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812" r:id="rId1"/>
  </p:sldMasterIdLst>
  <p:notesMasterIdLst>
    <p:notesMasterId r:id="rId20"/>
  </p:notesMasterIdLst>
  <p:handoutMasterIdLst>
    <p:handoutMasterId r:id="rId21"/>
  </p:handoutMasterIdLst>
  <p:sldIdLst>
    <p:sldId id="536" r:id="rId2"/>
    <p:sldId id="537" r:id="rId3"/>
    <p:sldId id="521" r:id="rId4"/>
    <p:sldId id="522" r:id="rId5"/>
    <p:sldId id="549" r:id="rId6"/>
    <p:sldId id="523" r:id="rId7"/>
    <p:sldId id="524" r:id="rId8"/>
    <p:sldId id="525" r:id="rId9"/>
    <p:sldId id="550" r:id="rId10"/>
    <p:sldId id="551" r:id="rId11"/>
    <p:sldId id="553" r:id="rId12"/>
    <p:sldId id="552" r:id="rId13"/>
    <p:sldId id="555" r:id="rId14"/>
    <p:sldId id="562" r:id="rId15"/>
    <p:sldId id="560" r:id="rId16"/>
    <p:sldId id="561" r:id="rId17"/>
    <p:sldId id="563" r:id="rId18"/>
    <p:sldId id="564" r:id="rId19"/>
  </p:sldIdLst>
  <p:sldSz cx="9144000" cy="6858000" type="screen4x3"/>
  <p:notesSz cx="7010400" cy="9296400"/>
  <p:defaultTextStyle>
    <a:defPPr>
      <a:defRPr lang="de-DE"/>
    </a:defPPr>
    <a:lvl1pPr algn="ctr" rtl="0" fontAlgn="base">
      <a:spcBef>
        <a:spcPct val="0"/>
      </a:spcBef>
      <a:spcAft>
        <a:spcPct val="0"/>
      </a:spcAft>
      <a:defRPr sz="2400" kern="1200">
        <a:solidFill>
          <a:schemeClr val="tx1"/>
        </a:solidFill>
        <a:latin typeface="Arial" pitchFamily="34" charset="0"/>
        <a:ea typeface="+mn-ea"/>
        <a:cs typeface="+mn-cs"/>
      </a:defRPr>
    </a:lvl1pPr>
    <a:lvl2pPr marL="457200" algn="ctr" rtl="0" fontAlgn="base">
      <a:spcBef>
        <a:spcPct val="0"/>
      </a:spcBef>
      <a:spcAft>
        <a:spcPct val="0"/>
      </a:spcAft>
      <a:defRPr sz="2400" kern="1200">
        <a:solidFill>
          <a:schemeClr val="tx1"/>
        </a:solidFill>
        <a:latin typeface="Arial" pitchFamily="34" charset="0"/>
        <a:ea typeface="+mn-ea"/>
        <a:cs typeface="+mn-cs"/>
      </a:defRPr>
    </a:lvl2pPr>
    <a:lvl3pPr marL="914400" algn="ctr" rtl="0" fontAlgn="base">
      <a:spcBef>
        <a:spcPct val="0"/>
      </a:spcBef>
      <a:spcAft>
        <a:spcPct val="0"/>
      </a:spcAft>
      <a:defRPr sz="2400" kern="1200">
        <a:solidFill>
          <a:schemeClr val="tx1"/>
        </a:solidFill>
        <a:latin typeface="Arial" pitchFamily="34" charset="0"/>
        <a:ea typeface="+mn-ea"/>
        <a:cs typeface="+mn-cs"/>
      </a:defRPr>
    </a:lvl3pPr>
    <a:lvl4pPr marL="1371600" algn="ctr" rtl="0" fontAlgn="base">
      <a:spcBef>
        <a:spcPct val="0"/>
      </a:spcBef>
      <a:spcAft>
        <a:spcPct val="0"/>
      </a:spcAft>
      <a:defRPr sz="2400" kern="1200">
        <a:solidFill>
          <a:schemeClr val="tx1"/>
        </a:solidFill>
        <a:latin typeface="Arial" pitchFamily="34" charset="0"/>
        <a:ea typeface="+mn-ea"/>
        <a:cs typeface="+mn-cs"/>
      </a:defRPr>
    </a:lvl4pPr>
    <a:lvl5pPr marL="1828800" algn="ctr"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159"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669900"/>
    <a:srgbClr val="99CC00"/>
    <a:srgbClr val="000000"/>
    <a:srgbClr val="0505FB"/>
    <a:srgbClr val="A402FE"/>
    <a:srgbClr val="0000FF"/>
    <a:srgbClr val="CCE43C"/>
    <a:srgbClr val="00CC00"/>
    <a:srgbClr val="D3E7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83626" autoAdjust="0"/>
  </p:normalViewPr>
  <p:slideViewPr>
    <p:cSldViewPr>
      <p:cViewPr varScale="1">
        <p:scale>
          <a:sx n="96" d="100"/>
          <a:sy n="96" d="100"/>
        </p:scale>
        <p:origin x="2172" y="78"/>
      </p:cViewPr>
      <p:guideLst>
        <p:guide orient="horz" pos="2115"/>
        <p:guide pos="1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7232"/>
    </p:cViewPr>
  </p:sorterViewPr>
  <p:notesViewPr>
    <p:cSldViewPr>
      <p:cViewPr varScale="1">
        <p:scale>
          <a:sx n="51" d="100"/>
          <a:sy n="51" d="100"/>
        </p:scale>
        <p:origin x="-2704" y="-92"/>
      </p:cViewPr>
      <p:guideLst>
        <p:guide orient="horz" pos="2928"/>
        <p:guide pos="2208"/>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DCE7A58-B8BB-4EB1-B196-E31CE9D02953}" type="datetimeFigureOut">
              <a:rPr lang="en-US" smtClean="0"/>
              <a:t>11/10/2020</a:t>
            </a:fld>
            <a:endParaRPr lang="en-US"/>
          </a:p>
        </p:txBody>
      </p:sp>
      <p:sp>
        <p:nvSpPr>
          <p:cNvPr id="4" name="Fußzeilenplatzhalt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D023117-F436-48C7-B0E4-09923D458E71}" type="slidenum">
              <a:rPr lang="en-US" smtClean="0"/>
              <a:t>‹Nr.›</a:t>
            </a:fld>
            <a:endParaRPr lang="en-US"/>
          </a:p>
        </p:txBody>
      </p:sp>
    </p:spTree>
    <p:extLst>
      <p:ext uri="{BB962C8B-B14F-4D97-AF65-F5344CB8AC3E}">
        <p14:creationId xmlns:p14="http://schemas.microsoft.com/office/powerpoint/2010/main" val="5123667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10T09:56:35.612"/>
    </inkml:context>
    <inkml:brush xml:id="br0">
      <inkml:brushProperty name="width" value="0.05292" units="cm"/>
      <inkml:brushProperty name="height" value="0.05292" units="cm"/>
      <inkml:brushProperty name="color" value="#FFFFFF"/>
    </inkml:brush>
  </inkml:definitions>
  <inkml:trace contextRef="#ctx0" brushRef="#br0">16263 16278 86 0,'-30'-9'0'9,"-28"-7"0"-4,0 2 0 6,-6 0-1-6,2 0 0 5,2 3-2-5,14 2 0 5,9 2-4-5,14 2 1 5,5 0 2-6,36 3 1 8,28-5 3-9,25 5 0 8,26 2 1-7,51-2 1 9,43-1-1-10,21 1 1 7,27-3 0-6,3-6 0 9,14-3-2-10,22-9 1 8,20-7 1-7,-6-2 1 7,5-5 0-7,-30 3 1 7,-13-3 1-7,-29 9 0 7,-20 8-2-7,-39 1 0 6,-28 5-2-5,-45 3 1 5,-34 4-1-5,-24 2 1 6,-26 3-1-7,-66 4 1 6,-54 8-2-5,-43 1 0 7,-49 5 0-9,-27 7 1 8,-37 7 0-6,-33 2 0 5,-34 7-1-6,0-9 1 7,-9-2-1-7,-9-5 1 6,-10-2-1-5,17-1 1 6,8 3-1-8,36 0 1 9,24 0-1-8,26-7 1 7,25-2-1-7,42 0 1 7,41 2-1-6,44-7 0 6,46-2 0-8,12-4 0 9,22-3-1-8,59-10 0 6,42-1 0-6,52-14 1 7,50-5 0-7,14-3 0 7,33-3 0-6,27-6 0 5,20-1 0-6,24-1 1 8,21 0-1-9,-26-4 1 8,-19-3-1-6,-24 3 1 4,-22 0 0-3,-36 4 0 5,-32 5 0-7,-54 13 0 6,-48 10 0-6,-18 3 0 8,-23 6-1-9,-76 11 0 8,-56 12 0-7,-41 19 0 7,-44 15 0-6,-23 3 0 6,-25 9 0-7,-18 3 0 6,-24 2 0-5,5-3 0 6,0-2 0-8,32-16 0 8,28-9 0-6,55-23 0 6,40-19 0-7,29-11 1 6,33-14-1-5,38-14 1 5,38-13 0-6,38-14 0 8,38-12 0-9,32-2 0 9,32-3-1-9,7 22 0 9,6 15 0-9,-10 26 0 9,-1 22 0-8,-32 17 0 6,-16 21 0-5,-30 13 0 6,-28 14 0-7,-36 9 0 6,-33 14 0-5,-41 1 0 5,-39 3 0-5,-21 8 0 5,-26 4 0-6,-6-16 0 7,-14-7-1-7,20-18 1 8,13-11 0-9,33-24 0 9,28-16 0-8,35-25 0 6,32-21 0-5,49-36 1 6,43-31 0-7,37-4 0 6,44-14-1-5,9 2 1 5,28-2-1-6,-24 24 1 7,-6 15-1-6,-23 28 0 5,-19 22 0-5,-39 24 0 5,-32 23-4-5,-62 48 1 8,-58 42-7-11,-51 15 0 7,-48 28 7-4,-13-4 0 5,-22 7 0-5,8-31 0 6,-5-11-1-6,38-36 1 6,27-29 3-7,38-20 0 6,28-20-1-5,35-47 1 6,32-37 1-7,32-34 0 6,39-32 2-6,17 5 0 7,29-10 2-6,-9 18 0 5,5 10-2-5,-21 30 0 7,-9 20-2-9,-30 28 1 8,-21 23-1-7,-27 39 0 7,-24 33-1-7,-39 38 1 6,-31 39-1-5,-24-1 0 6,-21 13-1-7,3-12 0 6,-5-2-1-5,11-25 1 5,14-16-1-5,28-30 0 6,23-25 2-7,19-33 0 7,13-32 0-7,37-36 0 7,30-35 0-6,21-10 0 5,25-17 0-7,5 6 1 9,14 0 0-8,-5 18 0 7,-5 13 1-7,-9 26 0 7,-5 24-1-7,-15 25 1 7,-12 28-1-7,-19 41 0 7,-15 36-1-7,-22 26 1 7,-18 33-1-7,-13 11 0 6,-15 13-1-5,-6-13 1 5,-12-5-1-5,7-20 0 6,-7-17 0-6,14-22 1 5,0-22-2-5,16-22 1 5,14-21 1-6,2-25 0 7,10-26 0-7,8-45 0 8,12-40 0-9,7-25 0 8,7-28 0-6,0 5 0 5,0-4 1-5,-2 6 0 4,-1 5 0-3,1 27 0 4,0 24 0-6,-10 29 0 7,-4 30-1-7,-5 17 0 7,-7 20-1-6,-2 7 1 5,10 21 0-6,-13 25 0 7,-1 23 0-7,-17 41 0 7,-11 33-1-6,2-17 1 5,0 1 0-6,-7-8 0 7,-2-4 0-7,0-20 0 7,0-17-1-6,13-25 1 5,8-21-2-6,4-7 1 7,5-13 0-7,0-5 1 6,2-7 0-6,-5-21 0 8,-2-16 0-7,5-20 0 4,4-19-1-3,8-7 0 5,8-9-8-8,3-23 0 9,2 0-55-9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9T14:49:34.783"/>
    </inkml:context>
    <inkml:brush xml:id="br0">
      <inkml:brushProperty name="width" value="0.05" units="cm"/>
      <inkml:brushProperty name="height" value="0.05" units="cm"/>
    </inkml:brush>
  </inkml:definitions>
  <inkml:trace contextRef="#ctx0" brushRef="#br0">1 1 8960,'0'0'-256,"0"0"128,0 0-512,0 0 0,0 0 384,0 0 128,0 0-4608</inkml:trace>
</inkml:ink>
</file>

<file path=ppt/ink/ink11.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5:11:34.650"/>
    </inkml:context>
    <inkml:brush xml:id="br0">
      <inkml:brushProperty name="width" value="0.05292" units="cm"/>
      <inkml:brushProperty name="height" value="0.05292" units="cm"/>
      <inkml:brushProperty name="color" value="#002060"/>
    </inkml:brush>
  </inkml:definitions>
  <inkml:trace contextRef="#ctx0" brushRef="#br0">1257 4875 77 0,'0'0'0'9,"0"0"0"-5,0 0 1 7,0 0 0-7,0 0 1 8,0 0 0-9,0 0 0 9,0 0 1-8,0 0 0 7,0 0-1-7,0 0 1 7,0 0-2-7,0 0 1 8,0 0 0-9,0 0 0 8,51 16 0-7,-12-4 1 6,5 2-2-4,-1-3 0 18,10-4 0-23,-4-2 1-1,-6-5-1 15,3 0 0-14,5-5 0 15,-12-2 0-16,-2-4 0 17,-2 1 0-16,-1 4 0-1,-6-4 1 15,0 3-2-15,-8 3 1 17,-1-1-1-17,-3 3 1 17,0-3-1-17,-2-2 1 17,0 3-1-17,-3-1 1 16,-4 3-1-16,-7 2 0 17,16-2-34-16,-16 2 0-1,0 0 13 15,0 0 0-15,0 0 12 4</inkml:trace>
  <inkml:trace contextRef="#ctx0" brushRef="#br0" timeOffset="555">1351 5328 70 0,'0'0'0'10,"0"0"4"-5,0 0 0 5,0 0 2-6,0 0 0 7,0 0-1-6,0 0 0 5,0 0-2-6,0 0 1 7,0 0-1-6,17-2 0 5,8 0 0-6,12-3 0 7,9 3-1-6,-7 2 0 5,0 2-1-5,5 3 1 12,2-3-1-16,-2 0 1 15,4 5-1-16,-9-7 1 17,0-4-1-17,-9-1 0 16,-2-2 0-16,-5 3 0 18,-7 1 0-18,0-1 0 0,-9 4-4 15,-7 0 0-15,14 0-32 5,-14 0 1 8,0 0 9-11,0 0 1 8,0 0 17-5</inkml:trace>
  <inkml:trace contextRef="#ctx0" brushRef="#br0" timeOffset="962">1513 4990 72 0,'0'0'0'13,"0"0"3"-13,0 0 0 10,0 0 0-5,0 0 1 5,0 0 0-6,0 0 0 8,-5 12-1-8,-4 6 1 7,2 8 2-6,0 8 0 5,2 10-3-6,-2-1 0 6,7 8 0-5,0 7 0 6,0 8 0-6,0 1 1 7,3 4-2-9,1-4 1 10,1-5-1-12,2-7 0 14,-2-4-1-14,-3-7 1 15,2-12-1-15,1-5 1 15,0-8 1-16,-5-3 0 16,2-11-2-15,-2-5 1 15,0 0-15-15,9-12 1 2,-2-16-50 10,0 12-5 4</inkml:trace>
  <inkml:trace contextRef="#ctx0" brushRef="#br0" timeOffset="1827">2250 5236 91 0,'0'0'3'4,"0"0"0"6,0 0 1-5,0 0 1 6,0 0-3-7,0 0 0 6,0 0-2-5,0 0 1 5,0 0 0-5,0 0 0 5,0 0 0-5,0 0 1 5,11 5 2-6,5-5 0 8,7 5-1-8,5-5 0 6,4 0 0-6,3 0 0 9,-1 0-1 2,-6 0 0-14,0 0-1 12,-12 0 1-12,0 0-1 15,-5 0 0-16,1 0 0 17,-12 0 0-17,11 0-3 0,-11 0 1 16,0 0-22-16,0 0 1 10,0 0-49-6</inkml:trace>
  <inkml:trace contextRef="#ctx0" brushRef="#br0" timeOffset="2239">2229 5519 81 0,'0'0'0'9,"0"0"1"-6,0 0 1 7,0 0 0-5,0 0 0 6,0 0 3-7,0 0 0 6,0 0-1-5,0 0 0 6,16 0-1-7,5 0 0 7,13 0 0-7,1-4 1 6,9 1-1-5,-1-1 0 6,-1-3-2-6,-1 2 1 4,1 5-1 1,-10-4 1 6,-4 4-1-16,-5 0 0 17,-5 4 0-16,-4-4 1 14,-3 5 0-14,1-3 0 15,-10 3 0-15,-2-5 1-1,0 0-7 16,0 0 1-16,0 0-97 2</inkml:trace>
  <inkml:trace contextRef="#ctx0" brushRef="#br0" timeOffset="3318">3226 4611 83 0,'0'0'0'9,"0"0"1"-4,0 0 1 6,0 0 2-7,0 0 1 7,-11-5-3-7,-1-4 0 7,1 2-1-7,1 0 1 7,-6 3-1-7,3-6 0 7,-4 8-1-7,1 2 1 7,-7 5-1-7,-2 13 0 6,-3 3 0-6,5 4 0 7,5 7 0-7,2 3 0 9,4 13 0-1,8 7 0 5,4 7 0-17,0 5 1 0,9 4 0 16,2 1 0-16,3 6 1 17,2 7 0-17,5 2 1 17,-5 19 0-17,7 12-1 0,-11-17 0 16,-8-7 1-16,-1-23 1 17,-6-20-2-17,-1 7 0 16,-8 1 0-15,1-1 1 15,-10 2-1-16,-2-5 0 17,-5 0-1-16,5-16 1 14,0-4-1-14,-4-10 1-1,-6-7-1 16,-6-13 0-16,-7-14-9 17,-5-5 0-17,3-7-29 16,9-2 0-15,-5 0-5-1</inkml:trace>
  <inkml:trace contextRef="#ctx0" brushRef="#br0" timeOffset="4534">3841 4974 55 0,'0'0'0'9,"0"0"3"-4,0 0 0 5,0 0 0-5,0 0 0 6,0 0 0-8,0 0 1 8,0 0-1-6,0 0 1 6,-4-16 0-7,4 16 0 7,-7-14-1-7,0 5 1 7,2 2 0-7,-6-4 1 6,-1 1-4-5,1 4 1 6,-5 1-2-7,4 0 1 6,-4 10-1-5,0 0 1 5,-3 6-1-5,3 12 0 5,-5 5 0-4,5 4 0 6,3-2 0 4,-1 14 0-15,0 11 0-1,2 2 1 16,8 10 0-16,-1 9 0 17,10 2 0-17,-1 0 0 16,3 5 0-16,-2-9 0 17,-5-3 0-17,2-11 1 17,3-10 0-17,-1-4 0 16,-4-6 0-16,0-8 0 17,0-9 0-16,-11-5 0-1,-5-4-4 15,-5-14 1-14,-2-5-26 16,0-11 0-17,-5 0-26 0</inkml:trace>
  <inkml:trace contextRef="#ctx0" brushRef="#br0" timeOffset="5166">3417 5319 64 0,'0'0'0'8,"17"5"1"-4,-17-5 0 7,11 2 3-7,-11-2 1 7,9 9 4-7,3-4 0 7,-1-3-1-7,8 3 1 8,8-5-8-9,-1 0 1 8,4 0-1-6,-3 0 1 5,1-5-1-6,-5 5 1 8,5 0-3-8,-5 0 0 6,2 0-83-3</inkml:trace>
  <inkml:trace contextRef="#ctx0" brushRef="#br0" timeOffset="5659">4037 5170 92 0,'0'0'0'10,"-12"9"0"-4,6-7 0 4,-6 7 1-6,-4 3 0 7,4 4 0-7,-4 0 0 6,5 3 0-5,-5 13 1 6,4 7-2-6,5 5 1 4,7-3 0-4,12 3 0 5,4 2 0-5,7 2 0 6,0-4-1-7,0-5 0 11,0-7-13-15,2-9 1 16,1 0-44-16</inkml:trace>
  <inkml:trace contextRef="#ctx0" brushRef="#br0" timeOffset="5946">4300 5276 71 0,'0'0'0'9,"-12"9"2"-6,5-5 1 9,-4 3 2-8,-1 5 0 7,-4 6 0-6,0 7 1 5,0 5-3-5,2 3 0 5,5-1-2-6,2 2 1 7,9 5-1-7,7-11 1 6,3 0 0-5,11-10 1 5,9-2-1-5,3-11 1 6,11-5 0-7,-3-16 0 11,6-3-1-13,-10-8 0 12,-4-6 1-14,-8-1 1 16,-8-5-1-16,-6 7 0 17,-1-3 0-17,-10 3 1 16,-4 2-2-15,-7 2 1 15,-7 1-2-16,2 11 0 16,-2 0-1-15,-12 9 0 15,-7 9 0-15,3 9 0-1,-2 10-2 16,1-5 1-16,6 7-25 16,4-7 1-15,7-2-15 16,4 0 0-17,1-3 27 0</inkml:trace>
  <inkml:trace contextRef="#ctx0" brushRef="#br0" timeOffset="6366">4311 5052 94 0,'0'0'0'9,"0"0"0"-4,0 0 1 5,0 0-1-6,-2 10 1 7,2 3 2-6,-5 13 0 5,3 8 0-5,2 10 0 5,2 11-1-6,3-2 0 7,6 7 0-7,1 2 0 8,-1 2-1-8,5-6 0 6,1-3 0-5,-6-11 1 5,1-12-2 4,-8-7 1-13,1-4-9 16,-3-9 1-16,3-6-44 13,-5-6-4-14</inkml:trace>
  <inkml:trace contextRef="#ctx0" brushRef="#br0" timeOffset="6668">4645 4896 69 0,'0'0'0'7,"0"16"3"-3,5-4 1 8,-5 4 8-9,4 0 1 8,-4 7-7-6,0 4 0 6,-4 3-1-7,4 7 0 7,0 7-2-8,0 2 0 9,-5-2-1-8,10 6 0 7,-1 1-1-7,1 9 1 6,2 6 1-3,-7-4 0 1,2-2 0 7,-4-7 0-15,-5-5-1 15,-2-8 0-15,-3-13-7 17,-16-11 0-17,-15-4-45 18,1-12 1-18,-1-5 40 0,3-27 0 15,1 2-6-14</inkml:trace>
  <inkml:trace contextRef="#ctx0" brushRef="#br0" timeOffset="7743">5078 5220 76 0,'0'0'0'2,"0"0"1"9,0 0 2-6,0 0 0 5,12 10 2-6,-1-6 0 8,1-2 2-9,8 3 1 9,6 0-4-8,-6-5 0 6,1 2-3-6,2-2 1 7,-4-2-1-6,1 2 0 6,3 0 0-6,-7 0 0 4,-2 0 0-4,0 0 0 6,-7 0-6-7,-7 0 0 6,7 0-30-6,-7 0 0 7,0 0 23-7,0 0 0 7,0 0 0-7</inkml:trace>
  <inkml:trace contextRef="#ctx0" brushRef="#br0" timeOffset="7999">5235 5046 85 0,'0'0'2'2,"0"0"0"9,11 0-1-7,-11 0 1 7,0 0 2-7,0 11 0 6,0 12 0-5,0 5 0 6,0 8-2-7,0 4 0 6,-4 6-1-6,4-7 0 8,4 4 0-8,-4-4 0 6,2 3-11-5,1-5 1 6,-1-5-60-7</inkml:trace>
  <inkml:trace contextRef="#ctx0" brushRef="#br0" timeOffset="8299">5693 4650 99 0,'0'0'0'2,"0"0"1"8,-7 18 0-5,3-6 1 6,4 4 2-7,-5 7 0 7,3 9-2-6,2-4 1 5,7 4-2-5,-7 2 1 5,4 1 0-6,3-3 1 7,-2-2-2-6,-1-2 0 5,3-3-17-6,-7-2 1 7,2 0-53-7</inkml:trace>
  <inkml:trace contextRef="#ctx0" brushRef="#br0" timeOffset="8572">5458 5292 99 0,'0'0'0'11,"12"0"1"-7,-12 0 0 6,11 4 2-5,-11-4 0 5,16 5-1-5,7-5 0 5,10-5-1-6,-4 1 1 7,8-1-1-6,-2 3 1 5,9-7-1-6,-14 6 0 7,2-1-3-6,-11-1 1 5,-3 5-21-6,-2 5 0 7,-4-5-29-7</inkml:trace>
  <inkml:trace contextRef="#ctx0" brushRef="#br0" timeOffset="8812">5608 5476 102 0,'0'0'0'10,"14"-19"2"-5,-5 10 1 5,5 7-1-6,-1-3 0 8,-1 5-1-8,4 0 1 7,-4 5-1-7,-1-3 0 7,1 7 0-8,-5 7 1 9,2-2-1-8,-14 11 0 6,-6 10 0-6,-5-3 0 6,-3 7 0-5,3-11 1 8,0-3-1 2,0-6 0-14,4-6-1 14,1-3 0-14,6-3 0 15,5-7 0-15,5 16 0-1,11-14 0 16,7 3 0-16,5-1 1 16,6-4-1-15,-2 0 0 15,3 0-2-15,2-7 0 15,0 3-88-16</inkml:trace>
  <inkml:trace contextRef="#ctx0" brushRef="#br0" timeOffset="9264">6011 4990 81 0,'0'0'0'8,"0"0"3"-3,0 0 0 6,0 0 1-7,0 0 0 7,0 0 2-8,0 0 0 9,4 12-1-8,-1-1 0 6,1 10-2-5,1 2 0 6,-3 12-1-6,1 8 1 5,-1 8-1-5,3 9 1 4,-3 2-2-2,2 4 0 4,6 6 0-5,-8-10 0 2,3-7 0 8,-1-9 0-15,-4-9-4 16,0-10 0-17,0-8-32 0,0-8 0 15,7-6 9-14,5-28 1 16,-1 0 14-17</inkml:trace>
  <inkml:trace contextRef="#ctx0" brushRef="#br0" timeOffset="9563">6451 4974 112 0,'-5'7'0'10,"-6"14"0"-5,-1-10 0 5,1 1 0-5,-15 9 1 5,-4 2-1-5,-4 0 1 5,2 0 0-6,4-3 1 7,0 1 0-7,5-3 1 7,7-2-1-6,-5 1 1 4,8-11-1-3,3 1 0 3,3 3-1-3,7-10 0 4,0 0-1-5,0 0 1 5,0 0-1-5,0 0 1 4,5 6-1-4,7 4 1 6,6 1-1-7,10 1 0 7,6 4 0-6,3 0 0 5,5 0-5-5,-6 2 1 5,4-2-88 0</inkml:trace>
  <inkml:trace contextRef="#ctx0" brushRef="#br0" timeOffset="10301">6596 4802 91 0,'0'0'0'7,"0"0"1"-2,0 0 1 6,0 0-1-7,0 0 1 6,0 0-1-5,0 0 1 5,11 0 0-5,12 0 0 5,5-5 1-4,16 3 1 4,11-3-2-6,-4-2 0 6,-1 3 0-5,-8-3 0 6,-5 4-1-7,-10 1 1 6,-10 2-1 4,-1 0 1 4,-5 2 2-18,1-2 1 0,-10 3-4 15,-2-3 1-14,0 0-2 1,0 0 0 9,-7 14 0-6,-4 6 0 10,-10 8 0-15,2 11 0 17,-1 12 0-17,1-1 0 16,-6 10 0-16,2 2 0 17,0-2 0-17,2 2 0 17,3-4 0-17,-1-10 0 16,8-14 0-15,2-6 0 16,2-7-1-16,2-10 1-1,5-9-11 14,-7-8 0-13,5-17-16 16,0-5 0-16,-5 0-15-1</inkml:trace>
  <inkml:trace contextRef="#ctx0" brushRef="#br0" timeOffset="10704">6635 5018 88 0,'0'0'0'10,"14"5"0"-6,-14-5 0 7,14 6 3-6,-14-6 0 4,7 12 1-4,-3 9 0 6,1 4-1-7,2 12 0 8,0 9 0-9,2 2 1 8,-2 7-3-7,0-2 1 7,2 2-1-7,-2-11 1 7,-3-5-4-5,1-7 1 11,0-4-84-16</inkml:trace>
  <inkml:trace contextRef="#ctx0" brushRef="#br0" timeOffset="11201">7176 4696 77 0,'0'0'0'8,"14"4"1"-3,-14-4 1 6,9 0 0-7,-9 0 1 7,5 12 4-7,-10 4 0 6,5 12-2-6,-4 6 0 7,-1 12-2-6,3 9 0 5,2 8 1-5,0 3 0 6,-5 6-1-7,3 3 0 8,0 4-1-2,-1-6 0 7,3 3-1-17,-4-14 1 16,4-11-2-16,-5-17 1 0,5-6-1 16,0-7 0-15,0-10-25 15,0-11 1-15,0 0-39 15</inkml:trace>
  <inkml:trace contextRef="#ctx0" brushRef="#br0" timeOffset="11665">7416 4930 77 0,'0'0'0'9,"-12"10"3"-4,12-10 0 6,0 0 2-7,0 0 1 8,-4 14-3-8,-5-1 0 6,2 6-2-6,-5 1 0 7,1 8 2-6,6 7 0 5,-2 8-1-5,7-4 1 4,0 5-2-4,7-5 1 5,9 0-1-5,-4-9 1 6,4-7 1 4,7-9 0-15,11-7-1 15,-1-14 1-15,6-5-2 17,-7-4 1-16,2-11-1 15,-4-5 1-15,-4-1-1-1,-3 3 1 15,-5 3 0-14,-2-1 1 15,-4-6-1-15,-8-5 0 15,-6-3-1-16,-2 1 1 17,-8-3-2-17,1 10 1 17,1 1-1-16,-1 10 1 14,-1 7-1-14,1 5 0-1,-1 4-2 16,12 7 1-16,-14-9-7 3,14 9 1 10,-9-5 0-11,9 5 1 9,0 0 4-7,0 0 1 7,0 0 0-6,0 0 1 5,0 0 0-5,0 0 0 5,-4-7 0-5,4 7 0 6,-12-9 1-6,1 9 1 4,-1 5 0-4,-2 11 0 6,-2 11 0 2,2 12 1 4,0 17 0-17,5 1 0 0,5 10-1 16,-3 9 0-15,7 7-1 16,0-1 1-17,0 8-1 0,0-9 0 15,2-1 0-15,3-18 0 17,-3-7-3-16,3-11 0 14,-1-9-46-14,-2-12 0 15,1 4 16-15</inkml:trace>
  <inkml:trace contextRef="#ctx0" brushRef="#br0" timeOffset="12863">7404 5025 77 0,'0'0'1'2,"0"0"1"10,12-7 1-10,-12 7 0 9,7-9 0-6,-7 9 0 6,4-7-2-7,-4 7 0 7,12-16 0-7,-5 9 0 8,4 2-1-8,1-2 1 7,2-4 0-7,2 6 0 6,4-4 0-6,-1 7 0 7,4-3 0-6,-9 5 0 4,2 0 0-4,-5 0 0 5,-1 0 0-5,-10 0 1 7,11 5-2-8,-11-5 1 7,12 0-1-8,-12 0 1 10,7 7-1-11,-7-7 1 10,20 9-1-8,-13-2 1 12,2-7 0-15,-9 0 1 15,14 4-1-16,-14-4 1 7,9 3-1-2,-9-3 1 6,0 0-7-8,0 0 0 8,0 0-75-7</inkml:trace>
  <inkml:trace contextRef="#ctx0" brushRef="#br0" timeOffset="14227">7625 4583 40 0,'0'0'1'4,"0"12"1"7,-2-1 4-7,2 5 0 6,-7 0 1-5,3 7 1 6,-1 5-5-6,0 13 1 6,3 10-3-7,2 2 1 6,0 2-1-6,-5-2 0 8,5 0-1-8,-4-12 1 6,2-4-9-5,-1-7 0 5,3-5-21-5,0-6 0 5,0 1 21-5</inkml:trace>
  <inkml:trace contextRef="#ctx0" brushRef="#br0" timeOffset="14937">7828 4622 63 0,'0'0'0'10,"0"7"4"-5,0-7 0 6,0 0 1-7,0 0 0 6,0 0-2-4,0 0 1 3,0 0-1-3,0 0 0 4,0 9 0-6,0 5 1 6,0 7-1-6,0 6 1 7,2 15-1-6,3 6 1 6,2 12-2-4,-2 2 0 8,-5 5 0-15,0 0 0 17,-10-1-1-17,8 1 1 17,-5 0-1-17,5-5 0 19,2-2 0-18,2-10 0-1,0-4-1 13,3-7 1-12,0-2-1 15,2-14 0-16,-7 0-7 16,4-7 1-15,3-4-39 16,-7-12 1-17,0 0 26 0</inkml:trace>
  <inkml:trace contextRef="#ctx0" brushRef="#br0" timeOffset="15403">7992 4579 60 0,'0'0'0'10,"-5"11"3"-7,5-11 0 9,-2 7 0-8,2-7 1 7,0 0 1-6,0 0 0 5,0 0 1-6,0 0 1 7,11-7-2-6,-4 0 0 5,9 3-2-5,-4-3 1 5,4 2-3-5,0 5 1 5,-4 0-1-6,-1 7 1 8,5 9-1-8,-9-4 1 6,2 4 0-6,-11 7 0 7,-5 4 0-6,-4 1 0 5,-1-1-1-4,-4 1 1 5,-2 0-1 3,1-5 1-14,4-7 0 17,-1 0 0-17,2-2-1 16,-2-1 0-15,8-6 0-1,6-7 0 16,-7 7-1-16,7-7 0 9,0 0 0-5,0 0 0 9,0 0 0-10,0 0 0 8,18 9 0-7,3-4 0 7,9 2 0 0,-5-2 1 6,0 1-1-17,1 4 0 1,-3 1 0 15,-5 1 1-16,-4-8 0 17,-2 3 0-17,-8-4 1 17,-4-3 0-17,9 4-1 0,-9-4 1 11,0 0-2-7,0 0 0 7,0 0-28-6,0 0 0 4,0 0-18-4,-7-11 1 5</inkml:trace>
  <inkml:trace contextRef="#ctx0" brushRef="#br0" timeOffset="16484">8293 4500 37 0,'0'0'0'10,"5"7"1"-5,-5-7 0 4,0 0 2-3,0 0 1 4,0 0 4-6,0 0 0 7,0 0-2-7,0 0 0 7,0 0 0-6,0 0 0 5,0 0-3-6,0 0 1 7,0 0-1-7,0 0 1 8,12 16-3-8,-1 0 1 7,7 7 1-8,3 10 0 8,0 8-2-5,2 7 1 18,-5 8-1-24,-2 1 1 0,1 10-1 17,-10 4 1-17,-7 3-1 17,-7 4 0-16,-10 9 0-1,-12 26 1 15,-13 30-1-15,1-19 0 17,-3 7-3-17,-5-23 0 16,1-9-27-15,0-9 0 14,-10-7 4-14,10-28 1 15,-3 2 17-15</inkml:trace>
  <inkml:trace contextRef="#ctx0" brushRef="#br0" timeOffset="17516">3500 4767 40 0,'0'0'3'3,"0"0"0"7,0 0 5-4,0 0 0 4,-11 12-5-5,4 11 0 5,-2 4 0-6,-3 12 0 7,-4 17-1-7,-7-1 0 7,-5 2-1-7,-4 10 1 8,-2 9-1-8,4 7 1 6,2 13-1-5,12 22 1 7,0 20-1-7,27-16 0 12,12 2 0-17,21-7 0 17,16-2-2-17,9-21 1 16,2 1-64-15</inkml:trace>
  <inkml:trace contextRef="#ctx0" brushRef="#br0" timeOffset="18331">8878 5179 60 0,'0'0'0'9,"0"0"4"-4,0 0 0 6,0 0 5-7,0 0 0 7,0 0-3-7,0 0 0 7,-16-23 0-7,5 7 1 7,-5-5-4-7,0 3 1 7,-3-8-3-8,-2 8 0 8,-2 2-1-6,5 4 0 5,2 6 0-5,-5 8 0 5,5 9 0-4,2 15 0 4,5 8-1-5,4 5 1 5,5 5 0-6,3 7 0 7,4 4-1-7,-1-9 1 11,6-3 0-14,2-10 0 15,4-6 0-16,1-13 1 17,1-9 0-17,3-24 1 17,0-8-1-17,3-17 0 16,-3-7 0-16,-3-11 1 17,4-9-1-17,-6-12 0 17,-2-11 0-17,3-12 0 0,1-9-1 16,-8 41 1-16,-3 28-1 18,-2 3 1-18,-3 20-1 0,-4 0 1 16,3 9-1-16,1 2 0 16,-4 8-1-15,0 4 1 14,-4 14-1-14,1 9 1 16,3 20-1-17,-4 10 1 17,4 18 0-17,0 12 0 16,0 7 0-16,-5 2 0 17,1 5 0-16,1 13 0-1,-1 19 0 15,4-30 0-15,0-16 0 18,0-31 0-18,4-26-11 0,-4-8 1 16,0 3-69-16</inkml:trace>
  <inkml:trace contextRef="#ctx0" brushRef="#br0" timeOffset="18948">9129 5009 89 0,'0'0'0'11,"0"0"0"-9,0 0 0 8,0 0 1-6,0 0 0 8,5 9 0-8,2 7 1 6,0 7 0-6,2 9 1 7,3 14-1-6,-1-2 0 6,-2 11-1-8,3-13 1 8,-1-1-1-7,1-7 1 7,-1-6 4-6,-4-5 0 5,3-11 2-4,6-12 0 4,2-12-3 7,5-11 1-17,5-9-3 16,-1-7 0-15,6-12-2-1,-8-9 0 16,5-6 0-15,-2 4 0 15,-3-1-1-16,-4 15 1 16,-3 7-1-15,-4 4 1 15,-3 7-1-16,1 9 0 16,-7 1-4-15,4 6 0 16,0 5-40-16,2 4 0-1,-4 3-1 15</inkml:trace>
  <inkml:trace contextRef="#ctx0" brushRef="#br0" timeOffset="19967">4009 6205 81 0,'0'0'0'10,"5"9"0"-7,-5-9 0 9,0 0 0-8,0 0 0 7,0 0 0-7,5 12 0 7,-3 4 1-7,2 2 0 8,6 10 0-9,-8-1 0 8,3 5 0-7,-1-4 0 8,-4 0-1-9,3-5 1 8,-3-7-1-6,0-2 0 5,2-1-27-5,-2-6 0 5,0 3 5-6</inkml:trace>
  <inkml:trace contextRef="#ctx0" brushRef="#br0" timeOffset="20254">4009 6085 74 0,'0'0'0'8,"12"0"0"-4,-12 0 1 7,0 0-1-6,-2 12 0 6,-10 11 0-7,1-5 1 7,-6 7-1-7,-3-2 1 6,-8-2-1-5,10 2 1 5,-5-7 0-6,9-4 0 7,2-1-1-6,5-4 1 5,0 0-1-5,7-7 1 5,-9 9-1-6,9-9 1 8,0 0-1-8,0 0 0 6,16 7 0-5,3 2 1 5,6-2-1-5,3 2 1 6,6-2 0-7,5-2 0 8,1-5 0 4,-8-5 1-14,2-6-1-2,-6 2 1 15,-7-3-1-15,-3 5 0 17,-6-2 0-17,-3 7 1 17,-2 2 1-17,-7 0 0 16,11 0-3-15,-11 0 1 3,0 0-9 1,0 0 1 6,0 0-35-6,0 0-5 5</inkml:trace>
  <inkml:trace contextRef="#ctx0" brushRef="#br0" timeOffset="21259">4449 6269 85 0,'0'0'0'10,"-2"12"1"-6,2-12 0 6,0 11 0-5,2 5 1 6,3 0 1-8,-3 7 1 8,3 7-1-7,-1 3 0 7,3 6-1-7,-2-2 0 7,0-1-1-7,-3-6 1 7,0-4-1-7,0-6 1 6,-2-8-6-5,0-3 1 6,0 0-73-7</inkml:trace>
  <inkml:trace contextRef="#ctx0" brushRef="#br0" timeOffset="22114">4058 6159 53 0,'0'0'0'10,"11"0"7"-6,-11 0 0 7,7 0-2-7,-7 0 0 7,5 9-2-7,-1 0 1 6,8 5-1-5,-1-7 1 6,6 2-3-7,-1-2 1 7,7 0-1-6,-7-2 1 4,2-1-1-4,-2-4 0 6,0 2-30-7,1 3 0 7,-4 0 2-7</inkml:trace>
  <inkml:trace contextRef="#ctx0" brushRef="#br0" timeOffset="29591">4604 6442 59 0,'0'0'0'10,"-21"7"3"-5,9-3 1 4,8-1 3-4,4-3 0 5,0 0-2-5,0 0 0 5,0 0 0-6,0 0 0 7,0 0-1-6,0 0 0 5,0 0-1-6,0 0 0 7,0 0-1-7,0 0 0 7,0 0-1-6,0 0 0 6,0 0 0-6,0 0 0 5,16-3-1-6,-5-4 1 7,5 3 0-7,8-1 0 6,3-6 0-5,1-1 0 5,4 1 0-4,-4-1 0 3,-5 3 0 6,-5 2 1-15,-2 2-2 16,-4-1 1-15,-3 6 0 14,-9 0 0-15,12-5 0 3,-12 5 1 12,0 0-1-14,0 0 0 9,0 0-1-6,0 0 1 7,0 0-1-7,0 0 0 6,0 0-19-5,0 0 1 5,0 0-57-5</inkml:trace>
  <inkml:trace contextRef="#ctx0" brushRef="#br0" timeOffset="30086">4815 6085 68 0,'0'0'0'9,"12"7"1"-4,-12-7 1 6,12 7 0-7,-12-7 0 6,0 0 1-5,0 0 0 6,0 0 0-7,0 0 0 8,0 0-1-9,0 0 1 8,0 0-1-7,0 0 0 8,6 21 3-8,1-1 0 6,3 10-3-5,-6 7 1 5,-2 9-2-4,3 2 1 5,-5 3-1-2,5 2 1 8,-5 0-1-17,2-7 1 17,3-7 0-17,-1-7 0 0,1-4-1 16,2-10 0-16,-7 3 1 17,4-10 0-16,-4-6 1-1,0-5 0 17,0 12-3-16,0-12 1 13,0 0-11-14,3-14 1 10,1 2-76-3</inkml:trace>
  <inkml:trace contextRef="#ctx0" brushRef="#br0" timeOffset="35066">1559 7861 76 0,'0'0'1'3,"0"0"0"8,-12-9 0-6,12 9 1 4,0 0 0-3,0 0 1 4,0 0-2-5,0 0 1 6,0 0-1-7,0 0 1 6,0 0 0-6,0 0 0 8,0 0 0-8,0 0 0 6,0 0 0-5,0 0 0 5,0 0-1-6,0 0 1 8,0 0-2-8,0 0 1 6,0 0-1-5,0 0 1 5,0 0-1-5,0 0 0 4,0 0 0-3,0 0 0 4,0 0 0-5,0 0 0 7,16 2 0-9,-9 0 0 7,9 3 0-6,-4-5 0 8,4 5 0-8,0-5 0 7,7 0 0-7,-4-5 0 9,1 5 0-9,3 0 0 7,5 0 0-5,-7 0 0 10,2 0 0-15,-5 0 0 15,3 5 0-16,7-5 0 17,-1-5 0-17,-4 5 0 18,0 0 0-18,0-5 0 0,3 5 0 15,-3-2 0-15,-7 0 0 17,-5 2 0-16,-4 0 0-1,-7 0 1 15,12 0 0-14,-12 0 1 9,0 0-1-5,0 0 1 5,0 0-7-6,0 0 0 7,0 0-44-7,0 0 0 6</inkml:trace>
  <inkml:trace contextRef="#ctx0" brushRef="#br0" timeOffset="35762">1653 8144 74 0,'0'0'0'9,"7"-5"0"-5,-7 5 1 6,0 0 0-5,0 0 1 6,0 0-2-6,0 0 1 4,0 0 0-5,0 0 0 7,0 0 0-7,0 0 1 8,12 0 0-8,8-6 0 6,8 1 0-5,0 0 0 7,11-2 0-9,0 3 0 9,7-1 0 5,-9 3 0-17,-3 2-1 17,-6 0 1-17,-5 0 0 0,-7 0 0 16,-4 0-1-16,-1 0 1 17,-6 0-1-17,-5 0 1 17,0 0 1-17,0 0 1 5,0 0-3 0,0 0 0 4,0 0-26-4,0 0 1 5,0 0-7-4,0 0 0 5,0 0 21-8</inkml:trace>
  <inkml:trace contextRef="#ctx0" brushRef="#br0" timeOffset="36361">2874 7482 60 0,'0'0'0'10,"0"0"1"-6,0 0 1 7,0 0 1-6,-12-10 1 5,-8-6 1-6,-3 0 0 7,-5-2-1-5,0 6 0 3,-9-4-1-4,7 9 1 5,-2-2-1-5,5 4 0 5,1 3-3-5,6 4 1 5,-3 8-1-5,-1 6 0 6,4 2 0-8,4 3 0 9,4-5 0-6,1 14 0 7,-1 7 0-13,7 2 0 16,1 0 0-16,8 5 0 17,3 6 0-16,7 8 0 14,0 6 0-14,2-2 1 15,0 5-1-15,0-7 0 14,3 2 0-14,2-5 1 16,-5-1-1-16,0-1 1-1,-2 0-1 15,-5 5 1-15,-2 2 0 17,-3-7 0-16,1-2 0 15,-5-9 0-15,0-8 1-1,-5-1 0 15,-4-7 0-14,2-5 0 15,-4-3 0-16,-1-1 0 17,1-1-1-17,-5-4 1 16,4 0-1-15,-4-3 0 15,-3-2 0-15,-1-2 1 14,-1-2-2-14,3 0 1 15,1-5 0-15,-1 0 0-1,7 0 0 16,1-5 0-16,-1 0-8 17,-1-4 0-16,1-5-51-1,6-2-4 15</inkml:trace>
  <inkml:trace contextRef="#ctx0" brushRef="#br0" timeOffset="37969">3692 7323 69 0,'0'0'0'8,"0"0"2"-3,0 0 0 5,0 0 2-5,0 0 0 6,0 0 0-7,0 0 0 7,-3-12-1-7,3 12 1 6,-4-13-1-4,4 13 0 5,-7-17 0-7,2 8 1 6,-4 2-2-5,-3-4 0 5,1-3-1-6,-3 3 0 7,-2 4 0-7,4 0 0 6,-4-2-1-5,5 6 0 5,-1 6 0-5,-9 6 0 6,1 2-1-6,1 1 1 6,1 6-1 6,2 14 1-17,0 3-1 17,0-3 1-17,4 3-1 0,5 1 1 16,-4-3-2-16,6 1 1 17,5 1 0-17,0-1 1 16,0 5-1-16,7 3 1 17,2-1 0-17,3-2 0 17,-1-2-1-17,1-10 1 16,-1-4 0-15,1-4 0-1,-1-5 0 16,5-3 0-16,5 1 0 17,2-8 0-17,0-4 0 17,-4-2 1-17,6 0 0 0,-7-8 0 15,3 4 0-14,-7-1 0 16,0 2 0-16,-3 0 0 15,1 1-4-16,-1-1 1 16,-6 3-32-16,2-10 0 16,-7 1 24-15,4-3 1 17,-4 3-4-18</inkml:trace>
  <inkml:trace contextRef="#ctx0" brushRef="#br0" timeOffset="38554">3602 7622 62 0,'0'0'0'10,"11"9"0"-6,-11-9 1 6,9 7 2-5,-9-7 0 6,0 0 1-8,0 0 0 8,12-5-2-7,-5 3 0 6,7-3-1-5,9 1 1 6,4-1-1-6,-1 1 1 5,4 1-1-5,4-6 1 6,5 2-1-7,-9 0 0 8,2 3-3-5,-11-1 0 10,2 1-61-17</inkml:trace>
  <inkml:trace contextRef="#ctx0" brushRef="#br0" timeOffset="38809">3768 7649 81 0,'0'0'0'10,"-5"12"1"-6,5-12 0 7,0 9 2-8,0 0 0 8,-2 5 1-6,-1 9 0 5,3 5-2-5,3 6 0 5,-1 10 0-4,3 0 1 4,-5-3-2-6,2-4 1 6,0-5 0-5,-2-4 0 5,0-8-1-6,0-3 1 7,0-4-5-6,0-3 0 6,0-6-32-6,0-4 0 12,0 0 27-17,0 0-13 16</inkml:trace>
  <inkml:trace contextRef="#ctx0" brushRef="#br0" timeOffset="39154">3215 8227 70 0,'0'0'0'9,"11"0"2"-4,-11 0 1 6,0 0 1-6,0 0 1 5,0 0 0-5,0 0 0 6,0 0-4-8,0 0 0 8,0 0-1-7,0 0 1 7,0 0 0-8,7 0 0 9,9 0 0-8,12 2 0 7,11 3 0-6,0-5 1 6,7 0-1-2,3 0 1 6,6-7-1-15,0 5 1 17,3-1-1-17,2 3 1 16,2 3-1-15,-5-1 0 15,3 5 0-16,-14-7 0 0,-2 4 0 17,-5-8 0-17,-6 4 0 16,-6-7 1-15,-8 2 1-1,-3 1 1 16,-9 1-3-16,-7 3 0 17,13-2-6-17,-13 2 1 9,0 0-35-5,0 0 0 6,0 0 9-6</inkml:trace>
  <inkml:trace contextRef="#ctx0" brushRef="#br0" timeOffset="39680">3549 8767 46 0,'11'0'0'9,"1"0"8"-5,-1 0 0 6,-4 0-4-5,-7 0 0 5,9 0 7-5,-9 0 0 5,0 0-4-5,0 0 0 6,12-20-3-7,-1-3 0 7,6-9-2-6,1-8 0 5,3-6-1-5,-5 7 1 5,-2-4-1-5,-3 3 1 7,-2 6 0 2,-6 6 0-13,-1 5-1 15,0 7 0-15,-2 5-1 14,0 2 1-14,0 4-1-1,0 5 0 16,0 0 0-15,0 0 0 8,-4 9-1-5,1 10 1 7,-6 10-1-2,7 8 1 8,-3 7 0-17,-2 4 0 16,3 5-1-16,4 0 1 17,-5 2-1-17,5-4 1 0,5-5 0 16,-1-7 0-15,3-7-1 15,0-4 1-15,2-5 0 15,7-12 0-16,3-1 0 0,13-10 0 16,3-10-14-15,-1-1 1 15,3-1-58-15</inkml:trace>
  <inkml:trace contextRef="#ctx0" brushRef="#br0" timeOffset="40546">4537 7978 85 0,'0'0'2'3,"0"-11"0"8,7-17 2-7,-3 5 1 7,-4 0-2-7,-4-4 1 7,-1-6-1-6,3 6 1 6,-3 4-1-8,-4 0 0 8,2-2-1-7,-4 6 0 7,-6 1-1-6,1 2 1 5,0 2-2-5,2 7 1 5,-2 0-1-6,-2 9 0 6,2 8 0-5,-5 8 0 5,3 10-1-5,1 6 1 6,1 10-1-7,5 4 1 9,-1-2-1 4,8-7 1-16,4-2-1-1,0-7 1 15,4-7 0-15,1-2 0 17,2-12 0-17,9-2 0 16,2-14 0-16,10-2 0 17,0-14 0-17,-5 2 1 17,-3 3-1-17,-4 1 1 16,-4 1 0-16,0 9 0 18,-10-2-1-18,-2 9 0 0,4-7 0 15,-4 7 0-15,0 0-1 17,5 16 1-17,0 7-1 17,2 12 1-17,9 9 0 0,0-1 0 16,2 10 0-15,-2 0 0 15,0 2 0-15,-4-4 0 15,-7-10 0-16,-5-2 0 17,-5-2 1-17,-7-7 1 16,-4-2 1-16,-11-3 0 17,-8-2-2-16,-4-14 1-1,-12-6-1 15,8-8 0-14,-1-7-1 15,9 6 1-14,-2-6-1-2,12 3 1 15,9 2 0-15,0 2 0 16,9 3-1-16,7 2 0 17,0 0 0-17,11-11 1 8,8-10-1-3,2-2 0 6,6-9 0-1,3-1 0 6,5 4-8-16,-3 1 0 18,0 5-39-18,3 7 1 0,4 4 40 15,37-15-12-15</inkml:trace>
  <inkml:trace contextRef="#ctx0" brushRef="#br0" timeOffset="41362">4749 7868 71 0,'0'0'0'9,"0"0"2"-5,0 0 0 7,0 0 3-7,0 0 1 7,0 0-1-6,0 0 0 5,0 0-2-5,0 0 0 5,0 0 0-5,0 0 0 5,0 0-2-6,-5 16 0 6,-6 9-1-5,-1 12 1 6,-2 16-1-7,0-7 0 7,3 9 0 8,6-11 0-19,1 2 0 0,8-7 0 16,3-4-3-16,9-8 0 17,0 1-72-17</inkml:trace>
  <inkml:trace contextRef="#ctx0" brushRef="#br0" timeOffset="41693">4972 7905 81 0,'0'0'0'8,"-16"18"1"-3,4-9 0 6,3 3 0-7,2-1 1 6,-4 1 0-5,2 6 0 5,2 8-1-6,0-3 0 7,-2-3 0-6,9 10 0 5,4 7-1-5,8-2 1 6,-1-3 0-7,12-5 1 6,9-4 0-6,8-4 0 7,-1-8 1-5,0-2 0 10,-4-9 0-16,1-11 1 16,-1-5-1-16,-3-12 1 16,-4 1-1-15,-3-12 1 15,-4-10-1-15,-10 6 1 15,-6-3-1-16,-10 6 0 17,-2 8 0-17,3 7 0 0,-8 9-3 16,-4 4 1-16,-5 10-1 18,-4 11 0-18,-7 7 0 0,4 3 0 15,-4 4-8-14,9-5 0 15,5 1-27-15,1-3 1 15,6-9 8-15,2-1 0 15,2 4 15-16</inkml:trace>
  <inkml:trace contextRef="#ctx0" brushRef="#br0" timeOffset="42141">5117 7721 74 0,'0'0'0'10,"0"18"1"-5,0-18 0 6,0 16 1-7,0-16 0 7,-4 16 1-7,-1 3 0 6,0 13 1-5,3 7 1 5,4 9-4-5,3 3 1 5,4 4 0-5,-2 3 0 5,2 2 0-5,3 2 0 5,-5 4-1-4,0-10 1 8,-3-6-1-13,1-11 0 14,-1-7-1-15,3-6 1 17,-2-10-20-17,-5-7 1 17,2-7-17-17,-2-20-4 6</inkml:trace>
  <inkml:trace contextRef="#ctx0" brushRef="#br0" timeOffset="42473">5403 7521 85 0,'0'0'0'9,"11"13"0"-6,-4-1 0 8,2 2 1-6,-2 4 1 6,5 7 1-7,-1 5 0 6,3 5 1-4,0 6 0 4,2 5-1-6,0 5 1 7,0 4 0-7,-9 0 0 6,3 3-1-5,-10 2 0 6,-10-1-1-5,3-3 0 10,-4-6-1-16,-5 1 1 16,-7-7-1-15,0-5 0 15,-3-5-19-15,-4-6 0 15,3-1-51-16</inkml:trace>
  <inkml:trace contextRef="#ctx0" brushRef="#br0" timeOffset="43404">5787 7868 76 0,'0'0'0'8,"12"-2"3"-3,-12 2 1 5,0 0-1-5,0 0 0 5,0 0 1-5,0 0 0 6,0 0-1-7,0 0 0 7,11-5 0-7,6 0 1 7,1-1-1-7,7-4 0 7,10 3-1-6,-3-4 1 5,10-5-2-7,-6 4 1 10,-1 3-1-5,-3 2 0 9,3 5-1-17,-12 0 1 17,0 4 0-17,-2-2 0 17,-10 2 0-17,1-2 0 0,-3 5 0 15,-9-5 1-14,11 0-2 15,-11 0 0-15,0 0-15 0,0 0 1 10,0 0-61-7</inkml:trace>
  <inkml:trace contextRef="#ctx0" brushRef="#br0" timeOffset="43777">6089 7505 78 0,'0'0'0'10,"5"11"0"-5,-5-11 1 5,0 7 1-5,0-7 0 6,0 0 0-7,0 0 0 6,0 11 2-5,-5 1 0 5,5 4-2-5,0 5 0 6,0 6 0-6,5 6 1 5,-5 8-1-6,4 7 0 7,3 7 0-4,5 1 1 2,-1 6 0 7,-6-16 1-15,0-2-1 16,1-10 1-17,-3-9-3 0,-1-2 1 16,0-9 1-16,3 0 1 17,-5-9-3-17,0-5 0 16,0 9-3-16,0-9 1 6,0 0-98-1</inkml:trace>
  <inkml:trace contextRef="#ctx0" brushRef="#br0" timeOffset="45039">6937 7410 78 0,'0'0'0'10,"0"0"2"-5,0 0 0 5,0 0 2-5,0 0 1 5,0 0 0-5,0 0 0 5,0 0-2-5,0 0 1 6,-9-9-2-8,9 9 0 9,-14-7-1-9,-2 3 0 8,-1 1 0-7,-6 8 0 7,-2 6 0-7,0 3 0 7,-3 2-1-6,-6 10 0 6,-3 8 0-4,2 5 0 10,-4 7 0-17,11 2 0 17,1 3 0-16,6 4 0 14,7 0 0-14,12 3 0 15,7 2 0-15,11-10 0-1,11-6 0 15,6-14 1-14,6-5 0 16,2-6 0-17,10-12-1 0,2-3 1 16,-3 1 0-16,-10-10 0 17,-6 1 0-17,-6-3 0 16,-10-5-1-16,1-8 0 17,-1 1-15-17,-11-4 1 17,2 2-55-17</inkml:trace>
  <inkml:trace contextRef="#ctx0" brushRef="#br0" timeOffset="45491">6704 7739 59 0,'0'0'0'8,"21"5"6"-4,-21-5 0 7,16 2 1-6,-9-2 0 5,2 0-4-5,14-2 0 4,5-3-2-4,-1-2 1 6,8-2-1-7,0 2 1 8,4-4-2-8,-7 1 1 7,-4 4-3-7,-10-1 0 7,3 2-19-8,-10-2 0 9,1 5 4-8,-12 2 1 7,0 0 5-7</inkml:trace>
  <inkml:trace contextRef="#ctx0" brushRef="#br0" timeOffset="45682">7066 7721 81 0,'0'0'0'1,"-12"11"2"-1,12-11 1 11,-11 12 0-6,6 4 1 5,-2-2-1-6,3 11 1 8,-3 9-3-8,2-1 1 6,0 8 0-6,5 3 0 7,0 6-1-7,0 1 1 8,5 2-1-7,-5-2 0 5,5-10 0-5,-5 0 0 5,2-6-1-1,3-8 1 8,-5-8-1-17,0-5 0 16,0-3-44-15,0-11 1 16,0 0 25-17</inkml:trace>
  <inkml:trace contextRef="#ctx0" brushRef="#br0" timeOffset="46030">7183 8024 82 0,'0'0'0'10,"0"14"1"-6,0-14 1 7,0 12 2-7,0-12 1 7,9 0 3-6,3-12 0 5,2-11-2-5,6-9 0 5,1-19-3-5,2 1 1 5,-4-8-1-5,-3 1 0 4,0-1-2-4,-5 1 1 5,-6-1-1-4,2 12 1 3,-2 7-1-4,-5 7 0 7,0 4-1 4,0 5 1-15,-5 7-1 15,5 0 0-15,0 9-1-1,0 7 1 15,-5-11-1-15,5 11 0 11,0 11 1-7,-2 5 0 6,2 14-1-1,-5 9 0 7,-4 12 0-15,7 11 1 16,-5 9-1-17,9 5 1 16,3 9 0-15,2-9 0-1,2 3 0 16,-2-22 0-16,-2-6 0 16,6-10 0-15,-4-11 0 15,14-7 0-15,2-7-11-1,9-9 0 15,-4 2-72-14</inkml:trace>
  <inkml:trace contextRef="#ctx0" brushRef="#br0" timeOffset="47321">7750 7465 81 0,'0'0'0'10,"18"12"3"-6,-18-12 0 6,7 5 1-4,-7-5 1 4,0 0-4-6,0 0 0 7,0 0 0-6,0 0 0 5,0 0 0-6,0 0 0 7,12 0 1-7,8 0 0 7,8-3 0-7,13-4 0 7,12 0 0-5,0-2 0 11,7 2-1-17,-11 3 0 17,-3-1 0-17,-14 3 0 16,-7 2 0-16,-4-5 1 17,-5 5 1-17,-9-2 0 17,2 0-1-17,-9 2 1 0,0 0-3 5,0 0 1 5,0 0-1-6,-14 9 0 8,-4 7 0-8,-3 0 0 10,-4 7 0-13,-3 7 0 15,1 7 0-16,-1 2 0 17,0 2 0-17,5 1 0 17,3-1 0-17,1 3 0 16,3-1 0-15,5-3 0 15,1-1 0-16,3-12 0 17,3-4 0-16,-1-4 0-1,3-5 0 15,2-8 0-14,0-1-7 15,0-5 1-16,0 0-17 2,-5-9 1 9,3 2-31-8</inkml:trace>
  <inkml:trace contextRef="#ctx0" brushRef="#br0" timeOffset="47803">7865 7555 72 0,'0'0'0'8,"0"0"4"-3,0 0 0 6,0 0 1-7,0 0 0 7,0 0-3-7,0 0 0 6,0 0 0-5,0 9 1 6,0 10 0-8,2 11 0 9,1 9-1-8,1 4 0 6,3 10 1-6,2-2 0 7,-4 2 0-6,2-9 0 6,-3-8-2-1,3-6 1 7,-7-7-1-17,3-4 0 16,1-5-7-14,5-5 0-2,-4 2-76 15</inkml:trace>
</inkml:ink>
</file>

<file path=ppt/ink/ink12.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5:13:06.998"/>
    </inkml:context>
    <inkml:brush xml:id="br0">
      <inkml:brushProperty name="width" value="0.05292" units="cm"/>
      <inkml:brushProperty name="height" value="0.05292" units="cm"/>
      <inkml:brushProperty name="color" value="#002060"/>
    </inkml:brush>
  </inkml:definitions>
  <inkml:trace contextRef="#ctx0" brushRef="#br0">7741 7293 76 0,'-10'0'0'10,"-3"5"1"-6,1-3 1 8,1 2 2-9,1-4 0 8,6 0-3-6,4 0 1 6,0 0-1-8,0 0 1 8,0 0 1-7,0 0 0 7,0 17 2-7,2 6 0 7,0 4-2-6,3 12 1 5,-5 12-2-5,0-5 0 7,0 2-1-3,5 0 0 8,1 3 0-17,-1 2 0 17,7 2 0-16,-1 5 0-1,1-3 0 15,-5 1 0-15,2 0-1 17,-5-3 0-17,3 0 0 17,-4-11 1-17,-1-3 1 0,0-2 0 16,-2-4-1-16,0-3 0 17,0 0 0-17,0-4 0 17,0-5-1-17,0-7 1 16,0 0 0-15,0-5 0 15,0-4 0-16,0-7 1 2,0 12-2 4,0-12 0 4,0 0-10-6,0 0 0 6,0 0-79-5</inkml:trace>
  <inkml:trace contextRef="#ctx0" brushRef="#br0" timeOffset="1151">8482 7507 54 0,'0'0'2'4,"0"0"1"6,0 14 3-5,0-14 1 6,0 0-3-6,0 0 0 5,0 0-2-5,0 0 0 5,0 0 0-5,0 0 0 5,0 0-1-5,0 0 1 6,0 0-1-7,0 0 1 7,-11 7-1-7,11-7 0 7,-12 11 0-8,12-11 1 9,-16 16-1-8,5-11 1 6,-1 6-1-6,1-6 1 7,1 4-1-6,-1 0 0 6,2-4-1-7,-1 2 1 6,6 0 0-5,-5 2 0 6,6 2 0-7,-6 5 0 7,2 1 0 4,-4-4 0-15,6 6-1 16,-6 4 1-16,4 2 0 16,2 3 0-15,5-1-1 0,0 5 0 14,7 3 0-14,0-3 0 15,2-9 0-16,7-2 1 17,7-5 0-17,0-4 0 16,5-1-1-15,-1-9 1 15,1-2 0-16,4-2 1 17,3-9-1-17,-7-3 0 17,-1 0 0-17,1-7 1 0,-5 3 0 15,-7-5 0-14,0 2 1 16,-4-2 0-16,-8 7-1-1,-4-7 0 15,-4-2-1-14,-8 6 1 14,-2-1-1-14,0 3 0 15,1 4-1-15,-1-3 1 16,2 4-2-17,1 1 1 16,-1 1-13-16,3 3 1 16,-2 1-29-15,1 1 0 15,1 0 14-15</inkml:trace>
  <inkml:trace contextRef="#ctx0" brushRef="#br0" timeOffset="1802">8450 7362 70 0,'0'0'0'9,"0"0"5"-5,0 0 0 7,0 0-2-6,0 0 0 6,9 11 2-7,-6 6 1 7,6 8-4-6,-7 2 0 6,0 3 0-8,1 9 0 8,-3 5 1-6,0 2 0 5,4 2-2-6,-1 8 0 6,1-1 1-3,1 2 1 2,2 8-2 0,-3-3 0 8,1-5-1-17,-3-8 1 16,0-6 0-15,-2-8 1 16,0-7-1-17,0-8 1 0,0-1-2 16,0-8 0-16,0-6-19 17,3-19 1-17,1 2-46 16</inkml:trace>
  <inkml:trace contextRef="#ctx0" brushRef="#br0" timeOffset="2194">8816 7281 66 0,'0'0'0'8,"0"0"5"-4,0 0 0 7,0 0-1-7,0 0 0 7,0 0-1-5,0 0 1 3,0 0-1-4,3 12 1 5,6 16-1-6,-7-3 0 7,7 12 0-6,-6 6 1 5,1 10-3-6,1 7 1 7,-5 7-1-5,4 11 0 6,3 12 0 4,-2-3 0-15,-3 7 0-1,7 8 1 15,-2 8-1-14,3-32 0 15,-8-16 0-15,2-13 0 15,1-10-1-16,-3-12 1 17,3-13-9-17,-5-14 1 16,0 0-73-15</inkml:trace>
  <inkml:trace contextRef="#ctx0" brushRef="#br0" timeOffset="2943">8911 7206 54 0,'0'0'0'10,"13"9"3"-6,-13-9 1 6,10 7 3-5,-10-7 0 6,0 0-3-6,0 0 0 5,0-12-1-5,4 1 1 5,6-5-1-6,10-3 1 6,8-2-2-5,-5 3 0 6,9 2-1-7,-4 4 0 8,2 8 0-10,-5-1 0 9,0 5 0-6,1 5 0 10,-8 2 0-15,3 2 1 16,-10 5-1-16,-4 11 1 16,-7 5 0-15,-7 2 1 15,-4-2-2-15,-10 2 1 15,3 0-1-16,-5-2 1 17,2 0-1-17,0-2 0 16,3 2 0-16,-3-12 0 17,5-4 0-16,4-3 0-1,3-4-1 15,9-7 1-14,-9 12-1 15,9-12 0-15,0 0 0 15,0 0 0-16,16 9 0 0,-4-7 0 17,4 8 0-17,2-6 0 16,10 8 0-15,-1-5 1 15,6-3-13-16,1-4 0 17,1 0-39-17,-3 0-5 16</inkml:trace>
  <inkml:trace contextRef="#ctx0" brushRef="#br0" timeOffset="5225">9767 7767 68 0,'0'0'0'11,"-13"-5"1"-7,13 5 0 6,-12-7 4-5,12 7 0 5,-11-7-1-6,1 3 0 7,1-8-1-6,0 3 1 4,0 2-1-4,2-4 1 5,-5 1-2-5,3 4 0 6,2 6-2-7,-7 0 1 7,1 6-1-7,-4 15 1 7,-6 2-1-7,7 12 1 7,0 6-1-5,9 5 0 9,3 5 0-15,4-5 0 17,4 0 0-17,3-9 0 17,2-5 0-17,3-12 0 16,2-3 0-15,6-11 1 15,-1-6 0-16,6-11 0 16,7-14 0-13,-2-14 0-3,-2-14 0 14,-7-12 1-14,-3-8-1 16,-2-10 1-15,-11-7-1 15,-3-27 0-15,-2-21-1-1,-2 23 1 16,-3 7-1-16,1 41 1 17,-1 28-1-17,3 7 1 17,2 15-1-17,-5 4 0 16,5 8-1-15,0 5 1 15,0 0-1-16,0 12 0 2,-4 15 0 12,4 8 0 3,4 13 0-17,-4 7 1 0,5 19 0 17,-5-3 0-17,7 12 0 16,-7 2 0-15,4 9 0-1,1 17 0 16,2 20-1-16,0-28 0 16,4-8-12-15,-2-38 1 15,3-29-29-15,-5-5 0 15,2 2 32-15</inkml:trace>
  <inkml:trace contextRef="#ctx0" brushRef="#br0" timeOffset="5871">9993 7601 72 0,'0'0'0'9,"0"0"3"-4,0 0 1 5,0 0-2-5,0 0 1 5,0 0-1-5,0 0 1 5,7 21-1-5,-5 6 0 5,8 6-1-6,-1 13 1 8,0 4 0-9,3 5 0 10,1 1 1-9,-1-8 1 6,-1-2-2-5,-1-7 1 11,-1-11-2-15,0-5 1 15,3-7 4-15,8-21 1 15,6-6-4-16,-1-24 1 17,3-20-2-16,2-7 0 0,2-9-1 13,-2-3 1 3,2-2-2-17,0 2 0 0,3 3 0 17,-12 4 0-17,-2 10-1 16,-5 13 0-15,-5 12-23-1,1 4 1 16,-5 5-43-16</inkml:trace>
  <inkml:trace contextRef="#ctx0" brushRef="#br0" timeOffset="10880">794 9195 37 0,'0'0'-1'4,"0"0"1"6,0 0 0-5,0 0 0 5,0 0-1-5,0 0 1 5,0 0 1-5,0 0 0 6,0 0 2-6,0 0 0 5,0 0-2-6,0 0 0 7,0 0 0-7,0 0 1 7,0 0 0-7,0 0 0 6,0 0 0-5,0 0 0 6,58 3-1-7,-22-1 1 6,4 5-1-3,-6-7 0 2,3 0-1 6,4 0 1-13,8 0 0 11,-8-5 1-12,3 1-1 14,0 1 0-15,0-6 0 17,-3 2 0-17,3 0-1 17,2 3 1-17,7-1-1 0,-12 3 1 16,3 4 0-16,-7-2 0 17,-3 5-1-17,1-5 1 17,-3 2-1-17,3 0 1 16,-3 1-1-16,7 1 1 17,-4-2-1-17,-1 1 0 17,-1-3 0-17,6-3 1 0,0 1 0 16,0 2 0-16,5 0-1 17,0 0 1-16,-5-7 0 0,-5 3 0 14,-6 4-1-15,4 0 1 16,-2 0-1-16,2 0 0 16,-4 2 0-15,11 3 0 16,0 1 0-17,0-1 0 16,1 0 0-15,1-5 0 15,0 4 0-16,1-4 1 17,-3 3-1-16,5-1 0-1,7-2 0 15,-15 2 1-15,1 3-1 17,5-1 0-17,-1 3 0 1,3-4 1 15,0 6-1-16,-1-5 1 16,4-1-1-16,-4-1 0 17,3 0 0-16,3 3 0 15,1-5 0-15,1 4 1 14,0 3-1-14,-5-2 1 15,2 2-1-16,7-3 0 17,1-4 0-17,1 0 1 0,5-9-1 16,5 5 1-16,5 1-1 17,-6-4 0-17,1 3 0 17,0 4 0-17,-5 0 0 0,-2-5 0 16,2 1 0-16,0 1 0 17,5 3 0-17,0-4 0 17,4 4 0-17,-1-5 1 16,1 3-1-15,-4-3 0 15,2 1 0-16,0-1 1 17,0 3-1-16,2 2 0-1,3 0 0 15,-7 2 0-15,0 3 0 17,0-1 0-17,4-4 0 17,-7 3 0-16,3-3 0-1,21 2 0 15,13 5 0-15,-25-3 0 17,-9-1 0-17,2-3 0 17,-2 0 0-17,0 0 0 16,-1 2 0-15,17 5 1 15,19-5-1-16,-26 7 0 16,-10-4 0-14,20-5 0-2,8-5 0 15,-23 5 0-15,-6 0 0 17,25 0 1-17,16 3-1 17,-3-6 0-16,-1-4 0-1,-3-2 0 15,-5 2 0-15,8-4 0 17,4 6 0-17,-10-4 0 16,3 7 0-15,-9-5 1 15,-2 2-1-15,8 5 1 15,3-4-1-16,-4-3 0 16,-5 2 0-14,0-4 1-2,-5 2-1 15,2 0 0-14,3 3 0 15,-2-3 1-16,1 4-1 16,-15 1 0-15,-7-5 0-1,0 3 0 16,0-8 0-16,18 3 0 16,16 2 0-15,-30-2 0 15,-11 4 0-15,-2 3 0 15,2 2 0-15,-5 0 0 15,-4 2 0-16,-1-2 1 16,1 0-1-16,0 0 0 17,2-2 0-16,-3 2 0-1,3-5 0 16,-9 5 0-16,-7 5 0 17,0-5 0-17,0 0 0 0,-10 2 0 16,1 0 0-16,7 1 0 17,4 1 0-17,-12 1 0 16,1-5 0-16,0 2 0 17,-10-2 0-16,7 0 0 15,1 0 0-16,4 0 0 16,4-2 0-15,1 2 1 15,4 0-1-16,-7-5 0 0,-2 3 0 17,-2 0 0-17,-5-1 0 19,-3 3 0-18,1 5 0-1,2-3 0 13,0 3 0-12,-4-5 0 15,-5 0 1-16,-3 0 0 17,-4 2 0-17,-7-2 1 16,16 3 0-15,-16-3 1 15,12 0-1-16,-12 0 0 3,7-3-1 2,-7 3 1 5,9-18-12-6,-5-3 1 7,3 3-62 5</inkml:trace>
  <inkml:trace contextRef="#ctx0" brushRef="#br0" timeOffset="13297">10785 4132 62 0,'0'0'1'4,"0"0"0"6,0 0-1-5,0 0 1 5,0 0-1-5,0 0 1 5,0 0-1-5,0 0 1 5,0 12-1-5,0-1 0 5,3 5 0-6,1 12 1 8,8 11 0-8,-7 7 1 6,1 9-1-5,-1 1 1 5,-3-1-1-5,-2 2 0 6,0 3 0-1,-2-2 0 6,2 6 0-16,0 3 0 16,0-1 0-15,0 1 0 16,2 2-1-17,1-2 1 0,4-3-1 16,-3-2 1-15,8 0-1 15,-1-2 1-14,1 2-1-2,4 5 0 15,-5 4 0-15,1-2 1 16,-5 3-1-15,2-6 0 15,-7 1 0-15,8 0 1 14,-4 0-1-15,4-5 0 17,-3 0 0-16,-1-2 1 15,-1-1-1-16,0-8 0 17,-3-10 0-16,-2 12 0-1,0-2 0 15,0-1 1-15,-2 6-1 17,2-6 1-17,0 6-1 17,0-6 1-17,0 1-1 0,0-1 1 16,-5 3 0-15,3 0 0 15,2 0-1-16,0 0 1 16,0 0-1-15,0-3 1 15,-3 6-1-16,3-3 1 17,0 2-1-17,0-2 0 17,3-3 1-17,-1 1 0 0,3-5-1 16,-3 7 0-16,0 0 0 17,1 0 1-17,-3 0-1 2,0-1 0 12,0 4 0-13,0-3 1 14,2-1-1-14,-2-1 0 16,-2-5 1-17,-1-2 0 16,3-10-1-16,-4 8 0 17,-1-1 0-17,0-2 1 16,-1 0-1-15,-1-4 0 15,2-5 0-15,-4-5 1-1,2 0-1 16,2-2 1-16,3 0-1 16,-3 0 0-15,3 3 0 16,-3-1 0-17,5 0 0 0,-4 3 0 15,-1 6 0-14,3-11 0 16,2 3 0-17,0-3 0 16,2 0 0-16,3-3 0 17,-5 3 0-17,4 3 0 16,-4 1 0-15,0-1 0 15,0 1 0-15,0-4 1-1,-4-2-1 15,4 2 1-14,0-7-1 15,-5-2 0-16,5-3 0 18,-2 3 1-18,0 0-1 0,-1 0 0 16,3 0 0-16,-4 2 0 16,-1 4 0-15,3 3 0 15,-5-2 0-16,2 7 0 17,1 2 0-17,-1-3 1 16,0 1-1-15,3-12 0 15,2 0 0-14,-4-2 0-2,4-5 0 15,-3 2 0-14,1 1 0 14,0-5 0-15,2 2 0 17,0-9 1-16,-5 7 0-1,5-7 0 16,0 0 0-16,0 0 0 10,0 0 0-5,0 0 1 4,0 0-1-4,0 0 0 6,0 0-1-7,0 0 1 7,0 0-1-7,0 0 1 7,0 0 0-6,0 0 0 5,-11 7 0-5,1-5 1 7,1 3-2-9,0-5 1 8,-3 0-1-7,1 0 1 9,-1-3-1-12,-1 1 1 14,1 0-1-14,3 0 1 15,0 2-1-16,9 0 0 17,-12-7-5-17,12 7 1 7,-16-12-47-2,0 8 0 6,0-8 49 3,-26 7 1-12,3-4-8 9</inkml:trace>
</inkml:ink>
</file>

<file path=ppt/ink/ink13.xml><?xml version="1.0" encoding="utf-8"?>
<inkml:ink xmlns:inkml="http://www.w3.org/2003/InkML">
  <inkml:definitions>
    <inkml:context xml:id="ctx0">
      <inkml:inkSource xml:id="inkSrc0">
        <inkml:traceFormat>
          <inkml:channel name="X" type="integer" max="3408" units="cm"/>
          <inkml:channel name="Y" type="integer" max="1920" units="cm"/>
          <inkml:channel name="T" type="integer" max="2.14748E9" units="dev"/>
        </inkml:traceFormat>
        <inkml:channelProperties>
          <inkml:channelProperty channel="X" name="resolution" value="116.314" units="1/cm"/>
          <inkml:channelProperty channel="Y" name="resolution" value="116.36364" units="1/cm"/>
          <inkml:channelProperty channel="T" name="resolution" value="1" units="1/dev"/>
        </inkml:channelProperties>
      </inkml:inkSource>
      <inkml:timestamp xml:id="ts0" timeString="2020-11-09T15:35:02.708"/>
    </inkml:context>
    <inkml:brush xml:id="br0">
      <inkml:brushProperty name="width" value="0.05292" units="cm"/>
      <inkml:brushProperty name="height" value="0.05292" units="cm"/>
      <inkml:brushProperty name="color" value="#C00000"/>
    </inkml:brush>
    <inkml:context xml:id="ctx1">
      <inkml:inkSource xml:id="inkSrc1">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1" timeString="2020-11-09T15:35:04.354"/>
    </inkml:context>
  </inkml:definitions>
  <inkml:trace contextRef="#ctx0" brushRef="#br0">19673 10427 0,'0'0'3,"0"0"-3,0 0 0,0 0 0,0 0 0,0 0 0,0 0 1</inkml:trace>
  <inkml:trace contextRef="#ctx1" brushRef="#br0">12573 4907 62 0,'0'0'0'10,"-9"-4"3"-6,9 4 1 6,0 0 4-6,0 0 1 7,0 0 4-7,0 0 0 7,0 0-5-7,0 0 0 7,-14-14-5-6,2 9 0 5,-4-6-2-6,0 6 1 6,-5 5 0-5,-4 5 0 7,-7 6-1-8,-1 1 1 7,4 4-1-7,-8 7 1 7,2 9-1-4,3-4 1 9,2 6-2-15,2-1 1 15,-2 6-1-16,5 0 1 17,2 5-1-16,2 2 1 14,5 4-1-14,7 1 1-1,7 4-1 15,6 0 1-14,5 3-1 15,8-10 1-15,6-14-1 15,7-1 1-15,6-10 0-1,10-7 0 15,1-9 0-14,-4-7 1 15,1-7-1-15,-5-12 1 15,5-6-3-15,-5 2 1 15,-4-5-19-16,-5 5 1 17,0 0-74-17</inkml:trace>
  <inkml:trace contextRef="#ctx1" brushRef="#br0" timeOffset="690">12957 5209 103 0,'0'0'0'10,"7"11"1"-6,-7-11 1 7,10 10 0-7,-10-10 0 6,0 0 3-5,0 0 0 6,0 0 1-6,0 0 0 5,11 4-1-6,5 3 0 8,3-2-1-9,8-3 1 8,6 3-3-7,-1-1 0 6,5-4-1-4,-1 0 1 5,-6-4-1 4,3 1 1-15,-6-1-1 15,1-1 1-14,0 5-1 15,-5-7 0-15,-3 3-13-1,-1 4 0 16,-8-5-32-15,-2 5 0 15,1 0 7-15</inkml:trace>
  <inkml:trace contextRef="#ctx1" brushRef="#br0" timeOffset="1047">12985 5457 110 0,'0'0'1'2,"0"0"0"9,12 0 1-7,-12 0 1 7,7 0 0-7,-7 0 1 7,0 0-1-6,0 0 1 4,20 12-1-3,10-8 1 4,19-4-3-5,-3 3 1 5,7-3-1-5,0 0 0 5,0 4 0-5,-5-4 0 5,0 5-1-4,-4-5 0 8,-9 4-39-14,-3-1 0 17,0 1-8-17</inkml:trace>
  <inkml:trace contextRef="#ctx1" brushRef="#br0" timeOffset="1637">14252 4546 58 0,'0'0'0'7,"0"0"9"-1,0 0 0 5,0 0 2-7,0 0 0 7,0 0-3-7,0 0 0 7,0 0-5-7,-9-4 0 6,-5-5-1-5,-7 4 0 5,-2-4-1-4,0 6 0 4,-2-1-1-6,-3 8 1 7,3 3-1-7,-10 12 0 6,-2 6 0-4,5 5 0 8,2 7 0-13,3-3 1 14,3 10-1-15,8 0 0 17,5 2 0-16,11 4 0 15,4 5 0-16,8 1 0 17,4-6 0-17,5 1 0 16,4 0 0-15,-6-8 0 15,1 1 0-15,-4-5 1-1,1 0 1 15,-11 5 1-14,-10 0 0 15,-3-5 0-16,-9 0-1 18,0-5 0-18,-5-6-1 0,7-1 1 15,-2-6-2-14,7-2 0 15,2-3 0-15,2-5 0 15,3-6 0-16,2-5 0 17,0 11 0-17,0-11 0 16,12 12 0-15,-1 4 0 15,1 7-1-16,-3 11 1 17,0 17 0-17,-4 4 0 0,-3 10 0 16,0 1 0-15,3 3 0 14,2-4 0-14,4-1 0-1,1-4 0 16,4 0 0-15,0-19 0 15,-7-4 0-15,3-7 0 15,2-5 0-15,-5-6 0 15,2-8-11-16,5-18 1 16,3 0-80-15</inkml:trace>
  <inkml:trace contextRef="#ctx1" brushRef="#br0" timeOffset="2446">14475 4974 56 0,'0'0'0'10,"0"0"14"-5,0 0 1 5,0 0-3-5,0 0 0 5,7-23-9-5,7-4 1 5,4-17-2-6,10-2 0 7,0-5-1-6,11-2 0 5,2 0-1-5,1-2 1 5,-1-5 0-5,-4 5 0 5,-12 5 0-4,1 11 1 4,-8 6-2-2,-4 10 1 9,-2 5-1-17,-6 4 0 16,-1 12 0-15,-5 2 0 15,7 18 1-16,-2 8 0 17,-3 8 0-17,-4 5 0 0,-3 7 1 16,-2 5 0-15,-2 4-1 15,2 5 0-15,-2-3 0-1,2 10 0 15,0 4-1-15,2-9 1 17,5-6-2-16,-4-8 1 15,4-4-30-16,0-14 0 17,0-5-8-17,14-7-4 16</inkml:trace>
  <inkml:trace contextRef="#ctx1" brushRef="#br0" timeOffset="3019">14765 5908 71 0,'0'0'0'8,"0"-11"2"-4,0 11 1 7,0-10 0-7,0 10 0 7,0 0 3-7,0 0 0 7,0 0-3-6,0 0 1 5,0 0 0-5,-6 14 1 5,-6 12-3-6,3 10 0 7,-3 15-1-7,5 0 1 7,5 4-1-5,4-9 0 9,10-3-1-13,2-8 1 11,11-5 1-13,0-12 0 17,3-6 2-17,9-12 1 16,2-7 0-15,-7-9 1 15,-2-7 0-15,-9-14 1 15,-9-4-3-16,-12-3 1 17,-5-11-3-16,-7 9 1-1,-4 2 0 15,-4 5 0-15,-6 11-2 17,1 3 1-17,0 7-2 17,-1 6 0-17,1 5-1 0,0 3 0 16,1 4-18-15,6 0 1 15,4 0-36-16,5 0 1 17,2 2 47-17,21-9 0 5,-3 0-7 0</inkml:trace>
  <inkml:trace contextRef="#ctx1" brushRef="#br0" timeOffset="21648">16645 4491 66 0,'0'0'0'11,"0"9"1"-8,0-9 0 8,0 0 1-6,0 0 0 5,0 0 3-5,0 0 0 5,0 0-1-5,0 0 0 5,0 0-1-5,0 0 0 5,0 0 0-6,0 0 0 6,0 0 0-5,0 0 1 6,0 0-2-7,0 0 0 7,-14 16 0-6,7-4 0 6,3 2 0-8,-3 2 1 9,0 5-2-8,2 2 1 6,1-3-1-6,1 3 0 8,3 0 0 0,3 5 1 5,1 4 0-17,1 3 0 1,-1-3 0 15,3-2 0-16,5 6-1 16,-1-8 0-15,1 2 0 15,2-9 0-16,4-5 0 0,5-5 0 17,7-11 1-17,0-4 0 17,5-8-1-17,-1-11 1 16,1-4-1-15,2-6 1 15,2-6-1-16,0-4 0 16,0-1-1-15,-4-2 1 15,-1 0-1-15,-4-2 1-1,-5-3-1 15,-9 7 0-14,-9 10 0 15,0 6 1-15,-4 5-1 15,-3 7 0-16,0 7-1 0,0 9 1 17,0 0 0-16,0 0 0 7,-14 21-1-4,7-10 1 7,-2 1-1-2,4 4 1-3,-2 2-1 5,5 3 1 5,0 6-1-15,-1 1 1 16,1 6-1-17,-3 3 1 0,3-2 0 16,2-1 0-16,7 3 0 16,-5-7 0-16,3 2 0 17,-1-11 0-16,1-3 0-1,0-6 0 15,2-1 0-14,-1-2 0 15,1-2-6-15,-7-7 1 15,14 0-32-15,-2 0 0 5,-5 0-11 4</inkml:trace>
  <inkml:trace contextRef="#ctx1" brushRef="#br0" timeOffset="22458">17327 4634 75 0,'0'0'0'11,"4"16"3"-7,-4-16 1 6,3 11 0-5,-3-11 0 6,0 0 1-7,0 0 1 6,0 16 2-5,0 7 1 7,0 12-5-9,0 2 0 8,0 4-1-6,0-4 0 5,0 2-1-6,0-16 0 7,-3 0 2-7,3-11 0 7,0-3-2-6,0-9 0 4,3-21 0-4,-3-7 0 6,2-11-1-7,5 0 0 7,-3-7 0-7,6 5 0 6,3-1 0-5,1 10 0 7,0-2-1-9,0 6 1 15,-3 7-1-17,3 5 1 14,-2 5-1-15,-3 4 0 16,5 2 0-15,2 15 1 15,5 3-1-16,-1 13 1 17,6 1-1-17,-3 8 1 16,-3 8 0-16,-3-1 0 17,-4 6-1-17,-1-9 1 0,-3-4-1 17,-2-3 1-17,-2-9-1 16,-5-2 1-15,2-10-7-1,0 1 1 16,-2-8-30-16,0-4 1 16,0 0-29-15</inkml:trace>
  <inkml:trace contextRef="#ctx1" brushRef="#br0" timeOffset="23254">18112 4723 84 0,'0'0'0'10,"-2"-11"3"-5,2 2 0 5,0 2 3-4,0-14 1 5,-2-2 0-8,-3-4 0 7,-2-8 0-5,-5 3 1 6,1 2-3-7,-5 2 0 6,-3 1-2-5,1 11 0 5,0 0-2-5,-3 9 1 5,-2 2-1-5,-3 12 0 5,-3 14-1-6,5-1 1 8,4 15-1-7,6-1 1 8,-2 15-1-12,7 6 1 15,4 7 0-16,3 5 0 16,4 11 0-15,3-11 0 15,4-1 0-16,7-22 0 17,0-14 1-17,9-21 1 17,8-20-2-17,1-22 0 16,3-17 0-15,-2-17 0 15,1-16-1-15,1-23 1-1,0-15-1 15,-9 8 1-15,-7 2-1 18,-10 17 1-18,-9 20-1 0,3 26 0 16,-5 30 0-16,-5 2 0 17,1 11-1-17,4 5 1 16,-14 0-1-15,5 21 0 15,2 13 0-16,0 10 1 17,5 11-2-17,2-2 1 16,2 12 0-16,0-3 1 18,3 9-1-18,-3 3 1 0,7 4 0 15,-4-2 0-14,6-3-1 16,-4-13 1-17,3-7-17 0,-1-14 1 16,-2-11-23-16,11-17 1 17,10-13 20-17,-10-21 0 17,3 2 8-17</inkml:trace>
  <inkml:trace contextRef="#ctx1" brushRef="#br0" timeOffset="23871">18444 4539 74 0,'0'0'0'9,"0"-11"12"-5,0 11 0 7,-3-12-3-6,3 12 1 6,-20-13-4-7,6 6 0 6,-2 2-3-5,-5 3 0 5,-2 2-1-5,0 7 0 5,-2 9-1-6,2 11 1 7,2 8 1-6,7 9 0 5,5 6-2-4,7 5 1 4,2 1-1 7,4-6 0-16,8-11 0 15,2-11 1-16,6-10 1 0,3-20 0 16,10-21-3-15,-8-9 1 15,5-12-1-15,-5 0 1 15,-4-2-1-16,-5 3 1 16,-2 8-1-15,-5 3 1 15,-4 14-1-15,-3 2 0 16,0 4-1-17,-2 12 1 0,0 0-1 15,-4 16 1-14,-10 14-1 15,9 2 1-16,5 12 0 17,5-3 0-17,4 10 0 0,3 2 0 16,4-3 0-15,0-6 0 15,-5-9 0-15,3-8 0 15,0-11-10-15,0-11 1 15,2-7-28-16,2-12 1 16,5-18 13-15,-2-3 1 15,0 3 6-15</inkml:trace>
  <inkml:trace contextRef="#ctx1" brushRef="#br0" timeOffset="24368">18743 4583 105 0,'-4'12'0'7,"1"11"5"-3,-1 9 0 8,-8 18-2-8,3 6 1 6,2 6 1-5,-2-7 0 5,2 0-3-5,0-9 1 6,2-14 0-7,5-4 0 7,-4-12 0-7,4-16 1 7,9-16-3-7,-2-21 0 6,2-18 0-6,5-3 0 8,2-15 0-6,2 6 0 10,3 0 0-15,-5 19 0 15,-4 4 0-16,-3 15 0 17,0 8-1-17,1 14 0 17,-6 7 1-17,1 18 0 16,2 21 0-15,-7 10 1-1,2 13-1 15,3-2 1-14,1 2-2 15,-1-19 1-15,2-3 0 15,-2-11 0-15,-1-8 1-1,3-5 1 15,5-9-2-14,-1-23 1 15,5-14-1-15,-2-14 0 15,-2-11-1-16,-1 5 0 16,3-6 0-15,0 8 0 15,-3 9 0-15,-2 9 0 15,1 14-1-15,-6 0 0-1,1 11 0 15,-3 19 0-14,-2 21 0 15,2-1 1-15,1 10-1 16,1 0 1-16,3 2-1-1,3-7 1 14,1-3-18-13,10-8 0 15,4-14-14-15,7-14 0 15,1-14-2-15,6-11-5 14</inkml:trace>
  <inkml:trace contextRef="#ctx1" brushRef="#br0" timeOffset="24918">19586 4367 102 0,'-11'0'0'1,"-17"2"4"0,0 3 1 11,-4-1 2-9,-5 13 1 8,-2-1-3-6,0 9 0 5,0 7-4-5,2 5 1 5,0 9 0-6,12-2 0 7,2 6-1-6,9 1 1 5,5-3-1-5,6-9 0 5,6-4 1-4,1-12 1 19,6-7-2-25,6-25 0 0,11-10-1 16,1-13 1-16,0-9-1 17,-3-3 1-16,0-11-1-1,-6 9 0 15,-3 7 0-14,-5 9 0 15,-4 7 0-15,-4 9 1 15,-6 12-1-15,-6 22 1 15,-7 13-1-16,2 13 1 16,3 9-1-15,4 5 1 15,7 9-1-16,7-10 1 17,6 3-1-17,3-22 0 0,5-8-7 16,9-16 1-15,7-16-14 16,0-16 1-17,4-19 11 0,1-2 0 15,-1-9-1-14,1 3 0 15,4-8 7-15,-14 12 0 15,-2 7 3-16,-7 0 0 16,-7 4 4-15,-4 3 1 15,-5 4 0-15,-5-2 0 15,-4-2-1-16,-1 2 1 17,-1 4 0-17,-3-1 1 0,-2 1-2 16,-3 3 0-16,0-5-2 17,1 8 1-17,4-1-3 1,-4 7 1 15,4 0-1-16,7 7 0 16,0 0-1-15,0 0 1 8,0 0 1-6,0 0 0 7,-10 0-1-5,-1 7 1 6,-1 2-1 0,-1 14 0 6,-6 12 0-17,3-1 0 16,0 8-1-15,4-8 1-1,5-4-1 17,3-5 1-17,4-2 0 2,11-7 0 12,12-9 0 3,5-7 1-17,4-16-1 0,1-2 0 16,-1-10-1-15,-7 5 0 15,-4-2 0-16,-7 6 0 17,-5 3 0-16,-5 5 0 14,-1 2 0-14,-3 9 0 15,2-7-1-15,-2 7 1 0,0 0-1 4,0 0 1 6,0 0-1-8,0 0 1 8,0 0 0-7,0 0 0 6,0 0 0-5,0 0 0 5,0 0 0-5,0 0 0 5,0 0-1-5,0 0 1 6,0 0-1-6,0 0 1 5,-5 11 0-6,3 10 0 7,0 7 0 0,4 18 0 6,3 16 0-17,2 9 0 17,0 12 0-16,0 0 0-1,-5 11 0 15,0-4 0-15,0-1 0 17,1 10 1-17,-3 9 0 17,0-29 0-17,2-20 2 0,-2-13 0 16,0-13 1-15,-5-8 1 15,-1-11-4-16,-22-5 1 16,-9-7-1-15,-9-25 1 15,-12-16-2-15,-6-12 0 15,-10-11-2-16,-4-16 0 17,-7-9-17-16,34 32 1-1,19 15-24 15,16 6 1-15,-5-5 0 17</inkml:trace>
  <inkml:trace contextRef="#ctx1" brushRef="#br0" timeOffset="26195">20028 4611 97 0,'0'0'1'1,"0"0"1"10,10 11 2-7,-3-8 1 7,6 6 0-7,6-9 0 6,8 2-2-5,3-4 1 5,7-7 0-5,2-8 1 7,5-8-3-8,-7 4 1 7,-5-2 0-7,-9 3 0 6,-2 1-1-6,-16-8 1 7,-8-5-2-6,-8 9 0 5,-8 0 0-5,-4 13 1 5,-4 20-1-5,-10-4 0 5,-2 15-1-5,0-5 0 6,-3 7 0 1,5 5 0 5,3-1 0-17,11 8 0 0,0-1 0 16,16 6 0-16,11 3 0 17,12 1 0-17,14 2 0 17,3-7 1-16,3-2-2-1,8-14 1 15,-2-5-10-15,1-9 0 17,3-15 2-17,1-4 0 16,1-13-9-15,-4 3 1 15,-3-3-23-15,-2 0 1 15,0 0 27-16</inkml:trace>
  <inkml:trace contextRef="#ctx1" brushRef="#br0" timeOffset="26587">20701 4562 99 0,'0'0'0'10,"-7"17"3"-4,7-17 1 3,0 0 4-5,-9 0 0 7,-12 4-3-6,-2-2 0 6,-5 8-2-7,-2 1 0 7,-2 1 0-6,5 6 0 5,4 7-2-6,2-2 1 6,7 5-1-5,9-5 0 6,1 0 0-7,8-7 1 6,1 0-1-5,13-16 0 5,12-11-1-6,3-10 1 7,6-9 0-6,0-7 0 7,0-9-1-8,-9-9 0 13,-7-12 0-17,-9-4 0 17,-7-9 0-16,-3 13 0 14,-4 7 0-15,0 12 0 17,-2 18 1-17,0 2 1 17,-3 12-2-16,5 16 1-1,-16-5-1 15,5 26 0-15,-3 11 0 17,7 10 0-17,7 13 0 17,2 5 0-17,12 7 0 0,2-5 1 16,3 9-1-16,-1-9 1 17,0 0-1-17,1-14 0 17,-3-13-13-17,9-3 1 16,7-13-46-16,5-15 0 17,0 1 45-17</inkml:trace>
  <inkml:trace contextRef="#ctx1" brushRef="#br0" timeOffset="27515">16954 6138 90 0,'0'0'6'3,"-3"-14"0"7,-1-11 3-6,-3 2 1 7,2-5-3-6,-4 5 1 5,0-4-2-5,0 6 0 5,-1 3-3-5,1 2 0 5,0 4-2-6,-10 8 0 7,-6 8-1-6,0 12 1 6,-3 14-1-7,3 18 0 7,2 12 0-6,4 2 0 7,8 7 0 5,4-4 0-17,7-3 1 0,7-14 0 16,4-6 0-15,15-17 1 16,11-14 0-17,4-20 0 16,7-18-1-16,-4-19 0 17,7-26 0-17,-1-24 0 17,10-26-1-17,-14 0 0 17,-11-12 0-17,-10 17 0 0,-11 0 0 16,-5 41 0-16,-6 30 0 16,-3 18 0-15,-5 24 0 15,-9 24 0-16,-7 19 0 0,3 7 0 17,-10 14-1-17,8 7 1 17,1 7-1-17,3 8 1 16,9 6 0-16,7 15 0 17,5 15 0-17,9-22 0 16,6-6-3-15,-4-35 0 15,-2-25-17-15,7-5 1-1,0-13-21 16,9-12 1-16,0 0 9 16</inkml:trace>
  <inkml:trace contextRef="#ctx1" brushRef="#br0" timeOffset="28061">17562 5885 97 0,'-7'0'0'8,"-9"0"6"-4,4 0 0 6,3 0-1-5,-12 12 1 7,-9-1-4-9,-4 17 0 8,-8 4 2-6,5 14 0 4,0 5-1-4,8-1 0 6,6 10-2-7,6-9 1 7,6-8 0-7,4-13 0 7,7-5 1-7,16-13 0 7,14-17-1-7,0-11 0 7,11-14-1-6,-6-6 1 5,-3-10-1 6,-6-5 1-16,-8-4-1 17,-4 11 0-17,-5 10-1 2,-2 6 1 12,-2 7-1-13,-3 14 0 15,0 3 0-16,-2 24 0 10,0 22 0-3,2 8 0 9,3 15 0-15,2 2 0 15,0 2 0-16,2-14 0 16,-2-7 0-15,2-9 0 16,-2-9-11-17,0-9 0 0,0-10-4 16,2-15 1-16,5-15 8 17,0-13 1-17,0-7 1 17,4-12 0-17,-2-8 2 0,0 1 0 15,0-6-1-14,-6 11 0 16,-1 9 2-17,-7 5 1 17,3 16 1-17,-3 2 1 16,0 10 3-16,-2 11 1 16,10-5 2-15,-4 26 1 1,1 9-1 13,3 11 1-15,-1 14-2 16,-2-2 0-16,0 2-5 16,-3-11 0-15,-1-5-1 15,1-7 1-15,-4-13 1-1,2-3 0 15,-2-9 0-14,7-21 0 16,3-18-1-17,1-12 0 17,1-13-2-17,4 1 1 16,2-6-1-16,1 14 0 17,-6 9 0-17,1 11 0 17,-2 10 0-17,-5 27 1 0,2 21 0 16,-2 16 0-16,-3 14 0 17,1-5 0-17,-3 3-1 16,3-19 1-15,-5-5 0-1,2-9 0 16,0-8 0-16,8-11 1 16,4-6-1-15,-1-20 1 15,13-10-2-15,-8-14 1 15,3-18-1-15,0 7 0 14,2-5 0-15,-7 16 0 18,-2 8-1-17,-5 10 1-1,-2 10 0 15,-3 25 0-15,-1 24-1 16,-1 8 1-15,0 14 0 15,3-11 0-15,6-5-1 0,1 0 1 14,9-4-3-15,-5-8 0 17,2-6-10-17,-2-7 0 16,7-5-7-15,5-14 1 15,2-2 6-16,-3-13 1 16,-1-8 4-15,-1-6 1 15,3-12 6-15,-5 4 1-1,2 3 3 16,-11 5 0-16,-5-6 10 16,-4 11 0-15,-5 1 0 16,-7 7 0-17,-2 5-6 0,-3 5 0 16,-11 4-1-16,7 4 0 17,-7 8-4-17,0 16 0 16,-2 18-1-16,4 5 1 16,2 11-1-15,6-5 1 16,1 3-1-16,10-11 0 14,6-8 0-14,6-11 0 15,3-7-1-16,6-11 1 0,2-19-1 16,2-11 1-15,4-17-1 15,-1-6 0-15,-1-9 0-1,-7 11 0 15,-4 6 0-14,-5 11 0 16,-2 8 0-17,-2 12 0 17,-10 18 0-17,5 18 0 16,-7 17 0-16,10 2 0 17,4 2 0-17,0-11 0 16,4-7 0-15,12-7 0 15,9-11 0-15,5-10 0-1,12-9-1 15,-3-4 1-14,9-12 0 16,-4-3 0-17,-3-4 0 1,-9-2 0 14,-7-2 0-15,-11-5 1 16,-7-5 0-15,-7 5 0 15,-10 4-1-15,-6 8 1 15,-14-1-1-15,-7 12 1 14,-9 4-1-14,0 17 0 15,-2 9 0-15,1 7 0 16,8 6 0-17,7-4 0 0,4 5 0 15,10-10 0-14,4 3 0 15,14-10 0-15,13-1 0 15,3-10 0-16,5-10-1 0,-3 3 1 16,3 1-1-15,-3 12 1 15,-2 11-1-15,-9 17 1 15,-9 21 0-16,-1 7 0 16,-11 14 0-15,3 9 0 15,-8 5 0-16,1 4 0 17,-1 5 0-16,1 12 0-1,2 6 0 15,-3-43 0-14,7-26 0 15,1-9 1-16,1-16 1 17,-3-7 0-17,-1-4-1 0,-16-17 1 16,-12-16-2-15,-4-6 1 15,-9-12-2-15,6-7 1 15,-6-10-7-16,11 6 0 17,7-1-27-16,9 5 0 14,0 3-35-14</inkml:trace>
  <inkml:trace contextRef="#ctx1" brushRef="#br0" timeOffset="29891">19068 6230 102 0,'0'0'0'10,"0"0"5"-6,0 0 0 7,0 0 4-7,9 5 0 7,7 4-4-7,10-4 0 6,10-1-1-5,6-11 0 5,6-4-2-5,3-10 1 5,4-7-1-5,-9-6 1 5,-2-3-1-5,-9 3 0 5,-8-3 0-5,-6 0 0 6,-14-2 0 3,-2 7 1-13,-12-5-3 14,-5 12 1-14,-9 9-1 15,-6 11 1-16,-12 12-1 18,-1 14 0-18,1 11 0 0,0 14 0 15,7 9 0-15,4 2 0 17,5 8 0-16,12 2 0 15,1-5 0-15,10-7 0 15,10-9 0-16,8-9 0 16,12-7 0-15,11-14 0 14,10-12-1-14,2-8 1-1,5-8-1 16,-3-9 1-15,3-8 0 15,-3-4 0-15,0-1 0 15,-9-10 0-16,-4-2 0 0,-5-7 0 16,-5-4 0-15,-9 2 0 15,-7 4 1-15,-5 12 0 15,-6 11-1-15,-5 5 1 15,-5 7-1-16,-11 12 0 16,-9 10 0-15,-3 13 0 16,-2 15 0-17,5 1 0 0,0 11 0 15,6 2 0-14,8 0 0 15,4-8 0-16,7-6 0 17,7-6 0-17,4-5 0 0,12-14 0 16,10-2 0-15,-1-14 1 15,5-2-1-15,0-14 0 15,-3-14 0-16,3-5 0 17,0-6 0-17,0-2 0 16,-5-13-1-16,-4-3 1 17,-5-12-1-17,-10-1 0 17,-3-8 0-17,-6 20 1 0,-2 17 0 16,-2 6 0-15,0 14 0 16,-6 14 0-17,-4 7-1 0,-6 20 1 15,-4 17 0-15,-1 9 0 17,0 6 0-16,3 8 0 15,-5 11 0-16,6 0 0 17,1 9 0-17,5 8 1 17,4 6-1-17,7-5 1 17,7 1-1-17,2-12 0 0,9-5 0 16,3-11 0-16,9-12-3 16,2-8 0-15,8-17-37 15,10-12 0-15,1 3-21-1</inkml:trace>
  <inkml:trace contextRef="#ctx1" brushRef="#br0" timeOffset="34980">12621 7951 46 0,'0'0'0'10,"19"11"3"-5,-19-11 1 5,9 5 4-5,-9-5 1 5,0 0-4-6,0 0 0 7,0-9-1-7,0 9 0 7,-2-14 1-7,-1 2 1 7,-6 3-1-8,2 2 0 8,-2-2-1-6,-5 2 1 5,-2-2-4-6,-2 0 1 8,-1 4-1-8,1-2 0 7,2 3-1-7,2 4 1 6,4 0 0-5,-1 2 0 7,2 3-1 0,-5 4 1-10,-2 2-1 13,4 8 1-15,-4 6-1 16,5 0 1-15,-1 8-1 15,-2-6 1-15,1 8-1 15,1-1 0-16,-2 5 0 0,7-2 1 16,3-2-1-15,1 4 1 15,3 4 0-15,7 3 1 15,5 3-1-16,2 1 1 17,4 5-1-17,-2 1 0 16,-2-1 0-15,2 0 0 15,-2-4 0-15,0-5 0-1,2-5 0 15,0-2 1-14,0 0-1 15,0-2 0-15,-2 0 0 15,-2 2 0-16,-1 0 0 0,-2-4 0 16,-2-1 0-15,-2 3 0 15,-1-7 0-15,-4 7 0 15,-6-5 0-15,-4 5 0 15,-1 4 0-16,-1-9 0 16,-2 3-1-15,1-3 1 15,-4-2-1-16,-1 0 1 0,-3-3 0 16,1-1 0-15,3-3-1 15,-1 0 1-15,0 0-1 15,-3 2 1-16,-2-7-1 0,4 3 1 16,3-9 0-15,0-1 1 15,0-2-1-15,-7-2 0 15,0-7 0-15,-2 0 0 15,-5 0-1-16,2-7 1 16,0-2-1-16,1 0 1 17,-1 0-1-16,5-3 1-1,0 3-1 15,2-9 0-14,-2 2-15 15,7-5 0-16,-4-2-28 17,17-5 0-17,-4 3 0 0</inkml:trace>
  <inkml:trace contextRef="#ctx1" brushRef="#br0" timeOffset="37034">14022 8144 66 0,'0'0'1'2,"0"0"1"9,0 0 5-7,0 0 1 7,0 0-2-7,0 0 0 6,0 0-1-5,0 0 0 5,0 0 0-6,0 0 0 8,-5-14-2-8,-4 5 0 7,-3-5 0-6,-2 3 0 4,-4-3-1-4,-7 5 0 5,-3-3-1-5,-9 5 1 7,-2 3-2-8,-2 4 1 9,-1 2-1 3,5 7 0-16,3 3 0 0,1 4 0 17,-3 5 0-17,6-1 0 17,4 6 0-17,-1 6 0 16,-1 5 0-15,5 4 0 15,5 10 0-15,-1-1 0 15,10 1 0-16,4 4 0 17,5-4 0-17,3-5 0 0,4-5 0 16,6-2 1-16,13-11 0 16,-1-5 0-15,7-7 0 15,5-5 1-16,2-11-1 0,5 0 1 17,2-11-1-16,-7 2 1 15,-4-3-2-16,-3 1 1 16,-2-1-3-15,-7-4 1 15,-2 5-18-15,-5-8 1 15,-9 3-23-16,2 2 1 17,-4 0 22-16</inkml:trace>
  <inkml:trace contextRef="#ctx1" brushRef="#br0" timeOffset="37547">13644 8438 50 0,'0'0'0'10,"0"0"6"-5,0 0 1 5,0 0-2-5,0 0 0 4,0 0 1-3,0 0 0 4,0 0 0-6,7-2 1 7,9 0-3-6,7-7 1 5,9-3-3-6,5 1 1 7,4-3-2-6,3 5 0 5,2-3-1-4,-2 5 1 11,0 3-1-17,-12-1 1 16,-2 3-6-15,-9 2 0 15,-5 2-23-15,-2 3 0 14,2-1-6-14</inkml:trace>
  <inkml:trace contextRef="#ctx1" brushRef="#br0" timeOffset="37817">13902 8466 77 0,'0'0'0'10,"0"12"3"-6,0-12 1 7,0 0-1-6,0 0 1 6,0 6 1-7,0 6 0 6,0 4-1-5,0 7 1 5,0 12 0-5,0 4 0 5,0 9-3-5,0-4 1 5,0-1 0-6,0-6 0 7,0 0-2-7,0-14 1 8,0-2 0-8,0-7 0 12,0-5-2-16,0-9 0 17,0 9-11-17,0-9 0 8,0 0-25-3,0 0 1 5,0 0 23-5,0 0 0 5,0 0 0-6</inkml:trace>
  <inkml:trace contextRef="#ctx1" brushRef="#br0" timeOffset="38204">13377 9027 78 0,'0'0'3'3,"0"0"1"7,11-2-1-5,-11 2 0 6,9 0 2-7,-9 0 0 6,14 0-2-4,5-2 0 4,6-3 0-6,3-2 1 6,6 3-3-5,8-8 1 6,6 3 0-7,7 2 0 7,5 0-1-7,2 3 1 7,5 4 0 1,0-5 0 5,4 5-1-16,-15-2 1-1,-6-1-1 15,-6 1 1-14,-5-7-1 15,-9 2 0-16,-7 0 0 18,-2 2 0-18,-12 5-3 0,0-4 1 15,-4-1-32-15,-5 5 0 17,0 0 2-17,0 0 0 8</inkml:trace>
  <inkml:trace contextRef="#ctx1" brushRef="#br0" timeOffset="38655">13628 9559 69 0,'0'0'2'2,"0"0"0"9,0 0 2-6,0 0 0 4,0 0 3-3,0 0 1 3,9-5-3-3,2-4 0 4,3-5-1-6,7-9 0 6,7-9-1-5,2-5 1 7,6-4-1-9,-8 2 0 8,2 4-2-6,-7-4 1 5,-2 2-1-5,-5 10 1 5,-9 6 0-4,2 5 0 3,-9 4-1-4,2 3 0 6,-2 2-1-7,0 7 0 8,3-9 0-10,-3 9 0 10,-10 11 0-8,1 1 0 7,0 2 0-7,0 2 0 13,-3 2 0-17,1 3 0 17,-5 4 0-17,2 7 0 16,-2 8 0-15,2-1 0 14,2 0 0-14,5 7 0 15,0 2 0-15,7 3 1 0,7-1-1 14,-2-6 1-15,7-5-1 16,4-7 1-15,2-4 0 15,-2-5 1-15,0-7-1 15,0-4 0-16,-2-8 0 0,7-6 0 17,7-10-2-16,-1-1 1 15,10-10-26-16,5-5 0 16,-3 0-43-15</inkml:trace>
  <inkml:trace contextRef="#ctx1" brushRef="#br0" timeOffset="40670">15357 8139 85 0,'0'0'0'9,"-11"-11"5"-4,11 11 1 6,0 0 1-7,0 0 0 7,-9-7-1-7,-1 2 1 7,-3-4-4-6,-3 2 1 5,-5-2-3-6,0 2 1 6,0 0-1-5,-2 7 0 5,0 0-1-5,-7 5 1 6,-2 9 0-7,-5 6 0 6,0 8-1-3,1 0 1 8,1 2-1-13,0 2 1 10,6-2-1-12,10 6 1 16,3-3-1-15,9 8 0 15,7 3 0-15,12 2 0 15,4 2 0-16,7-9 1 17,0-2-1-17,0-9 1 16,2-8 0-15,5-10 0 16,5-6-5-17,-3-8 1 0,0-8-47 15,7-9 1-14,0 3 23 15</inkml:trace>
  <inkml:trace contextRef="#ctx1" brushRef="#br0" timeOffset="41137">15403 8402 89 0,'0'0'0'8,"0"0"1"-3,0 0 0 4,0 0 2-4,0 0 1 5,0 0-2-4,0 0 1 3,14-3-2-4,0 3 1 6,2 0 0-6,5 0 0 5,-3-2-1-5,5 0 1 4,3 2-1-4,-5-5 1 6,4 1-1-6,-4 1 0 6,-3-1-1-7,-2 4 0 7,-4-5-34-8,-3 5 0 8,2 0 0-5</inkml:trace>
  <inkml:trace contextRef="#ctx1" brushRef="#br0" timeOffset="41495">15837 8503 73 0,'0'0'0'10,"9"4"7"-5,-9-4 0 5,9 5 6-5,-9-5 0 6,14-5-7-8,2-8 0 9,5-3 0-9,4-12 0 8,-2-7-3-6,5 3 1 6,-5-5-3-7,2-4 1 6,-2-3-1-5,0 1 1 5,0-3-1-4,-5-3 0 5,-1 3-1-4,-8-2 1 10,-5 7-1-16,-1 8 1 15,1 6-1-16,-4 4 0 17,0 11-1-17,0 12 1 16,0 0-1-16,0 16 1 0,0 10-1 17,0 6 1-17,3 7-1 17,-6 7 1-17,-1 7 0 0,-1 2 0 16,3 12 0-16,2 6 0 19,-5 10 0-18,5-11 0 13,0-8 0-14,0-13 0 16,0-10 0-15,0-6 1 15,-2-17-1-16,2-2 1 17,2-7-1-16,-2-9 1-1,5 12-6 15,-5-12 0-14,0 0-31 17,0 0 0-17,0 0-14-1</inkml:trace>
  <inkml:trace contextRef="#ctx1" brushRef="#br0" timeOffset="42228">14888 7928 53 0,'0'0'3'2,"-12"-7"0"9,-4 2 3-6,0 5 1 5,0 3 1-5,0 6 1 5,-3-2-5-6,-11 13 0 7,-7 3-1-7,0 5 1 9,-4 4-1-10,4 3 0 7,0 2-2-5,10 2 1 5,4 7-1-5,7 2 0 6,11 9 0-6,5 6 0 13,11 3 0-17,17-1 0 12,9 1 0-12,9-4 1 17,7 1-2-17,5-13 0 14,4 1-9-14,18-1 0 14,1 3-66-13</inkml:trace>
  <inkml:trace contextRef="#ctx1" brushRef="#br0" timeOffset="42742">16396 8034 85 0,'0'0'0'10,"0"0"1"-6,0 0 1 6,0 0 1-5,0 0 1 6,0 0-2-8,0 0 0 10,5 11 1-10,2 8 1 8,4 8-1-7,8 5 1 7,4 12 0-6,0-5 0 5,0 0 1-6,-5 7 0 6,-2 7-1-3,-6 2 0 2,-15 7-2 5,-2-11 0-13,-5 4-1 14,-1-9 1-14,-1 3-1 15,-2-15 0-15,0-2-2 15,-5-13 1-16,0-5-21 0,0-12 0 17,-4 2-54-17</inkml:trace>
  <inkml:trace contextRef="#ctx1" brushRef="#br0" timeOffset="43282">16530 7622 71 0,'0'0'0'10,"9"7"3"-7,-9-7 1 8,0 0 1-6,0 0 1 5,0 0-2-5,0 0 0 5,12 0-1-5,-3 0 1 6,9-3-1-7,5 3 1 6,7 0-2-5,-2 0 0 6,2 0-1-7,-3 0 1 7,-1 5-1-6,-6 2 1 5,-8 0 0-6,-12 14 0 7,-9 8-1-7,-5 4 1 7,-9-1-1-6,2-5 0 6,0 3-1 1,3-2 1-9,2-3-1 11,4-4 1-14,5-5-1 15,5-2 1-14,4-3 0 15,-2-11 0-16,23 0-1 3,-2 0 1 11,14-4-1-14,-8-3 1 16,3 2-1-15,3 1 0 15,6 4-7-16,-9 4 1 16,2 1-26-15,-7 6 0 15,-6 3 9-15,-15 14 1 15,1-1 14-16</inkml:trace>
  <inkml:trace contextRef="#ctx1" brushRef="#br0" timeOffset="43929">14620 9101 77 0,'0'0'0'9,"-9"0"4"-4,9 0 1 5,0 0-1-5,0 0 0 5,0 0-1-6,0 0 1 6,16-9 0-6,7 4 0 8,14-2-1-8,7 0 1 7,7-2-2-6,11 2 0 5,9-4-1-6,14 2 1 7,14-1 0-3,-4 1 0 9,9-7-1-16,20-5 1 15,16-4-1-16,-11 2 1 17,-2 2-1-16,-19 5 0-1,-13 5 0 16,-10-1 1-16,-9 1-1 16,-25 4 0-15,-21 5 0 16,-5-1 0-17,-7 3 0 0,-4 0 1 15,-7 0-4-15,-7 0 0 17,0 0-21-17,0 0 1 9,0 0-47-6</inkml:trace>
  <inkml:trace contextRef="#ctx1" brushRef="#br0" timeOffset="44425">15790 9129 106 0,'0'0'0'8,"-16"16"2"-4,16-16 1 7,-11 11 0-7,11-11 0 8,-12 14-1-8,-4 0 0 6,-7 2-2-6,-9 9 1 7,-7 7-1-6,-5 1 1 5,3 8 0-5,1-4 0 5,4-3-1-6,-1-1 1 6,2-1-1-5,5-7 1 6,3-2-1 5,1-2 1-16,8-10-1 16,6-2 0-16,1-2 0 17,11-7 0-16,0 10 1-1,11-10 1 15,8-3-1-14,4-1 1 15,4-6-1-16,6-1 1 16,6 2-2-15,5-3 1 15,4 1-1-15,5-3 1 15,2 2-1-16,3 3 1 16,-1 5-1-15,-4-3 0 15,0 4 0-15,-11 1 1-1,-10 0-1 16,-4 2 1-16,-12 0-1 17,-2 0 0-16,-5 2-1-1,-9-2 1 15,11 2-10-15,-11-2 0 17,0 0-14-17,0 0 1 8,0 0-29-3</inkml:trace>
  <inkml:trace contextRef="#ctx1" brushRef="#br0" timeOffset="44935">15708 9241 69 0,'0'0'0'8,"0"0"5"-4,0 0 1 8,0 0 1-8,0 0 1 7,0 0-4-7,0 0 1 5,0 0 0-4,0 0 1 6,0 0-3-6,0 0 1 6,0 16-3-7,0 5 1 7,2 9 0-7,-2 14 1 6,2 11-1-4,-2 12 0 8,2 11 0-13,-2-7 1 14,0 7-2-14,-2-9 0 15,0-7 1-15,0-13 0 15,2-12 0-16,-5-10 1 17,5-8-4-17,0-8 0 16,0-4-29-15,9-19 0 19,0 1-33-18</inkml:trace>
  <inkml:trace contextRef="#ctx1" brushRef="#br0" timeOffset="45666">17338 8742 81 0,'0'0'3'2,"0"0"1"9,0 0 3-6,0 0 1 5,0 0-5-6,0 0 1 7,0 0 1-7,0 0 0 7,21 0-1-6,4-2 0 5,10-3-2-5,13-2 1 5,14-4-1-5,3-1 0 5,2 3 0-5,-5 2 0 5,0-7-1 7,-7 5 0-16,-4 0-1 16,-12 2 1-17,-9 3-5 0,-7-1 0 16,-9 3-24-16,-5 2 0 16,-4 2 1-15,-5-2 0 6,-19 9 24-3,-4-4 0 7,0 2-9 0</inkml:trace>
  <inkml:trace contextRef="#ctx1" brushRef="#br0" timeOffset="45955">17691 8482 85 0,'0'0'0'9,"0"0"1"-4,0 0 1 5,0 0 0-6,0 12 0 7,-3 11 5-6,3 0 1 6,0 0 0-7,0 16 1 7,3 11-4-7,1 1 0 6,3 4-2-5,-2 0 0 5,-1 5-2-5,-1 0 1 6,-1 2-1 4,3-11 0-15,1-3 0 17,-1-9 0-17,2-4-11 17,2-12 0-17,0 4-82 0</inkml:trace>
  <inkml:trace contextRef="#ctx1" brushRef="#br0" timeOffset="46391">19151 8310 63 0,'0'0'0'8,"4"-14"2"-3,-4 14 1 6,3-14 2-7,-6 5 0 8,1-3 3-9,-5-6 1 8,0 2 0-7,-4 0 1 7,-8 0-7-8,1 4 1 8,-5 1-2-6,-7 6 0 5,-7 5 0-5,-7 5 0 6,-6 11-2-5,-1 7 1 4,-2 4 0 6,2 8 0-15,3 9-1 12,4 2 1-12,3 6 0 15,4 6 1-15,2 4-2-1,10 0 1 16,4 5-1-16,12-7 0 17,9 0 0-17,12-8 1 16,11-3-1-15,9-10 1 15,2-5 0-16,6-11 0 17,6-9 1-17,2-7 1 16,3-2-2-15,-1-10 0 15,1-2-1-16,-14 3 1 0,-7-6-3 16,-5 3 1-15,-2 1-25 16,-9-6 0-17,2 3-41 0</inkml:trace>
  <inkml:trace contextRef="#ctx1" brushRef="#br0" timeOffset="46850">18858 8717 85 0,'0'0'3'4,"0"0"1"6,-9 2 3-5,9-2 0 5,0 0-1-5,9 0 0 6,10-2-3-6,4 2 0 5,7 0-2-4,9-5 1 4,7-4-1-6,-5 0 0 6,3 0-2-5,-9-3 1 5,-3 5-6-5,-14 3 1 5,-1-1-12-5,-6 3 1 5,-4 4 4-5,-7-2 0 6,2 9 8-7,-2-9 1 6,-11 19 3-5,2-8 0 5,-3 1 8-6,1-1 0 7,-6 3 7-6,1 4 0 5,-2 1-10-5,-1 1 1 5,3 8 0-5,0 0 0 5,2 11-3 2,3 0 1 4,2 7-1-15,4 7 1 16,5 9-3-17,0-5 1 0,5 3-1 15,-3-12 1-14,3-8-1 15,-3-11 0-15,0-8-10 15,0-7 0-16,-2-5-37 1,17-18 0 14,-6 2 24-14</inkml:trace>
  <inkml:trace contextRef="#ctx1" brushRef="#br0" timeOffset="47679">19724 7999 71 0,'0'0'3'3,"0"0"0"6,-9 5 3-5,9-5 0 6,-7 11-4-5,7-11 0 6,0 12 1-7,0-12 0 7,0 11-2-7,0-11 1 7,0 0-1-7,0 0 0 7,0 0 0-7,0 0 0 7,0 0 0-7,0 0 1 7,0 0-1-6,0 0 0 5,0 0 1-6,0 0 1 7,0 0-3-6,0 0 1 5,0 0-1-6,0 0 1 7,0 0 0-6,0 0 0 5,0 0-1-5,0 0 1 5,0 0-1-5,0 0 0 4,0 0 0-4,0 0 1 5,0 0-1-4,0 0 1 4,0 0-1-6,0 0 0 6,0 0 0-4,0 0 1 4,0 0-1-6,0 0 0 7,0 0 0-6,0 0 0 5,0 0 0-6,0 0 0 8,0 0-21-8,0 0 0 6,0 0-17-6,5 7-5 8</inkml:trace>
  <inkml:trace contextRef="#ctx1" brushRef="#br0" timeOffset="48306">19430 8735 43 0,'0'0'0'5,"0"0"0"4,0 0 0-4,0 0 0 6,0 0 3-6,0 0 0 5,0 0 3-5,0 0 1 5,0 0 2-5,0 0 0 6,0 0-2-7,0 0 0 7,0 0-2-7,0 0 1 7,0 0-1-7,0 0 0 7,6-7-3-7,4-4 1 7,6-5-2-7,7-7 1 6,7-5-1-5,0-16 1 5,0-4-1-4,2-3 0 3,5-1 1 6,0-1 0-14,-3-3-1 15,-2-1 1-16,-2 2-1 17,-7-7 1-17,-6-3-2 17,-6 15 1-17,-6 6-1 0,-1 14 0 16,-4 5 0-15,0 11 0 15,-2 2 0-16,-7 19 0 17,-12 14 0-17,3 4 0 17,-10 12 0-17,5 2 0 16,2 12 0-16,0 4 0 17,1 0 0-17,4 17 0 0,2 13 0 16,2 4 0-15,5 6 0 15,3 6 0-15,1 7 0-1,3-27 0 15,3-19 1-14,6-9 1 15,-2-21-1-16,16-9 1 17,11-12-3-17,10-15 0 17,9-12-44-17,9-7 1 16,1-5 7-15</inkml:trace>
  <inkml:trace contextRef="#ctx1" brushRef="#br0" timeOffset="52696">20395 8073 49 0,'0'0'0'9,"11"7"3"-4,-11-7 1 5,9 4 3-5,-9-4 0 6,0 0 0-7,0 0 0 7,3 21-3-7,-3-3 1 6,4 10 0-5,-4 6 0 5,0 8-1-5,5 8 1 5,2 3-2-5,-3 12 1 5,6 6-2-4,-3 3 0 4,-1 2 1-1,-1 2 0 8,-3 0-2-17,3 0 1 16,-5 0-1-15,0-15 1 16,-5-8-1-17,3-9 0 0,2-9 1 15,-2-12 0-15,2-4 1 17,-3-5 0-17,3-5-3 19,0-11 0-17,0 0-15-2,3-16 0 7,-1 0-69-1</inkml:trace>
  <inkml:trace contextRef="#ctx1" brushRef="#br0" timeOffset="53373">20777 8328 88 0,'0'0'0'8,"0"0"3"-3,0 0 1 5,0 0 1-5,0 0 1 4,0 0-3-4,0 0 1 6,0 0 0-7,14 0 1 6,7-5-3-5,18-1 1 6,16-4-2-6,3 3 1 5,8-4-1-5,1 2 0 6,2 2 0 3,-9 2 1-13,-12 3-1 15,-8 0 0-15,-13-1 0 16,-6 3 1-17,-7 0-1 0,-5 0 1 15,-4 0-2-15,-5 0 1 17,0 0-1-16,0 0 0 7,-10 5 0-3,1 6 0 7,-2 1 0-5,-8 6 0-2,-1 5 0 7,-1 7 0 5,-2 5 0-16,0 4 0-1,0 7 0 15,7 2 0-15,-1 3 0 17,6-5 0-16,-1 2 0 16,6-4 1-17,1-5-1 0,3-11 1 16,-1-3-1-16,3-4 1 16,0-5 0-15,0-9 0 15,0 2-1-16,0-9 1 17,0 0-8-17,0 0 1 4,-9-16-28 1,0-3 1 5,0 1-16 4</inkml:trace>
  <inkml:trace contextRef="#ctx1" brushRef="#br0" timeOffset="53868">20957 8411 85 0,'0'0'0'8,"7"11"3"-3,-7-11 0 5,0 0 1-6,0 0 1 7,0 0 1-6,0 12 0 5,2 4-2-6,7 12 1 7,5 11-1-6,0 4 1 5,2 6-2-5,0-3 0 6,0 0-2-7,2-7 1 7,1-7 0-7,2-2 1 7,-1-7-2-7,-1-2 1 13,-3-12-1-16,-2 0 0 15,-5-4-10-16,-9-5 0 17,14 0-41-17,0-5 1 5,-3-2 47 6,5-4 1 6,0-1-17-17</inkml:trace>
  <inkml:trace contextRef="#ctx1" brushRef="#br0" timeOffset="54258">21924 8317 103 0,'0'0'0'10,"7"-17"5"-7,-5 6 0 7,-2 4 5-5,-9-7 0 5,-3-2-4-5,-11 2 0 6,-2-2-5-7,-3 5 0 6,1 2 0-4,-1 4 0 4,3 7 0-7,-10 10 0 8,3 2-1-6,-7 11 0 5,-3 5 0-5,1 9 1 7,0 9-1 3,8 3 1-15,6 9-1 15,6-5 0-15,5-2 0 17,7-3 0-16,9 3 0-1,11-9 1 15,14-3-1-14,3-6 1 15,4-8-1-16,-2-1 0 17,0-10-22-16,-4-2 0 15,-1-1-58-16</inkml:trace>
  <inkml:trace contextRef="#ctx1" brushRef="#br0" timeOffset="54734">22260 8024 86 0,'0'0'5'2,"0"0"0"9,0 0 0-7,0 0 0 7,0 0 0-6,0 0 0 5,-7 14-2-6,0 5 0 7,-2 6 0-6,2 9 1 6,-2 10-3-6,4 9 1 4,1 11 1-4,2 3 0 5,4 7-1-5,-4 4 0 5,-1 5-1 6,1-5 0-16,-3-2 0 17,1-2 1-17,-1-5-1 16,-2-3 0-15,5-1 0-1,0-19 0 16,2-7-1-16,0-7 1 17,2-14 0-17,0-2 0 16,1-6-3-15,-3-10 1 15,4 11-21-15,-2-22 0 2,1 1-55 2</inkml:trace>
  <inkml:trace contextRef="#ctx1" brushRef="#br0" timeOffset="55204">22555 7813 73 0,'0'0'0'9,"12"-3"4"-5,-12 3 1 7,9 0 1-7,-9 0 1 6,0 0-3-4,0 0 0 3,0 0 2-4,0 0 1 5,0 0-2-5,11 0 0 5,10-6-1-5,11 1 1 6,10 5-3-8,2 0 0 9,2 7-1-6,-5 2 0 5,-4 5-1 6,-9 7 1-16,-5 8 0-1,-12-1 0 15,-11 4 0-14,-5 1 1 15,-6 1-1-16,-12-2 0 17,-7 3-1-17,-2-3 1 16,-7 2-1-15,6-6 1 15,1-5-1-16,9-2 1 16,5-7-1-15,1-1 1-1,6-6-1 16,2 0 0-16,6-2 0 17,3-5 1-17,0 0-1 17,0 0 1-17,0 0 0 0,10 0 0 11,8 4 0-6,12-4 0 12,12 3 0-17,6-1 0 17,7-2-1-17,5 0 1 16,7 0-1-15,-7 0 1 15,0 0 0-15,-14 0 1 14,-7 0-1-14,-12 0 0-1,-6 0 0 16,-7 2 1-16,-7 3 0 16,-7-5 0-15,0 0-1 1,0 0 1 8,0 0-3-5,0 0 1 5,0 0-22-6,0 0 0 7,0 0-42-6,0 0-4 6</inkml:trace>
  <inkml:trace contextRef="#ctx1" brushRef="#br0" timeOffset="56269">24356 8795 84 0,'0'0'0'9,"0"-16"1"-4,0-2 0 5,0-3 3-5,0-2 0 6,0-9 2-7,-4-7 1 6,-1-10 1-5,-2 8 1 5,-4-3-4-5,-6 0 0 5,-3 3-2-6,-1 9 0 7,0 0-1-6,-9 9 0 6,-4 11-2-8,2 1 1 9,-3 11-1-8,-2 6 0 7,0 15 0-7,0 14 0 13,1 15 0-17,3 3 0 16,6 7 0-15,4 0 0 15,4 4 0-15,8-2 0 15,6 5 0-16,5-9 1 17,7 1-1-16,14-13 1 0,2-4 0 13,11-17 1-14,8-13 0 16,8-15 0-15,8-17-1 16,2-10 1-17,7-9-1 17,-3-12 1-17,1-9-1 0,1-30 0 15,1-20-1-14,-14-3 1 16,-11-6-1-17,-5 11 0 16,-8 9 0-15,-8-5 0 15,-7 8 0-16,-5 20 0 17,-6 13 0-17,-1 24 0 16,-4 23-1-15,-3 2 1-1,0 10-1 16,5 4 1-16,-9-9-1 16,9 9 1-15,-9-3-2 0,9 3 1 10,-12 7-1-6,3 14 1 11,0 9 0-16,0 9 0 17,2 12 0-17,2 4 0 16,-4 5 0-16,2 6 0 17,-2 8 1-17,2 13 0 17,0 15-1-17,-2 15 1 17,0 16 0-17,6-22 0 0,3-8 0 15,3-15 0-14,1-12 0 16,-1-28 0-17,1-23 0 17,-2-4 0-17,-2-12 1 0,0-9 0 16,0 9-1-16,0-9 0 16,0 0-17-16,0-18 1 8,-2-10-39 1,4-2 1 8</inkml:trace>
  <inkml:trace contextRef="#ctx1" brushRef="#br0" timeOffset="57106">24771 8367 98 0,'0'0'1'3,"0"0"0"7,0 0 0-6,0 0 1 8,0 0 3-8,0 7 0 6,-3 7-2-6,1 13 1 8,0 13-3-8,2-1 1 6,0 7 1-5,2 4 0 5,3 10 0-5,2-7 0 5,4 2-1-5,1-2 0 5,-1-2-1-4,1-1 1 4,-1-6-1 2,-2-9 0 5,1-8 0-17,-3-8 1 0,0-3 1 16,2-7 0-16,5-14 0 16,-1-13 0-15,6-12-1 16,-1-9 1-17,5-7-1 0,0-23 1 15,5-14-2-14,4 0 0 16,5-11-1-17,9 2 1 16,7 0-1-16,-21 32 0 17,-13 28-1-16,-3 7 1 15,-7 15-1-16,-9 10 1 16,9-7 0-16,-9 7 0 1,0 0-1 4,0 0 1 5,-11 17-1-5,4-8 1 6,0 5-8-7,0-3 1 8,0 1-23-10,-7 6 0 15,0 3-36-17</inkml:trace>
</inkml:ink>
</file>

<file path=ppt/ink/ink14.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5:37:07.112"/>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002060"/>
    </inkml:brush>
  </inkml:definitions>
  <inkml:trace contextRef="#ctx0" brushRef="#br0">2084 10978 75 0,'0'0'0'9,"0"-14"2"-4,0 14 0 5,0 0 8-5,0 0 0 5,0 0-2-5,0 0 0 6,0 0-3-7,0 0 0 6,0 0-1-5,0 0 0 6,-2-14 0-7,2 5 0 7,-5 0-3-7,0-7 1 7,1 2 0-7,-3-4 1 7,-5-1-2-7,-4 1 1 7,0 2-1-7,-2 2 1 6,-5 2-1-5,-3 3 0 5,3 5-1-5,-9 1 1 7,2 6-1 3,2-1 0-14,1 7 0 14,4-2 1-14,0 9-1 17,-3 0 0-17,8 3 0 0,-5 8 0 11,2 6 0-11,5-4 0 15,2-1 0-15,5 4 0 15,-3 5 0-16,6-2 0 16,1-3 0-16,0-2 0 18,3 0 0-18,9-3 0 15,0-2 0-13,9-2 0-2,5-2 0 15,2-2 0-14,9-1 0 16,3-4 0-16,4-7 0-1,-5-3 1 15,-1-1-1-14,-6-3 1 14,1-3-1-15,-10-1 1 17,-2-1 0-16,0 3 0 15,1-5 0-16,-6 2 1 16,-4 1-1-16,-7 4 1 17,7-10-1-17,-7 10 1 3,0 0-2 1,-7-2 1 7,-9-2-1-6,-3 1 0 5,-4 3 0 7,-4 9 0-17,-12 8 0 17,6 3 0-17,-1 8 0 0,6-1 0 16,1 13 0-16,-1-1 0 17,5 0 0-17,2 0 0 16,3 0-1-15,2-2 1 15,4-3-1-16,1-1 1 17,6-6-1-16,5 3 1 14,5 0 0-14,1-2 0 0,11-3 0 14,-1 0 0-15,11 3 0 17,-1-3 0-17,6 3 0 16,0-10 0-15,-4-2 0 0,-1-7 0 14,-1-2 1-15,-1-7 1 17,-2 0-1-17,0-7 0 17,-2-2 0-17,2 0 0 16,0-3-1-15,-7 1 1 15,3-1-1-16,-6 1 0 16,-1 4-23-15,-1-4 1-1,1 4-42 16,-1 0 1-16</inkml:trace>
  <inkml:trace contextRef="#ctx0" brushRef="#br0" timeOffset="1392">2791 11500 84 0,'0'0'7'3,"0"0"0"8,0 0-2-7,0 0 0 6,0 0 0-5,0 0 1 6,0 0-4-6,0 0 0 5,7 9-1-6,-7-9 1 6,16 14-1-5,-9-5 0 6,2-6-1-7,3 1 0 7,-5 1-26-7,2-5 0 6,2 2-28-5</inkml:trace>
  <inkml:trace contextRef="#ctx0" brushRef="#br0" timeOffset="1623">2770 11760 110 0,'0'0'0'16,"0"0"3"-15,0 0 1 15,0 0-3-16,0 0 1 5,0 0 0-1,0 0 0 6,0 0 0-4,0 0 0 4,16 5-1-5,-6-3 0 4,3 3-1-3,3-5 1 5,1 2-27 7,6-2 1-17,0 0-32-1</inkml:trace>
  <inkml:trace contextRef="#ctx0" brushRef="#br0" timeOffset="1998">3979 10999 74 0,'3'-12'0'8,"6"-8"7"-4,-4 6 0 7,-3 0-2-7,-4-2 0 7,-3 2 6-7,-7-2 0 8,-4 0-8-8,-7 9 1 7,-4 7-2-7,-1 11 0 6,-7 10-2-6,3 9 1 7,0 5 0-7,7-1 1 7,4 1-1-6,5-3 0 6,4 0-1 1,1-4 1 5,6-3-1-17,14 2 1 0,10 1 0 17,13-3 0-17,14-2 1 16,2-2 0-15,3-3 0 15,-12 1 0-16,-4-1-1 0,-3 1 1 16,-9 4 0-16,-7 4 1 17,-9 5 0-17,-2 10 0 16,-10 6-2-15,-6-6 1 16,-17-3-1-17,-7-9 1 15,-8-10-1-14,-1-6 1 16,2-5-3-17,6-4 1 0,6-7-20 16,9-1 1-15,9-8-26 15,17-14 0-16,-3-1 17 17</inkml:trace>
  <inkml:trace contextRef="#ctx0" brushRef="#br0" timeOffset="2474">4097 11093 74 0,'0'0'5'4,"0"0"0"4,18 7 10-4,3-7 0 7,9-5-7-6,11-4 0 6,5-2-5-7,1 1 0 8,6-6-3-9,-3 3 1 9,1-4 0-9,0-1 0 8,-3-3-7-6,-7 1 1 5,-6 1-32-5,-5 3 1 4,0 0-2-4</inkml:trace>
  <inkml:trace contextRef="#ctx0" brushRef="#br0" timeOffset="2714">4470 10766 95 0,'0'0'2'2,"0"0"0"9,0 0-1-6,0 0 1 5,7 21 5-6,0 9 1 6,7 11-2-4,-3 12 1 4,3 12-2-6,-5 1 0 7,-2 3-3-7,-7 12 0 7,-7 9-1-6,0-5 1 5,-2 2-1-6,-2-18 1 8,-1-4 1-6,1-15 0 10,1-11 1-16,3-11 1 17,0-7-2-17,7-21 0 16,-16 0-2-15,12-28 1 2,4-20-2 10,4-3 1 4,10-16-1-17,7 8 0 0,2-1 0 16,5 7 0-15,4-2 0 16,0 4 0-17,5-4-2 0,0 4 1 15,2 3-8-14,-5 2 1 16,6 7-13-17,-8 2 0 16,-9 12-18-15,-7 6 0 15,0 8 32-16,-4 2 1 17,4-1-7-17</inkml:trace>
  <inkml:trace contextRef="#ctx0" brushRef="#br0" timeOffset="3342">4940 10888 95 0,'0'0'5'5,"0"0"1"5,-7-7-1-6,7 7 0 7,0 0-3-7,0 0 1 6,0 12 1-5,7 9 0 6,-3 13-1-7,1 8 1 7,4 13-1-6,0 2 0 6,3 5-1-7,-3 0 1 7,0 5-2-7,1-5 1 7,-6-2 1-2,-1-16 0 7,1-10 3-15,-4-6 1 15,-4-14-2-16,4-14 0 18,-19-10-4-18,8-19 1 0,-1-13-2 15,7-13 1-14,10-7-1 15,2 2 0-15,9 0 0 16,7 5 0-17,5 4-2 0,4 10 1 15,3 7-24-14,-1 4 1 15,5 7-15-15,5 11 0 15,0 1 3-15</inkml:trace>
  <inkml:trace contextRef="#ctx0" brushRef="#br0" timeOffset="3740">5721 10895 94 0,'-12'-7'0'15,"1"-4"4"-15,-1 4 1 8,1-5 5-4,-6 3 0 6,1 2-5-5,-7 7 0 6,-2 0-4-6,0 7 1 4,-3 7-1-3,3 9 1 3,2 12-2-4,0 4 1 6,0 9 0-7,2 5 1 7,5 7-1-6,2-5 0 9,5 2 0-13,2-8 0 14,7-10 0-14,0-7 1 15,0-9 0-16,11-12 0 17,8-17 0-16,1-13 0 15,8-15-1-16,0-12 0 16,-5-14-1-15,0 0 1 15,-2-7 0-15,-8 17 0-1,1 6-1 15,-7 12 1-14,-2 11-1 15,-5 5 1-15,0 7-1 16,-5 18 1-17,-6 14-1 0,4 9 1 15,2 12 0-14,0 2 0 15,5 9 0-15,0-7 1 15,5 5-1-16,7-2 1 17,-1 2-2-17,1-3 1 16,4-4 0-15,0-4 0 15,2-8-1-15,-2-4 0-1,1-7-7 15,-6-7 0-14,1-6-29 15,4-10 1-15,-5-5-31 15</inkml:trace>
  <inkml:trace contextRef="#ctx0" brushRef="#br0" timeOffset="4280">5831 11017 85 0,'3'9'0'8,"1"7"8"-3,1-9 0 5,-3 3 1-6,-2 1 1 7,0 5-3-7,-2 7 0 8,-3 9-4-8,5-2 1 6,0 2-2-5,0-2 0 5,0 3-1-5,0-6 1 5,5-8-1-5,-5-3 0 5,0-5-4-5,0-2 1 5,0-4-33-6,0-5 1 8,0 0-20-8</inkml:trace>
  <inkml:trace contextRef="#ctx0" brushRef="#br0" timeOffset="4549">5926 10658 65 0,'0'0'0'10,"-14"12"-15"-6,12-1 1 7,-3 1-10-7</inkml:trace>
  <inkml:trace contextRef="#ctx0" brushRef="#br0" timeOffset="4709">6082 11123 96 0,'3'16'5'4,"6"25"1"6,-2 19 1-5,-3-16 0 5,1-3-1-4,-3-13 0 4,-2-7-1-7,0-8 1 9,0-1-1-9,-2-24 1 9,0-15-3-8,2-5 0 7,0-3-2-6,4-9 1 5,5-2-2-5,3 3 1 5,4-3-1-5,2 7 1 6,-1 2-1 1,-1 2 0-6,2 8 0-4,3-1 0 6,-5 5 0 7,2 7 0-14,-1 2 0 15,-6 5 1-16,5 4-1 17,-4-1 1-16,-1 6-1-1,1 6 1 15,-1 6-1-14,1 6 1 15,-3 10 0-16,3 2 0 17,-1 4-1-16,-4 5 1 15,2 7-1-16,3-2 1 17,-8-5-1-17,3 5 1 16,-2-3 0-16,2-2 0 17,-3-2 0-17,1-9 0 0,-3-7 0 16,3-3 1-15,-5-4 0 15,4-5 0-16,-4-4-2 16,0-5 1-15,0 0-3-1,0 0 1 10,-4-12-22-5,4 3 1 6,-5-5-31-8,5-2 1 7,0 0 30 0</inkml:trace>
  <inkml:trace contextRef="#ctx0" brushRef="#br1" timeOffset="13301">1354 13720 43 0,'0'0'0'9,"0"0"3"-3,0 0 0 4,0 0 3-5,0 0 0 5,0 0-4-5,0 0 1 5,0 0-2-5,0 0 1 6,0 0 0-7,0 0 1 6,0 0-1-6,0 0 0 8,9 0 1-9,-9 0 0 9,16-2-1-9,-4-1 0 8,-1 3-1-7,5-2 0 7,0 2 0-6,7 0 0 6,12 0 0-6,-3-5 0 5,7 5 0 3,5-2 0 3,2 0 0-16,5 0 0 0,-3-3 0 17,5 3 0-16,7-1 0 14,-2 3 1-14,6 0-1-1,3 0 0 16,-5 0 0-15,5-2 0 15,-5 0-1-16,5-1 1 16,4 3-1-15,-2 0 1 15,7 3-1-16,-7 1 1 17,7 6-1-17,-6-4 0 16,6 4 1-15,-3-6 0 15,-1 1-1-15,29-5 1-1,16 0-1 16,-17-2 1-16,-8-3 0 16,0 0 0-15,-2 3 0-1,-5-3 1 18,2 3-2-17,-13 0 1 13,-7 2-1-14,-5-5 1 16,3 1 0-15,1-1 0 15,8 0-1-16,9-1 0 17,14 1 0-17,-21 5 1 16,-12 0-1-15,-4 0 0 15,-12 0 0-16,3 0 1 0,0-5-1 16,-5 3 0-15,2 0 0 15,-6-1 1-15,-5 3 0 15,-8-2 0-15,-3 0 0-1,-12 0 0 16,-3 2-1-16,-2 0 1 16,-4 0-3-16,-5 0 1 17,0 0-54-17,0 0 1 5,0 0 53 0,0 0-9 2</inkml:trace>
  <inkml:trace contextRef="#ctx0" brushRef="#br1" timeOffset="14409">1916 13373 68 0,'0'0'0'2,"0"0"1"9,-7 41 0-6,-2-18 0 5,2 0 1-6,-5 7 0 7,-4 2-1-6,5-7 1 5,-1-2-2-5,3-4 1 5,6-1-37-6,3-6 1 7</inkml:trace>
  <inkml:trace contextRef="#ctx0" brushRef="#br1" timeOffset="14609">2680 13343 72 0,'-7'9'0'13,"3"7"3"-13,-3-2 1 11,-5 7 0-7,-4 4 0 6,-4 5 0-6,-3-3 1 8,-5 3-3-8,5-4 0 6,0-3-1-5,7-7 1 5,0-3-3-5,4-3 1 5,7-6-28-5,5-4 0 5,0 0-3-6</inkml:trace>
  <inkml:trace contextRef="#ctx0" brushRef="#br1" timeOffset="14834">3166 13380 97 0,'-7'13'0'8,"-2"8"0"-3,-5 2 1 6,-2 5-1-7,0-3 0 7,-7 0-3-7,12-6 1 6,-5-1-64-5</inkml:trace>
  <inkml:trace contextRef="#ctx0" brushRef="#br1" timeOffset="15038">3963 13343 98 0,'-16'16'-4'4,"-14"11"0"6,3 1-60-5</inkml:trace>
  <inkml:trace contextRef="#ctx0" brushRef="#br1" timeOffset="15550">1865 13773 52 0,'0'0'6'2,"0"0"0"9,0 0 1-7,0 0 1 7,0 0-4-6,0 0 0 5,0 0-3-6,0 0 1 7,0 0-1-6,0 0 0 5,0 0 1-5,0 0 1 5,5 18-1-5,-3 3 1 5,7 9-1-5,-7 9 1 5,3 9 0-5,-5 3 1 6,0-3-3-7,-5 1 0 13,3-1 0-16,2-9 0 15,-4-7-1-16,-3-4 1 16,7-5 0-15,-5-5 1 15,5-6 1-16,0-12 0 17,0 11-2-16,0-11 1-1,0 0-1 15,0 0 1-15,0 0-2 5,0 0 1 5,0 0-1-5,0 0 1 5,0 0-1-5,0 0 0 4,0 0 0-4,0 0 0 5,0 0 0-4,0 0 1 4,0 0-1-5,0 0 0 6,0 0 0-7,0 0 1 6,0 0-1-6,0 0 0 7,0 0 0-7,0 0 0 6,0 0 0-5,0 0 0 6,0 0 0-7,0 0 0 8,-5-9 0-8,5 9 0 6,-4-9 0-5,4 9 0 10,0 0 0-14,0 0 0 9,-7-3 0-4,7 3 0 3,-16 0 0-5,9 3 0 7,-5 1 0-2,-4 6 0-3,-7 3 0 5,7 1 0 6,-7 2 0-16,7-2 0-1,0 0 0 15,4-3 0-14,1-1 0 15,2-1 0-16,6-2-1 17,3-7 1-17,-4 11-1 16,4-11 1-15,7 12 0-1,6-8 0 16,1 3-1-15,12-2 1 15,8-1 0-16,-4-1 0 16,2-1-1-15,3 3 1 15,2 1 0-16,-10 1 0 17,1 0 0-16,-10 0 0-1,-2 2 0 16,-4 3 0-16,-7 4 0 16,-10 7 0-16,-7 5 0 17,1-3 0-16,-10 3 0-1,-9-1 0 15,-7 3 0-15,-4 0 1 17,-7 0-1-17,8-5 0 17,6 0 0-17,-1-2 0 16,3-6 0-16,9-4 0 17,2-3 0-16,10-4 0 15,4 1 0-16,7-7 0 17,18 5 0-17,3-5 0 0,7-2 0 16,2-1 0-16,9-1 0 17,5 1 0-16,-1 1 0-1,-3 2 0 15,3 2 0-14,-4 1 0 15,-4 1 0-15,-7 1 0 14,-5 0 0-14,-7 1 0 16,-9 1 0-17,-7 5 1 16,-7 6-1-16,-9-2 1 17,-7 5-1-17,-5-3 1 16,-7 3-1-15,3-5 1-1,-2 0-1 16,6-4 1-16,0 2-1 17,3-10 1-16,11 1-1-1,-2-3 0 15,9 0 0-14,7-2 0 15,0 0 0-15,12 0 0 8,6 3 0-2,3-1 0 9,-3 0 0-15,3 3 0 15,2 0 0-16,0 4 0 17,5 2 0-17,-10 5 0 17,3 0 0-17,-5 3 0 0,0 4 0 16,-4-2 0-16,-12-1 0 17,-5 3 0-17,-13 5 0 16,1-3 0-15,-6 3 0-1,-4-3 0 16,-5 3 0-16,-3-3 0 17,-4 0 0-17,0-6 1 17,0-3-1-17,-1-2 1 16,8-5 0-15,4-2 0 15,8 0-1-16,6-3 1 18,2-1-1-18,12-3 1 0,-13 2-1 15,13-2 0-14,0 0 0 1,13-5 0 10,6-2 0-8,-3 0 0 11,2 1 0-15,3-1 0 16,2 2 0-16,-2 0 0 17,2 5 0-17,-5-4 0 17,3 4 0-17,-5 0 0 16,-4 4 0-15,-1-4 0 15,-4 3 0-16,-7-3 0 17,9 4 0-16,-9-4 0-1,12 5 0 5,-12-5 0 7,11 7 0-10,-11-7 0 9,0 0 0-7,0 0 0 6,0 0 0-4,0 0 0 4,0 0 0-6,0 0 0 7,5 9 0-7,-5 3 0 7,2 4 0-7,3 9 0 7,0 9 0-1,-3 6 0 7,7 6 0-17,-4-3 0 16,-3 1 0-15,3 2 0-1,-5 2 0 16,0-9 0-16,0-2 0 17,0-7 0-17,0-7 0 17,0-4 1-17,4-3-1 0,-4-5 1 16,2-4 0-16,-2-7 0 17,5 9 0-17,-5-9 0 7,0 0-1-3,0 0 1 7,0 0 0-6,0 0 0 5,0 0-1-5,0 0 1 5,0 0-1-5,0 0 1 5,0 0-7-6,0 0 0 10,0 0-9-12,0 0 0 9,0 0-69-7</inkml:trace>
  <inkml:trace contextRef="#ctx0" brushRef="#br1" timeOffset="18176">3712 13702 60 0,'0'0'1'4,"0"0"1"6,0 0 0-5,0 0 0 5,0 0 0-5,0 0 1 6,0 0 0-7,0 0 1 6,0 0-1-5,0 0 0 5,0 0 0-5,0 0 0 5,0 11-1-4,5-2 0 4,-3 10 0-6,3-3 1 7,-1 7-2-7,-4-2 1 7,3 6-1-7,-1 3 0 7,-2-2 1 2,7 6 0 4,-3 5-1-17,-1-7 1 0,1-9-1 16,1 0 1-16,-5-2-1 16,0-7 1-15,0 0-2 15,0-7 1-15,2 2-1-1,-2-9 1 16,3 11-1-16,-3-11 1 9,0 0-1-5,0 0 1 6,0 0 0-5,0 0 1 6,0 0-1-7,0 0 0 6,0 0 0-4,0 0 0 4,0 0 0-6,0 0 0 7,0 0-1-6,0 0 1 5,0 0-1-6,0 0 0 7,0 0 0-7,0 0 1 7,0 0 0-7,0 0 0 7,0 0-1-7,0 0 1 7,0 0-1-8,0 0 1 8,0 0-1-6,0 0 1 5,0 0-1-5,0 0 0 6,0 0 0-7,0 0 0 6,0 0 0-5,0 0 0 6,0 0 0-7,0 0 0 9,0 0 0-9,0 0 0 5,-17 14 0-4,1-5 0 9,0 7 0-13,-7-4 0 14,-2-1 0-14,2 1 0 16,4-1 0-17,3-4 0 17,0 0 0-17,5 0 0 16,4-5 0-15,7-2 0 14,-9 5-1-14,9-5 0 0,0 0 0 4,0 0 1 6,0 0-1-7,0 0 1 7,9 12-1-6,-2-3 1 7,9 2 0 5,2 3 0-16,3 2-1-1,7 3 1 16,2 1 0-16,2 1 0 17,5 2-1-17,-3 0 1 16,-4 0 0-15,-5 0 0 15,-2 0 0-15,-11 0 0 15,-5 2 0-16,-7 3 0 17,-7 0 0-17,-5-1 0 0,-11-2 0 16,-9 1 1-16,-2-1-1 17,-10 3 1-17,-11 2-1 16,4-1 1-15,-4 1-1-1,-1-4 0 15,6-1 0-14,11-7 0 15,4-2 0-15,7-4 0 15,8-5 1-16,20-7 0 17,0 0 0-16,20-2 1 2,8-3-2 13,11 0 1-14,7-2 0 10,5-2 0-11,4-2-1 14,5 2 1-15,7-1-1 16,-14 3 1-15,0 3-1 15,-14 2 0-15,-9 2 0-1,-9 4 1 15,-10 5-1-14,-15 7 1 15,-15 7-1-15,-6 3 1 15,-10 4-1-15,1-3 1 15,-5 3-1-16,2-7 1 17,-2-2-1-17,9-5 1 17,2-5-1-17,5-1 1 0,11-6-1 16,1-1 0-16,6-1 0 16,17-7 0-15,4-6 0 1,12-1 0 13,1-2 0-15,4 5 0 15,1 0 0-14,-1 4 0 16,-6 3 0-17,-4 4 0 17,-4 8 0-17,-10 8 0 16,-9 10 0-16,-16 4 0 16,-12 5 0-15,-6-1 0 15,-10 1 0-16,-2-2 0 17,-10-1 0-16,13-8 0-1,3-6 0 16,6-6 1-16,6-2 0 17,8-8 0-16,3-1-1-1,11-3 0 15,1-3 0-15,5 3 0 9,25-16 0-4,-2 7 0 6,5 2 0-3,-5 0 0 9,5 3 0-16,-5 1 0 15,-3 6 0-16,-1 3 0 16,-8 6 0-16,-1 9 0 17,-10-1 0-17,-10 8 0 0,-8 6 0 16,-3-1 0-15,-6-1 0 16,3-5 0-17,1 1 0 0,3-7 0 16,4-5 0-16,2-2 0 16,2-5 0-15,3-5 1 15,2-1-1-15,7-3 0 15,0 0 0-16,12-9 0 5,4-8 0 6,7 1 0 7,4 0 0-17,1 0 0-1,2 2 0 15,-2 5 0-15,4 2 0 16,-11 3 0-15,-3-1 0 15,-2 3 0-16,0 4 0 17,-4-2 0-17,-5 2 0 0,-7-2 0 17,9 5 0-17,-9-5 0 16,0 0 0-15,0 0 0 5,0 0 0-2,0 0 1 7,0 0-1-7,0 0 0 7,0 0 0-6,0 0 1 4,0 0-1-4,0 0 0 6,0 0 0-7,0 0 0 8,0 0 0-8,0 0 0 5,0 0 0-3,0 0 0 4,0 0 0-5,0 0 0 5,0 0 0-5,0 0 0 4,0 0 0-3,0 0 0 4,0 0 0-6,0 0 0 7,0 0 0-7,0 0 0 6,0 0 0-5,0 0 0 5,0 0 0-5,0 0 0 6,0 0 0-7,0 0 0 8,0 0 0-8,0 0 0 7,0 0 0-8,0 0 0 8,0 0 0-6,0 0 0 6,0 0 0-8,0 0 0 8,0 0 0-6,0 0 0 6,0 0 0-7,0 0 0 6,0 0 0-5,0 0 0 5,0 0 0-5,0 0 0 5,11 9 0-4,-11-9 0 4,12 9 0-6,-12-9 0 7,7 12 0-7,-7-12 0 9,0 0 0-12,0 0 0 10,0 0 0-7,0 0 0 7,0 0 0-7,0 0 0 7,0 0 0-6,0 0 0 6,0 0 0-7,0 0 0 6,0 0 0-5,0 0 0 5,0 9 0-5,0-9 0 5,0 12 0-4,0-12 0 4,0 13 0-7,0-13 0 10,0 12 0-10,0-12 0 13,0 9 0-15,0-9 0 7,0 9 0-3,0-9 0 6,0 9 0-7,0-9 0 6,0 14 0-4,0-5 0 4,5 3 0-6,-5-1 0 6,2 3 0 2,0-2 0 4,0 2 0-16,3-3 0 18,-5 3 0-18,0 0 0 0,0-1 0 15,0-1 0-15,0-1 0 17,0 1 0-16,0-1 0 16,0 1 0-17,5-1 0 0,-5-1 0 15,2-3 0-14,-2-7 0 15,5 11 0-15,-5-11 0 6,0 9 0-2,0-9 0 4,0 0 0-4,0 0 0 5,0 0 0-5,0 0 1 5,0 0-1-5,0 0 0 5,-12 12 0-5,1-3 0 6,-1 5 0-7,0-3 1 8,-4 1-1-9,0-3 1 11,0 0-1-13,5-4 0 15,-6-1 0-15,6-1 1 15,-1-3-1-16,6 0 0 17,1-3 0-16,5 3 0 15,-12-4 0-16,12 4 0 3,-4-7 0 2,4 7 0 5,4-16 0-5,-4 16 0 6,5-16 0-7,-3 9 0 8,3-2 0 4,-5 9 0-15,11-14 0 0,-11 14 0 14,7-5-1-15,-7 5 1 10,10-4 0-5,-10 4 0 5,0 0 0-5,0 0 0 6,0 0 0-6,0 0 0 6,0 0 0-7,0 0 0 6,0 0 0-6,0 0 0 7,0 0 0-7,0 0 0 6,0 0 0-5,0 0 1 6,0 0-1-7,0 0 0 7,0 0 0-7,0 0 0 7,0 0 0-6,0 0 0 5,0 0 0-5,0 0 0 5,0 0 0-5,0 0 0 5,0 0 0-5,0 0 0 5,0 0 0-6,0 0 0 7,0 0 0-7,0 0 0 6,0 0 0-5,0 0 0 6,0 0 0-7,0 0 0 7,0 0 0-7,0 0 0 7,0 0 0-7,0 0 0 8,0 0 0-8,0 0 0 7,0 0 0-7,0 0 0 6,0 0-1-5,0 0 1 5,11-3 0-5,1 1 0 6,-5 2-1-6,2 0 1 4,2 0 0-4,-11 0 0 4,12 2 0-4,-12-2 0 5,11 7 0-4,-11-7 0 4,12 2 0-6,-12-2 0 7,0 0 0-7,0 0 0 7,0 0 0-6,0 0 1 5,-7 10-1-6,-5-3 1 7,-4 2-1-4,5-5 0 1,-5 1 0 1,-3-3 1 7,3 1-1-15,-5-3 0 15,3 0 0-16,2-3 0 17,4 1 0-16,3 0 0-1,7 2 0 16,2 0 0-16,-12-3 0 4,12 3 0 7,0 0-1-8,0 0 1 9,0 0-1-8,0 0 1 6,19-2 0-5,-8 0 0 6,5 2 0-5,3 0 0 11,1 0-1-17,-3 0 1 17,-1 2-1-17,-5 0 1 16,5 1 0-15,-4 1 0 15,-5 1 0-16,-7-5 0 17,16 11 0-17,-16-11 0 0,7 14 0 16,-7-14 0-15,4 12 0 1,-4-12 0 13,5 9 0-15,-5-9 0 15,0 0 0-14,0 0 0 8,0 0 0-4,0 0 0 5,0 9 0-5,0-9 0 6,0 14 0-6,0-14 0 5,-5 14 0-5,5-14 0 4,0 11 0-4,0-11 0 5,0 14 0-5,0-2 0 5,0 1 0 7,0 10 0-16,0 0 0 15,0 12 0-15,5 6 0-1,2 3 0 16,0 4 0-16,2-6 0 16,-4-3 0-15,-3-5 0 15,3-6 0-16,-1-5 0 17,-4-7 0-17,2-5 1 17,1-1 0-16,-3-10 1 14,2 11-1-15,-2-11 1 2,0 0-1 2,0 0 0 6,0 0-1-5,0 0 1 6,0 0-1-8,0 0 1 8,0 0-1-6,0 0 0 6,0 0-2-7,0 0 0 7,0 0-32-6,0 0 1 5,0 0-37-6</inkml:trace>
  <inkml:trace contextRef="#ctx0" brushRef="#br1" timeOffset="27804">4394 15836 37 0,'0'0'0'10,"-7"12"-1"-5,7-12 1 5,0 9 0-6,0-9 0 6,0 0 2-5,0 0 0 6,0 0 7-6,0 0 1 5,0 0-7-5,0 0 1 6,0 0 0-8,0 0 0 9,0 0-1-9,0 0 1 8,0 0-2-7,7-2 0 7,7-3-1-7,4 0 0 7,5 3-1-6,10 0 1 4,6 0 0-4,-5-3 0 5,5 0 0 1,1-4 1 6,-1 0-1-17,4-3 0 16,1 1 0-16,-5 2 0 18,1 2 0-18,-1 2 0 0,-5 3 0 15,5 0 0-15,5 2-1 17,0-3 1-17,2 3 0 17,-7-7 0-17,-4 3 0 0,-3-3 1 16,-4 0-1-16,1 0 1 17,-1 3-2-17,-3-1 1 17,-6 3-1-17,-3-1 1 17,-4 3 0-17,-3 0 0 16,-2 0 0-16,-7 0 0 1,11 0-1 4,-11 0 1 7,0 0-1-9,0 0 0 8,0 0-36-7,0 0 0 7,0 0 6-7</inkml:trace>
  <inkml:trace contextRef="#ctx0" brushRef="#br1" timeOffset="28762">4571 16460 32 0,'0'0'0'2,"0"0"0"9,12-7 5-7,-12 7 0 7,9-3-2-7,-9 3 1 6,14 0 1-5,-14 0 0 6,11 3-2-7,-1-3 1 6,1 0-1-4,5-3 0 3,0 1 0-3,12-5 0 4,7 0-1-6,6-2 1 7,7 0-1-7,-4 4 0 7,7-2-1 0,4 3 0 5,7-1 0-15,-4 3 1 14,2 0-1-14,-5 2 0 15,-4 2 0-15,4-2 0-1,-4 2 0 16,-12-2 1-15,-7 0-1 15,-4 0 0-15,-5-2 0-1,0 2 0 15,-5 2-1-15,-2 1 1 17,-4-1 0-17,-12-2 0 17,11 0-5-17,-11 0 1 6,0 0-43-1,0 0 1 5</inkml:trace>
  <inkml:trace contextRef="#ctx0" brushRef="#br1" timeOffset="29453">5057 15194 34 0,'0'0'1'2,"0"0"0"8,0 0 0-5,0 0 0 4,0 0 0-4,0 0 1 5,0 0 1-5,0 0 0 6,0 0 1-7,0 0 1 7,0 0-4-6,0 0 0 5,5 21 2-6,-5 0 1 8,5 13-2-8,1 12 1 6,-1 10-2-4,-3 8 0 6,3 12 0 5,0 2 0-16,1 5-1-1,1-3 1 16,3 3-1-16,-6-5 1 17,8-2 0-16,-5 3 0 14,2-1 0-14,2-5 0 15,1-1 0-16,-1-8 0 16,-4-2-1-15,5-2 1 15,-1-2-1-15,-1-3 1-1,-4 0 0 16,-1-9 0-16,-5-5 0 17,0-8 0-16,0-10-2-1,0-5 1 15,0-6-31-14,0-12 0 15,-7-10 28-16,-7-15 1 9,1 0-10-1</inkml:trace>
  <inkml:trace contextRef="#ctx0" brushRef="#br1" timeOffset="30088">4802 15542 66 0,'0'0'0'8,"9"9"0"-4,-9-9 0 6,0 0 0-5,0 0 0 5,0 0 1-5,0 0 0 5,0 0 2-5,11 5 1 6,6 2-3-7,-1 2 0 7,9 0-1-7,12 2 1 7,2 6 0-7,5-6 0 7,6 1-4-6,1-3 0 10,0 0-49-14</inkml:trace>
  <inkml:trace contextRef="#ctx0" brushRef="#br1" timeOffset="30476">4984 16241 34 0,'0'0'0'10,"0"0"0"-6,0 0 0 8,0 0 1-9,0 0 1 9,7 9 4-8,2 1 1 7,2 1-6-7,1 3 1 6,4 0 0-5,2 4 1 5,10 5 2-5,0 2 0 5,4 3-1-5,-5 2 0 5,8 4 0-6,-7-6 0 9,-5 0-2 1,4-5 0-13,1 0-1 15,-5-5 1-16,-2-4-2 17,2-3 1-17,0 1-19 0,-2-5 0 16,2 0-21-16</inkml:trace>
  <inkml:trace contextRef="#ctx0" brushRef="#br1" timeOffset="31122">5870 15848 46 0,'0'0'0'9,"0"0"2"-4,0 0 1 5,0 0 6-5,0 0 0 6,0 0 0-6,0 0 1 5,0 0-2-6,0 0 1 7,0 0-7-7,0 0 1 7,0 0-2-7,0 0 0 7,-11 4 0-7,-1 6 1 6,-1 1-2-5,-6 5 1 6,-6 7-1-8,-5 2 1 8,-2 3-1-5,4-5 0 11,0 0 0-17,10-4 0 17,-3-6 0-17,7-1 1 16,3-1-1-15,2-6 0 15,4 0 0-16,5-5 0 16,0 0 0-16,9 4 0 1,7 5 0 6,0 3 0 2,7 2 0 7,-4-3 0-15,2 1 0 16,2-5 1-17,4-3-1 0,-4-2 1 16,-2 1 0-16,-3-3 0 16,-6 0 0-15,-3 0 0 15,-2 0 0-15,-7 0 1 15,16-5 1-16,-16 5 0 4,12-4 0 1,-12 4 0 6,4-10-2-5,-4 1 1 3,3-5-1-4,-3-4 1 5,0-3-2 6,0-4 1-15,-3-3-1 15,3 3 0-16,0 2-1 17,-4 2 0-17,-1 5-12 0,1 5 0 17,1 1-21-17,3 10 0 16,0 0 0-15</inkml:trace>
  <inkml:trace contextRef="#ctx0" brushRef="#br1" timeOffset="31754">6055 16085 29 0,'0'0'0'7,"0"0"5"-2,0 0 0 6,0 0 21-6,0 0 0 6,0 0-23-7,0 0 1 6,11-16 1-5,1-5 1 6,4-7-3-7,0-8 1 7,7-8-2-7,-9 7 1 7,0 0-2-8,-1 0 1 8,-1 3-1-7,-3 6 1 6,-4 5-1-4,-5 5 1 12,2 4-1-17,-2 0 0 15,-2 3-1-16,2 11 1 17,0-12-1-17,0 12 0 4,0 0 0 0,0 0 0 6,-16 21 0-5,4 4 0 6,1 10 0 4,-6 2 0-14,6 4 0 15,-5 3 0-16,4 4 0 17,5 0 0-17,3 3 0 0,4 0 0 16,2-1 0-15,3-4 0 15,2-9 0-16,2-5 0 17,7-7-5-17,7-4 0 17,-2 0-84-17</inkml:trace>
  <inkml:trace contextRef="#ctx0" brushRef="#br1" timeOffset="33715">778 14971 43 0,'0'0'-1'3,"0"0"1"8,0 0 0-6,0 0 0 5,9 0 1-6,-9 0 0 7,14 0 4-7,0-2 0 7,4-3 3-6,3-6 1 4,9-5-4-4,-7-9 1 6,5-3-4-7,4-7 1 8,-2-6-2-9,-5-7 0 9,-2-7 0-8,-2-5 1 13,-3-5-1-17,1 6 0 16,-3-1-1-16,0 14 1 16,-9 9-1-15,2 9 0 15,-4 10 0-16,-5 11 0 17,0 2 0-17,0 5 0 17,-5 14-1-17,5 0 1 0,-7 7-1 16,3 6 1-16,4 10 0 17,0 9 0-17,0 12 0 17,0-1 0-17,0 10 0 0,4 4 0 16,3 7 0-16,5 3 0 17,-1 4 0-17,5-14 0 17,-4-4 0-17,-3-16 0 16,2-12 0-16,-8-9 0 17,1-10 1-16,1-6 0 15,-5-5 1-15,0-9 1-1,0 0-2 15,-5-20 1-15,-2-13-1 17,-2-3 0-17,2-8-1 17,3 5 1-17,4 2-1 0,0 2 1 16,0 3-1-16,0 2 0 17,4 3 0-16,-1-1 0 15,6 1 0-16,2 1 0 16,5 6 0-15,-4-3 0 15,-1 6 0-16,1 1 0 17,-3 5 0-17,3 2 0 0,-1 2-1 16,5 2 1-16,-2 5-1 17,0 2 1-17,4 3 0 17,-6 0 0-17,-1 4 0 0,1-5 0 16,4 6 0-15,-7-1 0 15,3 2 0-16,-5 3 0 17,-7 0 0-17,-7 7 1 16,-9 4-1-15,0 0 1 15,-5-6 0-16,-2-1 0 17,0-2 0-16,0-2 0-1,7-5 0 15,-3-2 0-14,10 0 0 15,-3-2 0-16,6-3 0 17,6-2 0-16,-10 4-1-1,10-4 0 15,0 0 0-15,0 0 0 10,0 0 0-6,0 0 0 7,10-2 0-6,-10 2 0 5,18-2 0-6,-9 2 0 7,3 2 0-6,-1 5 0 4,5-5 0 6,3 10 0-14,8 2 0 14,-4-1 1-15,5 1-1 17,-7 0 1-17,-3 2-1 18,-2-2 1-18,1-3 0 0,-11-1 0 15,4-3-1-14,-10-7 1 8,7 11-1-4,-7-11 1 5,0 0-1-6,0 0 1 7,0 0-1-6,0 0 0 4,0 0 0-4,0 0 0 6,0 0-26-6,0 0 1 5,0 0-27-5</inkml:trace>
  <inkml:trace contextRef="#ctx0" brushRef="#br1" timeOffset="36582">656 17115 39 0,'0'0'0'3,"0"0"0"8,16 0 0-6,-16 0 0 6,11 0 3-7,-11 0 1 7,0 0 1-7,0 0 1 6,0 0-3-5,0 0 1 6,10 12-1-7,-3-1 1 7,-3 3-2-7,3 2 0 6,2 0 1-6,-6 3 1 7,1 1-2-6,-4 3 0 5,5 5-1-5,-5-3 0 8,0 1 0-9,0-1 1 13,0 0-1-17,0 5 1 17,2 2-1-16,3-4 1 15,-5 0-1-16,4-1 1 16,-4-2-1-16,0-2 1 17,-4-4-1-17,4-1 0 1,0-2-1 15,-5-2 0-16,5-2 0 16,0-3 1-16,0-2-1 1,0-7 1 10,0 11-1-6,0-11 0 12,0 12 1-17,0-12 0 8,0 11-1-2,0-11 1 3,0 0-1-5,0 0 0 6,0 0 0-4,0 0 0 3,0 0 1-4,0 0 0 5,0 0-1-6,0 0 1 12,0 0-1-15,0 0 1 9,0 0-1-5,0 0 1 5,0 0-1-6,0 0 0 7,5 9 0-7,-5-9 0 7,4 19 0-6,1-8 0 10,2 3 0-11,-3 0 0 3,3 2 0 2,-2-2 0 7,2 0 0-15,2-3 0 15,-7-2 0-15,8 1 1 15,-3 1-1-16,2-2 1 0,2 3-1 16,1-3 0-15,-1 0 0 15,1-2 0-15,-1 0 0-1,-4-2 1 15,2-1-1-14,-9-4 1 16,12 7-1-17,-12-7 1 16,16 5-1-15,-16-5 1 5,16 0-1-2,-4 0 1 8,-1 0-1-1,5 0 1-8,-4 0-1 10,2 0 0-11,0-3 0 14,4 1 0-16,-2-3 0 15,7-1 1-14,5-6-1 15,4 3 1-15,7-3-1 15,0 1 0-16,0-1 1 0,-9 1 0 17,3 2 0-17,-13 2 1 16,-1 2 1-16,-3 1 0 17,-5 1 0-17,-4 1 0 17,-2 0-2-16,-5 2 1 15,0-12-1-13,0 3 1-3,-7-3-1 13,2 1 0-12,5-1 0 14,-6 1 0-14,1-1-1 15,0 1 1-14,1-1-1-2,1 1 1 15,-1 2-1-14,-3-3 1 14,7 1-1-14,-5-8 0 15,5-6 0-15,0 0 0 15,0-1 0-15,0-3 0 14,0-4 0-14,-4 1 0 15,1 0 0-16,-1-5 1 17,-1-4-1-16,1 2 1-1,-3 2-1 15,0-2 1-15,2-3-1 17,1 5 0-16,1 5 0 15,-1 2 0-15,4 3 0-1,-5 4 0 15,5 4 0-14,-5 6 0 15,3 3 0-16,2 10 0 17,-5-9-1-17,5 9 0 5,0 0 0 0,0 0 0 5,0 0 0-6,0 0 0 7,0 0 0-7,0 0 1 8,0 0-27-8,0 0 0 6,0 0-42-6</inkml:trace>
  <inkml:trace contextRef="#ctx0" brushRef="#br1" timeOffset="42652">1872 17223 55 0,'0'0'0'9,"0"0"0"-4,0 0 0 6,0 0 0-6,0 0 0 5,0 0 1-6,0 0 1 7,0 0 1-6,0 0 0 5,0 0 3-6,0 0 0 7,0 0-3-7,0 0 0 7,21 5-2-7,-5 0 1 7,7-1 0-7,11-2 0 6,10-2-1-5,-5-2 1 15,5-2-2-19,-5-1 1 14,-9 0-1-14,-5 1 1 15,-1 1-1-16,-6 1 1 16,3 0 0-16,-5 0 0 17,-5 2 0-17,-4-3 0 0,0 3 0 16,-7 0 1-15,9-2-2 16,-9 2 0-17,0 0-33 0,0 0 1 12,0 0 8-8</inkml:trace>
  <inkml:trace contextRef="#ctx0" brushRef="#br1" timeOffset="43088">1920 17382 30 0,'0'0'0'10,"7"0"0"-6,-7 0 0 6,0 0 0-5,0 0 1 6,0 0 1-7,0 0 0 5,0 0 5-3,0 0 1 4,0 0-3-5,0 0 1 5,0 0 1-5,0 0 0 6,9 2-4-7,3-2 0 6,2 3 0-6,11-3 0 7,5-3-2-6,7 3 1 6,2 0-1-6,0 0 1 12,-4 3-1-17,-3-1 1 17,-4 0 0-17,-3 1 0 17,0-3 0-17,-2 0 1 16,-4 0-1-15,-5 0 0 15,-3 0 0-15,1 0 1-1,-8 0 0 15,-4 0 0-14,0 0-4 15,0 0 0-16,0 0-42 1,0 0 1 10,0 0 21-6</inkml:trace>
  <inkml:trace contextRef="#ctx0" brushRef="#br1" timeOffset="44034">3003 16786 60 0,'0'0'0'9,"11"-2"-1"-5,-11 2 0 7,0 0 1-6,0 0 0 6,-4 9 2-8,4-9 0 7,-3 14 1-5,1-2 0 6,0 1 0-7,2 6 0 7,0 4-1-6,0 7 0 5,0 6-1-5,2-1 1 5,0 2-1-5,1 0 1 7,-3 4-1-5,0-9 1 10,0 3-1-16,0-8 0 14,-3-4 0-14,1-4 1 15,0-8 0-15,2-2 0-1,0-4 0 16,0-5 0-16,0 0-3 16,0 0 0-15,0 0-69 0</inkml:trace>
  <inkml:trace contextRef="#ctx0" brushRef="#br1" timeOffset="44975">2701 17400 56 0,'0'0'0'5,"0"0"1"5,0 0-1-7,0 0 1 8,0 0 2-7,0 0 0 7,0 0 0-7,0 0 0 7,0 0-1-7,0 0 1 7,12 10-1-7,4-3 0 7,9 2 3-7,3 0 0 6,4 0-2-5,7-4 0 6,0-3 0-6,5-2 0 6,-3-5-2 1,1 1 0 5,-1-1 1-17,3 1 0 0,-5 1-1 16,-4-1 1-16,-3-1-1 17,-4 1 1-17,-8-1-1 17,-1 0 0-17,-3 1-1 0,-4 1 1 16,-8 1-2-16,-4 2 1 17,12 0-35-17,-12 0 0 17,0 0 5-17</inkml:trace>
  <inkml:trace contextRef="#ctx0" brushRef="#br1" timeOffset="45416">2791 17704 60 0,'11'0'0'9,"6"-2"-1"-6,-6 0 0 7,-6 2 1-4,-5 0 0 4,0 0 4-5,0 0 1 6,11-14 1-7,-4 5 1 7,5-3-6-8,4 1 1 8,7 1 0-7,4 1 1 7,1 0-2-7,4 4 1 7,3 5-1-6,-7 3 1 5,-1 1-1-4,1 3 0 16,-1 0 0-21,-8 0 0 15,-3 0 0-16,-5 0 1 0,-1 2-1 16,-8 2 1-16,-4 6 1 17,-8-4 0-17,-1 3-2 17,-12 3 1-17,-5 2-1 0,-4-3 1 16,2 3-2-16,-2-3 1 17,-7 3-1-16,6-5 1 15,10-5-1-16,0-1 1 16,7-1-1-15,0-2 0 15,9-3 0-16,7-4 0 17,-11 9 1-16,11-9 0-1,0 0 0 15,11 3 1-15,5-1-1 17,7 0 1-17,0 1-1 17,5-1 0-17,4-2 0 0,-4 2 1 16,2 1-1-16,2-1 1 17,7 2-1-17,-11 1 0 17,2 0 0-17,-5-1 0 17,-6-1 0-17,-3-1 0 16,0 0 0-16,-5 0 0 17,1-2 0-16,-1 0 0-1,1 0-4 15,-3-2 0-15,-2 0-37 4,-7 2 1 9,0 0-3-12</inkml:trace>
  <inkml:trace contextRef="#ctx0" brushRef="#br1" timeOffset="46220">3507 17481 78 0,'0'0'0'4,"16"-5"0"7,17-1 0-7,-10-4 1 7,4-1 3-6,1-8 0 5,0-1 1-5,-5-3 1 5,-3-5-2-6,6-2 1 6,4-7-3-5,0-4 0 6,-7-5-1-7,-3 2 1 7,-4 1 0-6,-4 1 0 5,-1 5-1-6,-8 10 0 8,-1 6 0 4,0 5 1-16,-2 4-2 17,0 3 1-17,0 5-1 0,0 4 0 16,-4 20 0-16,1 3 0 17,3 12 0-17,-9 2 0 16,2 6 0-15,0 6 0 15,3 6 0-15,-3 9 0 15,2 12 0-15,1 0 0 15,-1 5 0-16,3-5 0 17,-7-1 0-17,6-15 0 0,-1-11 0 16,-3-10 0-16,4-12 1 16,1-6 0-14,-2-10 1-2,4-11 0 15,0 0-1-15,4-25 1 11,-2-19-1-5,8-2 0 11,-3-4-1-17,4-3 1 17,1-2-1-17,1 6 1 16,-1 6-1-16,-1 4 0 17,8 6 0-17,-3 6 0 16,0 6 0-15,0 3 0-1,3 6 0 16,-3 3 0-16,5 4 0 18,-3 3 0-18,3 2 0 0,2 5 0 15,4 2 0-14,1 4 0 15,-5 7 0-16,-5 1 0 16,-1-1 0-15,-6 1 0 15,-2 1 0-16,-9 6 0 17,0 1 0-17,-11-1 1 17,-5-3-1-16,-7-3 0-1,-5-4 0 16,-4-2 1-16,-3 0-1 16,3-2 1-16,0-1-1 16,2-2 1-16,7-2-1 17,0-2 1-17,7-1-1 0,-1-1 1 17,13-1-1-17,4-2 1 17,-12 2-1-17,12-2 0 17,0 0 0-17,0 0 0 4,21 0 0 2,2 3 0 3,12 3 0 4,-8 1 0 5,1 0 0-18,0 0 0 0,-5-2 0 15,4-1 1-14,-6 1-1 15,2 0 0-15,0 1 0 15,-7 1 1-15,-2 0-1-1,0-2 1 16,-7-1-1-16,-7-4 1 16,9 5-1-15,-9-5 1 15,11 5-1-16,1-3 0 6,-1 0-17 5,6 1 1-6,-6-3-25 7,5 0 0-10,3 0 19 13</inkml:trace>
  <inkml:trace contextRef="#ctx0" brushRef="#br1" timeOffset="47322">4744 17246 83 0,'0'0'0'9,"0"0"0"-5,0 0 1 7,0 0 2-6,0 0 0 5,0 0 1-5,0 0 1 5,0 0-2-5,0 0 0 4,0 0-2-3,-11 10 1 4,-6 6-1-6,-6 7 0 7,-9 11-1-7,-2-6 1 7,-10 6 0-7,5-6 0 8,4-3 0-9,8-4 1 14,1-3-2-17,8-4 1 17,6-5-1-17,1-2 0 17,4-2 0-17,7-5 0 16,0 16 0-16,9-7 0 4,5 0 0 9,2 1 0-12,7-1 0 14,5 0 1-14,6 2 0 14,-4 1 1-14,7 2-1 16,-7-5 0-17,2-4 0 17,-4-3 0-16,-1-2 0-1,-6-2 1 15,-2-3 0-15,-3 0 1 17,-5 1 0-17,1-1 1 17,-8 3-3-17,-4 2 1 16,5-16 0-16,-5-3 0 17,-5-6 0-17,1 0 1 16,-3-3-2-15,-2-2 1-1,2-4-1 15,-5 1 1-14,3 4-1 16,2 3 0-16,-4 3-1-1,6 3 0 16,-2-1-4-16,2 2 1 16,1 6-21-16,2-1 1 16,2 5-13-15,0 9 1 16,0-12 29-17,0 12 0 16,0 0-8-15</inkml:trace>
  <inkml:trace contextRef="#ctx0" brushRef="#br1" timeOffset="48028">5085 17656 73 0,'0'0'0'10,"0"0"0"-8,0 0 0 10,0 0 0-8,0 0 0 7,0 0 8-7,0 0 0 7,0 0 2-7,0 0 1 7,0 0-6-6,0 0 1 5,0-14-3-6,0-2 1 6,5-5-2-6,6-11 0 7,5-12 0-6,0-2 0 5,7-2-1-4,-7-3 1 3,3 1-1 8,-1-1 1-16,3-2-1 16,-5 10 0-17,-4 3 0 0,-1 11 0 16,-4 6-1-16,-2 4 1 17,-1 5-1-17,1 5 0 17,-5 2-1-17,0 7 1 16,0 0-1-16,0 0 0 4,0 0 1 2,0 0 0 3,-5 14-1-3,-2 4 1 8,3 8 0-3,-5 1 0-10,2 6 0 14,-3 3 0-14,-1 6 0 15,4 4 0-15,2 2 0-1,3 7 0 16,2 7 0-16,7 3 0 17,-2 4 0-17,2-9 0 17,-1-5 0-17,4-11 0 16,1-8 0-16,-2-8 0 17,5-7-8-17,7-8 0 16,7-6-34-15,2-9 1 15,2 0 11-15</inkml:trace>
  <inkml:trace contextRef="#ctx0" brushRef="#br1" timeOffset="48792">5536 16940 55 0,'0'0'0'10,"-7"-9"2"-5,7 9 1 5,-4-11 5-6,4 11 1 7,2-12-2-6,-2 12 0 6,5-11-4-7,-5 11 0 7,9-12-2-7,-9 12 1 6,18-9-1-5,-6 9 0 5,9 5 0-5,2-1 0 5,-3 5 0-5,6 1 1 4,6 1-1-2,-9-2 1 3,2 3-1 7,-6-5 1-16,-3 0 0 15,-5 0 1-16,-6-3 0 0,-5 5 0 16,-5 3-2-15,-11 4 1 15,-2 5-1-16,-3-3 1 17,-2 3-1-17,-4-3 0 17,-1 3 0-17,-4-3 1 16,2 1-2-15,2-3 0 16,0-2 1-17,8-3 0 0,4-2-1 15,2-2 0-14,2 0 0 15,12-7 0-15,-11 7 0 14,11-7 0-14,0 0 1-1,0 0 0 11,18 7-1-7,1-3 1 7,10 3-1-8,8-2 1 8,7 0-1-1,0-3 1 7,0 0 0-16,-5 0 1 14,0 1-1-14,-9-3 0 15,2 0 0-16,-11 0 0 0,-3 2 0 16,-2-2 0-15,-9 2 1 15,-7-2 0-16,16 3-1 17,-16-3 1-17,0 0 0 0,0 0 0 16,0 0-1-15,0 0 1 8,0 0-17-5,0 0 0 8,0 0-50-9,0 0-4 7</inkml:trace>
  <inkml:trace contextRef="#ctx0" brushRef="#br0" timeOffset="56324">12651 10582 74 0,'0'0'2'4,"0"0"1"6,0 0 3-5,0 0 1 6,0 0-2-7,0 0 0 7,0 0 0-7,0 0 0 7,0 0-2-7,0 0 1 7,0 0-1-7,0 0 0 8,0 0-2-8,0 0 0 6,-30-18 1-5,14 9 1 4,-9 2-2-3,-5-2 0 3,-9 6-1-2,11 3 1 2,0 0-1 7,1 3 1-16,4 1-1 16,-3 1 0-16,8 2 0 17,-1 4 0-16,6 3 0-1,-1 2 1 15,-2 3-1-14,0 1 0 16,-3 1 0-17,5 7 0 16,3 8 0-16,9-1 1 17,8 9-1-17,1 4 0 16,9 5 0-15,5-3 1 16,-2 1-1-17,1-3 0 0,3 1 0 17,-6-6 0-16,-4-4 0 1,1 3 0 11,-2-3 0-11,-1 5 1 12,1-1 0-14,-8 3 0 15,-1 7 0-14,-3-11 0 16,-3-8-1-17,3-2 1 16,-4 1 0-16,1-10 0 17,1 0 0-17,-3-3 1 17,-1-4-1-17,-6 1 0 16,1 1-1-15,-8-7 1 0,3 1 0 14,-7-1 0-15,-2 3 0 16,-3-2 0-15,0 2 0 16,1-3 0-16,-1 1 0-1,3-3 0 15,-1-5 0-15,1-1 1 16,4-6-1-16,-6-1 1 17,4-8-1-16,0-4 0 15,0 0-1-16,2 0 0 16,5-2-2-15,4 1 1 15,1 6-19-16,4-1 0 18,2 1-24-18,5 11 0 0,0 0 19 16</inkml:trace>
  <inkml:trace contextRef="#ctx0" brushRef="#br0" timeOffset="62769">12644 11641 13 0,'0'0'0'11,"0"0"0"-7,0 0 0 6,0 0 0-6,0 0 0 8,0 0 0-8,0 0 0 6,0 0 0-5,0 0 1 6,0 0-1-7,0 0 1 7,0 0-1-7,0 0 0 6,0 0-8-5</inkml:trace>
  <inkml:trace contextRef="#ctx0" brushRef="#br0" timeOffset="74416">13282 10914 50 0,'0'0'1'2,"0"0"1"10,0 0 4-7,0 0 1 3,0 0 0-2,0 0 1 4,0 0-5-5,0 0 0 5,0 0-1-5,0 0 1 5,0 0-1-5,0 0 0 6,0 0 1-7,0 0 0 7,0 11-1-7,-2 5 0 7,0 7-1-7,-5 12 1 6,0 2 1-3,-5 4 0 9,-2 3-2-15,3 2 1 15,-3 2 0-16,0 3 0 16,3-1-1-16,4 5 1 17,5 1-1-17,4-10 0 16,5-3 0-14,2-4 0-2,-2-4-1 15,2-7 1-15,3-5 0 17,-1 2 0-17,1-4 0 17,4-1 0-16,-2-1-1-1,11-1 1 15,5 3-1-15,7-3 1 16,2 1-1-15,2-6 1 15,8 1 0-15,-6-5 0 15,-1-9 1-15,2-11 0 15,2-5-1-15,0-5 1 14,0-7-1-14,-5 1 0-1,-4-1 0 16,2-11 1-15,1-9-1 15,-6-7 1-16,3-5-1 17,-3-5 0-17,-6 1 0 1,0 0 0 14,-10-3 0-14,-2 9 0 15,-4 3 0-16,-8 5 0 17,-4 10-1-17,-4 1 1 16,-8 5-1-16,1 4 1 17,-1 2-1-16,1 5 1 14,-1 5-1-14,3 2 0 15,4 4 0-15,3-2 0-1,-3 8 0 16,5 6 0-16,-4-7-1 17,4 7 1-16,0 0-1-1,0 0 0 11,-14 2-17-7,9 7 0 7,-6 7-30-5,6 12 0 3,1-3 29-1</inkml:trace>
  <inkml:trace contextRef="#ctx0" brushRef="#br0" timeOffset="75408">14620 10877 78 0,'0'0'1'2,"0"0"1"9,0 0 3-7,0 0 0 7,0 0-1-7,0 0 0 6,-9 4 0-5,-2 3 1 6,-3 7-2-7,-9 11 1 7,-3 8-1-7,-1 6 0 7,-1 4 0-7,-2 1 0 6,3 9-1-5,-1 0 0 5,5 4 0-4,7 3 0 6,4 5-1 1,3-1 1-12,9-2-1 14,5-7 0-15,6 1-1 16,1-15 1-14,4-4-1-2,2-7 1 15,8-5-19-14,1-9 0 14,1-2-58-14</inkml:trace>
  <inkml:trace contextRef="#ctx0" brushRef="#br0" timeOffset="75936">15390 11093 59 0,'0'0'0'10,"4"7"3"-5,-4-7 1 4,0 0 3-4,0 0 0 6,0-7 1-6,-4-4 1 5,-1-3-3-5,-2 0 0 5,-2-4-1-5,-7-8 0 5,-7-4-1-5,0 3 1 5,0 1-3-6,-5 3 1 7,-2 5-2-7,3 4 1 7,1 3-2-7,-6 6 0 9,-3 7 0-8,5 3 0 12,5 7 0-16,-3 6 0 14,-1 10 0-14,1-1 0 15,3 5 0-15,-1 5 0 15,-1 5 0-16,4-8 0 2,6 1 0 12,1-3 0-13,5-9 0 15,4 0 0-15,5-3 0 15,11 3 0-15,2 0 0-1,10-2 0 15,9-2 0-14,2-6 1 15,7-3-1-15,-9-4 1 15,3 1-1-15,-6-4 1 15,-8-3-1-16,-3 0 1 16,-2 0 0-15,-5 0 0 15,-5 0 1-15,-4 0 0-1,0 0-1 4,0 0 0 6,0 0-1-5,0 0 1 6,0 0-1-6,-11 4 0 6,-8 5 0-6,-6 5 0 10,-5 7 0-15,-2 2 0 16,-3 9 0-15,3-4 0 15,4 6 0-16,10-4 0 17,2 0-1-17,4-2 1 16,3-1-1-15,7-1 1 15,2-3 0-14,5-3 0-2,6 1 0 14,12-3 0-13,5-1 0 18,6-1 0-19,5-9 0 0,-4-1 0 14,-1-3 0-13,3-6 1 14,-4-1 0-14,-6-1 1 17,-4 1 0-17,-4-1 0 13,-5 3-1-14,-3-1 1 19,-4 1 0-19,-7 2 0 14,9 0-1-13,-9 0 1 17,0 0-1-18,0 0 0 0,0 0-1 5,0 0 1 4,9-9-1-3,-9 9 1 5,12-5-1-8,-12 5 0 13,11-2 0-15,-11 2 0 8,0 0 0-5,0 0 0 6,0 0 0-5,0 0 1 5,0 0-1-5,0 0 1 6,0 0-1-7,0 0 0 6,0 0 0-5,0 0 0 6,0 0-4-7,0 0 1 7,0 0-14-6,0 0 1 5,5-9-20-6,-5 9 1 7,0 0-7-7</inkml:trace>
  <inkml:trace contextRef="#ctx0" brushRef="#br0" timeOffset="78384">15758 11578 64 0,'0'0'0'8,"0"0"3"-3,0 0 1 6,0 0 1-7,0 0 1 7,0 0-1-7,0 0 1 7,0 0 0-6,0 0 0 6,0 0-5-7,0 0 1 6,-11 12-1-5,4-1 0 6,-2 3 0-7,-8 5 0 6,-1 4-1-5,2 0 1 5,-7 2-7-5,7-7 0 6,0 3-66-2</inkml:trace>
  <inkml:trace contextRef="#ctx0" brushRef="#br0" timeOffset="78876">16719 10895 82 0,'0'0'3'2,"0"0"1"8,-14-14 2-5,5 3 1 6,-3-1-3-7,-2 3 1 6,0 2-2-6,-11-2 0 6,-5 2-2-5,-4 7 0 6,-3 0 0-7,2 2 0 7,1 5 0-7,-1 12 0 7,-2 2-1-7,3 8 1 7,-1 11-1-5,3 3 1 5,0-1-1 2,2 4 1-11,2 2-1 12,3-2 1-13,6 2-1 14,8 1 1-14,4-1-1 15,14 0 1-16,11 3-1 17,5-10 1-17,10-2 0 0,3-11 0 16,10-5 0-16,5-5 0 17,4-6-1-16,1-3 1 15,-6-2-11-16,-6-7 0 16,-5-2-36-16,3-8 0 16,-1 4 32-15</inkml:trace>
  <inkml:trace contextRef="#ctx0" brushRef="#br0" timeOffset="79421">17032 10794 59 0,'0'0'0'9,"-7"11"2"-7,7-11 0 10,0 10 2-7,0-10 0 5,9 11 3-5,-2-4 1 5,5 7-3-5,4 9 1 5,2 5-3-5,3 6 1 5,-5-2-1-6,2 5 1 7,3 4 2-7,-7-1 0 7,-2 1-3-7,-3-2 1 8,-9 0-2-7,0 0 1 12,-5 3-1-17,-2 4 0 16,-7 7 0-15,-6 4 0 15,-6-2-1-15,-6 3 1 15,-5 2-2-16,-4-3 0 17,-1 3-13-16,-6-9 0-1,2-1-74 15</inkml:trace>
  <inkml:trace contextRef="#ctx0" brushRef="#br0" timeOffset="81326">18223 11178 51 0,'0'0'0'9,"7"12"3"-4,-7-12 1 5,0 0-1-5,0 0 0 6,0 0 2-7,0 0 0 7,0-10 0-8,0 10 0 8,-7-16 0-6,4 5 0 6,1-1 0-6,-3-1 0 5,1-1-2-5,-3-5 1 4,-9 1-2-3,4-5 0 4,-6-2 0-6,4 4 0 6,0 5-1-5,0 2 1 7,3 5-2 6,-5 7 1-18,0 4-1 0,-3 7 0 17,1 12 0-17,2 6 0 16,-3 6 0-15,3 6 0 15,2 7 0-15,3 4 0 15,4 5 0-16,7 5 0 16,0 7 0-16,9-5 0 18,5-4 0-18,-3-15 0 0,3-8 0 16,5-14 1-16,-6-10 0 16,13-18 1-15,4-14-1 16,2-18 0-17,3-16 1 0,1-7 0 16,4-12-1-16,3-31 1 17,8-27-2-17,-14 8 1 16,-5-2-1-15,-9 24 1 15,-7 13-1-16,-4 34 0 17,-8 27 0-17,1 0 1 17,-5 12-1-17,0 5 0 0,0 4-1 16,0 7 1-16,0 0-1 4,-9 11 0 7,0 5 0-7,-1 7 0 11,3 10-1-15,3 6 1 16,-1 7 0-16,3 14 1 17,4 13 0-17,-2-4 0 16,0 12 0-16,5-8 0 17,-5 6 0-17,4-4 0 17,3 4 0-17,3-10 0 17,1 2 0-17,-2-18 0 0,1-12 0 15,-1-9 1-14,-2-8-1 16,-3-8 1-17,3-9-12 17,-7-7 0-16,0 0-68-1</inkml:trace>
  <inkml:trace contextRef="#ctx0" brushRef="#br0" timeOffset="82093">18828 10858 76 0,'0'0'0'13,"0"0"0"-13,0 0 0 10,0 0 3-5,0 0 1 6,0 0-1-7,0 12 1 7,-2 4 0-7,2 7 1 6,2 5-3-5,3 11 0 5,0 4 1-5,6 6 0 4,5 4-1-4,0 6 0 6,1 8 1-5,1 7 0 4,3 4-2 6,-3-7 1-15,1 3 2 15,-6-17 0-15,-1-11-1-1,-3-11 0 15,-4-10 3-14,4-13 1 15,2-12-4-15,3-23 1 15,5-21-2-15,4-13 0 15,2-17-1-16,7-4 0 16,5-3-1-15,-2 12 1 15,2 2-1-15,-5 5 1-1,0 9-1 16,-7 7 1-16,-6 10-1 17,-3 6 1-17,-5 7-1 16,-1 7 0-15,-1 4 0-1,-5-2 0 16,1 5 0-16,0 0 0 17,-3 2 0-17,-2 7 0 16,5-11-2-16,-5 11 0 7,0 0-13-3,0 0 0 6,0 0-26-5,0 0 1 5,0 0 5-5</inkml:trace>
  <inkml:trace contextRef="#ctx0" brushRef="#br0" timeOffset="125180">13794 12082 52 0,'0'0'0'8,"0"0"1"-2,0 0 1 4,0 0-1-6,0 0 1 6,0 0-1-5,0 0 1 6,0 0-1-7,0 0 1 7,0 28 1-7,0-1 1 8,2 12-1-8,0 7 1 7,0 0-1-7,-2 3 1 6,0 4-3-5,-2 0 1 6,0 2-1 2,0-5 1-12,-8 1-1 14,3-14 0-15,3-10 1 16,-1-6 0-16,3-7 0 17,2-3 0-17,0-8-6 17,-7-12 1-16,0-12-41-1,0-2 1 15</inkml:trace>
  <inkml:trace contextRef="#ctx0" brushRef="#br0" timeOffset="125600">13782 12015 39 0,'0'0'0'9,"0"0"5"-5,0 0 0 7,0 0-2-6,0 0 0 5,0 0 0-5,0 0 0 5,0 0-2-6,-5 12 1 8,-11 6-2-9,-2 8 1 8,-3 8 1-6,0-6 0 4,3 4 0-4,-3-2 0 6,3-3 1-6,-10-4 0 6,5-2-1-6,2-7 0 15,5-3-1-19,5-4 1 15,8 0-2-16,3-7 0 3,0 0 0 2,0 0 0 4,12 7 0-4,4 2 1 6,7 3-1 6,-4-1 1-17,4 1-1 17,9-7 1-17,12-1 0 0,-14-2 0 16,2-2 1-16,0-2 0 17,-4-2 1-17,-5-1 0 16,-7 5-1-15,-5-7 0 15,-4 5 0-16,0-7 0 17,0-5 0-17,0-9 0 17,-7-5 0-17,0-6 0 0,-5-8 0 16,-2 3 0-16,-4-2-1 17,-3 6 0-17,0 8-1 17,-2 4 1-17,0 6-1 0,0 4 0 16,-2 3-23-16,4 4 1 17,0-1-34-17</inkml:trace>
  <inkml:trace contextRef="#ctx0" brushRef="#br0" timeOffset="126365">14335 12423 76 0,'0'0'0'10,"-5"-12"3"-5,5 12 1 5,0 0 1-6,0 0 0 7,-9-7-2-6,-3 7 0 5,-6 0-1-5,-3 3 0 5,-2 1-1-6,5 1 1 7,-3 2-2-7,7-5 1 7,5 3-1-7,9-5 0 6,-11 11 0-5,11-2 1 6,11 3-1-6,10-3 1 6,13 5-1-7,6 2 1 6,1 2-1-3,-4 3 1 1,-3 2 0 7,-6 5 1-15,-3 6 0 17,-6 3 0-17,-15-5 1 17,-6 3 0-17,-12 4-1 0,-2-12 1 16,-5-6-1-16,3-3 0 17,-5-6 0-17,2-5 0 17,3-7-1-17,2-3 1 16,4-1-2-15,3-3 1 14,2-2-1-14,2 2 0 15,1-7-15-15,2 3 0 15,4-3-38-15,12-9-4-1</inkml:trace>
  <inkml:trace contextRef="#ctx0" brushRef="#br0" timeOffset="126875">14399 12478 82 0,'0'0'0'10,"7"11"5"-5,-7-11 0 5,14 0 0-5,2-4 0 6,12-3-3-7,4-7 0 7,14 0-1-7,-2 0 0 6,2 3-1-5,-7 2 1 5,-4 4-1-5,-8-2 0 5,-6 7-6-5,-3 7 0 5,-4-2-31-5,-5 2 0 5,1-5 23-4</inkml:trace>
  <inkml:trace contextRef="#ctx0" brushRef="#br0" timeOffset="127096">14650 12273 76 0,'0'0'1'3,"0"0"1"9,0 0 1-8,0 0 1 7,0 0-1-6,0 0 1 4,0 12 1-3,3 4 0 3,-1 9-2-4,3 12 1 5,4 11-1-5,0 12 1 5,0 14-2-5,-2-5 1 6,-2 6-1-6,-1-6 0 6,-4-4 0-6,0-15 0 12,0-8 0-17,-7-12 0 16,3-7 4-15,-1-12 0 17,1-6-3-15,-3-19 0-3,0-14-2 12,7-11 1 4,7-11-2-16,4-8 0 1,5-6 0 15,0 9 1-16,1 4-1 16,1 10 0-15,-2 2 0 15,0 4 0-16,3 7-2 0,1 1 1 17,3 4-23-17,-2 4 1 16,2 3-3-15,-4 5 0 15,-1-1-11-15</inkml:trace>
  <inkml:trace contextRef="#ctx0" brushRef="#br0" timeOffset="127596">15035 12365 98 0,'0'0'0'9,"2"19"1"-3,-2-19 1 4,7 11-1-5,-7-11 1 5,0 9-1-6,-4 10 0 8,1 1 0-8,1 19 0 6,2 12 2-5,-2 4 0 4,2 7-1-4,0-11 0 6,-7-10 1-6,2-4 1 5,-2-5-1-6,0-9 1 8,5-4 0 0,-5-8 0 5,5-4-1-17,0-16 0 0,2-14-1 16,4-7 1-16,5-11-3 17,5 2 1-16,0-1-1-1,2-3 1 16,5 4-1-16,-5 2 0 16,7 5 0-16,-5-1 0 17,5 6 0-17,-4 2 1 16,-1 4-2-16,-2 5 1 17,-4 4-25-17,-5 3 1 17,2 4-3-17,3 5 0 16,-1 0-7-15</inkml:trace>
  <inkml:trace contextRef="#ctx0" brushRef="#br0" timeOffset="128016">15507 12411 102 0,'-11'2'0'10,"-5"8"5"-5,4-10 1 5,0 0-1-6,-4 0 0 6,5-5-3-5,-5 5 1 5,-5 5-2-5,-2 2 1 6,-2 6 0-7,-1 13 0 7,3 8-1-6,3 10 1 6,3 11-1-6,6-4 1 5,9-1-1-5,-3-6 0 8,10-7 0-7,-1-7 1 1,3-10 1 2,2-6 0 8,3-5 0-17,6-16 0 16,3-9-2-15,-3-20 1 15,3-10-1-16,-5 4 1 0,-4-2-2 17,-3 8 1-17,0 6-1 17,-7 7 1-17,1 7-1 1,-1 4 0 14,-2 8-1-15,0 4 1 17,0 0-1-17,-2 11 1 8,-3 12-1 0,5 7 1 9,2 11-1-16,1-8 1 14,1 1-1-14,3-2 1 16,-4 3 0-17,-1-10 0 0,0-4 0 16,3-7 0-16,-5-5-5 16,0-9 1-15,11 9-25 2,-1-14 0 13,8-6 1-15,-4-1 0 12,0 1 3-13</inkml:trace>
  <inkml:trace contextRef="#ctx0" brushRef="#br0" timeOffset="128539">15516 12570 76 0,'0'0'3'2,"0"9"1"9,3 7 3-7,1-7 1 7,-4 3-1-7,5 9 0 7,2 4-2-6,4 5 0 5,-4 2-4-6,2-4 1 8,-2-5-1-8,0-3 0 6,-2-4 1-5,-1-4 1 5,-1-1-5-5,-3-11 1 5,0 0-23-5,0-20 1 6,0-8-11-7,2-16 1 6,0 3 25-6</inkml:trace>
  <inkml:trace contextRef="#ctx0" brushRef="#br0" timeOffset="128844">15696 12379 53 0,'0'9'0'7,"2"5"12"-1,1 0 0 4,4 4-2-4,-5 10 0 3,2-1-8-4,1 3 0 5,-3 0-1-6,1-2 1 8,-1-3-1-8,3-4 1 6,-5-7 1-5,0-1 1 5,0-6 1-5,0-7 0 5,0 0-3-5,0-11 1 6,2-5-2-7,0 0 0 6,3-3-1-5,2 3 1 6,0 2-1-7,-1 5 0 7,-1 0 0-6,-5 9 1 4,9-9 0-4,-9 9 0 6,14 18 2-7,-5-6 0 7,-2 6-1-7,2 5 0 6,3 2-1-6,-7-2 1 7,2-2-1-6,-3-5 0 4,1-2-5-4,-3-5 1 7,3-4-33-8,-5-5 1 7,0 0-16-7</inkml:trace>
  <inkml:trace contextRef="#ctx0" brushRef="#br0" timeOffset="129590">16088 12469 36 0,'0'0'2'2,"0"0"1"9,11 13-2-7,-11-13 0 6,9 10 8-5,-9-10 1 6,0 0-2-6,0 0 1 6,19 2-5-8,-3 0 0 8,2 1-2-7,3-3 1 7,7-3-1-6,-5 1 0 5,4-3 1-6,6 1 0 7,1-3-2-6,-4 0 1 5,-2 0-1 5,-5-2 1-14,-3 0 0 15,-1-3 0-15,-3 1 1 16,-7-10 0-17,-9-7-1 0,-7 1 0 15,-4-3-1-14,2 2 0 15,-8 7 0-15,4 3 0 15,3 7 0-15,-6-1 0 15,5 7 0-16,-8 8 0 16,1 4-1-15,-3 4 1 14,0 8-1-13,1-1 0-2,1 3 0 16,1 9 1-16,9 4 0 16,-1 5 0-15,10 3 0 16,10 1 0-17,-1-1 0 0,9-3 0 15,-2-5 0-15,3-8 1 18,2-6-1-18,-3-8 1 16,3-5-1-15,-3-10 1 15,3-6-1-16,0-7 1 16,2-2-1-15,0-8 0 15,-7-1 0-16,-2 4 0 17,-3 4-1-17,-2 8 0 0,1-1 0 16,-10 12 0-15,11 14 0 16,-4 2 0-17,-5 10 0 0,3-3 0 15,2-5 0-15,-3-4 0 17,1-3 0-16,-5-11 0 14,9 10 1-14,3-24 0 5,6-12-1 5,1-3 0 5,1-8 0-15,1 5 1 15,2-1-1-16,-7 8 0 17,3 7 0-17,-3 2 0 0,-5 9 0 16,-2 14 0-15,1 11 0 15,-3 10 1-15,0 8-1-1,-1-1 1 15,1 4-1-15,3-7 1 17,-6-2-1-16,3-5 1 15,-2-11-3-15,-1-2 0 15,3-8-24-16,5-6 0 16,-1-7-11-15,5-5 0 15,-4 0 17-16</inkml:trace>
  <inkml:trace contextRef="#ctx0" brushRef="#br0" timeOffset="130534">16841 12443 71 0,'0'0'2'4,"0"0"0"6,11 10 3-4,-11-10 0 4,16 13 3-6,-9-1 0 6,5-5-5-4,4 2 0 4,2 2 0-5,3-6 1 4,0-3-1-3,6-9 0 4,8-9-1-5,-7-7 0 5,4-7-1-6,-9 1 1 7,-7-6-1-7,-7 7 1 7,-6 3-1-6,-8 4 1 9,-11 5-1-13,2 5 1 15,-2 6-1-16,-5 5 0 17,-2 7-1-17,-5 9 1 16,1 0-1-15,4 7 1 15,0 5-1-16,9 2 0 17,5 7 0-17,4 2 0 17,5 0 0-16,9-2 1-1,10-1 0 15,4-8 0-15,2-5 0 16,12-9 0-15,0-10 0 15,0-6 0-15,-3-7 0-1,1-5 0 16,-1-2-1-16,1-2 1 16,-3-5-1-15,3-3 0 15,-5 1 0-15,-5-5 0 15,-2 0 0-16,-7-7 0 17,-4 1 0-17,-5 3 0 17,-5-1 0-16,-2 13 0-1,0 0 0 15,0 8 0-14,-2 3-1 15,2 10 1-16,-3-6-1 2,3 6 1 13,0 0-2-14,0 0 1 8,0 0 0-4,0 0 1 6,0 0-1-6,0 0 1 5,0 0 0-6,0 0 0 7,-4 16-1-6,-1 7 1 4,3 4-1 7,2 3 1-14,0 2-1 10,0-2 1-11,-3-2 0 14,1-3 0-14,2-9 0 15,-5-2 0-16,5-2 0 17,0-3 0-16,0-2 1-1,0-7 0 15,-2 9 0-15,2-9 0 9,0 0-1-4,0 0 1 5,0 0-1-5,0 0 1 6,-9 0-1-7,9 0 1 6,0 0-1-5,0 0 0 5,0 0 0-5,0 0 0 5,-9-7 0-5,9 7 1 5,0 0-1-5,0 0 0 5,0 0 0-6,0 0 0 7,0 0 0-6,0 0 0 6,0 0 0-7,0 0 0 7,-7-9 0-6,7 0 0 5,0-5 0-6,4-2 0 6,1-3 0 2,7-6 0 4,6-7 0-15,-2 7 0 14,3-1 0-14,-3 3 0 1,4 5 0 12,-6 2 0-14,0 2 0 19,-2 2 0-19,-1 1-1 0,-11 11 0 16,12-12-17-16,-12 12 0 15,11 3-15-15,1 6 0 19,-1 0 3-19</inkml:trace>
  <inkml:trace contextRef="#ctx0" brushRef="#br0" timeOffset="131591">17836 12222 78 0,'0'0'0'8,"4"-18"5"-3,1 9 0 5,-5 2 2-5,-12-9 0 6,-4-7-1-6,0 4 1 5,-5 1-4-6,-2 11 1 7,-2 3-3-7,-5 20 1 6,-4 7-1-4,4 11 0 3,2 10-1-4,7 2 1 6,7 7-1-6,5-12 1 10,7-2-1-15,9-9 1 15,7-7 0-14,6-7 1 15,8-9 0-16,-5-2 0 16,5-12-2-15,-5 2 1 15,0 1-1-16,-5-1 0 15,-4 3 0-15,2 16 0 17,-4 11 0-17,-1 14 0 18,1 12 0-18,-5 8 0 0,0 10 0 17,-5-2 0-17,-4 4 1 17,-1-11 1-17,1-7 0 0,-7-2 0 16,-3-3-1-16,-6-16 1 15,-3-4-1-15,-14-10 1 18,-11-8 0-17,3-10 0 15,-6-10-1-16,3-6 1 16,0-4-1-15,7-1 0 14,2 0 0-15,7-4 0 18,5 2-1-18,4-5 1 0,7 1-1 17,10-10 0-17,8-5-10 17,8 1 0-16,15-3-6-1,6 1 1 15,13 1-26-15,4 8 0 17,6-1 22-16</inkml:trace>
  <inkml:trace contextRef="#ctx0" brushRef="#br0" timeOffset="132250">17916 12213 83 0,'0'0'0'10,"14"5"3"-5,-14-5 0 5,12 4 3-5,-12-4 0 5,0 0-1-5,0 17 1 6,0 8-3-7,0 12 1 6,2 11-3-6,5-9 1 6,-3 0-1-5,3-9 0 6,3-5 2-6,3-11 1 5,6-9-2-5,2-14 1 6,4-12-2-7,-2-9 1 7,0-7-1-6,-5 5 0 4,-1 4-1 5,-6 1 1-11,-2 8-1 10,-2 10 1-12,0 2-1 14,2 23 0-15,7 14 1 17,-4 9 1-17,4 17-1 16,0 6 1-14,3 14-1-2,-3-3 0 15,0 1 0-15,-5-10 0 17,-4-6 0-17,-2-12 0 17,-3-9 0-17,-4-8 1 16,-10-3-1-16,-13-10 1 16,-5-9 0-15,-4-10 0 16,-8-8-2-17,3-7 1 0,-3-8-1 16,8 3 0-16,2 3 0 16,9-1 1-15,7 0-1 16,4 7 0-17,5 3 0 0,7-8 0 16,7 3-1-16,18 0 1 17,14 0-1-17,14 2 1 16,12 3 0-15,-1-3 0 15,6-2-40-16,-1-2 1 17,0-1-22-17</inkml:trace>
  <inkml:trace contextRef="#ctx0" brushRef="#br0" timeOffset="133402">19190 12358 62 0,'0'0'5'4,"0"0"0"6,0 0 7-5,0 0 1 6,0 0-8-7,0 0 0 6,0 0-1-5,0 0 0 6,0 0-2-8,0 0 0 8,-37-18 1-6,12 4 0 4,-3 0 0-3,3 3 0 4,2 1-2-5,4 8 0 5,-4 2-1-6,-4 7 1 8,-6 14-1-8,10 2 0 8,3 9 0-10,8 3 0 15,8 4 0-17,6-3 0 16,9 1 0-15,1-9 1 15,-1-5 0-15,3-9 1 15,5-7 0-16,4-14 1 17,4-9-2-17,1-7 0 16,0-14 0-16,-1-7 1 17,3-7-1-17,-9-11 0 0,-3-9 0 16,-8 2 0-15,-3-9-1 15,-7 23 1-15,0 6-1-1,0 15 0 16,0 11-1-16,-5 7 1 16,3 13-1-15,-3 22 1 6,-2 20-1-1,5 2 1 4,2 12 0 0,9 2 0 6,3 3-1-15,-1-3 0 15,7-2 1-15,3-7 0 15,2-7 0-16,9 0 0 0,1-9 0 17,1-7 0-17,5-7 0 17,-6-7 1-16,4-13 0-1,-5-3 0 14,0-11 0-13,-7-3 1 15,-6-7-1-15,-10-11 0 15,-7-7 0-15,-11 5 0 15,-9-1-1-15,-8 12 0 14,-4 10 0-14,-2 15 0 15,-2 12 0-16,-1 11 0 17,7 10-1-17,5 9 0 0,7 4 0 17,14 5 1-17,9 7 0 17,11-7 0-16,10-2 0-1,2-7 0 15,11-14 0-15,5-12 1 17,0-6 0-17,-9-19 0 17,-7-7 0-17,-2-9 0 16,-5-6 0-16,-2-6 0 17,-1-4-1-17,-6 9 1 16,-2 5-1-16,-5 11 1 17,-3 3-2-17,-2 9 1 0,-2 4 0 17,-4 19 0-17,-3 11 0 3,2 8 0 11,3 6 0-14,2-5 0 16,2 3 0-15,1-9 0 14,-1-5 0-14,0-10 0 15,1-1 1-15,-3-12 0 15,0 0 0-15,6-14 1 3,6-14-1 1,0-4 0 5,-1-7-1 3,1 5 1-12,-3-1-1 16,0 8 0-17,0 6 0 15,-4 5 0-15,2 9-1 17,-7 7 1-17,11 18-1 2,-4 5 1 13,2 7 0-15,-2-5 0 16,0 1 0-15,-2-3 0 15,-1-7 0-15,1-2 0 15,-3-5 0-16,-2-9 0 17,19 2 0-16,1-13 0 14,8-10 0-15,2-7 0 18,5-8-1-18,-3-6 0 0,2-4 1 15,1-2 0-14,-7-5-1 15,-8 14 0-16,-1 9 0 17,-10 7 0-17,-4 7 0 0,-5 16 1 17,-7 9 0-17,-16 7 0 10,-14 7 0-2,11-5 0 7,-1-1 0-14,8-4 0 15,6 3 0-16,10-4 0 16,10 4 0-15,14-4 0 16,13 4 0-17,-4-3 0 0,7 1 0 15,2 2 0-14,1 1 0 15,-11 3 0-15,1 6 0-1,-9 1 0 16,-9 1 0-16,-10 2 0 16,-9 0 0-15,0-7 1 15,-4 0-1-16,-8-10 1 17,-4-1-1-17,5-5 1 17,2 0-1-17,-1-14 0 16,4-2-6-15,1-3 0 16,5-9-13-17,5 3 1 0,7-7 10 15,8-3 0-15,1-4 0 18,5 0 1-17,4-3 4-1,0 8 1 16,-3 6 2-16,-1 5 0 15,-10 4 1-14,0 3 0 15,0 7 8-15,-9 2 0 15,7-5 2-15,-7 5 0 14,10 12-7-14,-6-1 1 15,3 3-3-16,0 2 1 17,0 5-2-16,0-5 1-1,0 0-1 15,-3-5 1-14,-1-1-2 15,-3-10 0-16,4 11-11 18,-4-11 1-18,0 0-7 0,3-16 1 10,1-16 9-5,-4-14 0 12,-2-14 5-16,-3-2 0 15,-6-5 2-15,2 12 1 15,2 7 15-16,0 11 1 16,2 9-16-16,-4 12 1 18,-5 12-2-18,5 1 1 0,0 10-2 15,9-7 1-14,-5 16-13 3,7-4 0 8,1-5-44 5</inkml:trace>
  <inkml:trace contextRef="#ctx0" brushRef="#br0" timeOffset="135148">20556 11799 71 0,'0'0'0'10,"4"-16"4"-6,-4 16 0 7,3-9 1-6,-3 9 1 5,0 0-1-5,0 0 0 4,0 0-1-4,4 9 1 5,3 10-2-4,5 17 0 4,2 15-1-5,4 9 0 4,-4 9-1-3,4-5 1 5,3 1-1-3,-3-13 0 9,1-8 0-17,-3-9 0 16,-4-8 0-16,-3-11 0 17,-2-2-2-15,-7-14 1-2,0 0-21 15,-12-18 0-14,1-1-39 14</inkml:trace>
  <inkml:trace contextRef="#ctx0" brushRef="#br0" timeOffset="135422">20279 11972 83 0,'0'0'0'1,"-13"0"10"-1,13 0 1 4,0 0 0 2,0 0 0 4,9-5-8-6,9 5 0 7,10 0 0-7,13 5 0 7,15-3-1-6,6 7 0 5,12-4-1-5,-3-3 1 5,0-2-1-6,1-7 1 8,1-2-1-9,-8 0 1 13,-7 0-2-15,-15 2 1 15,-8 2-1-15,-12 7 0 15,-5 10 0-15,-11 13 0 15,-9 10 0-16,-3-3 1 16,-4 2-1-16,0-1 0 17,-3-3 0-16,5-5 1-1,3-11-1 16,4-3 1-16,9-6 0 16,9-12 1-16,12-12-1 17,5-8 0-16,6-12-1-1,1-3 0 15,6-1 0-14,-13 1 0 15,-1-1 0-15,-8 8 0 15,-10 3 0-15,-5 9 0 15,-4 4-1-16,-2 10 0 16,-5 7 1-15,0 20 0 15,-5 21 0-16,10 19 0 1,-3 22 0 15,3 3 0-16,2 9 0 16,0-4 1-16,-1-1 0 17,6 19 0-16,0 11-1-1,-8-22 1 15,-2-10 0-14,-6-30 1 15,-8-28-1-16,-11-4 0 16,-7-6 0-15,-18-17 0 16,-17-7-1-17,-1-7 1 16,-8-7-1-16,9 3 1 17,10-3-1-16,5 3 1-1,13 2 0 15,7-1 0-14,7 4-1 15,7-1 1-16,4 0-1 17,19-7 0-16,14-6 0-1,18 1 1 15,16-1-1-14,14 6 1 15,14-4-1-15,-7 4 1 15,2 0-1-16,1 1 0 16,-1-3-1-15,-16 4 1 15,-11 3-7-15,-12 5 1 15,-9 2-45-16,-12 9 0 17,1 0 8-17</inkml:trace>
  <inkml:trace contextRef="#ctx0" brushRef="#br0" timeOffset="-202302.73">13895 10085 7 0,'0'0'0'9,"0"0"0"-5,0 0 0 7</inkml:trace>
  <inkml:trace contextRef="#ctx0" brushRef="#br0" timeOffset="-202226.73">13911 10113 8 0,'0'0'0'0,"0"0"0"0,0 0 0 1,0 0 0-1,0 0 0 7,0 0 0-2,0 0 0 6,12 5 0-7,-12-5 0 6,16 9 0-5,-9-4 0 6,2 1 0 4,0-1 0-15,5 4 0 16,-3-6 0-15,1 6 0 15,-1-7 0-15,5 0 0-1,-4 1 0 16,-3 1 0-15,3-4 0 14,-3 0 0-15,0 0 0 17,0 3 0-16,-9-3 1 15,14 2 5-16,-14-2 1 16,12 0-4-15,-12 0 0 1,0 0-2 4,0 0 0 3,0 0 0-4,0 0 0 5,0 0 0-5,0 0 0 5,9 0 0-5,2 0 0 9,1-2-1-12,-1-1 1 13,1 3-1-15,-1 0 0 16,3 0 0-16,5 0 0 17,-3 0 0-17,2 0 0 17,3 0 0-17,-5 0 0 16,0-4 0-15,3 1 1 15,1 3-1-16,1 0 1 17,0 0-1-16,2-2 0-1,0 0 0 15,-2 2 0-15,-3-5 0 17,-4 3 0-17,-3 0 0 17,1-1 0-17,-1 3 0 0,-1-4 0 16,-1 4 0-16,0-5 0 17,-2 5 0-16,-7 0 1 14,14 0-1-14,-14 0 0 15,14 0 0-16,-5 0 0 5,2-2 0 6,1-1 0-8,4 3 0 12,-4-2 0-14,4 2 0 14,-3 0 0-15,-1 0 0 17,2 0 0-17,0 0 0 17,2 0 0-17,0 0 0 0,0 0 0 16,0 2 0-16,0 1 0 17,-2-1 0-16,0-2 0 15,0 0 0-16,6-2 1 16,3-3-1-16,-2 5 0 17,-2-4 0-16,1 1 0 15,3 3 0-15,-7-2 0-1,3 2 0 15,-1-2 0-15,1 2 0 17,-1-5 0-17,-2 5 0 16,3-2 0-15,4 2 0-1,2-3 0 16,-2 1 0-16,5-2 0 17,4-1 0-16,-2 3 1 15,-2 2-1-16,-1 0 1 16,1 0 0-15,-5 0 0 15,-5 0 0-16,3 0 0 17,-3 0-1-17,3-3 1 0,0 1-1 16,2 2 0-16,-2 0 0 17,6-5 0-17,6 5 0 17,-3 0 1-16,-3 0-1-1,-1-2 0 15,-3 0 0-15,2-1 1 16,-2 3-1-15,5 0 0 15,-1 0 0-15,1 0 0 15,2 0 0-15,0 0 0 15,2 0 0-16,-4 0 0 17,-3 0 0-16,3 0 0-1,-5 0 0 15,-3 0 0-15,6-4 0 17,1 4 0-17,6-5 0 17,-4 3 0-17,1 0 0 0,0-1 0 16,3 3 0-16,-8-4 0 17,3 1 0-17,2 1 0 17,4 0 0-17,-6-3 0 16,4 3 0-15,5 2 0 15,2 0 0-16,-9 0 0 17,-2 0 0-17,2-2 0 0,-1-1 0 16,-1 1 0-16,0 0 0 17,-1 2 0-17,-1-5 0 17,1 3 0-16,1 0 0-1,0-1 1 15,2-1-1-15,-3-1 0 17,1 3 0-17,-1-3 0 17,-1 3 0-16,4 0 0 14,4 2 0-15,-1 0 0 17,1 2 0-17,1 0 0 17,1 3 0-17,-1-5 0 0,-7 0 0 16,2 0 0-16,2-5 0 17,0 1 0-17,5-1 0 17,0 3 0-17,-3-3 0 0,6 0 0 16,-1 3 0-16,2-2 0 17,5 1 0-17,0-1 1 17,5 1-1-17,-3 1 1 16,3-5-1-15,-3 3 1 15,3-8-1-16,2 5 0 16,0 0 0-15,0 5 1 15,2-5-1-16,3 5 1 0,-1-1-1 17,6 3 0-17,-6 0 0 17,3-6 0-16,-7-4 0-1,5 3 1 15,-1-2-1-15,3 5 1 17,2 1-1-17,-2-4 0 17,7 3 0-17,0-1 0 16,0 5 0-16,2-9 1 17,2 0-1-17,-2 0 0 18,3 2 0-18,-3 2 0 0,7-4 0 15,18-7 1-14,7-5-1 15,-6 3 0-16,-5-1 0 17,-17 8 0-16,-8-1 0-1,20 1 0 15,14-3 0-15,-9 5 0 17,-3 4 0-17,-13-2 0 16,-9 3 0-15,20-5 1 15,14-5-1-15,-7 0 0 15,-7-2 0-15,-13 2 0 15,-15 3 0-16,8 1 0 0,-8 3 0 16,5-2 1-15,3 2-1 15,-3 3 0-16,3-1 0 16,-8 3 0-15,-6 2 0-1,4-5 0 16,-2 1 0-16,0 1 1 17,-2-6-1-17,-5 2 1 17,-2 3-1-17,-1-1 1 16,-3 3-1-15,-4 2 1 15,-3 0-1-16,-1 0 1 17,0 0-1-17,-2 2 1 17,7 0-1-17,-12 1 1 0,1-3 0 16,1-3 0-16,-6 1 0 16,2 0 0-14,2-3-1-2,-4 1 1 15,0-1-1-15,0 3 1 17,-3 2-1-17,-2 0 1 17,-2 0-1-17,-3 0 0 16,1 0 0-16,-1 0 0 17,1 0 0-16,-3 0 0 15,0 0 0-16,-9 0 0 17,14 0 0-17,-14 0 0 0,14 0 0 4,-14 0 0 8,12 0 0-9,-12 0 1 7,13 0-1-5,-3 0 1 10,1 2 0-14,3-2 0 15,0 0-1-16,0 0 1 17,-1-2-1-17,1 2 1 16,-2 0-1-15,2-5 1 15,2 5-1-16,-3-2 0 17,4-1 0-17,-4 1 0 16,1 2 0-16,2 0 0 0,-4 0 0 17,2 0 0-17,0 0 0 17,-5-4 1-16,0 4-1-1,0-3 0 15,-2 3 0-14,2-2 1 15,3 2-1-16,-1-2 1 9,-1 2-1-1,-10 0 1-1,13 0-1-2,-13 0 1 5,0 0 0-6,0 0 0 6,0 0-1-4,0 0 1 3,0 0-1-4,0 0 1 6,10-12-18-7,1 8 1 8,1-6-25 5</inkml:trace>
  <inkml:trace contextRef="#ctx0" brushRef="#br0" timeOffset="-198208.73">20441 9920 69 0,'0'0'1'4,"0"0"0"5,0 0 0-4,0 0 0 6,0 0-1-6,0 0 1 5,0 0-1-5,0 0 0 5,0 0 0-5,0 0 1 6,0 0-1-7,0 0 1 6,-3 18-1-5,1 1 1 5,2 8 0-6,-2 10 0 7,2 7-1-6,0 4 1 6,2 5 0 5,3 2 0-16,2 5 0 16,-3-12 1-16,5-2-1 17,-9-2 0-17,0-3 0 0,0-8 0 17,0-10 0-17,0-3 0 17,-4-8 0-17,2-3 0 16,2-2 0-15,0-7 1 16,0 0-5-16,2-12 0 3,2 3-61 7</inkml:trace>
  <inkml:trace contextRef="#ctx0" brushRef="#br0" timeOffset="-197693.73">20427 9952 32 0,'0'0'0'9,"0"0"4"-4,0 0 0 4,0 0-1-3,0 0 1 4,0 0 0-5,0 0 1 4,-2 12-3-3,-1-1 1 5,-6 5-1-7,-7 3 0 6,-5 8 0-5,0 1 0 6,-6 4-1-8,-3-4 1 8,2-5-1-7,8 0 1 7,-4-3 1-6,8-8 1 7,3-1-4-6,3-1 1 11,6-4-1-16,4-6 1 15,0 0-1-16,0 0 0 3,7 5 0 2,13 7 0 6,3 6 0 4,10-7 0-15,6 1 0 16,-5-3 0-16,1-4 0 16,-5-3 1-16,-5-4 0 17,-4-3 0-17,-3 1 0 0,-2-1 0 16,-4 0 3-15,-3-4 0 15,0-2-2-15,-4-5 1 15,0-1-1-16,-3-6 0 17,-2 3 0-17,-2-1 0 16,-1-2-1-15,1 0 1 16,-3 0-2-17,1-5 1 0,-1-4-1 15,3 0 1-14,2 2-1 15,0-2 0-16,2 2 0 17,0 7 0-16,1 7-3-1,-1 2 1 16,0 5-42-16,-2 9 1 16,0 0 29-16</inkml:trace>
  <inkml:trace contextRef="#ctx0" brushRef="#br0" timeOffset="-186528.73">21362 9858 69 0,'0'0'3'4,"0"0"1"7,-7 11 1-7,7-11 0 5,-18 0-2-4,4 0 0 6,0 3-1-7,-7 1 0 6,-2 1 0-5,-2 2 0 6,-5 2 3-7,2 7 0 7,-2 7-4-6,5 5 1 6,7-1-1-7,-3 3 0 7,7 7 0-8,5 7 0 10,2 6 0-11,7 3 0 14,7 7 0-16,0 0 1 16,4 2-1-15,1-5 1 15,2-1-1-16,-3-8 0 17,-4-9 0-17,0-7 0 17,0-4 0-17,-5-5 0 16,-2 0 2-15,-2-7 1 16,0-5-3-16,2-11 1-1,-17 10-6 14,6-15 0-14,-5-7-33 17,2-4 0-17,0 0-4 17</inkml:trace>
  <inkml:trace contextRef="#ctx0" brushRef="#br0" timeOffset="-186072.73">20818 10364 87 0,'0'0'0'8,"12"0"3"-3,-12 0 1 5,9 2-2-5,-9-2 1 6,0 0 1-7,9-2 1 7,7-7-3-6,8 2 0 4,5 0-1-4,1 2 1 5,5-6-1-5,2-1 0 6,4 1-1-7,-2-1 1 6,-2-2-8-6,2 1 1 8,1-1-69-9</inkml:trace>
  <inkml:trace contextRef="#ctx0" brushRef="#br0" timeOffset="-185803.73">21309 10196 92 0,'0'0'0'10,"0"0"2"-6,0 0 1 7,0 0 2-6,0 0 0 5,5 18-2-6,-1 10 1 7,1 4-1-6,-1 7 1 5,1 7-3-6,0-7 1 7,-3 0-1-7,0-6 1 6,1-6-1-4,-3-4 1 5,0-11 3-6,0-3 0 5,0-2 0-6,0-7 0 5,9-19-3-4,-2-8 0 6,4-10-2-7,1-4 1 7,4-5-1-6,-7 7 0 5,5 4-1-3,-3 5 0 8,-1 7-27-15,6 2 0 17,2-4-41-16</inkml:trace>
  <inkml:trace contextRef="#ctx0" brushRef="#br0" timeOffset="-185473.73">21777 10136 94 0,'0'0'0'10,"-17"0"0"-5,17 0 1 5,-13-4 3-5,13 4 0 5,-16-5 0-5,4 5 0 5,-2 0 1-5,0 2 1 5,-2 5-5-5,2 5 1 5,-4 4-1-5,4 4 0 5,3 13-1-5,4-3 1 5,2-1-1-6,3-6 1 7,4-2-1-5,0-5 1 7,3-4-1 3,0-5 1-15,2-3 0-1,2-6 1 16,0-5-1-15,0-2 0 15,0-3-1-15,-2 1 1 14,0 2 0-15,-2-1 0 17,-1 4 0-17,-4 6 0 3,5-10-1 2,-5 10 0 5,0 0 0-5,0 14 0 6,0 5 0 5,0 1 0-16,0 1-1 17,0-3 1-17,0 1 0 17,2-8 0-17,3-2 0 0,11-6 0 17,7-6 0-17,5-6 0 16,4-5 0-15,0-2 0 15,5-4 0-16,-9 1 0 16,-3 1 0-16,-7-1 1 17,-1 1 0-17,-6-3 0 17,-2 3 0-17,-2 6 1 0,-7 1-2 16,0 2 1-16,0 4-1 17,0 5 0-16,0 0 0-1,-9 9 0 16,0 7 0-16,-3 12 0 16,3 11-1-15,-2-7 1 15,6 5 0-15,3-7 0 15,4-5 0-16,3-4 0 16,1-9 0-16,8-8 0 17,7-6-1-17,2-19 1 16,5-11-4-15,-1-12 0-1,3-6-4 16,-2-10 0-16,0-2 4 17,-3 2 0-17,0 2 2 1,-6 10 1 15,-3 9 1-16,-5 9 0 16,-6 7 1-16,0 7 0 17,-3 4 0-17,-2 12 1 17,-5-11-1-17,5 11 1 16,-16 7 1-15,5 9 0 15,-3 7-1-15,5 5 1 15,-1 6-1-16,3 14 1 0,5 15 0 16,0-4 0-16,2 10-2 17,0-7 0-17,2-2 0 1,0-11 0 14,3-8 0-14,2-9 0 15,2-11-1-16,3-7 1 17,4-7-1-17,0-17 0 17,0-10-2-16,-7-13 1 14,-4-10-9-15,-10-6 0 17,-9-6-9-16,-2 7 1 0,-9 4 15 14,-7 14 0-15,-5 5 2 16,2 11 1-16,-2 5 0 17,-4 7 0-17,-3 9 3 1,7-7 0 15,7 4 6-16,7-1 1 16,7-1-9-16,16-2 1 17,0 0 1-16,19 0 0 6,11-2-1 2,7-1 0 7,6 3-1-15,3-4 0 15,5 4 0-15,-3-5 1 15,3 3-1-15,-12-1 0-1,-4 1 0 15,-5-5 0-14,-7 5 0 15,-5 0 0-16,-4-3-1 16,-5 3 1-15,0 2-1-1,-9 0 0 11,3 14 0-7,-6 11 0 7,-4 12 0-4,3 6 0 10,-1 10 0-16,1-4 0 14,1-1 0-15,1-14 0 17,0-1 0-17,2-13 0 16,0-6 0-15,0-14 1-1,16 5 0 5,0-24 1 9,5-13-1-11,-1-12 0 8,6-6-1-9,-1 1 1 13,0-1-1-15,-1 15 0 16,-11 3 0-16,1 9 0 17,-9 12 0-16,-5 11 0 15,14 0 0-16,-8 18 0 16,-1 19 0-15,4-7 0 15,5 7 0-15,-2-5 0 15,-3-2 0-15,-2-5 0-1,0-2 0 15,-3-5 1-14,-1-2 0 15,-1-9 1-16,0 3 2 2,-2-10 1 13,0 0-4-14,0 0 1 14,0-12-1-15,2-4 0 17,1-7 0-16,1 2 0 15,6 1-1-16,-1-8 0 16,9-2 0-15,-6 0 0 15,2 5 0-16,-1 2 0 17,4 2 0-16,1-2 0-1,3 0 0 15,2 0 0-14,0-2-11 15,0 2 0-16,-2 2-18 17,-3 3 0-17,-2 2-6 0,-2 4 0 16</inkml:trace>
  <inkml:trace contextRef="#ctx0" brushRef="#br0" timeOffset="-182500.73">22878 10005 55 0,'0'0'0'9,"2"14"5"-3,-2-14 0 3,2 7-2-4,-2-7 1 5,0 0 1-6,0 0 1 8,0 0-3-7,0 16 0 5,-2 7-2-6,0 11 1 7,-3 10-1-7,0-5 0 6,1 3 0-6,-1-6 1 7,3 1-1-6,-1-9 1 6,1-10 3 1,2-2 1 5,0-7 1-16,0 1 0-1,0-6-6 16,0-4 0-16,0-16 1 17,5-9 0-17,2-12-2 16,2 3 1-15,2-3-1-1,1 7 1 16,2-5-1-16,-3 10 0 17,1 7-13-17,-1-3 0 17,1 2-64-17</inkml:trace>
  <inkml:trace contextRef="#ctx0" brushRef="#br0" timeOffset="-182065.73">23023 10281 90 0,'11'-11'0'10,"10"-6"1"-6,-3 6 1 7,5-7 0-7,-2 1 0 6,0 4 1-4,-5 1 0 4,0 1 1-6,-4 4 0 6,-6-2 3-4,-6 9 0 4,10-14-2-5,-10 5 0 6,0 2-2-7,-7-5 1 8,-7 1-3-10,-4 1 0 10,-6 3-1-8,-1 7 1 6,0 0-1-5,2 5 0 5,-5 9 0-4,5 7 0 4,5 2 0 5,2 7 0-15,4 6 0 16,5-1 0-15,7 4 0 16,7-2 0-17,7-5 0 0,9-2 0 15,7-7 0-14,4-2 0 16,6-10-2-17,3-11 0 16,6-11-26-16,-1-6 0 18,0 1-32-16</inkml:trace>
  <inkml:trace contextRef="#ctx0" brushRef="#br0" timeOffset="-180296.73">23831 9945 43 0,'0'0'5'3,"9"-4"0"6,7-1 1-3,-6-2 1 3,-3 5-2-4,-7 2 0 5,0 0 1-5,0 0 0 5,-17 11-3-5,1 3 0 5,-4-2-1-5,-3 1 1 5,-3 3-2-5,5-4 1 6,3-3-2-7,4-2 1 7,7-2-1-6,7-5 0 4,-2 11 0-4,9 1 1 5,4 8 0-4,1 1 0 3,2 7 1-4,-5 6 0 7,-4 10 0-2,-8 2 1 7,-6-2-1-17,-9-3 0 16,-10-2-1-15,5-9 1-1,-2-5 0 16,2-4 0-16,2-9-1 16,7-8 0-15,5-2-2 15,9-2 0-15,4-18-15-1,13-5 1 15,10-5 0-14,3-4 0 15,0 0-30-16</inkml:trace>
  <inkml:trace contextRef="#ctx0" brushRef="#br0" timeOffset="-179932.73">23962 10058 82 0,'0'0'0'9,"-2"14"0"-4,2-14 1 5,-7 13 0-6,3 4 1 7,-3 8 1-7,0 3 0 7,0 1-1-6,2 4 0 5,3 1-1-5,-3-9 1 5,3-2 0-5,9-9 1 5,-3-2 0-5,8-17 0 6,6-4-1-7,3-9 1 6,4-10-2-5,-4 0 0 5,-2-2 0-6,-6 5 0 8,-1 7 0 2,-3 2 1-13,-4 0-2 15,-1 9 0-16,-1 0 0 17,-3 7 0-16,0 0 0-1,-3 18 0 11,1 5 0-6,2 2 0 11,0 5 0-16,2-2 0 17,5 0 0-16,-2-8 0 14,4-6 1-14,-2-5 0 15,2-6-1-15,7-10 1 14,3-16 0-14,-1-3 0 15,1-8-1-16,-1 4 1 17,-4 0-1-17,-5 7 0 0,-2 7 0 17,0 2 0-16,-2 10 0-1,-5 4 0 16,13-5 0-16,-6 16 0 16,2 12 0-15,1 5 0 15,1 9 0-15,-2-10 0 14,-2 6 0-14,-2-8 0 15,0-4 1-15,-3-5 0 15,0-5 1-15,-2 1 0-1,0-8 0 16,0-4 1-16,0 0-3 4,-2-13 1 7,-3-13-1-7,8-4 0 10,6-6 0-12,0 6 0 14,2 0-1-14,1 7 0 11,0 2-10-12,-3 5 0 15,-2 2-31-15,0 5 1 15,-1 2 20-16</inkml:trace>
  <inkml:trace contextRef="#ctx0" brushRef="#br0" timeOffset="-179227.73">24573 9821 64 0,'0'0'0'9,"0"11"3"-4,0-11 0 6,0 10-1-7,0-10 1 7,0 0 0-7,0 0 0 7,0 0 1-7,0 11 1 6,0 8-2-6,0 13 1 7,-3 9-1-7,1 10 0 8,2 11 0-8,-5 5 1 7,1 11-3-6,-3-5 1 11,-5 6 1-16,3-3 0 17,0 2-2-17,0-18 1 16,0-5-1-15,-1-14 0 15,3-11 0-15,3-5 1 15,2-9 0-15,-1-4 1 15,3-10-2-16,0-2 0 0,0-25-2 4,0-5 1 10,0-9-25-11,0-9 1 9,0-8-15-10,3-3-5 13</inkml:trace>
  <inkml:trace contextRef="#ctx0" brushRef="#br0" timeOffset="-178836.73">24416 10003 59 0,'0'0'0'9,"-7"11"6"-5,7-11 1 7,-4 9 0-7,4-9 0 7,0 0 0-6,0 0 0 5,9 0-3-6,5 0 1 7,9-2-2-6,-3 2 1 5,1 0-3-6,4 0 1 6,5 0-1-5,-4 0 1 5,-3 0-1-5,-3 0 0 7,-1 0-1-8,-3 0 1 7,-4 2-16-7,-1 5 1 8,1-4-55 6</inkml:trace>
  <inkml:trace contextRef="#ctx0" brushRef="#br0" timeOffset="-178506.73">24718 10352 102 0,'0'0'0'9,"4"-11"3"-4,-4 11 0 5,0 0 0-5,0 0 1 6,0 0-1-7,0 0 0 6,10 11 0-5,-10-11 0 5,11 14 0-5,-11-14 0 5,12 12-1-5,-12-12 0 6,0 0-2-7,0 0 0 7,0 0-30-8,0 0 0 8,0 0-6-7,0 0 9 5</inkml:trace>
  <inkml:trace contextRef="#ctx0" brushRef="#br0" timeOffset="-177819.73">22726 11072 59 0,'0'0'1'2,"0"0"1"8,13 16 3-5,-3-6 1 6,1 1 2-6,5-4 0 6,3 0-3-8,-1-7 0 8,3-2 0-7,4-10 0 7,3-4-3-7,-5-2 0 6,0-3 1-5,-5 0 0 5,-2 3-1-4,-6-5 0 4,-4 0 0-6,-6 2 0 6,-13-4-1-5,-3 11 1 6,-5-2-2-6,-2 9 1 5,-3 7-1-6,-1 12 0 7,-3 11 0-6,2-3 0 7,1 6 0 4,-1 1 0-14,3 1 0-2,4-1 1 15,2 6-1-15,6-4 0 17,1 8 0-17,5-9 0 17,5 2 0-17,4-5 0 16,3 0 1-16,2-6 0 17,4-1 0-17,3-6 1 17,2-8-1-17,5-4 0 16,4-4-1-16,3-8 1 0,4-11-1 17,0-4 0-17,3-6 0 17,2-3 1-16,0-4-1-1,-1 8 0 15,-3 2 0-15,-8 12 0 17,-4 6 0-17,-3 8 0 17,-4 13 0-17,-7 14 0 16,-5 16 0-16,-2-11 0 17,-2 4 0-17,0-7 1 17,-1-4 0-17,1-7 1 17,0-5-1-17,2-9 1 0,0 9-2 15,4-18 1-14,6-14-1 16,-1-5 1-17,5-4-1 0,-5 9 0 16,0 0 0-15,-2 7 0 16,-2 5 0-17,-5 11 0 16,9-10-1-16,-9 10 1 6,9 16 0-1,-4-2 0 5,1 7 0-5,-1-5 0 7,0 5 0-1,-3-10 0 6,0-2-20-17,-2-9 1 0,0 0-60 16</inkml:trace>
  <inkml:trace contextRef="#ctx0" brushRef="#br0" timeOffset="-176901.73">23306 11141 68 0,'0'0'0'11,"0"0"1"-5,0 0 1 3,16-16 2-5,2 0 1 6,6-7 1-6,-1 2 1 8,4-8-4-7,-4 1 0 4,-2 0 0-4,-5 8 1 5,-4-3 1-5,-6 7 0 6,-1-1-3-6,-5 6 0 5,-5-1-1-6,-1 6 0 7,-8 1-1-7,-5 7 1 6,-4 7-1-5,0 8 0 6,-2 6 0-6,4 0 0 5,0 9 0-5,8-7 0 7,1 5 0-10,5-7 0 13,5-2 0-15,0-8 0 17,4-1 0-17,12-7 0 17,9-8 0-17,0-4 0 16,4-4 0-15,-6 2 0 15,-2-1 0-15,-8 1 0 15,-4 2 0-16,-7 7 0 16,9-2 0-15,-9 2 1-1,0 0-1 5,0 0 0 5,0 0 0-6,0 0 0 7,14-2 0-6,7-5 0 10,9-5 0-15,2 1 0 16,5-1 0-16,-10 3 0 16,-1 2 0-15,-10 3 0 15,-5-1 0-15,-1 3 0 15,-6 2 0-16,-4 0 0 17,0 0 0-17,0 0 0 1,14 0 0 5,0-7 0 4,7-7 0 6,-1-4 0-16,1-8 0 16,-5 8 0-15,0-3 1 15,-6 5 1-15,-4 5-2-1,-6 11 1 16,0-12-1-16,0 12 0 16,-16 21 0-15,7 2 0 15,-2 9 0-15,1-4 0 15,6 2 0-16,-3 4 0 16,2 3 0-15,3-3 0 15,0-1 0-16,-5 3 0 17,0 1 0-17,-5 0 0 0,-4 2 0 16,-5-7 1-15,-2 3-1 15,-4-5 1-15,-3 0-1-1,0-7 1 15,0-7-1-14,5-5 1 16,2-4-1-17,4-7 1 16,3 0-1-16,9-16 0 17,5-7 0-16,13-5 0 15,15-6 0-16,4-3 0 16,9-2 0-14,2 0 0-2,8 4-1 14,-1-1 1-13,-2 6 0 16,-2 2 0-17,-3 0-1 1,-8 8 1 15,-6 6 0-16,-4 2 0 16,-4 8 0-16,-6-5 0 17,-3 4 0-17,-10 5 0 16,11-2 0-16,-11 2 0 17,9 0 0-16,-9 0 0 2,0 0 0 2,0 0 0 5,0 0 0-6,0 0 1 8,7-12-1-8,-7 12 0 6,9-11 0-5,-9 11 0 8,7-16 0-12,-7 16 0 9,3-10 0-4,-3 10 0 10,0 0 0-16,0 0 0 9,0 0 0-3,0 0 0 4,0 0 0-6,0 0 0 6,0 0 0-5,0 0 0 5,0 0 0-5,0 0 0 6,0 0 0-7,0 0 0 7,16 0 0-7,-9-2 0 7,7-2 0-7,-3-1 0 10,1 3 0-11,-3-1 0 9,-2 1 0-10,-7 2 0 13,14 7 0-15,-8 9 0 17,1 7 0-17,0 14 0 16,-2 4 0-15,-3 1 0 15,-4 4 0-15,-3-7 0 15,-4-5 1-16,-5-4 0 16,-2-7 1-16,0-7 0 17,-2-7-1-17,-1-6 1 0,3-8-2 16,-2-6 1-15,1-5 0 15,6-1 0-16,6-1-1 17,5 4 0-17,5 0 0 0,6 3 0 16,10-1-2-15,0 3 0 15,2 2-35-15,12 3 0 15,-1-1-9-15</inkml:trace>
  <inkml:trace contextRef="#ctx0" brushRef="#br0" timeOffset="-174993.73">23638 11668 52 0,'0'0'0'9,"-3"9"2"-4,3-9 1 5,0 0 0-6,0 0 1 7,0 0 1-6,0 0 0 5,0 0-2-6,0 0 1 8,0 0-2-8,0 0 1 6,0 0-1-5,0 0 0 5,0 0-1-6,0 0 1 7,0 0-2-7,0 0 1 7,0 0-1-7,0 0 1 7,0 0-1-6,0 0 1 6,0 0-1-7,0 0 1 6,-2-9-1-5,2 9 1 6,-2-9 0-7,2 9 0 7,0 0-1-7,0 0 0 7,0 0 0-7,0 0 0 7,0 0 0-7,0 0 1 7,0 0-1-7,0 0 1 6,0 0-1-4,0 0 1 4,0 0-1-6,0 0 1 6,0 0-1-5,0 0 1 5,0 0 0-5,0 0 0 5,-10-9-1-5,10 9 1 5,-11-9-1-5,2 6 1 5,0-1-1-5,-1 4 1 6,-1 0-1-7,-3 4 0 7,-4 3 0-7,4 2 1 7,-5 5-1-8,3 5 0 9,-2 1 0-6,4 6 1 9,2-6-1-15,6 1 1 16,3-3-1-16,1-4 0 17,4-2 1-17,1-3 0 17,3-2 1-17,6-3 0 16,-1-8-1-15,8-8 1 15,6-8-1-15,-2-3 0-1,0-3-1 15,3-8 1-15,1-5-1 17,-1-10 1-17,-1-6-1 17,0 0 0-17,3 0 0 0,-7 9 0 16,-3 9 0-15,-6 9 0 15,-3 8 0-16,-2 8 0 17,-3 10 0-17,-1 13 0 17,-3 12 0-17,0 9 0 16,-3 8 0-15,1 1 0 16,0 5 0-17,-1 2 0 0,1 5 0 15,2-7 1-15,0-2-1 17,2-10 0-17,1-6 0 17,1-7 0-16,1-5 0-1,4-5 1 15,5-4-1-14,0-7 1 15,11-7 0-16,-6-4 0 17,1-3 0-16,1-4 0 15,0-10 0-16,-7-2 0 16,-3-2 0-16,-6 2 0 16,-3 0 0-15,-7 7 1 0,-4 2-2 14,-2 10 1-14,-6 4-1 15,-1 12 0-15,-5 8 0 15,2 4 0-15,3 3 0-1,2 3 0 15,4-4 0-14,1 8 0 15,4 3 0-15,2-5 0 15,3-4 0-16,4-2 0 17,3-3 0-17,2-5 0 16,2-2 0-16,9-6 0 17,5-6 0-17,3-6 0 17,-1-5 0-17,-2-2 0 0,0 0 0 16,-2-9 0-15,0 0 0 16,-5 2 0-17,0 2 0 0,-9 2 0 15,0 6 0-14,-7 13 0 15,9-5 0-16,-7 19 0 9,0 11 0-1,1-6 0 9,-3-1 0-17,0-4 0 16,0 0 0-15,0-3 0 15,0-9 0-15,0-2 0-1,0 0 0 5,9-11 0 5,5-8 0 7,2-1 0-16,5-3 0 16,-5 4 0-17,0 3 0 0,-7 5 0 16,-2 6-1-16,-7 5 1 10,7 23 0-5,-7-2 0 4,-5-3 0-3,3 3 0 4,0-5 0-1,-1-2 0 8,1-5 0-16,2-9 0 15,-2 12 0-15,2-12 0-1,0 0-2 16,7-10 1-16,4-3-1 16,3-6 1-16,2-2-1 16,7-2 1-15,5-4 0 0,-5 4 0 14,0 4 0-14,-5 6 1 15,-4 3-1-16,-2 4 1 16,-5 6 0-15,-7 0 0 16,9-5 0-17,-9 5 0 4,0 0 0 1,0 0 0 5,-9 7 0-5,-5 0 0 5,-5 4 0 5,3 1 0-14,-2 2 0 15,6-3 0-16,3-2-1 17,4 0 1-17,8 1 0 17,6-1 0-17,9 2-1 0,1-4 1 16,2 2-1-16,-3 3 1 17,3-3 0-17,-5 3 0 17,-5-1 0-17,-1 1 0 16,-4 1 0-16,-1 1 0 17,-5 0 0-16,-5-2 1 15,-1-1 0-16,-4-4 0 0,-1 0 0 5,-3-5 0 6,0 0-3-7,-4-11 1 9,-3-9-16 4,3-7 0-17,1-10-4 0,13-4 0 16,-5 0-13-16</inkml:trace>
  <inkml:trace contextRef="#ctx0" brushRef="#br0" timeOffset="-173252.73">24462 11401 101 0,'2'14'0'10,"1"9"1"-6,-6 5 0 7,1 2-1-7,-2-5 0 7,-1-9-1-7,0-2 0 7,3-5-18-6,2-9 1 4,0 0-27-4</inkml:trace>
  <inkml:trace contextRef="#ctx0" brushRef="#br0" timeOffset="-173055.73">24628 11162 75 0,'0'0'0'14,"-2"18"3"-14,2-18 1 17,0 12 2-17,0-3 0 7,0 5-3 4,-3 9 0-5,1 5-2 3,0 15 1 8,-3 10-1-17,1 5 1 17,1 8 0-16,-1-1 0-1,-1-1-1 15,3-13 1-15,2-7-1 17,0-10 0-17,2-16 1 17,3-1 0-17,-1-8-1 0,8-14 1 16,2-13-2-16,-3-3 0 17,3-9-10-17,-5-2 1 17,0-7-39-17,-4 2 0 16</inkml:trace>
  <inkml:trace contextRef="#ctx0" brushRef="#br0" timeOffset="-172755.73">24338 11417 75 0,'0'0'0'14,"20"3"1"-14,-10-1 1 9,-3 3 2-4,4-5 1 5,1 2 0-5,13 2 0 5,5 1-3-5,4-3 0 5,6 1-1-5,-6-6 0 5,1 1-4-5,-5-5 1 5,0 3-3-5,-5-6 1 5,-4 3 2-5,-3 3 1 5,-2-1 0-6,-4 3 1 9,-3 2 0-11,-9 0 0 15,14 2 2-17,-14-2 0 17,0 0 2-17,0 0 1 8,4 19-2-3,-1-1 0 6,-3 10-2-2,0-1 0 8,0 1-1-17,2-3 1 17,0 1 0-17,3-10 1 0,0-3 1 16,6-3 0-15,5-10-2 15,9-12 1-16,8-4-1 17,-6-2 0-16,1-3-1-1,-5-2 1 15,-2 0-1-15,-5 2 1 17,-5 5 1-17,-1 5 0 17,-3 4-1-17,-7 7 0 16,9-10-1-15,-9 10 0 2,0 0 0 3,0 17 0 4,2 12 0 4,0 13 0-13,3 9 0 14,-3-3 0-15,3 9 0 17,-3-1 0-17,-2-4 0 17,-4 4 1-16,-6-1-1-1,1 5 1 15,0 2-1-15,-3-9 1 17,-8-7 0-17,1-7 0 17,-4-12 0-17,0-11 0 16,-2-4 0-15,-3-7 0 15,-4-8 0-16,7 1 0 17,2-7-1-16,2 0 1-1,0-1-1 16,3-1 1-16,2-1-1 16,2-1 0-16,0-1 0 16,7-7 0-14,7-2 0-2,5-7 0 15,11 3 0-15,5 1 0 17,8 3 0-17,4 3 1 17,1 3 0-17,-2 6 0 16,3 4 0-16,-5 0 0 17,-5 5-1-16,-4 0 1 14,-3 2-1-15,1-5 0 17,-1 3-3-17,-4-1 0 0,0 1-19 17,-5 2 0-17,0 0-48 17</inkml:trace>
</inkml:ink>
</file>

<file path=ppt/ink/ink15.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6:02:20.178"/>
    </inkml:context>
    <inkml:brush xml:id="br0">
      <inkml:brushProperty name="width" value="0.05292" units="cm"/>
      <inkml:brushProperty name="height" value="0.05292" units="cm"/>
      <inkml:brushProperty name="color" value="#C00000"/>
    </inkml:brush>
  </inkml:definitions>
  <inkml:trace contextRef="#ctx0" brushRef="#br0">2045 4530 68 0,'0'0'0'9,"0"0"3"-3,0 0 1 4,0 0 3-5,0 0 0 6,0 0-3-7,0 0 1 6,0 0 0-5,0 0 0 5,0 0-3-6,0 0 1 7,-19-25 0-7,8 9 1 8,-1 0-1-9,-2 4 1 9,1 1-3-8,-4-1 0 6,1 3 0-5,-7 9 1 6,3 0-1-7,-8 5 0 6,-2 2-1-4,-2 4 1 3,0 5-1 5,2 0 1-11,7 0-1 11,-5 0 1-13,0 7-1 15,3 0 1-15,6-2-1 0,1-2 1 14,4 4-1-15,3-3 0 16,4 3 0-16,-2 0 0 17,6 3 0-17,8 1 0 16,6 8 0-15,1-12 0 15,2-3 0-15,6 3 1 15,1 5-1-15,2 0 1 14,0-1-1-13,-2-1 1-2,-3-1-1 15,1-2 1-14,-3-2 0 15,0-3 0-16,-9 3 0 17,-5 2 1-17,-4 4 0 0,-5 1 0 16,-4-5 0-15,-6-5 1 17,1-2-1-18,3-4 0 14,-1-3-1-13,0-4 0 15,-2-3-1-15,4-2 0 15,1-2-8-16,2-3 0 16,2-4-34-15,2 2 1 0,-2-5-4 14</inkml:trace>
  <inkml:trace contextRef="#ctx0" brushRef="#br0" timeOffset="776">1962 4696 78 0,'0'0'3'4,"0"0"0"7,0 0 5-6,0 0 1 4,0 0-1-3,9 0 1 4,7 0-3-6,7 0 1 7,7 4-4-7,7-8 0 7,7-1-1-7,-5-2 0 7,2-4-1-7,3-1 0 7,4-4-1-7,-2 5 1 7,-6-1-1-5,-8 1 1 3,-7 6-2 5,-4 5 1-14,-5 0-35 16,-4 0 1-16,-1 2-19 15</inkml:trace>
  <inkml:trace contextRef="#ctx0" brushRef="#br0" timeOffset="1081">2300 4464 80 0,'0'0'0'10,"0"0"3"-6,0 0 0 7,0 0 4-7,0 0 1 7,0 0-3-7,0 0 0 7,7 20-1-7,-2 1 1 7,-1 9-2-7,3 7 0 7,-2 9 0-6,0 4 1 6,1 5 0-7,1 3 0 6,3 9-1-4,-10-3 1 18,2 3-1-24,-4-12 0 0,2-9-1 16,-5-9 0-16,5-7 1 15,-5-10 1-14,3-6 0 16,2-5 1-16,-5-6-4-1,10-15 1 15,2-11-2-15,2 0 1 16,3-11-1-16,-1-3 1 17,3-2-1-16,0-3 1 15,0 1-1-15,6 0 0 14,-1-3 0-15,2 0 0 17,-3 10 0-16,7-3 0 14,3 7-1-13,-5 2 1-2,0 1-9 15,-7 8 0-15,-4 10-33 17,-5 2 1-16,2-2-14-1</inkml:trace>
  <inkml:trace contextRef="#ctx0" brushRef="#br0" timeOffset="1709">2825 4544 85 0,'0'0'2'2,"0"0"0"8,0 0-1-6,0 0 0 8,0 0 1-9,0 0 0 9,5 18 3-8,0-1 1 7,2 10 0-7,0 17 0 7,2 6 0-6,-5 13 0 5,6 3-2-6,-6 1 1 7,1 0-2-7,-5-7 1 8,0-3 0 2,-5-13 1-11,3-10 0 10,0-8 0-13,-1-8-1 16,3-18 1-16,0 0-3 16,0-21 0-15,-4-6-1-1,8-12 0 16,8-7-1-15,4-5 1 15,0 0-1-16,7 1 0 16,5 6-2-16,-1 7 1 17,3 7-25-17,3 3 1 16,6 4-21-15,0 9 0 17,5 0 23-18</inkml:trace>
  <inkml:trace contextRef="#ctx0" brushRef="#br0" timeOffset="2102">3401 4668 100 0,'0'0'0'10,"-7"-7"5"-6,7 7 1 7,-16-16 4-6,9 5 0 4,-2 2-5-4,-2 2 1 8,-1 0-3-11,-4 4 0 9,2 3-2-7,-7 10 0 7,-2 6 0-6,3 11 0 6,1 12 1-8,3 7 0 8,0 10-1-5,4-1 1 11,6 5-1-16,1-10 0 15,5-8-1-16,0-5 1 16,5-10 0-15,6-13 1 15,8-9 0-15,1-12 0 15,8-14 0-16,-5-14 0 0,-7-11-1 16,-4 3 0-15,-8-6 0 15,-2 15 1-15,3-1-1-1,0 15 0 16,-5 1-1-16,0 8 0 16,-5 6-1-15,5 5 1 15,0 16-1-16,0 3 1 16,5 4-1-15,-3 4 1 16,7 10 0-17,-2-2 0 16,5 4 0-16,-3-5 0 17,-2-2 0-16,0-4 0-1,2-10-7 15,-5-1 1-14,3-6-26 15,3-2 0-16,3-9-15 1,8-11-5 15</inkml:trace>
  <inkml:trace contextRef="#ctx0" brushRef="#br0" timeOffset="2599">3473 4751 77 0,'0'0'0'8,"7"12"6"-4,-7-12 0 8,9 9 9-8,-9-9 1 7,4 11-6-7,-4 8 1 7,3 13-5-7,1-5 1 7,-4 8-5-7,0-3 0 7,0 3-1-7,0-15 1 6,5-1-1-5,-5-3 0 6,0-11-2-7,0-5 1 6,0 11-16-5,0-11 1 5,0-11-30-5,5-15 1 5,4-15 34-5,0-3 0 6,2-4-3-7</inkml:trace>
  <inkml:trace contextRef="#ctx0" brushRef="#br0" timeOffset="2925">3639 4484 29 0,'0'0'0'2,"2"12"0"8,2-1 0-6,-4-2 0 7,5 3 0-6,-3-5 0 5,3 2-18-4</inkml:trace>
  <inkml:trace contextRef="#ctx0" brushRef="#br0" timeOffset="3064">3712 4935 42 0,'0'0'0'8,"0"19"0"-2,5-10 1 4,-5-2-2-6,0-7 1 7,2 9-4-7,-2-9 1 8,0 0-20-9</inkml:trace>
  <inkml:trace contextRef="#ctx0" brushRef="#br0" timeOffset="3190">3731 4935 99 0,'0'0'4'0,"0"0"0"0,-3 12 1 0,3-12 0 17,0 16-3-16,0-9 0-1,0 2 0 15,0 2 1-15,3 5-1 16,-1-4 0-16,0-1 2 17,3 1 1-16,-5-7 0 0,0-5 0 14,0 11 0-15,0-11 0 16,0 0-2-15,-5-11 0 8,1-6-2-4,1 1 1 5,-1 0-1-1,-3 0 0-4,7-2-1 6,-5-1 1 6,5-1-1-17,0-8 1 17,5-4-1-17,2 2 0 1,2-7 0 15,2 7 0-16,1 3 0 16,-5 1 1-15,4 8-1 15,-1-1 0-16,-3 10 0 0,-1-2 0 16,4 4 0-15,-10 7 0 15,11-5 0-15,5 12 0 5,0 9 0 4,3 7 0 7,2 9 0-17,-3 3 0 16,-2 9 0-16,0-8 0 17,0 6 0-16,-2-3 0-1,-2 0 0 15,-3-11 0-14,-4-5 0 16,1-3 0-16,-1-8-3-1,-5-12 0 15,0 0-26-15,-5-16 0 10,-1-7-23-5,-15-12-4 6</inkml:trace>
  <inkml:trace contextRef="#ctx0" brushRef="#br0" timeOffset="3740">3546 4436 130 0,'0'0'0'9,"0"0"1"-6,0 0 1 9,0 0-1-8,0 0 1 6,0 0-1-6,0 0 1 7,0 0-1-6,0 0 0 5,0 0-1-5,0 0 1 5,14 14-24-5,0-7 1 5,0 2-47-5</inkml:trace>
  <inkml:trace contextRef="#ctx0" brushRef="#br0" timeOffset="4371">4498 4703 81 0,'0'0'0'7,"18"0"2"-3,-18 0 0 7,16 9 6-6,-16-9 0 6,16 11 1-6,-4-6 0 5,-1-3-6-5,5-2 0 5,-2 0 0-6,0-2 0 8,2-7-1-9,-2-3 0 9,2-4 1-9,-4-2 0 8,-3-3 0-6,-2 3 1 5,-3-8-2-6,-1 8 0 7,-6-3-1-7,-8 8 1 9,-5 8-1-3,-5 0 0-5,-2 10-1 6,0 6 0 5,-5 10 0-16,5-2 0 16,0 1 0-16,14 10 0 0,2 7 0 17,7-3 0-16,7 6-1 15,5 3 1-15,8 3 0-1,-6-7 0 15,2-2 0-14,5-7 0 15,-3-5-1-15,8-6 1 15,1-12-9-16,3-10 1 17,5-13-14-17,-3-11 0 17,-4-12-18-17,-8-5 1 16,-1-7 38-15,-3 8 1-1,-4-1-7 16</inkml:trace>
  <inkml:trace contextRef="#ctx0" brushRef="#br0" timeOffset="4766">4866 4572 70 0,'2'11'0'4,"3"8"1"0,0-8 1 28,2 5 8-31,2 5 0-1,2 6-4 0,-4 3 1 8,2 3-4-4,-2-4 0 6,-2-1 4-5,2-7 0 5,-7-5 0-5,4-5 0 5,-4-4-6-5,0-7 1 5,5-16-1-5,2-9 0 5,-2-12-1-6,8 3 1 8,8-10-1-7,-5 12 1 11,0 6-1-15,-2 10 1 11,-2 2-1-11,2 12 0 15,-1 14 0-15,3 4 0 15,5 14 0-15,-7 2 1 15,0 2-1-16,0 3 1 16,-3-2-1-16,-2-8 0 17,-2 1-28-16,3-12 0 15,1 2-39-15</inkml:trace>
  <inkml:trace contextRef="#ctx0" brushRef="#br0" timeOffset="5150">5230 4618 96 0,'9'7'0'9,"10"2"1"-4,-8-2 0 6,-2 2 2-6,3-2 0 5,-5-3 1-7,4-4 1 9,1 3 0-8,9-6 0 6,6-8-2-5,1-5 1 6,6-5-2-7,-6-2 0 8,0-5-1-8,-5-6 0 6,-7-5 2-5,0 0 1 6,-9 7-1-2,-2 4 0 7,-5 7 0-15,-10 7 0 15,-1 10-3-15,-8 15 0 0,-4 10 0 14,-2 7 0-14,2 11 0 14,-5 7 0-15,5 2 0 17,3 5 0-16,3 7 0-1,6-5 0 16,9 7 0-16,4-2 0 16,12-3 0-16,-3-13 0 17,5-12 0-17,3-9 0 16,-3-11 1-15,0-19 0 15,7-18 0-16,-7-10 1 17,3-11-1-17,1-7 0 17,8-2-1-17,2 2 0 0,9-2 0 16,0 4 0-16,5 8 0 17,-9 8 0-17,-3 10-1 17,-5 9 1-17,-4 9-1 0,-2 11 1 16,2 12 0-15,-4 7 0 15,1 7 0-15,-8 3 0 15,-5-6 0-16,-3 5 0 16,1-4 1-15,-10-5 0 15,1 5 1-15,-3-12 0 15,0 0 1-16,2-7 0 0,-2-4-2 16,7-5 0-15,-9-23-1 2,14-5 1 10,2-7-1 4,9-1 0-17,5-6-1 0,2 5 0 16,0 8-28-16,4 1 0 17,-4 0-54-17</inkml:trace>
  <inkml:trace contextRef="#ctx0" brushRef="#br0" timeOffset="5841">6396 4445 90 0,'-5'-9'0'10,"-2"-5"5"-7,-5-2 0 8,-4 0 5-6,-4 0 0 5,-3 4 1-5,0 1 0 6,-10 4-8-7,6 7 0 7,-3 11-2-7,7 17 0 6,7 7 0-5,-1 8 0 5,6 8-1-5,6-5 1 4,5-2-1-2,0-8 1 8,5-6 0-14,2-7 0 12,9-9 1-13,0-14 0 16,12-9 0-15,-5-10 0 15,0-8-1-15,-7-1 0 14,0 8-1-14,-9 1 0 15,-2 5 0-15,-5 14 0 15,11-7-1-16,-11 28 1 16,0 14 0-14,5 8 0-2,-3 15 0 15,3 13 0-15,2 7 0 17,-3 1 0-17,5 8 0 16,-9-4 0-15,0 2 0-1,-9 16 0 16,-2 10 1-16,-6-36 0 17,-1-17 0-17,-3-14 1 17,3-17 1-17,-14-4 0 16,-3-16 0-15,-9-9 0 15,1-14-2-16,1-12 0 17,3-9-1-17,7-4 0 0,4-10-2 16,5 3 1-16,7-3-25 17,16-8 0-17,16-6-25 17,12-1 0-16,-1-1 34-1</inkml:trace>
  <inkml:trace contextRef="#ctx0" brushRef="#br0" timeOffset="6423">6663 4491 125 0,'0'0'0'16,"0"0"0"-14,-16 21 1-2,4-3 1 10,-4 14 1-6,7-4 1 7,2 4-3-7,2-9 1 7,3 0 0-7,4-7 0 7,3 0 0-7,11-9 0 7,0-9-1-6,7-12 1 5,7-9 0-5,-5-11 0 5,3-10-1-5,0-2 0 6,-1-2 0 5,-4 4 0-16,0 5-1 16,-7 11 1-14,1 10-1-2,-6 9 0 15,1 13 0-15,-1 17 0 17,8 18 0-17,1 12 1 16,-1 11 0-15,6 16 0 15,-2 14 0-16,5-2 1 17,-1-1-1-17,-8-6 0 16,2-4 1-15,-10-17 0 15,-9-7 0-16,-9-5 1 0,-9-6 0 17,-9-12 0-17,-7-4-2 16,-19-10 1-14,-9-11-1-2,3-7 0 15,-3-7 0-15,9-4 0 17,0-5-1-17,15-3 1 16,6 3-1-16,13-7 0 17,13-4-1-17,13-6 1 17,14-6-1-16,9 0 1 14,14 0-8-13,10 0 1-2,6 0-28 15,5 0 0-14,-5 2-38 15</inkml:trace>
  <inkml:trace contextRef="#ctx0" brushRef="#br0" timeOffset="7189">7842 4546 104 0,'0'0'3'5,"0"-11"1"3,-2-5 5-5,-10-3 1 9,-4-1-5-8,0 4 0 6,0 2-3-6,0 5 0 7,2 6-2-6,0 10 1 5,2 0-1-5,1 25 0 6,-1 14 0-7,3 3 0 6,7 8 0-5,2-2 0 6,2 5 0-6,7-9 0 6,3-12 0 5,-1-7 1-15,6-16 1 15,6-16 0-15,4-16-1-1,1-12 1 16,-5-15-1-16,-2-17 0 17,2-14 0-17,-12-11 1 16,-2-14-2-15,3-13 1 15,-1-10-1-16,-4 46 1 17,-2 32-1-17,-5 9 0 16,2 17-1-15,-4 9 1-1,4 18-1 17,-4 19 0-14,-10 13 0-3,8 14 1 13,-1 12-1-12,5 4 1 14,5 3 0-15,4 2 0 17,5-3-1-17,7-1 1 16,2 6 0-16,4-21 0 18,6-4 0-18,1-18 0 16,-2-12 0-16,3-19 1 17,-3-13 0-17,-2-9 1 17,-2-17 0-17,-8-4 0 0,-6-4 0 16,-5-6 0-16,-2-1-1 16,-9 4 1-15,-3-5-2 15,-6 14 1-15,2 7-1-1,-10 14 0 16,-4 5 0-16,-2 11 0 17,-5 7-1-17,7 2 0 17,2 9 0-17,5 3 1 16,9 9-2-16,3 4 1 17,8 5 0-17,3 3 0 17,9-3 0-17,-4-5 1 0,6-1 0 16,3-8 0-16,2-4 0 16,-2-12 0-15,-3-7 1 15,5-13 0-15,2-12 0-1,-1-10 0 16,-4-8-1-16,3 4 1 16,-7-6-1-15,3 8 1 16,-10 7-1-17,0 8 0 16,0 6-1-16,-9 14 1 16,12 18 0-15,-7 8 0 16,1 8 0-17,1-4 0 0,3-2 0 16,-3-3 0-16,2-2 0 17,-2-7 0-17,0-4 0 17,-7-12 1-17,13 4 0 0,1-13 0 16,2-12-1-16,5-4 1 16,7-14-1-15,-1 2 1 15,8-2-1-15,-7 9 0 15,-5 5 0-16,0 6 0 16,-3 8-1-15,-4 11 1 16,1 11 0-17,-4 17 0 0,1 6 0 16,-2 6 0-16,-1 3 0 16,-4-4 0-15,0 0 0 15,-2-6 1-15,-1-6-1-1,-4-4 1 16,0-7-9-16,0-4 1 17,0-8-35-17,0-4 0 7,0 0-9-2</inkml:trace>
  <inkml:trace contextRef="#ctx0" brushRef="#br0" timeOffset="8290">9176 4328 115 0,'0'0'0'16,"-12"7"4"-15,12-7 0 4,-16 16-1 0,-3-5 0 5,-6 10 0-5,-9 7 0 5,-10-1 0-6,7 8 0 7,0-3-2-6,9-4 1 5,5-3-1-5,5-4 0 5,6-10 0-6,8 5 0 8,4-4 0-7,16-1 0 5,12 1-1-6,-1 4 1 7,8 0-1-7,-1 0 1 7,-1 2 0-3,-10 3 0 9,0-5 0-16,-7 3 1 15,-5 1 0-16,-4 3 0 16,-7 5 0-16,-7 2 1 17,-4 2-2-17,-10 0 1 0,-4 3-1 16,-3-8 0-15,-4-4-1 16,4-2 1-17,5-9-5 0,-2-8 0 16,6-4-21-16,1-16 1 17,2-5-59-17</inkml:trace>
  <inkml:trace contextRef="#ctx0" brushRef="#br0" timeOffset="8679">9224 4528 111 0,'0'0'0'9,"-16"18"2"-5,11-2 1 7,5 1 4-7,0 6 1 6,5 4-3-5,-5 1 0 6,0 4-3-7,0-7 1 7,0 5-2-7,0-7 1 7,2 0-2-7,0-7 1 7,5-4-1-8,-7-1 0 10,5-6-11-9,-5-5 0 6,0 0-23-6,4-16 0 8,6-7 11-9,-6-14 1 8,1 2 14-7</inkml:trace>
  <inkml:trace contextRef="#ctx0" brushRef="#br0" timeOffset="8906">9332 4206 105 0,'0'0'0'17,"-18"16"2"-17,18-16 1 5,-12 7-2 0,12-7 0 4,-4 9-1-3,8 10 1 4,8 1-1-6,-1 3 0 8,-2 5-37-9,5-1 0 9,2 1 11-9</inkml:trace>
  <inkml:trace contextRef="#ctx0" brushRef="#br0" timeOffset="9100">9648 4155 79 0,'0'0'0'9,"-3"16"7"5,3 3 0-14,3-3 6 16,-3 18 0-15,-3 15-4 15,1-3 0-16,-7 9-7 17,2 0 0-17,0 0 1 0,2 1 0 16,1 1-2-15,4-2 1 15,4-4-1-15,1-7 0 15,7-5 0-16,-6-7 1 17,11-9 0-17,-8-5 0 17,5-4-1-16,2-14 0-1,4-5-1 15,-1-11 1-14,-1-7-2 14,-4 0 1-14,-7-9-15 15,-7 0 0-16,-7-3-18 17,-2 1 0-17,2-3-12 0</inkml:trace>
  <inkml:trace contextRef="#ctx0" brushRef="#br0" timeOffset="9399">9265 4528 78 0,'0'0'0'10,"0"11"7"-6,0-11 0 7,12 7-4-7,9-2 1 7,6 0 0-8,17-5 0 9,7-5-1-9,4-4 1 7,3-3-2-5,1-2 0 7,4 1-1-8,-6-6 1 6,1 1-1-5,-1 2 0 5,-8 0 0-5,-8 4 1 6,-6 1 0-1,-8 6 0 7,-6-2 1-16,-2 14 0 15,-6 5 0-16,-3 11 1 0,-6 9-1 16,1 7 1-15,-5 5-1 15,0-10 1-15,0-2-3 15,0-4 0-16,0-10 0 0,4-2 0 17,-4 0 0-17,12-13 0 16,9-3 0-15,2-12 0 15,7-6-1-16,2-10 1 16,-5-11-1-15,-4-5 0 16,-2-2 0-17,-7 3 0 17,-5 6 0-17,-2 12 0 0,-2 4 0 15,-5 3 0-14,0 8-1 15,0 10 1-15,0 0-1 0,0 21 1 11,0 18 0-9,-5 5 0 13,3 13 0-15,0 15 0 15,-1 10 0-15,3 8 0 15,-4 11 0-15,-6 14 0 15,1 14 0-16,5-18 1 16,-6-10-1-15,3-23 0 15,1-23 0-15,1-4 1-1,-4-12-1 15,-5 0 1-14,-7-7-1 15,-6-9 1-15,-8-11-1 15,-4-17 1-15,0-13-1-1,-10-10 1 15,3-16 0-15,0 1 0 17,2-3-1-16,10 2 1 15,4 0-1-16,12 5 0 17,1 5 0-17,17-5 0 16,10 0 0-15,13-1 0 15,7 8 0-16,13 9 0 17,13 3 0-17,1 13 1 0,10 2-1 16,0 5 1-15,2 5-1 15,-5-1 1-15,-1 8-1-1,-15-8 0 15,-4 8 0-14,-17-8 1 15,-4 3 0-15,-6-7 1 15,-6 3-2-16,-11-3 1 17,12 2-7-17,-12-2 0 4,-12-16-49 2,-11-7 1 3,2 2 12 5</inkml:trace>
  <inkml:trace contextRef="#ctx0" brushRef="#br0" timeOffset="16390">960 6893 54 0,'0'0'2'3,"0"0"0"8,0 0 0-6,0 0 1 6,0 0-2-7,0 0 0 7,0 0 0-7,0 0 0 7,0 0-1-8,0 0 1 9,0 0 0-8,0 0 0 7,0 0 0-7,0 0 1 7,0 0-1-7,0 0 1 7,0 0-1-7,0 0 1 7,0 0-1-7,0 0 1 6,0 0-1-5,0 0 1 5,0 0-1-5,0 0 1 6,0 0-1-7,0 0 0 7,11 0-1-8,-11 0 1 8,7-5 0-7,-7 5 1 7,12-2-1-6,-12 2 0 6,7-3 0-7,-7 3 0 7,9 0 0-6,-9 0 0 5,0 0 0-6,0 0 0 7,0 0 0-7,0 0 1 6,11-2-2-5,-11 2 1 6,12-4-1-7,-12 4 1 7,11-5-1-7,-11 5 1 8,17-5-1-9,-6 3 1 8,1 2-1-7,4-5 0 8,0 5 0-4,0-4 1 8,7 2-1-16,-7-5 1 16,3 2-1-16,-3-4 1 16,0 4 0-15,-5 3 0 16,-4-3 0-17,-7 5 0 0,14-4 0 16,-14 4 0-16,12-3 0 17,-12 3 0-17,0 0-1 17,0 0 1-17,0 0-1 0,0 0 1 10,0 0-1-5,0 0 1 6,0 0-1-8,0 0 1 9,0 0-1-9,0 0 1 8,0 0 0-6,0 0 0 5,0 0-1-6,0 0 1 7,0 0-1-6,0 0 1 6,0 0-1-8,0 0 1 8,0 0-1-7,0 0 0 7,0 0 0-6,0 0 1 5,0 0-1-6,0 0 1 7,0 0-1-7,0 0 0 8,0 0 0-9,0 0 0 9,0 0 0-9,0 0 0 9,0 0 0-8,0 0 0 6,0 0 0-5,0 0 0 5,0 0 0-5,0 0 0 5,0 0 0-5,0 0 0 6,0 0 0-7,0 0 0 6,0 0 0-5,0 0 0 6,0 0 0-8,0 0 0 8,0 0 0-7,0 0 0 6,0 0 0-5,0 0 0 6,0 0 0-6,0 0 0 6,0 0 0-7,0 0 1 7,0 0-1-7,0 0 1 6,0 0-1-5,0 0 0 5,0 0 0-5,0 0 0 5,0 0 0-5,0 0 0 5,0 0-15-5,0 0 0 6,0 0-60-8</inkml:trace>
  <inkml:trace contextRef="#ctx0" brushRef="#br0" timeOffset="17986">1950 6258 75 0,'0'0'0'11,"0"0"3"-8,0 0 1 9,0 0 0-9,0 0 0 8,0 0-1-7,0 0 0 7,0 0-1-6,0 0 0 5,0 0 1-5,0 0 0 6,-2 18 2-8,-3 3 1 8,1 6-4-6,-3 8 1 5,-5 9 0-6,1-1 0 8,-5 8-1-6,4 4 1 11,1 3-2-17,-3 2 0 17,7 2 0-17,-5-3 1 16,1 4-1-16,2-6 1 17,2 3-1-17,0-12 1 16,7 0-1-15,0-8 0-1,2-4-1 16,3-8 1-16,2-7 0 17,2-3 0-16,-5-2 0-1,3-9 1 15,0-2-1-15,7-12 0 17,5-2-2-17,-1-12 1 17,7-4-12-17,-2-1 0 16,-2-1-28-15,2 1 1 15,0 6 24-16,-4-1 0 16,1 3 3-15</inkml:trace>
  <inkml:trace contextRef="#ctx0" brushRef="#br0" timeOffset="18482">2300 6791 77 0,'0'0'0'9,"-7"-9"4"-5,7 9 0 7,0 0 1-6,0 0 0 6,-2 9-2-7,0 3 1 7,2-1-1-7,0 6 1 6,0 1-3-5,-5 5 1 5,5 5-1-5,0-3 1 5,0 2-1-5,0-4 1 5,0 0-1-5,0-4 1 6,0-3-1-8,0-5 0 7,0-1-3-4,0-10 0 4,0 7-31 6,0-7 0-16,0 0-3 16</inkml:trace>
  <inkml:trace contextRef="#ctx0" brushRef="#br0" timeOffset="18928">2480 6867 63 0,'0'0'3'2,"0"26"1"9,5 13 1-6,-5-9 0 5,0 0 7-5,0-7 0 6,0-10-4-7,0 1 0 6,0-7-1-5,0-7 1 6,0 0-7-7,0-11 0 7,7-6-1-7,2-6 1 8,7-9 0-9,-5 5 0 8,8-3-1-7,-3 7 1 7,0 4-1-6,0 6 1 5,-4 1-1-5,-1 7 1 4,1-1-1-3,-5 3 1 4,2 3-1-6,2 9 1 7,1 1-1 7,-1 1 1-18,1 8-1 17,-3-1 1-17,-7 10-1 0,3-3 1 16,0 2 0-16,-5-8 0 17,2 2-1-17,3-8 1 16,-5 1-14-15,0-7 1 15,0 0-34-16,0-7 1 4,0 0 22 1</inkml:trace>
  <inkml:trace contextRef="#ctx0" brushRef="#br0" timeOffset="19423">2316 6525 94 0,'0'0'8'4,"0"0"0"7,0 0 1-8,0 0 1 8,0 0-7-7,0 0 0 7,0 0-3-6,0 0 1 5,0 0-1-6,0 0 0 7,0 0 0-6,0 0 0 5,0 0-1-5,0 0 1 5,12 11-38-6,4 1 0 8,3-1-3-8</inkml:trace>
  <inkml:trace contextRef="#ctx0" brushRef="#br0" timeOffset="19864">2975 6911 81 0,'0'0'0'8,"16"0"1"-4,-16 0 0 8,7 0 0-8,-7 0 1 7,0 0 2-7,0 0 0 7,0 0 2-7,0 0 0 7,12-2-2-7,4-7 1 7,0 2-2-7,2-9 0 7,3-7-1-7,-2-3 1 7,1-4 2-7,-8-2 0 6,-8 5-2-6,-1 1 1 8,-6 6-1 3,-1-1 0-15,-3 7-2 16,-2 3 0-15,-3 1-1 15,-4 6 1-15,-2 4-1-1,-3 4 0 15,2 8 0-14,-8 9 0 15,1 2 0-15,8-5 0 15,-3 3 0-15,8-5 0 15,3 0 0-15,-4 7 0 14,1 7 0-14,6-3 0 15,0 6 0-16,5-1 0 17,2-2 0-17,0-3 0 0,2 1 0 16,5-5 0-15,-3-2 0 15,-1-10 0-15,1 1 0-1,1-3 0 16,-5-2 0-16,0-7 0 10,2 9 0-5,-2-9 0 5,0 0 0-6,0 0 0 6,0 0 0-5,0 0 0 6,14 7 0-7,-2-3 0 7,4 3 0-6,2-7 1 7,0 0-1 1,8 0 1-13,-3-9-2 17,5 0 1-17,1 0-37 16,1-3 0-15,0 1-19-1</inkml:trace>
  <inkml:trace contextRef="#ctx0" brushRef="#br0" timeOffset="20571">3535 6665 103 0,'0'0'0'7,"-7"-5"3"-3,7 5 0 6,0 0 1-4,0 0 1 3,-12-2-2-3,12 2 0 4,-16 0-2-6,5 14 0 7,-5 7 0-7,-3-1 1 8,3 3-1-8,0 12 0 6,-2 8-1-6,4-1 1 8,7 6-1-8,0-4 1 14,5-5-1-17,2-7 1 15,2-2-1-16,0-12 1 17,3-4 0-17,-5-2 1 16,0-10-2-15,0-2 0 0,11-18-1 5,-4-10 1 6,3-18-1 1,1 2 1-12,1 1-1 15,-8 8 1-15,1 3 0 15,-3 11 0-15,3 7 0-1,-5 3 0 16,0 6-1-16,0 5 0 17,0 0 0-15,0 0 0 2,11 7 0 0,1 9 1 7,4 12 0 1,0 4 0 4,-2 10 0-16,-5-3 0 18,-4 2 0-18,-3-2 1 0,2-9-1 15,-4-5 1-14,0-6 1 15,0-3 0-15,-4-12-1 15,4-4 0-16,4-27-1 0,3-5 1 17,7-19-1-17,0 0 0 16,7-1 0-15,-5 6 0 15,-2 6 0-15,0 6 0 15,-1 6 0-16,1 1 1 17,5 6-1-17,-8 5 0 16,1 9 0-15,4-2 1-1,-5 7-1 16,5 2 1-16,1 4 0 16,-1 8 0-15,2 6 0 16,3 7 1-17,-7 10 0 0,-1 4 0 15,-6 5-1-14,-2-5 1 15,-3 0-1-15,-2-5 1 15,-2-11 1-16,2-2 0 16,-5-9 1-15,5-1 1 15,0-6-3-15,5-17 1 0,2-4-2 5,4-12 1 4,10-11-2 5,-5-4 1-15,7-1-1 17,-4 5 0-16,1 4 0 15,8-1 0-15,0 6-6-1,6 7 0 15,-2-3-31-14,8 13 0 16,-6-4-31-17</inkml:trace>
  <inkml:trace contextRef="#ctx0" brushRef="#br0" timeOffset="21845">4772 6725 91 0,'0'0'0'8,"0"0"0"-3,0 0 0 6,0 0 0-7,0 0 0 7,-5 11 1-6,10 1 1 5,2-1 0-5,9 1 1 5,0-3 2-4,12-11 0 4,6-5-1-6,-2-16 0 6,3-9-1-6,-8 4 0 7,1 0 0-7,-12 5 0 8,-4 0 0-8,-12 0 0 8,-5 3-3 3,-18 8 1-14,-9 8-1 15,-3 13 1-15,-11 5-1-1,5 13 1 15,-1 10-1-14,3 7 0 15,0 9 0-15,11-5 1 15,3-7-1-16,11 3 1 16,3 4-1-15,6-9 0 16,5-6 0-17,12-4 0 16,11-1 0-15,14-16 1 15,13-8 0-16,5-13 0 0,10-14 0 16,4-9 0-15,7-10 0 15,-11-13 0-15,-10-12-1 0,0-20 1 13,7-16-1-13,-18 6 1 15,-5 0-1-15,-4 10 1 15,-12 13 0-15,-7 26 0 15,-16 18 0-16,0 2 0 16,-5 10-1-15,5 4 0 15,-4 7 0-15,4 7 0 14,-12 7 0-14,1 19 0-1,-5 13-1 16,-3 11 1-15,3 12 0 15,-5 10 0-14,3 6 0-2,2 0 0 15,4 5 0-15,1-14 0 16,4-2-1-15,4-14 1 15,3-12-1-16,5-9 1 17,4-11 0-17,7-12 0 16,12-11 0-16,7-7 0 17,4-5 0-17,-5-2 0 17,1-5 0-17,2-2 0 0,-7-5 0 16,-3-4 1-16,-4-7 0 17,-9-2 0-17,-2-10 0 2,-10 12 0 12,-2 7-1-13,-2 9 1 15,-10 0-1-16,3 9 1 17,2 7-1-17,-4 0 0 16,-1 5 0-15,-4 16 0 15,-5 11 0-16,3 12 0 17,2 4 0-16,4 7 0 15,3-2 0-15,2-6 0-1,0-8 0 15,2-7 0-15,5-2 0 17,12-11 0-17,4-8 0 2,7-8 1 13,5-13-1-15,-1-10 1 16,3-8-1-15,-2 3 1 15,0-7-1-16,-8 11 1 16,-4 5-1-15,-9 7 0 15,-2 9 0-16,-5 21 0 17,-5 18 0-17,5-9 0 16,0 5 0-15,0-5 0 0,0-2 0 14,5-10 0-15,0-2 0 16,13-9 0-15,14-9 0 15,-6-9 0-15,4-10 0-1,4-9 0 16,1-2 0-16,-1-2 0 16,-2-3 0-15,-4 1 0 15,-7 3 0-15,-3 13 0 15,-11-1 0-15,-9 12 0 18,-10 9 0-18,-8 14 0-1,-13 14-1 13,6 2 1-12,1 4-1 14,10-4 1-14,5 3-1 17,6-3 0-18,5-5 0 0,7 3 1 15,14 2-1-14,-5 0 1 14,7 9-1-15,-7-4 1 17,0-5 0-17,-2 11 0 19,-5 10 0-19,-9-7 1 14,-11 4 0-14,-10-4 0 17,-2-3 0-17,0-11 1 16,-5-7-1-15,5-9 0 0,-4-9-2 14,4-14 1-15,6-12-5 19,17-11 0-19,12-16-2 0,2-7 1 14,11-9 0-13,14-1 0 17,5-1 3-18,18-17 0 17,17-9 3-17,-13 21 0 14,-4 16 2-13,-22 20 0 15,-20 24 1-16,-4 2 1 17,-9 9-1-16,-7 7 1 14,0 23-2-14,-9 5 1 1,-5 15-1 12,-2 8 0-14,0 6 0 16,0 8 0-15,4 2-1 18,1 2 1-19,11 2-2 0,0-11 1 14,0-5 0-14,7-14 0 18,2-9 0-17,14-4 0 13,5-12 2-13,6-11 0 15,5-8-1-15,-6-8 0 17,-1-7-1-17,-7-8 1-1,-4-4-1 16,-9-6 1-16,-1-6-2 14,-4-2 0-14,-2-6-3 19,-5 4 0-18,-3 2-10-1,-8 5 0 15,-5-5-6-14,-17 10 1 13,-6 6 11-14,-7 12 0 18,-5 5 5-17,3 6 1 13,2 10 1-13,9 1 0 17,10-1 3-17,4 7 1 12,2-6 1-12,7 4 0 15,5-3 0-14,9 2 1-2,9 2-3 15,5-4 0-14,11 2 2 16,5-2 0-16,12-2-2-1,4 2 1 17,4-3-2-16,-6-1 0 12,-5-1-1-12,-4 0 1 16,-3 3-1-17,-4-3 0 17,-5 3-1-17,-5-1 1 17,-6 1 0-16,1-5 0 14,-6 2 0-14,0 3 0 0,2-5 0 12,-9 0 1-11,12 5 0 15,-12-5 0-17,7 0-1 2,-7 0 1 10,0 0-1-9,0 0 1 8,0 0-2-6,0 0 1 5,0 0-1-6,0 0 0 6,0 0-1-5,0 0 1 5,4 11 0-4,1 7 0 5,-3 10 0-1,3 4 0 7,2 7 0-16,-2 0 0 16,-1 1 0-17,-4-8 0 0,5-2 1 16,-5-10 0-16,0-4-1 16,0-4 0-15,0-7-15-1,0-5 1 16,-5-10-21-16,-4-20 0 11,2 1-15-5</inkml:trace>
  <inkml:trace contextRef="#ctx0" brushRef="#br0" timeOffset="23911">6591 6258 103 0,'0'0'4'4,"0"0"0"7,0-14-3-6,0 14 0 5,0 0-1-5,0 0 0 5,0 0 0-5,0 0 0 5,7 9-15-5,7 3 1 6,4 4-25-8,3 11-5 9</inkml:trace>
  <inkml:trace contextRef="#ctx0" brushRef="#br0" timeOffset="24202">7050 6552 110 0,'0'0'0'9,"0"-16"1"-5,-3 7 0 6,1 2 2-4,0-2 0 5,-7 2 2-7,-3 0 0 7,-2 2-4-7,-7 1 1 6,-2 8-1-6,-9 3 0 8,-2 14-1-8,1 2 0 7,3 12 0-8,5 6 1 8,7 10-1-7,2-10 1 8,9-2-1-4,9-2 1 9,12 2-1-16,-3-11 0 15,8-10 0-16,8-4 1 16,8-7-1-14,2-7 1-2,-3-7 0 15,-1-9 0-15,1-10-1 17,-2-4 1-17,3-13-1 17,-7 8 0-16,-5 3 0-1,-7 9 0 15,-5 2-1-14,-4 5 1 15,-2 9-1-16,-5 7 1 16,0 0-1-15,4 16 1 5,-4 12 0-1,5-10 0 7,2 5 0-2,-5-2 0 6,3-5 0-14,-1 0 0-2,-4-9 0 15,0-7 0-15,5 12-9 5,-5-12 0 7,0 0-28-11,-5-7 1 11,5-5 4-8</inkml:trace>
  <inkml:trace contextRef="#ctx0" brushRef="#br0" timeOffset="24847">7188 6193 99 0,'0'0'0'10,"4"-7"6"-5,-4 7 1 5,0 0-6-6,0 0 0 7,0 17 0-7,0-4 0 7,0 3 0-7,0 5 0 7,-2 0 0-7,0 6 0 6,2 3-1-5,-5 3 1 5,1 6-14-5,1-12 1 6,3 3-57-7</inkml:trace>
  <inkml:trace contextRef="#ctx0" brushRef="#br0" timeOffset="25356">7499 6092 80 0,'-5'12'0'11,"-6"8"3"-7,1 6 1 7,4 4 5-7,-6 6 0 7,3 8-4-7,2 9 1 7,-5 9-1-7,8 5 1 7,-3 4-4-7,7-2 1 6,2 2-1-5,7-11 1 5,3-9-2-5,-1-12 1 6,1-11 0-6,-3-10 1 7,5-9-1 5,-3-13 0-17,3-8-3 0,-7-11 1 16,-11-5-10-15,-10-11 0 15,-7-9-8-16,-7 0 0 17,-6 2 16-17,-5 2 0 17,-3 10 2-17,3 1 0 17,0 15 1-17,9 2 1 18,2 4 3-18,5 5 0 0,12 3-3 15,6-5 1-15,12-5-2 17,16-2 1-17,14 0 1 16,2 6 1-15,12 3-2-1,-1 14 0 16,6 9 2-16,-10 7 0 17,-2 10-1-17,-10-1 1 16,-6 2-2-15,-8 1 0 15,-3 2-1-16,-6 2 1 16,-4-5-1-15,2-1 0 15,-9-13 0-16,5-1 0 16,-3-3 1-15,-2-16 1-1,12 7-2 4,-1-23 1 8,10-12-1 6,-3-7 0-18,10-13 0 0,-5-5 1 16,2-7-2-16,-9 3 1 17,-2 2-1-17,-4 11 1 17,-4 5-1-17,-1 11 1 16,-3 8-1-16,-2 8 0 16,-2 10-1-15,-5 13 1 15,-2 17-1-15,-3 6 1-1,1 10-1 15,4 14 1-14,2 13 0 15,1 12 0-15,8 11 0 16,-1 23 0-16,6 28 0-1,2-16 0 15,6 0 0-15,-4-14 0 17,1-14 0-17,-12-25 1 16,-2-23 0-15,-2-16 1 15,-2-21-1-16,-8-5 1 17,-11-8-1-17,-5-13 0 16,-11-8-1-15,2-7 1-1,3-3-1 16,-5-11 1-16,-1-5-1 17,6 5 0-17,2 2 0 16,-3 3 0-14,8 4 0-2,3 5 0 15,8 2 0-15,5 0 0 17,2 0 0-17,9-5 0 16,4-4-1-16,12 9 1 17,12-5-1-17,2 10 1 17,9 2 0-17,0 2 0 16,0 0 0-15,-2 3 0 15,-2 1 0-16,-8 4 0 0,-6 6 1 16,2-5 0-15,-9 5 0 15,-2 0 1-16,-3 0 0 17,-9 0 0-17,7 0-1 0,-7 0 0 17,0 0-1-17,0 0 0 8,0 0-11-3,0 0 0 5,0 0-50-6,0 0 0 7,0 0 38-6</inkml:trace>
  <inkml:trace contextRef="#ctx0" brushRef="#br0" timeOffset="27879">9083 6203 59 0,'0'0'0'11,"0"0"1"-7,0 0 1 6,0 0 1-4,0 0 1 4,0 0-1-6,0 0 1 6,0 0 4-5,0 0 0 6,0 0-5-7,0 0 1 7,10 46 1-7,-6-10 0 6,3 10-2-6,-5-2 0 7,-2-3 0-5,0 8 0 4,-2-1-2 3,0 3 1 4,2 2 1-17,0-5 0 0,0 0-2 16,2 1 1-15,7-1-1 15,-4 0 0-15,2-2-1-1,9-2 1 16,2-3 0-16,10-4 0 16,4-2 0-15,7-8 0 15,1 1 0-16,-6-12 0 17,3-5 0-17,2-4 1 17,7-7 0-17,0-2 0 16,3-12-1-16,-3 0 1 17,2-11-1-17,-9 2 1 0,-7-5 0 16,3-1 0-15,-7-11 0 15,-5-1 0-15,-7-7 0-1,0-7 0 16,-5-5-1-16,-6 0 1 17,-3-2-2-17,-4 7 1 16,-3 4 0-16,-1 5 1 17,-4-2-2-17,-1 9 1 17,-5 6-1-17,4 6 1 16,-4 4-1-16,5 4 0 17,-1 3 0-17,1 5 0 0,4-5 0 16,2 4 0-16,0 3 0 17,5 9 0-17,-4-12-1 2,4 12 0 13,0 0-28-15,0 0 0 10,0 0-55-6</inkml:trace>
  <inkml:trace contextRef="#ctx0" brushRef="#br0" timeOffset="28671">10180 6481 80 0,'0'0'3'6,"0"0"1"3,0 0 0-5,0 0 1 6,0 0 0-5,0 0 0 6,0 0 0-7,0 0 1 6,20 0-3-6,-8 0 0 7,6 0-2-6,5 0 1 6,7 0-1-7,0 2 0 6,3 1 0-5,-1-1 0 5,2-2 0-5,-4 0 0 7,-2 0-2 4,-7 0 0-16,-3-2-35 17,-6 2 1-17,-1 0-6 0</inkml:trace>
  <inkml:trace contextRef="#ctx0" brushRef="#br0" timeOffset="28963">10099 6828 88 0,'0'0'0'10,"0"0"5"-9,0 0 0 11,0 0 1-8,0 0 0 6,0 0 0-6,12 0 1 8,11 0-4-8,0 0 1 7,9-2-2-6,-4-3 1 5,6 1-2-6,5 1 1 7,5-1-1-7,-5-1 0 6,0 3 0-3,1-3 0 1,1 1 0 8,-9-1 0-16,-4 3 0 17,-7 2 0-17,-5-5-5 18,-5 3 1-18,-2 2-47 0,-9 0 0 15,0 0 24-15</inkml:trace>
  <inkml:trace contextRef="#ctx0" brushRef="#br0" timeOffset="29563">11182 5818 97 0,'0'0'0'8,"0"0"2"-4,0 0 0 7,0 0 1-7,0 0 1 8,0 0 1-8,0 0 0 6,0 0-2-6,0 0 0 6,0 14-1-5,0 12 0 6,-3 8 1-6,3 14 0 6,0 14-1-8,0-6 0 8,-2 6-1-5,2-7 1 4,-5 0-1 4,5-4 1-14,0-12-2 17,0-7 0-17,-2-7-23 17,0-4 1-17,0 0-49 1</inkml:trace>
  <inkml:trace contextRef="#ctx0" brushRef="#br0" timeOffset="29934">10809 6571 95 0,'0'0'5'2,"0"0"0"8,0 0-2-5,0 0 0 6,13-7-2-7,1 2 1 6,5 1 0-5,6-1 0 5,5 3-1-6,9-3 0 11,5 3 0-13,0 2 1 7,6 2-1-4,-6-2 0 5,2-2 0-6,-5-1 1 7,8 1-1-5,-17 2 0 9,-2-4-8-14,-7-3 1 16,0 2-78-17</inkml:trace>
  <inkml:trace contextRef="#ctx0" brushRef="#br0" timeOffset="30237">11060 6787 108 0,'0'0'0'9,"6"-12"0"-5,-6 12 0 8,10 0 1-8,-1 3 0 7,5 6 0-6,4-2 1 5,3 2-1-5,2-2 1 5,-5 2 0-6,3 0 0 7,-3 0 0-7,-6 8 1 6,-3 1 0-5,-4 5 0 6,-10 7-1-7,-6 0 0 6,-12 2-1-3,0-4 0 9,-3-1-1-15,1-4 1 15,4-7-1-15,-2 0 1 15,7-2-1-15,5-2 1 14,6-3 0-14,10 2 0 16,-1-6 0-17,10 2 1 0,7 2-1 15,6-2 0-14,13-7 0 15,-6 0 1-15,-2-5-1 15,10-1 1-15,2-1-1-1,-1 2 0 15,3-4-1-14,-11 2 1 16,-7 0-16-17,-3 2 0 16,-7-6-45-15,-2 2-5 15</inkml:trace>
  <inkml:trace contextRef="#ctx0" brushRef="#br0" timeOffset="30779">11730 6035 79 0,'0'0'0'8,"0"0"7"-4,0 0 0 7,0 0 1-6,0 0 1 5,0 0-4-5,0 0 0 4,0 0-3-4,0 0 1 6,0 0 0-7,0 0 1 7,11 0-2-7,5 0 0 7,1 0 0-7,10 0 0 7,10 0-1-7,0-3 1 9,7 1-1 1,-10-3 0-14,1-1-2 17,-8 6 1-17,-4-5-15 17,-2 10 0-17,-5-5-67 0</inkml:trace>
  <inkml:trace contextRef="#ctx0" brushRef="#br0" timeOffset="31035">11645 6469 87 0,'0'0'0'7,"7"12"4"-2,-7-12 1 5,11 11 0-5,5-6 1 6,3 2-1-7,6-2 0 6,5-1-3-5,4-4 1 5,6-2-2-5,-4 0 1 5,4-8-2-5,-8 3 1 5,2-4-5-5,-11 2 1 6,0 2-27-7,-6 0 0 7,-1 2-11-7</inkml:trace>
  <inkml:trace contextRef="#ctx0" brushRef="#br0" timeOffset="31314">11672 6168 77 0,'0'0'10'3,"0"0"1"8,7 18-5-7,-7-1 0 7,0 6-2-7,0-7 0 6,0 7-3-5,-4-3 1 6,-1 6 0-7,3 1 0 7,-8 5-1-7,6 5 1 7,2 5 1-7,2 1 1 7,0 1-2-6,2 2 0 5,0 5 1-5,5-8 0 6,-2 1-2-4,-1-12 1 10,3-2-1-16,5 2 1 15,4-4-2-16,0-5 1 16,2-7-1-15,-2 0 1-1,7-2-1 17,1-2 1-17,-1-3 0 15,2-7 0-14,0 0 0 16,1 1 0-17,-8 1 0 0,3-4 0 16,-10 5 0-16,1-5 1 16,-1 0-2-16,1-5 0 17,-1 1-11-17,10-3 1 17,2-9-52-16,2 4 1 15,5 1 61-16,-2-17 0 16,0 0-11-15</inkml:trace>
  <inkml:trace contextRef="#ctx0" brushRef="#br0" timeOffset="31905">12713 6214 85 0,'0'0'0'8,"16"-11"4"-3,-16 11 1 6,12-10 1-7,-12 10 1 6,0 0-2-6,0 0 0 7,0 0 1-6,0 0 1 5,0-7-1-5,-5-4 0 5,3-5-1-6,-5-3 0 7,3 3-3-7,-8 0 1 8,-2 5-2-8,0-1 1 7,-2 1-2-7,0 6 0 6,5-4 0-5,-8 7 0 5,3 2 0-6,-5 7 0 8,1 4 0-7,-3 12 0 17,0 9-1-21,4 0 1 16,3 8-1-17,-2-6 1 0,4 3-1 15,2 0 1-14,1-1-1 15,4-6 1-15,4-4-1 15,6-3 0-16,1-5 0 0,10 3 1 16,9-5 0-15,3 0 0 16,1-9 0-17,-4 0 0 16,0-3 0-16,-7 1 0 17,-4-3 0-17,-1 1 1 16,-6-1-1-16,-5-2 1 18,5 9-1-18,-8 19 0 0,-4 11 0 15,-2 0 0-14,0 12 0 15,0-1 0-15,0 1 0 15,2-8 0-16,2-10 0 0,5-3 0 16,9-7 0-15,-2-3 0 16,9-1 0-17,0-6 0 16,5-6 0-16,2-7 0 16,5-4 1-15,-3-3 0 15,1-12-1-16,-3 3 0 17,-5 0-18-16,7-11 0-1,-2 1-69 16</inkml:trace>
  <inkml:trace contextRef="#ctx0" brushRef="#br0" timeOffset="32740">13066 5699 86 0,'0'0'2'3,"0"0"0"8,0 0 2-7,0 0 1 6,0 0-2-5,0 0 1 6,9 0-1-6,2 0 0 5,6 0-2-5,-1 2 1 5,7 0-1-5,-7 3 1 5,5 0-1-6,-3 2 1 7,-6-1 0-7,-1 4 1 6,-4-3 1-5,-2 4 1 5,-5 1-2-5,-7 4 0 5,-7 4-1-5,-5-4 0 6,-4 7-1-7,0-6 0 13,0 6 0-16,5-7 1 12,4 0-1-12,-2-2 0 15,7-5-1-15,-1 2 1 15,6-6-1-16,4-5 0 16,-5 14 0-15,5-14 0 3,5 16 0 1,2-5 0 5,7 1 0 4,6-3 1-13,10-4-1 14,-2-3 0-14,6 2 0 15,-6-4 0-15,2 0 0 15,-5 0 1-15,1 0-1-1,-6 5 1 15,-1-3 0-14,-5 3 0 15,-5 0 0-16,-9-5 1 17,14 6-1-17,-14-6 0 17,0 0-1-17,0 0 0 4,0 0-23 1,0 0 1 5,0 0-63-5</inkml:trace>
  <inkml:trace contextRef="#ctx0" brushRef="#br0" timeOffset="35772">1151 8935 61 0,'0'0'1'3,"0"0"1"8,0 0 3-6,0 0 0 5,0 0 2-5,0 0 1 6,0 0 0-7,0 0 1 7,0 0-4-7,0 0 1 7,0 0 1-7,0 0 1 7,0 0-7-7,0 0 1 6,0 0-1-5,0 0 1 5,0 0-1-5,0 0 0 5,0 0-1-5,0 0 0 5,0 0 0-6,0 0 1 8,0 0-1-8,0 0 0 7,0 0 0-7,0 0 1 7,0 0-1-7,0 0 0 7,0 0 0-7,0 0 0 7,28 5 0-7,-5-5 1 7,4 0-1-7,1 0 1 6,0 0-1-4,-5-5 0 3,4 1 0 8,1 1 1-16,0 3-1 13,-10 0 1-14,3 0-1 17,-10 0 1-17,1 0-1 16,-1 0 1-15,1 3-1-1,-1-3 1 16,-1-3-1-16,1 3 1 16,1 0-1-15,-6 0 1 15,4 3-1-16,-10-3 1 6,7 0 0-2,-7 0 0 7,0 0 0-6,0 0 1 4,0 0-1-3,0 0 1 4,0 0 0-5,0 0 0 5,0 0-1-6,0 0 0 7,0 0 0-7,0 0 0 7,0 0 0-7,0 0 1 7,0 0-2-7,0 0 0 7,0 0-3-7,0 0 0 8,0 0-37-8,0 0 0 6,0 0 1-5,0 0 0 5</inkml:trace>
  <inkml:trace contextRef="#ctx0" brushRef="#br0" timeOffset="41752">2160 8586 76 0,'0'0'0'10,"23"9"0"-6,-16-9 1 7,2 0 0-6,-9 0 1 4,0 0-1-3,0 0 0 4,0 0 0-6,0 0 0 7,0 0 0-7,0 0 1 7,0 0-1-7,0 0 1 6,0 0 1-5,0 0 0 6,0 0-1-7,0 0 0 6,0 0-1-5,0 0 1 6,0 0-1-6,0 0 1 5,0 0-2-5,0 0 1 5,0 0-1-5,0 0 1 4,0 0-1-4,0 0 1 6,0 0-1-7,0 0 1 7,0 0 0-7,0 0 0 6,0 0 0-5,0 0 1 6,0 0-2-7,0 0 0 7,0 0 0-6,0 0 1 5,0 0-1-6,0 0 1 6,0 0-1-5,0 0 1 5,0 0 0-4,0 0 0 4,0 0-1-5,0 0 1 4,0 0 0-3,0 0 0 5,0 0-1-8,0 0 1 8,0 0-1-7,0 0 1 7,0 0-1-7,0 0 1 8,0 0-1-8,0 0 1 7,0 0-1-7,0 0 1 6,0 0-1-5,0 0 1 5,0 0 0-5,0 0 0 5,0 0 0-5,0 0 0 4,0 0-1-4,0 0 1 5,0 0-1-5,0 0 1 6,0 0-1-7,0 0 1 8,0 0-1-9,0 0 1 9,0 0-1-9,0 0 0 7,0 0 0-4,0 0 1 4,0 0-1-6,0 0 1 7,0 0-1-7,0 0 1 7,-12 2-1-7,12-2 0 6,-13 12 0-6,6-5 0 8,-5 2 0-7,3 0 0 5,2 3 0-5,-4 4 0 5,4 2 0-5,2 10 0 6,0 6 0-6,5 3 0 7,5-5 0 4,0 5 0-15,6 4 0-1,-4-2 0 16,2 1 0-16,3-13 0 17,-1 1 0-17,-4-5 0 16,2-7 0-15,-2-2 0 15,-2-3 0-16,7-6 0 17,-1-8 0-17,5-10 1 16,7-13-1-15,-4-4 1-1,1-6-1 16,-4-1 1-16,1 2-1 16,-6 1 1-15,1 4 0 16,-8 7 0-17,3 5-1 0,-7 6 1 16,5 3-1-16,-5 9 0 10,0 0-1-6,0 11 1 7,2 10-1-7,3 0 1 7,6 2-1-1,-4 4 1 7,2-1-1-17,3-1 1 16,-1 3 0-14,-1-10 0-2,1-2 0 15,1-4 0-15,-1-6 0 17,1-1 0-17,-5-3 0 17,2-2 1-17,2-2 0 0,1-5 1 12,-1-11 0-8,-2-3 0 12,3-2 1-15,-12-5 0 15,0 1-2-15,0-5 1 15,-9 4-1-15,2 5 0 15,2 0 0-16,-2 7 0 17,-2 0 0-17,2 4 1 0,3 5-2 16,4 7 1-16,-7-9 0 16,7 9 0-15,-12-4-1 15,12 4 0-16,-14-3 0 17,14 3 0-17,-11 0-4 0,11 0 0 16,-12 0-30-15,12 0 1 6,0 0-35-3</inkml:trace>
  <inkml:trace contextRef="#ctx0" brushRef="#br0" timeOffset="43117">2614 8689 100 0,'0'0'0'11,"0"0"1"-7,-3 12 0 7,1 8 0-6,2 3 0 5,0 5 1-5,2 7 1 6,5-1-1-8,-2 3 0 8,6 2 1-7,1-5 0 7,-1-4-2-7,5-4 1 7,-4-6 2-7,4-1 1 7,-4-12-1-7,4-10 1 7,7-8-2-7,-7-8 0 7,2-6-1-7,-2-9 0 8,-4-3-1 0,-5 2 0-7,2-6 0 5,-7 11 0 7,3-2 1-16,0 9 0-1,-5 4-1 15,4 6 0-14,-4 3-1 15,0 10 1-14,0-9-1-2,0 9 0 15,0 0-1-15,7 16 1 11,0 7 0-6,2-2 0 12,3 4 0-16,4 3 0 15,0 0 0-16,2-5 0 16,5 2 0-15,-2-11 0 15,2-1-8-15,0-6 1 1,0-2-30 12,3-14 1-14,1 2-15 16</inkml:trace>
  <inkml:trace contextRef="#ctx0" brushRef="#br0" timeOffset="43763">3182 8646 106 0,'0'0'0'11,"0"0"2"-7,0 0 1 7,0 0-2-7,0 0 1 6,-4 9 0-5,4 9 0 6,0 10 1-7,4 13 0 6,-4 14-1-5,5 10 1 5,-5 6-2-5,5 5 0 5,2 7 0-6,0-5 0 8,2 2 0-2,-2-11 0 7,-3-4 0-17,-1-19 0 17,-1-12-3-16,0-8 1-1,-2-10-20 15,0-16 0-14,0 0-45 15</inkml:trace>
  <inkml:trace contextRef="#ctx0" brushRef="#br0" timeOffset="44201">3261 8673 113 0,'0'0'0'9,"0"0"0"-6,0 0 1 8,0 0 0-7,0 0 1 7,0 0-2-7,0 0 1 7,0 0 0-6,0 0 0 5,9 0 0-5,3 0 0 5,6 5 0-6,3 6 1 7,-5 1 0-7,2-1 0 7,-2 5 1-6,-4 0 1 5,-1 3 1-6,-6-3 0 7,-3 0-1-6,-4 0 0 4,-7 3-1-2,-3-3 0 2,-4 2-1 7,-7-2 0-16,-7 0 0 16,9-4 0-16,-2-1-1 19,0-2 0-19,7-2 0 0,0-2 0 14,5-5-2-13,-1-9 1 17,1-5-24-18,13-11 1 14,2-1-67-13</inkml:trace>
  <inkml:trace contextRef="#ctx0" brushRef="#br0" timeOffset="44814">3701 8156 81 0,'0'0'0'12,"4"6"5"-9,-4-6 0 8,0 0-2-8,0 0 1 9,0 0-1-8,0 0 0 6,-9 21 1-5,2-7 0 6,3 7 0-7,-3 11 1 6,2 7-2-5,-2 7 1 6,5 5-1-7,0-1 1 6,2 5-1-4,0-2 1 3,0 2-1 3,-5-2 0 5,5 0-1-16,0-7 0-1,5-7-1 18,-5 1 1-15,4-6-2-3,3-6 1 11,-2-5 0 6,-3-5 1-17,3 0-1 17,-1-11 0-17,-4 3-2 0,0-10 1 17,3 6-19-17,-3-6 1 8,0 0-24-4,0 0 0 7,0 0 16-7</inkml:trace>
  <inkml:trace contextRef="#ctx0" brushRef="#br0" timeOffset="45207">3936 8689 89 0,'-7'7'0'7,"-2"14"5"-2,4-10 0 5,5 5 1-5,0 3 0 5,2-1-1-5,-2 1 0 6,3-1-2-7,-3-2 0 7,-3 0-2-7,1-4 1 7,2-1 0-7,0-11 1 6,0 12 1-6,0-12 0 8,0 0-2-8,0 0 0 7,0 0-2-7,0 0 1 7,-2-21-1-7,2 3 0 7,0-5-2-6,0 7 1 5,0-5-25-5,2 5 0 5,0 2-40-5</inkml:trace>
  <inkml:trace contextRef="#ctx0" brushRef="#br0" timeOffset="45583">3903 8445 92 0,'0'0'0'7,"-2"10"0"9,2-10 0-16,0 0 0 17,0 0 0-17,0 0-7 1,0 0 0 11,0 0-48-8</inkml:trace>
  <inkml:trace contextRef="#ctx0" brushRef="#br0" timeOffset="45731">4074 8795 66 0,'2'12'0'9,"7"4"3"-5,-2-5 0 8,2 1 2-9,-2-3 1 9,-2 0 1-9,-5-9 0 9,12 12 2-8,-12-12 0 7,0 0-6-7,0 0 1 6,6-7-2-5,11-9 1 5,-1-7-1-5,2 0 1 5,7-3-1-5,-6 6 0 5,2 3-1-5,-3 6 0 5,3 6 0-4,-5 10 0 4,7 9 0-6,0 2 1 7,0 7-2 6,5-2 1-17,4-3-1 18,2-7 1-18,6-1-1 0,-6-10 1 15,-2 0 0-14,1-12 0 15,-3-11 0-16,-3-4 1 17,1-10 1-17,-7 2 0 16,-8-8-1-15,-8-1 0 15,-10-2-1-16,-2 7 1 17,-4 6-1-16,-1 8 0-1,-4 4-1 15,-2 10 0-14,2 6 0 15,-5 12 0-16,-9 9-1 17,9 7 1-16,-2 10-1-1,0 3 1 15,7 10-1-15,12-2 0 17,4 9 0-17,11 5 0 16,5 4 0-15,3 4 0 15,6 1 1-15,0 7 0 15,3 2 0-15,-3-3 0 16,-2-6 0-17,-7-10 1 0,-9-8 0 15,0-6 1-15,-4-3 1 21,-6-8 1-20,1-2-2-1,-14-7 0 12,-7-3-1-11,-14-6 1 14,-14-5-1-15,-4-9 0 17,-7-16-1-17,4 0 1 17,3-2-1-17,16 2 1 17,4-3-1-17,14 3 0 16,5 2-1-16,16-4 1 17,12-5 0-16,9-5 0-1,6 1-1 15,8 1 1-14,9 1-3 15,6 0 0-16,1-1-39 16,4-3 0-15,-4-1-21-1</inkml:trace>
  <inkml:trace contextRef="#ctx0" brushRef="#br0" timeOffset="46657">5090 8662 104 0,'0'0'0'4,"11"-5"1"7,17-2 1-8,-5-7 0 8,4 0 2-6,1 3 0 6,-5-1-2-7,-2 8 0 5,4-3-1-5,0 7 0 7,-2 7-1-6,1-5 1 6,3 7-2-6,-8-2 0 5,1-2-29-5,-4-1 0 5,1 1-13-5</inkml:trace>
  <inkml:trace contextRef="#ctx0" brushRef="#br0" timeOffset="46928">5407 8300 82 0,'0'0'12'2,"0"0"0"8,0 19-5-4,-4-3 0 3,-1 5-3-3,-2 6 1 5,-4 5-1-8,6 10 1 7,-2 6-3 0,7-2 0-3,0 0 0-3,-4 3 0 7,4-1-1-7,0-2 1 7,4-7-1-7,-4 0 0 7,7-7-1-7,-2-2 1 8,2-5-2 0,0-2 0-9,2-9-21 9,2-5 0-11,1-4 2 4,9-19 0 9,6-4-7-12,1-14 0 9,-1 2 16 5</inkml:trace>
  <inkml:trace contextRef="#ctx0" brushRef="#br0" timeOffset="47190">5658 8662 107 0,'-4'11'0'1,"-5"5"0"-1,9-2 0 15,2 2 1-14,9 7 1 3,8 2-1 1,2-2 1 5,-3-2 1-5,3-5 0 4,-5-2 1-3,2-5 0 4,-6-4-1-5,4-7 1 6,-5-5 0-7,1-12 1 7,0-6 2-7,-3 2 0 7,-7-5-1-7,-4-6 0 6,-10-8-3-4,-2 13 1 11,3 1-3-16,-8 9 1 15,-4 6-2-15,-2 6 0 15,0 0-3-16,4 7 0 17,0 2-36-17,7 10 1 17,3 4-7-17,6-2-5 0</inkml:trace>
  <inkml:trace contextRef="#ctx0" brushRef="#br0" timeOffset="47727">6690 8524 80 0,'0'0'0'10,"7"16"9"-6,-7-16 0 7,0 0-4-6,0 0 0 5,0 0 3-5,0 0 1 5,-11-10-1-5,-1 8 1 5,1-5-6-5,-10 5 0 5,3 2-2-5,-6 2 1 5,4 5-1-5,-3 9 0 4,-3 10-1-4,8-1 1 6,0-2-1-7,4 11 1 9,2 6-1 3,5-4 0-16,-2 3 0 17,7-4 0-17,2-1 0 0,0-6 0 16,7-3 0-16,-3-9 1 17,8-4-1-17,6-12 1 16,8-9 0-16,1-7 0 17,3-10 0-17,2-6 0 17,1-7-1-17,-3-5 1 16,2-6-1-15,-9-5 0-1,0-8 0 16,-2 1 0-16,-10-2 0 17,1 6 0-17,-8 3-1 2,3 2 1 13,-7 3 0-14,0 11 0 14,0 9 0-15,0 7 0 16,0 7 0-15,-4 2 0 16,4 7-1-17,0 7 1 16,0 0-1-15,-7 16 0 3,-3 2 0 7,-1 15 1 6,-1 10 0-16,6 8 0-1,-6 11-1 18,7 9 1-15,5 3 0-2,0 4 0 9,5 5-1 8,2-7 1-17,4 2-9-1,10-16 1 15,7-2-18-15,6-16 0 17,5-14 17-16,1-19 0 15,-1 1-39-16</inkml:trace>
  <inkml:trace contextRef="#ctx0" brushRef="#br0" timeOffset="48313">7215 8606 82 0,'0'-20'0'10,"-4"-8"7"-6,-3 5 1 6,-2 0-1-6,-3 5 1 6,1 2-1-5,-5 6 1 6,2 8-5-7,-5 2 0 8,-4 7-1-7,5 9 0 5,-5 7 0-6,2 5 0 6,3 4-1-5,2 7 1 5,-1 7-1-5,6-2 0 6,2 2-1 3,6-9 1-14,3-3-1 15,0-6 0-14,3-12 0 16,6-5 1-17,-2-6 0 16,9-10 0-15,7-15 0-1,-2-8 0 16,-5-7-1-16,-5-4 1 17,1-11 0-17,-1 11 0 16,-6 4-1-15,-3 10 1 15,3 6-1-16,-5 10 0 17,5 7 0-17,-3 16 0 2,7 11 0 13,-2 5 0-15,2 7 0 16,-2-7 0-16,2 2-1 17,-2-11 1-17,0-3-20 17,2-7 0-16,-6-1-4-1,-3-10 1 15,0 0-25-15</inkml:trace>
  <inkml:trace contextRef="#ctx0" brushRef="#br0" timeOffset="48749">7372 8473 93 0,'-5'9'0'9,"-1"10"3"-5,1-3 0 6,5 0 5-5,0 9 0 5,5 7-3-5,-5 0 1 6,4 1-3-7,-2-3 0 7,3-10-2-7,-3-1 1 7,-2-3 0-7,0-9 1 7,0 2-2-7,0-9 1 7,0 0-1-6,3-16 1 5,4-5-1-6,-3-9 0 7,8-9-1-6,4-2 1 5,2-5-1-4,3 11 0 3,2-2 0 7,-5 12 0-15,3 4 0 16,-2 12 0-17,1 11 1 0,-4 21 0 16,-2 17 0-16,-5 1 1 16,-4 7-1-15,-3-4 0 15,-4-9-1-15,2-3 1 15,-5-12-1-15,5-1 1 15,0-3 0-16,0-9 0 16,0-3 0-15,5-15 0 15,7-12-1-15,-1-9 1-1,5-17-1 15,-2 6 0-14,7-6 0 15,-5 10 0-14,0 7 0-2,-4 4 0 15,-1 12 0-15,-4 5 0 16,2 4 0-15,3 14 0 16,-8 4 0-17,8 12 0 16,-1 12 0-16,1-8 0 16,-1-1-1-15,6 1 1 15,-6-4-6-15,5-4 0 15,-2-3-27-15,11-7 1-1,5-9 18 15,7-4 1-14,5-8-4 15,-1-6 1-15,0-1 1 15</inkml:trace>
  <inkml:trace contextRef="#ctx0" brushRef="#br0" timeOffset="49305">8247 8319 112 0,'0'0'0'18,"-16"-12"5"-17,5 10 1 3,-1 0 1 1,-4 9 0 5,-12 4-5-5,1 12 0 5,-5 2-1-5,2 8 1 5,2 6-2-6,3-2 1 7,11 2-1-6,2-5 1 6,8 1-1-7,4-8 1 7,0-6-1-8,4-5 1 9,8-2-1-8,2-12 1 8,6-6-1-6,8-12 1 11,0-8 0-17,-5-12 0 17,0-6 0-17,-7 10 0 16,-5-2-1-15,-1 11 1 15,-8 4-1-15,0 8 0-1,0 8 0 15,3 10 0-14,-5 14 0 2,2 7 0 15,8 6 0-17,-6-6 0 10,8-1-1-10,-5-8 1 14,2 1-6-14,9-13 1 15,3-2-2-15,9-12 1 15,7-7 4-16,-3 3 1 17,1-1-1-17,-3-2 1 16,-2-2 0-15,-2-4 1 15,-5-3 0-15,-5-5 0-1,1-4 0 15,-13 2 0-14,4 2 0 15,-8 1 1-15,0 4 0 15,-2 7 0-16,-2-1 0 0,0 1 1 16,-3 5-1-15,0 2 1 15,1 2 0-15,4 7 0 6,-12-12 0-3,3 10 0 6,0 2 0-4,-12 7 0 4,-2 4-1 3,0 12 1-10,0 10-2 10,2 1 1-12,5 10-1 14,7-5 0-14,4 0 0 15,10-11 0-15,7-1 0 15,6-8 0-15,5-3 0-1,-2 0 0 15,-7-9 0-14,6 13 0 15,-4-1 0-15,1 13 1 15,-6 7-1-15,-6 9 0 15,2 15 0-16,-7 6 0 16,0 13 0-15,0 1 1 15,-5 7 0-16,-2-10 0 1,-4-1 0 14,-3-15 0-14,0-11 2 15,-2-9 0-15,-7-10 0 15,-5-18 1-15,-4-9-1-1,0-14 0 15,-3-13-2-14,1-15 0 15,-3-11-1-15,7-12 1 15,-5-8-1-16,10 1 0 16,6 1-1-15,3 4 0 15,12 7-16-16,6 0 1 17,7 12-29-17,7 2 1 17,0 0 8-17</inkml:trace>
  <inkml:trace contextRef="#ctx0" brushRef="#br0" timeOffset="50339">8611 8597 94 0,'0'0'0'11,"12"0"1"-7,-1 9 0 7,5-2 2-7,7 2 0 6,10-4 2-5,1-5 0 5,5-2-2-6,-2-14 1 7,2-7-1-6,-4-3 1 5,-5-1-2-5,-5-1 1 5,-11 3-1-5,-5-3 0 5,-4-2 1-6,-10 3 0 7,1 1 0-7,-3 6 1 9,-5 1-1-8,-9 6 0 10,-2 6-1-15,0 7 0 16,-4 7-1-15,-1 4 0 15,-2 10 0-15,0 2 0 15,0 7 0-15,3 2 1 15,4 0-1-16,7 5 0 2,-1 4 0 15,13 3 0-17,13 4-1 17,9 1 1-17,10-1 0 0,0-7 0 14,4-2-1-13,9-6 1 14,10-6-1-14,-3-8 0 17,3-10-22-17,0-7 0 13,-1 0-71-14</inkml:trace>
  <inkml:trace contextRef="#ctx0" brushRef="#br0" timeOffset="64256">10021 8183 92 0,'0'0'0'10,"0"0"5"-5,0 0 0 6,0 0-2-7,0 0 1 6,0 0-2-6,0 0 1 7,0 7-1-6,0-7 0 6,-5 16 0-6,5-9 0 4,-4 7-1-4,4 4 1 6,0 3 1-7,0 13 1 7,0 6-1-8,0 8 0 10,-5 9-2-10,3-6 1 12,2 2-1-14,-3-3 1 17,1 1-1-18,-3 0 0 14,5-8 0-13,-4-3 1 17,2-1-1-18,-3-5 0 16,5 3 0-15,5-3 0 13,-3-6-1-13,7 2 1 16,-2 2-1-16,2-4 1-1,-2-1-1 15,5 1 1-14,4 0 0 16,0-5 0-17,2 0 0 0,3-3 0 17,7-8-1-17,-1-1 1 15,12-11 0-15,-9 3 1 18,7-3-2-18,2-3 1 16,5-1-1-15,-2-3 1 14,1-5-1-15,-3-2 0 16,-1 1 1-15,-5-8 0 16,3-2 0-16,-9-12 0-1,2-1 0 16,2-6 0-14,-4-1 0-2,-1-6 0 15,1-1 0-14,-5-1 0 14,-5-4 0-14,-6 9 0 15,-3-2 0-15,-9 1 0 14,-9-1-1-14,2 2 1 16,-9 2-1-17,4 1 1 17,5-1-1-17,-4 3 0 16,6 2 0-15,-2-1 0-1,3 8 0 15,4 9 0-14,-5 0 0 15,3 7 0-16,2 5-1 18,-2 1 1-18,2 4-9 0,0 6 1 15,-3-10-19-15,3 10 0 10,0 0-52-6</inkml:trace>
  <inkml:trace contextRef="#ctx0" brushRef="#br0" timeOffset="65187">11218 8549 104 0,'0'0'0'10,"0"11"1"-5,0-11 1 5,0 10-1-5,0-10 1 5,0 0 2-5,0 0 1 5,0 0-2-5,12-3 1 6,6 3-2-7,5-4 0 7,7 4-1-8,7-5 1 8,9 3-1-7,-2-7 1 8,-2 2-1-7,-1-3 1 11,-2 4-2-16,-9 1 1 16,-5 3-3-15,-4-3 0 15,-7 0-38-16,-2 5 1 17,-6 0 0-17</inkml:trace>
  <inkml:trace contextRef="#ctx0" brushRef="#br0" timeOffset="65513">11083 8862 82 0,'0'0'3'4,"0"0"0"6,18 0 2-5,-4 2 1 5,4 0 1-5,1 1 1 5,1 1-3-5,13-8 0 6,1 1-2-7,10-1 1 6,0-5-2-5,2 2 0 6,2-5-1-7,1 5 1 7,4 3-1-7,-3 4 1 7,3-5-1-6,-11 5 0 5,-3 0 0-2,-14 0 0 10,-4 0-1-18,-5 0 1 16,-5 0-19-16,-11 0 0 16,0 0-61-15</inkml:trace>
  <inkml:trace contextRef="#ctx0" brushRef="#br0" timeOffset="65970">12494 7972 104 0,'0'0'0'8,"17"13"2"-4,-17-13 1 7,11 14 3-7,-6-2 1 6,-3-5-2-5,-2 9 1 6,-2 7-1-6,-3 9 0 5,-6 7-2-6,1-7 0 7,3 5-1-7,-4 4 0 7,-1-2-1-7,1 3 0 8,2 2-1-7,4-10 1 12,3-2-1-16,2-9 1 15,2-2-9-16,0-10 1 17,5-1-42-17,5-13 1 16,4 1 18-15</inkml:trace>
  <inkml:trace contextRef="#ctx0" brushRef="#br0" timeOffset="66356">12181 8625 88 0,'0'0'3'2,"0"0"1"8,-7-12 2-6,7 12 0 7,0 0-1-7,0 0 1 8,0 0-3-8,0 0 0 6,0 0 0-5,0 0 1 5,0 0-1-5,21 0 0 5,11-2-1-5,7 0 0 5,10-1-1-5,2 3 1 5,4 3-1-4,0-6 0 4,7-1 0 7,-4-3 0-17,4-5-1 17,-2-1 1-17,2-1-1 0,-18 2 0 16,-10 3-26-15,-8 2 0 15,-1 0-43-16</inkml:trace>
  <inkml:trace contextRef="#ctx0" brushRef="#br0" timeOffset="66675">12290 8873 96 0,'0'0'0'8,"16"0"1"-3,-16 0 1 5,9 0 1-6,2 0 1 7,1 3 2-6,4-1 0 6,0 0-2-7,7-2 0 6,0 0-3-5,0 0 1 5,3-2 0-5,-6 4 0 5,-1 3-1-5,-1-1 0 6,-9 8 0-7,-2 11 1 6,-11 9 0-6,-3 3 0 8,-7 8-1-8,-5-1 1 12,-4 6-1-16,7-11 1 17,-4-3 0-17,3-6 0 17,4-5-1-17,3-9 0 17,4-1 1-17,6-1 0 16,4-1-1-16,8-4 1 17,1-2-1-17,17-5 0 0,10-2-1 16,3-3 1-15,6 0-1 15,-6-4 1-16,1 2-1 17,0-4 0-16,-3-1-33-1,-1-4 0 15,-1 5-38-14</inkml:trace>
  <inkml:trace contextRef="#ctx0" brushRef="#br0" timeOffset="67919">13153 8245 63 0,'0'0'0'10,"0"0"6"-6,0 0 1 8,0 0-3-8,0 0 0 6,0 0 3-5,0 0 1 5,9 0-1-5,5 0 0 6,7 0-4-7,2 0 1 6,9-2-1-5,10-3 1 6,11 1-3-7,-7-1 1 7,0 1-1-6,-5 1 0 11,-4-1 0-15,-5 1 0 15,-4 1-6-16,-5 0 0 17,-2 2-41-16,-10 0 1 14,1 2 24-14</inkml:trace>
  <inkml:trace contextRef="#ctx0" brushRef="#br0" timeOffset="68192">13153 8613 104 0,'9'0'0'15,"5"3"0"-15,0-1 0 8,5 2 0-4,1-4 0 8,6 3 0-9,10-1 0 8,6-2 0-7,2-5 0 7,4-4 0-7,-4-5 0 6,2-2-1-4,-14 0 0 4,-4-9-13-6,-8 7 1 7,1-1-40-7</inkml:trace>
  <inkml:trace contextRef="#ctx0" brushRef="#br0" timeOffset="68401">13185 8346 81 0,'0'0'0'8,"7"3"4"-3,-7-3 1 6,0 0 0-6,0 0 0 4,0 0-1-3,0 0 1 4,0 0 0-5,0 0 0 5,-4 18 0-6,1 10 0 7,-1 6-2-7,-1 15 1 7,-2 3-1-6,-2 1 1 5,0 5-2-4,0-5 1 4,-3 0-2-1,5-12 1 7,3-6-1-16,4-3 0 17,0-2-1-17,0-10 1 17,0-1 0-17,11-1 0 0,1-2 0 16,6-4 1-16,7-3-1 17,5-2 0-17,10-2-1 17,1-5 1-17,7-7-3 0,5 2 0 16,5-4-28-16,-7 2 0 17,-1 0-40-17</inkml:trace>
  <inkml:trace contextRef="#ctx0" brushRef="#br0" timeOffset="68927">14358 8291 92 0,'0'0'0'8,"-12"-2"7"-4,12 2 0 7,-11-5-2-6,11 5 1 5,0 0 1-5,0 0 1 6,-14-11-3-7,2 2 0 7,-1-1-2-7,-1 1 1 6,0 2-3-5,-14 3 1 5,-4 8-2-5,-7 3 1 5,-5 12-1-5,3 6 1 8,2 7 0 2,2 3 0-14,7-1-1 15,4-2 1-15,13-9-1-1,3 0 0 15,10 0 0-15,14-2 0 17,14-3 0-16,9-1 0 15,11-4 0-16,-6-3 0 16,-3-1 0-16,-7-5 0 17,0 8 0-17,-13-1 0 16,-3-1 1-14,-9 15 0-2,-7 9 0 15,-12 8 0-14,-6 2-1 15,2-3 0-16,-3 3 0 17,5-5 0-16,5-9 0-1,2-5 0 15,5-4 0-15,7-8 0 17,8-3 0-17,3-3 1 17,5-12-1-17,7-2 0 16,2-14-11-15,2-2 0 15,5-4-45-16,0-5 0 16,4-3 52-15,-6-16 1 15,-5 1-9-15</inkml:trace>
  <inkml:trace contextRef="#ctx0" brushRef="#br0" timeOffset="69477">14512 7896 90 0,'0'0'3'3,"9"-3"0"8,5-1 2-7,2-1 1 7,3-2-1-7,1 3 0 7,6-1-2-7,-5 3 0 7,-1 4-1-7,-1 3 1 6,-8 4-1-5,-11 14 0 6,-7 7 0-7,-9 7 0 7,-7 2 1-6,2-5 0 5,-2-2-1-6,5-4 1 8,4-12-2-1,7 2 1 6,-2-8-1-17,11-1 1 16,10 0-1-15,11-4 1-1,7-5-2 16,4 0 1-16,8 0-9 17,-3 0 1-16,-5 2-46-1,13 3 1 15,1-1 28-15</inkml:trace>
  <inkml:trace contextRef="#ctx0" brushRef="#br0" timeOffset="70242">15793 8356 82 0,'0'0'3'3,"0"0"0"8,0 0 1-6,0 0 1 6,4-12 2-8,-4 12 1 9,3-16 0-8,-1 5 1 7,-2 4-3-7,-2-3 0 7,-5-1-2-7,0-1 0 6,-5-1-2-4,-4 3 0 4,5 1-1-6,-12 7 0 6,0 2-1-5,-5 7 1 5,-4 7-1-5,-3 4 1 6,3 7-1 4,-5 8 1-15,3 1-1 17,4 10 1-17,4 11-1 16,1-9 1-15,4 5-1-1,3-3 0 16,9 0 0-16,9-2 0 17,11-2 0-17,7-12 0 16,8-2 0-16,8-12 1 17,12-1-1-17,-2-8 0 16,0-9-3-15,7-5 0 15,2-6-24-15,4-5 0-1,-2-1-45 16</inkml:trace>
  <inkml:trace contextRef="#ctx0" brushRef="#br0" timeOffset="70782">16028 7861 47 0,'0'0'2'4,"0"-11"0"7,2-6 3-7,0 1 0 7,3 3 7-6,-3-1 0 5,7 0-7-5,-2 5 0 5,3-3 0-5,1 1 0 5,3 4-2-5,7 2 1 6,6 5-1-7,-4 0 0 6,3 5-1-5,-3 4 1 5,2 5-1-6,-7-3 0 7,-1 3 1-7,-8 11 1 9,0 3 1-7,-14 0 0 10,-6 6-3-16,-10 1 0 17,-9 4 0-16,-2-2 0 15,-3-5-1-16,5-2 1 16,5-10 0-15,2-1 0-1,2-3-1 16,5-5 1-15,7-4-2 15,0-2 1-16,4 0-1 2,5-5 0 12,0 0 0-13,21-7 1 10,11 2-1-6,3-4 1 11,4 2-1-15,-7 0 1 15,3 2-1-16,-8 5 0 18,3 0 0-17,2 0 0 13,-4 0 0-13,0 3 0 15,-3-1 1-15,0 0 0-1,3 3-1 16,-12-5 1-16,0 0-1 16,-4 0 1-15,-5 2-1 16,-7-2 0-17,9 3-12 0,-9-3 0 16,0 0-94-16</inkml:trace>
  <inkml:trace contextRef="#ctx0" brushRef="#br0" timeOffset="77288">1368 11482 65 0,'0'0'0'9,"0"0"1"-5,0 0 1 7,0 0 6-5,0 0 0 4,0 0 2-6,0 0 1 6,0 0-8-5,0 0 0 6,0 0 0-7,0 0 1 7,0 0-3-6,0 0 0 5,0 0-1-6,0 0 1 7,0 0 0-7,0 0 0 7,0 0 1-7,0 0 0 7,0 0 0-7,0 0 0 7,2 11-1-7,7 1 1 7,5-3-1-7,7 2 1 6,2 1-1-5,2-1 0 5,0 1 0-4,3-5 0 4,4-2 0 5,-4-1 0-15,-5-2-1 17,4 1 1-17,1-1-1 16,0 3 1-14,-5-5-1-2,0 0 1 15,-2 2-1-15,-3 3 1 17,3-1-1-17,-10 1 1 16,1-3-1-15,-1 3 1 15,5-5-1-16,-9 0 1 17,3 0-1-17,-10 0 1 16,11 0 0-15,-11 0 0 0,0 0-1 4,0 0 1 5,0 0 0-5,0 0 0 5,0 0 0-6,0 0 1 7,0 0-1-7,0 0 0 6,0 0 0-4,0 0 1 5,0 0-1-7,0 0 0 6,0 0-1-5,0 0 0 6,0 0-17-7,0 0 1 6,0 0-80-6</inkml:trace>
  <inkml:trace contextRef="#ctx0" brushRef="#br0" timeOffset="79134">2452 11332 44 0,'0'0'0'9,"0"0"0"-4,0 0 1 5,0 0 4-5,0 0 0 5,0 0 0-5,0 0 0 6,0 0 0-6,0 0 1 6,0 0-2-7,0 0 1 7,0 0-1-7,0 0 0 6,10 5 1-6,1 2 0 7,8 0-2-6,6 2 1 5,9 2-2-5,6-1 0 6,10-4 0-2,-11-1 0 8,1-5 0-16,-6-2 1 15,-2-1-2-15,-4-3 1-1,0-1-1 16,-10 4 0-15,3-4-6 14,-10 5 0-15,-4 0-51 18,-7 2 1-17</inkml:trace>
  <inkml:trace contextRef="#ctx0" brushRef="#br0" timeOffset="79505">2736 11155 100 0,'0'0'1'3,"0"0"0"8,4 12 1-6,-1-1 0 6,1 3 2-7,-4 4 0 6,-4 3-1-5,4 9 0 6,0 9-1-8,4 9 1 10,1 3-1-9,2 4 0 6,4-2-1-6,-2-7 0 7,3 0-1-6,-5-14 1 4,2-2-1-3,-2-7 1 5,-2-7 0 4,1-4 0-15,-1-5-2 17,-5-7 1-17,0 0-19 1,12-14 1 10,-1-14-20-7,8-4 1 13,1 2 24-17</inkml:trace>
  <inkml:trace contextRef="#ctx0" brushRef="#br0" timeOffset="79765">2987 11401 93 0,'0'0'0'10,"-7"21"2"-5,7-5 0 6,2 7 0-8,3 2 1 8,2 5 0-7,4 0 0 7,5 2-2-7,0-4 1 7,1-5 1-7,-1-7 0 8,0-4 2-8,7-10 0 5,0-4-2-4,0-14 0 6,9-10 1-6,-13 1 0 5,1-3 2-6,-13-2 1 7,-2-2-3-5,-12 2 0 18,-7 0-1-24,-4 7 0 0,-3 7-2 16,-9 7 0-16,-5 9-1 17,8 2 1-17,1 3-1 17,8 2 0-16,6 0-9-1,1-3 0 15,6-1-35-14,12-1 1 15,2 3-3-16</inkml:trace>
  <inkml:trace contextRef="#ctx0" brushRef="#br0" timeOffset="80291">3885 11105 85 0,'0'0'0'9,"11"11"2"-5,-11-11 1 7,5 16 0-6,-5-7 1 5,-5 10 1-5,1 4 0 6,4 9 0-7,4 9 1 6,3 10-2-5,3 2 1 5,6 0-2-5,-5-7 1 6,1-5-1-7,-1-4 0 6,1-7-1-5,-3-7 0 7,3-7 1 6,-1-7 1-18,1-9-1 0,4-14 1 16,7-9-1-16,-7-9 0 17,7-9-2-17,-5-5 1 16,3-5-1-15,-5 3 0 16,0-5-1-17,-4 12 1 16,-1-3-16-16,1 9 0 17,-8 8-47-16,8 6 1-1,-5 7 60 15,4 5 0-15,1 2-7 17</inkml:trace>
  <inkml:trace contextRef="#ctx0" brushRef="#br0" timeOffset="80651">4371 11309 91 0,'-5'19'0'9,"3"13"1"-4,2-5 1 5,0 13 2-5,7-13 1 5,-2-2-1-4,6-6 0 4,1-5 2-6,4-10 0 7,0-8-2-7,7-15 0 6,0-13 3-5,-7-2 1 5,0-6-3-5,-4 4 0 5,-12-1-1-5,0 5 0 6,-10 4-1-5,-1 7 1 3,-3 5-3 1,-7 7 0 7,-2 9-1-16,-2 7 1 15,0 0-1-15,4 4 0-1,5 5 0 15,4-4 0-14,5-1-6 15,3 1 0-16,4-3-30 17,0 3 0-17,0-5-28 0</inkml:trace>
  <inkml:trace contextRef="#ctx0" brushRef="#br0" timeOffset="81008">4779 11199 98 0,'0'0'1'2,"0"0"0"11,4 9 4-11,-4-9 1 9,5 18 2-7,-3-1 0 7,-2 10-1-7,5 10 0 8,-1 9-6-8,1-7 1 6,-3 0 0-5,3-4 0 5,-3-8 0-6,0-8 0 8,1-3-3-9,-3-5 1 8,0-4-20-6,0-7 1 5,-7-11-25-6,0-19 0 7,2 0 29-7</inkml:trace>
  <inkml:trace contextRef="#ctx0" brushRef="#br0" timeOffset="81249">4760 10870 116 0,'0'0'0'1,"3"7"1"10,1 9-1-7,1-7 1 7,-1 3-1-6,8-1 1 5,-1 1-1-5,3 1 1 6,7 6-37-7,0 11 1 7,4 7 21-7,-4-1 1 6,-1 1 0-5</inkml:trace>
  <inkml:trace contextRef="#ctx0" brushRef="#br0" timeOffset="81508">5285 11309 123 0,'0'0'0'8,"0"-16"2"-3,-4 7 0 5,1 2 0-5,1-4 1 4,0-6 0-4,-3 6 0 6,-2-5 1-6,3 2 1 6,-6 5-3-7,1-3 0 6,0 8-2-5,-7 11 1 6,-7 9-1-7,2 11 1 6,3 12-1-5,2 5 0 7,9 7 0-9,2-8 0 15,12 1 0-17,2-12 0 12,7-4 0-13,3-14 1 16,6-10 0-15,5-20 0 15,-2-14 0-15,-1-11 0 15,1-12-1-16,-5-7 1 17,-2-13-1-17,-3-6 1 17,-11-6-1-17,2-18 1 1,3-17-1 14,-8 47 1-15,-4 27 0 16,3 9 0-15,-3 16-1 15,0 7 0-16,-3 5 0 0,3 9 0 17,-16 25 0-17,5 10 0 17,-5 13 0-17,6 10 0 16,8 13 0-15,-2-4 0 14,8 6 0-14,-2-1 0 16,8-3-13-17,1-5 1 17,-4-4-55-17,2-14-4 0</inkml:trace>
  <inkml:trace contextRef="#ctx0" brushRef="#br0" timeOffset="82333">3731 11272 86 0,'0'0'0'10,"13"5"2"-6,-13-5 1 6,12 5 1-5,-12-5 1 5,0 0 0-6,0 0 0 7,0 0-3-7,0 0 0 7,0 0 1-6,0 0 0 5,0 0-2-6,0 0 1 6,0 0-1-5,0 0 1 7,-21-7-2-8,10 7 1 7,-1 0-1-7,-4 7 1 6,0 4-1-5,2 1 0 5,3 6 0-5,1 7 0 5,4 3 0-5,-4 2 0 5,8 4 0-5,2 1 0 9,2 2 0-13,3-5 0 14,0-4 0-14,-3-8 0 15,7-1 0-16,-7-3 1 16,3-5-1-16,-5-11 1 17,16 5 0-16,-4-14 0 15,-1-7 0-16,1-7 1 17,-1-5-1-17,-2-4 0 16,3-3 0-15,-8 5 0-1,-1 5-1 15,1 7 1-14,-4-1-1 16,5 10 0-17,-5 0 0 17,0 9 0-17,0 0 0 0,0 0 0 10,0 0 0-6,0 0 0 7,7 14 0-6,0-1 1 5,7 8-1-5,-7 2 1 5,4 5-1 1,-2-3 1 5,3-2 0-16,-1 0 0 17,1-2-1-16,-5-3 0-1,2-6 0 16,5-3 0-16,2-2-27 16,5-5 0-15,-5 0-38 16</inkml:trace>
  <inkml:trace contextRef="#ctx0" brushRef="#br0" timeOffset="83624">5442 11144 43 0,'0'0'0'8,"5"16"1"-3,-5-16 1 7,0 11 5-8,0-11 0 7,0 0 0-6,0 0 1 5,0 0-5-6,0 0 0 6,0 0 1-5,0 0 1 5,0 0-3-5,0 9 1 5,0 5 0-5,0 7 0 5,0 2-2-5,0 0 1 5,0 9-1-6,2 3 0 10,7 8 0-12,-2-8 0 14,9 2-1-15,0-1 1 15,7 6 0-16,-2-10 0 17,-3 3-1-17,3-10 1 16,-5-7-21-15,3-4 0 15,-3 0-31-15</inkml:trace>
  <inkml:trace contextRef="#ctx0" brushRef="#br0" timeOffset="84086">6062 11164 113 0,'0'0'0'2,"0"0"1"8,4 16 0-5,-4-2 0 6,-4 7 2-7,4 9 0 6,-7 9 0-5,7 5 1 6,-5 4-3-6,5-9 1 5,0-7 1-6,0-9 0 7,0-7 0-6,0-4 1 5,0-5-3-6,0-19 1 6,5-8-1-5,-3-10 0 6,3-9 0-6,1-1 0 4,4 1-1-2,1 3 0 9,5 1 0-15,-4 7 0 15,4 5 0-16,-2 7 0 17,0 5 0-17,4 6 0 16,3 10 0-16,2 6 0 17,-5 5 0-16,3 7 0-1,-3-2 0 15,3 7 1-15,0 6-1 17,-3-4 0-16,-6 2-19 16,-3-9 1-17,2 3-66 0</inkml:trace>
  <inkml:trace contextRef="#ctx0" brushRef="#br0" timeOffset="84496">6465 11128 100 0,'0'0'0'8,"2"11"0"-4,-2-11 1 7,0 14 2-7,-2 2 0 8,-1 5 4-9,-1 4 0 9,-1 3-5-9,3 4 1 8,2 7-2-6,2-5 0 6,3 1 0-8,-1-8 0 8,3-4 1-7,2-2 0 6,-2-9 1-5,0-8 1 6,2-6-2-6,8-12 1 5,6-13-1-6,-7-8 0 8,2-2-1-8,-2 5 0 8,-7 2 0 6,-2 5 0-17,-2 4-1-1,-3 5 1 16,3 5-1-16,-5 11 0 17,0-12 0-17,0 12 0 7,5 12-1-3,1 6 1 7,6 12 0 0,4 7 0 6,0-1-1-17,-4-3 1 16,-1-3-10-15,1-7 1-1,4-5-42 16,-5-7 1-15,1-1 44 15,4-17 1-15,-4 2-8-1</inkml:trace>
  <inkml:trace contextRef="#ctx0" brushRef="#br0" timeOffset="84915">6792 11116 99 0,'0'12'0'9,"2"8"2"-5,0-4 0 7,5 0 4-6,-2 7 1 6,2 3-4-7,-3 1 1 6,-1 6-2-5,-1-8 1 6,0 0 0-8,3-4 0 8,-5-10 0-6,0-1 1 6,0-4 0-7,0-6 1 7,0 0-3-7,0-11 0 7,0-5-1-6,4-7 0 5,8-2-1-6,-5-3 0 6,9-2 0-4,-5 2 0 5,-1 8 0 4,-1 6 0-15,0 5 0 18,7 13 0-18,-2 8 0 0,0 4 0 15,0 7 0-14,-3 5 0 15,3 4 0-16,-9-7 0 17,2 0 0-17,-3-11 1 16,-2-5 0-16,3 1 1 17,0-4-1-16,-5-6 0 14,16-16 0-14,-2-11 1 15,6-12-2-15,-4 0 1-1,8-5-1 16,-11 12 0-15,1 4 0 15,0 10 0-16,0 6 0 17,-3 17 0-17,3 18 0 0,0-3 0 17,-3 8 0-17,1 2 0 16,-1-2 0-16,-4-1 0 17,3-8 0-17,-8-3 0 16,3-5-23-15,-1-2 1 15,1 3-65-16</inkml:trace>
  <inkml:trace contextRef="#ctx0" brushRef="#br0" timeOffset="85470">7305 11171 99 0,'5'9'0'10,"-5"5"2"-6,2-5 0 7,3-2 0-7,2 0 1 7,4 2 2-6,10-4 0 4,11 2-2-3,-4-7 0 4,6 0-1-5,-4-7 0 5,7-2 1-6,-9-5 1 7,-5-2-1-7,-5-5 0 7,-4-2 0-7,-12-4 1 8,-4-10-3-9,-7 7 1 8,-5-7 1-3,-2 12 0 9,-7 9-3-17,2 4 1 16,-6 12-1-15,-1 14 0 15,5 11 0-16,2 10 0 17,3 9 0-17,6 2 0 0,8 4-1 16,8 1 1-16,8 4 0 17,-1-7 0-17,8-2 0 17,1-11 0-17,-3-10 0 0,6-9 0 16,4-9 0-15,1-14 1 15,-1-9-1-16,-4-9 1 17,-2-10-1-17,2-2 1 16,0-6-1-16,5-1 0 17,-5-4 0-17,0 9 0 17,-2 6 0-17,-5 8 0 1,-2 4-1 14,-3 8 1-15,-2 3 0 17,-2 10 0-17,3 10 0 16,1 10 0-15,1 17 0-1,-8-7 0 16,3 7 0-15,-2-3 0 15,-3 3 0-15,-2-9 0 15,0-5 0-16,0-5 1 16,-2-6 0-15,2-12 1 15,0 9-2-16,2-21 1 18,7-11-1-18,-2-7 1 0,7-6-1 15,4-1 0-15,3-5 0 17,-3 10 0-17,1 5 0 17,-3 6 0-16,0 5 0-1,0 2 0 15,0 3 0-15,1 1 0 17,1 6 0-17,10 1 0 17,2-1-1-17,-5 2 1 16,-2-1 0-15,-7 3 0 15,-9 0 0-16,2 5 0 17,-2 2 0-17,-2 9 0 0,-3 9 0 16,-2 10 0-16,-2 4 0 17,2-7 1-17,0 5-1 17,-5-5 1-16,5 0-1-1,-5-4 1 15,3-10 0-15,2-2 0 17,0-7-1-17,0-9 1 16,0 12-6-15,0-21 1 5,0-10-15-2,0-13 1 7,0-9 8 1,-4-12 0 5,-6-9 7-16,3-10 0-1,1-6 3 15,-4 12 1-15,3 6 8 17,3 14 0-17,-1 13-5 17,3 8 1-16,2 9-2-1,4 5 1 15,3 6-3-15,5 0 0 17,-1 5 0-17,10 0 0 16,2 0-2-15,9 5 0 15,10-5-25-15,2 11 0 15,2 1-13-16,-5 4-4 17</inkml:trace>
  <inkml:trace contextRef="#ctx0" brushRef="#br0" timeOffset="86505">8579 10987 86 0,'-2'-9'0'11,"-3"-7"5"-7,-2 7 0 7,-2 4 3-6,2-2 1 5,-2 5-2-5,9 2 0 5,-14 0-5-6,5 2 1 7,2 5-1-7,-9 7 0 7,0 4-1-7,0 8 0 6,-1 6-1-5,6 5 1 5,4 9-1-6,7-5 1 10,7 3-1-12,7-1 0 14,4 1 0-16,3-5 0 17,4-7-9-17,7-6 0 17,12-8-2-17,-5-11 1 16,1-7 8-16,-1-11 0 17,0-10 1-17,0-2 0 17,-7-5 1-16,3-4 0-1,-1-2 0 15,-1-12 1-14,-6-3 4 15,-11 6 0-16,-2 1 3 17,-9 5 1-16,-5 7-4-1,-7 3 0 15,-9 6-2-15,0 10 1 17,-3 1 0-17,-6 15 1 16,-3 9-4-15,1 7 1 15,-3 8-1-16,2 6 0 17,0 9-1-17,5-3 1 17,7 0-1-17,7-6 1 16,9-5-1-15,2-7 1-1,5-5 0 16,5-9 0-16,8-9 0 17,-1-9 0-16,8-7-1-1,-3 0 1 15,-4 0-1-15,-6-2 1 17,0 4-1-17,-7 2 0 17,-3 5 0-17,-4 7 0 17,0 0 0-17,0 0 0 5,17 21 0-1,-1-3 0 7,7-1 0 1,-5-1 0 5,3 2 0-16,2-6 0-1,-5-3-1 16,3-7 1-16,-5-2-2 17,3-7 1-16,1-9-1-1,8-7 1 15,0-11 0-15,-5-10 1 17,4-7-1-17,-4-13 0 16,-4-10-1-15,-3 1 1 16,-2-6 1-17,-3 13 0 16,1 8 0-15,-5 10 0 14,-3 6 0-14,-1 10 0 15,-1 12 0-15,-2 3 1-1,0 8-1 16,0 9 0-16,0-7 0 2,0 7 0 9,-5 7 1-7,-4 9 0 8,-5 12 0-8,0 2 1 13,1 9 0-17,1 14 0 16,3 4-1-15,2 8 0 16,7 8 0-17,0 1 0 16,2 2 0-15,10-5 0 15,8 3-1-16,1-17 0 16,9-4-20-15,2-11 0-1,-4-1-71 16</inkml:trace>
  <inkml:trace contextRef="#ctx0" brushRef="#br0" timeOffset="87857">9855 10987 121 0,'0'0'0'10,"-7"12"1"-5,7-12 1 5,0 0 0-5,0 0 0 5,0 0 1-6,0 0 0 8,-2 9 0-8,-1 9 0 6,-1 3 0-6,-1 4 1 6,3 3-3-5,-3 6 1 6,-4 6-1-7,7-4 0 7,-3-1 0-7,3-5 0 8,0-5-1 7,-1-4 1-19,3-7-1 0,0-5 0 15,0-2-7-14,0-7 1 8,-4-12-27-4,4-11 0 6,-7-11-2-3,2-10-5 8</inkml:trace>
  <inkml:trace contextRef="#ctx0" brushRef="#br0" timeOffset="88112">9793 10711 104 0,'0'0'0'11,"-12"5"3"-7,12-5 0 7,0 0-1-7,0 0 0 6,0 0-2-5,0 0 1 5,3 11-1-5,6 1 0 5,2 8-6-5,8 1 1 5,1 2-70-5</inkml:trace>
  <inkml:trace contextRef="#ctx0" brushRef="#br0" timeOffset="88339">10309 10854 104 0,'0'0'0'8,"-7"2"1"-3,7-2 1 6,0 0 5-6,-12 7 0 5,-8 5-4-6,-6 6 1 6,-4 5-3-5,5-2 0 5,2-3-1-5,7-4 0 5,4-3 0-5,8 3 0 6,4 0 0-7,13 4 1 7,13-2-1-7,-3 1 1 6,4 6 0-6,1-5 1 7,-5 5 1-5,-7 2 1 4,-4 3 0-1,-5-3 1 7,-7 0-3-16,-7 3 1 17,-14 0 0-17,3-10 0 16,-10 3-2-16,5-14 0 17,-5-3-4-17,1-11 0 0,4-2-21 17,11-9 1-17,1-8-11 17,18-3 0-17,9-6 23 1,11 3 1 14,-4 0-3-14</inkml:trace>
  <inkml:trace contextRef="#ctx0" brushRef="#br0" timeOffset="88671">10530 10902 78 0,'0'0'0'7,"23"-9"8"-3,-16 2 0 6,2 2 6-5,-9 5 1 5,11-4-12-5,-11 4 1 6,0 9-1-7,-16 5 0 7,-4 7 0-7,-6 2 0 8,-11 9-3-9,12-9 1 8,4-5-1-6,10 1 0 5,6-1 1-5,14 0 0 5,10 5 0-5,-1-2 1 5,8 0-1-4,-3 2 0 3,0-3 0 3,-3-1 1 4,-8-1 1-16,-1 3 1 18,-11 0-3-18,-9 2 1 0,-5 4-1 15,-6-4 0-14,1-4-3 15,-1-8 0-14,1-2-19-2,3-13 0 15,5-8-12-15,11-8 1 17,0-1-5-17</inkml:trace>
  <inkml:trace contextRef="#ctx0" brushRef="#br0" timeOffset="88998">10714 10895 119 0,'0'0'0'10,"0"0"2"-5,0 0 0 5,0 0 1-5,0 9 1 6,-5 10 0-7,1 13 0 7,2 14-2-8,-3 2 1 8,5 5-2-6,0-7 1 5,0-11-1-6,5-3 1 6,-3-9-1-5,7-7 1 6,7-4 0-6,0-12 0 5,7-12-1-5,3-9 1 5,4-9-2-6,-3-6 1 8,3-10-1 4,-2 0 1-14,0-3-1 10,-12 6 1-11,0 8 0 15,-5 8 0-15,-4 6-1-1,-2 5 1 16,-1 7-1-16,-4 9 0 16,0 0 0-15,-2 18 0 8,0 5 0-2,2 9 0 10,2 10 0-17,0 1 0 16,5 8 0-15,-4-10 0 15,1-4 0-15,1-9 0 15,-1-3 0-16,1-11 1 0,2-5 0 16,-7-9 0-15,16-7-1 2,-2-16 1 11,7-11-1-14,-3-8 0 17,7-15 0-17,-6-1 0 15,2-4 0-14,2 9 0 15,-5 7 0-15,3 9 0 15,-1 7-1-15,-1 10 1 15,-1 10 0-16,3 10 0 17,-3 12 0-17,3 13 0 16,-5 12 0-16,-4 5 0 0,-3 8 0 17,-2 1 0-17,-7 4 0 16,-5-4 0-15,-2-8 0 0,3-6 1 14,-5-7 0-15,2-7 0 16,2-9 0-15,3-3 1 15,-3-6-1-15,5-5 0 15,0-12-1-16,5-15 1 16,-1-12-1-15,6-5 0 16,1-9 0-17,3 0 0 16,0-2 0-16,0 14 0 1,-3 1 0 14,-6 13 0-14,2 8 0 15,-5 6 0-16,0 6-1 17,-2 7 0-17,3-12 0 0,-3 12 0 11,0 0 0-7,0 0 1 6,0 0-1-5,0 0 0 5,0 0-7-5,0 0 0 5,0 0-26-5,0 0 1 6,0 0-8-6,0 0-4 5</inkml:trace>
  <inkml:trace contextRef="#ctx0" brushRef="#br0" timeOffset="90094">11400 10950 97 0,'0'0'0'10,"7"-9"0"-6,-7 9 1 7,0 0 0-7,0 0 1 8,0 0 0-8,0 0 1 6,12 9 2-6,-1 1 1 7,6-6-3-7,-1 1 0 8,4-3 2-9,6-4 0 7,4-5-2-4,0-5 1 4,2-4-2-6,-7-2 0 7,1-3 0-5,-3-2 1 3,0-2-1 8,-7-3 0-16,-7 1 0 15,-2-3 0-15,-5 0 0-1,-2 0 0 15,-2 0 0-14,-10 2 0 16,-4 1-1-17,-7 6 1 16,0 3-2-16,-5 6 1 17,-4 5-1-17,2 5 0 16,3 4 0-15,-3 3 0 15,2 6 0-16,-2 1 0 17,0 4 0-17,3-2 0 0,6 2 0 16,-2 7 0-15,2 2 0 15,3 7 0-15,4 8 0-1,2 3 0 15,5 6 0-14,0-1 0 16,7 7 0-17,-4-9 0 16,8 2 0-16,-4-6 0 17,7-3 0-17,3 0 1 17,3-2-1-17,1-3 1 16,5-1-1-15,-3-6 1-1,-5-8 0 16,1 1 0-16,4-8 0 16,0-3 1-15,7-2-1 16,7-5 0-17,7-4 0 0,4-5 1 15,8-2-2-14,-6 0 1 15,4-3-1-15,-11 3 1 15,-1 0-1-16,-5-1 0 17,2-1 0-17,-4-1 1 16,-5 6-2-15,-2-6 1 15,-3 1-11-16,-2-1 0 17,-9 3-25-17,2-3 1 0,-4 1-30 16</inkml:trace>
  <inkml:trace contextRef="#ctx0" brushRef="#br0" timeOffset="92327">13098 10539 97 0,'0'0'0'3,"0"0"1"7,5 11 1-5,-5-11 0 6,2 14 1-7,-2-3 0 7,-2 1-1-7,-3 6 0 7,-2 8 0-7,0 8 1 7,3 10 0-7,-3 6 0 7,4 8-2-6,3 0 1 5,0 1 0-5,3-3 0 4,4-4-1-2,-5-6 0 3,7-2 0 1,3-5 1 5,4-4-1-15,2-3 0 15,5-4 1-15,5-8 0-1,9-1 0 16,-5-15 1-16,7-4 0 17,7-4 0-16,5-8 0-1,-7-6 0 15,-1-3-2-14,-6 0 1 15,-5-2-1-16,1-4 1 17,-8-3-1-17,0-7 1 16,3-7-1-15,-12-2 1 15,0-9-1-15,-7 5 1 15,1-6-1-15,-10 8 1-1,0 7-1 15,-5 1 0-14,0 6 0 15,-2 4 0-16,-4 5-1 16,2 2 1-15,2 4-1 15,0 1 0-16,-2 6 0 0,2-4 0 17,-2 5-3-17,2 2 0 17,2-1-28-17,5 10 0 16,0 0-50-15</inkml:trace>
  <inkml:trace contextRef="#ctx0" brushRef="#br0" timeOffset="93007">14070 10803 89 0,'0'0'0'9,"0"0"6"-4,0 0 0 6,0 0 1-6,0 0 1 4,0 0-3-3,0 0 0 3,9 0-1-4,3 0 1 6,4 0-4-7,2 0 1 6,3 0-1-5,7-4 1 6,-1 1-1-7,8 1 0 7,2-3-1-7,-3 3 1 8,-4-3 0 6,-2 1 0-18,-5 2-3 0,-3 2 0 17,1 0-39-17,-7 0 1 17,0 2-2-17</inkml:trace>
  <inkml:trace contextRef="#ctx0" brushRef="#br0" timeOffset="93333">14180 11065 109 0,'0'0'4'3,"0"0"0"8,0 0-2-7,0 0 0 6,0 0 0-5,0 0 0 5,12 0 0-5,4 0 1 5,7 0-1-4,9-4 1 4,12-1 1-5,-5 3 0 5,5-3-2-5,-5 1 1 5,0 1-2-6,-4 3 1 7,-7 0-1-6,-1 0 0 7,-8 0 0-9,-3 0 0 15,-5 0 0-18,-2 0 1 16,-4 0-2-16,-5 0 0 6,0 0-37-2,0 0 1 7,0 0 3-6,0-20 0 5,0 1 22-5</inkml:trace>
  <inkml:trace contextRef="#ctx0" brushRef="#br0" timeOffset="93864">15355 10049 81 0,'0'0'0'8,"-9"9"0"-4,9-9 1 7,0 0 1-7,0 0 0 7,0 0 1-6,0 0 0 6,0 0-1-7,0 0 0 7,0 0 0-7,0 0 0 6,0 0 1-5,0 0 0 5,0 0-1-5,0 0 1 5,0 0-1-5,0 0 0 4,-5 23 2-4,3-5 0 6,0 8-1-6,-1 4 0 6,3 2-1-6,-4 7 0 7,-1 7-1 5,3-2 1-17,-3-1-1 0,1-4 0 16,1-4 0-16,-1 2 0 17,4-7 0-17,0-5 0 17,4-2 0-17,-4-7 0 16,3-5-2-16,-1 1 0 16,0-7-47-15,-2-5 0 15,5 16 35-16,-5-16 1 17,0 0 0-17</inkml:trace>
  <inkml:trace contextRef="#ctx0" brushRef="#br0" timeOffset="94283">14982 10764 112 0,'0'0'0'10,"0"0"0"-6,0 0 0 7,0 0 2-7,0 0 0 7,0 0 3-7,12 0 0 7,4 0-2-7,14 0 1 7,13 0-3-8,6 0 1 8,11 0-1-6,-5 0 0 5,2 0 0-5,-4-2 0 5,-4-1-1-4,1 3 1 14,-3 0-3-20,-11-4 1 16,-8 4-38-15,-10 4 1 15,1-4-4-16</inkml:trace>
  <inkml:trace contextRef="#ctx0" brushRef="#br0" timeOffset="94540">15166 11045 98 0,'0'0'0'16,"0"0"1"-16,0 0 1 7,16 0 6-3,7 0 0 6,3-3-6-5,-1 3 0 5,3 0-1-5,-1 3 1 5,-4 1-1-5,-4 3 1 6,-1 5 0-7,-6 4 0 7,-3 5-1-7,-11 8 1 7,-17 8-1-7,-6 0 1 7,-7 2-1-5,-3 0 0 9,1 3 0-14,-1-6 0 15,3-1 0-16,6-7 0 17,6-1 0-16,6-8 1 15,7 1-1-16,16-6 0 16,12 2 0-15,16-7 1 0,11-2-1 14,1-7 1-14,3-4-2 14,6-3 1-14,2 0-2 15,-2-5 1-15,1 1-33 15,-6-1 1-16,0 1-31 0</inkml:trace>
  <inkml:trace contextRef="#ctx0" brushRef="#br0" timeOffset="95036">15945 10465 116 0,'0'0'0'7,"0"16"1"-1,0-16 0 3,2 12 2-4,-2-12 1 5,18-5 1-5,-1-2 0 6,-1 0-3-7,14-2 1 6,11 0-2-6,1 0 1 8,4-3-2-8,-5 3 1 6,1 2-1-5,-1 2 1 5,-2-1-3-5,-9 3 1 7,-2 1-33-4,-12 2 0 8,2 0-18-15</inkml:trace>
  <inkml:trace contextRef="#ctx0" brushRef="#br0" timeOffset="95273">15903 10819 94 0,'0'0'0'1,"21"7"2"-1,0-7 0 9,4 2 2-4,14 1 1 6,7-3-2-7,5-3 0 6,4-3-1-5,1-1 0 6,-1-9-1-7,0-1 1 6,0-1-1-5,-11 4 0 5,-7 0-6-5,-9 3 0 6,-8-1-21-7,-17 1 1 6,1 2-17-6</inkml:trace>
  <inkml:trace contextRef="#ctx0" brushRef="#br0" timeOffset="95473">15945 10564 88 0,'0'0'0'17,"-7"11"3"-17,7-11 0 3,-7 12 2 2,7-12 0 5,-7 16-2-5,2-9 0 6,1 7 1-7,-3 6 0 7,2 6 0-7,-4 13 0 7,7 11 0-7,-7-1 1 7,4 8-4-7,-2 1 1 6,0-1-1-4,-2-1 1 12,2-4 1-18,2-8 0 16,5-5-2-16,5-2 1 17,4-2-1-17,10-3 1 16,8-2-1-15,3-7 1 15,7-3-1-15,7-8 1-1,7-5-2 16,-1-3 1-16,5-8-1 16,3-3 0-15,2-5-30 15,-2-4 0-15,1 5-42-1</inkml:trace>
  <inkml:trace contextRef="#ctx0" brushRef="#br0" timeOffset="95980">17041 10598 86 0,'0'0'0'8,"0"0"5"-3,0 0 0 6,0 0 2-7,0-11 1 8,2-7-2-9,-2-3 0 9,-2-2-3-8,-3 0 1 7,-1 2-1-7,-6 3 1 6,-2-1-3-5,-4 10 1 5,-3 5-1-5,-7 8 0 5,-1 10-1-5,-8 7 1 4,-2 6 0-4,2 1 0 7,0 11 0 3,9-11 0-15,5 1 0 16,7-3 0-15,4-1 0 15,12 0 0-15,12-2 0-1,11-2 0 15,14-3 0-14,2-1 0 15,5-11 0-15,2 1 0 15,5-2 0-15,-8 0 0 15,-1-1-1-16,-10-4 1 17,-7 0 0-17,-6 2 0 16,-8 3 0-16,-15 16 0 17,-15 11-1-17,-6 5 1 1,-12 7-1 14,5 2 1-15,-7 6-1 17,6-10 1-16,3 2-1-1,7-10 0 16,5-6 0-16,7-3 0 16,8-7 0-15,15-4 0 15,15-5 0-16,6-6 1 17,13-6-1-17,-3-4 0 16,10-2-10-15,-11-2 0 15,-3-1-32-16,0-4 0 17,3-5 16-17,-6-11 0 0,1-5 15 16</inkml:trace>
  <inkml:trace contextRef="#ctx0" brushRef="#br0" timeOffset="96657">17384 10069 95 0,'0'0'0'8,"14"0"3"-4,-14 0 0 7,7 0 4-6,-7 0 1 5,9 0-2-5,-9 0 0 5,16 7-3-6,-4-2 0 7,2 2 0-6,2 2 0 4,0 3-2-4,-5 6 1 6,-1 7-1-7,-15 10 1 7,-9 11-1-7,-6 2 1 9,-8 0-1-11,0-6 1 15,-2-5 0-17,7-10 0 17,5-4-1-17,2-7 1 17,9-4-1-17,18-8 1 17,8-4-1-17,6-2 1 16,10 0-2-16,4-1 1 17,9 1-1-16,10 2 0-1,2 0-17 15,2 0 0-14,0 2-79 15</inkml:trace>
  <inkml:trace contextRef="#ctx0" brushRef="#br0" timeOffset="98231">18177 9876 87 0,'0'0'0'10,"9"5"1"-5,-9-5 1 5,0 0-1-6,0 0 0 8,16-3 4-8,7-1 0 6,14-5-4-5,0 2 0 6,6-5-1-7,3 1 1 6,3 2-1-5,-10 2 1 6,-2 0-3-7,-9 2 0 6,1 1-71-6</inkml:trace>
  <inkml:trace contextRef="#ctx0" brushRef="#br0" timeOffset="98473">18193 9931 82 0,'0'0'0'8,"4"10"0"-3,-4-10 0 5,5 11 1-5,-3 1 0 5,-2-6 2-5,0 6 1 5,0 4 0-5,-2 7 0 6,-5 7 1-7,-2 9 1 6,-3 12-2-5,1 4 1 6,-8 7-3-7,1 0 1 6,-5 5-1-5,-2 0 1 10,-3 2-2-15,0 0 1 17,1 2 0-17,6 2 0 17,5-4 1-17,4-4 1 16,5-8-3-15,7 3 1 15,3-5 0-15,13-4 0 15,7-5-1-16,7-2 0 16,9-1 0-15,7-8 0-1,2-1 0 16,3-6 0-16,2-7-9 16,-2-12 1-15,-1 0-95 1</inkml:trace>
  <inkml:trace contextRef="#ctx0" brushRef="#br0" timeOffset="99417">18923 10030 74 0,'-7'3'0'10,"-11"-1"1"-5,8 0 1 4,3-2-1-4,7 0 1 6,-9-2 2-6,9 2 0 5,-9-2 2-6,9 2 0 7,-14-3-1-7,3 6 0 7,-1-1-2-6,-4 5 1 5,-5 2-1-6,-6 5 0 7,-3 6-1-6,-7 6 0 5,2 4-1-3,1 4 1 4,-1 5 0-2,3 5 0 7,4 7-1-16,5-3 1 16,7 0-1-15,5 1 1-1,1-6-1 16,8-4 0-16,2 0 0 16,12-4 0-15,4 4-1 15,7 0 1-15,0 0-1-1,4-2 1 16,1 2-2-16,-5-11 1 16,0-3-32-15,-2-6 0 15,-5-1-25-15</inkml:trace>
  <inkml:trace contextRef="#ctx0" brushRef="#br0" timeOffset="99973">18916 10527 101 0,'0'0'0'8,"7"5"3"-3,-7-5 1 6,0 0-2-6,0 0 1 5,0 0 1-5,11-3 0 5,10 1 1-5,7-5 1 5,11 0-5-4,5-2 1 3,9 2-1-4,-5-2 0 5,3 2-3-5,-10 3 1 6,-2-1-41-6,-2 7 0 8,-2 5 27-12,-10 0 0 15,0 2 3-16</inkml:trace>
  <inkml:trace contextRef="#ctx0" brushRef="#br0" timeOffset="100239">19457 10642 105 0,'0'0'2'3,"0"0"0"8,14 12 2-8,2-12 0 8,9 2 0-6,3-11 1 5,7-7-3-5,2-12 0 6,9-11 1-6,0-5 0 5,0-11-2-5,-7-2 1 5,-2-8-1-6,-7 3 1 6,-5 0-1-5,-7 14 0 5,-6 6 0-5,-3 10 1 7,-4 7-2 3,-3 6 1-14,3 8-1 15,-5 2 1-16,-5 6-1 17,5 3 0-17,0 0 0 0,0 0 0 10,0 0 0-5,0 0 0 5,0 0-1-5,0 0 1 5,-7 12 0-6,3-1 0 7,-3 8 0 1,0 8 0 4,-2 10 0-14,-3 5 0-2,0 10 0 15,1-1 0-15,-3 9 0 16,0 7 0-15,3 6 0 15,-1 3 1-15,3 5-1 15,2-6 1-16,5 1-1 0,0-20 0 16,2-13 1-15,0-10 0 15,0-10 2-15,0-7 0 15,0-9-1-15,0-14 1 15,-5-19-1-16,3-8 1 16,2-12-3-15,7-3 0 15,-1-1 0-16,11-1 1 0,3 3-1 16,-1 7 0-16,1 4 0 17,6 2 0-16,1 3 0 15,-1 4 0-16,1 5-1 0,8 7 1 17,6 5-1-17,-8 4 1 17,-1 7-1-17,-4 7 1 16,-1 4-1-15,-6 1 1 15,2 4-1-16,-7 0 1 17,-7 5 0-17,-9-1 0 17,-7 3 0-17,-4 0 0 0,-12-2 0 15,-5-2 1-14,-9-3-1 15,1-5 0-15,-1 1 0 15,4-3 1-16,3 0-1 0,7 0 1 16,7-4-1-15,0 2 0 15,5-7 0-15,1 2 0 15,8 0 0-15,2-2 1 4,0 0-1-1,0 0 0 6,16-4 0-4,7 6 0 3,5 3 0 7,11 4 0-16,3 2 0 15,1-1 0-14,1 3 0 15,-2-1 0-15,-1 2 0-1,-2-5 0 16,0 0 0-16,-4-2 0 16,-5-2-15-15,-9-1 1 16,-1-4-87-17</inkml:trace>
  <inkml:trace contextRef="#ctx0" brushRef="#br0" timeOffset="101620">18665 10543 54 0,'0'0'1'3,"0"0"0"8,0 0 4-7,0 0 0 8,0 0-2-8,0 0 1 7,0 0 1-7,0 0 0 6,4-11-3-6,3-1 0 7,3 1-1-7,3-15 0 7,8-1 0-6,-2 2 1 5,1-8-1-6,-1 3 0 7,1 3-1-7,-3 4 1 7,-6 4-1-7,1 3 1 7,-5 3 0-6,-1 3 0 11,-1 8-1-16,-5 2 0 16,0 0 0-15,0 0 0 7,0 0 0-4,0 0 0 6,0 0 0-5,0 0 1 5,0 0-1-5,0 0 0 5,-7 18 1-5,0-1 0 7,3 6 0-9,-10 9 0 7,0 2 2 7,2 8 0-16,1 4-2 15,6 0 0-15,-2 2 1-1,3-4 0 16,-1 2-1-16,3-5 0 16,0 5 0-15,-1-5 1 15,1 3 0-15,0-12 0 14,-1-4-1-14,1-5 1 16,2 0-1-17,0-7 1 16,2-4-2-16,-2-5 0 17,0 2 0-17,0-9 1 0,0 7-1 4,0-7 0 10,0 0-33-12,0 0 0 7,0 0 6-4,3-12 0 6,-1 1 17-7</inkml:trace>
  <inkml:trace contextRef="#ctx0" brushRef="#br0" timeOffset="102526">20397 10113 99 0,'0'0'0'9,"11"12"3"-5,-11-12 1 7,10 4 0-7,-10-4 0 7,11 9-1-6,-2 8 0 5,3 6 0-6,-1 13 1 7,3 8-1-6,-2 2 0 5,2 7-2-5,-8 4 1 5,-1 3 0-6,-5 2 0 8,-5 5-1 3,-1 0 1-14,-4-5-1 15,-1 0 1-16,-5-2-1 16,-3-10 1-15,-1-6-2-1,-1-12 1 16,2-6-6-15,1-6 0 15,2-8-39-15,4-5 0 15,1 2 8-16</inkml:trace>
  <inkml:trace contextRef="#ctx0" brushRef="#br0" timeOffset="107851">21242 10281 99 0,'0'0'1'3,"0"0"0"7,-16-9 0-6,16 9 1 7,-11-14 2-6,1 3 1 5,6 1-1-5,-5 3 1 5,-1-4-3-5,-3 6 0 5,-4-2 0-5,-8 10 0 5,-5 4-1-5,-2 6 0 6,0 1 0-7,-5 5 1 6,0 4-1-5,2 4 0 6,3 8-1-7,9-3 1 13,0 2-1-16,7 1 1 14,-2 2-1-14,6 0 1 16,3 4-1-17,4-7 1 16,5 3-1-15,7 0 1 15,7 2 0-16,11-2 0 17,12 2 0-17,2-11 0 0,12-1 0 16,4-13 0-15,5-5-1 15,-2-4 1-16,2-14-3 16,-7-5 1-15,-3-7-23-1,-11 3 1 16,0-1-48-15</inkml:trace>
  <inkml:trace contextRef="#ctx0" brushRef="#br0" timeOffset="108412">21530 9809 105 0,'0'0'0'11,"-2"12"0"-10,2-12 1 10,0 9-1-6,0-9 1 5,0 0 0-6,0 0 1 8,0 0 2-8,0 0 1 7,18 5-2-8,-2 2 0 8,5 0-2-6,-5 2 1 5,7 5-1-5,-7 4 0 4,0 5 0-3,-6 5 1 3,-8 1-1-3,-7 4 1 5,-11 1-1 6,-2-2 1-17,-7-4-1 16,1-7 1-15,-1-3-1-1,7-2 0 16,2-9 2-16,4 0 0 17,5-5-2-17,7-2 1 17,0 0-1-17,16-2 1 6,12 0-2 4,4-3 1 7,10-2-1-17,4 3 1 16,4-6-1-14,3 1 1-2,3 0-11 15,-10 2 0-15,0 3-91 17</inkml:trace>
  <inkml:trace contextRef="#ctx0" brushRef="#br0" timeOffset="109026">21965 10603 96 0,'0'0'0'8,"0"0"4"-1,0 0 1 3,0 0 1-6,0 0 1 7,14 0-4-7,0-7 1 7,7 0 1-7,13-4 0 6,10-3-2-5,2-2 0 6,7 0-2-6,0 4 0 4,2 1-1-3,3 2 1 4,0 6-1-5,-12-4 1 7,-5 5-1 3,-11 0 1-14,-12-1-8 0,-1 1 1 13,-6 2-37-13,-11 0 1 15,0 0 9-15</inkml:trace>
  <inkml:trace contextRef="#ctx0" brushRef="#br0" timeOffset="109373">22415 10187 104 0,'0'0'0'8,"0"9"0"-3,0 0 1 4,-5 3 1-4,3 8 0 5,-3 13 1-5,0 1 0 6,1 10 0-6,-1 2 1 5,1 2-1-5,-3 3 0 5,0 4-2-6,0 0 1 7,0 3-2-7,0 1 1 7,0-1-1-6,3-8 1 10,1-3-20-15,-1-11 1 17,1 1-51-17</inkml:trace>
  <inkml:trace contextRef="#ctx0" brushRef="#br0" timeOffset="109688">22944 10739 78 0,'-14'2'0'8,"1"5"3"-4,1-2 0 7,5-3 6-6,7-2 0 5,0 0-3-5,0 0 1 5,12-16-3-5,4-3 1 5,7-8 0-5,7-5 0 5,7-8-1-6,0-6 1 7,2-4-4-7,-2-12 1 6,-5-10-1-4,0-3 1 11,0-6-2-17,7-18 1 17,3-18-1-17,-8 18 1 17,-8 9-1-17,-10 40 0 16,-9 22 0-15,-3 12 0 15,-1 7 0-16,-3 9 0 16,-21 25-1-16,7 3 1 0,-4 6-1 17,2 10 1-17,-3 6-1 16,3 8 0-15,2 6 0 15,3 10 1-15,4 9 0-1,-2 2 0 16,2 7 0-16,-2 9 0 17,-3 12 0-17,5-17 0 17,0-8 0-17,5-31 0 15,2-22 0-14,0-8 0 15,0-6 0-16,4-2 1 17,1-8 0-16,4-11 0-1,3-9 1 15,6-14 0-14,5-14-1 16,0-9 1-17,3-9-2 16,1-7 1-15,3-7-1-1,-4 2 1 16,-3 0-1-16,2 5 1 17,-7 9-1-17,5 7 0 16,3 9 0-15,-3 8 0 15,2 6 0-16,0 6 0 17,3 6 0-17,0 6 0 17,-1 8 0-17,-4 6 0 0,-4 9 0 16,-5 10 0-16,-3 9 0 17,-9-5 0-17,-4 5 0 16,-9-1 0-15,-8-6 0-1,-4 0 1 16,-7-2-1-16,-4-3 1 16,-8-4-1-15,8-3 1 16,-1-4-1-17,1-2 1 16,-3-1 0-15,7-4 0 15,7 0-1-16,7-5 1 17,0 0-1-16,6 1 1-1,3-3-1 15,7 0 0-15,0 0 0 16,0 0 0-15,14 9 0 0,7 0 0 14,11 3 0-14,7-3 0 15,10 5 0-16,1 2 0 17,8 0 0-17,-5-2 0 17,0 4 0-17,-9-4 1 16,-5 0-1-15,-9-5 1 14,-10 0-1-14,-3-7 1 16,-6 3 0-17,-11-5 0 0,12 5-1 16,-12-5 0-16,0 0-11 17,0 0 0-17,-14-17-59 1,2 6 0 15,-4-5 70-16,5-3 0 16,-1 3-9-16</inkml:trace>
  <inkml:trace contextRef="#ctx0" brushRef="#br0" timeOffset="111017">24052 9736 85 0,'0'0'3'4,"0"0"1"7,7-12-1-7,-7 12 1 8,0 0 1-8,0 0 1 6,0 0-5-4,14-4 1 3,11-3 0-4,12-5 0 5,11 1-2-5,-1 2 1 5,1 2 0-5,-4-5 0 6,-3 3 0-7,-6 2 0 6,-5 0-1-6,-7 3 1 8,-5-1-1-8,-4 5 1 11,-7-5-1-14,-7 5 1 15,11 5-1-15,-11-5 1 15,0 0 0-15,0 0 0 5,0 0-1-1,0 0 1 4,-9 5-1-4,9-5 1 5,-11 18-1-4,4-2 0 4,-3 0 0 5,1 7 1-15,0 5-1 17,0 4 1-17,-3 7-1 17,5 0 0-17,0 0 0 0,3 7 0 16,4 3 0-16,0 13 1 16,0 5-1-15,-2 11 1 15,-3 11 0-15,-4 3 1 15,-3 10-2-15,-6 22 1 15,-8 21 0-16,10-21 0 16,3-7-1-15,3-27 1-1,8-21-1 16,0-25 1-16,2-21 0 16,-3-3 0-15,1-8 1 15,0-3 0-15,-3-2 1 0,-2 5 1 14,-2-8-1-15,-2 8 0 17,-3-5 0-17,-2 2 0 17,-3-2-1-17,-2-5 1 16,-4-2-1-16,0-2 0 17,-3-3-1-17,3-2 0 16,2 0-1-15,-7 3 0 14,-12-8-5-14,-6 8 0-1,-7-1-49 16,-28 12 0-16,2 0 12 17</inkml:trace>
  <inkml:trace contextRef="#ctx0" brushRef="#br0" timeOffset="128329">1586 13591 67 0,'0'0'3'2,"0"0"1"9,0 0 2-6,0 0 0 5,0 0 0-6,0 0 0 7,0 0 1-7,0 0 0 8,0 0-5-8,0 0 1 6,0 0 0-5,0 0 1 5,0 0 1-5,0 0 0 6,0 0 0-6,0 0 0 5,0 0-3-6,0 0 1 7,0 0-1-7,0 0 0 6,0 0-1-6,0 0 1 7,0 0-1-7,0 0 1 7,0 0-1-6,0 0 0 5,0 0 0-5,0 0 0 4,0 0 0-3,0 0 0 5,0 0-1-7,0 0 1 6,0 0-1-5,0 0 1 5,0 0-1-5,0 0 1 6,23 7-1-6,-2-5 1 5,7 5-1-6,-5-7 1 6,0 3-1-5,-2-1 1 6,-3-2-1 2,3 2 1-11,-3 3-1 13,3-5 0-15,2 4 0 16,-5-1 1-15,3 1-1 15,-3-1 1-14,-1-3-1-2,-1 0 1 15,0 0-1-15,0 0 1 17,-5 0-1-17,1 0 0 16,-1 0 0-15,1 0 1 15,-3 0-1-16,3 0 1 17,-5 0-1-17,0 0 1 3,2 0-1 14,2 0 1-13,-6-3-1-4,-5 3 1 9,11-2 0-5,-11 2 0 8,0 0-1-9,0 0 1 8,0 0-1-6,0 0 1 5,0 0-1-6,0 0 1 8,0 0-1-8,0 0 1 6,0 0-1-5,0 0 1 4,0 0-1-3,0 0 1 4,0 0-1-5,0 0 0 5,0 0 0-5,0 0 0 6,0 0 0-7,0 0 0 7,0 0 0-8,0 0 0 8,0 0-21-4,0 0 0 0,0 0-86-1</inkml:trace>
  <inkml:trace contextRef="#ctx0" brushRef="#br0" timeOffset="131091">2614 13297 80 0,'0'0'1'3,"0"0"1"8,9-3-1-7,-9 3 0 7,0 0 3-7,0 0 1 7,0 0 0-7,0 0 0 7,0 0-1-7,0 0 1 8,14 12-2-9,-1-3 1 9,6 5-1-8,-3 0 0 6,7 0 0-5,0-3 0 4,5 1-1-4,-1-8 0 5,-4-2-1-4,-2-2 1 4,-2-2-1 6,-3 0 0-16,0 0 0 17,0 2 1-17,-5-5-2 17,6 3 1-16,-6 2-3-1,1 0 1 15,-1 0-32-15,-4 0 0 17,2 0-21-17</inkml:trace>
  <inkml:trace contextRef="#ctx0" brushRef="#br0" timeOffset="131517">2872 13028 95 0,'0'0'0'8,"13"16"0"-4,-10-5 1 7,1 1 1-7,-11 6 0 7,-4 7 3-6,2 5 0 6,2 7 2-8,-5 7 0 8,3 4-4-6,2 0 1 6,-4 5-1-7,1-2 1 7,3 2-2-8,7-3 0 8,0-1-1-5,5-3 1 4,7 0-1 0,-6-9 1 7,6-8-1-17,4-3 1 17,7-3-1-17,0-7 1 0,3-5-2 16,-3-6 1-16,4-7-8 17,1-5 1-17,2-7-28 17,-3-7 0-17,1-6 0 0,-3-6-5 16</inkml:trace>
  <inkml:trace contextRef="#ctx0" brushRef="#br0" timeOffset="131841">3217 13361 76 0,'0'0'5'4,"0"9"0"7,-2 10-1-7,2 1 1 7,0 8-1-8,2 4 1 8,3 5-1-5,-1-2 0 4,3-3 0-7,2-2 1 9,3-3-1-7,-1-4 0 5,1-2 2-6,4-10 1 7,0-1-4-7,3-8 1 7,1-4 0-6,-1-8 1 4,1-8 0-3,-8-7 1 3,0-7-4-4,-8-3 1 5,-4 1-1 8,0 1 0-18,-4 6 0 18,-13 4 0-18,-10 7-1 0,8 2 1 15,-1 2-2-15,1 3 1 17,-2 2-1-17,5 3 0 17,0-1-1-17,2 3 1 16,5 2-6-15,2 0 0 15,3 0-35-16,4 0 0 17,11 2-1-17,5 0 9 0</inkml:trace>
  <inkml:trace contextRef="#ctx0" brushRef="#br0" timeOffset="132537">4610 13278 82 0,'0'0'0'9,"5"-9"7"-4,-5 9 1 5,0 0 0-5,0 0 1 4,0 0-2-4,0 0 0 6,0-16-2-7,-5-2 1 6,5-5-1-5,-9 0 0 6,2-3-2-7,-9-1 1 6,-7-1-2-5,0 5 0 6,0 5-1-7,0 4 1 8,2 5-2-8,-2 6 1 7,-4 10-1-6,4 19 0 6,2 6 0-2,5 16 0 7,9 12 0-16,-2 0 0 17,6 6 0-17,3-6 0 16,3 0 0-15,6-14 0-1,2-7 0 16,6-11 1-16,6-10 0 16,9-13 0-15,2-12 0 1,-1-16 0 12,1-16 0-13,-6-10 0 15,-5-13-1-16,-5-4 1 16,-2-8-1-15,-2 0 1 15,-2 1-1-15,-1-1 1 15,-6 3-1-16,-5 11 1 16,-2 9-1-15,-1 5 1 15,3 7-1-15,0 9 0-1,0 7 0 16,0 5 0-15,0 7-1 14,0 1 1-14,0 6-1 15,0 4 0-16,12 20 0 1,-8 8 0 15,8 9 1-16,-5 9 0 16,-3 2 0-15,-1 10 0 15,-1 4 0-15,5 9 0 15,-2 7 0-16,6-6 0 16,1 4 0-15,-6-10 0 15,4-1 0-15,1-15 0-1,-4-11 0 16,-2-6 1-16,-3-10-1 16,0-5 1-15,1-4-1 15,1-3 0-16,-4-8-3 0,0-3 1 11,16-23-20-6,-4-3 0 5,-1-11-16-3,1-2 1 10,4 0 4-16</inkml:trace>
  <inkml:trace contextRef="#ctx0" brushRef="#br0" timeOffset="133242">4912 13058 105 0,'0'0'0'9,"5"18"7"-3,-5-18 0 4,0 11-1-6,0-1 1 7,2 3-1-6,-2 13 1 5,2 11-3-5,-2 4 1 5,3 7-4-6,-3-9 1 6,4 0-1-4,1-11 1 3,-3-3-1-4,3-6 0 6,-1-8-1-6,1 1 0 5,-3-8-2-5,-2-4 0 5,0 0-18-5,0-9 0 5,0-5-13-6,-4-18 1 7,1 0-4-7</inkml:trace>
  <inkml:trace contextRef="#ctx0" brushRef="#br0" timeOffset="133483">4928 12747 104 0,'0'0'0'9,"0"9"2"5,0-9 0-12,0 14 4 2,0-14 1 7,0 14-6-8,0-14 1 8,5 11-1-7,-5-11 1 7,11 12-2-7,-6-3 0 7,7 5-44-6,6 6 0 5,0 1 18-6</inkml:trace>
  <inkml:trace contextRef="#ctx0" brushRef="#br0" timeOffset="133708">5391 12968 113 0,'0'0'0'9,"-16"4"8"-5,16-4 0 7,0 0-2-6,0 0 0 6,-11 5-3-7,-1-3 1 6,1 3-2-5,-6-1 0 5,-3 3-2-5,-3 5 1 5,-5-3 0-5,-2 10 0 5,-2-1-1-5,9 3 1 5,0-3 0-5,7-2 0 5,4 0-1-6,8 0 1 7,-3-4-1-7,18 4 1 9,8 5-1-9,8-3 1 12,6-4-1-16,-4 2 0 17,-1 2 1-17,-3 3 0 17,-2 4 0-17,-6-2 0 16,-6 0 1-15,-11 5 0 16,-5 4 0-16,-6-4 0-1,-5-1-1 15,-3-6 1-15,-1-3-2 16,-3-6 0-15,-5-3-3 17,7-7 1-17,3-2-29-1,18 0 0 14,-5-18-21-14,21-5-4 11</inkml:trace>
  <inkml:trace contextRef="#ctx0" brushRef="#br0" timeOffset="134289">5626 12561 124 0,'0'0'3'3,"-7"9"0"8,-2 5 0-6,-2 6 1 5,-1 10-1-6,5 7 1 7,-4 9 0-7,1-5 0 7,4 8-2-7,-4 6 1 7,3 0 0-6,0 10 1 5,3 4-2-5,4 2 1 4,0 5-2-3,4-9 1 4,8-3-2 6,0-13 1-16,-1-10 0 17,7-9 0-16,3-11-1-1,9-12 0 16,7-14-3-16,-9-4 0 15,-5-9-17-15,-12-17 0 18,-6-13-34-18,-10-7 1 17,-11-12 51-17,-2 12 1 15,2 0-10-15</inkml:trace>
  <inkml:trace contextRef="#ctx0" brushRef="#br0" timeOffset="134582">5345 12947 114 0,'0'0'0'9,"0"0"0"-8,0 0 1 10,0 0 0-7,14-7 0 8,11-4 0-9,10-5 0 8,4 4-1-6,3 1 0 6,6-1-17-8,7 7 0 8,-4 1-43-7</inkml:trace>
  <inkml:trace contextRef="#ctx0" brushRef="#br0" timeOffset="134770">5893 13014 117 0,'0'0'8'3,"3"21"0"7,-1 6-4-5,-2 12 0 5,-2 3 0-5,-1 4 1 5,3 2-3-5,0-7 0 5,0-2 0-6,0-9 0 6,3-4-1-5,-3-6 1 5,2-6 3-5,-2-14 0 6,-5 9-3-6,1-25 0 5,-3-11-1-6,2-10 1 7,-6-7-2-6,6 5 1 7,3 0-1-8,2 7 0 13,2 2 0-16,3 7 0 14,-5 4 0-14,4 3 0 16,3 5 0-17,-2 2 0 16,-3 2 0-14,7 2 0 14,3-2 0-15,-1 5 0-1,-4 0 0 14,3 2 0-14,1 4 0 17,-4 8 0-17,4 8 0 16,3 6 0-15,-2 6 0-1,-1 2 1 16,1 8-1-16,-5-1 1 17,2-2-1-17,-4-6 1 16,2-6-1-16,-5-4 0 17,0 0 0-17,-2-7 0 16,0-2-4-15,0-2 1 16,0-6-17-17,0-6 1 0,0 10 4 5,0-10 1 6,12-12-31-7,-1-6 1 9,1-5 34-9</inkml:trace>
  <inkml:trace contextRef="#ctx0" brushRef="#br0" timeOffset="135465">6055 13168 87 0,'0'0'0'9,"11"0"7"-6,-11 0 1 9,-4-12 1-8,-3 3 1 7,2 2-5-7,0-4 0 7,-1-3-1-6,1 3 1 5,0-3-3-5,3 0 1 5,4 0-2-6,1-4 1 7,4-1-1-6,-5 3 0 5,7 2 0-6,-4-2 0 6,6 5 0-4,-4-1 0 4,5 5-1-6,-3 3 1 6,2 1-1-4,-4 8 1 4,2 4-1-6,3 5 1 6,-5 4-1-5,2 5 1 6,3 7-1-6,-1 5 0 10,-6 6 0-14,2-4 1 15,-5-2-1-16,0-5 1 17,1-3-2-17,1-4 1 17,-4-4-13-17,5-3 1 16,-1-5-33-16,6-2 1 16,-1 1 14-14</inkml:trace>
  <inkml:trace contextRef="#ctx0" brushRef="#br0" timeOffset="135896">6584 12873 117 0,'0'0'5'2,"0"0"1"9,-16-11-1-6,0 4 0 5,5 0 1-5,-6 3 1 5,6 1-5-6,-5 8 0 7,0 4-2-7,0 7 1 7,2 9-1-6,-2 1 0 5,4 4 0-5,3-7 0 6,7-3 0-7,4-6 0 7,3 0 1-7,-5-14 0 7,18 12 0-7,-9-12 0 6,3 0-1-5,-12 0 0 5,7-7 0-5,-7 7 0 5,0 0-1-6,2 23 1 6,5 13 0-5,4 22 0 8,5 20 0 5,1 5 0-18,-4 11 0 0,1-2 0 15,5 5 0-15,-3 9 0 17,7 6 1-17,-7-40 0 17,-9-26 1-17,2-12 0 16,-9-13 2-15,-5-3 1 15,-1-8-2-15,-22-15 0 15,-4-7-2-15,-12-24 0-1,-7-15 0 18,1-6 0-15,-1-10 0-3,12 12 0 11,6 6-1 6,10 10 0-16,7 12 0-1,9 4 0 15,3 9-1-15,20 5 1 17,14 9-1-17,7-3 1 17,6 6 0-17,4-8 0 16,12-2-1-15,-8-9 1 15,0-5-13-16,-7-2 0 17,-15-4-31-17,-3-3 0 17,-1 2-4-17</inkml:trace>
  <inkml:trace contextRef="#ctx0" brushRef="#br0" timeOffset="136696">5804 12607 108 0,'0'0'0'8,"23"4"9"-3,-23-4 1 5,11 7-2-6,-11-7 0 7,0 12-6-7,-7-3 0 8,3 2 2-8,-3 3 0 7,4 11-3-7,1-6 1 7,2 4-1-7,0 2 1 7,7 3-2-6,2-5 1 5,-2 0-1-5,0-5 0 4,2 1-32-3,3-1 0 5,6 3-14 4,8-5-5-15</inkml:trace>
  <inkml:trace contextRef="#ctx0" brushRef="#br0" timeOffset="137461">6826 12848 72 0,'0'0'0'10,"-7"0"2"-6,7 0 0 6,0 0 2-5,0 0 1 6,0 0-1-7,0 0 1 7,0 0-2-6,0 0 0 4,0 0 3-5,0 0 1 7,0 0-1-6,0 0 0 5,0 0-2-5,0 0 1 5,0 0-1-5,0 0 0 6,-4 14-1-7,-1-3 1 6,5 6-3-5,0-6 1 6,0 3-1-7,0 0 1 7,0-7 0-7,0-7 0 7,0 13-1-7,0-13 1 7,0 0-1-7,0 0 0 7,0 0 0-6,0 0 0 4,0 0-1-4,0 0 1 5,-2 12-1-5,2-3 1 6,0 3-1 2,0 1 0-11,2 1 0 13,3 0 0-14,-1 2 0 15,8 0 0-16,-1 3 0 17,1-6 1-16,4 1 0-1,2-5 0 15,3-2 0-15,0-9 1 17,2-5-1-17,-5-9 0 17,5-2 0-17,-7-10 0 16,1-4 0-15,-8 0 0 15,-2-3 0-15,-3 5 0 14,3 3-1-14,-7 1 1 15,0 8-1-16,-4 6 1 0,1 3-1 17,3 9 0-17,0-11 0 3,0 11 0 11,0 0-1-14,0 0 0 11,0 0 0-7,0 0 1 7,-2 9-1-6,2 9 1 5,0 10-1-2,0 9 1 9,2 6 0-16,5 3 0 14,-2-2 0-14,2-5 0 15,0-2 0-15,2-9 0 15,-2-3-4-15,2-9 1-1,-2-4-17 16,-7-12 1-16,16-5 7 16,-4-11 0-15,4-9-8-1,2-3 1 16,3 0-30-15</inkml:trace>
  <inkml:trace contextRef="#ctx0" brushRef="#br0" timeOffset="138168">7285 12855 87 0,'0'0'0'1,"9"0"9"-1,-9 0 1 9,0 0-2-7,0 0 0 8,0 0 0-5,0 0 1 6,2 14-3-7,0 7 0 8,1 6-3-9,1 5 0 8,-4 7-1-6,5-4 0 6,-5 4-1-7,2-14 1 6,3-2-1-5,-1-4 1 6,1-8-3-5,-5-11 1 3,9 5-13-5,-4-14 0 7,-1-10-18 0,-4-13 0 5,5-14-3-15,-10-5 0 15,1-6 34-16,-1-1 0 0,3 1-9 17</inkml:trace>
  <inkml:trace contextRef="#ctx0" brushRef="#br0" timeOffset="138419">7305 12604 117 0,'0'0'0'0,"5"10"1"0,-5-10 1 0,0 0 3 0,0 0 0 1,0 0-4-1,0 0 1 11,-5 20-2-6,5-4 1 5,0-2-1-5,5 11 0 6,9 3 0-7,6-7 0 7,1-1 1-7,14-6 0 6,8-2 0-5,-1-1 1 7,2-8-1 3,-12 3 1-15,-2-1-1 16,-7 4 1-14,-7 0 0-2,-7 10 1 15,-13 6-1-15,-6-2 0 17,-8 2-1-17,6-6 1 16,-4-5-1-15,5-5 1 17,4-2-2-17,7-7 1 13,0 0-1-14,7 0 1 4,11 2-1 8,-2 0 1 6,5 3-1-17,-2 2 1-1,6 4 0 17,-2 5 0-16,0 3 0-1,-12 4 0 13,-1 5 1-11,-3-3 0 13,-7 0 0-15,-12-2 0 18,-4-2-1-17,-2-7 1 15,-3-7-2-15,-2-14 0 15,2-12-5-15,7-11 0 15,5-9-11-16,14-9 1 17,2-10 12-17,13-4 1 0,8-7 1 15,11 3 0-14,3-3 2 15,-1 6 1-14,0 6 3-2,-6 11 0 16,-5 11-1-16,-5 8 0 16,-4 11-1-16,-5 9 1 16,-4 7-1-16,-1 21 1 17,-4 25-2-16,2 4 1 13,-6 19-1-14,1 0 1 17,1 7-1-17,-3-9 0 18,-2-5-1-17,-2-9 0-1,2-9 1 16,-5-10 0-15,5-11 1 13,0-5 1-13,0-6-3 17,0-12 1-18,0-12-2 0,7-8 1 11,5-12-1-6,1 4 1 10,1-2-1-15,0 5 0 19,2 6 0-19,-2 1 0 14,2 9 0-13,-4 2 0 15,4 2 0-15,0 7 0 17,-2 8 0-18,2 6 0 0,0 7 0 16,-5 0 0-16,1 4 0 15,-3 6 0-15,3 6 0 18,-5 0 0-17,2-5 0-1,-2-1 0 16,2-4 0-16,-2-8 0 16,0-5-1-15,-3-4 1 16,1-5-9-17,-5-7 0 15,0 0-41-14,7-12 0 4,14-6 17 0,-8-12 0 6,4 0 27 0</inkml:trace>
  <inkml:trace contextRef="#ctx0" brushRef="#br0" timeOffset="140268">8938 12696 90 0,'0'0'0'10,"0"0"7"-5,0 0 1 5,0 0 0-5,0 0 1 5,0 0-4-5,0 0 0 5,0 0-4-5,0 0 1 5,0 0-1-6,0 0 1 7,46 0 0-7,-6-2 1 6,10-3-2-5,5-1 0 6,3-4 0-6,-7 1 1 13,-3 2-2-17,-4 0 1 15,-10 0-12-15,-6 3 1 15,-10-1-36-16,-4 3 0 16,0 0 22-15</inkml:trace>
  <inkml:trace contextRef="#ctx0" brushRef="#br0" timeOffset="140538">9228 12411 120 0,'0'0'0'10,"-13"21"0"-5,6-7 1 5,2 2 1-6,-2 11 0 7,3 12 1-7,-1 12 1 7,3 11 1-6,2 3 0 5,0 6-2-6,0 0 0 7,-5 3-1-6,-2-1 0 5,5-4-1-6,0-9 0 9,2-5-2 5,2-11 1-18,0-12-30 0,5-9 0 16,0 0-36-15</inkml:trace>
  <inkml:trace contextRef="#ctx0" brushRef="#br0" timeOffset="140789">9436 12901 98 0,'-9'7'0'2,"-5"9"1"-1,9 0 0 10,1 3 3-7,4-3 0 7,4-3 4-7,3-1 0 6,2-1-3-5,14-6 0 6,12-5-2-7,4-9 0 7,9-7-1-6,3-5 1 5,0-7-2-6,-8 1 0 7,-1 2 0-4,-14-8 1 2,-8 3 0 5,-17-2 0-13,-10-5-1 15,-9 8 0-16,-7 1-1 16,-12 12 1-15,-2 11-1 15,-2 19 0-15,-5 21 0-1,5 4 1 15,2 7-1-14,5 4 1 15,4 3-1-15,8-2 1 15,8-5-1-16,10 2 1 17,9-6-1-17,4-3 1 16,10-5-1-15,7-9 1 15,11-6-3-15,-5-10 1-1,1-4-6 15,4-19 0-14,0-7 1 15,-2-6 0-15,-2-6 2 15,-3-6 1-16,-5-9-4 0,-1 2 0 16,-6-5 4-15,-1 8 0 15,-5 8 2-15,-3 3 0 15,1 4 1-16,-8 5 1 16,3 7 3-15,3 9 0 15,-1 7 2-15,0 14 1 15,2 9-1-15,-1 9 1-1,-3 10-4 15,-3-8 1-14,3 1-3 15,-7-8 1-15,0-6-1 15,0-5 1-16,0-4 1 0,0-3 1 16,2-5-2-15,3-10 0 15,0-15-1-15,2-9 1 15,4-9-1-15,3-3 0 14,2-6 0-14,2 7 0 15,1 2-1-15,2 9 1 15,-5 7-1-15,7 11 1-1,0 12 0 15,0 12 0-14,2 13-1 15,-2 5 0-15,-7 9 1 15,-2 0 0-15,-2 7 0-1,-3-11 0 15,-5 1-1-14,-1-8 0 15,1-5-8-16,1-9 0 17,-5-3-30-16,2-1 1 14,1-1-26-14</inkml:trace>
  <inkml:trace contextRef="#ctx0" brushRef="#br0" timeOffset="141620">10650 12604 137 0,'0'0'0'8,"-14"7"4"-3,14-7 0 6,-12 5-2-6,12-5 1 5,-14 18-1-5,1-2 0 6,-8 7-1-6,2 5 0 4,-6 0 0-5,7-5 0 7,6-3 0-6,1-6 0 6,6-2-1-8,10-3 1 9,6 0-1-8,8 0 1 6,8 3-1-5,-4-1 1 5,3 3-1-6,-3 9 1 9,-3 5 1-5,-6-3 1 9,-2 5-1-16,-8-7 1 15,-4 4 0-16,-7-4 0 16,-6 0-2-15,-1-6 1-1,-2-4-2 16,4-6 0-16,1-2-6 17,-1-5 0-16,3-2-26-1,9 2 0 15,0 0-45-14</inkml:trace>
  <inkml:trace contextRef="#ctx0" brushRef="#br0" timeOffset="141995">10956 12756 123 0,'-7'2'0'11,"-11"8"6"-9,8-1 0 10,6 2 0-8,1 5 1 7,-1 5-3-7,4 7 0 7,0 9-1-7,0-5 0 6,0 2-2-5,4-4 1 6,-4-2-1-7,3-7 0 7,1-5-1-7,1-3 0 6,0-3-8-5,-5-10 1 6,9 9-29-7,-7-18 0 6,0-1-21-6</inkml:trace>
  <inkml:trace contextRef="#ctx0" brushRef="#br0" timeOffset="142246">10898 12356 137 0,'0'0'0'4,"0"0"1"5,3 18-1-4,-3-18 0 6,18 14 0-7,-6-7 0 8,1 0 0-9,-1 2 0 8,2-4-21-7,-3 2 0 7,1 2-24-7,-1-2-5 7</inkml:trace>
  <inkml:trace contextRef="#ctx0" brushRef="#br0" timeOffset="142462">11232 12328 136 0,'0'0'0'11,"-11"16"1"-9,8-4 1 12,1-1 1-13,2 8 1 17,0 6 0-17,0 7 0 13,0 10-3-14,0 11 1 16,0 11-1-15,0 0 1 15,2 3-1-16,-2-2 0 17,3-1-1-17,-3-18 1 18,2-7-8-17,-2-9 1-1,5-7-38 16,-5-7 0-16,0 3 1 16</inkml:trace>
  <inkml:trace contextRef="#ctx0" brushRef="#br0" timeOffset="142708">11377 12830 121 0,'3'9'0'2,"6"5"0"3,-4-3 1 5,1-2 1-5,11-2 0 4,-4-2 2-4,8-7 0 6,0-3 0-7,6-11 0 7,3-9-1-6,-2-3 0 6,0-2 0-6,-10-4 1 4,-2-5-1-4,-7 4 0 5,-4 3 0-6,-10 4 1 7,-8 3-1-5,-6 9 0 14,-4 4-2-19,-9 12 0 17,-3 7-1-18,1 12 1 0,2 6 0 17,-1 7 0-17,6 7 0 14,8-2 0-14,3-2-1 19,9 1 1-19,7 1-1 0,12 0 0 16,11-7 0-16,11-3 0 17,15-4-9-17,6-4 0 16,12-8-30-15,-3-1 1 13,1-1-24-13</inkml:trace>
  <inkml:trace contextRef="#ctx0" brushRef="#br0" timeOffset="143212">12310 12045 121 0,'0'0'0'9,"-11"5"1"-5,4 4 0 7,2 3 4-7,1 8 1 7,-3 6 0-8,-9 4 0 9,-7 2 0-8,-5 11 0 7,0 8 0-6,-6 9 0 5,1 7-1-5,-6 13 0 4,2 14-4-3,-9 21 0 4,-9 19 0 4,11-24 0-13,7-4-1 15,8-16 0-15,10-19 0 16,8-25 0-17,4-30-13 0,4 0 1 15,6-11-21-14,-3-5 1 15,0 0-35-15</inkml:trace>
  <inkml:trace contextRef="#ctx0" brushRef="#br0" timeOffset="143584">12418 12462 131 0,'0'0'3'2,"0"0"1"7,-6 7 2-4,6-7 0 5,0 0-4-6,0 0 0 7,-7 16 0-6,-5 9 1 6,-4 10-1-7,-5 15 0 7,-2 12 0-6,5 3 0 5,2 4-1-6,0-10 1 7,6-1-1-7,3-14 1 7,5-10-1-5,11-9 1 11,10-8-2-17,6-17 1 16,7-12-1-15,3-16 0 15,6-15 0-16,-1-1 0 16,-1-11 0-15,-9 11 0 16,-3 5 0-16,-11 9 1-1,-4 7-1 15,-5 7 0-15,-3 5 0 17,-4 11 0-17,-9 9 0 16,7 16 0-15,-5 7 0-1,5-4 0 15,2 2 0-14,2-3 0 16,5-8 0-17,9-5 0 16,7-5 0-15,5-14 1 15,2-11-1-16,-3-5 0 17,6-13 0-17,-15-3 1 17,0-4 0-16,-11-3 0-1,-14-4 0 15,-2 9 0-15,-7 4-1 17,-5 10 1-17,-2 6-1 16,-7 15 0-15,-9 13 0-1,7 2 0 16,2 10-1-16,9-5 1 16,1 3-1-15,8-8 0 15,5 1-1-16,16-10 0 16,12-9-1-15,7-7 1 15,9-4 0-15,-3-3 1 16,5 0-1-17,-4 3 1 0,-5 4 0 15,-5 3 1-14,-4 4-1 15,-7 2 1-15,-1 5 0 15,4 5 0-15,1 6 0-1,-2 5 0 15,-4 10 0-14,-5 8 1 16,-3 8-1-17,1 1 0 15,-3-1 0-14,-2-5 1 15,0-5 0-16,0-9 0 17,-2-5 0-17,2-4 1 16,0-7-1-16,0-7 1 17,0 0-1-17,7-19 0 0,7-13-1 18,-3-2 1-18,3-8-1 16,-3 8 1-15,3 4-1-1,-2 7 0 15,-1 5 0-14,-4 6 0 16,2 7 0-17,-2 22 0 16,-4 15 0-16,1-2 0 16,1 6 0-15,-1-8 0 15,1-3 0-15,2-9 0 16,-7-4 0-16,11-14 1-1,8-10-1 14,2-11 0-13,-5-9 0 15,7-7 1-16,-3-7-1 17,-1 14 1-17,-3 4-1 16,-4 7 1-16,-8 8-1 0,8 15 1 17,-1 19-1-17,5 4 1 17,-2 16 0-17,2-2 0 16,0 0-1-15,5-4 1 15,4-3-1-15,1-13 0 14,1-8-19-14,-4-9 1 16,0-11-40-17,-2-14 0 0,2-4 35 16</inkml:trace>
  <inkml:trace contextRef="#ctx0" brushRef="#br0" timeOffset="144982">13568 12489 63 0,'0'0'0'10,"-7"-11"3"-6,7 11 1 7,-5-12 7-6,5 12 0 5,0 0-2-5,0 0 0 5,0 0-4-6,0 0 0 7,0 0 3-7,-2 16 0 7,2 10-2-7,-7 17 1 8,2 15-4-9,1 2 0 8,-3 9-2-5,5 0 1 4,-1 4-1 1,8-4 0 5,2-2-1-14,0-7 1-2,2-5-6 15,-7-13 0-14,1-8-25 14,-1-13 0-14,3 2-35 16</inkml:trace>
  <inkml:trace contextRef="#ctx0" brushRef="#br0" timeOffset="145284">13549 12423 89 0,'0'0'0'8,"0"0"9"-3,0 0 1 6,17-10 0-7,-8 8 0 7,2-2-7-7,3 1 1 6,0 1-1-6,4 7 0 7,1 1 0-6,1 11 1 5,8 3-1-6,-9 12 0 7,1 8 0-6,-6 3 1 5,0 8-1-4,-14-1 0 4,-9 1-1 1,-7 0 1 5,-10-3-1-15,-1-7 0 15,-13-2-1-15,-1-11 1-1,0-10-1 15,-6-11 1-14,4-11-1 16,6-17 0-16,7-11-1-1,18-14 0 15,12-12-1-15,12-1 1 16,16-4-1-16,6 8 0 17,10 2 0-16,-3 7 0 14,8 5 0-14,-10 6 1 16,5 6-1-17,-12 6 1 16,-2 2-1-15,-3 7 1 15,-8 5-1-15,2 7 0-1,-5 8 0 15,-3 6 1-14,4 9 0 15,-4 6 0-14,1 10 0-2,-2 7 0 15,-1 9 0-15,-1 0 1 16,-8 2 0-15,0-5 1 15,-4-1-2-16,0-10 1 17,2-14 0-17,-5-4 1 16,5-7 0-15,0-14 1 15,0 0-2-15,0-19 1 1,5-11-1 13,-1-13 0-15,10-8-1 16,2 0 1-16,5-4-1 16,-3 7 0-15,5 4-1 16,-2 10 1-17,-5 4-18 0,0 7 0 15,0 7-19-14,5 11 0 15,0-4-20-16</inkml:trace>
  <inkml:trace contextRef="#ctx0" brushRef="#br0" timeOffset="150218">14146 12604 70 0,'0'0'3'3,"0"0"0"7,0 0 2-5,0 0 0 4,0 0 1-3,0 0 0 5,0 0-2-7,0 0 1 7,0 0-1-7,0 0 0 6,0 0-1-5,0 0 0 7,28 5-1-9,-5-7 0 7,11-5-1-5,3-7 1 5,7-7-1-5,-5 1 1 7,0-3-1-9,-9 4 1 14,-5 5 0-17,-6-2 0 17,-8 5-1-17,-6-1 0 17,-5-4-1-17,-9 5 1 16,-5-1-1-15,0 1 1 14,0 6 0-14,-2-2 0 16,-7 7-1-17,0 7 0 0,-2 5 0 16,2 4 0-16,0-3 0 17,0 8 0-17,-3 2 0 16,8 2 0-15,-3 3 1-1,5 4 0 16,2 7-1-16,5-6 1 16,2-1-1-15,7 0 1 15,7 2 0-15,9-1 0 15,3 1-1-16,10-9 0 16,8-6 0-15,5-8 0 16,4-4-23-17,-5-9 1 0,1 2-53 16</inkml:trace>
  <inkml:trace contextRef="#ctx0" brushRef="#br0" timeOffset="150807">14888 12259 103 0,'-21'9'0'10,"-9"5"3"-5,14-7 0 5,0-2-1-5,-3-3 0 5,3 0-1-5,-12 8 0 5,-8 1 0-5,-1 8 0 5,-2 6 2-5,6-2 0 4,6 2-1-4,1-4 0 6,13-3-1-6,1-2 1 5,5-4-1-5,16 4 0 5,12 0-1-6,7 2 1 7,11-6 0-6,5 4 1 5,6 0-1-4,-11 3 1 11,1 1-1-17,-13 3 0 17,-4 5 0-17,-7 2 1 16,-13 2 0-16,-3-4 0 17,-7-1-1-17,-16-4 1 16,-12 0-1-16,3-9 1 17,-3-5-2-17,3-7 0 0,0-4-13 16,7-5 0-15,-1 0-80 16</inkml:trace>
  <inkml:trace contextRef="#ctx0" brushRef="#br0" timeOffset="151260">15162 12340 122 0,'0'0'0'7,"-12"9"0"-2,12-9 0 5,-11 7 1-5,1-5 0 6,1 1 0-6,-9 1 0 4,-8 5 0-4,6 1 1 6,-1-4-1-7,7 4 1 6,0 1-1-5,5-4 1 5,5 2 0-6,4 0 0 8,6-2-1-8,6 5 1 7,4-1-1-8,0 8 0 10,5 1 0-11,-3 8 0 10,-6 4 0-5,-8 5 1 7,-8 7 0-13,-3-5 0 15,-5-2-1-15,-1-7 1 15,-6-5-1-16,1-7 1 17,-3-4-2-17,3-5 0 16,1-4-15-15,4-12 0-1,-1 2-78 16</inkml:trace>
  <inkml:trace contextRef="#ctx0" brushRef="#br0" timeOffset="151635">15323 12469 105 0,'-7'9'0'8,"2"5"6"-4,-2-1 1 7,5 6-2-7,-2 4 0 7,1 7-2-7,-4 0 0 8,5 2-1-9,2-5 0 9,0 1-1-9,2-5 1 8,1-9-2-7,1 0 1 7,-1-3-16-6,-3-11 1 5,0 0-67-5</inkml:trace>
  <inkml:trace contextRef="#ctx0" brushRef="#br0" timeOffset="151860">15330 12091 95 0,'-3'14'0'12,"-1"7"0"-11,4-3 0 9,-5 1-68-6</inkml:trace>
  <inkml:trace contextRef="#ctx0" brushRef="#br0" timeOffset="152025">15475 12331 103 0,'0'0'0'15,"7"16"3"-15,-3-5 0 16,1 1 4-15,0 6 1 15,-3 5-5-15,0 2 1 14,1 10-2-14,1 2 0 16,-4 6-1-17,0 1 1 17,2 4-1-17,1-8 0 0,1-6 0 15,-1-11 1-14,1-2 3 15,-1-7 1-16,-1-5 0 17,-2-9 0-17,7-9-3 0,0-17 1 16,2-11-3-15,2-4 1 15,6-7-2-15,1-1 0 15,5 6-2-15,-2 4 0 15,2 2-17-16,-3 5 1 16,4 6-14-16,-11 6 0 18,3-1-18-18</inkml:trace>
  <inkml:trace contextRef="#ctx0" brushRef="#br0" timeOffset="152383">15853 12616 96 0,'0'0'0'10,"0"18"2"-5,0-9 0 5,2-2 2-5,-2-7 1 5,11 12 2-5,6-12 0 6,3-12 0-7,1 1 0 7,0-5-4-7,4-3 0 7,-4-1 0-6,-3-8 0 4,-2 3 0-3,-4-1 0 3,-1 3 0-3,-6-2 0 3,-3 2 0-3,-2 0 0 3,-4 0-2-3,-3 2 1 6,-5 5-1-1,-11 9 0 5,-9 7-1-15,-3 7 0-1,-4 9 0 15,2 5 0-14,-2 4 0 16,5 3 0-17,4 2 0 16,4 2 1-15,8 3-1-1,7 4 1 15,6 7-1-14,10-7 1 16,11 2 0-17,7-4 0 16,11-5 0-16,5-4 0 17,7-5 0-17,-4-7 0 17,-1-7-1-17,3-7 0 16,0-6-8-15,-5-1 0-1,-9-2-40 15,-2-4 1-14,-1 2-2 15</inkml:trace>
  <inkml:trace contextRef="#ctx0" brushRef="#br0" timeOffset="155251">16673 12165 76 0,'0'0'0'10,"11"-7"2"-6,-11 7 0 6,0 0 2-5,0 0 1 6,0 0-4-6,0 0 1 5,0 0 0-5,0 0 0 6,0 0 0-7,0 0 0 7,0 18 1-8,-5 1 0 8,3 4 0-6,-2 11 0 5,-1 12-2-5,0-4 0 7,-2 2 0-5,1 4 1 9,-4 5-1-16,3 2 1 17,3 5-2-17,-3-3 1 17,-2-2 0-14,4-9 0-3,3-6-1 14,2-8 0-14,2-7-7 16,3-4 0-16,-1-1-71 17</inkml:trace>
  <inkml:trace contextRef="#ctx0" brushRef="#br0" timeOffset="155658">16954 12413 63 0,'0'0'0'8,"-7"19"1"-4,7-19 1 8,-10 14 2-8,10-14 0 6,-13 16 1-5,6 2 0 5,0 10-1-5,5 13 0 5,-5 10-1-5,4-1 0 5,1-4-1-5,2-4 0 5,2-5 2-5,1-8 0 5,-1-3-1-5,7-10 1 6,7-9-1-6,7-14 0 9,7-12-1-13,-2-8 0 15,4-5 0-16,-11-7 0 16,0-10 0-15,-12 6 0 15,-9-3-1-15,-9 6 1 15,-3 8-2-16,-4 2 1 16,-5 3-1-15,5 4 1 16,0 9-2-17,4 2 1 0,3 10-4 16,2 2 1-16,-2 12-37 17,7-5 0-17,-5 2 4 16</inkml:trace>
  <inkml:trace contextRef="#ctx0" brushRef="#br0" timeOffset="156165">17403 12432 67 0,'0'0'4'2,"0"0"1"8,-14 7 0-5,7-3 0 4,-5 3-2-4,-4-4 1 6,0 6-1-6,2-5 1 5,3 8-2-6,2 4 0 6,-3 9-1-5,1 12 1 5,1 2-1-5,8 5 0 5,2 6 0-5,2-10 1 6,3-6-1-6,2-6 0 6,2-8 1-3,3-8 0 9,1-10 0-17,1-13 0 17,2-8-1-17,-4-13 0 17,-1-9 0-16,-6-1 1-1,-3-4-2 15,3 12 1-15,-5 4-1 17,0 7 1-17,0 9-2 16,-5 5 1-15,3 9-1-1,-3 16 1 16,-6 16-1-16,6 5 1 16,1 11 0-15,4-4 0 15,2-7-2-16,3-5 0 17,-1-4-24-17,8-3 0 17,-1-4-23-17</inkml:trace>
  <inkml:trace contextRef="#ctx0" brushRef="#br0" timeOffset="156590">17760 12425 81 0,'0'0'0'16,"0"0"5"-16,0 0 1 6,0 0-3-1,0 0 0 5,-19 0 0-6,5 5 0 6,-9 1-2-5,0 8 1 6,-2 0 0-6,2 14 0 6,2 8-1-7,5 1 1 7,7 9-1-8,4-4 0 9,5-3 0-8,0-9 0 7,3-7 1-6,10-10 0 12,11-8 0-17,-1-16 0 17,6-12-1-17,-1-14 1 16,-3-5-2-15,-4-11 1 15,-2 1-1-15,-8-11 1 14,-9-3-1-14,1 6 1-1,-6-2-1 16,1 18 1-16,-2 7-1 17,-3 14 0-17,-3 12 0 16,-1 15 0-15,-3 15 0-1,5 1 0 15,2 1 0-14,2 9 0 16,5 9 0-17,3 5 0 16,1 4 0-15,-1 12 0 15,3 9 0-16,-6 5 0 16,3 8 0-15,-1-10 0 16,5 1 0-16,-7-15 0-1,5-10-7 15,-3-11 0-15,-2-7-41 16,0-12 0-15,0 3 34 16</inkml:trace>
  <inkml:trace contextRef="#ctx0" brushRef="#br0" timeOffset="157128">17935 12848 90 0,'0'0'0'10,"-9"5"3"-6,9-5 0 7,0 0-1-7,0 0 0 7,0 0 0-7,0 0 0 7,0 0 2-7,0 0 1 6,0 0 0-6,0 0 0 7,0 0-4-7,0 0 1 7,0 0-1-6,0 0 0 5,0 0-2-5,0 0 0 5,0 0-53-6,0 0 1 8,13-12 52-8,-6-11 1 7,2 0-10-7</inkml:trace>
  <inkml:trace contextRef="#ctx0" brushRef="#br0" timeOffset="178012">6568 14794 55 0,'0'0'0'8,"0"0"1"-3,0 0 0 6,0 0 4-6,0 0 0 4,0 0 5-5,0 0 1 8,0 0-5-8,0 0 0 7,0 0-4-6,0 0 0 5,0 0 3-6,0 0 0 7,0 0-2-6,0 0 1 5,0 0-1-5,0 0 0 5,0 0-2-6,0 0 1 7,0 0-1-7,0 0 1 7,-4 49-1-7,4-15 0 7,0 12-1-6,-5 7 1 12,5 0-1-17,-2 0 1 15,2-3 0-15,-5 1 1 17,-2 0-2-17,3-3 1 16,4-4-1-15,0-3 1 15,0-2-1-16,4-2 1 16,3 0-1-15,5-3 1 16,-5-2-1-17,9 3 1 0,4 2-1 15,-3-7 0-14,1-3 0 15,3-4 1-15,-3-4-1 15,5-3 1-16,2-2-1 0,3-1 1 17,7-8 0-17,-3 2 0 16,7 0-1-15,-4-3 1 15,-3-1 0-15,-2-3 0 15,2-3 0-16,-2-8 1 17,7-5-1-17,2-7 1 16,-4-5-1-16,-3 1 1 0,-2-3-1 17,-5 0 1-17,-2 2-2 16,-7 1 1-15,3 1 0 15,-8 3 0-16,5 0 1 0,-4-4 0 17,-3-3-1-17,-2-2 1 17,-2-1-1-17,-3 6 1 16,2 1-1-15,-8 3 1 15,2 0-2-15,-3 3 1 15,0 1-1-16,1 3 1 17,1-5-1-17,-6-2 1 0,2 0-1 16,0-6 1-16,-2-6-1 16,2 5 0-15,-2 3 0 15,2-1 0-16,0 0 0 0,3 5 0 17,-1 5 0-17,3 0 0 17,-1 4 0-17,3-2 0 16,3-3 0-16,4-8 0 17,0-6-8-17,9-6 1 17,2-4-20-17,7-1 0 17,3-2-28-16,-5 5-5-1</inkml:trace>
  <inkml:trace contextRef="#ctx0" brushRef="#br0" timeOffset="179182">7971 14962 78 0,'0'0'0'10,"0"0"2"-5,0 0 0 6,0 0 4-7,0 0 0 6,0 0 0-5,0 0 1 5,21 2-2-6,6-2 0 7,6 0 0-7,3-2 0 7,4 0-2-7,3 0 0 6,6-3-2-5,-6 0 1 6,4 3 0-5,-1-3 0 3,2 3-1 4,-9 0 0 1,-7 2 0-13,3-5 0 15,-5 3-1-16,-7 0 1 2,-7-1-10 13,-5 1 0-15,3 0-83 19</inkml:trace>
  <inkml:trace contextRef="#ctx0" brushRef="#br0" timeOffset="179523">7999 15277 110 0,'0'0'0'4,"0"0"1"7,-7 12-1-8,7-12 1 9,-5 14 2-8,5-14 0 7,12 13 1-7,8-6 1 7,8 0-2-7,11-2 0 6,5-3 0-5,7-2 0 6,-1-4-1-7,1-1 0 6,6 0-1-5,1 3 1 6,0-5-1 2,-3 5 1-12,-2 0-1 17,-9 2 0-18,-8 0-1 16,-6 0 1-15,-4 2-2-1,-3 0 1 14,0 0-35-12,-7-2 0 13,2 0-22-14</inkml:trace>
  <inkml:trace contextRef="#ctx0" brushRef="#br0" timeOffset="179934">9263 14474 108 0,'0'0'0'9,"-5"10"0"-4,5-10 1 5,-6 13 1-5,1-3 0 6,-2 4 2-8,2 6 0 8,-2 10-1-7,3 5 1 7,-1 4-1-7,-2 4 1 6,3 6-2-5,-1-1 0 6,3 5-1-7,-3 7 1 7,1 6-1-5,1-1 1 4,1-1-1 0,4 1 1 7,5-3-1-17,5-5 0 17,4-1 0-17,9-8 0 0,7-2 0 16,8-7 1-15,8-5 0 17,3-6 0-18,6-7-1 0,3-10 1 15,0-6-1-15,2-7 1 17,5-10 1-17,0-4 0 16,2-7-2-16,-9-5 1 17,-5-6-1-17,-2-5 1 17,0-5-1-17,-9-2 1 17,-7 0-1-17,-5-2 0 0,-14-3 1 16,-4-6 0-15,-12-3-1 14,-2 5 0-15,-2 4 0 17,-3 3 0-16,-1 4-1-1,1 5 1 15,-7 2-1-14,1 5 1 15,-1 7-1-16,1-5 1 18,2-7-1-18,-3 0 0 15,1-2 0-14,4 0 0 15,2 2-4-15,5 5 0 14,5 2-32-14,2 7 0 16,0 2-45-17</inkml:trace>
  <inkml:trace contextRef="#ctx0" brushRef="#br0" timeOffset="180726">10392 15376 91 0,'0'0'3'2,"0"0"0"10,0 0 2-9,0 0 0 7,0 0 0-6,0 0 1 7,0 0 1-6,16 0 1 5,7 3-2-6,9-3 0 8,7 2-1-8,3-4 1 7,11-3-4-7,-3 0 0 6,6-2-1-4,-1 3 1 4,0 2-1-5,-2 2 0 7,-2 0 0 1,-10 0 0-12,-6 0-1 14,-12 0 0-14,-2-3-4 15,-8 1 1-16,-3 2-23 0,-10 0 0 17,0 0-7-17,-14 2 1 10,-12 5 21-6,10-2 1 8,-4-1-3-6</inkml:trace>
  <inkml:trace contextRef="#ctx0" brushRef="#br0" timeOffset="181059">10744 15073 107 0,'0'0'0'9,"2"13"0"-4,-2-1 1 5,-2 2 0-5,0 2 1 5,-5 4 4-5,2 1 1 5,5 0-2-5,-4 6 0 5,-3 6-1-5,2 4 0 5,0 4-1-5,3-4 1 5,0-3-3-5,2 3 1 5,0 0-1-5,0-7 0 6,2-3 0-5,0-6 0 9,3-5 0-14,-5-4 0 12,5-3-2-13,-5-9 1 16,16-12-48-16,2-8 1 17,1-1 4-17</inkml:trace>
  <inkml:trace contextRef="#ctx0" brushRef="#br0" timeOffset="181691">11797 14937 105 0,'0'0'0'8,"0"0"2"-4,0 0 0 7,0 0 1-7,0 0 1 7,0 0 1-7,0 0 1 7,18 0 1-6,7-5 1 5,12 1-4-5,9-3 0 4,12-2-2-3,-1-1 0 4,13-1-1-6,-4 2 0 9,8 2-1 4,-12 2 1-16,5 5-1-1,-19 0 1 16,-6 0-1-16,-10 0 0 16,-9 0-6-15,-4 0 1 15,-8-4-18-16,-11 4 1 17,9-3-13-17,-9 3 0 3,-20-2 30 2,6 0 0 6,0-1-8-7</inkml:trace>
  <inkml:trace contextRef="#ctx0" brushRef="#br0" timeOffset="182005">12264 14585 100 0,'0'0'0'9,"-9"7"1"-4,9-7 0 6,0 0 2-8,0 0 0 9,0 0 2-7,0 0 0 5,0 21-1-6,-2 2 1 6,-1 6-1-4,1 8 1 3,-3 7-2-4,1 2 0 5,-1 7-2-5,3 0 1 5,4 4-1-5,-2-2 0 10,0-2-1-15,0-7 1 17,0-11-4-17,5-3 0 17,4-9-40-17,5-5 1 16,4-6 27-16,8-24 0 17,-1 1-2-17</inkml:trace>
  <inkml:trace contextRef="#ctx0" brushRef="#br0" timeOffset="182576">13614 14226 102 0,'0'0'0'9,"0"9"1"-4,0-9 0 5,-5 12 1-5,5-12 1 8,-4 27 4-1,-3-11-2-8,4 5 0 7,3 7-2-6,-2 9 1 5,2 6-1-5,0 3 0 4,-7 5-1-4,5 0 1 6,2-1-2-4,-2 3 1 2,-3 2-1 7,0-2 0-15,1 0-1 15,2 0 1-15,4 0 0-1,0-9 0 16,3-8 0-16,4 1 0 17,2 0 1-17,3-5 1 16,0-2 0-15,14 0 0 15,9-2-2-16,4-3 1 17,7-4-1-17,-2-3 1 17,5-4-1-17,2-3 1 0,0-4-1 16,-5-2 1-16,-6-1-1 17,-3-4 0-17,-2 0 0 17,-3-9 1-17,3-5-1 0,0-4 1 16,0-7 0-16,-2-5 0 17,1-5-1-17,1-8 0 17,0-10 0-17,-7-7 0 16,-2-5 0-16,-3-1 0 17,-7-1 0-16,-1 0 0 0,-6 3-1 13,-4 4 1-13,-5 3-1 15,-4 4 1-16,0 4-1 17,-7 1 1-17,-3 7-1 16,5 2 0-15,0 11 0-1,3 0 0 16,4 8 0-16,-5 4 0 17,3 6 0-17,2 10 0 16,-5-11 0-15,5 11 0 5,0-9 0-1,0 9 0 4,0 0-1-4,0 0 1 5,0-19-10-5,0 1 1 5,2-5-16-5,3 4 1 6,4-6-24 6,3 7 0-17,4 6 47 17,7-18 0-17,0 3-20 0</inkml:trace>
  <inkml:trace contextRef="#ctx0" brushRef="#br0" timeOffset="183608">14609 15275 67 0,'0'0'1'2,"0"0"1"9,11 7 7-7,-11-7 1 6,0 0-2-5,0 0 1 6,0 0-3-7,0 0 1 7,10 0-5-6,-1 0 1 5,2 0 2-6,10-5 0 7,11 3-3-6,1-5 1 5,8 0 0-5,3-4 0 4,6-5 0-2,-3 2 1 2,1 2-1 8,-7 3 0-16,-4 0-1 13,-2 2 0-14,-1 0-1 18,-4 0 1-18,-4 0-1 0,1 3 1 15,-1 1-1-15,-3 3 1 17,0 0-1-17,-5 0 0 17,-4 3-1-17,-3-1 1 17,-6 0 0-17,-5-2 1 16,0 0-1-16,0 0 1 3,0 0 0 2,0 0 0 5,0 0-2-5,0 0 1 5,0 0-2-5,0 0 1 5,0 0-17-6,0 0 0 8,0 0-51-8,-12-9 0 7,-6-7 67-7,-12-12 1 13,0-4-6-17</inkml:trace>
  <inkml:trace contextRef="#ctx0" brushRef="#br0" timeOffset="197244">8075 17026 47 0,'0'0'0'8,"0"0"4"-3,0 0 1 6,0 0 0-6,0 0 0 5,0 0 4-6,0 0 0 7,0 0-6-6,0 0 0 5,0 0 0-6,0 0 1 7,0 0-2-7,0 0 0 7,0 0 1-6,0 0 0 4,0 0 1-3,0 0 1 4,11-3-2-6,5-4 1 6,7 0-2-6,-4 1 0 8,4-1-1-8,2 0 0 7,5 0 0-5,-2 0 0 9,-3 0 0-15,5 0 0 17,4 0 0-17,-1 0 1 17,-1-2-1-17,-4 2 1 17,-1 0-2-17,-4 0 1 16,-7 1-1-15,3-1 1 15,2 2 0-15,2 0 0-1,4 1-1 15,1-1 1-15,-5 3-1 17,0-3 1-16,0 1-1-1,-2-1 1 16,-5 1-1-16,-5 1 0 17,1 1 0-17,-12 2 0 16,11-2-8-16,-11 2 1 7,10 0-29-3,-10 0 0 7,0 0-5-7</inkml:trace>
  <inkml:trace contextRef="#ctx0" brushRef="#br0" timeOffset="197810">8105 17235 61 0,'0'0'3'2,"0"0"0"10,0 0 0-9,0 0 1 8,0 0 1-6,0 0 0 6,11 4 0-8,-2-1 0 8,3-1-2-7,-1 0 1 7,5-2 0-6,5 0 0 5,4 0 0-6,12-4 0 8,2-1 0-8,5 1 1 6,5-3-4-3,-1 2 1 2,3 0-1 3,-5 3 1 6,2 0-1-18,-9 0 0 0,0 2 0 15,-6-3 0-14,-8 3 0 15,0-2 1-15,-9 2-1-1,-2-2 1 16,-5 2-1-16,-9 0 0 16,12 0 0-15,-12 0 0 15,0 0-3-16,0 0 0 8,0 0-38-4,0 0 1 7,0 0-5-7</inkml:trace>
  <inkml:trace contextRef="#ctx0" brushRef="#br0" timeOffset="198490">9627 16462 73 0,'0'0'0'8,"7"11"5"-3,-7-11 0 6,2 10-4-6,-2-10 0 4,0 0 0-4,0 0 0 6,0 0 1-6,0 0 0 5,-4 13 1-6,4 1 1 7,-7 5 0-6,2 1 0 5,0 6-1-5,-4 6 0 4,0 5-1-4,-2 4 0 6,1 3-1-7,-1 4 0 12,4 5 1-15,5-7 0 15,4 0-1-15,-2-5 0 15,2-1 0-16,-2 1 0 16,5 0 0-15,-5-2 0 15,2-2-1-15,3 0 1 15,4 2 0-16,-2-2 0 17,9 0 1-17,0 0 0 0,7 2-1 16,-7-5 1-15,7-2-1 0,0-2 0 14,10-2 0-14,-10-7 0 15,4-8 2-16,1-3 0 16,2-6-1-15,2-1 0 15,3-6-1-16,1-6 1 17,-3-5 1-17,4-6 0 16,-1-6-1-15,4-4 1 15,-8-6-2-15,2-4 1-1,5-3-1 16,-6-3 1-16,4-3-2 16,-5-1 1-16,0-3 0 17,-4 0 0-16,-3-7 0-1,-4 3 0 16,-5-3 0-16,-5 2 0 16,-4 3 0-15,-2 5 0 15,-10 6-1-15,-2 0 1 15,-2 0-1-16,2 8 1 16,0 1-1-15,3 7 0 15,-5 5 0-16,2 5 0 16,2 4-2-15,3 3 1-1,-3 2-16 16,5 9 0-15,5-10-21 15,6 17 1-15,5 0-13-1</inkml:trace>
  <inkml:trace contextRef="#ctx0" brushRef="#br0" timeOffset="199527">10564 17366 71 0,'0'0'0'8,"16"-2"5"-4,-16 2 0 7,10 0 1-7,-10 0 0 7,0 0 0-7,0 0 0 7,0 0-3-6,0 0 0 5,0 0 0-6,0 0 1 7,0 0 2-7,0 0 0 6,0 0-2-5,0 0 0 6,9 0-2-7,5 0 0 6,4 0-1-5,3 0 1 5,2-3-1-5,5 1 1 6,4 2-1-5,2-2 0 9,-4-1 0-15,-2 1 1 17,0 0-1-17,-8 0 0 17,-4-1-1-17,-2 1 1 16,-5 2-1-15,-9 0 0 15,14 0 0-15,-14 0 0 15,10 0-7-15,-10 0 1-1,0 0-22 4,0 0 0 7,0 0-34-8</inkml:trace>
  <inkml:trace contextRef="#ctx0" brushRef="#br0" timeOffset="199986">10714 17152 88 0,'0'0'3'3,"0"0"1"8,0 0-1-6,0 0 0 5,0 0 0-5,0 0 0 6,0 0-2-7,0 0 1 7,0 0 0-7,0 0 0 6,-5 14 0-5,3-3 1 5,2 3 0-6,-2 5 0 7,2 1-1-6,-2 6 1 6,2 1-1-7,0 8 0 7,2 6 0-6,2-2 0 9,1 3-1-13,2-3 1 14,2-2-1-15,-2-8 1 17,2-1-1-17,-2-7 1 16,-4-7 0-15,-1-5 0 15,0-5 0-15,-2-4 0 3,0 0 0 0,0 0 0 6,0 0-8-5,0 0 1 5,0 0-103-5</inkml:trace>
  <inkml:trace contextRef="#ctx0" brushRef="#br0" timeOffset="204600">11456 16232 94 0,'0'0'0'9,"2"9"1"-4,-2-9 0 5,0 0 0-5,0 0 1 5,0 0-1-6,0 0 1 8,0 0 0-8,0 0 1 6,9-2-2-5,5-5 1 5,4 0 0-5,12 0 0 5,7-2-1-5,2 0 1 5,8-3-1-4,-8 1 0 3,0 2 0 2,0-1 0 6,-4 1-1-17,-8 2 1 16,-6 3-1-16,-5-1 1 17,-2 5-1-17,-5-5 1 0,-2 5-1 16,-7 0 0-16,11 0-11 3,-11 0 1 11,0 0-31-13,0 0 1 10,0 10 38-7,0-10 0 7,0 0-8-7</inkml:trace>
  <inkml:trace contextRef="#ctx0" brushRef="#br0" timeOffset="204961">11534 16278 68 0,'0'0'0'8,"0"0"1"-3,0 0 0 6,0 0 0-7,0 0 1 6,0 0-2-5,0 0 1 6,0 0-1-6,0 0 1 5,0 0 1-6,0 11 0 7,0 10 2-7,-5 9 1 6,1 9-3-5,-3 7 1 5,0 7-1-3,2 5 0 1,-6 6 1 9,4 10 1-17,0 6-1 17,0 3 0-17,0 2-2 2,0 2 0 12,3 1 0-13,-1 15 0 15,5 12 1-15,5-23 0 15,-1-13 0-16,3-29 0 17,-2-22 1-17,2-5 0 16,-5-9-1-15,3-5 1 15,-1-5-2-15,-4-4 1 15,16 3-2-16,-4-3 1 0,-3 0 0 16,-9 0 1-16,14-5-1 17,-14 5 0-17,9-4-1 2,-9 4 1 13,12-10-1-15,-12 10 0 16,14-9 0-15,-5 5 0 15,2-1 0-16,-2 3 0 17,5-1 0-17,7 6 0 16,2 1 0-15,5 1 0 15,2-1 0-15,0 1 0 14,4 0 0-13,-6-1 0-2,-1 3 0 15,-4-2 1-15,-2-1 0 17,-7 1 0-17,-3-3 1 17,-1 1 0-17,-6-1-1 0,-4-2 0 10,0 0-7-5,0 0 0 6,0 0-96-7</inkml:trace>
  <inkml:trace contextRef="#ctx0" brushRef="#br0" timeOffset="206608">12154 16411 49 0,'0'0'5'2,"0"0"1"10,0 0-3-9,0 0 1 8,0 0 1-6,0 0 0 5,0 0 1-6,0 0 0 7,0 0-3-6,0 0 1 6,0 0 1-7,0 0 1 7,-10 3-5-7,1 4 0 7,0 2 0-7,-3 2 0 6,-4 3 0-5,0 4 0 4,-2 3 0-3,2 2 1 3,-3 5-1-4,1-1 0 7,4 12-1 6,-2-2 1-17,7 7 0-1,6 2 0 15,3 2 0-15,3 1 0 17,8-1 0-17,-2-4 0 17,3-3 1-17,-3-2 0 16,3-4-2-15,-1-5 1 15,-6-7-1-16,2 0 1 17,4-5-1-16,-6-2 1-1,6-4-1 15,-6-3 1-15,2 0 0 17,-7-9 0-17,7 11 0 17,-7-11 1-16,0 0-3-1,0 0 1 10,0 0-29-6,0 0 0 7,0 0-8-6,9-11-4 6</inkml:trace>
  <inkml:trace contextRef="#ctx0" brushRef="#br0" timeOffset="207889">12594 16441 84 0,'0'0'0'8,"0"0"1"-3,0 0 0 5,0 0 0-5,0 0 1 5,0 0-1-5,0 0 1 5,0 0 0-5,0 0 0 5,0 0 0-5,-5 9 0 6,-2 10 1-8,2 8 0 7,-4 8-1-5,2 6 1 6,3 8 0-6,-1 1 1 11,3 3-1-16,-3 7 0 16,5 0-1-15,-2-5 1 15,0-2-2-16,-1-7 0 17,3-5 0-17,-4-6 0 16,4-8 0-15,0-6 0 16,0-7 1-17,0-3 1 0,0-4 0 16,0-7 1-15,0 0-4 2,0 0 0 7,0 0-20-5,0-9 0 5,4-5-31-5,3-4-4 11</inkml:trace>
  <inkml:trace contextRef="#ctx0" brushRef="#br0" timeOffset="208384">12881 16793 81 0,'0'0'0'8,"0"0"3"-3,0 0 1 5,0 0-1-5,0 0 1 5,0 0-1-5,0 0 0 5,0 0 1-6,0 0 0 8,19 0-1-8,-1 0 0 7,1 0 0-7,1 0 1 6,8 0-2-5,-7 0 0 6,2 0-1-7,0 0 0 7,-7 0 0-7,7 0 0 8,-5-2 0-1,3 0 0 5,0-1-1-15,-3 1 0-1,-2-3-12 16,-2 3 0-16,0 0-66 16</inkml:trace>
  <inkml:trace contextRef="#ctx0" brushRef="#br0" timeOffset="208803">13430 17016 98 0,'0'0'0'10,"0"-20"3"-5,0 20 1 5,2-10 1-5,-2 10 0 5,0 0-1-5,0 0 1 5,16-11-2-5,-4-3 0 4,4-7-1-3,7-11 1 4,4-9-1-5,-4-3 1 4,3-4-1-4,-6-5 0 6,-1-2-1-6,-1-1 1 11,-6-8-1-15,-8 7 1 15,-4 1-2-16,0 15 1 17,0 9-1-17,0 9 0 16,0 7-1-15,-4 6 1 15,4 8-1-16,0 2 0 17,0 23 0-17,0 7 0 0,4 11 0 16,-4 8 1-16,0 6-1 17,0 9 1-16,-4 8 0 0,-1 8 0 14,3 8 0-14,0-12 0 14,-1-3 0-15,3-15 0 17,-4-10 0-17,1-9 0 17,1-11 0-17,0-5 1 16,2-10 0-15,0-3 1 15,0-6-1-16,2-18 1 17,3-11-1-17,-1-9 0 0,3-10-1 16,5-4 1-16,4-5-1 17,0 2 0-17,2-2 0 17,1 5 0-17,-1 4 0 0,3 5 0 16,4 7 0-15,-2 7 0 15,-2 6 0-16,0 5 0 17,-3 5 0-17,-2 5 0 16,0 4 0-15,-2 2 0 15,-2 5 0-16,-3 0 0 17,-4 0 0-16,-5 11 0-1,-10 10 0 15,4-3 1-15,-6 3-1 17,-4-3 1-17,-7 2 0 17,-5-4 0-17,1 3-1 0,-6-8 0 16,1 1 0-15,7-3 0 15,4-3 0-16,5-1 0 17,4-3 0-17,5 0 0 17,1 1 0-17,6-1 0 16,6-2 0-16,11 0 0 18,10-1 0-18,-1-1 0 0,-1 0 0 15,3-1 0-14,4-1 0 15,-7 1 0-16,-2 3 0 17,-2-2 0-17,0 2 0 0,-3-3 0 16,-6 1 0-15,-1-1 0 15,-2-1-1-16,3-1 1 17,-8 3-10-17,6-3 0 17,-1 0-37-17,0 0 1 16,0 1 16-16</inkml:trace>
  <inkml:trace contextRef="#ctx0" brushRef="#br0" timeOffset="209795">14229 16427 105 0,'0'0'0'8,"0"10"1"-4,0-10 1 7,0 0 1-5,0 0 0 3,0 0 1-4,0 0 1 6,7 13 0-6,0 1 1 5,4 5-3-5,3 4 0 5,0 7-1-6,2 6 1 6,5 6-1-4,-5 1 0 4,-5 6-1-4,3 4 0 2,0 2 1 9,-3 2 0-17,-4 1-1 16,0-7 1-16,-4-3 0 18,-8-4 0-18,-7-3-1 0,1-9 1 15,-5-4 0-15,-5-5 0 17,-2-7-2-17,5-5 0 17,2-4-5-17,-5-7 0 17,5-4-24-17,2-1 0 16,0 0-43-15</inkml:trace>
  <inkml:trace contextRef="#ctx0" brushRef="#br0" timeOffset="210362">15088 16639 110 0,'0'0'3'2,"0"0"0"8,-16-7 2-5,0 3 0 5,0-3 0-5,-10 2 0 5,-4 0-4-6,0 8 1 7,-2 1-2-6,-7 6 1 5,-2 6-1-6,-3 4 1 8,0 8 0-8,-2 4 0 7,2 5-1-7,10 4 1 6,4 3 0-4,9 2 0 4,12 0 0 1,9 0 0 6,11-2-1-16,17-3 1-1,11-4 0 15,0-5 0-14,7-2-1 15,-2-9 0-15,2-7-9 15,-2-5 1-16,4-7-21 16,-13-6 0-15,-3-8-6-1,-9-4-5 16</inkml:trace>
  <inkml:trace contextRef="#ctx0" brushRef="#br0" timeOffset="210787">15037 16094 87 0,'0'0'0'7,"0"0"4"-2,0 0 0 5,0 0 4-5,0 0 0 5,0 0-5-5,0 0 1 6,0 0 1-7,0 0 0 7,0 0-3-7,0 0 0 7,9 5 0-7,1-1 0 7,6 3 0-7,2 2 1 6,8 5-2-5,-3-7 1 6,4 4-1-6,-11-4 1 6,1-2 1-2,-8 0 0 7,0-1-2-15,-18 10 1 15,-7 4-1-16,2 3 1 17,-9 2-1-16,7-5 0-1,4 1-1 17,3-5 0-15,4-5 0-2,3 0 0 13,2-2 0-12,11 0 0 14,8-3 0-14,6-1 0 15,1-1 0-15,4 0 0 15,4-2 0-16,-4 3 0 17,7-1-4-17,-14 0 1 16,-2 1-25-15,-5 1 0 15,2 1-42-15</inkml:trace>
  <inkml:trace contextRef="#ctx0" brushRef="#br0" timeOffset="211312">15417 16809 95 0,'0'0'0'7,"0"0"5"-2,0 0 0 7,0 0 1-8,0 0 0 7,0 0-1-8,0 0 0 8,0 0 0-6,0 0 0 6,7-2-3-8,5 0 0 8,8-3-1-6,-1 1 1 5,6-1-1-5,1 3 0 4,-1-1-1-4,3 3 1 6,-1 0-1-5,-6 0 0 4,-3 0 0 7,-4 0 0-17,-5 0-3 17,-9 0 0-17,14 0-17 0,-14 0 1 16,0 0-29-16,0 0-5 10</inkml:trace>
  <inkml:trace contextRef="#ctx0" brushRef="#br0" timeOffset="211641">15618 16446 109 0,'0'0'0'9,"-5"11"0"-4,5-11 0 6,-5 14 0-8,-1-2 1 8,-4 4 2-6,3 4 0 5,-4 8 1-5,-5 7 0 5,0 6-1-4,-3 7 1 3,3 5-3-3,-5 2 1 3,5 5-1-4,2-5 0 6,3 1-1-6,6-8 1 7,-2-7-2-9,5-4 0 11,0 0-97-14</inkml:trace>
  <inkml:trace contextRef="#ctx0" brushRef="#br0" timeOffset="212001">15866 17097 88 0,'0'0'0'9,"5"18"0"-4,-5-18 1 5,7 14 12-6,-7-14 0 7,18 0-8-7,-1-9 1 6,1-5-3-4,5-9 1 4,5-9-2-6,-5-10 0 7,2-10 0-6,0-6 0 6,-2-6-1-7,3-5 0 7,-8-5-1-5,-2-2 1 12,0 0 0-18,-11 7 0 16,-3 5 0-15,-2 15 0 15,0 13-1-16,0 8 1 17,-2 10-1-17,2 4 0 0,0 7 0 16,2 16 0-16,3 14 0 5,-1 12 0 7,-4 11 0 4,0 9 1-15,-9 12-1-1,7 6 0 16,0 10 0-16,2-2 1 17,2 4 0-17,-2-9 0 17,0-7-1-17,-2-14 1 17,-1-14 0-17,3-9 0 16,0-9 1-16,-4-7 0 17,4-6 1-17,0-10 0 16,4-23-1-15,-1-10 0-1,-1-15-2 16,3-2 1-16,1-8-1 17,8 3 0-16,5-3 0-1,1 10 0 15,6 4 0-15,-3 7 0 17,4 5 0-17,3 2 0 17,7 5-1-17,-7 4 1 16,7 5-1-15,-9 7 1 15,2 7-1-16,-5 6 1 17,0 8-1-17,-6 2 1 2,-5 4 0 12,-5 0 0-13,-2 1 0 15,-5 2 0-16,-2-1 0 17,-2 1 0-16,-10 0 0-1,-6-3 0 15,-10 1 0-15,-4-1 1 17,-7 0-1-17,0-4 1 16,2-2-1-15,2-3 0 15,3-2 0-16,4 0 0 17,8 0 0-16,1 2 1 15,8-7-1-16,4 0 0 16,-3 1 0-16,10-3 0 0,0 0 0 4,0 0 0 7,17 16-1-6,3-2 1 9,13 6 0-12,3-4 0 13,8 3 0-15,0-5 0 16,4-1 0-16,-9-1 0 17,-4-3 0-17,-7-2 1 17,-10 0 0-17,-4-5 0 16,-5 0 1-15,-9-2 0 14,12 3-1-14,-12-3 1 15,0 0-1-15,0 0 0-1,0 0-4 4,0 0 0 7,0 0-41-7,0 0 0 6,0 0-18-5</inkml:trace>
  <inkml:trace contextRef="#ctx0" brushRef="#br0" timeOffset="213124">16739 16002 117 0,'0'0'0'2,"0"0"1"9,12 5 0-7,-12-5 0 7,11 2 0-7,-1-2 0 6,1 2 0-5,8 0 0 6,4 3-1-8,11 2 1 9,15 2 0-8,-1-2 1 7,9 0 0-7,-8-2 0 7,-3-3-1-6,-7 0 1 4,-14 0 0-3,-4-2 0 4,-7 0 4 5,-5 0 0-14,-4 0-5 16,-5 0 1-17,0 0-2 16,0 0 1-15,0 0-1-1,0 0 0 9,-7 10 0-3,0 3 0 5,-2 6 0-4,0 6 0 10,2 10 0-17,0 6 0 16,0 10 0-15,2 2 0 14,5-3 0-14,0 8 0 16,2 1 0-17,-2 6 0 0,3 4 0 15,-6 7 0-14,-3 9 0 16,-4-9 0-17,1-3 0 17,0-4 0-16,-3-2 0-1,3-14 1 14,2-7 0-13,3-7 0 15,-1-7 0-15,3-6 0 15,2-8 0-15,-5-2 1 15,3-4-1-15,0-3 1 15,-1-2-1-16,3-7 1 17,-9 18-2-17,9-18 1 1,-5 12-1 14,5-12 1-15,-6 11 0 17,6-11 1-17,-7 9 0 17,7-9 0-17,-12 5-1 0,-4-7 0 10,-5-3-1-4,-9-2 0 11,-9-4-6-17,-14 4 0 16,-7 2-40-16,-23 10 1 17,0-1-9-16</inkml:trace>
  <inkml:trace contextRef="#ctx0" brushRef="#br0" timeOffset="214428">17879 16648 63 0,'0'0'5'4,"0"0"0"6,0 0-1-5,0 0 1 6,0 0-3-5,0 0 0 4,0 0 1-6,0 0 0 5,0 0 4-4,0 0 0 6,26 5-1-7,-3-3 1 7,7 0-3-7,9-2 0 7,9-2-1-6,3 0 0 6,4 2-2-5,-4 0 0 12,-3 0 0-17,-2 0 1 15,0 0 0-16,-9 0 0 16,-2-2-1-15,-8-1 0 1,1 1 0 13,-5 0 1-13,-9 2-1 11,0 0 1-12,-7 0 1 15,-7 0 0-14,9 0-3-2,-9 0 1 17,0 0-3-15,0 0 1 3,0 0-31 0,0 0 0 5,0 0-10-5,0 0-5 6</inkml:trace>
  <inkml:trace contextRef="#ctx0" brushRef="#br0" timeOffset="-214256.73">18248 16308 99 0,'0'0'2'5,"0"0"0"4,-2 9-1-5,2-9 1 7,0 9 0-7,0 0 1 6,-3 3-1-5,1 4 0 6,2 7 3-7,0 9 1 5,0 10-3-3,-5 1 1 5,1 8-1-7,2 0 1 6,-3 1-3-4,3 1 1 3,2 0-1-2,0-7 1 4,0-4-1-7,2-3 0 6,3-2-1 6,-5-10 0-15,2-6-35 1,2-3 0 14,1 1-20-15</inkml:trace>
  <inkml:trace contextRef="#ctx0" brushRef="#br0" timeOffset="-213725.73">19091 16013 97 0,'0'0'0'7,"-7"12"2"-2,7-12 1 5,-2 9-2-5,2-9 1 6,0 0-1-7,0 0 1 7,-3 14-1-6,-1 4 1 6,-3 10 2-7,0 11 0 6,0 5-2-5,0 6 0 5,0 8 0-6,0-1 0 7,-2 1-1-4,0 2 0 8,2-1 0-14,0 1 1 15,0 2-1-16,7 1 0 17,0 1 1-17,3-2 0 17,1 0-1-17,3-7 1 16,0-4-1-16,4-5 1 17,6-5 0-17,3-4 0 0,8-5-1 17,0-6 1-17,2-6 0 17,0-4 1-17,-1-4 0 0,11-5 0 16,3-3-1-16,6-4 0 16,1-4 0-15,1-3 0 15,0-2-1-16,-5-7 0 16,-2-7 0-15,-5-3 1 15,-2-4-1-15,-3-4 0 15,-2-10-1-16,-4-9 0 16,-3-6 0-15,1-1 1-1,1-5-1 16,-1 6 0-16,-3 1 0 18,-5 7 1-18,-4 5-1 0,-5 5 1 15,-9 6-1-14,0-6 0 15,-9-3 0-16,2-4 1 17,-2-5-1-17,0 0 1 16,2 0-1-15,-3 7 0 15,1 7 0-15,2 2 0 15,-4 5 0-16,2 5 0 17,2 1 0-17,-2 1 0 0,2 2-1 16,0 2 1-16,2 5-6 16,3 2 1-15,-1 5-18 0,3 0 1 14,3 4-38-14,-3 5-4 9</inkml:trace>
  <inkml:trace contextRef="#ctx0" brushRef="#br0" timeOffset="-212751.73">19846 17207 100 0,'0'0'0'10,"10"5"2"-6,-10-5 1 7,0 0 2-7,0 0 0 7,0 0-2-7,0 0 0 7,0 0 0-7,0 0 1 7,0 0-1-7,9 0 1 8,5 0-1-8,4 0 0 6,7-2-1-5,1-1 0 5,4 3-1-5,0-2 1 4,0 2-1-2,0 0 1 2,0 0-1 7,-5 0 1-16,0 0-1 17,-2 0 1-17,-2 0-1 16,0-2 0-15,-3-1 0-1,1 3 0 16,1 0 0-16,-1 0 0 17,-10 0 0-17,0 0 0 17,0 0 0-17,-9 0 1 5,12 0-2 0,-12 0 1 5,7 0 0-6,-7 0 1 7,0 0-1-6,0 0 1 5,0 0-2-5,0 0 1 5,0 0-2-5,0 0 0 6,0 0-5-8,0 0 0 9,0 0-20-8,0 0 1 6,0 0-55-5</inkml:trace>
</inkml:ink>
</file>

<file path=ppt/ink/ink16.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10T09:55:10.018"/>
    </inkml:context>
    <inkml:brush xml:id="br0">
      <inkml:brushProperty name="width" value="0.05292" units="cm"/>
      <inkml:brushProperty name="height" value="0.05292" units="cm"/>
      <inkml:brushProperty name="color" value="#C00000"/>
    </inkml:brush>
  </inkml:definitions>
  <inkml:trace contextRef="#ctx0" brushRef="#br0">6796 16538 83 0,'0'0'0'10,"-16"9"0"-5,16-9 1 6,-16 9 2-7,16-9 1 7,-9 12 4-7,7-3 1 6,-8 2-5-6,3 3 0 7,0 0 0-7,3 2 1 7,-5 0-4-6,2 3 1 4,0-1-1-4,2 7 1 7,5 5-1-7,0 5 1 5,0 2-1-4,0-3 1 3,0 3-1-5,5-3 1 7,-5-1-1-7,2-1 0 7,-2 2 0-7,0 3 1 7,5 0-1-7,-5 0 0 6,4 0 0-5,-4-1 0 5,5 1-1-5,2-2 1 6,0-1-1-7,2 1 0 8,-2 1 0-9,2-3 1 9,3-6-1-8,-5 1 0 7,4-3 0-6,-2-2 1 4,3-4-1-6,-1 1 1 9,1 1-1-8,-1-5 0 7,-4-2 0-7,2 0 0 7,3 0 0-7,-1-1 0 7,6 1 0-7,-1 2 0 7,7 0 0-7,-5-2 0 7,-2-2 0-6,0-1 0 4,1 1 0-4,-6-3 0 5,1-2 0-5,-1-3 0 6,5 1 0-6,0-3 0 5,0-2 0-6,3 0 1 7,4-2-1-7,9-3 0 7,3-2 0-7,2-2 0 8,2 0 0-9,0-2 1 8,0-3-1-6,-4 2 1 6,-1 1-1-7,-9 2 1 6,-1 2-1-5,-8 0 1 5,-3 0-1-6,-1 2 1 7,-3 1 0-6,-9 4 0 6,16-5 0-7,-16 5 0 6,12-5-1-5,-12 5 1 6,16-11 0-8,-14 2 0 9,3-5 0-9,-1 0 0 9,-4-2-1-8,3-7 1 7,-1-5-1-7,5-4 0 6,0-7 0-5,2 0 0 6,-2 0 0-7,0 2 1 7,2 0 0-8,-9-2 0 8,2-2-1-7,1-1 1 7,-3-1-1-5,0-1 1 3,-3-4-1-3,1 2 0 4,-7-3 0-7,2 8 1 8,0 4-1-6,2 5 0 5,-1 4 0-5,1 5 0 5,0 3 0-5,1 1 0 5,1 3 0-5,-1 2 0 5,-1 1 0-5,3 1 0 6,2 5 0-8,0 7 0 8,-5-11-1-6,5 11 0 7,-4-12-4-6,4 12 0 1,0-16 0-1,0 4 0 4,0 1-18-6,0-1 1 7,0 3-29-7,-5-11-5 7</inkml:trace>
  <inkml:trace contextRef="#ctx0" brushRef="#br0" timeOffset="6557">3740 17200 37 0,'0'0'0'4,"0"0"0"6,-9 10 1-6,9-10 1 7,0 0 0-7,0 0 1 7,0 0-2-7,0 0 1 7,0 0 3-6,0 0 0 5,0 0-2-5,0 0 1 6,0 0-1-7,0 0 1 7,0 0-3-8,9-5 1 9,7 0-1-8,12-4 0 6,2-5 0-6,6-4 0 6,6-5 2-4,-5 5 0 5,-3 4-2-7,-1 0 1 7,1 0-1-7,-4 3 1 7,0 1-1-7,-7 4 0 6,0 1 0-5,-7 3 0 6,-4 4 0-7,-1 3 0 6,1 1-1-5,-1 6 1 5,5 4-1-5,-4-2 1 6,4 0-1-7,0-1 0 7,0 1 0-8,3-2 0 9,1-1 0-8,6 1 1 10,6-3 0-9,-4-2 1 2,-1 0-1-3,1-3 0 8,2 1 0-9,-3-3 0 8,1-2 0-6,0 0 0 5,-3 0 0-5,5-4 0 5,5-1 0-5,-3-2 0 5,0 0 0-7,-4 0 1 9,6-2-1-9,-11 0 1 10,0 2-1-10,-7 2 1 8,-4 1 0-7,-3 2 0 6,-2 2-1-5,-7 0 1 5,0 0-2-4,0 0 1 4,0 0-1-6,0 0 0 6,0 0 0-4,0 0 0 4,0 0-4-6,0 0 1 7,0 0-35-7,0 0 1 7,16-3 30-7,-4 1 1 6,4 0-17-4</inkml:trace>
  <inkml:trace contextRef="#ctx0" brushRef="#br0" timeOffset="7434">4728 16922 102 0,'0'0'0'8,"9"-2"-2"-4,-9 2 1 7,0 0 0-7,0 0 0 7,0 0 0-7,0 0 1 6,0 0 0-5,0 0 0 6,0 0 0-6,0 0 0 6,14 14 0-8,-2-3 0 8,1 3 0-7,6 0 1 8,-1 2 0-9,3-2 0 8,7-3 0-7,-5 1 1 7,4-1-1-6,-4-2 0 5,3 0 0-6,-8-2 0 7,-2-2 1-6,-4 0 0 5,-1-1-1-5,-11-4 1 6,9 5-1-7,-9-5 0 7,12 9-1-7,-12-9 1 8,2 7-1-9,-2-7 1 7,0 0-1-6,0 0 1 7,0 0 0-6,0 0 0 6,0 0 0-8,0 0 0 7,5 9 0-5,-5-9 0 6,-5 14 0-4,3-5 0 1,-3 0-1-3,-6 3 1 6,-1-1 1-7,-4 3 0 6,-7 0-1-5,0 2 1 5,-5 2-1-5,1 3 0 7,-5 0-1-10,4-1 1 9,0 1-1-6,1 2 1 5,-1 0-1-5,5-4 1 6,2-1-1-7,7-4 0 7,3-3 0-7,-3-1 1 7,5-1-1-7,9-9 0 6,-9 9-11-5,9-9 1 5,0 0-76-6</inkml:trace>
</inkml:ink>
</file>

<file path=ppt/ink/ink17.xml><?xml version="1.0" encoding="utf-8"?>
<inkml:ink xmlns:inkml="http://www.w3.org/2003/InkML">
  <inkml:definitions>
    <inkml:context xml:id="ctx0">
      <inkml:inkSource xml:id="inkSrc0">
        <inkml:traceFormat>
          <inkml:channel name="X" type="integer" max="3408" units="cm"/>
          <inkml:channel name="Y" type="integer" max="1920" units="cm"/>
          <inkml:channel name="T" type="integer" max="2.14748E9" units="dev"/>
        </inkml:traceFormat>
        <inkml:channelProperties>
          <inkml:channelProperty channel="X" name="resolution" value="116.314" units="1/cm"/>
          <inkml:channelProperty channel="Y" name="resolution" value="116.36364" units="1/cm"/>
          <inkml:channelProperty channel="T" name="resolution" value="1" units="1/dev"/>
        </inkml:channelProperties>
      </inkml:inkSource>
      <inkml:timestamp xml:id="ts0" timeString="2020-11-09T15:52:29.193"/>
    </inkml:context>
    <inkml:brush xml:id="br0">
      <inkml:brushProperty name="width" value="0.05292" units="cm"/>
      <inkml:brushProperty name="height" value="0.05292" units="cm"/>
      <inkml:brushProperty name="color" value="#C00000"/>
    </inkml:brush>
    <inkml:context xml:id="ctx1">
      <inkml:inkSource xml:id="inkSrc1">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1" timeString="2020-11-09T15:53:19.240"/>
    </inkml:context>
    <inkml:brush xml:id="br1">
      <inkml:brushProperty name="width" value="0.05292" units="cm"/>
      <inkml:brushProperty name="height" value="0.05292" units="cm"/>
      <inkml:brushProperty name="color" value="#002060"/>
    </inkml:brush>
  </inkml:definitions>
  <inkml:trace contextRef="#ctx0" brushRef="#br0">12125 8333 0,'0'0'1,"0"0"6,0-12 2,0-1 1,0 1 0</inkml:trace>
  <inkml:trace contextRef="#ctx1" brushRef="#br0">2634 4822 66 0,'0'0'0'11,"0"0"2"-7,0 0 0 6,0 0 11-5,0 0 1 6,0 0-9-7,0 0 1 6,0 0-1-5,0 0 0 6,0 0 1-7,0 0 1 7,0 0-3-7,0 0 1 6,-20-27-2-6,8 11 1 7,1-5-2-7,-10 5 1 8,2 2-2-7,-4-2 1 5,0 0-2-5,3 4 1 4,-3 3-1-2,-3 2 1 3,3 3-1 7,5 1 0-17,2 3 0 16,-5 3 0-15,2 1 0-1,-4 8 0 16,0 4-1-16,3 7 1 17,-3 4-1-16,0 6 1 15,-3-1-1-16,10 2 0 16,9-6 0-16,0 6 0 17,3-1 0-17,4 1 1 16,4 3-1-15,8-2 0-1,-1-3 1 16,1-2 0-15,9-10 0 15,4 3 0-15,12-7 0-1,-7-4 0 16,7-7 0-16,-3-5 0 16,10-5 0-15,-14 0 0 15,-5 1 0-16,-2 1 1 17,-11-1 1-17,-1-3 1 16,-6 5-2-16,-5 2 1 17,-9-3-2-17,-10 3 1 17,-13 5-1-17,-3 9 0 0,-8 6 0 16,1 3 0-15,-2 5 0 15,-4 4 0-14,-3 7 0-2,5 3 0 14,-4 6-1-13,11-2 1 15,11 2-1-15,3-9 0 15,11 1 0-15,9-6 0 15,10-2 0-16,18-4 1 16,7-7 0-16,7 2 0 17,6-7 0-16,-4-7 0 15,1-4 0-16,1-10 1 0,7-7-1 16,-6 1 1-16,-1-5-1 17,-6-3 0-17,-7 1-17 17,-1 2 1-17,-4-5-71 0</inkml:trace>
  <inkml:trace contextRef="#ctx1" brushRef="#br0" timeOffset="992">2991 5167 70 0,'0'0'0'9,"0"0"7"-4,0 0 1 5,0 0 0-5,0 0 0 5,0 0-3-5,0 0 0 5,0 0 1-5,0 0 0 6,12 0-3-7,-1 0 1 6,5 3-1-6,8-6 0 8,3 3-1-9,5-4 1 8,14-3-2-7,-6 2 0 8,6-6 0-7,-3 2 0 12,-3 2 0-17,-13-2 1 17,-4 6-2-17,-2-1 0 16,-9-1-10-16,-6 5 0 17,4 0-83-16</inkml:trace>
  <inkml:trace contextRef="#ctx1" brushRef="#br0" timeOffset="1323">2913 5441 67 0,'0'0'0'9,"0"19"2"-5,0-19 1 6,0 13 2-5,0-13 0 6,0 12 5-8,0-12 0 10,7 14-5-9,4-5 0 6,6-5 0-6,1-1 0 7,10 1 0-7,8-8 0 7,6 1-4-7,-1 3 0 7,5-4 0-5,-2 4 1 12,2-5-1-18,-7 3 0 16,-6 2 0-16,-6 0 0 17,-13 2 0-16,0-2 1 15,-3 0-6-16,1-7 1 16,-5 0-96-15</inkml:trace>
  <inkml:trace contextRef="#ctx1" brushRef="#br0" timeOffset="1758">4378 5062 80 0,'0'0'0'9,"0"-14"5"-4,0 14 0 5,0-14 0-5,0 0 0 4,0 3 1-3,-2-8 1 4,2-4-2-6,-10-2 0 7,3-5-1-6,-4 2 1 5,-5 1-3-6,-3 4 0 7,3 7-1-6,-16 7 0 5,-3 9-1-5,-4 13 1 5,-4 15-1-3,8 6 0 10,3 10 0-17,-3-5 0 16,3 5 0-15,0-3 0 15,6 3 0-16,6-12 0 16,1 3 0-14,10-12 0-2,4 0 0 15,17-2 0-15,13-3 0 17,3-7 1-17,6-6 0 16,10-7 0-15,2-10 0 15,-2 3 0-16,0-9-1 0,-17 8 1 17,-4-1-1-17,-6 4 1 17,-6 5 0-17,-16 16 0 16,-18 13-1-16,-9 8 1 17,-7 11-1-17,5 9 1 17,-6 9-1-17,1-2 0 16,0 5 0-15,11-12 0-1,8-9 0 16,17-2 0-16,15-9 0 17,-1-8 0-16,12-4 0-1,10-9 0 15,6-7 0-15,0-3 0 16,2-8 0-15,1-8 1 15,-1 1 0-16,-1-5 0 17,-1-5-11-17,-7 3 1 17,-4 2-48-17,-5-7 1 16,-5-1 44-15</inkml:trace>
  <inkml:trace contextRef="#ctx1" brushRef="#br0" timeOffset="2613">4599 5660 103 0,'0'0'0'10,"16"-12"3"-5,-16 12 0 5,12-2 0-5,-12 2 1 5,0 0 1-5,0 0 0 5,7 0-1-6,9 0 0 7,0 0-1-7,11-5 0 6,8-11 0-4,-3 5 0 3,3-8-2-4,-3 5 0 6,-2 1 0-7,-2 3 0 8,-1 4-1 4,-6 1 1-15,-7 5-1 16,-5 0 0-16,-2 0-9-1,-7 0 0 15,0 0-17-15,0 0 1 8,0 0-33-3</inkml:trace>
  <inkml:trace contextRef="#ctx1" brushRef="#br0" timeOffset="2883">4788 5374 92 0,'0'0'0'11,"0"0"2"-8,0 0 0 8,0 0 1-7,0 0 1 7,0 0-1-6,0 0 1 5,0 0-1-6,0 17 0 6,0 6 2-5,2 11 0 5,3 14 0-5,-5 3 0 6,4 4-3-6,-4-11 0 5,0 0-1-4,0-3 1 17,3-4-1-23,-3-7 1 17,0-7-1-17,0-3 0 0,0-8 0 16,0-1 1-15,0-4-3 16,0-7 0-17,0 0-42 0,9-7 0 11,2 1-1-7</inkml:trace>
  <inkml:trace contextRef="#ctx1" brushRef="#br0" timeOffset="3378">5493 5202 69 0,'0'0'0'10,"-19"5"2"-5,19-5 0 6,-11 2 3-7,11-2 1 7,0 0 2-7,0 0 0 7,0 0-2-7,0 0 0 6,0 0-1-5,14 4 1 5,6 1-3-5,12-5 1 5,15 5-1-5,-4-5 0 6,3-3-2-5,-2 1 1 5,-2 2-1 6,-3 0 0-17,-2-5 0 0,-5 1 0 16,-2 2 0-16,-7-3 0 16,-2-2 0-15,-10 5 0 15,-6-1-3-16,-5 3 0 17,0 0-38-17,0 0 0 4,0 0-4 1</inkml:trace>
  <inkml:trace contextRef="#ctx1" brushRef="#br0" timeOffset="3725">5732 4875 82 0,'0'0'0'8,"5"14"1"-4,-5-7 1 9,0 4 2-9,0-1 0 5,-5 8 2-4,5-2 1 5,5 7-5-6,-3 5 1 7,7 4 2-6,-2 3 0 5,2-1-1-5,-6 7 1 5,1 5-2-5,1-2 0 5,-3 7-1-6,1-8 0 8,3 3-1-6,-6 3 1 11,0 1 0-17,0-15 1 17,0-8-2-17,0-8 0 16,0-5-6-15,0-14 0 15,0 0-97-16</inkml:trace>
  <inkml:trace contextRef="#ctx1" brushRef="#br0" timeOffset="4335">6852 4834 81 0,'0'0'3'3,"0"0"0"8,0 0 2-6,0 0 0 5,0 0 0-5,0 0 0 5,-5-12 0-6,0 3 0 7,-4-2-1-6,-2-1 1 5,-1-9-2-6,-6 3 0 8,-3-5-2-9,-2 7 1 8,0 0-2-6,-5 4 1 5,1 8-1-5,-8 4 0 5,-2 9 0-4,7-2 0 4,3 9-1 0,4 7 1 5,-5 9-1-14,12 7 1 15,0 12-1-15,4-1 0 16,8 1 0-17,1 0 1 0,6 2-1 16,1-7 1-16,3-12 0 16,2-2 0-15,7-4 0 15,7-10 0-16,7-4 0 0,3-2 1 16,-6-10 0-15,6 0 1 15,-4-4-1-15,-5 0 0 15,-4 2 1-16,-8-5 0 17,-8 5-1-17,-4 0 1 16,-11 16-1-16,-14 7 0 2,-5 9-1 13,-5 7 1-14,-2 7-1 14,5 5 0-14,7 4 0 15,-1-4 0-15,8 2 0 15,6-12 0-16,3-4 0 0,14-2 0 16,6-8 0-15,10-6 0 15,7-3 0-15,-1-13 0 15,8-3 1-16,-3-4 0 16,3-3 0-15,-5-2 0 15,-3-6-1-16,-2 1 1 18,-1-2-8-18,-8 0 1 0,-5 1-43 16,-4 1 1-16,0 8 39 16,-2-8 1-15,-1 3-7 0</inkml:trace>
  <inkml:trace contextRef="#ctx1" brushRef="#br0" timeOffset="5206">7098 5646 72 0,'0'0'7'3,"0"0"0"7,-14 0 1-4,14 0 1 4,-9 0 0-6,9 0 0 8,0 0-6-8,0 0 1 6,0 0-3-5,0 0 1 5,0 0-1-5,0 0 1 5,0 0 1-5,0 0 0 5,18-5-1-5,1 1 1 6,11-1-1-7,0 3 0 6,-3-7-1-5,1 6 1 10,4-1-1-14,-6-1 0 15,-1 10 0-15,-7-5 0 15,-2-5-1-16,1 3 1 16,-6 2-1-16,-4 0 1 17,2 0 0-16,-9 0 1 14,7 2-1-14,-7-2 0 0,0 0 0 4,0 0 0 5,0 0-1-5,0 0 1 6,0 0-7-7,0 0 1 7,0 0-49-7,0-11 1 7,-2-6 39-7,-3-12 1 13,-4 1 1-15</inkml:trace>
  <inkml:trace contextRef="#ctx1" brushRef="#br0" timeOffset="6993">1782 7203 68 0,'0'0'6'3,"0"0"1"7,0 0-1-5,0 0 0 6,0 0-2-8,0 0 0 8,0 0-1-6,0 0 1 5,0 0-1-5,0 0 1 5,0-32-3-5,-11 16 1 6,-6-3-1-7,6 6 0 7,-7 6-1-6,1 2 1 5,-6 10-1-5,3 2 0 4,-8 6 0-4,5 13 0 6,-5 6 0-6,5 5 0 10,-4 9 0-15,11-7 0 15,-3-5 0-15,10-1 0 17,2-6 0-16,9 1 1 15,12-1-1-16,11-4 1 16,15-4 0-16,1-5 0 17,10-7 0-17,-1-3 0 16,1-4 0-15,-12 0 0 15,-11 0 2-16,-5-4 0 0,-7 4 2 17,-4 0 0-17,-12 0-4 17,-21 16 1-17,-14 2-2 1,1 10 1 14,-5 4-1-15,-1 7 0 17,-3 5 0-17,8 2 0 17,3 4-1-17,13 1 1 16,8 4-1-16,9-13 0 17,11-6 1-17,7-3 0 17,12-6 0-16,6-8 0-1,10-10 0 15,-3-2 1-15,8-5 0 17,-6-4 0-17,-3-5 0 17,-6-2 1-16,-6-3-2-1,-5 1 0 15,-2-1-35-14,-8 1 0 15,1-1-2-16,-2-11 0 17</inkml:trace>
  <inkml:trace contextRef="#ctx1" brushRef="#br0" timeOffset="7729">2194 7776 73 0,'0'0'3'2,"0"0"1"10,0 0 1-9,0 0 0 8,0 0-1-6,0 0 0 6,0 0 3-7,0 0 0 5,0 0-4-3,0 0 1 4,17 7 0-6,6-7 0 7,11 0-3-6,3 0 1 5,9 0-1-6,-7 0 1 7,0-5 0-6,-6 3 0 7,-3 0 0 2,-5-1 0-14,-2 3-7 16,-7-4 0-16,-2 4-40 17,-5 0 1-17,-2 0 34 0,-7 0 0 16,0 0-3-15</inkml:trace>
  <inkml:trace contextRef="#ctx1" brushRef="#br0" timeOffset="8002">2452 7539 95 0,'0'0'0'10,"0"0"2"-5,0 0 0 6,0 0-1-8,0 0 1 8,0 0-2-7,0 0 0 7,0 9 1-4,0 5 0 2,0 7 0-5,0 9 0 8,0 11 1-8,5 10 1 5,-5 4-1-4,5 7 0 6,1-2-1-6,-1-5 1 4,-3-4 0 3,1-10 0 5,-1-9 0-17,-2-4 0 17,0-12 0-17,0-2 1 0,-2-5-3 16,2-9 0-16,0 0-39 16,7-16 0-15,-3 4 3 15</inkml:trace>
  <inkml:trace contextRef="#ctx1" brushRef="#br0" timeOffset="8497">3081 7344 82 0,'0'0'1'1,"0"0"0"9,5 11 0-6,-5-11 1 7,0 0 1-7,0 0 1 7,0 0 2-6,0 0 0 5,14 5 0-5,6-5 0 5,10 0-4-5,12-5 1 6,11 0-2-8,-5 1 0 8,-7 2 0-7,1-3 1 6,-1 3 0-3,-4-1 0 2,-2 3-2 7,-8-2 0-16,1-5-17 16,-12 3 0-15,3-1-53 16</inkml:trace>
  <inkml:trace contextRef="#ctx1" brushRef="#br0" timeOffset="8798">3182 7610 83 0,'0'0'0'11,"-4"16"2"-6,4-16 0 5,0 7 1-6,0-7 1 6,0 0 3-5,0 0 0 5,0 0-1-6,9 0 0 7,10 0-4-6,13-2 1 5,12 0-1-6,-5-1 0 7,0 3-1-7,5 0 0 6,2-4 0-3,-7-5 1 3,0-3-1 5,0 5 0-15,0-4 0 16,-11-1 1-15,-7 5-1 16,-3 3 1-16,-6-1-4-1,-12 5 1 15,9-4-51-15,-9 4 1 17,0 0 44-17,0-14 0 8,0 0-6 0</inkml:trace>
  <inkml:trace contextRef="#ctx1" brushRef="#br0" timeOffset="9742">4309 6720 86 0,'0'0'0'2,"0"0"1"8,0 23 1-5,0-7 1 5,0 5 0-6,0 9 1 7,2 2 0-6,-2 3 1 5,-2 8-2-5,2 1 0 5,-5 7-2-5,5-8 1 5,5 3-1-5,-5-7 0 5,4 5-1-5,3-9 1 5,-2-8 0-6,2-6 1 8,-3-3-2-9,-4-2 1 13,3-11-14-15,-3-5 1 14,4 12-35-14,-4-12-4 8</inkml:trace>
  <inkml:trace contextRef="#ctx1" brushRef="#br0" timeOffset="10073">4002 7498 86 0,'-11'2'0'11,"-1"3"5"-7,12-5 0 8,-11 6-3-8,11-6 0 6,0 0 3-5,7 0 0 5,9 5-2-5,2-5 0 5,8 0 0-5,1-5 1 5,12-1-2-5,3-6 0 6,6-2-2-8,-9 5 1 8,1 0 0-7,-1 2 1 9,5 2-2-8,-10 5 1 11,-6-4-4-15,-1 1 1 15,-4 3-30-16,-6 0 0 16,-6 3 8-15,-16 8 1 15,3 1 14-16</inkml:trace>
  <inkml:trace contextRef="#ctx1" brushRef="#br0" timeOffset="10360">4108 7712 76 0,'0'0'0'9,"12"-7"3"-4,-12 7 0 6,11 0 4-7,-11 0 0 6,12 0-2-6,9 0 0 7,2 0-2-7,4 0 0 7,1-5-2-7,2 5 1 7,7 0-2-6,-10 0 1 5,-4 0 0-6,-6 5 0 7,-1-1 0-7,-14 15 0 7,-2 1 0-6,-7 10 1 6,-14 7-1-8,-2 0 0 10,-4 4-1-7,4-2 1 11,-5 1-1-17,5-13 1 17,2 1-1-17,3-5 1 16,-5-9-1-15,9-1 0 16,2-1 0-17,12-12 0 0,0 11 0 15,17-11 0-14,10-7 0 15,1 3 0-15,4-3 0 15,3-2 0-16,8-3 0 0,-3 3 0 16,6 0 0-15,-3 0 0 15,1 2-25-16,-5-5 1 17,-4 1-13-16,4-17-4 14</inkml:trace>
  <inkml:trace contextRef="#ctx1" brushRef="#br0" timeOffset="11032">4995 6837 68 0,'0'0'2'4,"0"0"0"6,0 0 0-6,0 0 0 6,0 0 1-5,0 0 1 5,0 0-1-6,0 0 0 7,0 0 0-6,0 0 0 5,-11 5-2-5,11-5 1 5,-12 12-1-6,12-12 1 8,-14 16-1-9,7-5 1 8,3-4 0-6,-3 5 0 5,0-1-1-6,-2 3 1 7,2 0-1-5,-5 6 1 3,-4 3-2-2,5-4 1 5,-1 6 0-10,1-2 0 9,1 5 0 7,4-1 0-18,-4 1 0 0,8 0 0 15,-3-5 0-14,-2-5 0 15,5-2 0-15,0-2 0 15,-3-3 0-15,3 1 0 14,0-1-1-14,2-11 1 15,2 12-1-15,-2-12 1 2,2 11-1 1,-2-11 0 7,0 12 0-7,0-3 1 7,5 3-1 5,-5-6 0-16,2 4 0 18,-2-10 1-18,0 11-1 0,0-11 1 15,0 12-1-14,0-12 0 9,-2 7 0-7,2-7 1 10,0 9-1-9,0-9 0 6,2 11 0-6,-2-11 0 7,2 14 0-6,-2-14 0 4,3 14 0-4,-3-14 0 5,0 11 0-5,0-11 0 5,0 14 0-5,0-5 0 8,0 7 0-11,0-4 0 12,-3 4 0-13,3 2 0 14,0 5 0-14,0 3 1 15,3-1-1-16,1 0 1 17,1 3-1-16,-3 2 1 15,8 2-1-16,-4 3 1 16,11 1-1-15,-6-1 1 15,5 2-1-16,0-1 1 17,0 1-1-17,3-9 1 0,-8 0 0 16,1-10 1-16,-1-4-1 17,1 0 1-17,-1-3-1 17,-1-2 1-17,-6-2-1 0,-4-7 0 16,14 12 2-15,-14-12 0 15,9 4-7-15,-9-4 1 5,12-9-58-2,-5-14 1 7,2-11 57 1,7-29-13-12</inkml:trace>
  <inkml:trace contextRef="#ctx1" brushRef="#br0" timeOffset="12202">5751 7067 84 0,'0'0'2'4,"0"0"0"6,0 0 3-5,0 0 0 5,0 0 1-5,0 0 1 5,-19-23-1-5,8 7 0 6,-8 3-3-7,-6-4 0 6,-7 1-2-6,2 9 0 7,2-2-1-7,-6 14 1 7,-6 2-1-7,8 7 0 7,-2 4 0-7,6 5 0 7,0 2 0-5,1 3 0 4,4 2-1-1,6-3 1 7,1 1 0-16,9 0 0 18,7-1 0-17,5-4 0-1,7 5 0 15,11-7 0-14,4 2 0 14,-1-10 0-15,4 1 0 17,-5-2 0-17,-4-5 0 17,-3-1 0-16,-2-1 0-1,-4 4 0 15,-3 3 1-15,-9 6 1 17,-5 14-1-17,-11-2 1 16,-2 12-2-15,2-12 1 15,-1 2-1-16,6-2 0 17,4-3 0-17,2-1 0 18,5-3 0-18,5-3 0 0,2-1 0 15,9-3 0-15,7-5 1 17,5 1 1-17,4-3-1 17,-4-2 0-16,-1-7 0-1,-1 0 1 15,-1-5-2-15,-2-2 1 17,-5-4-17-17,3-3 1 17,-5 0-69-17</inkml:trace>
  <inkml:trace contextRef="#ctx1" brushRef="#br0" timeOffset="12877">5951 7417 93 0,'0'0'4'6,"0"0"0"3,9 9-3-5,-9-9 0 7,12 5 0-7,-12-5 1 6,11 2 1-4,5-9 1 4,3-2-1-6,2-2 0 7,6-1-2-7,8 1 0 7,8-8 0-6,-1 3 1 5,2 0-1-6,-5 5 0 6,0-3 0-5,-7 7 0 6,-11 2-1 5,-3 3 1-15,-6 2-4 14,-3-5 1-15,-2 5-35 2,-7 0 0 9,0 0 3-6</inkml:trace>
  <inkml:trace contextRef="#ctx1" brushRef="#br0" timeOffset="13212">6267 7019 89 0,'0'0'0'11,"0"12"0"-8,0-12 0 9,0 11 1-8,0-11 1 6,0 12 0-6,0-1 0 7,0 5 0-6,0 7 1 5,2 12-1-6,2 9 1 7,1 4 0-6,-5 5 1 4,5 2-2-4,-5-7 0 5,0-2-1-3,-5-2 1 4,0 0-1 5,5-10 1-15,-4-6-1 15,4-8 0-15,0-1-6-1,0-10 1 16,4-2-51-16,-4-7-5 17</inkml:trace>
  <inkml:trace contextRef="#ctx1" brushRef="#br0" timeOffset="13899">6792 6699 64 0,'0'0'0'3,"0"0"1"7,0 0-1-5,0 0 1 6,0 0-1-8,0 0 1 8,0 0 0-7,0 0 1 9,0 0-1-10,0 0 1 8,-5 14 1-7,5-14 0 8,-2 19 0-8,2-19 0 7,-3 16-1-7,3-16 0 6,0 11-1-5,0-11 0 5,0 7-1-6,0-7 1 7,0 14-1-7,0-3 0 6,3 3 0-5,-1-2 1 6,3 2 0-6,-5-3 1 5,2 3-1-4,-2 0 1 6,0 2-1 4,0 2 0-15,0 5-1-1,0 5 1 16,2 4-1-16,5 0 1 16,-2 7 0-15,-3 7 0 15,3-2 0-15,-5 7 1 15,4-1-1-15,-4-11 1 15,0-6-1-16,0-8 1 16,-4 0-1-15,4 3 1-1,0-1-2 16,0-4 1-16,4 0 0 17,-4 0 0-17,0 3 1 17,0-8 0-17,0 3 1 0,0-3 0 16,0 3 0-16,0-10 0 18,0 5-1-16,0-9 0 11,0 3-1-12,0-10 1 15,0 9-2-16,0-9 1 4,0 0-1 1,0 0 1 5,0 0-1-5,0 0 1 5,0 0-1-6,0 0 0 11,0 9-23-13,0-9 1 10,0 9-25-11,0-9 0 11</inkml:trace>
  <inkml:trace contextRef="#ctx1" brushRef="#br0" timeOffset="14655">7361 6895 81 0,'0'0'0'8,"0"0"1"-3,0 0 1 5,0 0 2-5,0 0 1 6,0-12 1-8,0 6 1 9,-5-6-1-8,-2 1 0 7,2-1-2-7,-6-4 0 6,-1 0-2-5,-4 0 0 5,-7 9-2-5,0-5 1 5,-4 8-1-5,-1 11 0 5,-4 6 0-5,2 1 0 6,9 7 0 1,-2 2 0 4,2 9 0-16,5-9 0 17,2 0 0-16,5 5 0-1,2-1 0 16,7-4 0-16,0 0 0 17,5-2 0-17,2-5 0 0,4 3 0 16,5-3 0-16,7 0 0 17,10-5 0-17,-6-2 0 16,3 3 0-16,-2-10 0 17,-5 3 0-16,-2 0 1 15,-10-5-1-16,1 2 1 16,-8-2 0-16,-4 0 0 1,3 11 0 15,-15 8 0-16,-6 11-1 17,-3 2 1-17,-2 2-1 16,0 3 0-16,-5 5 0 0,7-3 0 18,3-3 0-17,2-6 0 14,9-7 0-15,2-2 0 16,5-3 0-16,5-4 1 17,11-2-1-16,9-8 1 15,8-4 0-15,-6-2 0 14,1 0 0-14,2-3 0 15,0-6 0-16,-5-1 0 0,1 1-1 16,-3-1 1-15,-5-2-5 15,-2 3 0-15,0-1-33-1,0-4 0 16,-2 0 11-16,0-14 0 17,-2-4 20-17</inkml:trace>
  <inkml:trace contextRef="#ctx1" brushRef="#br0" timeOffset="15390">7579 6699 79 0,'0'0'0'9,"0"0"4"-4,0 0 1 5,0 0-3-5,0 0 0 5,0 0 0-6,0 0 0 7,5 10 1-6,-5-10 1 5,7 18 0-6,-3 5 1 8,-4 7-3-9,0 9 1 8,0 12 0-7,-6 2 0 7,1 6-2-5,5 1 1 11,-5 5-1-16,5 4 1 15,5 4-1-15,-3-15 0 15,3-5-1-16,-1-10 1 16,1-1 0-15,-5-10 0-1,2-4 0 16,3-12 1-15,-5-5-2 14,0 1 1-14,0-8-6 15,0-4 0-15,0 0-52-1,0 0 0 16,0 0 50-16</inkml:trace>
  <inkml:trace contextRef="#ctx1" brushRef="#br0" timeOffset="15881">7812 6343 77 0,'0'0'2'3,"0"0"0"8,12-5 1-7,-12 5 1 7,6 3-1-8,-1 6 1 8,0 7-1-6,2 5 0 5,4 6 0-6,1 5 0 7,8 14 0-7,-1 3 1 7,1 8-2-6,-1 5 0 6,2 10 0-7,-10-6 0 8,1 1 0-3,-8 0 0 8,3-5-1-17,-7 2 1 17,0 3 0-17,0-3 0 0,0 1-1 16,-4-3 1-15,1-5 0 15,-6 3 0-14,2 0-1-2,-4-7 1 15,-6 2 1-14,-3-2 0 14,-3-2-1-14,0-1 0 15,-10-6-1-15,-1-5 1 15,-1-7-2-16,1-6 1 16,2-6-3-15,6-4 1 15,3-9-32-15,5-2 1 15,2-5-31-15</inkml:trace>
  <inkml:trace contextRef="#ctx1" brushRef="#br0" timeOffset="17687">2250 9570 78 0,'0'0'0'9,"-5"-11"1"-4,5 11 0 6,0 0 4-8,0 0 0 8,0 0 0-7,0 0 0 7,0 0 1-7,0 0 0 7,-5-12-1-7,3 5 0 6,-2-4-2-4,-8-1 0 3,3-1-1-4,-10-1 1 6,-8 0-2-7,-1 2 0 7,-2 6-1-6,-7 1 1 5,-2 5-1-4,5 5 1 4,-6 1-1 4,4 6 0-14,1 4 0 16,1 5 0-16,1 2 0 17,6 4 0-16,4 1-1 0,2 11 1 13,7 7-1-13,5-5 1 15,7-1-1-16,-3 6 0 17,10-3 0-17,-3-4 0 17,7-6 1-17,7-4 0 16,10-1 0-16,6-12 0 17,2-2 0-17,5-7 0 17,10-5 1-16,-5-4 0-1,2-7 1 15,-14 2 0-15,-4-2 1 17,-10-1 0-17,-2 3 1 17,-4-4 0-16,-12-1-3-1,-12 1 1 15,-16 2-2-15,-4 9 1 17,-7 9-1-17,-2 12 0 17,-8 9 0-16,3 9 0 14,2 7 0-14,1 7 0 15,8 6-1-16,7-1 0 17,12-1 0-16,5-8 0-1,4-6-1 15,7-8 1-14,7-3 0 15,9-4 1-16,7-5 0 17,9-7 0-17,7-5 0 0,1-4 0 16,-1-2 0-15,4-12 1 15,8-2-1-16,-9-3 1 17,1 1-7-17,-6-8 1 16,0 3-31-16,0 2 1 16,-5 8 7-15,3-1 0 15,-1 2 18-15</inkml:trace>
  <inkml:trace contextRef="#ctx1" brushRef="#br0" timeOffset="18763">2406 10260 92 0,'0'0'2'3,"0"0"0"8,0 0 0-7,0 0 0 7,0 0-1-7,0 0 0 6,0 0 0-5,0 0 0 6,0 0 0-7,0 0 1 8,16 14 1-9,-4-5 1 8,4 5 0-7,7-7 0 7,5 2-1-6,6-4 0 5,5-3-1-6,-2 3 0 7,0-5-1 5,-5 2 1-14,-4-2-1 11,-5 0 0-13,-2 0-1 15,-5 0 1-14,-2 0 0 15,-5 0 0-15,-2 0 0 1,-7 0 0 12,0 0 0-14,0 0 1 11,0 0-1-7,0 0 1 6,0 0 0-6,0 0 0 7,9-2-1-7,-9 2 1 7,12 0-2-6,-12 0 0 5,11-5-37-6,-11 5 1 9,0 0-22-10</inkml:trace>
  <inkml:trace contextRef="#ctx1" brushRef="#br0" timeOffset="19490">3411 9736 80 0,'0'0'0'7,"16"0"4"-3,-16 0 0 7,7 0 1-6,-7 0 1 6,0 0-5-7,0 0 1 7,0 0 1-7,0 0 0 7,0 0 0-6,9 0 1 6,9 0-2-9,3-5 1 10,9 5-1-8,4-2 0 6,6-3-1-5,-4 1 1 7,-3-1-1-3,1 3 1 8,5-5-1-16,-11 2 0 15,0 3 0-15,-10 0 0-1,3 2-10 16,-10 2 0-15,1 0-75 12</inkml:trace>
  <inkml:trace contextRef="#ctx1" brushRef="#br0" timeOffset="19830">3438 10012 81 0,'0'0'0'2,"0"0"0"9,0 0 0-7,0 0 0 7,0 0 1-7,0 0 1 7,12 7 2-7,-5-5 0 7,4 3-1-7,14-1 1 7,15-4 1-7,-1 0 0 8,11-7-4-9,-4 5 1 8,10 0 0-6,-12 2 1 5,-5 2-1-4,-7 0 0 3,-2 1 1 6,-9-3 0-15,-10 0 1 17,1 0 0-16,-5-3 1 15,-7 3 1-16,9 0-3 0,-9 0 0 17,0 0-2-16,0 0 1 7,0 0-7-4,0 0 0 8,0 0-100-8</inkml:trace>
  <inkml:trace contextRef="#ctx1" brushRef="#br0" timeOffset="20854">4654 9000 80 0,'0'0'0'9,"0"0"1"-4,0 0 0 5,0 0 1-5,0 0 1 5,0 0-2-5,0 0 1 6,0 0-1-7,0 0 1 7,3 57 1-6,1-18 0 5,3 17 0-6,-2-6 0 7,-1 5 0-6,1 1 0 5,-5-6-1-4,0-1 0 5,0-3-1-3,0-7 1-2,0 0-1 4,0-7 1 7,0-7 0-17,0-4 0 18,0-5 0-17,0 0 1-1,0-9-5 14,0-7 1-13,0 0-35 15,0 0 1-16,0 0-4 1</inkml:trace>
  <inkml:trace contextRef="#ctx1" brushRef="#br0" timeOffset="21395">4293 9791 76 0,'0'0'0'10,"11"0"1"-6,-11 0 0 7,12 0 1-7,-3 0 1 7,2 0-1-7,6 2 0 6,8 3 1-6,12 0 1 7,9-3 3-7,2-2 1 6,7 0-5-4,8-9 1 5,3-5-3-8,1 2 1 11,0-1 0 1,7-1 0-14,-3-2-1 15,-9 2 0-15,-4-7-1-1,-14 7 1 15,-10 5-1-14,-8 5 0 15,-8 1-36-16,-9 15 1 17,-2-5-3-17</inkml:trace>
  <inkml:trace contextRef="#ctx1" brushRef="#br0" timeOffset="21756">4567 10164 68 0,'0'0'0'9,"16"-7"1"-5,-16 7 1 7,0 0 5-6,0 0 0 5,0 0 0-6,0 0 0 7,0 0-3-7,0 0 0 7,4-14 0-7,1 7 0 7,4-4-3-7,5-3 1 6,-2 2-2-5,4 1 1 5,7-1-1-5,0 5 1 6,9 0-1-7,3 7 0 8,-1 7 0-1,-2 0 0-6,-2 5 0 6,-4 9 1-8,-8 6 0 10,-6 5 1-12,-8 7 0 14,-4 1 1-15,-11 1-2 17,-5-4 1-16,-7 2-1 15,-5-9 1-15,-11-3-1-1,11-4 1 15,0-7-1-14,5-4 0 16,3-3-1-17,6-2 0 17,0 2 0-17,5-9 0 16,4 3 0-16,5-3 0 16,0 0 0-15,0 0 0 1,7 4 0 3,9 1 0 5,0-5 0-5,12 2 0 5,7-2 0 7,-1 0 1-17,3 2 0 17,-2-2 0-16,-1 3 0-1,-6-3 1 15,-8 0-1-14,-3 0 1 16,-6 0-1-17,1 0 1 16,-10 4 1-15,-2-4 1 4,0 0-4 0,0 0 0 4,0 0-29-3,0 0 0 4,0 0-18-6,0 0 10 4</inkml:trace>
  <inkml:trace contextRef="#ctx1" brushRef="#br0" timeOffset="22956">5647 9147 102 0,'0'0'0'9,"-5"9"0"-3,5-9 1 4,0 0 0-5,0 0 1 5,0 0-1-5,0 0 1 4,-9 5-2-4,9-5 1 6,-14 11 0-7,3 1 1 6,-5 6-2-5,0 10 1 6,-7 6 0-8,-3 8 0 8,1 6-1-5,4 10 0 12,0 8 1-18,10 10 0 17,9 9 0-17,-3 0 0 16,5 3 0-15,5-3 1 15,-1-7-1-15,8-11 0 15,2-10 0-16,-1-13 0 0,6-9 0 16,-3-10 1-15,0-11-2 15,7-10 0-15,5-11-33-1,-1-4 1 16,-4-5-13-16</inkml:trace>
  <inkml:trace contextRef="#ctx1" brushRef="#br0" timeOffset="23542">6292 9214 85 0,'0'0'0'9,"0"0"5"-4,0 0 0 6,-7-7 2-7,-5-5 1 6,-8 1-4-5,1-1 1 5,-4 3-2-5,-2 2 1 5,-5 5-3-5,-5 11 1 5,-1 7-2-6,1 7 1 7,-4 9-1-6,0 1 0 5,4 8 0-6,3-4 0 9,9-3 0-9,0-1 0 13,9 1 0-17,7-6 0 16,0-3 0-15,7 0 0 15,7-2 0-15,9-2 0 15,3-5 0-15,8-4 1 14,10-6-1-13,2-6 1-2,0 0-1 15,-4 0 1-15,-7 0-1 17,-5 0 1-17,-3 0 0 17,-6 0 1-17,-5 5 0 0,-6 7 0 16,-6 1-1-15,-8 15 0 15,-5 9-1-16,-3 4 0 17,-1 5 0-17,-3 0 1 16,-3 5-1-16,8-8 1 17,-1-3-1-17,10-11 0 17,-2-3 0-17,6-3 0 0,3-7 0 16,4-5 0-15,7 1 0 15,3-8 1-16,4-1-1 17,2-3 1-17,3 0-1 0,7-7 1 16,6-9-3-16,-6 0 1 17,6 0-24-17,-1-3 1 16,-3 1-21-15,-7 4-5 15</inkml:trace>
  <inkml:trace contextRef="#ctx1" brushRef="#br0" timeOffset="24234">6501 9586 90 0,'0'0'0'8,"-16"0"1"-4,16 0 1 7,-11 0 0-7,11 0 0 7,0 0 1-7,0 0 1 7,0 0 1-6,0 0 0 5,0 0-2-5,16-2 1 4,2-3 1-4,8 1 0 5,8-3-4-4,5 2 1 4,3-2-1-6,-3 3 1 9,0-1-1 0,-7 1 1-12,1 1-1 15,-10 3 1-16,-7-4-1 16,0 4 0-14,-9 0-14-2,-7 0 0 15,0 0-73-15</inkml:trace>
  <inkml:trace contextRef="#ctx1" brushRef="#br0" timeOffset="24814">7282 8901 90 0,'0'0'0'2,"0"0"1"9,3 7 1-7,-3-7 0 8,0 11 0-8,-3-2 0 6,3 3 1-5,-4 9 0 5,-1 9 1-6,3 4 0 8,2 14-1-8,0 3 1 7,-5 6-2-7,-4 8 0 6,2 2 0-5,2 11 0 5,3 5-1 5,2 6 0-15,2-1 0 13,1-3 1 5,-3-2-1-17,0-17 0-1,2-13 2 15,-2-9 0-15,5-14-2 16,-5-5 1-15,0-9-1 0,0-4 1 16,2-5-9-17,-2-7 0 17,0 0-89-17</inkml:trace>
  <inkml:trace contextRef="#ctx1" brushRef="#br0" timeOffset="25314">7902 9129 95 0,'0'-12'0'8,"0"-4"2"-4,0 0 0 7,0 0 2-6,0-3 0 6,0 3 2-6,-5 0 0 5,1-2-2-5,-3 4 1 4,-5 7-3-4,1-4 0 6,-1 6-1-7,-4 3 1 6,-5 2-2-5,-2 7 1 6,-4 6-1-7,-1 13 1 6,-2 8-1-6,-2 3 0 10,-3 9 0-12,3-2 0 14,2-3 0-15,9 3 0 16,3 4 0-17,9-9 0 16,4 0 0-16,10-4 1 15,4-3-1-15,5-4 0 18,6-5 1-17,3-7 0 16,5-5 0-17,4-6 0 0,8-5-1 15,-6-2 1-14,-6-1 0 16,-1-4 0-17,-4 3 0 16,-4-1 1-15,-8 3-1-1,-11 2 0 16,0 0 0-16,-11 18 0 10,-8 10-1-4,-4 4 1 11,0 9-1-16,7-4 0 15,-5 2 0-15,10 0 0 14,-1 1 0-14,3-8 0 16,7-2 0-17,-3-10 0 0,5-1 0 17,12-3 0-17,9 0 0 15,-5-5 0-15,7 1 0 17,0-12 0-16,4 0 0-1,1-9 1 15,0-5-7-14,-5-2 1 16,-3-3-28-17,3 1 0 15,-4 0-21-15</inkml:trace>
  <inkml:trace contextRef="#ctx1" brushRef="#br0" timeOffset="26179">8199 8813 102 0,'0'0'0'4,"0"0"0"5,9 10 0-3,-9-10 1 4,0 11 1-6,0-11 0 8,-9 16 1-8,4-2 1 6,-2 2-1-5,3 9 1 6,2 5-2-7,-3 14 1 7,5 7-1-7,-5 4 1 7,5 7-1-7,-2 5 0 7,2 6-1 2,-2 3 1-9,-1-4-1 9,3 1 1-13,0-2-1 15,0-2 0-14,0-2 0 15,3-7 1-16,-1-14-1 17,0 2 1-16,3-4-1-1,-5-5 0 16,0-11 0-16,5-3 0 16,-5-4 0-15,2-3 0 15,0-4-1-16,0-3 1 17,3 1-1-17,-5-12 1 15,0 9-2-14,0-9 0 1,0 0-17 4,0 0 0 4,0 0-39-5,0 0-4 5</inkml:trace>
  <inkml:trace contextRef="#ctx1" brushRef="#br0" timeOffset="27310">8427 8701 78 0,'0'0'0'9,"0"0"0"-5,0 0 0 7,0 0 0-6,0 0 1 6,0 0 4-6,0 0 0 4,0 0-1-4,0 0 1 5,0 0-3-5,0 0 1 5,0 0 1-6,0 0 0 7,18 27-2-6,-4 3 0 6,2 9 0-8,3 10 0 9,-3 6-1-6,-5 0 1 8,6 9-1-13,-11 1 1 16,1 2 1-17,-4 2 1 16,-6 2-2-15,1 0 0 14,-3 3-1-14,1 2 1 15,2 4-1-16,-3-4 0 17,-7 0 0-17,1 0 1 0,-5 0-1 16,-7 14 1-15,-5 11 0 15,-6-11 0-16,1-3-1 1,1-20 0 16,9-17 0-17,0-6 0 15,2-10-1-14,3-1 1 15,2-6-1-15,0-8 0 16,4-6-5-17,5-1 0 16,3-7-41-16,4-5 0 16,0 0 28-16,0 0-6 0</inkml:trace>
  <inkml:trace contextRef="#ctx1" brushRef="#br0" timeOffset="50249">13199 4556 54 0,'0'0'0'10,"-9"2"2"-5,9-2 0 5,0 0 4-6,0 0 0 8,0 0-1-8,0 0 0 6,0 0-2-5,0 0 0 5,0 0 2-5,0 0 0 6,0 0-3-8,0 0 0 8,0 0 1-6,0 0 0 6,14 9-1-7,-3-4 0 6,3 2 1-4,5-3 1 4,1 3-2-6,6-2 0 6,1-5 0-5,10 2 0 8,5 3-1 4,-1-1 0-17,5-2 0 0,-7 1 0 17,-6-1 0-17,-3-2 1 16,-3-2-1-16,1-1 0 17,2 1 0-16,-10-2 0 15,-1-1 0-16,-1 3 0 16,1-8-1-16,-1 4 1 18,3-1-1-18,-5 2 0 1,0 0-3 13,-4 5 1-13,-5-4-14 15,-7 4 1-15,0 0-59 0</inkml:trace>
  <inkml:trace contextRef="#ctx1" brushRef="#br0" timeOffset="50805">13632 4307 86 0,'0'0'0'9,"5"9"1"-4,-5-9 0 5,0 0 4-5,0 0 0 6,0 0 1-7,-5 12 0 7,1 11-1-7,-1 4 0 7,3 17-2-6,-5 0 1 5,5 9 0-5,-1 0 0 5,3 0-2-5,0 2 1 5,3 5-2-5,1-10 1 7,5 5-1-5,-2-11 0 10,5-3-1-17,-8-1 1 16,8-4-1-16,-7-8 0 17,1-5-17-17,-3-11 0 1,4-6-29 15,11-6 0-16,-4 0 34 16</inkml:trace>
  <inkml:trace contextRef="#ctx1" brushRef="#br0" timeOffset="51195">13849 4767 60 0,'0'0'0'10,"0"0"3"-5,0 0 0 5,0 0 0-6,0 0 0 7,0 0 4-6,0 0 0 6,7 12-1-7,4-10 0 7,5 0-2-7,7-4 0 6,5-5-1-5,4 0 1 5,5-4-2-5,-7-3 1 5,0 0-1-5,-7 3 1 6,-7 1 1 8,-4 3 0-19,-3-4-1 0,-5-1 0 16,-1 3-2-16,-10-9 1 16,-9-3-1-15,-5 5 1 15,3 5-2-16,-5 4 1 17,-5 7-1-17,3 2 0 16,2 9 0-15,4 3 0 14,-2 0 0-14,5 2 0 15,5 5 0-15,4 2 0-1,7 9 0 16,2 7 0-16,7 7 0 17,8 2 0-16,-1 3 0-1,0-9 1 15,7 1-1-14,0-11 0 15,4-4 0-16,1-12 0 17,0-2-1-16,4-14 0 15,0-12-16-16,-2-11 1 16,0-11-26-15,-2-10 1 15,-1 5 24-16</inkml:trace>
  <inkml:trace contextRef="#ctx1" brushRef="#br0" timeOffset="51676">14314 4590 88 0,'5'12'0'9,"-3"8"3"-4,0-4 1 6,3-2 1-7,-5 9 0 7,-2 5-1-7,-1 4 1 6,3 0-1-5,-2-9 0 6,2 0-2-6,0-7 0 5,0-4 0-6,0-12 1 6,2 11-1-5,3-18 1 6,2-9-2-7,4-11 1 7,-4-12-2-7,5 4 1 6,4-2-1-3,-5 10 1 10,-1 4 0-17,1 4 0 16,-6 8-1-15,4 6 0 15,0 10 0-15,3 6 1 15,-1 12 0-15,1 0 1 15,-1 5-1-15,1 4 0-1,-1-2 0 15,3 2 0-15,-2-4 0 17,-6-5 0-17,1-7-1 16,0 0 1-15,0-5-8-1,-2 1 1 16,-3-7-27-16,-2-5 1 17,9 6-3-17,3-17-5 8</inkml:trace>
  <inkml:trace contextRef="#ctx1" brushRef="#br0" timeOffset="52098">14816 4489 86 0,'0'0'0'13,"0"0"7"-13,0 0 1 11,0 0 5-7,0 0 1 5,0 0-10-4,0 0 0 5,-21 11-3-5,3 1 1 5,-5 4-1-5,2-2 0 6,-2 6-1-6,7-3 0 4,5-6 0-3,11 5 0 4,6 0 0-6,8-4 0 7,7 4 0-7,0-2 0 7,4-3 0-7,-6 3 0 7,1 0 1-5,-8 6 0 9,-1-1 2-15,-6 8 1 17,-5 6-1-17,-5 1 0 17,-6 3-1-17,-10 2 0 16,-7-4-1-16,5-8 0 17,5-4-1-17,-7-7 0 16,-1-4-12-15,6-8 0 0,1-10-19 14,17-20 0-14,0 3-23 15</inkml:trace>
  <inkml:trace contextRef="#ctx1" brushRef="#br0" timeOffset="52460">15028 4546 101 0,'0'0'0'17,"-14"21"1"-16,10-14 1 2,1 2 0 2,3 5 0 5,0 7 1-4,3 2 0 4,-1 4-2-4,7 1 1 2,-2 4-1-3,5-4 0 6,-1-5 1-8,12-12 1 8,9-4 2-6,3-9 0 5,6-12-2-5,1-4 1 7,-1-10-2-6,-6-2 0 11,-8-2 1-17,-10-3 0 16,-8 3 0-16,-11 0 1 18,-10 0-1-15,-4 9 0-3,-12 9-1 13,-6 9 0-13,-5 12-2 16,6 2 0-16,-4 8 0 17,5-4 0-17,5 3-1 17,6-4 1-17,0-1-9 0,7-1 0 16,5-3-31-16,9-7 1 17,0 9 13-17,16-7 0 8,0 3 16-3</inkml:trace>
  <inkml:trace contextRef="#ctx1" brushRef="#br0" timeOffset="52864">15581 4436 75 0,'0'0'0'13,"11"21"8"-13,-6-5 1 10,2 0 2-5,-3 7 0 5,1 4-7-6,0 1 1 7,-3 7-2-6,0-8 1 5,1 1-1-6,-1 4 0 6,-2-4-1-5,0-5 0 5,0 0-1-5,0-12 1 6,0 1 3-7,0-3 0 7,0-2 1-7,0-7 0 7,0 0-4-7,0-12 0 7,0-11-2-7,5 0 1 7,4-7-1-7,7 0 0 6,7-4 0-5,-5 6 0 6,8 1 0-7,1 4 0 8,3 7-1-1,5-1 0 6,2 6-12-17,-5 6 1 16,-2 5-26-15,-3 0 0-1,-4 5-9 16</inkml:trace>
  <inkml:trace contextRef="#ctx1" brushRef="#br0" timeOffset="53252">16097 4723 102 0,'0'0'0'10,"0"0"-12"-6,0 0 0 7,0 0-43-7</inkml:trace>
  <inkml:trace contextRef="#ctx1" brushRef="#br0" timeOffset="57577">16986 4611 80 0,'0'0'0'9,"0"0"3"-5,0 0 0 7,0 0 1-6,0 0 0 4,0 0 1-4,0 0 0 6,0 0-2-7,0 0 1 6,0 0 0-5,0 0 1 6,0 0-2-7,0 0 1 7,0 34-2-6,2-6 1 6,0 4-2-8,1 3 1 8,1 4-1-5,1 0 0 9,-3-7 0-14,3 2 0 15,2-1-1-16,-3-8 1 17,3-4 0-17,-2-10 0 16,-3-4-1-16,-2-7 0 17,0 9-22-16,0-9 0 0,0 0-48 4</inkml:trace>
  <inkml:trace contextRef="#ctx1" brushRef="#br0" timeOffset="57923">16990 4429 78 0,'0'0'0'7,"0"0"1"-1,0 0 0 4,0 0 0-5,0 0 0 5,0 0 0-6,0 0 1 7,0 0-1-6,0 0 0 6,12 5-3-8,-12-5 0 8,14 16-37-7,-3-2-4 8</inkml:trace>
  <inkml:trace contextRef="#ctx1" brushRef="#br0" timeOffset="58117">17271 4712 96 0,'0'11'0'10,"-2"6"0"7,0 6 1-17,0-3 2 17,-3 6 0-17,3 1-1 0,-1-2 1 16,1-2-1-16,2-6 1 17,-5-6 1-17,3-4 1 17,2-2-2-17,0-5 0 6,7-10-1-2,-5-8 1 7,8-10-2 1,1-6 1 6,5-10-1-18,3 5 0 0,1 2 0 15,-1 7 1-15,1 7 0 17,-8 3 0-17,-3 8-1 17,-2 1 1-16,0 6 0-1,-7 5 0 15,12 9 0-15,-8 3 0 17,-2 4-1-17,3 7 0 16,0 4 0-15,2 1 0 15,2 2-1-16,-2-5 1 17,2-2-7-16,2 0 0 14,1-4-52-14,4 1 1 16,0-4 35-17</inkml:trace>
  <inkml:trace contextRef="#ctx1" brushRef="#br0" timeOffset="58659">18418 4602 105 0,'0'0'0'8,"-20"-12"3"-4,10 5 1 6,4-9 1-4,-1 0 0 4,2 0-3-5,-9-3 1 5,-4 3 0-5,-3 0 1 5,-4 5-2-6,-3 11 0 6,-4 2-1-5,2 19 0 5,2 6 0-5,1 6 0 6,6 1-1-7,7-2 0 8,10-4 0-6,4-5 0 11,6-7 0-17,17-9 0 16,14-7 0-16,0-7 0 17,7-14 1-16,-7 3 0 14,-5-7 0-14,-9 6 0 15,-5 3-1-15,-4 5 1-1,-7 4-1 16,-7 7 1-16,0 0-1 17,-4 18 0-16,-1 14 0-1,3 7 1 15,2 12-1-14,2 11 1 15,3 9 0-16,1 1 1 17,6 1-2-17,-3-1 1 16,-2-10 1-16,-2-7 0 17,-1-14-1-16,-1-4 1 14,-1-9 1-13,-2-5 0-2,0-7 0 15,0-16 0-14,-12 2-2 14,-13-13 0-14,-14-12-3 15,4-5 1-15,1-6-14 15,9-1 0-15,6 3-16-1,3-3 0 16,2-1-26-16</inkml:trace>
  <inkml:trace contextRef="#ctx1" brushRef="#br0" timeOffset="59230">18561 4730 80 0,'0'0'0'7,"0"0"2"-2,0 0 1 6,0 0 2-7,0 0 1 5,0 0 4-3,0 0 1 4,14 0-8-4,0-2 1 4,2-9-2-5,9-6 0 5,5-10-1-6,3-10 1 7,1-2 2-7,-6-2 0 7,-5 1-1-7,-7-1 0 7,-7 4 0-7,-9 10 0 11,-9 1-2-14,-7 19 1 15,-7 7-1-16,0 12 0 17,-10 16-1-17,3 4 0 16,-2 7 0-16,5 0 1 17,-1 7 0-17,10-2 0 17,4-5-1-17,11 4 0 17,10-3 0-17,3-8 0 0,6 2 0 16,2-11 0-16,10-2 0 16,-10-10 1-15,3-8-3 15,2-3 1-15,0-3-18-1,0-10 1 16,-2-1-10-16,6-14 0 16,-4 1 2-15,10-6 1 15,-6 4 19-16</inkml:trace>
  <inkml:trace contextRef="#ctx1" brushRef="#br0" timeOffset="59618">18957 4583 108 0,'0'0'0'9,"-2"19"1"-4,2-10 0 6,0 2 2-8,0 3 1 8,0 11-1-7,0-2 1 7,0 10 0-6,0-6 0 6,0 1-2-8,0-5 1 8,0-12 1-6,0 1 1 5,0-5-3-5,0-7 0 6,0-19 0-7,5-4 0 6,4-9-1-6,0-2 0 7,3 1-1-7,-3 6 1 9,0-1-1 1,-2 10 1-13,0 9-1 16,-7 9 1-17,11 4-1 1,-8 12 1 10,4 7-1-6,-3 7 1 12,1 12-1-15,-3-3 1 12,0-5-1-14,3-2 1 16,-5-4-4-16,0-5 0 17,0-7-23-16,0-4 0 15,2-6 1-16,-2-6 1 1,0 0-15 5</inkml:trace>
  <inkml:trace contextRef="#ctx1" brushRef="#br0" timeOffset="60008">19135 4712 102 0,'0'0'0'10,"11"11"1"-6,-11-11 0 7,9 5 2-6,-9-5 0 5,14 7 3-6,-2-7 0 6,2 5-3-5,2-10 0 6,7 5-1-7,-2-12 1 7,4 1-1-7,7-5 0 7,0-12 0-7,-4 1 0 8,0-6 0-9,-10 4 0 9,-11-6 0-6,-2 7 1 9,-15-4-2-14,1 14 1 15,-5 9-1-16,-4 9 0 17,-7 11-1-17,2 12 0 17,-1 14 0-17,4-3 1 17,6 10-1-17,-2 2 1 0,4 2 0 16,5-4 0-16,7-2-1 17,0-10 0-17,0-5 0 16,3-8 0-15,4-5 1-1,0-3 1 15,4-11-1-14,3-9 0 16,2-7 0-17,2-7 0 16,3-9-1-16,4 2 0 17,8-3 0-16,-1 6 0 14,0 4 0-14,-4 4 0 15,-5 6 0-15,-2 6 0-1,-3 2 0 16,-2 10 0-16,0 6 0 17,-2 12 0-17,0 9 0 16,-5 1 0-15,-2-3 0-1,0-3 0 16,-7 1 0-16,0-8 1 17,0-6 0-17,0-5 1 16,0-2-1-16,0-7 0 17,2-7 0-17,7-20 0 17,1-12-1-17,8-5 1 16,7-2-1-16,8 2 0 2,8-2-2 13,-6 10 1-15,-3 3-10 16,-7 8 1-15,-4 9-17 15,-3 4 0-15,3 1-42-1</inkml:trace>
  <inkml:trace contextRef="#ctx1" brushRef="#br0" timeOffset="60699">20215 4629 82 0,'0'0'0'10,"-9"-16"7"-6,6 5 0 7,1-8 6-6,0 3 0 5,0 0-6-6,-10 0 0 6,-2 0-2-5,-13 9 1 5,-6-2-5-5,3 11 1 6,3 5-2-6,-1 11 1 5,3 14-1-5,4 3 1 4,3 9-1-4,6 4 1 7,5 5-1 2,5-5 0-14,4-4 0 17,0-14 0-17,3-5 1 17,4-11 1-16,-4-5-1-1,6-25 1 14,3-12-1-13,2-11 1 16,5-9-2-17,0 2 0 16,9-5 0-15,-12 12 0 15,3 5 0-15,-10 13 0 15,1 5 0-16,-1 14 0 16,1 9 0-16,0 11 0 16,-3 10 0-15,2 4 0-1,1 11 0 16,4-3 0-15,-5-1 0 15,6-7 0-15,-1 2 0-1,-3-11 1 16,1-7-1-16,-5 1 0 17,-2-11-3-17,5-12 0 16,4-20-14-15,2-4 1 15,-1-13 0-16,6-8 1 16,-5-4 7-15,5-7 1 15,2-3 7-15,1 8 0-1,-1-3 4 17,-4 14 0-17,-5 7 7 15,-5 2 0-15,-4 12-2 18,-4 4 1-18,-1 10-7 0,0-1 1 16,-2 8-2-16,0 4 1 17,0 0 1-17,0 9 0 8,-2 9 0 0,0 14 0 0,-1 7-1 3,-1 7 1-5,-1 10-3 3,1 3 1 7,-3 4-1-15,2-1 0 16,3 4 0-17,-3-1 0 0,10-3-1 15,-5-16 1-14,0-12-21 16,0-4 1-17,2 0-76 0</inkml:trace>
  <inkml:trace contextRef="#ctx1" brushRef="#br0" timeOffset="65353">14381 6297 74 0,'0'0'0'10,"0"0"1"-5,0 0 1 5,0 0 7-5,0 0 1 5,0 0-2-6,0 0 0 7,0 0-3-7,0 0 0 7,0 0 0-7,0 0 0 7,0 0-2-7,0 0 0 7,-51-32-2-7,24 16 1 6,-3 2-2-6,-3 9 1 7,-6 10-1-5,0 4 1 5,0 5-1 1,0 2 1 5,0 2-1-17,4-2 1 0,5 3-1 16,5 1 1-16,4 3-1 17,5 5 0-17,4 0 0 16,5 2 0-15,7 6 0-1,7-3 0 16,10 1 0-16,3-2 0 17,10-2 0-17,9-7 0 16,7-7 0-15,-6-4 0 15,-4-3 0-15,-6-7 0 14,-4 1 0-14,-10-3 1 16,-5 0 2-17,-11 0 0 0,12 2-2 15,-19 9 1-14,-9 10-2 16,-12 2 1-17,-9 9-1 16,3-2 0-15,-5 7 0-1,4-2 0 16,5-3 0-16,7 2 0 17,5-2 0-17,6-4 0 16,8-5 0-15,13 5 0 15,14-5 0-16,0-5 0 16,11-2 0-15,1-7 0 16,2-2 0-17,-5-2 0 0,-2-5-1 16,-2-7 1-16,-1 2-13 17,-4-4 0-17,-2 2-27 17,2 3 0-17,-2-1 6 0</inkml:trace>
  <inkml:trace contextRef="#ctx1" brushRef="#br0" timeOffset="66089">14655 6720 103 0,'0'0'0'9,"0"0"2"-5,0 0 0 7,0 0 0-6,0 0 1 6,0 0 0-7,0 0 0 7,16-4 0-7,0 1 0 6,0 1-2-5,3-5 1 6,6-2-1-7,0-3 0 6,3 1 0-6,-3-1 0 8,3 5 0-9,-3-2 0 9,-2 2-2-8,-4 3 1 8,-1 1-32-2,-6 3 0 6,4 0-16-16</inkml:trace>
  <inkml:trace contextRef="#ctx1" brushRef="#br0" timeOffset="66390">14742 6883 98 0,'0'0'0'9,"-20"5"4"-5,20-5 1 7,-14 5-2-7,14-5 0 6,0 0-1-5,0 0 1 6,0 0 0-7,9 2 0 6,5 3 1-5,4-1 0 5,3-4-1-6,11-4 1 7,14-8-1-6,-4 5 0 6,9-2-2-7,-10 2 1 8,-2 0-2-5,0 3 1 10,-9-1-1-16,-2 3 1 15,-3 2 0-16,-6 0 0 16,-3 0 0-16,-5 0 1 16,-6 0-9-15,-5 0 0-1,0 0-46 4,-5-14 0 7,-6-9 52-6,-1-12 1 11,3 3-22-15</inkml:trace>
  <inkml:trace contextRef="#ctx1" brushRef="#br0" timeOffset="68817">15664 6281 64 0,'0'0'1'4,"0"0"1"6,0 0 1-6,0 0 0 7,0 0-2-7,0 0 0 6,0 0 0-5,0 0 1 6,0 0 1-6,0 0 0 5,16 0-2-6,-2 0 1 7,11 2-1-7,3 0 1 6,2 5-1-5,9-2 0 7,5-3 0-9,-8 3 0 8,-1-1-1-1,-7 1 1 6,-1 2-1-16,-4-3 1 17,-7-1-5-17,0 1 1 18,-4-4-16-18,0 0 1 0,-6-4 3 15,-6 4 0-15,0 0 2 17</inkml:trace>
  <inkml:trace contextRef="#ctx1" brushRef="#br0" timeOffset="69107">15618 6359 70 0,'0'0'0'9,"0"0"4"-5,0 0 0 7,0 0-3-6,0 0 1 5,0 0 2-5,0 0 0 5,14 0-1-6,-3 5 0 7,3-5 1-6,9 11 0 5,0 1-1-6,5-1 1 8,-1 7-2-9,1 3 1 8,-1-2-1-7,-3 1 1 8,-6 3-2-9,-4 3 1 10,-3 1 1-5,-11 8 0 8,-7 6-2-16,-9 1 1 17,-4 1-1-17,-10-4 1 18,-3 0-1-18,-1-2 0 0,-5 0 0 15,-3-7 0-15,1 2 0 17,8-7 0-17,-1-2 0 17,11-9 1-17,7-2-2 0,2-3 1 16,7 0-1-15,7-9 0 15,-9 9 0-16,23-4 1 17,13 0-1-17,3-5 0 16,9 4 0-15,5-4 1 15,7 0 1-15,-1 0 0 15,3-4 0-15,-6 4 0-1,-4 0-1 15,-8 0 1-15,-8 0-1 17,-4 4 0-17,-4-4 0 17,-5 0 1-17,-3 0 1 0,-11 0 0 16,12 0-2-16,-12 0 1 9,0 0-7-4,0 0 0 5,0 0-44-5,0 0 1 5,0 0 3-5</inkml:trace>
  <inkml:trace contextRef="#ctx1" brushRef="#br0" timeOffset="71465">16617 6598 91 0,'0'0'0'8,"0"0"1"-4,0 0 1 8,0 0 0-9,0 0 0 9,0 0 0-9,0 0 0 8,0 0 0-7,0 0 1 8,0 0 1-8,0 0 1 6,0 16 0-6,-4 3 1 6,-1 13-3-4,-9 7 0 4,-9 5-1-6,-2 2 0 8,-3 4 0 5,-2-1 0-17,-4-6-1 17,4-4 0-17,4-4 0 0,6-12 1 16,-3-2-2-16,7-10 0 17,4-4-4-17,3-2 1 16,2-1-20-16,2-20 1 17,3-7-15-17,2-14 0 17,0 3 25-16</inkml:trace>
  <inkml:trace contextRef="#ctx1" brushRef="#br0" timeOffset="71809">16445 6324 81 0,'0'0'0'9,"9"0"0"-4,-9 0 1 6,0 0 0-7,0 0 1 6,0 0 1-5,0 0 0 4,9 3 1-4,0 6 0 6,3-2 1-6,4 4 0 6,5 5-2-7,-3 5 1 7,0 7 0-8,3 6 0 9,-7 10-1-8,0 2 1 8,-3 5-2-9,1 2 0 14,-1 4-1-16,-4 1 1 15,-2 8-1-15,-1-1 1 15,-1-6-1-16,-1-10 0 16,3-8 0-16,2-6 0 18,4-8-1-17,3-6 1-1,7-7-3 15,2-10 1-15,4-13-37 16,6-5 0-15,-6 1-9 15</inkml:trace>
  <inkml:trace contextRef="#ctx1" brushRef="#br0" timeOffset="72479">17191 6725 78 0,'0'0'3'3,"0"0"1"9,0 0 2-8,0 0 1 6,0 0 0-5,0 0 1 6,9 18-4-7,-2 5 1 7,2 9-2-6,0-4 1 6,-6 0-2-8,-3 4 1 7,-3 5-1-5,-4-1 0 5,-2-3 0-5,-2 1 0 6,-1-6 0-7,-6 4 0 7,-3 2-1-5,-4-6 1 2,-1-3 0 8,-6-4 0-15,-5 0-2 15,5-10 1-16,4-6 0 18,-2-10 0-18,3-11-1 0,6-7 0 15,5-4 0-15,11-8 0 17,5-4 0-17,0 7 0 16,7-1 0-16,2 4 0 17,5-1 0-17,-2 11 0 16,-3 1-1-15,3 9 0 15,4 2 0-15,2 9 1 15,7 10 0-16,5 4 0 0,3 4 0 17,-3 3 0-17,2 5 0 18,-5 0 0-18,-4-1 0 0,-2-4 1 14,0 5 0-13,-3-8 0 16,-4-1 0-17,2-3 1 16,-2-4-1-16,0-3 0 17,0 0 0-17,-3-4 1 16,1-5-2-15,-1 0 0 15,-6-3-17-16,-5 3 0 17,0 0-77-17</inkml:trace>
  <inkml:trace contextRef="#ctx1" brushRef="#br0" timeOffset="73400">17750 6377 82 0,'0'0'0'10,"-11"5"1"-6,11-5 1 7,0 0 1-7,0 0 0 7,5 9 5-7,-1 3 0 7,3 4-3-7,-2 9 0 7,2 12-2-7,-5 2 0 7,0 5-1-7,1 2 0 7,1 0-1-7,-4-9 1 7,0-10-1-6,0-4 1 6,2-7 1 2,1-4 1-12,1-8-1 14,3-17 0-14,0-10-1 15,0-12 0-15,-2-13-2 15,4 2 1-16,5-9-1 0,2 4 1 16,5 0-1-15,-3 8 0 15,3 8 0-15,-3 3 0 15,3 9-1-15,-3 4 1 15,-2 10 0-16,-2 2 0 16,0 7 0-15,2 12 0 15,-4 2 0-15,4 11 0-1,-7 9 0 15,0 6 1-15,-4 6 0 17,-1 7 1-17,-1 9-1 17,-1-5 0-16,-2 8 0-1,0-19 0 15,2-5-1-14,3-4 1 15,-3-5-1-15,1-4 0 15,-1-12 1-16,0 0 0 16,-2-9-3-15,0-7 0 15,0 0-32-15,0-16 0 1,0 2-30 12</inkml:trace>
  <inkml:trace contextRef="#ctx1" brushRef="#br0" timeOffset="74092">17799 6101 77 0,'0'0'0'8,"16"0"3"-4,-16 0 0 7,12 0 2-6,-12 0 1 5,0 0 1-5,0 0 0 5,18-9-4-4,-7 2 0 3,6-2-2-4,1 2 1 5,5 3-2-5,2-1 1 5,-2 3 0-6,0 2 1 7,3 0-1-6,-6-5 0 5,1 5-1-5,0 0 1 7,-3-5-4-5,-1 3 0 9,-6 0-40-15,-2 0 0 15,0 2 22-15</inkml:trace>
  <inkml:trace contextRef="#ctx1" brushRef="#br0" timeOffset="74481">18059 5899 63 0,'0'0'0'9,"7"9"3"-4,-7-9 1 6,0 0-2-7,0 0 1 7,0 0 2-6,0 0 1 5,0 0-3-5,0 0 1 5,0 0-1-6,0 0 1 7,14 7 0-7,-5 2 0 7,5-2 1-7,0 2 0 6,0 3-2-6,-1 2 0 7,-1 6 0-6,-5-1 1 6,-5 6-1-6,-4 3 0 6,-12-5-3-8,2 0 0 13,-1 0-13-16,1-7 1 16,1 0-69-16</inkml:trace>
  <inkml:trace contextRef="#ctx1" brushRef="#br0" timeOffset="74977">18418 6552 71 0,'0'0'0'9,"0"0"3"-5,0 0 1 7,0 0 1-7,0 0 1 7,0 0-1-7,0 0 0 7,0 0 4-7,0 0 0 7,0 0-4-6,3 12 0 6,4-1 0-8,-3 24 0 8,1 8 0-7,-5 3 0 7,-2 10-3-5,-5-6 1 8,-3 1-2-14,-1-10 1 16,-5-6 0-15,-10-8 0 15,-3-4 0-16,1-7 0 17,0-11-1-17,3-10 1 16,0-11-2-16,4-2 1 17,2-3-1-17,8-2 0 17,6-11-1-17,-2 8 1 0,5 3-1 16,2 5 0-16,2 9 0 17,10 2 0-17,4 9 0 17,14 7 0-16,9 3 0-1,-4-1 0 15,2-1 1-15,-8 1 0 17,-1 3 0-17,0 0 0 17,-1 0 0-17,-4 2 0 16,-2-7 0-15,-2 2 1 15,-3 1-1-15,-2-1 1 15,-5 1-1-16,0-5 0 0,-7 2 0 16,-2-9 0-16,9 11-2 4,-9-11 1 9,7 12-27-11,-7-12 0 8,0 0-44-4</inkml:trace>
  <inkml:trace contextRef="#ctx1" brushRef="#br0" timeOffset="75799">19040 6336 83 0,'0'0'3'2,"0"0"1"8,0 0 1-5,0 0 0 5,0 7 1-5,3 9 0 6,4 7 0-7,4 2 1 6,3 5-5-5,7 2 1 6,6 8 0-6,1-1 0 5,0 0-2-5,-5-7 0 6,0 2 0-8,-3-6 0 8,-8-5-1-6,-1-7 1 5,1 0-3-6,-5-9 1 7,0 0-25 2,-7-7 1-11,0 0-14 13,0-18 0-15,0-1 31 16</inkml:trace>
  <inkml:trace contextRef="#ctx1" brushRef="#br0" timeOffset="76131">19328 6380 69 0,'0'0'0'12,"-4"11"0"-9,4-11 0 8,-10 12 0-7,10-12 0 8,0 0 1-9,0 0 0 8,0 0 2-6,0 0 1 6,0 0 5-8,0 0 1 8,0 0-7-7,0 0 1 7,0 0-1-7,0 0 1 7,0 0-3-6,0 0 1 5,0 0-2-5,0 0 1 5,0 0 0-5,0 0 0 5,0 0 1-6,0 0 1 7,0 0-1-7,0 0 1 7,0 0-1-6,0 0 0 6,-2-12 0-7,2 12 0 7,0-9 0-8,0 9 1 8,0 0-1-6,0 0 0 5,-23 5 1-5,2 6 0 5,-6 5 0-5,-8 12 0 5,-4 2-1-4,0 7 1 3,0 2-1 8,-3-5 0-17,1 5-1 16,9-7 1-15,4-4-2-1,9-12 1 16,3-2-3-16,5-5 1 17,6-4-21-17,5-5 0 16,0 0-19-15,14-14 0 7,0 0 14 0</inkml:trace>
  <inkml:trace contextRef="#ctx1" brushRef="#br0" timeOffset="77615">19351 6281 74 0,'0'0'3'4,"-9"-12"0"5,-5-8 0-4,-2-3 0 5,-7-5 3-6,2 5 0 7,3 2 0-7,-5 3 0 7,-5 2-2-6,3 4 1 6,-3 12-2-7,1 7 0 7,-3 14-2-8,-7-3 1 9,-2 8-1-8,-3 1 0 7,-2 3 0-7,1 2 1 8,8 3-2 0,1 4 1-9,6 7-1 9,5 2 1-10,4 7-1 13,8 5 0-15,9 7 0 17,4 0 1-17,9-1-1 17,10-4 0-17,9-6 0 0,12-6 0 15,4-11 0-14,4-16 0 15,10-7 1-16,-4-16 0 17,3-11 1-16,-1-5 0 15,-7-16-1-15,-5 2 1 14,2-9-1-14,-9-5 1 15,-7-11 0-16,-6 0 1 18,-10-3-1-18,-11-2 0 0,-10-2 0 15,-2 7 1-14,-11 7-1 15,-1 6 0-15,-4 10-1-1,2 4 0 16,-2 8-1-16,-2 6 0 17,0 5 0-17,-1 2 0 16,6 0-11-15,-1 2 0 15,7 5-31-16,3-4 1 16,6 4 17-15,10 9 1 15,2 0 14-16</inkml:trace>
  <inkml:trace contextRef="#ctx1" brushRef="#br0" timeOffset="78280">19713 6276 85 0,'0'0'0'9,"2"-18"1"-4,-2 18 0 4,0 0 5-3,0 0 0 4,12 23-1-6,-3 0 0 8,2 14-2-9,1 4 1 9,-1 10-1-8,-1-1 1 6,-1 5-2-5,-2-6 1 4,-3-6-2-3,-1-8 1 4,-1-5 1-5,0-5 1 6,-2-9-1 7,0-9 0-18,-2-2 0 0,0-21 0 16,-1-12-2-16,3-16 1 16,5-11-2-15,7-2 1 15,6-8-1-15,3 8 1 15,4-5-1-15,0 6 1 15,3 6-1-16,-7 6 0 16,-3 7 0-15,1 10 1 15,-1 8-1-15,-2 8 0-1,-4 6 0 15,4 14 0-14,2 5 0 15,-4 14 0-15,0 9 0 15,2 6 0-16,-7 10 0 0,0-2 0 17,1 2 0-17,-4-3 0 16,1-4 0-16,0-2 0 17,0 0-12-16,-4-5 0 15,6-9-29-16,-7 7 0 16,3-5 6-16</inkml:trace>
  <inkml:trace contextRef="#ctx1" brushRef="#br0" timeOffset="78835">20378 6536 98 0,'0'0'0'10,"10"2"1"-6,-10-2 0 7,11 5 2-7,-2 0 0 7,1 2 4-8,1 9 1 8,5 7-3-6,0 9 0 6,3 12 0-7,-5-5 0 6,-5 7 0-5,-7 2 0 6,-4-2-2-7,-10-2 1 7,-4-5-2-6,-4-9 1 5,-1-5 0 2,-9-7 0 5,-2-6-2-16,2-8 0-1,-3-6-1 15,3-7 1-15,1-14-1 17,8 2 1-16,5 3-1 15,6-3 0-16,6 5-1 0,6-2 1 16,7 2-1-15,10 4 0 15,6-4-1-15,3 9 1 15,6 2 0-16,-4 5 0 16,5 5 1-15,-3 7 0 15,0 1 0-15,3 13 0 16,-1 1 0-17,-1-4 0 0,-1 5 0 15,-4-7 0-15,-8-3 0 17,1-2 1-16,-5-4-1 16,-2-8 0-17,-5 3-7 0,-9-7 1 15,14 0-38-15,-9-11 0 17,1-1-1-17</inkml:trace>
  <inkml:trace contextRef="#ctx1" brushRef="#br0" timeOffset="79527">19899 5798 77 0,'0'0'0'8,"0"0"5"-4,0 0 0 7,0 0 1-7,0 0 1 7,0 0-3-7,0 0 0 7,0 0-1-6,0 0 1 5,17-7-1-5,6 2 1 5,11-6-3-5,10 4 0 5,11 2 0-6,-6-4 0 7,1 2-1-6,-4-4 1 10,-2-1 0-14,-9 1 0 15,-8 6-4-16,-6-2 0 17,-7 5-39-17,-5 2 1 17,0 0 14-17</inkml:trace>
  <inkml:trace contextRef="#ctx1" brushRef="#br0" timeOffset="79796">20224 5579 84 0,'0'0'0'8,"0"0"0"-2,0 0 1 4,0 0 0-5,0 0 1 5,12 0 2-5,2 2 1 6,6 3-1-7,8 0 1 7,4 6 0-7,5 1 0 6,0-1-2-5,0 5 1 4,-3 0-1-4,-2 0 0 6,1 1 0-7,-6-4 0 9,-4-1 2 5,-4-3 0-18,-5 3 1 0,-5-5 1 16,-7 2-2-16,-11 5 0 16,-7 6-3-16,-5 3 1 17,-7 5-2-17,-1-1 0 17,-6 1-1-17,0 4 1 16,-4-4-3-16,2-3 0 17,7 0-24-17,3-6 1 18,1 2-62-18</inkml:trace>
  <inkml:trace contextRef="#ctx1" brushRef="#br0" timeOffset="80977">15903 7261 58 0,'0'0'3'3,"0"0"0"8,0 0 9-7,0 0 1 7,0 0-9-7,0 0 0 8,0 0 0-8,0 0 0 7,-4 37-1-7,-3-3 0 7,-2 5 0-7,-5 3 1 6,-2 1-2-5,-10-1 1 5,1-3-1-5,2-5 0 4,2-6-1-3,3-5 1 4,-1-7 0-5,6-2 0 6,-1 0-1 6,0-12 1-16,-2-4-2 16,4-12 1-17,1-7-1 0,-1 0 1 15,8-6-1-15,-1 4 0 17,3 2 0-17,2 10 0 17,0-1-1-17,0 12 1 17,2-11-1-17,-2 11 0 3,14-12 0 3,4 12 1 4,1-5 0 3,6 10 0-11,3 2 0 13,2 9 0-14,4 2 0 15,-2 3 0-16,1-2 0 17,-6 1 0-16,1-1 1-1,-5-6 1 15,-2-1-1-15,-8-1 1 17,-1-8-1-17,-3 1 1 17,-4 1 1-17,-5-5 0 16,0 0-2-15,0 0 0 2,0 0-7 2,0 0 1 5,0 0-40-4,0 0 0 4,0 0 10-6</inkml:trace>
  <inkml:trace contextRef="#ctx1" brushRef="#br1" timeOffset="89879">16779 7622 49 0,'0'0'0'4,"0"0"0"7,0 0 1-6,0 0 0 5,0 0 0-6,0 0 1 7,0 0 2-7,0 0 1 7,0 0-3-7,0 0 1 7,0 0-1-6,0 0 1 6,2 46-2-7,0-14 1 7,5 7 0-7,-5 5 0 6,8 6-1-4,-8-1 1 5,5 4-1 0,-3-5 1-8,-1-9 0 11,-3 3 0-13,-3-1-1 14,1-7 1-14,0-1 0 15,-1-8 0-15,3 0 0-1,0-6 0 16,0 1-1-15,0-4 0 14,0-4-1-14,0-1 1 15,0-4-1-15,0-7 1 15,0 10-7-16,0-10 0 5,0 0-60 0</inkml:trace>
  <inkml:trace contextRef="#ctx1" brushRef="#br1" timeOffset="90427">16776 7645 58 0,'0'0'0'7,"9"11"0"-2,-9-11 1 5,-4 12-1-5,-5-8 1 6,-5 3 0-7,-2 3 1 6,-3-1 1-5,-1 2 0 6,-4 8 0-7,4-8 0 6,-1 5 1-5,5 0 0 6,4-4 0-7,1-5 0 7,4 2-2-6,7-9 0 5,-9 11-1-6,9-11 1 7,0 0-1-7,0 0 0 7,0 0-1-6,0 0 1 5,9 17-1-5,5-6 1 4,-3 3 0-3,12 0 0 3,7-7 0-3,0-1 0 4,5-1-1-6,-1 0 1 8,5-5 0 4,3 0 1-15,4 0-1 15,-7-7 1-15,0 2-1-1,-11 1 1 15,0-1 1-14,-5 3 1 15,-12-8 0-16,-2 4 0 17,-2-6-1-17,-7 1 0 16,-7-3-1-15,-6-5 1 15,-6-1-2-16,-2 1 1 16,-4 1-1-15,0 2 0 1,-3 0-1 12,0 4 1-13,1-4-1 15,1 5 1-16,6 6-1 19,-1-4 0-19,7 2 0 0,3 0 0 14,1 2-2-13,10 5 1 17,-13-7-23-18,13 7 1 16,0 0-48-16</inkml:trace>
  <inkml:trace contextRef="#ctx1" brushRef="#br1" timeOffset="92392">17562 7916 64 0,'0'0'0'9,"0"0"1"-4,0 0 1 5,0 0 1-5,0 0 1 5,0 0-1-5,0 0 1 5,4 28 2-5,-1 0 1 6,-3 4-6-7,-3 9 1 6,1 10 1-6,-3-1 1 7,1 3-3-7,-1 2 1 6,-2 3-1-4,0-3 0 10,3 0 0-15,1-9 0 15,1-7-1-15,2-6 1 15,0-13-8-16,0-1 1 16,0-3-65-16</inkml:trace>
  <inkml:trace contextRef="#ctx1" brushRef="#br1" timeOffset="92723">17624 7838 77 0,'0'0'0'8,"0"0"1"-3,0 0 0 5,0 0 1-5,0 0 0 6,0 0 1-7,0 0 1 7,9 12-1-7,0-1 0 7,5 1-1-8,7 6 1 9,6 3 0-8,1 11 0 7,0 7 1-7,-8-11 0 7,-3-1-1-6,-8 8 1 6,-7-1-2-3,-4 3 0 8,-3-2 0-16,-11-1 0 17,-7-2 0-17,-5-4 0 16,-4-10-1-15,2-2 1 15,-7-6-1-16,5-8 1 0,2-4-1 17,5-10 0-17,6-9-1 17,8-9 0-16,9-11 0-1,6 4 0 15,8 0 0-15,6-2 0 17,7 0-4-17,1 7 1 17,6 7-22-17,-4 4 1 16,2-4-37-16</inkml:trace>
  <inkml:trace contextRef="#ctx1" brushRef="#br1" timeOffset="93142">17900 7896 71 0,'0'0'0'10,"0"0"1"-6,0 0 0 7,0 0 5-7,0 0 0 7,7 20-1-7,2 3 0 6,3 10 0-4,-1-4 1 4,1 8-3-5,-8 2 0 5,1 0 0-5,0-6 0 6,-3-3 0-8,-2-7 0 8,-2-3-2-7,-1-8 1 7,3-5 1-7,0-7 0 7,-2 9-2-6,7-18 1 5,4-10-2-6,7-6 0 6,0-5 0-5,7 2 0 6,7-4 0-6,-2 5 0 5,-1 1 0-4,-1 6 0 3,-1-1 0 7,3 3 0-16,2 1 0 16,-7 6 0-16,-5-1 0 17,-2 1 0-17,-11 4 0 0,-5 7 1 16,11-5-1-16,-11 5 0 10,0 0 0-5,0 0 0 5,0 0 0-6,0 0 0 8,0 0 0-9,0 0 0 8,0 12 0-6,-4-1 0 6,1 1 0 1,-1 6 1 5,-1 3 0-17,-4 7 0 0,7 2 0 17,-5 2 1-17,5 2-1 17,-1-2 0-16,3 1 0-1,0-13 0 15,0 3-1-14,0-11 1 15,0-1-1-16,0-11 1 17,0 12-12-17,0-12 1 7,0-12-22-3,0-8 0 6,0 1-13 2</inkml:trace>
  <inkml:trace contextRef="#ctx1" brushRef="#br1" timeOffset="93697">18211 7732 81 0,'0'0'0'14,"-2"7"2"-13,2-7 0 9,0 0-1-5,0 0 1 5,0 0-1-5,0 0 0 6,0 0-1-7,0 0 0 7,0 0-64-7</inkml:trace>
  <inkml:trace contextRef="#ctx1" brushRef="#br1" timeOffset="93875">18446 8128 78 0,'0'0'5'2,"-5"18"0"9,1 19-2-7,-1-14 0 7,3-2 0-7,0-5 1 7,-1-2 3-7,3-5 1 6,0-2-5-6,0-7 0 7,0 0-1-6,7-21 1 5,7-9-2-4,7-4 0 3,4-8 0-4,7 3 0 6,5-2 0-7,0 9 1 8,-2-1-2-9,-3 15 1 12,-4 2-1-14,-1 16 1 15,3 16-1-16,-7-4 1 17,-7 6 0-17,-7 7 1 16,-6 3-1-16,-6-5 0 17,-6 0-1-17,2-5 1 17,0 1-3-17,3-6 1 16,4-1-36-15,0-3 1-1,0-4 8 16,0-5 0-16,0 0 18 17</inkml:trace>
  <inkml:trace contextRef="#ctx1" brushRef="#br1" timeOffset="94270">18967 7983 94 0,'0'0'0'9,"-12"7"6"-6,12-7 0 8,-14 9 3-7,14-9 0 7,-11 5-7-7,-1 2 0 8,-2 4-1-8,3 1 1 6,-1-3 0-5,3 9 0 5,2 10 2-5,3-7 0 5,4 4-3-5,7-2 1 5,9 2-1-5,4-9 1 5,10-2-1-5,0-9 1 4,5-5-2-2,-1-12 0 4,6-6-4-6,-6-3 1 4,-2-2-9 8,-2 0 0-17,-4 2 1 17,-3-2 1-17,-3 0-6 0,-6 7 1 16,-2 0 13-16,-3 5 0 17,-4 1 3-17,-5 10 1 16,6-11 9-15,-6 11 0 4,0 0-2 0,0 0 0 5,0 0-4-6,0 0 1 6,-6 11-1-5,1-1 0 6,-4 1-4 5,2 5 1-16,-2 3-1 16,2 1 1-15,0-1-1 16,2 1 0-16,1-6-2-1,1 0 1 15,1-7-26-15,2-7 1 16,0 0-35-15</inkml:trace>
  <inkml:trace contextRef="#ctx1" brushRef="#br1" timeOffset="94744">19218 7732 113 0,'0'12'0'0,"-5"6"0"16,0-2 0-15,3 0-3 0,-5 0 1 11,3-4-30-9,4 4 0 8,0 0 2-5</inkml:trace>
  <inkml:trace contextRef="#ctx1" brushRef="#br1" timeOffset="94900">19340 8061 110 0,'0'0'0'10,"2"12"0"8,-2-12 1-18,5 16 1 0,-1 2 0 16,-4 8 1-16,0 3 1 17,0 8-3-17,0 14 1 16,0 4-1-16,0 14 1 17,0 9-1-17,0-2 1 17,0-2-1-17,0-14 0 17,-4-10 2-17,1-11 0 0,3-16 2 16,0-23 1-16,-9-7-3 16,5-32 1-15,-3-16-2 16,7-23 0-17,-5-14-2 0,12 0 1 16,4-2-1-16,8-17 1 16,6-11-1-15,-4 33 0 15,2 22 0-15,-9 21 0 15,-5 30 0-16,0-5 0 17,3 14 0-17,-1-4 0 16,8 6 0-16,1 5 0 17,3 5 0-16,-2 11 0-1,2 11 0 15,-4 8 0-14,-6 11 1 15,-6-2 1-15,-2 2 1-1,-10-10 1 16,-4-3-1-15,-5-4 1 15,-9-8-3-16,0-5 1 17,-4-7-1-17,-3-9 1 16,-5-6-5-15,5-6 1 14,3-9-12-14,3-6 1 16,6-8 1-17,4 5 0 16,7 0-6-16,7-4 0 0,0-1-49 16</inkml:trace>
  <inkml:trace contextRef="#ctx1" brushRef="#br1" timeOffset="95427">19669 7564 111 0,'0'10'0'17,"-5"6"3"-16,5 4 1 2,5 1 0 3,-5 14 1 4,5 8-2-5,2 8 1 5,-5 4-3-6,3 0 1 8,-3 7-2-8,0-11 1 6,0 4-1-6,-2-11 0 8,0 2-12-9,0-16 0 8,0-5-30-6,0-6 1 7,0 1 21-8</inkml:trace>
  <inkml:trace contextRef="#ctx1" brushRef="#br1" timeOffset="95635">19810 8107 77 0,'0'0'0'9,"16"21"3"-4,-9-14 0 5,4 2 5-6,10-7 1 8,7 1-1-9,-1-8 1 8,5-4-3-6,3-7 1 6,4-7-2-6,-9 0 1 4,0-9-3-4,-7-5 1 6,-7-5-1-7,-4 8 1 6,-5 2-1-5,-5 6 1 5,-4 8-2-5,-17 9 0 5,-11 11-1 5,-4 14 1-14,-6 12-2 14,4 6 1-14,-4 10-1 16,8-7 1-17,7 4-1 0,4-4 0 16,7-3 0-16,10 1 0 16,13-1 0-15,12-6 0 15,9-3-11-15,9-11 1 15,7-2-29-16,2-3 1 16,1-5-13-15</inkml:trace>
  <inkml:trace contextRef="#ctx1" brushRef="#br1" timeOffset="96085">20869 7668 120 0,'0'0'0'9,"0"0"1"-4,0 0 1 5,0 0 2-5,0 0 0 6,-9-2-2-7,-5 4 1 7,-2 7-1-7,-14 7 1 7,-2 14-2-7,4 2 1 6,3 3-2-5,9-3 1 5,4-4-1-5,19-1 1 5,14 3-1-5,2-5 0 6,7-2 0-5,2 0 1 3,3 0 0 5,-10-2 1-14,-4 0 0 16,-12 9 0-15,-11 2 1 15,-8-2 0-15,-8 7-2 15,-3-7 1-16,0-5-2 1,-4-7 0 14,0-2-4-14,9-11 1 15,-3-5-18-15,10-16 0 15,4-12-12-16,15-4 1 16,-1 0-1-15</inkml:trace>
  <inkml:trace contextRef="#ctx1" brushRef="#br1" timeOffset="96460">21026 7649 119 0,'0'0'0'10,"4"12"0"-5,-4-12 1 5,12 16 0-5,2-14 0 5,6 3 0-5,13-5 0 5,6-2-1-5,-5-1 0 5,3 3-2-5,-7 0 0 5,-2 0-38-6,-8 0 1 6,1 0 12-6</inkml:trace>
  <inkml:trace contextRef="#ctx1" brushRef="#br1" timeOffset="96640">21238 7546 106 0,'0'0'0'10,"0"16"2"-5,0-16 0 5,-3 14 1-6,1-5 1 7,0 5 1-6,2 13 0 5,0 3 1-6,-3 12 1 7,1 11-2-6,-5 6 1 6,5 1-3-8,0 2 1 9,-5-6-3-8,2-6 1 7,3-11-1-6,-3-6 1 11,3-10 1-16,-3-5 0 17,3-7-2-16,2-11 1 14,7-16-1-14,4-18 0 3,10-17-1 8,-2 1 1 5,8-10-1-17,1 14 0 17,4-3 0-17,-11 15 0 0,-1 11 0 16,1 7 0-15,0 9-1 15,2 16 1-15,-5 16 0 0,-1 10 0 13,-1 9 0-13,-9 2 0 15,-5 4 0-15,-2-8 0 15,-2-8 0-16,-1-6 0 16,3-12 1-15,-2-5 0 15,2-4 1-15,0-7 0 15,18-18-2-15,-1-19 1-1,3-9-1 16,6-14 0-16,4-6-5 16,2 8 0-15,2 3-28 15,-1 16 0-15,-1-5-43-1</inkml:trace>
  <inkml:trace contextRef="#ctx1" brushRef="#br1" timeOffset="109552">21807 7932 49 0,'0'0'0'10,"0"0"1"-6,0 0 1 6,0 0 3-5,0 0 0 5,0 0-2-6,0 0 1 7,0 0-1-6,0 0 1 5,34 0-1-5,-11-4 0 6,5-3-1-8,-3-2 1 9,3 2-1-8,-3-9 0 6,-2-7 0-5,-5 0 1 5,-1 4-2-5,-4-1 1 6,1-1-1 2,-5 5 1-12,-2-3 0 15,-4 8 1-16,-3 2-1 17,0 9 0-17,-19-12-1 2,3 8 1 13,-5 4-2-15,-6 4 1 16,-8 1-1-16,3 6 1 17,2 1-1-17,-2 4 0 16,4 0 0-16,-2 9 0 17,3 7 0-17,6 3 0 17,7 9 0-17,5-5 0 16,7 0 0-14,6 0 1-2,5 5-1 15,7-12 0-15,10 2 0 17,4-13 1-17,9-5-1 17,-5-7 0-17,3-6-4 0,2-8 1 16,1-11-10-16,-4-5 1 17,-1-9-14-17,-7-2 1 16,-1 0 2-15</inkml:trace>
  <inkml:trace contextRef="#ctx1" brushRef="#br1" timeOffset="110063">22210 7454 63 0,'0'0'0'9,"0"0"5"-5,0 0 0 7,0 0 0-6,0 0 0 5,0 0-2-6,0 0 1 7,0 0-2-6,0 0 0 5,2 11 1-6,-2 6 1 6,-2 10 0-4,-3 19 0 4,-4 9-2-6,4 5 1 8,-6 14-2 8,6-5 1-20,3 7-1 1,2-10 0 10,4-6 0-10,1-11 0 15,4-13 0-16,0-8 1 17,5-7-1-17,5-14 1 17,4-7-1-17,-3-12 1 16,3-4-2-16,-4-12 0 17,-1-11-3-17,-15-4 1 17,-6-8-16-16,-6 0 0-1,-7 1-4 15,-5 6 0-14,0 12 15 14,-13 9 1-14,-8 11 5 16,1 5 0-16,-10 7 3-1,1 0 0 15,-1 0 11-15,7 0 1 17,3 0 1-17,11 0 1 17,7-2-5-17,7 0 0 16,4 2-8-16,12 0 0 17,0 0-1-17,16 0 1 3,12-5 0 10,6 3 1 4,6 0-3-17,3-5 1 0,8 0-1 16,0 2 1-15,4-2-2 16,-7 3 1-17,5-1-4 0,3 3 1 16,-6 4-8-16,-1-2 1 17,-6 5 0-17,-6-3 0 16,-4 3 5-15,-6 1 1 15,-2 4 1-15,-4-6 1 15,-5 3 0-16,0-2 1 16,-9-3 3-15,-7-2 0 15,12 5 10-16,-12-5 1 0,0 0-11 17,0 0 1-17,0 0-1 2,0 0 0 9,-12 4-2-7,-4 3 1 12,-9 5-1-16,2 1 0 17,2 4-1-17,-4 6 1 17,2 4-1-17,4 1 1 16,3-1 0-15,7 8 0 15,7 4-1-16,4-7 1 16,5 5-1-15,11 0 1 15,3-3-1-16,4-6 1 0,8-3 0 17,6-16 0-17,9-9 0 17,3-9 0-17,4-11-1 16,-4-8 1-16,-3-11-1 0,-4-12 0 17,-5-11 0-17,-4-5 0 16,-5-9 0-15,-5 3 0 15,-7-10 0-15,-4 19 0 15,-2 11 0-16,-5 9 0 17,-5 12 0-17,-9 13 0 17,-2 8 0-17,-12 11 0 0,-4 5-1 16,4 13 1-16,3 5 0 16,4 14 0-16,7 9 0 17,2 11 0-17,5 10 0 0,0 4 0 17,3 7 0-17,-1-2 1 17,2-7-1-17,1-9 0 16,0-16 0-16,-3-10 1 17,0-6 0-17,3-12 1 16,2-14-1-15,7-15 1 1,4-20-1 13,5-6 1-15,5-11-2 16,-3 6 1-16,-2 5-1 17,-5 7 0-17,-4 9 0 16,-2 11 1-15,-1 12-1-1,-1 19 1 16,-4 17-1-16,1-6 1 16,0 7-1-15,0-2 1 15,-2-3-1-15,2-2 1 15,2 0 0-16,0-5 1 17,3 0-2-17,-3-6 1 16,-2-3-1-15,0-7 1-1,-7-2-1 16,0-7 1-16,4 11-1 3,-4-11 0 10,0 0-8-11,0 0 0 9,0 0-31-7,0 0 0 6,0 0-15-5</inkml:trace>
  <inkml:trace contextRef="#ctx1" brushRef="#br1" timeOffset="113801">23389 8038 46 0,'0'0'0'9,"0"0"1"-4,0 0 1 5,0 0 3-6,0 0 0 7,0 0 1-6,0 0 1 6,0 0-4-8,0 0 0 8,0 0-1-7,0 0 1 7,34-4-1-7,-6-1 0 8,7 0-1-8,-8 3 0 6,5-5 0-5,-4 3 1 6,-3-1 0 2,-6-2 0-12,-5-9 0 14,-5 0 0-14,-7-12 0 15,-9 1 0-15,-9-3 0 15,0 4 0-15,-5 8-1-1,3 2 1 15,-3 0-2-14,3 9 1 15,-3 2-1-15,3 5 0 15,1 5 0-16,-1 2 0 17,2 9 0-17,2 7 0 16,3 9 0-16,4 3 0 17,4 8 0-17,1-15 0 17,4 0 0-17,5 2 1 0,7 2-1 16,2-5 0-16,5 1 0 17,0 0 1-16,6-8 0-1,3-1 0 15,2-3-1-14,-2-5 1 15,3-4-4-16,-8-2 0 17,0-5-45-17,3-5 0 17,-5 1 40-17</inkml:trace>
  <inkml:trace contextRef="#ctx1" brushRef="#br1" timeOffset="114358">24036 7838 85 0,'0'0'0'7,"-9"0"0"-2,9 0 0 5,-12-9 0-4,3 4 1 3,0-2 0-3,-3 0 0 3,-1 1 1-4,1 1 0 5,-6 0-1-5,1 5 1 6,4 0-1-7,1 5 0 6,1 0-1-5,4 1 1 5,-2-1 0-6,2 7 0 7,2 1 0-6,5 13 0 5,7-1 1-5,7 5 0 8,4 4-1-4,3-1 0 8,4 1 0-17,-2-4 1 17,0 0 1-17,-4-7 1 0,-3 0 0 16,-2-7 0-15,-5 0-2 16,-2 0 0-17,-3-2 1 0,-6 2 1 16,-3 0 0-16,-8 0 0 16,-8 0-1-16,-7-4 1 17,-9-1-3-17,5-4 1 17,2-2 0-17,3-5 0 16,4-7-1-16,2 2 1 16,2-6-2-15,6 2 0 15,3-3-14-15,6 5 1-1,-5-4-85 16</inkml:trace>
  <inkml:trace contextRef="#ctx1" brushRef="#br0" timeOffset="125931">13899 9407 77 0,'0'0'0'9,"0"0"1"-4,0 0 0 6,0 0 2-6,0 0 0 5,0 0 0-5,0 0 0 5,0 0 2-5,0 0 1 5,0 0-3-5,0 0 0 4,0 7 0-3,-2 2 1 4,0 3-1-6,-7 11 1 7,-3 4-1-7,-11 8 0 7,-7 13-2-6,3 3 1 8,-10 4-1 4,7-9 1-17,2 2-2 0,0-11 1 16,8-10 0-16,1-1 1 17,-4-12-1-16,7-5 1 14,5-5-2-15,-3-4 0 17,5-4-7-17,6-17 0 17,6-9-18-15,6-9 1-2,0 0-31 15</inkml:trace>
  <inkml:trace contextRef="#ctx1" brushRef="#br0" timeOffset="126323">13969 8908 75 0,'-7'-3'0'8,"-9"-1"1"-3,16 4 0 5,-12-5 4-5,12 5 1 5,0 0-1-5,0 0 1 5,0 0-3-6,0 0 0 7,0 0-2-7,0 0 1 7,0 0 0-7,0 16 0 7,0 7 0-6,5 16 0 5,-3 17 1-5,0-1 0 6,5 2-2-1,-7 3 1 5,0 0 0-14,0 2 1 17,2-7 0-18,3 5 0 0,0 0-1 16,4 0 0-16,5 2 0 16,6-9 0-15,6-3-1 15,-6-11 1-15,-1-9-1-1,2-4 1 15,2-3-1-14,-3-7 0 16,-1-9-3-17,2 0 0 15,-5-3-39-14,-2 1 0 16,2-1-5-17</inkml:trace>
  <inkml:trace contextRef="#ctx1" brushRef="#br0" timeOffset="129564">14687 9506 71 0,'0'0'0'10,"-16"7"1"-6,16-7 1 7,0 0-1-7,0 0 1 7,0 0 3-7,0 0 0 7,0 0 1-6,0 0 1 5,0 14-2-6,-2 6 1 7,-3 12-2-7,-2 8 1 7,-2 3-3-7,-2-1 1 6,-6 1-2-5,-1 1 1 9,-3-5-1-11,1-7 1 7,1 3 0 7,-4-8 0-16,0-6 0-1,7-2 0 16,-5-8 0-16,5-4 0 17,0-2-1-17,2-10 1 16,-7-2-2-16,8-14 1 17,-1-4-1-17,7 4 1 17,-2 1-1-17,6 1 0 16,6 1 0-16,-1 2 0 18,5 4-1-18,-5-2 1 0,3 3-1 15,4 4 1-14,-4-2-1 16,4 7 0-17,5-3 0 0,2 10 0 16,2-1 0-16,5 8 0 17,2 4 1-17,3 2 0 16,2-2 0-16,-2 7 0 17,4 0 0-16,-2 0 0 15,-2-2 0-16,-5-3 1 16,-3-4 0-16,-4-2 0 18,-4-1 0-18,-1-4 0 0,-8-2 1 15,-3-5 0-14,0 0 1 2,0 0 0 7,0 0-2-5,0 0 0 5,0 0-15-5,0 0 1 6,0 0-81-6</inkml:trace>
  <inkml:trace contextRef="#ctx1" brushRef="#br0" timeOffset="134685">13225 9260 58 0,'0'0'0'8,"0"0"1"-3,0 0 1 5,0 0 1-6,0 0 0 6,-12 13 3-4,3-1 1 5,-3 4-4-7,-8 7 1 6,-6 5-1-5,-1-1 0 6,-8 1-2-7,7-5 1 7,3 0-1-7,-2 0 1 6,-3 0-1-5,2-5 1 5,3 1-1-4,4-8 1 4,5-2-1 5,2 1 0-15,5-3-1 17,9-7 1-17,-10 9-1 1,10-9 1 15,0 0-1-16,0 0 0 11,0 0 0-7,0 0 0 7,0 0 0-7,0 0 0 7,5 16 0-6,2 5 0 5,9 2 0 0,3 4 0 7,6 1 0-17,0-8 0 16,1 3 0-15,4 0 0-1,2 0 0 16,0-2 0-16,3-2 0 17,-6 1 0-17,8-1 0 17,-9-3 0-17,0 0-9 0,-5 0 0 15,4-5-56-14</inkml:trace>
  <inkml:trace contextRef="#ctx1" brushRef="#br0" timeOffset="135465">14816 9184 51 0,'0'0'0'8,"-2"-16"2"-3,2 16 0 5,0-10 2-5,0 10 1 6,0 0-3-7,0 0 0 8,0 0 1-8,0 0 0 7,0 0 0-8,0 0 1 8,14 10 0-6,6-3 1 5,8 4-2-5,4-2 0 4,10-2-1-3,-5 2 0 5,2 1 1 5,-2-1 0-16,2 2-2 16,0-2 1-15,0 1 1 15,-2-1 0-16,-5-2-3 0,-6 2 1 17,-6-7 0-17,-8 3 0 16,-5-1 1-16,-7-4 0 17,11 5 1-17,-11-5 1 6,0 0-3-2,0 0 0 6,0 0 0-5,0 0 0 4,-2 12 0-4,-10-1 0 7,-4 10-1 3,-11 2 1-14,-6 4-1 15,3 1 0-15,-6 7 0 15,6-6 1-15,-5 8-1-1,5-2 0 15,5-1 0-14,4-6 0 15,3-7 0-16,4-1 0 17,5-4 0-17,-1-2 1 17,6-5-1-17,4-9 0 16,-7 12-17-15,7-12 0 0,0 0-58 4</inkml:trace>
  <inkml:trace contextRef="#ctx1" brushRef="#br0" timeOffset="136274">15217 10030 64 0,'0'0'0'11,"0"0"1"-7,0 0 1 6,0 0-1-4,0 0 1 3,0 0 1-3,9 0 0 3,5 3 0-4,4 1 0 6,8 1 0-7,-6-1 0 7,3-1 0-7,1-1 0 7,3 0-2-8,-2-2 1 9,3-2-1-7,0 0 0 5,-3-1 0-4,-2 1 1 10,-2 0-1-16,-3 2 0 17,-6-7-3-16,-1 5 1 15,-4-1-25-16,-7 3 1 4,0 0-9 0</inkml:trace>
  <inkml:trace contextRef="#ctx1" brushRef="#br0" timeOffset="136576">15433 9830 73 0,'0'0'0'9,"0"0"1"-4,0 0 0 5,0 0 1-5,0 0 0 5,0 7 2-5,0 7 0 4,0 4 2-4,-2 5 1 6,0 5-2-6,2 4 0 5,0 0-2-6,0 3 1 6,2-5-2-5,0 2 0 6,1-4 0-6,1-1 0 6,-4 1 0-6,3 2 1 11,-3 0-2-15,0-7 1 15,0 0-2-15,0-12 1 15,0-2-8-16,0-9 0 16,0 0-80-15</inkml:trace>
  <inkml:trace contextRef="#ctx1" brushRef="#br0" timeOffset="137115">15998 9545 78 0,'0'0'0'9,"11"0"4"-4,-11 0 0 6,0 0 1-6,0 0 0 5,0 0 0-5,0 0 0 5,0 0-3-5,0 0 0 6,0 0 1-7,0 0 0 7,16 0-1-6,-2 0 1 5,5-2-2-6,6-1 0 6,7 3 0-5,-4 0 0 5,4 0 0-4,3 0 0 5,-1 0-1 4,-6 0 1-15,-5 3-2 17,-2-1 1-17,-8 5-33 16,-1-5 1-15,2 3-11-1</inkml:trace>
  <inkml:trace contextRef="#ctx1" brushRef="#br0" timeOffset="137443">16067 9784 67 0,'0'0'5'2,"0"0"0"9,0 0-2-7,0 0 1 6,0 0 1-5,0 0 0 5,0 0-2-5,0 0 1 6,21 2-1-6,-1-2 0 5,10-2-1-6,2 0 1 7,1 0-2-6,1-3 0 5,3-4 0-6,-2 2 0 6,-1 2-1-5,1 3 1 6,2-5-16-6,-5 2 1 8,0 1-49-12</inkml:trace>
  <inkml:trace contextRef="#ctx1" brushRef="#br0" timeOffset="137868">17016 9018 54 0,'0'0'0'8,"16"-21"1"-3,-16 21 1 5,9-11 5-6,-9 11 1 7,0 0 1-6,0 0 1 5,0 0-2-5,0 0 0 5,0 0-2-5,0 0 0 5,0 21-3-6,-5-5 0 7,1 11-1-7,2 8 0 7,2 4-1-6,-3 5 1 6,3 2-2 3,0-3 0-14,0 1 0 16,3-5 1-16,-1-9 0 17,0-2 0-17,0-8 0 17,3-1 1-16,-5-5-5-1,0-5 1 15,0-2-61-15,0-7 0 17</inkml:trace>
  <inkml:trace contextRef="#ctx1" brushRef="#br0" timeOffset="138271">16696 9727 60 0,'0'0'0'11,"0"0"3"-7,0 0 1 6,0 0 7-6,0 0 0 8,0 0-6-8,0 0 0 6,0 0 0-5,0 0 0 5,4-12-2-6,8 3 1 7,-1-5-1-6,17 0 0 6,2 1-2-6,9 1 1 4,9 1-1-3,-2 1 1 6,5 3-1-5,2 1 0 9,5-4 0-16,-12 3 0 17,-5 1 0-17,-2 1 0 17,-2 0-1-16,-9 3 0-1,-7 0-17 15,-5 2 0-15,0 0-55 17</inkml:trace>
  <inkml:trace contextRef="#ctx1" brushRef="#br0" timeOffset="138618">16843 9920 77 0,'0'0'0'9,"14"-2"2"-4,-14 2 0 5,7 0 4-6,-7 0 1 7,0 0-3-6,0 0 1 5,0 0-2-5,0 0 0 5,18 2-1-6,3 2 1 6,7-1-2-5,-1 1 1 6,3 1-2-7,0 0 1 7,5 1 0-7,-12-1 0 7,-3 2 1 3,-8 0 0 2,-12 2-1-15,-14 7 1-1,-11 3-1 16,-8 6 0-16,-6 2 0 17,0 3 0-17,-2 3-1 0,4-3 1 16,2-3-1-16,10-4 0 17,7-4 0-16,-1-1 0 15,8-7 0-16,4 1 0 16,4-5 1-16,15-3 0 17,9-4 0-16,4-2 1 14,5-2-1-14,7-3 0 0,11 2 0 14,-2-2 1-15,5 3 1 17,-7 1 0-17,-1 1-2 16,-13 2 1-15,-4 0 0 0,-3 0 0 14,-12 0-1-15,-2 0 1 17,-2 0-1-17,-7 0 1 17,12 0-1-17,-12 0 0 7,0 0-1-3,0 0 1 7,0 0-10-7,0 0 1 6,0 0-47-5,0 0 0 5,0 0 31-5</inkml:trace>
  <inkml:trace contextRef="#ctx1" brushRef="#br0" timeOffset="139998">17845 8935 57 0,'0'0'0'10,"0"0"3"-6,0 0 1 7,0 0 0-6,0 0 1 6,0 0-1-7,-7 12 0 7,-4 9 2-8,-6 6 0 8,-3 12-1-6,-1 12 0 5,0 4 0-6,0 5 1 7,-2 7-3-6,3 2 1 5,-1 4-1 4,3 5 0-13,6 5-1 15,3-7 0-15,7 2-1 14,6-9 1-14,8 3-2 16,6-6 1-17,5 1 0 0,5-3 0 16,4 1-1-16,-4-8 0 17,-5-4-11-17,0-9 1 16,0 0-74-15</inkml:trace>
  <inkml:trace contextRef="#ctx1" brushRef="#br0" timeOffset="140524">18368 9570 85 0,'14'3'0'9,"6"-1"3"-5,-8 2 0 7,-5-4 0-6,-7 0 1 5,0 0 2-5,0 0 0 5,-19 23 1-5,3-2 1 5,-2 14-4-5,-8-3 0 5,-6 5-2-6,-2-1 0 9,-6 4-1-10,6-1 0 8,-1 0-1-6,5-5 1 6,3-2-2-6,6-9 1 12,5-6-24-16,4-6 1 15,1 1-43-15</inkml:trace>
  <inkml:trace contextRef="#ctx1" brushRef="#br0" timeOffset="140806">18331 9342 95 0,'0'0'0'2,"0"0"1"8,0 0 0-5,0 0 1 5,0 0 1-4,0 0 1 3,0 0 1-4,5 12 0 5,-1 6-2-5,5 8 0 5,3 6-1-5,2 7 0 6,2 7 1-7,-2 7 1 7,-3 4-2-7,-2 3 0 8,-4 2-1-9,2-4 0 13,-3-3 0-15,1-7 1 14,2-11-3-14,-2-5 1 15,-1-6-27-15,-1-8 0 15,-1 3-35-15</inkml:trace>
  <inkml:trace contextRef="#ctx1" brushRef="#br0" timeOffset="141140">18803 9674 88 0,'0'0'0'9,"-9"7"3"-4,7 4 1 5,2 3 2-6,2 4 0 7,2 5-2-6,-1 5 1 5,1 0 0-5,-4 4 0 5,-4 5-1-6,-3-1 0 8,-5-1-1-9,-4-3 0 8,-2-2-2-7,-5-2 1 7,-3-3 0-6,3-9 0 5,-2-5 0-5,0-6 0 6,-1-5-1-6,3-14 0 4,5-9-1 3,4-4 0 4,10-6 0-16,8 4 0 2,10 1-1 13,4 5 1-14,5 2-1 14,-2 7 1-14,2 5 0 15,2 5 0-15,5 8 0 15,3 3 0-15,-1 14 0-1,2-3 0 15,6 10 0-14,-1-5 0 15,-7 2 0-15,-2-4 0 15,-2-3 1-15,-1-6 1 15,-8-1-1-16,1-4 1 16,-6-2-1-15,0-1 1 0,-7-4-4 14,-7 0 1-14,14-11-47 14,4-5 1-14,1-7 24 15,1 2 1-15,1 0 13 15</inkml:trace>
  <inkml:trace contextRef="#ctx1" brushRef="#br0" timeOffset="141932">19367 9487 99 0,'0'0'3'2,"0"0"0"9,0 0 0-7,0 0 0 7,0 0 1-8,0 0 0 8,23-2-1-6,-4 2 0 6,8 0-2-7,1 0 0 6,4 2 0-5,1 3 0 6,3 4 0-6,1-2 0 5,-2 0-1-5,-3-2 1 5,-4-1-6-5,-5-4 0 5,-9 0-27-5,-1 0 0 6,-3 0-8 2</inkml:trace>
  <inkml:trace contextRef="#ctx1" brushRef="#br0" timeOffset="142175">19641 9211 101 0,'0'0'0'10,"0"-9"0"-5,0 9 0 5,0 0 2-5,0 12 1 4,0 8 5-3,-4 10 1 3,-1 9-4-3,3 5 0 5,-7 4-2-8,2 5 0 8,0 5-1-6,2-1 0 5,-2 5-1-6,5-11 1 8,0-3-1-7,2-9 0 9,0-6-2-13,2-6 0 15,3-4-32-16,-1-9 1 17,-4 2-25-17</inkml:trace>
  <inkml:trace contextRef="#ctx1" brushRef="#br0" timeOffset="142606">20146 9085 100 0,'0'0'1'3,"0"0"1"8,-2 16 3-6,2 7 0 6,-5 5 1-7,3 1 0 7,-1 8-1-7,3 7 0 6,0 7-2-5,0 4 0 5,-2 2-1-5,0 5 0 5,-3 7 0-5,1-2 0 5,-1 0-1-5,-4-10 1 5,6-6-1-5,-3-12 0 9,1-7-3-13,3-11 1 14,-1-3-31-14,8-11 0 15,2-4-9-16,4-13-4 17</inkml:trace>
  <inkml:trace contextRef="#ctx1" brushRef="#br0" timeOffset="142944">20579 9393 112 0,'0'0'0'16,"-19"16"2"-15,19-16 0 3,-11 14 1 1,2 0 1 5,-5 7 0-5,-7 6 1 5,-4 12-2-5,-3 3 0 6,-2 6-1-7,-7 0 0 7,1 5-1-7,3-9 0 7,6-7 0-7,1-7 0 7,13-10-3-7,-4-6 0 7,8-5-26-7,7-18 0 7,2-9-12-7,2-19-5 7</inkml:trace>
  <inkml:trace contextRef="#ctx1" brushRef="#br0" timeOffset="143183">20468 9112 99 0,'0'0'0'13,"12"12"1"-12,-12-12 0 7,9 11 4-4,-4-1 1 7,-3 1 0-5,5 12 0 4,0 5-4-5,2 6 1 6,0 12 1-7,3 3 1 6,-3 6-4-5,0 0 1 5,3 0-1-5,-3 7 1 4,2-4-1-2,1-3 0 5,-1-4-1-9,1-10 1 7,-3-4-3 7,-2-5 0-16,0-7-33 0,-5-2 1 15,1-4-18-16</inkml:trace>
  <inkml:trace contextRef="#ctx1" brushRef="#br0" timeOffset="143512">20943 9441 96 0,'0'0'0'9,"16"17"3"-4,-9-11 1 5,-3 8 3-5,-8 14 0 6,-5 9-4-7,-5 4 1 6,-7 10-2-5,0-1 1 4,-2-4-1-3,5-7 0 3,2-4-1-4,2-5 1 5,-2-7 0-5,-7-7 0 6,-5-5-1-6,-2-11 1 6,3-4-1-7,1-12 0 8,5-7-1-8,10-5 0 13,9-2 0-15,2 3 0 12,7-1 0-13,11 3 0 16,7-1-1-17,3 10 1 16,0 7 0-16,-1 14 0 17,3 6 0-16,7 10 0-1,7 16 0 13,-5-1 0-11,2 4 0 15,-6-8 0-17,-5-2 0 17,-5-7 0-17,-4-3 0 0,-5-8 1 16,-4-3-1-15,-1-2 0 14,-9-7-9-14,3-12 1 15,-3-4-40-15,1-16 1 15,-3-9 47-15,-3-3 0 13,1-4-21-14</inkml:trace>
  <inkml:trace contextRef="#ctx1" brushRef="#br0" timeOffset="144047">21162 9145 81 0,'0'0'3'4,"0"0"1"6,0 0-1-5,0 0 1 6,0 0-1-7,0 0 0 7,0 0 4-7,2 9 1 8,0 7-4-8,3 9 0 6,-1 5 0-5,1 14 0 5,-3 11-2-5,-2 3 0 5,-2 6 0-6,-3 5 1 8,-1 7-2-1,-1-7 1-7,-3 2-1 9,1-11 0-12,0-5 0 13,2-16 0-13,0-6-3 15,3-10 1-16,1-7-40 17,1-5 0-17,2-4 17 2,5-28 1 12,-1 3 14-13</inkml:trace>
  <inkml:trace contextRef="#ctx1" brushRef="#br0" timeOffset="144544">21634 8717 75 0,'0'0'4'2,"0"0"0"9,11 2 2-7,-2 3 1 7,1 2-1-7,4 4 1 7,2 5-1-6,2 5 1 5,5 7-2-6,0 11 0 6,2 7-2-5,-8 13 1 6,-8 13-3-6,-7-1 1 5,-4 5-1-5,-7 0 1 5,-5-7-1 7,-5 2 1-16,-1 3-1 14,1 2 1-15,-6-5-2 17,-7 19 1-17,-8 11 0 0,4-14 0 15,-4-4-1-14,11-21 1 16,8-23-1-17,-2 1 1 16,9-17 0-16,-4-3 0 17,1-8-4-17,1-10 0 17,0-4-40-17,5-14 1 17,1-5 13-17,-3-9 0 0,-1 2 21 16</inkml:trace>
  <inkml:trace contextRef="#ctx1" brushRef="#br0" timeOffset="145508">14045 11169 72 0,'0'0'0'10,"0"0"4"-5,0 0 0 4,0 0 5-4,0 0 1 6,-28 30-1-6,12-12 1 4,-5 3-5-3,3 2 0 4,-5 2-1-6,-10 5 0 7,1 5-3-7,-7 1 1 7,-2 4-1-7,-1 1 0 7,1 5-1-5,-5-5 1 9,-3-1-1-15,10-8 0 16,7-14-8-15,6-6 1 15,8-10-12-16,11-16 1 17,12-16-18-17,6-11 0 17,1-1 26-17</inkml:trace>
  <inkml:trace contextRef="#ctx1" brushRef="#br0" timeOffset="145766">13833 11065 105 0,'0'0'0'10,"11"0"2"-9,-11 0 1 9,12 3 0-5,-12-3 0 5,7 2-1-5,-7-2 1 5,9 5 0-5,-9-5 0 5,16 18 0-5,-2 3 1 6,2 6 0-7,5 8 1 6,4 9-2-5,0 2 1 6,-4 9-3-6,4-2 1 6,8 4-1 6,-3-4 1-17,6 0-1 17,-3-7 0-16,1-7-1-1,1-7 1 15,-3-6-18-15,0-8 1 17,3-4-44-17,-10-3-5 16</inkml:trace>
  <inkml:trace contextRef="#ctx1" brushRef="#br0" timeOffset="146380">14851 11328 86 0,'0'0'0'8,"-12"11"3"-3,12-11 1 6,-2 12 3-6,-3 1 0 4,5 10 0-3,0 10 1 4,-4 15-3-6,-3 0 1 6,-5 8-4-5,-4-8 0 5,5 0 0-5,-12-4 1 5,-3-3-1-5,1-6 0 6,0-8 1-7,-5-4 0 8,-3-7 0 6,-1-4 0-18,-5-10-2 0,0-9 0 16,-1-4-1-16,8-10 1 17,4-2-1-17,10 0 0 16,7 0 0-15,6-2 0 15,10 0-1-15,1 2 1 15,6 2-1-16,4 2 1 16,12 3 0-16,4 12 0 17,7-1 0-17,0 17 0 0,7 11 0 16,-6 7 0-15,-1 6 0 15,-5 1 0-15,-2-2 0-1,-4-3 0 16,-5 0 0-16,-7-7 1 17,0-4-1-17,-4-7 1 16,-5 0-1-15,-7-14 1 15,7 11-7-16,-7-11 0 17,0 0-59-17,-3-16 1 3,-6-7 64 10,-16-9 0 4,0 0-12-16</inkml:trace>
  <inkml:trace contextRef="#ctx1" brushRef="#br0" timeOffset="147159">13342 11045 102 0,'0'0'0'11,"-11"4"1"-7,11-4 0 7,0 0 0-7,0 0 1 5,-12 10 0-2,-9 13 0 4,-11 4 3-8,-5 12 0 7,-7 5-4-5,-4 2 1 5,-3 2 1-5,8-2 0 5,1-7-1-5,-2-6 0 6,5 1-1-8,5-13 1 9,6-5 1-8,7-5 0 12,8-4-3-15,3-4 1 16,6 1-1-17,13 1 0 16,9-5 0-15,10 0 0 14,11 0 0-14,0 0 0 15,5 0 0-15,11 7 0 15,3 2-21-15,9 9 0-1,9 8-26 15,4 8 1-14,1-4 38 15</inkml:trace>
  <inkml:trace contextRef="#ctx1" brushRef="#br0" timeOffset="147749">15037 11006 92 0,'0'0'0'5,"0"0"0"0,0 0 0 7,0 0 0-9,0 0 1 7,0 0 2-5,0 0 0 6,14 11 0-6,0 1 0 5,7 4 0-5,6 0 0 5,10 5-1-5,2-3 1 5,0 3-2-5,-2-5 1 5,-2-2-1-6,-10-3 1 9,-4-4-1-11,-5 0 1 13,-4-3 0-15,-3 3 0 16,-2-7 2-15,-7 0 0 15,0 0-3-15,0 0 1 7,-12 16 0-4,-4 1 0 6,-9 6-1-5,-8 6 1 5,-3 11-1 2,-1 1 0 5,0 7-1-16,0 1 1-1,0 6-1 15,5-12 1-14,4-1-1 15,1-5 1-15,4-10-1 15,7-4 0-15,4-7-5-1,5-4 0 15,2-3-34-14,12 0 0 17,0 1-6-16</inkml:trace>
  <inkml:trace contextRef="#ctx1" brushRef="#br0" timeOffset="148270">15341 11898 75 0,'0'0'0'10,"-7"-11"6"-6,7 11 1 7,0 0 2-6,0 0 0 5,0 0-7-5,0 0 1 6,0 0 0-7,0 0 1 7,0 0-1-7,0 0 0 6,12-7 0-5,4 4 0 5,0-6 0-5,7 0 0 5,7 0-1-5,7-3 1 6,2 3-1-5,-9 2 0 3,-2 5 1 2,-8 0 0 6,-3 2-1-17,-4 0 0 17,-3 0-1-17,-10 0 1 0,11 0-1 16,-11 0 0-16,0 0-8 3,0 0 1 7,0 0-41-5,0 0 1 6,0 0 37-7,0 0 0 7,0 0-15-7</inkml:trace>
  <inkml:trace contextRef="#ctx1" brushRef="#br0" timeOffset="148811">16378 11254 66 0,'0'0'0'10,"2"12"7"-5,-2-12 0 5,0 0-1-5,0 0 1 5,0 0-1-5,0 0 1 5,14 2-1-6,0 2 0 6,2 1-5-5,5 0 1 5,6 2-1-5,8-3 1 5,4 1-1-4,0-3 0 4,5-2-1-6,-12 0 1 9,3 0-5 4,-12 0 0-16,2 0-82-1</inkml:trace>
  <inkml:trace contextRef="#ctx1" brushRef="#br0" timeOffset="149068">16288 11588 96 0,'0'0'0'9,"14"0"0"-6,-14 0 0 8,16 0 5-7,5 0 0 6,9 0 0-5,11 0 0 7,14 0-3-9,-9 0 0 8,-6 0-1-6,1-5 1 5,5 3-1-5,0-1 0 6,0-1-8-7,-2 2 1 6,0 2-75-4</inkml:trace>
  <inkml:trace contextRef="#ctx1" brushRef="#br0" timeOffset="149381">17483 10739 112 0,'0'0'0'11,"-7"20"3"-7,3-10 1 6,-3 3 3-5,-2 13 0 6,2 11-2-7,-2 2 0 6,2 9-3-5,0-9 0 6,2 5 0-7,1-5 0 6,1-5-1-5,1-1 0 5,2-3-1-5,0-7 1 5,0-5 0-5,0-4 0 6,0-5-9-8,0-9 0 8,2 14-39-6,-2-14 0 5,7 11 34-4,-7-11 1 7,0 0 0-12</inkml:trace>
  <inkml:trace contextRef="#ctx1" brushRef="#br0" timeOffset="149698">17119 11392 104 0,'0'0'0'8,"7"0"3"-4,-7 0 0 7,0 0-1-7,0 0 1 7,14 2 0-5,5-2 1 3,8-2-3-4,5-3 1 5,15-1-1-5,1-1 1 6,5 0-1-7,0 2 0 6,4 3-1-6,-13-3 1 8,-2 3-6-6,-10 0 0 5,-4 2-43-7,-12 2 1 9,2 0 31-13</inkml:trace>
  <inkml:trace contextRef="#ctx1" brushRef="#br0" timeOffset="149949">17267 11641 90 0,'0'0'2'2,"0"0"1"9,16-12 3-7,-2 10 1 6,4-3-1-5,3 5 1 6,2 5-2-7,2-5 0 7,3 4-5-7,-3 3 1 7,-6-4 1-7,-3 3 1 8,0 6 0-8,-14 6 1 6,-2 1-3-6,-14 8 1 6,-9 10-1-4,-7-7 0 4,-4 7 0 4,2-10 1-12,2 1-1 12,7-5 0-13,4-9-1 13,5 0 1-13,3-3-1 17,11-11 0-17,-7 12 0-1,21-8 0 15,13-1 0-14,10-3 0 15,2-3 0-16,10 1 0 16,8-3-7-15,-6 1 1 13,4-1-26-13,-4-4 0 15,-5 0-4-16,2 0-5 20</inkml:trace>
  <inkml:trace contextRef="#ctx1" brushRef="#br0" timeOffset="150495">18248 10932 110 0,'0'0'0'17,"-2"9"1"-17,2-9 1 5,-16 19 1 1,-3-3 0 3,-2 7 3-4,-2 9 0 5,0 9-2-5,3 8 1 5,-3 4-1-6,6 11 0 8,6 3-2-8,4 6 0 6,5 5-2-6,4 1 1 8,5-1 0-8,4-7 1 13,3-6-2-17,0-12 0 16,2-12-27-16,12-11 0 17,0 2-46-17</inkml:trace>
  <inkml:trace contextRef="#ctx1" brushRef="#br0" timeOffset="151333">18851 11190 82 0,'0'0'0'10,"-2"9"3"-6,2-9 0 7,0 0 2-7,0 0 0 7,0 0 3-7,0 0 0 8,-4 16-3-8,-3 2 0 7,-5 10 1-7,-9 6 0 6,-2 10-4-5,-9 0 0 5,0 2-1-5,-3-2 1 5,-4 4-1-4,0-9 0 3,-2 0-1 6,8-11 1-15,8-8-6 16,2-8 1-16,7-10-21 17,2-25 1-17,2-16-17 18,12-16-5-18</inkml:trace>
  <inkml:trace contextRef="#ctx1" brushRef="#br0" timeOffset="151610">18658 10914 87 0,'0'0'0'1,"18"-3"2"-1,-18 3 0 1,17 0 3 5,-11 3 1 4,4 4-1-6,6-1 0 8,4 11 1-8,1 3 1 7,2 6 1-8,-2 10 0 8,2 13-4-6,-2 1 0 6,2 5-1-7,-5 5 1 6,-4 5-2-4,4-6 1 12,-6 4-2-17,-1-8 0 15,1-5 0-16,0-10 0 16,-3-6-1-15,-2-2 0 16,0-11-24-17,2 2 1 0,7 0-33 16,-5-9-5-16</inkml:trace>
  <inkml:trace contextRef="#ctx1" brushRef="#br0" timeOffset="151965">19478 11217 105 0,'0'0'0'8,"14"9"2"-3,-14-9 0 5,14 12 2-5,-12 4 0 5,-2 12 2-5,-7 6 0 5,-5 12 0-4,-4 0 0 4,-7 5-3-6,-4-5 0 6,-6 0-2-4,-3-7 1 4,-4-2 0-6,-1-10 1 6,-5-1-1-5,4-8 0 8,1-6-1 2,4-15 0-15,3-11-1 17,6-13 1-17,5-17-1 0,11 5 0 15,12 0-1-14,12 0 1 15,4 7-1-15,12 13 0 15,11 3-1-16,0 11 1 17,7 12 1-17,-2 7 0 17,-5 11 0-17,0 3 0 16,0 4 0-16,-9 1 0 17,-2 1 0-17,2 1 1 0,0 1-1 16,-12-8 1-15,1-7-1 16,-6-3 1-17,-3-11 0 0,-10-7 0 16,9 11-7-16,-9-11 1 17,4-13-45-17,-1-1 0 17,-1-2 35-17,14-16 0 16,0-1 3-15</inkml:trace>
  <inkml:trace contextRef="#ctx1" brushRef="#br0" timeOffset="152504">19798 11371 87 0,'0'0'0'11,"0"0"7"-7,0 0 1 6,7-9 0-5,-7 9 0 6,0 0-4-8,0 0 0 8,9-2 1-7,3-5 1 7,4 2-1-7,16-2 0 7,14 1-3-6,0-1 1 5,14 0-2-5,-14 2 0 4,0 1 0-2,-7 1 0 12,-4 3 0-19,-10-2 0 17,-4 2-1-17,-3-2 1 16,-1 2-1-16,-6 0 0 17,-2 0-17-16,-9 0 0-1,0 0-73 3</inkml:trace>
  <inkml:trace contextRef="#ctx1" brushRef="#br0" timeOffset="153174">20957 11082 82 0,'0'0'2'5,"0"0"0"6,0 11 2-7,0-11 1 6,-5 16 2-5,-2 3 1 6,-2 6-2-7,-10 5 1 6,-1 7-4-5,-6 4 1 5,1 5-1-4,-3 2 0 3,-4 5-2-3,0-7 0 3,-3-7 0-3,8-9 0 4,1-7-1-6,6-7 0 7,1-6-4-6,5-15 0 11,3-14-25-15,9-13 0 11,-1 0-23-11</inkml:trace>
  <inkml:trace contextRef="#ctx1" brushRef="#br0" timeOffset="153404">20830 10796 76 0,'0'0'0'12,"-12"-9"6"-8,12 9 1 6,0 0-4-5,0 0 1 5,0 0 0-5,0 0 0 5,0 0 1-6,0 0 0 7,12 5-1-7,2 11 1 7,6 11-1-7,6 8 1 7,4 11-2-6,-5 5 1 5,0 8-1-4,-4 3 0 14,-2 5-1-19,-3 0 1 13,-5 4-2-13,-2-4 1 14,1-5 0-14,-6-14 0 15,1-9-1-15,-1-4 0-1,1-12-5 15,-3-2 1-14,3-14-41 15,-5-7 1-15,7 4 32 1,4-22 0 15,1-1-18-16</inkml:trace>
  <inkml:trace contextRef="#ctx1" brushRef="#br0" timeOffset="153810">21367 11247 60 0,'0'0'0'9,"-3"9"7"-3,3-9 0 5,0 0 2-7,0 0 0 6,12 10-1-5,-12-10 1 5,14 11-4-5,-10-2 0 5,1 3-1-5,-3 11 0 6,0 4 0-7,-4 6 1 6,0 6-2-5,-12 2 0 5,0 3-1-4,-9-5 0 10,-2 0-1-15,-3-7 1 11,1-2 0-11,-1-7 0 15,-2-4-1-15,7-8 0 15,-5-4 0-16,5-14 0 17,7-9-1-17,0-7 1 16,9-5-1-15,9-4 0 15,8-12 0-16,3 10 0 16,8-1-1-15,5 8 1-1,3 1-1 16,1 10 1-15,0 5-1 15,-2 9 0-15,0 8 0-1,-5 11 1 15,-5 10 0-14,-2 5 0 15,0 7 0-15,0-2 0 15,-2 0 0-16,7-7 0 17,0-2 0-17,-3-8 0 16,1-4 0-16,-6-4 0 17,-1-5 0-17,-3-5 0 2,-2-4-25 13,0-5 1-15,0-5-51 16</inkml:trace>
  <inkml:trace contextRef="#ctx1" brushRef="#br0" timeOffset="154636">20533 10711 95 0,'0'0'0'10,"7"9"2"-5,-7-9 1 5,0 0 0-6,0 0 1 7,0 19 1-7,-5 4 0 7,3 9 0-6,2 9 0 5,0 12-2-6,0 7 0 7,-2 0 1-6,-3 9 1 5,0 5-3-6,1 8 0 9,-3 10 1-4,0-2 0 6,-2 4-3-14,-1 8 1 15,-1 6-1-15,6-42 1 0,3-24-1 13,2-10 0-13,2-11-7 15,5-5 1-15,2-7-52 15,12-18 0-16,0 2 43 17</inkml:trace>
  <inkml:trace contextRef="#ctx1" brushRef="#br0" timeOffset="155148">21650 10766 110 0,'0'0'0'9,"0"10"1"-5,0-10 0 7,4 13 1-7,-1 6 1 7,1 6 0-7,-4 7 0 6,0 12 0-6,0 0 0 7,3 6 0-7,1 6 0 7,1 6-2-7,0 4 1 9,1 1 0-10,4 2 1 10,1 7-2 0,-4-16 1-13,-2-3-1 16,-3-11 0-15,-4-9-3 15,-1-9 1-15,1-10-17-1,0-6 0 16,2-3-27-16,0-9 1 10,0 0 42-6,7-23 1 7,0 2-8-3</inkml:trace>
  <inkml:trace contextRef="#ctx1" brushRef="#br0" timeOffset="161407">21970 10626 38 0,'0'0'0'9,"0"0"6"-4,0 0 0 5,0 0 3-5,0 0 1 6,0 0-5-6,0 0 1 5,0 0 1-6,0 0 0 7,0 0-3-6,0 0 1 5,0 0-1-6,0 0 0 6,25 12-1-5,-6-3 1 5,4 2-2-5,4 5 0 6,8 5 1-7,-7 0 0 8,-3 2-1-5,0 9 1 10,-2 7-2-16,-2 5 1 15,0 0-1-15,-7-3 1 15,-1 0-2-16,-6-2 1 16,0 1 0-15,0-4 0-1,2 1 0 16,1 0 0-16,-6-3 0 17,-1 10 1-16,-1 4-1-1,-2 5 1 15,-2 5-1-14,2 2 1 15,0-5-2-16,0-4 1 17,-3-3 0-17,-1-7 0 16,-1-2 0-15,-2-4 0 15,-2-5 0-16,-3-3 0 17,1-4 0-17,-1 0 0 1,1-4 0 14,-5 4 0-15,0 2 0 17,-1-9 0-17,4 3 0 17,-3-3 0-16,4 0-1-1,-6-5 1 15,4 1-1-14,0-5 1 15,2 2-1-16,-1-2 0 16,1 2 0-15,1 2 0 15,1-4 1-16,1 0 0 17,2 0-1-16,7-7 1 15,-11 9 0-16,11-9 0 16,-10 5-1-16,10-5 0 0,0 0 0 5,0 0 0 6,-16 7 0-7,7 2 0 10,-2-4 0-12,1-1 0 12,4 3 0-13,6-7 0 9,-14 2 0-5,14-2 1 4,-12 3-1-4,12-3 0 6,-16 2 0-8,16-2 0 8,-14 0-3-5,14 0 1 3,0 0-15-4,5-7 0 5,2-9-32 6,9-5 0-16,0 3 23 15</inkml:trace>
  <inkml:trace contextRef="#ctx1" brushRef="#br0" timeOffset="175024">14570 13262 59 0,'0'0'0'10,"-5"7"3"-6,5-7 1 6,0 0 1-5,0 0 0 5,0 0 0-5,0 0 0 5,0 0 0-5,0 0 0 6,0 0-1-7,0 0 0 7,0 0-1-7,0 0 0 7,-7-14-1-7,0 5 1 7,-2-2-1-7,0-1 1 7,-3 1-2-6,-1-1 1 4,-4 3-1-3,6 2 0 3,-3 0 0-5,3 3 0 7,1 1 0-6,-6 1 0 6,0 2-1-5,0 0 1 6,-2 2-1-8,1 3 1 4,1-1-1 9,0 3 0-17,-2 5 0 16,-1 2 0-15,6 2 0-1,-8 4 1 16,2 8-1-16,-4 0 0 16,3 2 0-15,-3-3 0 15,-5-2 0-15,5-2 0 15,7-4 0-16,-3-1 0 17,6 1 0-17,6-1 0 16,2 3 0-15,10 2 0 15,2 2 0-16,13 3 0 0,3-1 0 16,-2-4 0-15,2 0 0 15,0-2 0-15,-2 0 0-1,4-3 0 16,3-9 0-16,4 0 0 16,7-4 0-15,-9-5 0 15,-2-2 0-15,-3-5 1 15,-2-5-1-16,-4 3 1 17,-6 0 0-17,-1 0 1 16,-8 2-1-16,3 0 1 17,-7-2-1-16,-4 0 0-1,-3 2-1 15,-14 4 1-15,-6-1-1 17,-3 8 1-16,-5 3-1-1,-2 9 0 16,-2 7 0-16,4 7 0 16,1 5 0-15,4-1 0 15,2 1 0-15,5-3 0 15,7-4-1-15,2-1 1 15,10-8-1-16,4 4 1 16,11 2 0-16,5 0 0 17,3 3 0-17,2-3 1 0,-3-4-1 16,3-3 0-16,2-9 0 18,4 1 1-18,3-1-1 16,-2-7 1-16,0 0-1 0,-3-2 1 16,0-2 0-15,1 0 0 15,-8-7 0-15,3 2 0 15,-10-2-24-16,5-5 1 17,1 0-53-17</inkml:trace>
  <inkml:trace contextRef="#ctx1" brushRef="#br0" timeOffset="176796">15182 13520 66 0,'0'0'0'9,"-2"16"1"-5,2-16 1 7,0 11 2-6,0-11 0 6,0 0-1-7,0 0 1 6,0 0-2-5,0 0 1 5,0 0 0-5,0 0 0 5,0 0 1-5,0 0 0 5,0 0-1-5,0 0 0 5,14-2-2-5,0 0 1 6,4 0-1-7,5 2 1 6,3 0-1-6,1 0 0 8,1 0-1-6,-1 0 1 9,6 0 0-15,-6 0 1 17,6-7-1-17,-3 2 0 17,-10-2 0-17,3 3 0 16,-4-1-1-15,-3 5 1 15,-5-5-1-15,-1 5 1-1,-4 0-1 15,-6 0 1-14,12 0-1 2,-12 0 1 8,16-4-1-5,-16 4 1 7,12-3-1-12,-12 3 0 14,11 0-30-14,-11 0 0 9,0 0-19-6</inkml:trace>
  <inkml:trace contextRef="#ctx1" brushRef="#br0" timeOffset="177456">15127 13775 54 0,'0'0'0'10,"12"5"5"-5,-12-5 1 5,0 0-1-6,0 0 1 6,0 0-1-4,0 0 0 3,0 0-2-3,0 0 1 3,0 0-1-4,7 0 0 6,9-5 0-7,11 3 0 7,8 0 0-7,-3-1 0 7,3 1 0-7,4 2 0 9,2 0 0-7,-6 0 0 10,-1 2 0-15,1-2 0 15,2 3-1-16,-3-3 0 17,-6 0-1-16,-7-3 1 15,-3 1-1-16,-6 2 0 0,-3 0 1 16,-9 0 0-16,11 2 2 4,-11-2 0 9,0 0-3-12,0 0 1 10,0 0-2-6,0 0 1 6,0 0-1-8,0 0 0 8,0 0-26-6,0 0 0 6,0 0-47-7</inkml:trace>
  <inkml:trace contextRef="#ctx1" brushRef="#br0" timeOffset="182470">16924 13168 66 0,'0'0'0'10,"0"0"1"-5,0 0 1 5,0 0 3-5,0 0 0 5,0 0-1-6,0 0 1 6,0 0 0-5,0 0 0 6,0 0-1-7,0 0 1 7,0 0-2-7,0 0 1 7,-10-25-2-6,4 11 0 6,-6-2-1-7,-9 0 1 7,-2 0-1-7,0 2 1 6,0 2-1-5,0 3 0 6,2 2-1 3,-2 3 1-13,3 4-1 14,-1 2 1-15,-2 5-1 17,-5 4 0-16,-2 8 0-1,-7 1 0 16,-2 3 0-16,5 5 0 16,-1 6 0-15,8 1 0 15,6 2 0-16,2 0 0 16,8 2 0-15,6 2 0 15,10-2 0-16,2 0 0 17,9 0 0-17,12-6 0 18,1-4 0-18,1-8 1 0,5-7 0 15,-5-7 0-15,7-9 0 17,-3-3 0-17,3-7 0 16,-7 3 0-15,-2 0 1-1,-12 0 0 16,-5 2 0-16,-11 7 0 17,10-9-1-16,-10 9 1 6,-19-3-2-2,1 10 1 6,-14 5-1-1,4 4 0 6,0 5 0-16,-6-1 0 17,-5 8 0-16,-1 6 0-1,1 6 0 15,5-1 0-14,6 0-1 15,3-9 0-16,11-5 0 17,9 0 1-16,10 1-1-1,2-6 1 16,9 1 0-16,12-3 0 16,1 1 0-16,1-3 0 16,5-2 0-16,-7-5 0 17,-5-2 0-17,4-3 0 17,-6 1 0-16,2-5 0 14,2 0 0-14,-4 0 0 16,0 0-10-17,-3 0 0 0,1 0-79 15</inkml:trace>
  <inkml:trace contextRef="#ctx1" brushRef="#br0" timeOffset="183326">16871 13895 97 0,'0'0'0'10,"11"-16"1"-5,-11 16 0 6,9-9 3-7,-9 9 0 6,10-5-1-5,-10 5 0 5,11-5-1-5,1 3 0 4,4 2 0-4,7 0 0 7,0 0 1-9,9 0 1 8,7 0-1-7,-4 0 1 7,-8 0-3-7,-4 0 1 8,-2-5-1-9,2 3 1 14,-4 0-1-16,-3 0 1 15,-5 2-1-15,-2-5 0 15,-2 0-10-16,-7 5 0 17,10-7-29-17,-10 7 1 16,0-11 20-16,0 11 0 1,0 0 6 4</inkml:trace>
  <inkml:trace contextRef="#ctx1" brushRef="#br0" timeOffset="183657">17108 13619 106 0,'0'0'0'9,"2"14"1"-4,-2-14 0 5,-2 13 3-6,2-13 0 7,-5 12-1-6,3-3 1 5,0 5-1-5,2 7 1 6,0 8 2-8,2 6 0 8,5 9-3-7,-3-5 0 7,3 2-1-6,0-2 0 6,3 0-1-7,-6-2 1 8,3 0-1-6,-7-7 1 10,0-5-1-15,0-9 1 15,0-4-2-15,0-3 0 15,0-4-18-16,0-5 0 2,0 0-72 4</inkml:trace>
  <inkml:trace contextRef="#ctx1" brushRef="#br0" timeOffset="184237">18299 13490 97 0,'0'0'1'6,"0"0"1"2,9 11 0-3,-9-11 1 6,9 5-1-6,-9-5 0 5,12 2 2-6,-1-4 0 6,5 0 0-4,10-1 0 3,8-1-3-4,8-3 1 6,6-2 0-7,-4 2 1 7,-1 2-2-7,1-2 1 7,2-2-1-6,3 2 0 10,-6 3-1-15,4 1 1 17,-4 1-1-17,-8 2 1 16,-8 0-1-15,-8 0 1 15,-3 2-1-16,-2-2 1 17,-5 3-5-17,-9-3 1 16,14-3-23-15,-14 3 1 15,9-18-14-16,-9 4-5 0</inkml:trace>
  <inkml:trace contextRef="#ctx1" brushRef="#br0" timeOffset="184571">18782 13140 113 0,'0'0'0'12,"-9"5"0"-8,9-5 0 6,-2 11 1-5,-3 6 0 4,3 8 2-3,0 12 0 4,-3 2 1-5,0 4 1 6,3 8-3-7,2-5 0 6,0 7-1-6,0-2 1 8,2 1-2-9,3 4 1 8,0-1 0-4,-1 5 0 9,3 2-10-15,2-12 0 15,3-6-49-15,9-7-5 15</inkml:trace>
  <inkml:trace contextRef="#ctx1" brushRef="#br0" timeOffset="184949">20349 13168 77 0,'0'0'0'12,"0"0"5"-11,0 0 0 9,0 0 8-5,0 0 0 5,0 0-8-5,0 0 0 6,0-12-2-7,0 3 0 7,0-2 1-7,-3-3 1 7,1-2-2-7,-7-3 1 6,-5 1-1-5,0 2 1 4,-2 0-3-3,-12 4 1 5,-9 3-1-6,-6 7 1 5,-6 6-2 7,1 13 1-16,0 1-1 15,8 10 0-16,1 4 0 0,12 7 0 16,4 7 0-15,9 2 0 16,12 0 0-17,2-2 0 16,2 0 0-15,9-6 1 15,8-6-1-16,8-4 0 17,13-5 1-17,-1-6 0 17,7-6 0-17,-14-3 1 0,-2-6-1 16,-7-1 1-16,-2-3-1 16,-10 0 0-15,-2-3 0 16,-9 3 1-17,0 0-2 0,-9 5 1 10,-7 4-1-6,-12 7 0 8,-11 5 0-5,-4 9 0 9,-8 7 0-15,7 6 0 14,3 6 0-14,4-1 0 16,9 3 0-17,7-5 0 17,10-3-1-16,4-6 1-1,9-5 0 15,10-2 0-15,6-2 0 16,15-12 0-15,6-2 0 15,4-5 0-16,10-9 0 0,-9 0 0 17,0-7 0-17,-10-2 0 16,1-3-9-15,-7 1 1 15,-8-1-19-15,-1 5 0 15,-1 0-46-16</inkml:trace>
  <inkml:trace contextRef="#ctx1" brushRef="#br0" timeOffset="185664">20540 13987 111 0,'0'0'7'3,"-12"0"1"8,-2 0-6-6,14 0 1 5,0 0 1-5,0 0 0 5,0 0 1-6,0 0 0 7,10-5-2-6,6 3 0 5,4-5-1-5,8 0 0 5,9 0-1-5,0 0 1 5,4 0 0-6,-4 3 0 7,0-1-1-6,4 3 0 4,-1 4 0 5,-1-2 1 3,2-2-2-17,-9 0 1 0,1-1-1 16,-13 1 1-16,-1 0 0 17,-5 2 0-17,-3-5 2 17,-11 5 0-17,14 0-3 0,-14 0 0 15,0 0-10-14,0 0 1 8,0 0-109-4</inkml:trace>
  <inkml:trace contextRef="#ctx1" brushRef="#br0" timeOffset="187179">13172 15507 67 0,'0'0'3'4,"0"0"0"7,2-9 1-7,-2 9 0 7,0 0 2-6,0 0 0 6,0 0-1-7,0 0 0 7,0-9 0-7,0 9 0 6,-2-12-2-6,2 12 1 8,-7-16-2-8,0 5 0 7,0-1 1-7,-2 1 1 7,-3-1-2-7,-9 1 0 6,-4 2-1-5,-7 2 0 5,-7 2 0-3,0 5 0 2,-7 7-1 7,2 2 1-15,0 7 0 16,5 0 0-17,0 7-1 0,11-4 0 15,0 6 0-15,8 0 0 16,6 5 0-15,9 5 0 15,10 4 0-15,6-7 0 15,5 5 0-16,10-5 0 17,6-4 0-17,3-5 0 17,6-5 0-17,5-4 1 17,0-7-1-17,-11-3 1 0,-5 1 0 16,-7-5 0-16,-7 0 2 17,-5 0 0-16,-6-5-1-1,-5 5 1 15,0 0-3-15,-16 5 1 12,-9 4-1-7,-12 10 0 12,-9 6 0-17,0 7 0 16,-5 7 0-16,5 3 0 16,2 1 0-15,9-1 0 15,8-1 0-15,11-4 0 15,4-2-1-15,8-3 1-1,13-5 0 15,5-1 0-14,6-6 0 15,8-6 0-15,11-7 0 15,-11-2 0-16,-1-3 0 0,1 0 0 16,-3 3 0-15,-4-3 0 15,-5 0-15-15,3 1 1 15,1-1-25-16,-8 3 1 17,2-1 3-17</inkml:trace>
  <inkml:trace contextRef="#ctx1" brushRef="#br0" timeOffset="187992">13241 16158 105 0,'0'0'2'2,"0"0"0"8,0 10-1-5,0-10 1 6,0 0 1-7,0 0 0 8,0 0 1-8,0 0 0 6,11 4-1-6,-4-4 1 6,5 2-1-4,8 1 1 4,3 1-2-5,10 1 0 5,6 0-1-5,0-1 1 5,0 1-1-5,-4-3 0 7,-1 0 0 6,-6-2 0-18,-3 0 0 0,-6 0 0 15,-3-2 0-14,-5 2 0 15,1 0 0-15,-12 0 0 15,9 0-9-15,-9 0 1 14,0 0-36-14,0 0 1 3,0 0 3 1</inkml:trace>
  <inkml:trace contextRef="#ctx1" brushRef="#br0" timeOffset="188341">13526 15965 87 0,'0'0'0'10,"0"0"1"-6,0 0 0 6,0 0 3-5,0 0 1 5,0 0 3-5,0 0 0 5,0 9 0-6,0 3 0 7,0 4-2-7,0 12 0 8,3 8-3-8,-3 8 0 6,0 9 0-5,0-2 0 6,-3 1-2-6,3-6 0 11,0-2 0-15,0-9 0 15,0-5 0-16,0-7 0 16,0-7-1-15,0-5 1 15,0-4-3-16,0-7 0 16,0 0-44-15,12-14 1 0,-1 0-1 15</inkml:trace>
  <inkml:trace contextRef="#ctx1" brushRef="#br0" timeOffset="188878">14229 15845 96 0,'0'0'3'2,"0"0"1"8,0 0 1-5,0 0 1 6,0 0-2-7,0 0 1 7,0 0-2-7,0 0 1 7,0 0-1-7,0 0 1 8,0 0-2-8,0 0 1 6,7 3-2-5,4-1 1 5,3 3 1-6,9-5 0 6,12 0-2-4,-5-3 1 4,6-1 1-5,-8-1 0 6,2 3-1 6,-7 0 1-17,-2-1-2 16,-5 1 1-15,0 2-1-1,-4-2 1 16,-1 2-1-16,-4-5 0 17,2 0-1-17,-9 5 1 16,12-6-3-15,-12 6 1 15,9-3-27-16,-9 3 0 4,0 0-27 1,0 0-4 4</inkml:trace>
  <inkml:trace contextRef="#ctx1" brushRef="#br0" timeOffset="189332">14204 16057 99 0,'0'0'0'12,"0"0"1"-11,0 0 1 10,0 0 0-6,0 0 0 5,0 0 1-6,0 0 1 8,0 0-1-9,0 0 1 9,0 0-1-9,0 0 1 7,0 0-1-5,9 0 1 6,7 0-1-6,7 0 0 5,5-2-1-4,1 0 0 4,4-1 0-5,-1 3 0 5,0 0-1 7,-2 0 1-17,-2 3 1 17,-8-3 0-17,4 2-1 0,-6-2 0 16,0 0 0-16,-4 0 1 17,-2-2-2-17,-3-1 1 17,-2 3-1-17,-7 0 1 16,0 0-1-15,0 0 1 2,0 0-1 2,0 0 1 6,0 0-2-6,0 0 1 4,0 0-2-4,0 0 1 5,0 0-21-5,0 0 0 6,0 0-40-8,0 0 1 8,0 0 52-5</inkml:trace>
  <inkml:trace contextRef="#ctx1" brushRef="#br0" timeOffset="190482">15099 15328 100 0,'0'0'1'5,"0"0"0"5,0 0 0-5,0 0 0 5,0 0 0-6,12 2 1 7,4 3 3-6,16 2 0 5,14 0-2-6,-2 2 1 7,9 0-3-6,-4-2 1 6,1-2 0-7,-11-3 0 7,1-2-1-7,-8-2 1 7,-7-1-1-7,-4 1 0 6,-5-3-5-4,-5 3 0 4,-4 2-34 1,-11 9 0-8,1 3 2 1</inkml:trace>
  <inkml:trace contextRef="#ctx1" brushRef="#br0" timeOffset="190738">15180 15450 96 0,'0'0'3'3,"0"0"1"8,0 0-3-6,0 0 0 5,0 0 2-5,12 4 1 5,6 3 1-5,3 7 0 5,6 5-2-5,-1 8 1 5,1 1-1-5,-4 6 0 6,-4 3-1-7,-5-2 1 7,-3 4-1-7,-11-7 0 6,0 2 0-6,-14 1 0 9,-4-3 0-10,-5-4 0 13,-12-3 0-15,3-7 0 15,-5-2-1-15,3-2 0 15,1-5-1-16,8 1 1 17,2-3-1-17,5-3 0 17,4 1 0-17,5-3 0 2,6 0 0 13,3-2 0-14,12 5 0 14,15-5 0-15,13 0 0 16,1 0 0-15,12-2 0 15,-2 2 0-15,2 0 0-1,0-3 0 15,-3-1 0-14,-8-1 0 15,-5 3 0-15,-5 0 0 15,-2-1 0-15,-7 3 0 15,-7 0-15-15,-4 0 0 14,-3 0-23-14,-9 0 1 16,0 0 0-17</inkml:trace>
  <inkml:trace contextRef="#ctx1" brushRef="#br0" timeOffset="191283">15341 16151 77 0,'0'0'0'10,"12"0"3"-6,-12 0 1 7,9 7 1-7,-7 7 1 7,1 5 1-6,-1 6 0 6,0 5 0-7,-2 0 0 6,-2 2-3-5,-5-2 1 5,-4 4-2-5,-6-8 1 5,-3 1-1-5,-6-6 1 6,-1-7-1-8,-1-5 1 8,0-7-3-7,-4-6 0 8,2-8 0 4,5-4 0-15,2-2-1 13,4 1 1-13,8 1-1 15,2 5 0-14,2 6 0-2,7 5 0 15,0 0-1-15,11 0 1 10,5 0 0-6,12 5 0 7,9-1 0-3,4 1 0 9,8 0 0-17,-3 4 0 16,0 2 0-15,-7 1 1 15,-11 2 0-16,4 2 0 17,-2 0 0-17,-7-2 0 0,-2-1 0 16,-3-1 0-15,-4-1 0 15,-3-1 1-15,-1-3-1-1,-10-7 1 15,13 11-1-14,-13-11 0 15,0 0-3-15,0 0 1 5,0 0-45-1,0 0 0 7,0 0 12-8,0-32 1 7,0 0 24 0</inkml:trace>
  <inkml:trace contextRef="#ctx1" brushRef="#br0" timeOffset="192273">16539 15155 90 0,'0'0'0'10,"0"0"3"-5,0 0 0 5,0 0 0-5,0 0 0 6,0 0 0-6,0 0 1 5,-18 16 0-5,-1 1 1 6,-6 6-3-8,-5 4 1 8,-7 8-1-7,0-1 0 7,3 1-1-7,-3-5 0 7,5 0 0-7,-5-3 1 9,0 1 0-7,5-5 0 9,2 0 0-15,4-3 1 17,6-1-1-17,-3-1 1 16,6-2-3-15,6 0 1 15,-3-2-1-15,5 0 1 0,4-2 0 16,5-1 0-17,0 1 0 16,14 1 0-16,11 3 0 17,3-2 0-16,4 2 0-1,5 0 0 13,5 3-1-12,-8-3 1 18,1-2 0-19,-3 0 1 16,-4-3-2-16,-5 1 1 15,-3 1-1-15,-1-3 1 16,-3-1-1-15,-5-2 1 16,-1-3-3-16,-10-4 0-1,13 7-42 16,-3-2 0-15,3-1 11 16,10 6 8-17</inkml:trace>
  <inkml:trace contextRef="#ctx1" brushRef="#br0" timeOffset="192829">16889 15560 100 0,'0'0'0'10,"9"-4"2"-6,-9 4 0 8,0 0 0-8,0 0 1 6,-2 9 1-5,2 0 0 5,-5 5 2-5,3 2 0 5,-3 2-2-5,1 5 1 5,-8 3 0-5,-8 6 0 4,-3 5-2-3,-10-1 0 4,-4 6-2-5,1-5 1 6,1 2-2-7,1-12 1 11,4-1-1-15,2-10 0 16,3-5-10-16,2-8 1 17,9-6-38-17,9-17 0 16,1-1 17-15</inkml:trace>
  <inkml:trace contextRef="#ctx1" brushRef="#br0" timeOffset="193128">16792 15293 113 0,'0'0'0'1,"21"0"0"-1,-12 0 1 10,-2 0 0-5,-7 0 1 6,7 10 5-7,-2 3 1 7,-5 8-4-7,2 2 0 7,0 7-1-7,3 7 1 6,4 7 1-5,3 2 0 5,1 6-2-5,4 1 0 5,1 3-2-3,0-4 1 2,1 4-1 7,-1-6 0-15,-2-4 0 16,-2-9 1-16,-2-5-1-1,-3-9 0 15,-4-7-12-15,-3-4 1 17,0-5-39-17,-2-7 0 16,0 0 12-16</inkml:trace>
  <inkml:trace contextRef="#ctx1" brushRef="#br0" timeOffset="193490">17283 15680 112 0,'0'0'0'10,"9"-5"0"-6,-9 5 1 7,12 0 1-6,-12 0 0 4,11 7 1-3,-2 0 1 4,5 0 1-5,0 4 0 4,0 6 1-4,-5 10 1 6,-2 10-4-7,-7 4 0 7,0 10-1-7,-12-7 0 7,1-1 0-6,-5-3 1 13,-12-4 0-17,5-8 0 14,-4-5-2-14,-6-9 1 15,-1-5-1-15,-3-11 0 15,7-8-1-16,2-3 0 16,8-6 0-15,10-4 0-1,10-4-1 16,7 4 1-16,5-3-2 18,-3 8 1-17,5 6-1-1,4 5 1 15,8 5 0-15,-6 4 0 16,1 5 0-15,0 3 1 15,2 3 0-16,4 4 0 16,6 1 0-15,-3-2 0 15,0 2 0-15,-1-1 1 15,-1-4 0-16,0 3 0 17,-10 1-1-16,3-4 1-1,-5-1-1 15,-4-3 1-14,-1 0-2 15,1-4 0-16,-3-1-32 16,0-6 0-15,0 0-39-1</inkml:trace>
  <inkml:trace contextRef="#ctx1" brushRef="#br0" timeOffset="194167">17633 15112 115 0,'0'0'0'11,"0"9"3"-9,0-9 1 9,0 0-2-7,0 0 0 7,0 0 0-7,0 0 0 7,0 0-1-7,2 9 1 7,8 9 0-6,6 3 0 5,7 4 1-5,7 3 0 5,9 4-1-6,2-9 0 6,5-4-1-3,-2-8 1 3,0-4-1 4,-7 0 0-13,-7-2 0 14,-7-1 1-14,-7 1 0 15,-5-1 1-15,-4 1-1-1,-7-5 0 16,5 12-1-16,-10 1 1 11,-6 6-1-6,-5 4 0 12,-7 4-1-17,0 8 1 17,-5 9-1-17,0 6 0 17,-2 10 0-17,3-5 1 16,1 7-1-15,-1 0 1-1,-1 0-1 16,0-4 0-16,1-5 0 16,1-9 0-15,6-5 0 15,4-9 0-14,4-7-1-2,5-5 1 14,0-11-24-13,7-7 1 15,0 0-67-16</inkml:trace>
  <inkml:trace contextRef="#ctx1" brushRef="#br0" timeOffset="194677">17935 16039 113 0,'0'0'0'8,"0"0"1"-4,0 0 1 7,0 0 1-7,0 0 1 7,0 0 1-6,0 0 1 5,20-7-4-4,-3 2 1 3,1-2-1-3,3 0 0 3,4 3 0-4,7-1 0 7,8 1-1-8,-1 4 1 6,4 0-1-4,-8 0 0 10,0 0-1-15,-8 0 1 12,-4 2 0-12,-7-2 0 15,-4 0-2-16,-12 0 1 16,11 0-19-15,-11 0 1 15,0 0 4-16,0 0 1 4,0 0-28 1,0 0 0 5</inkml:trace>
  <inkml:trace contextRef="#ctx1" brushRef="#br0" timeOffset="194977">18147 15753 107 0,'0'0'0'8,"0"0"0"-3,0 0 0 5,0 0 2-5,0 0 1 5,0 0 3-5,0 0 1 5,2 14 1-5,0 0 0 5,1 4-3-5,-3 10 1 6,0 11-1-6,-5-4 0 6,-2 4-3-7,0 2 0 7,-2 5-1-6,2 0 0 11,2 0 0-15,3-7 1 12,0-2-1-12,2-7 1 15,2-7-1-16,-2-5 1 16,2-4-1-15,-2-5 1 15,3-2-1-16,-3-7 0 16,0 0-1-15,0 0 0 0,0 0-22 5,0 0 0 5,11-18-38-6,1-12 0 7,-1 0 50-7</inkml:trace>
  <inkml:trace contextRef="#ctx1" brushRef="#br0" timeOffset="197274">18637 15300 81 0,'0'0'0'10,"0"0"0"-6,0 0 1 6,0 0 1-5,0 0 0 5,0 0 1-5,0 0 0 5,3 28 0-5,1-7 0 6,1 6 1-8,2 8 1 9,2 8-4-9,-2-1 1 8,0 4 0-6,-3-7 0 5,-1-2 0-5,-1-10 0 7,-2-4 0-7,0-4 1 12,0-8 0-16,0-11 0 15,5 12-2-16,-5-24 1 4,4-8-1 1,3-13 1 7,-2-8-1 0,4 0 0-12,0-1-1 17,0 1 1-17,3 4-1 17,4 2 1-17,2 6-1 17,3 1 0-17,4 5 0 0,-2 5 0 15,-2 4 0-14,0 2 0 15,-3 3 0-15,-2 2 0 15,-4 5 0-15,-1 0 0 15,1 4 0-16,-3 2 0 17,3 3 0-17,-5 9 1 16,2 12 0-16,-2 0 0 1,0 6 0 15,2 5 0-15,-7 7 0 15,3 0 1-16,-1 5 0 17,-4-1 0-17,0 6-1 0,0-3 1 16,0-3-1-16,0-8 1 17,0-10-1-17,-4-7 1 16,4-4-1-16,0-7 1 17,0-5 0-16,0-9 0 15,0 9-2-16,0-9 1 16,0 0-14-15,0 0 1-1,0 0-92 5</inkml:trace>
  <inkml:trace contextRef="#ctx1" brushRef="#br0" timeOffset="197980">19248 15717 93 0,'0'0'0'8,"0"-10"0"-3,0 10 1 6,0 0 0-7,0 0 1 7,0 0 1-6,0 0 0 5,9-2 0-5,-9 2 0 4,16 5 2-4,-5 9 1 8,1 6 0-11,-3 12 1 9,-2 10-4-6,-7 6 1 5,0 3-1-5,-11-3 1 7,-1-2-2-8,-4-2 0 9,-9-3 0-12,-1-9 1 14,1-4 1-15,-3-12 0 17,-2-9-3-17,3-12 1 16,4-8-2-15,2-1 0 15,7-5 0-15,5 3 0 15,2 0 0-16,2 2 0 17,5 3-1-17,3 2 1 0,4 0-1 16,4 4 1-15,8 3-1 15,8 4 1-16,3 5-1 17,7 4 0-17,2 5 1 0,-4 1 0 16,2 1-1-16,-8-2 1 17,-5-7 0-17,-4 0 0 16,-8 1-1-15,-3-6 1 15,-2 3-26-15,-7-7 0 15,0 0-22-16,-12-18 0 3,1 2 37 15</inkml:trace>
  <inkml:trace contextRef="#ctx1" brushRef="#br0" timeOffset="198745">18787 14916 82 0,'0'0'0'9,"0"0"1"-4,0 0 1 6,0 0 0-7,0 0 1 6,0 0 0-5,0 0 0 5,16 5 0-5,5 2 0 5,9 2 2-5,4-2 0 5,1 2-1-5,4-4 0 5,5-3-2-5,-3-2 1 6,1-2-2-7,-8-3 1 8,-2-2-1 6,-2 0 0-18,3 5-1 0,-13-5 1 16,-1 2-7-15,-3 3 1 15,-9 0-21-15,-7 2 0 15,0 0 21-15,-7-7 1 4,-11-2 4 6,-1-1 0 5,1-1 2-15,-3-1 1 15,5 1 7-15,2 2 1-1,2 0-4 15,3 2 0-14,2 4-3 15,7 3 0-15,-9-4-3 0,9 4 1 14,14-7-1-14,2 2 1 14,9 3 0-14,-2 2 0 15,3 0 1-15,-3 2 1 15,4 5 0-16,-10 0 0 16,-1 5-1-15,-7 1 1 15,-2 3-2-16,-5 3 1 17,-4 2-1-16,-3 4 1-1,-4-4-2 15,-5 8 0-14,-2 6-1 15,2-7 0-15,0-1-12 15,1 1 0-15,-1-1-80-1</inkml:trace>
  <inkml:trace contextRef="#ctx1" brushRef="#br0" timeOffset="199404">19460 15266 104 0,'13'2'0'11,"10"5"1"-6,-9 0 0 5,-5-7 0-5,1 5 0 5,-3 1 4-5,4 11 0 5,5 3 2-6,0 6 0 7,3 6-4-7,4 2 1 6,2 5-2-5,0 3 1 6,1 1-1-6,-1-1 0 6,3 2 0-6,-8-12 0 13,-3-9-3-17,-6-5 0 15,-2-4-23-16,-2-5 1 16,-2-7-26-16,2-13-4 17</inkml:trace>
  <inkml:trace contextRef="#ctx1" brushRef="#br0" timeOffset="199686">19835 15247 129 0,'0'0'1'8,"-14"23"0"-2,-11 14 0-1,4 0 1 5,-7 2 1-5,1 0 0 5,-1 3-2-5,7-8 1 5,3-4-1-5,2-2 0 5,2-5-1-5,3-3 0 5,1-4-10-6,3-4 1 8,0-3-31-8,7-9 1 6,0 0 7-5</inkml:trace>
  <inkml:trace contextRef="#ctx1" brushRef="#br0" timeOffset="199888">19632 15100 122 0,'0'0'0'7,"0"0"1"-2,-9 5 0 5,-5 2 0-5,-2 6 0 5,-2 6 0-5,-8 4 1 5,1 7 1-5,2 4 1 5,0 8-2-5,2 1 0 6,3 3-1-7,9 7 1 7,2 5-1-7,9 4 1 7,9 7-1-2,10-5 0 8,5-2 0-17,10-13 1 16,8-8-1-15,9-16 1 15,7-11-1-15,0-16 0-1,4-14 2 16,-1-12 0-16,-4-13-1 16,-6-7 0-15,-7-10 0 15,-11-4 0-15,-7-7-1-1,-26-21 1 18,-16-18-1-17,-9 16 1 13,-11 5-1-14,4 34 0 16,4 25-1-15,-6 10 0 15,0 15 0-16,2 6 0 17,2 11-11-17,5 6 0 16,7 8-17-15,9-1 0-1,3-4-44 16</inkml:trace>
  <inkml:trace contextRef="#ctx1" brushRef="#br0" timeOffset="200383">20296 15250 109 0,'0'0'0'7,"0"0"3"-2,0 0 1 6,0 0-1-6,0 0 0 5,0 0 1-6,-5 14 0 7,3 11 1-6,-3 12 1 5,5 13-4-5,5 3 1 5,-5 5-2-5,2-8 1 5,3 1-1-6,-3-19 1 6,0-4 1-4,0-10 0 5,-2-6-1 6,0-12 1-16,14-17-2-1,-2-12 1 16,-1-15-2-16,10-4 1 15,4-10-1-14,5 3 0 14,5-3 0-15,-5 12 0 19,-3 10 0-19,-1 8 0 14,-3 7 0-13,0 7 0 17,-2 10 0-18,2 13 0 17,0 12 0-17,-5 11 0 0,3 12 0 17,-10 6 1-17,-1 8-1 14,-1-1 1-14,0 5-1 19,-4-6 1-19,2-4-1 0,-1-10 0 17,-1-10-16-17,0-7 1 14,2-11-48-14,9-9 0 19,0-1 57-19</inkml:trace>
  <inkml:trace contextRef="#ctx1" brushRef="#br0" timeOffset="200863">20998 15459 91 0,'0'0'0'7,"-2"18"5"-1,2-18 1 4,0 14 2-5,0-14 0 6,7 16-3-7,-3 3 0 7,3 6 0-7,0 12 0 7,0 2 0-7,-2 7 0 6,-3 7-1-4,-4 0 0 4,-5 0-2-6,-5-3 0 6,-4 1 0-4,-7-7 1 7,-9-8 0-12,2-6 0 15,-2-7-1-16,-8-13 0 17,-6-8-1-16,3-11 0 15,-6-12-1-16,10-4 1 16,7-5-1-16,7 0 0 17,8 0-1-17,10 2 1 17,7 3-1-17,14 2 1 0,12 5-1 16,4 1 0-16,6 6 0 17,1 6 0-16,5 10 0 15,-1 6 0-16,3 10 1 0,0 4 0 16,-1 5 0-15,-6-2 0 13,-7-3 0-14,-7-6 1 18,-4-3-1-18,-5-2 1 17,-8-7-4-17,-6-7 0 16,12 6-24-15,-12-6 0 16,0 0-54-16</inkml:trace>
  <inkml:trace contextRef="#ctx1" brushRef="#br0" timeOffset="201507">20445 14815 95 0,'0'0'0'9,"3"-9"4"-3,-3 9 0 4,0 0 2-5,0 0 1 5,0 0-5-5,0 0 0 5,0 0 2-6,0 0 0 7,20-3-1-7,8-1 1 7,9-1-2-7,9 1 0 6,2 1 0-5,-4 3 1 6,-3 0-2-5,-8 0 0 10,-1 3-1-15,-7-3 1 16,-6 2-10-16,-1-2 0 15,1 0-29-15,-6 0 1 14,1 0 0-14</inkml:trace>
  <inkml:trace contextRef="#ctx1" brushRef="#br0" timeOffset="201765">20793 14670 103 0,'0'0'1'1,"0"0"0"8,0 0 0-8,0 0 0 10,0 0 2-6,0 0 0 6,0 0 0-7,0 0 0 6,14 9 0-5,-3 0 1 5,3 3-1-5,2-1 1 4,5 1-1-4,-2 2 0 6,-3-5 0-7,-3 2 0 7,1-1 0-7,-5-1 0 7,1 2 0-7,-6-1 0 8,1 1-1-8,-10 5 0 7,-4 5-1-7,0 0 1 6,-10 2-2-4,1 0 1 4,0 2-1-2,-1-4 0 9,3 2-15-16,5-5 0 15,-1 0-83-15</inkml:trace>
  <inkml:trace contextRef="#ctx1" brushRef="#br0" timeOffset="203488">13227 17141 59 0,'0'0'0'10,"28"-7"0"-6,-19 4 1 7,2 1 0-6,-11 2 1 6,7-2 6-6,-7 2 0 4,0 0 0-4,0 0 1 5,0 0-4-6,0 0 0 8,0 0 0-8,0 0 1 6,0-9-1-5,0 9 1 6,-7-17-4-6,0 8 1 5,3-2 0-5,-8-1 0 5,-4 1-2-5,-7 2 0 5,-5-1-1-5,1 6 1 4,-5 4-1-2,-1 4 0 3,-1 6 0 4,2 1 0-14,2 5 0 16,2 5 0-15,5 2 0 15,2 4 0-15,3 3 0 0,2-4 0 14,4-3 0-15,8 2 0 16,4 0 0-15,16 1 0 15,11-3 0-16,3-7 1 17,12-5-1-17,1-6 1 16,4-8-1-15,-1-3 1 15,0-6-1-16,-9 5 1 2,-5-7 0 13,-9 5 0-15,-5 2 0 16,-6 3 0-15,-3-1 0 15,-9 5 0-15,0 0-1 0,-12 9 0 13,-8 7 0-12,-3 5 0 13,-7 4 0-14,2 5 0 15,-2 3 0-16,5 1 0 16,2 5 0-15,2-2 0 15,3-3 0-15,4-4 0 15,7-2 0-16,2 0 0 17,10-3-1-16,6-2 0-1,6-2 1 15,-1-3 0-14,7-4 0 15,0-3 0-16,0-2 0 2,0-4 0 13,2-3 0-15,0-2 0 18,1-4-6-18,1-1 0 16,-1-2-39-15,1 3 1 14,1-1 11-15</inkml:trace>
  <inkml:trace contextRef="#ctx1" brushRef="#br0" timeOffset="204329">13699 17631 92 0,'0'0'0'10,"0"0"3"-5,0 0 0 5,0 0 3-6,0 0 1 8,0 0 0-8,0 0 0 7,0 0-4-7,0 0 1 7,0 0-3-6,0 0 1 4,12 4 0-4,4-2 1 5,7 3 0-5,4-3 1 5,3 3-3-5,9-3 1 7,10 3-1 6,-5-3 1-18,2 0-1 0,-3 1 1 16,-8-3-1-15,-3-3 0 15,-2 1 0-16,-9 0 1 17,-5 2-1-17,-4 0 1 14,-1 0 1-13,-11 0 0 17,7 0-2-17,-7 0 1 0,0 0-2 4,0 0 0 6,0 0-13-8,0 0 1 9,0 0-96-8</inkml:trace>
  <inkml:trace contextRef="#ctx1" brushRef="#br0" timeOffset="204870">14731 17318 85 0,'0'0'0'10,"-14"4"6"-5,14-4 0 5,-9 3-1-5,9-3 1 4,0 0-1-4,0 0 1 6,9 0-3-7,0 0 1 7,7 0-1-7,1 0 0 7,6-3-1-7,7 1 1 6,9-3-1-4,4 3 0 5,8 0-1-6,-2-1 1 5,-6 1-1 1,-1 0 1 6,-3 0-1-16,-7-1 1-1,-4 1-4 15,-12 0 1-14,-2 2-43 15,-14 0 0-15,9 7 24 15,-9-7 1-15,0 0 7-1</inkml:trace>
  <inkml:trace contextRef="#ctx1" brushRef="#br0" timeOffset="205202">14770 17529 92 0,'0'0'0'10,"0"0"1"-8,0 0 0 9,0 0 3-7,0 0 0 7,0 0 0-7,0 0 1 8,12-4 1-8,-1 1 0 7,5-1-4-7,0 4 1 6,10 0 0-5,1 0 1 6,6 2-1-7,3 3 0 6,11 4 0-5,-13-2 1 20,3 2-2-24,2 0 0-1,7 3 0 16,-14-5 0-16,3-5-1 17,-12-2 1-16,-2-2-3-1,-5-1 1 15,-5 1-47-15,-1 2 1 16,-1 0 1-15</inkml:trace>
  <inkml:trace contextRef="#ctx1" brushRef="#br0" timeOffset="205666">15765 16865 79 0,'0'0'0'9,"0"11"4"-4,0-11 0 6,0 0 1-7,12-2 0 7,8-3 0-7,8 1 0 6,11 1-3-6,-4 1 1 7,4 2 0-6,5 5 0 6,4 4-1-7,3 0 1 6,2 2-1-5,0-1 1 5,0-1-2-3,-5-5 1 17,-2 1-1-24,-9-3 1 0,-3-2-2 17,-13 0 0-17,-2-2-27 17,-8 0 0-17,-6 2-10 0,-28-3 1 16</inkml:trace>
  <inkml:trace contextRef="#ctx1" brushRef="#br0" timeOffset="205944">15883 17016 117 0,'0'0'0'2,"20"10"0"13,-13-6 0-15,2 1 1 4,3-1 0 6,2 1 0-5,2 2 0 6,5 2 2-7,-5 3 0 7,-2 1 1-7,4 6 0 8,3 4-1-9,-3 0 1 8,1 2-1-7,-3-2 0 7,-9-2 0-7,-7 6 1 6,-5 6-2-4,-7-1 0 4,-6 5-1 3,-3-1 0-12,-4 1 0 15,-12-5 0-16,-7 1-1 16,5-10 1-15,0-5-1 15,7-4 1-16,6-7-1 17,3 0 1-17,10-5-1 0,1 0 0 16,5 1 0-15,7-3 0 15,0 0 0-16,21 0 0 8,13 0-1 0,6-3 1 10,1 1 0-18,7 0 0 16,1-1 0-16,1 1 0 17,3-3 0-17,-4 5 0 0,-5 0 0 16,-5 0 0-16,-5 3 0 17,-1-1 1-16,1 3-1-1,-6-3 1 15,-5 0-1-14,0 1 1 15,-2-1-1-16,-5 2 1 16,-5-4-2-15,1 0 0 15,-8 0-24-15,-4 0 1 15,0 0-61-15</inkml:trace>
  <inkml:trace contextRef="#ctx1" brushRef="#br0" timeOffset="206657">16138 17631 95 0,'0'0'0'9,"12"6"2"-4,-12-6 0 5,9 7 0-5,-9-7 0 4,0 0 0-3,0 0 1 4,-5 16-1-5,5-4 1 6,-4 4 1-7,-1 5 1 6,3 4 0-6,-10 0 0 8,3 3-2-8,-7-3 1 7,-2 3-2-7,-1-5 0 7,-2-5 1-6,-2-4 0 13,-4-2-2-17,-1-12 1 15,0-7-2-15,-4-5 1 15,5-2-1-16,8 1 0 16,1-4 0-14,9 1 0-2,-1 3-1 15,8-1 1-15,7 2-1 17,2 3 0-17,4 2 0 2,7 3 1 15,8 4-1-16,1 2 1 12,-4 5-1-12,5 0 1 15,2 2 0-16,-2 0 0 16,2 3 0-15,0 1 0 15,-3 6 1-15,1-1 0 15,-1 3 0-16,-3-5 1 16,-8 0-1-15,0-2 1 0,-2-3-1 14,-3-1 1-15,-2-1-1 17,-9-9 1-17,7 9-1 16,-7-9 1-15,0 0-9-1,0 0 1 16,0 0-57-16,0 0 1 10,5-9 59-6,-3 0 0 8,0-1-9-5</inkml:trace>
  <inkml:trace contextRef="#ctx1" brushRef="#br0" timeOffset="207572">17131 16961 116 0,'0'0'0'9,"0"9"1"-4,0-9 1 5,0 0 0-4,0 0 0 5,0 0-1-7,0 0 1 7,-12 16 1-7,-4 3 0 7,0 4-1-7,-2 0 1 6,-5 2-1-6,2 0 1 8,-7 1-2-8,5-3 1 6,3 0-1-5,1-3 0 5,1-1-1-6,2-1 1 8,2-2-1-3,-2-2 1 8,2 0 0-16,2-3 1 15,3 1 1-16,2-3 0 16,3 0-2-15,4-9 1-1,-5 10-1 16,5-10 0-16,0 0-1 3,0 0 0 8,9 4 0-8,7 3 0 9,7 2 0-8,0 3 0 13,5-1 0-16,4 3 0 15,7 4 0-16,-4-1 0 16,-5-4 0-15,-2-1 0 15,-3-1-5-15,-7 1 1 14,3-3-50-14,2 7 0 16,0 0 23-17</inkml:trace>
  <inkml:trace contextRef="#ctx1" brushRef="#br0" timeOffset="208111">17476 17141 109 0,'0'0'0'2,"0"0"0"8,0 11 0-6,0-11 1 7,5 16 4-7,-3-4 0 7,-2-1 0-6,0 3 0 4,-2 4 1-4,-3 8 0 5,-6 4-3-5,-5 6 0 5,-12 8-1-4,0 0 1 3,-1 2-2-4,1-9 1 6,3-3-1-8,-3-6 0 10,-2-8-3 4,5-6 1-17,4-7-12 2,3-7 1 12,4-9-16-13,4-16 0 14,4-1-24-14</inkml:trace>
  <inkml:trace contextRef="#ctx1" brushRef="#br0" timeOffset="208410">17364 16940 116 0,'0'0'2'3,"0"0"0"7,0 0-1-5,0 0 0 5,0 0 2-5,0 0 0 5,13 19 3-6,-1-3 0 7,2 5-1-6,0 6 0 5,2 10-2-5,0-2 1 5,-2 1-2-5,2 6 1 6,0 1-1-7,5 6 0 6,6 6-1-4,-6 0 1 8,4 0-1-11,-2-9 0 7,0-4 0-9,-4-10 0 14,-5-4-2-14,-3-10 0 15,-2-4-21-15,3-5 0 15,-5 0-70-16</inkml:trace>
  <inkml:trace contextRef="#ctx1" brushRef="#br0" timeOffset="208729">17903 17290 106 0,'0'0'0'9,"-14"9"3"-4,14-9 0 5,0 0-2-5,0 0 1 5,0 0 2-6,0 0 0 8,0 14 0-7,0 2 1 4,2-2-1-4,3 11 0 5,4 10-1-5,-2-3 1 5,-5 3 0-5,-4 6 0 5,-10 7-2-5,-4-6 0 9,-5-6-1-11,3-6 1 9,-7-4 0-11,-8-10 0 15,-4-7-2-16,3-11 1 17,-1-8-1-17,8-6 0 16,6-7-1-15,5-2 1 15,11-3-2-15,10 1 1 15,6 2 0-16,6-1 1 16,6 3-1-15,0 5 0-1,4 6 0 16,-4 3 0-16,-2 7 1 17,7 9 0-17,2 11 0 16,0 5 0-15,-1 7 0-1,4 0 1 16,-3 4 0-16,-3-4 0 17,-1-2 0-17,-3-5 0 16,-5-2 0-15,3-5 1 15,-7-5-1-16,2-4 1 17,2-5-2-17,1-2 1 16,-1-2-9-15,-2-2 0-1,0-3-65 16,-4-7 0-15</inkml:trace>
  <inkml:trace contextRef="#ctx1" brushRef="#br0" timeOffset="209300">18202 16888 101 0,'0'0'0'10,"0"11"5"-7,0-11 1 8,0 9-1-7,0-9 0 7,0 0-3-6,0 0 0 5,0 0 3-5,0 0 1 5,9 19-2-6,3 6 1 7,6 9-2-7,-2 12 0 6,0 14 0-5,-6 5 1 6,-4 6-1 2,-8 0 1 4,-9 5-2-17,-3-2 0 0,-2 2-1 17,-5-10 1-17,-2-3-2 16,5-17 1-16,-1-10-2 2,3-8 1 13,2-7-15-15,-2-8 0 16,2-8-37-15,0-14 1 15,1 0 24-16</inkml:trace>
  <inkml:trace contextRef="#ctx1" brushRef="#br0" timeOffset="209841">18460 17723 71 0,'0'0'0'7,"-19"9"1"-1,19-9 0 4,-11 7 4-5,11-7 0 5,0 0 4-5,0 0 1 6,0 0-2-7,0 0 1 6,0 0-3-6,0 0 0 7,0 0-2-7,0 0 1 7,0 0-2-7,0 0 1 7,7-12-2-6,9 5 0 6,7-2-1-7,2 2 0 7,8 0-1-7,3 3 1 8,1 1 1-3,0 1 0 8,-2 0 0-17,-3-1 1 17,-4 3-1-17,-8 0 0 0,-6 0 0 16,-2 0 0-15,-3 0 0 15,-9 0 0-16,11 0-2 17,-11 0 0-16,0 0-19-1,0 0 1 9,0 0-82-4</inkml:trace>
  <inkml:trace contextRef="#ctx1" brushRef="#br0" timeOffset="210439">19229 17053 113 0,'0'0'0'11,"0"0"0"-7,0 0 0 7,0 12 1-7,0 6 0 6,0 12 1-4,0 7 0 4,0 11 1-5,0-2 0 4,0 2 0-3,0-9 0 4,0-4 0-6,0-10 1 7,-2-6 0-6,0-5 1 5,2-8-4-5,0-6 1 5,0-9-1-6,2-16 0 7,5-12-1-7,4-4 0 7,3-5 0-6,5 0 0 5,4 0 0 5,0 7 0-15,-5 4 0 16,0 7 0-16,1 8 0 14,-5 1 0-13,4 3 0 18,1 2 0-19,-6 3 0 0,1 4 0 15,0 2 0-15,-5 3 0 15,-2 2 0-14,2 12 0 17,1 6 1-17,-1 10 0 12,0 8 0-12,-4 1 1 15,2 5-1-15,-1-3 1 15,-1-2-1-16,0-3 0 16,2 1 0-15,-3-8 0 15,3-2 0-15,-2-2 0-1,-1-4-1 18,1-5 0-18,-3-3 0 0,0-2 0 17,1-4-14-17,-3-5 1 14,0 0-21-13,0 0 0 9,0 0-16-6</inkml:trace>
  <inkml:trace contextRef="#ctx1" brushRef="#br0" timeOffset="211007">19798 17159 77 0,'0'0'4'4,"0"0"0"4,21-2 4-3,-10-1 1 6,3 1-4-7,-2 0 1 8,-3 2-3-8,2 2 1 6,1 3 0-5,-1 4 1 4,1 2 0-3,-1 5 0 4,1 7-1-5,-5 10 1 5,-3 6-1-6,-6 2 1 8,-7 5-3-8,0-4 0 12,-3-3-1-16,-6 4 1 14,-5 1 0-13,-3-5 0 17,-3 0 0-18,-1-11 0 17,0-5-1-17,4-9 1 16,6-5-2-16,-3-14 1 16,4-11-2-15,-4-7 1 16,7-9-1-17,4-2 0 0,8-8 0 16,2 8 0-15,4 1 0 16,2 6 0-17,3 6-1 0,0 5 1 15,2 4 0-14,3 8 1 16,4 4-1-17,0 11 1 15,10 8-1-14,-1 1 1 15,0 4 0-15,1 1 0 13,1 0 0-13,-4 3 1 15,0-1-1-15,3 1 1 17,1-3-1-18,-1-2 1 0,-1 0 0 15,-4-7 0-14,-3-2 0 17,-4-5 1-18,-5-2-2 0,-9-7 0 15,12 7-13-14,-12-7 1 15,0-9-45-15,-12-19 0 6,1 1 36 1</inkml:trace>
  <inkml:trace contextRef="#ctx1" brushRef="#br0" timeOffset="211821">19248 16618 109 0,'0'0'0'9,"16"5"1"-5,-16-5 1 7,9 2-1-6,-9-2 1 6,0 0 0-6,0 0 0 4,11 5 0-4,8-1 0 6,6 6 0-7,10-3 0 7,9 2 1-7,-1-5 1 7,6 1-1-7,-8-5 0 7,1-2-2-5,-6-3 0 14,-3 0-1-20,-3 1 1 17,-10-1-3-17,-1 1 0 17,-5 1-17-17,-5 1 1 0,-2 0-8 15,-7 2 1-14,0 0-10 3</inkml:trace>
  <inkml:trace contextRef="#ctx1" brushRef="#br0" timeOffset="212086">19635 16510 81 0,'0'0'0'1,"0"0"1"-1,0 0 1 0,0 0 1 2,0 0 0 10,0 0 0-8,0 0 0 7,13 5 0-6,1-1 1 5,5 1-1-5,-1 0 0 4,5 2 0-4,2 2 1 6,3-2 1-6,-7 2 0 5,0 0 0-5,-5 0 0 5,-3 0-1-6,-1 1 1 7,-5-3-3-7,-3 4 0 9,-1 1 0-9,-8 6 0 13,-2 5-1-15,0 5 0 13,-9 2-1-15,5-3 1 17,-1 3-4-16,-2-9 0 15,3-3-42-15,2-4 1-1,-1 0 2 16</inkml:trace>
  <inkml:trace contextRef="#ctx1" brushRef="#br0" timeOffset="212602">20399 16940 113 0,'0'0'0'10,"0"0"1"-6,0 0 1 7,0 0-2-7,0 0 1 6,-2 10 2-5,4 1 0 5,1 3 0-5,1 11 1 6,5 7 0-7,1 1 0 7,1 1-2-7,3 5 1 7,0 3-2-7,0-6 0 7,-3-3 0-6,1-6 0 6,-6-1-1 0,1-8 1 7,0-2-5-18,-2-4 1 0,0-6-30 16,-5-6 0-16,0 0-20 3</inkml:trace>
  <inkml:trace contextRef="#ctx1" brushRef="#br0" timeOffset="212895">20729 16952 109 0,'0'0'0'1,"-10"0"3"4,10 0 0 5,0 0 2-5,-13 5 0 6,-8 1 0-7,0 4 1 6,-2-1-1-6,-7 5 0 8,-7 2-3-8,3 7 0 8,-3 4-1-8,-2 3 1 6,-3 2-1-6,1 3 1 8,-1 2-2-9,8-3 1 9,2-2-1-3,4-4 0 8,7-5 0-17,7-5 0 17,1-4-21-16,6-5 0-1,2-2-34 15,5-7-4-14</inkml:trace>
  <inkml:trace contextRef="#ctx1" brushRef="#br0" timeOffset="213187">20395 16738 92 0,'0'0'0'9,"-21"9"3"-4,9-2 1 6,5 0 2-7,-13 7 1 7,-3 2-3-6,2 2 0 5,3 3-1-6,-3 9 1 7,2 4-1-7,1 8 0 7,2 4 0-7,4 2 0 7,3 5-2-6,5 9 1 6,4 7-1-6,4 2 1 14,5 5-1-19,5-7 0 17,7-4 0-17,7-15 0 16,4-8 0-15,5-17 1 15,4-13-1-16,5-17 0 0,3-13 0 17,8-15 0-17,10-17 0 16,-10-3 0-15,1-9 0 0,0-16 0 14,-5-17 0-15,-21 8 0 17,-16-1 0-17,-16 3 0 16,-18 3-1-15,-5 19 1 15,-7 15-1-16,-5 11 1 17,-6 14-1-17,-6 7 0 16,-1 12-1-15,4 13 1 15,-2 12-2-15,7 11 1-1,2 11-11 16,10 1 0-16,4 7-1 17,11-8 0-16,7-3-17-1,17-1 0 15,0 0-6-15</inkml:trace>
  <inkml:trace contextRef="#ctx1" brushRef="#br0" timeOffset="213755">21023 17026 106 0,'0'0'5'2,"0"0"0"9,0 0-1-7,0 0 1 6,0 0-4-4,0 0 1 3,0 0 0-3,0 9 0 3,3 7 0-4,1 23 1 5,1 9 0-5,-3 14 1 6,-2 12-2-6,-2-10 1 5,0-4-1-6,-1-12 0 7,-1-11 1-5,-1-9 1 11,3-10-4-16,2-18 1 12,-3-18 0-12,6-19 0 15,4-20-1-15,9-8 1 15,0-11-1-16,7 3 0 16,5-1 0-15,2 7 1 15,2 8-1-15,-2 8 1-1,0 12-1 15,-3 7 1-14,1 11-1 15,-5 5 1-15,0 4-1 15,-2 15 0-15,4 13 0-1,-4 4 0 16,0 13 0-16,-8 8 1 16,-3 12 0-15,-3 0 0 15,-5 4 0-16,0-6 0 17,-2 0-1-17,0-10 1 16,0-7-1-15,0-4 0 16,-2-7-4-17,2-2 1 0,2-5-22 15,0-2 1-14,3 0-13 15,0-3 0-15,-1 1 7 16</inkml:trace>
  <inkml:trace contextRef="#ctx1" brushRef="#br0" timeOffset="214317">21807 17200 127 0,'0'0'0'6,"-10"12"0"-2,10-12 0 8,3 16 0-8,1-2 1 7,1 6 2-7,-1 10 1 6,3 7 0-5,-2 2 0 5,-3 5-1-5,-4 0 0 5,-5 4-1-5,-7-2 1 5,-4 0-1-5,-8-5 0 5,-6-1-1-5,-5-6 1 6,-4-4-2 6,-7-9 1-17,-3-8-1 16,7-6 0-15,5-9 0-1,9-5 0 16,7-7-1-16,11-2 0 17,10-2-1-16,11-5 1 14,10-2-1-14,8 4 1 15,10 0-1-16,2 5 1 17,5 2 0-17,2 3 1 17,3 2 0-16,1 4 0-1,6 5 0 15,-6 2 0-15,1 3 0 17,-12 2 1-17,-9 4 0 17,-9 8 1-17,-7 4-1 0,-8 0 1 15,-3 2-1-14,-3-2 0 15,-3 0-1-15,-1-5 0 15,-1-2-23-15,1-4 1 14,-1-1-60-14</inkml:trace>
  <inkml:trace contextRef="#ctx1" brushRef="#br0" timeOffset="-214461.73">21164 16398 99 0,'0'0'0'8,"0"0"3"-3,0 0 0 6,0 0-1-7,0 0 1 7,0 0 0-7,0 0 0 6,0 0-1-5,0 0 0 5,18 4 1-5,1 1 1 6,6 2-1-7,10 2 1 7,6 0-3-7,3-2 1 7,9-2-1-5,-2-1 1 3,6 1-1 4,-2-3 1-12,-2-2-1 15,-7 0 0-16,-4 0 0 17,-10-2 0-17,-9-1-2 16,-7 1 0-16,-4 2-31 17,-12 0 0-17,9-4-5 0,-9 4 0 17</inkml:trace>
  <inkml:trace contextRef="#ctx1" brushRef="#br0" timeOffset="-214162.73">21576 16195 58 0,'0'0'0'10,"16"-7"8"-5,-16 7 0 5,12-2-3-5,-12 2 0 6,0 0 0-8,0 0 0 8,2 9 1-6,0 0 1 6,3 3-3-8,0 2 1 8,2 4 0-6,2 0 0 5,7 1-1-6,-5 2 0 7,8-1-3-6,-1 1 0 5,3 0 0-5,-3-3 1 5,1 0-1-4,-5-1 1 3,-3-4 0 8,-2 1 0-17,-2 0 0 16,-2-3 0-16,0 1 0 1,-5 2 0 15,-3 0 1-16,-6 4 0 16,-5 5-1-15,-9 0 0 15,-4 5 0-16,-6-1 0 17,-1 1-1-17,-5-1 0 17,-3-1-1-17,5-6 1 17,7-1-1-17,0-5 0 17,7-3-7-17,3-2 1 0,1-2-53 16,5-2 1-16,3-1 31 16</inkml:trace>
</inkml:ink>
</file>

<file path=ppt/ink/ink18.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6:07:37.846"/>
    </inkml:context>
    <inkml:brush xml:id="br0">
      <inkml:brushProperty name="width" value="0.05292" units="cm"/>
      <inkml:brushProperty name="height" value="0.05292" units="cm"/>
      <inkml:brushProperty name="color" value="#C00000"/>
    </inkml:brush>
  </inkml:definitions>
  <inkml:trace contextRef="#ctx0" brushRef="#br0">9148 15933 62 0,'0'0'0'10,"0"0"0"-6,0 0 0 7,0 0 0-7,0 0 0 6,0 0 0-5,0 0 1 6,0 0 0-7,0 0 1 7,9 0 3-6,3 0 0 5,-1-5-1-5,5 5 0 5,0 0 0-6,10 0 0 6,4 5-2-5,0-5 1 6,2 2-1-6,7-2 0 10,7-2 0-15,0 2 1 17,2-5-2-17,-1 1 0 17,3-3 1-17,-1 2 0 17,-3 1-1-17,4 1 0 16,3 1 0-16,-9 2 1 16,2 5-1-15,-7-3 0-1,0 2 0 16,1-1 1-15,3 1-2 14,-8-4 1-14,-1 0-1 15,3 0 1-15,-7-2-1-1,2 2 0 16,-8 0 0-16,8 0 1 17,-2 2-1-17,-3 1 0 16,-1-1 1-15,-3 0 0 15,0 3 0-15,-3-3 0 15,-1 0 0-15,2-2 1 14,2 0-1-14,-10 0 0 15,1 0-1-15,-2 0 0-1,-5-2-18 16,-7 2 0-15,0 0-52 0</inkml:trace>
  <inkml:trace contextRef="#ctx0" brushRef="#br0" timeOffset="900">9422 15655 50 0,'0'0'0'10,"9"6"2"-5,-9-6 0 6,0 0 1-7,0 0 1 7,0 0 1-7,0 0 0 7,-9 10 1-7,7-1 1 6,-8 5-5-5,-3-1 0 5,-10 6 0-5,2-1 0 6,-2 1 0-7,-5 1 0 6,-11 1-1-5,7 2 0 5,0-2-1-4,2-1 1 8,2 6 0-14,0-10 0 17,5-2-1-17,7-3 1 17,5-4 1-17,-1-2 1 18,5-1-2-18,7-4 0 15,0 0-1-14,0 0 0 1,0 0 0 3,0 0 0 5,0 0 0-5,0 0 0 6,9 9 0-6,-9-9 0 5,17 14 0-6,-4-4 0 10,6-1 0-12,-3 2 0 13,7 3 0-15,0 0 1 16,5 0 0-16,4-1 0 17,2 1 0-17,-6-5 1 16,0-2-1-16,-8-2 0 17,-1 0 0-17,-3-3 1 17,-4 0 0-17,-6 0 1 17,-1-2 1-17,-5 0 0 0,0 0-2 4,0 0 0 7,0 0-2-7,0 0 0 7,0 0-35-7,0 0 1 7,0 0-14-6</inkml:trace>
  <inkml:trace contextRef="#ctx0" brushRef="#br0" timeOffset="2237">5387 15063 68 0,'4'10'0'9,"8"3"0"-4,-8-1 0 5,3-1 1-5,-2 1 1 5,0-3 0-6,1 5 0 7,-6 4-1-6,5 1 1 5,-3 4-1-4,3 9 0 4,-5 7 0-5,0 0 1 4,0 0 0-4,5 0 0 6,-5 0 0-6,2 3 0 6,2 2-1 4,1 2 0-14,0 2 0 15,2 0 0-14,-7 0 0-2,4 1 1 15,-4 1-2-15,7-4 1 16,-2-2 0-15,9-5 1 15,6-2-1-15,8-2 0 15,0-3 0-15,-1-5 1 15,1-1 0-15,2-1 0 14,7 0-1-14,-10-4 1 0,3-3 0 14,2-4 0-14,3-2 1 14,2-8 0-15,4-6-1 17,3-10 0-15,4-6 1-2,-1-5 1 15,-4 0-2-15,-4-7 0 16,-4-2 2-15,-3-7 1 15,-2-7-3-15,-7-7 1 14,-2-5-2-14,-3-6 1 15,-2-7-1-16,1 4 1 17,-1 0 0-16,-5 10 0 0,-6 4 0 14,-1 5 0-15,-1 4-1 16,-6 0 1-15,-1 5-2 15,-1-7 1-14,-2 0-1-2,3 9 1 15,-3 5-1-15,5 7 0 16,2 4 0-15,0 5 0 15,0 7-3-16,0 9 0 17,2-12-19-17,-2 12 0 16,0 0-31-15,7 9 1 1,0 1 43 4</inkml:trace>
  <inkml:trace contextRef="#ctx0" brushRef="#br0" timeOffset="3103">6423 15993 89 0,'0'0'0'4,"0"0"0"8,14 0 0-10,-14 0 0 8,14 0 1-4,-14 0 1 5,11-3 0-7,-11 3 1 7,7 0 0-8,2 0 1 8,5 0-1-7,12-2 0 8,4 0 0-8,2 0 1 6,2-1-2-5,1 3 1 6,2 0-2-7,-5 0 1 8,-4 3-1 3,-3-1 1-14,0 2-2 12,-2 1 1-12,0 0 0 14,0-1 0-15,-2 1-1 16,-2-3 1-16,-3 0-1 2,0 1 1 14,-9-3 0-15,-7 0 0 15,11 2-2-15,-11-2 1 6,0 0-36-3,0 0 1 7,0 0 9-7,0 0 1 7,0 0 14-7</inkml:trace>
  <inkml:trace contextRef="#ctx0" brushRef="#br0" timeOffset="3499">6776 15726 100 0,'0'0'0'8,"0"0"0"-3,0 0 0 6,0 0 0-7,0 0 1 7,-7 9 0-7,7-9 0 7,-16 18 1-6,9-6 0 5,2 2 0-6,-4 2 0 8,4 5 0-8,3 2 0 6,-3 4 0-6,3 1 1 7,0-1-1-7,-1 1 0 6,3 2-1-4,-4-5 1 12,4-2-1-17,0-2 0 13,0 0-1-13,0-5 1 17,0-5 0-18,0-2 0 17,4-2 0-16,-4-7 1-1,0 10-9 4,0-10 1 8,0 0-82-9</inkml:trace>
  <inkml:trace contextRef="#ctx0" brushRef="#br0" timeOffset="4444">9074 17180 81 0,'0'0'0'9,"9"4"0"-4,-9-4 0 5,19 5 0-5,-8-5 0 6,1 0 3-7,9 0 0 6,4 2 2-5,5 3 0 5,4 2-2-5,6 4 1 5,3 5-2-5,8-4 0 6,0-3 1-7,4-2 0 7,12-5 0-6,-3-2 0 15,12-2-1-19,-4 2 0 14,6 0-1-14,-9 0 0 15,2 2 0-16,-4-2 0 17,-5 2 0-16,-2-2 1-1,-7 0-1 15,-4 0 0-15,-6-2 0 17,-8 0 0-17,-7 2-1 16,-8-2 1-15,-1 2 1-1,-10-3 0 16,-2 3-3-16,-7 0 0 17,0 0-30-17,0 0 0 6,0 0-4-1,-12 0-5 6</inkml:trace>
  <inkml:trace contextRef="#ctx0" brushRef="#br0" timeOffset="5121">9477 17051 62 0,'0'0'0'7,"-7"0"3"-1,7 0 0 4,0 0 4-6,0 0 1 7,0 0-2-6,0 0 1 5,-11 2-3-6,2 3 0 8,-1 4-1-9,-10 0 1 8,-3 0-3-7,-5 3 1 6,-7-1-1-5,-1 3 1 6,-4 0-1-6,1 0 0 7,0 0 0 4,-5-1 0-16,3 1 0 16,9-2 0-15,-3-1-1-1,7 1 0 16,1-3 0-16,6-2 1 17,5 0-1-17,4-5 1 17,6 0-1-17,6-2 0 16,-12 3 0-16,12-3 1 17,0 0-1-17,14 2 1 2,7 5-1 13,6 0 1-14,12 2-1 14,-4 2 0-14,4 5 0 15,5 1 1-16,2-1-1 17,2 0 0-16,-4 2 1-1,-2-2 0 15,-3-2 0-15,-2 0 0 17,2-3 0-17,-12-1 0 17,1-1 0-17,-10-2 0 17,-2-3 0-17,1-1 0 16,-10-1 0-16,-7-2 1 17,11 0-6-17,-11 0 1 1,0 0-95 3</inkml:trace>
  <inkml:trace contextRef="#ctx0" brushRef="#br0" timeOffset="6082">5893 16802 94 0,'0'0'0'7,"0"10"0"-2,0-10 0 6,0 0 0-7,0 0 0 7,0 9 3-7,0 2 0 7,0 8 0-7,-4-1 0 7,1 3-2-7,1 6 0 7,0 8 0-7,2 2 0 7,-5 4 0-7,1-2 0 6,4 3 0-3,0-3 1 9,0 2-1-16,4 3 0 17,5 0 0-17,1 2 1 16,4 0-2-16,-3 0 1 17,7 0 0-17,3-5 0 16,-5-2-1-15,3-2 1 0,1-3 0 15,4-4 0-16,-1-4 0 16,-3-6 1-16,3-4-1 17,5-2 1-16,-5-2-1-1,5-3 0 15,-1-2 0-14,3 0 0 14,7-3 0-14,-9-1 0 15,2-1 0-15,-3-4 1 15,-1-3 0-15,8-11 0 15,5-9 0-16,0-5 0 17,5-5 0-17,2-4 0 17,-2-5-1-17,-5-4 1 0,-4 0-1 16,-3 2 1-16,-9 2-1 17,-7 0 0-17,-4 3 0 0,-8-5 1 17,-4-2-1-17,-2 2 1 15,0 2-2-14,-8 7 1 16,4 7-1-17,-6-2 1 17,1 2 0-17,-1 5 0 15,-4 6-1-14,4 1 1 15,1 0-1-15,-5 2 1 15,4 4-1-15,1-2 0-1,-1-2 0 15,8 2 0-14,-3 3-1 16,4 2 1-17,1-1-34 1,2 10 1 14,0 0-42-14</inkml:trace>
  <inkml:trace contextRef="#ctx0" brushRef="#br0" timeOffset="7087">6854 17734 86 0,'0'0'0'9,"11"9"0"-4,-11-9 0 5,10 5 0-6,-10-5 1 7,0 0 4-6,0 0 0 5,0 0 2-5,0 0 0 5,11-2-2-6,1 2 0 6,-1 0-2-5,5 0 1 5,7 2-3-5,5 0 1 5,4 0 0-5,10-2 0 7,6-2 1 4,3-2 0-15,-1-3 0 16,6 0 0-17,-1 0-1 0,-4 0 1 15,-1 2-2-14,-6 1 1 16,-5 1 0-17,-11 1 0 17,-5 0-1-17,-5 0 1 15,-6-1 1-14,-12 3 0 16,11-4-2-17,-11 4 1 16,0 0-1-15,0 0 0-1,-14-10-2 5,-2 4 1 6,-4-1-41 5,-10 7 1-15,-5 0-25 16</inkml:trace>
  <inkml:trace contextRef="#ctx0" brushRef="#br0" timeOffset="27174">497 4567 61 0,'0'0'0'9,"0"0"2"-5,0 0 0 7,0 0 3-6,0 0 0 5,0 0-1-6,0 0 0 8,0 0-2-9,0 0 0 9,0 0-1-8,0 0 1 6,18-23 0-6,-2 7 0 8,1-9-1-8,-1-5 1 7,7-5-1-6,-7 8 1 5,2-6-2-4,-6 6 1 3,-1-8 0 6,-1 10 0-15,-4 2-1 16,-1 5 1-16,-3 2-1 17,3 4 1-16,0 3-1-1,-5 9 0 15,4-12 0-14,-4 12 0 8,0 0 0-5,0 0 0 8,0 0 0-9,0 0 0 9,0 0 0-7,0 0 0 5,2 9 0-5,3 5 0 5,0 12 0 3,2-3 0 4,2 9 0-17,-2 7 0 0,0 0 0 16,-3 0 0-16,1-4 0 16,-5-3 0-15,0-5 0 15,0-4 0-16,0 0 0 0,0-6 0 17,-5-6 0-17,5 1 1 17,0-3-1-17,0-9 0 17,0 14 0-17,0-14 1 16,0 9-1-16,0-9 0 3,0 0-9 2,0 0 1 5,0 0-56-4</inkml:trace>
  <inkml:trace contextRef="#ctx0" brushRef="#br0" timeOffset="27892">1034 4206 64 0,'0'0'0'1,"0"0"1"10,0 0 0-6,0 0 0 5,0 0 1-6,0 0 0 7,0 18 0-6,0 8 0 5,0 13 0-5,0 2 1 5,0 12-1-6,0-7 0 7,4-2-1-7,-4-1 1 7,2-3-1-7,3-6 1 6,-5-6-1-5,0-5 1 7,0-3 0-4,0-8 0 9,-5-5 1-16,5-7 0 15,0 9-3-16,0-9 1 17,5-14-9-16,-5-4 1-1,5-5-56 14</inkml:trace>
  <inkml:trace contextRef="#ctx0" brushRef="#br0" timeOffset="28242">845 4105 44 0,'0'0'0'8,"7"11"1"-5,-7-11 1 8,0 0 2-7,0 0 1 6,0 0-2-5,0 0 1 7,0 0-3-8,0 0 1 7,16-4 0-7,0 4 0 7,7 0-1-8,2 4 1 8,-2-2 0-7,5 8 0 7,6-3-1-6,-6 2 1 4,4 2-1-2,-6-4 1 2,-1 2-2 7,-2 3 1-16,0-1 0 17,0 1 0-17,2 4 0 17,-6-2 0-16,2 7 0-1,-3-5 1 15,-9 0-1-15,3-2 1 17,-5-1 0-17,-3 1 0 17,-1 0-2-17,1-3 1 16,1 1-1-15,-5-1 1 15,4-6-1-16,-4-5 1 16,0 12 1-15,0-1 0 0,3-4-2 14,-6 9 1-15,-1 5 0 17,-8 4 0-17,-4 5 0 17,-5-2 0-16,3 1 0-1,-5-1 1 14,-5 0-1-13,5-8 0 15,3-1 0-15,-3-3 0 15,-1 0 0-15,4-2 0 16,1 0 0-17,3-1 0 16,0-1-1-16,-5 2 1 16,-2-3-1-15,5-6 0 15,6 2-9-15,1-3 1-1,2 3-67 16</inkml:trace>
  <inkml:trace contextRef="#ctx0" brushRef="#br0" timeOffset="29007">598 5009 62 0,'0'0'0'8,"19"11"1"-5,-3-2 1 9,0-2 0-7,7 5 0 5,5 4 3-6,4-2 0 7,2 4-1-6,6-6 1 5,3 4-2-5,1-5 0 6,7-2 0-8,-5-2 0 8,-2-7 2-6,-1-11 0 5,8-10-2-5,0-2 1 20,-1-4-3-25,1-1 1 0,-3-4-1 16,5-3 1-15,7-11-1 15,-9 2 1-15,-7-2 0 16,-5 3 0-17,-9 4-1 0,-5-10 1 16,-2-1-1-16,-11 4 1 16,-1 2-1-15,-11 0 1 16,-4 5-1-17,-3 0 0 16,0 5-1-16,-9-5 1 17,-7 2 0-17,-10 2 0 17,-6-2-1-17,-7 8 1 0,-2-4-1 15,-3 6 0-14,0-1 0 15,3 5 0-15,2 5 0 15,0-3 0-16,4 3 0 0,8 1 0 17,-1 1 0-17,8 5 0 17,-1-5 0-17,0 4 0 16,5 3 0-15,-9 2 0 15,-2 3-1-16,-1 1 1 17,3 3 0-17,-7 0 0 16,4 3 0-15,-6 6 0-1,-1 2-1 15,3 5 1-14,-5 7-1 15,10 0 1-15,1-2-1 15,6 7 1-15,-3-1-1-1,2 8 1 16,1 8-1-16,-1-3 1 16,5 1 0-15,-5-2 0 15,8-2-1-15,-3-3 1 15,6-1-1-16,1 6 1 17,5 0-1-17,-1 0 0 17,1-7 0-17,6 7 1 0,3 0-1 15,9 0 0-14,0 3 0 15,9 2 1-16,5 4-1 17,2-2 1-17,4 2-1 0,1-2 1 16,2-7 0-15,-5 0 0 15,-2-4 0-15,0-3 0 15,0 0 0-15,5-4 0 15,-5-5 0-16,2-7 0 16,-2 0 0-15,5-2 0 15,-5-5 0-15,0-2 0-1,0-2 0 15,2-1 1-14,3-4-1 15,-3 0 1-15,1 0 0 16,-3 0 1-17,-5-4-1 0,3-3 0 15,-10 2 0-14,1-4 1 15,-1 2-1-16,-1 0 0 17,-4-2-1-17,4 2 1 16,1-4-2-15,-4-1 1 15,0 7-20-15,-7 5 1 15,9-11-29-16,-9 11-5 1</inkml:trace>
  <inkml:trace contextRef="#ctx0" brushRef="#br0" timeOffset="31602">8901 7171 56 0,'0'0'0'10,"19"0"0"-5,-19 0 1 5,14 0 1-5,-14 0 1 6,0 0 0-7,0 0 0 6,11 0-1-5,1 0 0 6,4 0 1-8,7 0 0 8,5-5-2-6,11 3 1 5,7-2 1-5,4-1 0 5,6-2-1-4,-8 2 1 4,3 1-1 7,-5-1 1-16,4 3-1 0,1-3 0 14,2-2-1-15,-9 3 0 16,-7-3 0-16,-5 2 0 17,-4 1 0-16,-8 1 1 15,-1 1-1-16,-3 0 0 17,-5 2 0-17,-4-5 0 17,-2 1 0-17,-5 4 0 16,9-3-2-16,-9 3 1 1,0 0-13 3,0 0 0 6,0 0-49-5</inkml:trace>
  <inkml:trace contextRef="#ctx0" brushRef="#br0" timeOffset="32038">9620 6948 64 0,'0'0'0'10,"18"11"1"-6,-18-11 0 7,17 3 0-7,-17-3 1 7,7 9 1-7,-7-9 0 6,11 11 1-5,-2-6 1 5,7-3-3-5,3 1 1 6,6-1-2-6,-2 2 1 5,0-4-1-6,-2 0 0 7,-3 5 0-7,-2-3 1 6,-4 3-1-5,-1 0 1 5,-6-3-1-5,-5-2 1 6,0 0-1-8,0 0 1 9,-9 11-1-7,-3 3 0 4,-1 2-1-4,-8 3 1 6,-2 1-1-6,-3 6 1 7,-1 6-1-5,-1 0 1 9,-2 7-1-15,3-4 1 15,-1 2-1-15,7-8 1 15,3-1-1-15,6-10 1 0,1-1-1 14,-1-4 0-14,8-3-15 15,4-10 1-16,0 0-46 1</inkml:trace>
  <inkml:trace contextRef="#ctx0" brushRef="#br0" timeOffset="32716">10200 6665 62 0,'0'0'0'7,"12"5"1"-3,-12-5 1 7,11 2-1-7,-11-2 1 8,0 0-1-8,0 0 1 6,0 0 1-5,0 0 0 5,-4 11-1-5,2 10 1 6,2 7-2-7,-3 2 1 7,1 11 0-8,-5 5 0 8,2 9 0-5,-4-4 1 10,2 4-2-15,3 2 1 15,-1 3-1-16,3 2 1 17,4 3-1-17,0-10 1 16,5-2-1-16,-2-5 1 16,6-9 0-15,1-6 0 16,-1-6 0-16,6-4 0-1,6-11 0 15,7-8 0-15,11-8 0 18,-2-3 1-18,12-2-1 0,-10-8 0 15,8 4-1-14,-10-8 1 15,-5-2-1-15,-1-5 0 15,-6-6 0-15,1 2 1 14,-5-7 0-14,5-10 0 15,-8-1-1-15,6-12 0 15,-1-3 0-15,-2 8 0 15,0-6 0-15,-7 8 1-1,0 0-1 15,-11 7 1-15,-3 6-1 17,-4 6 0-17,-3 1 0 2,1 3 0 12,-3 2-1-13,2 2 1 15,-2 1-1-16,3 4 1 17,4 0-1-17,-5 7 0 17,5 4 0-15,0 3 0 13,0 2-3-15,0 7 1 16,0-9-23-16,0 9 1 2,0 0-48 2</inkml:trace>
  <inkml:trace contextRef="#ctx0" brushRef="#br0" timeOffset="33481">10926 7401 63 0,'0'0'0'8,"0"0"2"-4,0 0 0 7,0 0 0-7,0 0 1 6,0 0 2-5,0 0 0 6,0 0 0-6,0 0 1 5,18 2-2-6,3 1 0 7,2 1-2-7,5-1 1 7,4 1-2-7,-2 1 1 7,-2-5-1-7,-5 0 1 6,-3 4-1-3,-1-4 0 3,-5 0 0-6,-3 0 1 6,-4 0-1-5,-7 0 1 5,12 0-2-6,-12 0 1 7,0 0-8-6,0 0 1 5,0 0-27-5,0 0 1 4,0 0 21-4,0 0 1 5,0 0-3-5</inkml:trace>
  <inkml:trace contextRef="#ctx0" brushRef="#br0" timeOffset="33826">11090 7143 70 0,'0'0'0'8,"-3"12"1"-4,3-12 1 8,0 9 1-8,0-9 1 6,0 0 1-6,0 0 1 8,-2 12-3-8,0 1 0 6,2 8 0-5,-5 2 1 5,3 9-1-6,-3 3 1 7,0 9-2-6,3-1 1 4,0-1-2-2,0-1 1 2,-3 0 0 4,0-4 0 4,3 0-1-17,-3-7 1 0,1-2-1 16,-1-5 0-15,3-7 0 15,-3-3 0-16,3-1 0 17,2-3 0-16,2-4-2-1,-2-5 0 15,0 0-42-15,0 0 1 10,0 0 12-6</inkml:trace>
  <inkml:trace contextRef="#ctx0" brushRef="#br0" timeOffset="34680">9051 9568 86 0,'0'0'0'10,"7"2"2"-6,-7-2 0 7,0 0-1-7,0 0 1 7,0 0 1-6,0 0 0 4,0 0 0-3,0 0 0 5,9-2 0-8,7 0 1 8,10-1-1-7,11 3 0 7,13-7 0-7,1 5 0 7,4 2 0-5,-4-2 1 10,4 2-2-16,-2-7 0 16,0 2-1-16,-2-4 1 17,-5 2-1-16,-7-2 0 15,-7 2-1-16,-4 3 1 17,-10-1-1-17,-2 3 1 2,-4 2 0 13,-3 0 0-15,-4 0-1 15,-5 0 0-14,0 0-9 1,0 0 1 8,0 0-18-5,0 0 1 6,-5-12-10-5,-4 1-5 9</inkml:trace>
  <inkml:trace contextRef="#ctx0" brushRef="#br0" timeOffset="35026">9533 9352 63 0,'0'0'0'9,"0"0"1"-4,0 0 0 5,0 0 3-6,0 0 0 7,0 0 0-7,0 0 1 7,9 4-2-7,5 3 1 7,11 5-1-6,-2-1 0 6,0 1 0-7,12 2 1 6,6-1-3-6,-4-1 1 7,2-1 1-6,-7-1 1 6,0-6-2 0,-9 1 0 5,-2 2 1-15,-2-5 0 15,-12 0 0-16,-7-2 0 0,9 14-2 17,-18 2 1-17,-10 5-2 17,-9 4 1-17,-4 5-1 16,2 5 1-16,-7-1 0 0,3 3 0 17,-1 2-1-17,3-5 1 17,4-6-1-17,5-5 0 16,3-7-2-15,6-4 0 15,2-3-31-15,12-9 1 14,-9 7 3-15,25-19 0 3,-4 1 21 12</inkml:trace>
  <inkml:trace contextRef="#ctx0" brushRef="#br0" timeOffset="35537">10256 9046 78 0,'0'0'0'9,"0"0"3"-5,0 0 0 7,0 0-2-7,0 0 0 6,2 7 2-5,-2 4 1 6,5 10-1-7,-5 2 0 7,-5 9 0-6,3 0 0 4,-3 10-2-4,-4 1 1 6,-3 8-1-7,1 0 1 7,4 2-1-5,-2 4 1 4,2 5-1 7,7 0 1-17,4 3-1 16,8-10 0-15,-1 0-1-1,1-4 1 15,4-8 0-14,-4-6 1 16,4-7-1-17,11-5 0 16,3-4 0-15,3-5 1 15,-3-4-1-15,6-3 0 14,8-2 0-14,-9-3 0 15,-8-1 0-15,1-6 1-1,0-1-1 16,-1-10 1-16,-4-4-1 17,10-5 1-17,1-12-1 17,-2-4 1-17,-2-5-1 0,-2-9 1 15,-10-2-1-14,3 2 1 16,-5-7-1-17,-4 10 1 17,-5 2-1-17,2-1 0 16,-7 6 0-15,3-8 0 14,-1 0-1-14,-4-2 1 16,0 3-1-17,0-1 1 0,3 3-1 16,-3 11 0-16,0 7 0 17,0 3 1-17,-3 8-1 17,3-2 1-17,-4 8-1 0,1 1 0 15,3 3 0-14,0 9 0 8,-2-7 0-3,2 7 0 3,0 0 0-4,0 0 0 5,0 0-3-5,0 0 0 4,0 0-27-3,0 0 0 4,0 0-13-5,0 0 1 5,0 0 33-5</inkml:trace>
  <inkml:trace contextRef="#ctx0" brushRef="#br0" timeOffset="36432">10997 9964 60 0,'0'0'3'3,"0"0"0"9,10-7 4-8,-10 7 0 7,13-3 2-7,-6 3 0 7,3 0-5-7,3 0 0 7,3-2-1-7,5 2 1 6,2-7-1-4,-2 3 1 4,2 1-1-5,0 1 0 4,0 2-2-4,0-5 0 5,-2 5 0-6,-3-2 1 7,-4 2-1-7,0-2 0 6,2-1 0-4,-4 3 1 8,4-4 0-13,-5 2 0 15,1 2-1-16,-12 0 1 16,16 0-1-16,-16 0 1 18,7 0-1-18,-7 0 0 5,0 0 0 0,0 0 1 6,0 0-1-6,0 0 0 4,0 0-1-4,0 0 0 5,0 0-2-5,0 0 0 7,0 0-15-9,0 0 1 8,0 0-68-7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9T14:49:34.783"/>
    </inkml:context>
    <inkml:brush xml:id="br0">
      <inkml:brushProperty name="width" value="0.05" units="cm"/>
      <inkml:brushProperty name="height" value="0.05" units="cm"/>
    </inkml:brush>
  </inkml:definitions>
  <inkml:trace contextRef="#ctx0" brushRef="#br0">1 1 8960,'0'0'-256,"0"0"128,0 0-512,0 0 0,0 0 384,0 0 128,0 0-4608</inkml:trace>
</inkml:ink>
</file>

<file path=ppt/ink/ink2.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10T09:58:15.393"/>
    </inkml:context>
    <inkml:brush xml:id="br0">
      <inkml:brushProperty name="width" value="0.05292" units="cm"/>
      <inkml:brushProperty name="height" value="0.05292" units="cm"/>
      <inkml:brushProperty name="color" value="#002060"/>
    </inkml:brush>
    <inkml:brush xml:id="br1">
      <inkml:brushProperty name="width" value="0.05292" units="cm"/>
      <inkml:brushProperty name="height" value="0.05292" units="cm"/>
      <inkml:brushProperty name="color" value="#C00000"/>
    </inkml:brush>
    <inkml:brush xml:id="br2">
      <inkml:brushProperty name="width" value="0.05292" units="cm"/>
      <inkml:brushProperty name="height" value="0.05292" units="cm"/>
      <inkml:brushProperty name="color" value="#00B0F0"/>
    </inkml:brush>
  </inkml:definitions>
  <inkml:trace contextRef="#ctx0" brushRef="#br0">16684 15351 25 0,'0'0'0'5,"0"0"0"4,-5 11 9-4,5-11 1 5,0 0 0-5,0 0 1 5,0 0-7-5,0 0 1 5,0 0-1-5,0 0 0 5,0 0-3-6,0 0 1 8,17 0 1-8,-1 0 1 7,2-2-1-7,5 0 1 7,7 0-2-7,0-1 0 6,0 1-1-5,7 0 0 5,7-3 1-5,-1 3 0 6,3-1-1-8,-6 3 1 8,1 5-1-6,-2 0 0 5,0-5 0-5,10 2 0 6,6 0 0-6,-4 1 0 6,4 1 0-7,0-2 1 7,5 3-1-7,0 0 1 7,5-1-1-7,-8 1 1 6,5-3-1-5,3 3 0 5,-5-5-1-6,2 0 1 8,2 0-1-8,5 0 1 6,5 0 0-6,-7 2 0 7,0 0 0-7,0-4 1 8,4 0-2-8,-2-3 1 6,2 1 0-5,-4-1 1 6,0-2-1-8,0 5 0 8,0 2-1-6,-5-3 1 5,-7 3-1-5,7-2 0 6,-4 2 0-7,-3 0 1 6,-2 2-1-6,5 3 1 8,-3 2-1-9,5-2 0 8,2-3 0-7,-4-2 1 8,-3 0-1-8,2-2 1 6,3-3-1-5,0 0 1 5,2 1-1-5,-4-1 1 6,4 1-1-8,-2 1 0 8,2 1 0-6,-2 0 1 6,-2 2-1-4,6-10 1 1,-2-1-1-4,5 4 1 7,5-7-1-7,-1 7 0 6,5 0 0-5,-7 3 0 5,0 4 0-5,-2-2 0 5,0 2 0-5,-5-3 0 5,2 1 0-5,-1-3 1 5,-1 3-1-6,-5 2 1 8,1 0-1-9,0 0 1 9,-5 2-1-8,0-4 0 6,-3-3 0-5,1 1 0 6,4-1 0-6,-11 1 1 6,0 1-1-9,-3 3 1 10,3-4-1-8,-5 4 0 7,-4 4 0-6,8-1 0 5,-1 1 0-5,-1 1 0 5,3-1 0-6,2-4 1 6,-2 0-1-6,7-2 0 8,2-2 0-7,-3 1 0 5,3 1 0-6,-2 2 0 7,-1 2 0-7,3 1 0 7,0-1 0-6,-6 0 0 5,-4 0 0-6,1-4 1 7,2-2-1-7,2 1 0 6,3 1 0-5,-5 0 1 5,-4-1-1-5,4 3 0 5,-3-4 0-5,1 1 0 6,-2 3 0-7,1 0 0 7,1 3 0-7,-5 1 0 8,-4-4 0-9,2 0 0 8,-3 0 0-7,5 0 0 7,1 0 0-6,-1-4 1 4,-2 1-1-3,0 1 0 4,-3 2 0-6,1-2 1 7,-1 0-1-7,3-1 0 7,2 3 0-6,3 3 1 5,4 1-1-5,-12-2 1 5,1 1-1-5,-1-3 1 5,-1 0-1-6,-1 0 0 7,-2 0 0-7,-3 0 1 7,-1-3-1-7,-8 1 0 7,-2 2 0-7,-4-2 0 7,-3 2 0-7,-9 0 0 7,14 0-6-7,-14 0 1 7,9 0-9-7,-9 0 1 6,0 0-30-5,-9-5 1 6,0 1 13-7</inkml:trace>
  <inkml:trace contextRef="#ctx0" brushRef="#br0" timeOffset="1476">23568 15008 56 0,'0'0'0'11,"0"0"-39"-7</inkml:trace>
  <inkml:trace contextRef="#ctx0" brushRef="#br0" timeOffset="1538">23566 14953 110 0,'0'0'0'8,"0"0"0"-4,0 0 1 7,0 0 2-7,0 0 1 7,0 0-1-7,0 0 0 7,21 16-2-6,0-4 1 6,4-1 0-7,3-2 1 7,4 0-2-7,5 3 1 7,9 2 0-7,-5 0 1 5,5-1-2-4,0 1 1 7,5 0-1-9,-7 0 0 8,2-3 0-6,-5-2 1 5,1 1-1-5,-8-3 0 6,-6-1-1-7,-5-1 1 7,-7-3 0-7,-4 1 0 7,-5-3-1-7,-7 0 1 7,0 0-1-7,-12 4 1 6,-6 3-1-4,-3 2 1 4,-4 5-1-6,-3 0 0 6,-2 2 0-5,-7 3 0 5,-4 4 0-5,-1 0 1 5,3 2-1-6,-5-2 0 8,5 0 0-8,5-5 0 7,1-2 0-7,-1 0 0 6,2 3 0-5,2-5 0 6,0-1-1-7,4 1 1 8,6 0-2-9,3-2 1 8,6-3-5-7,2-2 1 7,2-3-30-7,7-4 1 6,0 0-17-6</inkml:trace>
  <inkml:trace contextRef="#ctx0" brushRef="#br0" timeOffset="2963">23168 15926 74 0,'0'0'0'9,"11"0"1"-5,-11 0 1 7,0 0 3-6,0 0 1 5,0 0-1-5,0 0 1 5,0 0-3-5,9-9 1 5,10-7-2-6,4-5 1 7,11-7-2-6,6-4 1 4,3-5-1-3,3 3 1 5,5-3-1-6,0 5 1 4,4 0-1-4,-4 6 0 6,-1 8-1-7,-8 6 1 6,-5 10-1-5,0 11 0 5,-1 12 0-5,4 7 0 6,1 11 0-6,-4 4 0 5,2 8 0-6,-11 2 0 7,-1 7 0-7,-1-5 1 7,-1 5-1-7,-4-3 0 7,-1-1 0-7,-3-13 0 7,-4-6 0-7,1-9 0 6,2-8 0-5,3-6 0 5,-1-5-2-6,3-9 0 7,4-7-30-6,3-6 0 6,-5-1-7-6</inkml:trace>
  <inkml:trace contextRef="#ctx0" brushRef="#br0" timeOffset="3518">24352 15560 80 0,'0'0'0'9,"-19"9"0"-4,3 3 0 6,-7 2 2-7,0 4 1 7,-5 5 5-7,-2 5 1 6,0 4-1-5,-2 2 0 6,0 3-1-7,-5 2 0 7,-2 5-5-7,-3 0 0 7,-4-3-1-7,5-4 1 6,4-5-2-5,-2-4 1 6,0-5-2-7,2-7 0 7,5-5-32-7,-1-6 1 7,6-7-2-6,-1-17-4 6</inkml:trace>
  <inkml:trace contextRef="#ctx0" brushRef="#br0" timeOffset="4434">19759 11539 68 0,'0'0'0'10,"2"21"0"-6,3-9 0 7,4 4 0-7,-7 2 1 6,1 7 0-6,-3 5 0 8,0 2 1-8,2 8 0 7,3 1 2-8,1 7 0 8,1 7-1-6,3 5 0 5,6 14 1-5,-12-1 0 7,-1 15-2-9,-3-3 1 8,-3 9-2-6,1 28 0 6,0 23 0-7,-5-5 0 6,-2 5 0-5,-1 7 0 6,-1 5 0-8,-3-1 0 9,-9 3 0-9,2 9 0 8,-2 4-1-7,5 1 1 7,-1 2-1-7,8-3 1 7,4 5-1-7,0-4 1 8,2 2-1-9,-6 2 1 8,-3 4-1-7,7 6 0 7,7 6 0-6,7-16 1 5,9-4-1-6,5-12 0 7,7-5 1-7,-8-13 1 7,6-15-1-6,-6-10 0 4,-1-15 0-4,-8-11 1 6,-1-9-1-6,-1-18 0 6,0-15-1-7,0-11 1 6,-6-13-1-5,1-8 0 6,1-11 0-8,-5-7 1 7,4 9-1-5,-4-9 1 6,0 0-3-7,0 0 1 7,0 0-43-7,0 0 1 7,0 0 16-7</inkml:trace>
  <inkml:trace contextRef="#ctx0" brushRef="#br0" timeOffset="5440">19800 11532 93 0,'0'0'0'9,"0"0"0"-4,0 0 1 6,0 0 0-7,0 0 1 6,-9 16-2-6,5-2 1 8,-3 5 1-9,-7 6 0 9,-5 10 1-9,1 1 0 8,-3 8-2-6,3 0 1 6,2 4-1-7,4 5 0 6,3-2-1-5,0 4 1 7,2 5-1-9,2-14 1 8,3-5-3-7,-5-9 0 7,2-9-15-7,1-7 0 6,2-4-19-5,2-12-4 6</inkml:trace>
  <inkml:trace contextRef="#ctx0" brushRef="#br0" timeOffset="5741">19835 11661 98 0,'0'0'0'10,"18"16"0"-7,-11 0 0 8,5-2 0-6,-3 12 0 5,3 1 0-6,-3 3 1 7,0 7 1-7,2-7 0 7,1 2-1-7,6-4 1 7,3-1-2-7,7-13 0 6,9-5-50-5,23 16 11 3</inkml:trace>
  <inkml:trace contextRef="#ctx0" brushRef="#br0" timeOffset="6821">18828 10755 105 0,'-11'4'0'9,"-10"-1"0"-4,3 1 0 6,-3 6 0-7,-4 3 0 7,-3 8 0-7,0 4 0 7,1 10 0-6,4-3 0 4,0 5 0-4,7 2 0 6,6 0 0-7,3 3 0 6,7-1 0-5,3 0 0 5,6-2 0-6,9-2 0 9,8 0 0-10,8-7 0 8,10-2 0-6,9-8 0 5,12-13 1-5,-3-9 1 5,2-10 0-6,3-6 0 8,0-5-1-9,-7-7 1 8,-3-4 0-7,-11 1 0 7,-16-1 1-7,-7 4 1 8,-7 2-3-8,-6-6 0 6,-15-5 1-5,-2 4 0 5,-7 8 0-5,-4-6 0 4,-7 8-1-3,-8 4 0 4,-4 3-1-5,1 9 1 4,-1 4-1-3,-2 5 0 4,-5 5 0-6,9-3 1 7,-2 5-1-7,1 0 0 7,-4-7 0-6,8 2 0 6,0-2-1-7,9 0 1 7,7 0-33-7,2 0 1 6,0 0-20-5</inkml:trace>
  <inkml:trace contextRef="#ctx0" brushRef="#br0" timeOffset="7423">19119 10364 105 0,'0'11'0'7,"-3"8"0"-2,-4 6 0 6,-2 5 0-7,-9 2 0 8,-3-2 0-8,0 0 0 6,3 4 0-6,-5-6 0 8,7 4 0-8,-5 5 0 6,5 2 0-6,2 12 1 7,3 6-1-6,1 5 1 6,1 7-1-8,2 7 1 8,0 7 0-7,7 7 0 8,0 11-1-8,3 14 1 7,4 14 0-7,-5-21 0 7,-2-9 3-6,-2-16 1 5,-5-12-2-6,0-20 1 7,0-17-2-7,-2-2 0 6,-1-4-2-5,3-10 1 5,1-4-16-6,3-2 0 7,3-5-34-6,-2-19-5 5</inkml:trace>
  <inkml:trace contextRef="#ctx0" brushRef="#br1" timeOffset="12270">16825 15098 33 0,'0'0'0'10,"9"-7"0"-6,-9 7 0 7,0 0 0-6,0 0 0 4,0 0 3-4,0 0 1 6,0 0 3-6,0 0 0 5,0 0-4-5,0 0 0 5,9-5-2-5,-9 5 0 5,14-4 0-6,-3 4 0 7,-4 0 0-6,5 0 1 5,4 0-1-5,5 0 1 5,2 0-1-6,4 2 1 8,1 0-1-9,2 1 1 9,9-1-1-8,-2 0 1 8,-3-2-1-9,-1-2 0 8,-6 0 1-7,10-1 1 7,2-1-1-6,-2-1 0 5,2 3-1-5,-2 0 1 4,0 2-1-4,2 2 0 6,5 0 0-7,0 3 0 7,-3-3 0-7,1 0 0 7,-3 3 0-7,0 0 0 7,0-1 0-6,0 1 0 5,-6 2-1-5,6-3 1 5,2 1 0-5,-6-1 0 5,-3-1-1-6,0 1 1 6,3 3-1-5,-1 2 1 6,1-4 0-6,6 0 0 5,3-3 0-6,-9 0 0 7,-3 1-1-6,-2-3 1 4,-3 0-1-4,6 0 0 7,3-3 0-9,1 3 1 8,0 0-1-6,5 0 1 5,4 3-1-6,-9-1 1 8,-3 0-1-8,3-2 0 6,2-2 0-5,3 0 1 5,1-1-1-5,-3 1 1 5,-1 0-1-6,2 2 1 7,1 0-1-7,-1 0 0 8,-2-3 0-9,5 1 0 9,0 2 0-9,-5-2 0 8,0 2 0-7,-2-3 1 8,-3 3-1-8,3 0 1 6,2-6-1-5,3 1 1 5,-1-2-1-5,-4 0 1 4,-5 0-1-3,-4 3 0 4,-3 1 0-5,3 3 0 6,0 0 0-7,4 3 0 6,0-1 0-5,0-2 0 5,-2 0 0-5,0-2 0 5,3-1 0-5,-3-4 0 5,2 3 0-5,0-1 1 5,0 1-1-6,5 1 1 7,2 1-1-7,-2 0 0 8,2 2 0-9,-9-5 1 8,-2 1-1-7,2-1 0 8,0-2 0-8,2-2 1 7,9 0-1-7,1-5 0 6,2 0 0-5,-3 0 0 6,3-2 0-8,2 2 1 8,-2 1-1-6,-1 3 1 6,4 3-1-8,-8 3 1 8,0 4-1-6,-9-5 1 5,-3 3-1-6,6 0 0 8,-1-1 0-8,-4 1 0 6,-3-3 0-4,-4 3 1 3,-3 0-1-4,-2 2 0 6,-2 0 0-7,-3 0 0 6,-4 0 0-6,3-2 1 7,-3-1-1-6,4 3 1 5,-4-7-1-6,2 3 1 7,3-3 0-6,1 2 0 6,1 1-1-7,-2 1 1 6,-1 1-1-5,-1 0 1 6,-1-3-1-6,-9 5 1 4,14-16-1-4,-5 5 1 6,5-8 0-6,-3 3 0 5,1-2-1-6,4-3 0 7,0 0 0-8,-2 1 1 8,-3 1-1-7,1 1 0 8,2 2 0-8,-3-3 0 7,1 1 0-7,-1-1 0 7,5 3 0-7,-9 3 1 7,0 1-1-7,-2 3 1 7,-1 0-1-7,-4 9 1 6,7-14-1-5,-7 14 0 5,5-16 0-5,-1 7 0 6,1-3 0-7,0 0 0 7,-1 3 0-8,1-2 0 9,-3-1 0-8,0-2 1 7,3-2-1-7,-3 3 0 7,3 1 0-6,0-2 0 5,1-2 0-5,4 2 0 5,-6 1 0-6,3-1 0 6,-5 0 0-5,1-2 0 6,-1 4 0-7,0-4 0 5,-2 0 0-3,0 0 1 4,3 2-1-5,-3-2 0 6,2-7 0-7,-2 0 0 7,2-2 0-7,-2 2 0 8,0 2 0-9,0 3 1 9,0-3-1-9,0 0 0 8,-2 3 0-6,0-5 1 5,-3 0-1-6,3-5 0 7,-1 1 0-7,1 4 0 7,2 2 0-7,0 0 1 6,-4 3-1-4,1-3 0 3,-1 1 0-3,-1-1 0 4,-2-2 0-5,0 2 0 5,3 3 0-6,-1-3 0 7,5 0 0-6,-7 3 0 5,5-1 0-6,0 3 0 7,-1 3 0-6,3-1 0 5,0 0 0-6,0 0 0 7,-2 3 0-6,0-5 0 6,-1-1 0-7,1 1 0 6,2 3 0-6,0-4 0 8,0-1 0-8,2-3 0 7,1-2 0-7,1-7 0 7,1-2 0-8,-1 5 0 8,1 1 0-7,0-1 0 7,-3 1 0-6,0 3 0 5,1 0 0-6,-1 0 0 8,-2 0 0-8,0 0 0 6,2 3 0-5,-2-1 0 5,2 3 0-5,-2-8 0 5,3 3 0-6,-3 0 0 7,2-2 0-6,3 0 0 6,-3-3 0-6,3 0 0 4,-1-1 0-5,1 1 0 8,2 0 0-9,-3 1 0 9,1-1 0-8,2-4 0 7,-7 0 0-7,2 2 0 7,3 2 0-7,-1 3 0 5,3 0 0-3,0 2 0 5,2 7 0-8,3-7 0 9,2 4 0-9,4 1 0 8,-4-1 0-7,7-4 0 8,4 3 0-8,-4-6 0 7,-1 3 0-6,1 5 0 4,2-3 0-4,-7 5 0 5,3 2 0-5,-1-2 0 6,-2-2 0-7,0 2 0 7,5 0 0-7,-7 2 0 7,2 0 0-7,0 2 0 6,-2 1 0-5,0 6 0 6,-3-2 0-8,1 3 0 8,2 4 0-6,-3-7 0 6,3 2 0-7,0-4 0 7,2-2 0-6,2-3 0 5,1 0 0-7,-1 0 0 9,1 0 0-8,-1 1 0 6,-2-1 0-5,0 2 0 5,-4 1 0-5,-1 2 0 5,1 2 0-5,4 0 0 6,3-2 0-7,4-1 0 7,2 1 0-7,3 0 0 7,-1 2 0-7,-4-2 0 7,3 2 0-6,-1 0 0 5,-2-4 0-5,0 4 0 5,2 2 0-6,3 1 0 7,2-1-1-8,0 3 1 9,2-1 0-8,0 1 0 6,1-3 0-5,6 1 0 6,2-3 0-7,3 0 0 7,4-2 0-7,-9 2 0 7,1 0 0-7,-1 2 0 8,-2 1 0-9,-1 4 0 8,-1 0 0-7,4 0 0 6,5 0 0-5,-3 0 0 5,1 2-1-6,2 0 1 7,-1 3 0-7,6-3 0 8,4 3 0-7,-10-3 0 5,1 1 0-6,-2-1 0 7,-1 2 0-6,3-4 0 5,4 0 0-6,1 0 0 7,-1 3 0-6,-4-3 0 4,-3 0 0-4,3 0 0 6,0 0 0-7,-3 0 0 7,1-3 0-7,1 3 0 7,3 3 0-7,-2-1 0 8,2 0 0-8,-2 1 1 6,2-3-1-5,-2 0 0 5,0 0 0-6,-8 0 0 7,-6-3 0-7,5 1 0 7,2 0 0-7,-10-1 0 7,-1 3 0-7,-1 0 0 6,3 0 0-5,-5 0 0 6,0 0 0-7,0 0 1 8,0 0-1-8,-5-4 0 6,1 4 0-6,-5 0 0 7,-1 0 0-6,-1 0 0 5,-3 4 0-5,0-4 0 5,3 3 0-5,-1-1 0 5,3 0 0-5,-5-2 0 4,5 0 0-4,-2 0 0 6,-1 0 0-7,1 0 0 8,2 3 0-8,-3-1 0 6,1 0 0-5,-1 1 0 6,-6-1 0-7,-5-2 0 6,11 2 0-6,-11-2 0 7,0 0 0-7,0 0 1 6,0 0 0-5,0 0 0 5,0 0-8-5,0 0 1 5,0 0-97-5</inkml:trace>
  <inkml:trace contextRef="#ctx0" brushRef="#br2" timeOffset="34790">17126 15238 46 0,'-7'0'0'10,"-11"0"3"-6,9 0 0 7,2 0 3-7,7 0 0 7,0 0-4-7,0 0 1 7,0 0-2-6,0 0 0 5,-2 9 1-6,2-9 1 7,0 14 0-7,0-14 0 7,2 14 0-7,-2-14 1 8,2 16-3-9,-2-2 0 8,-2 2 0-6,2 2 0 5,0 1-1-5,0-1 1 5,2 3-1-4,-2-3 1 3,5-2-1-5,-5 3 1 8,0-1-1-9,0-2 1 8,2-2-1-6,-2-2 1 5,2-1-1-5,-2-4 1 5,3 0-1-6,-3-7 1 7,2 11-1-6,-2-11 0 6,0 0 0-7,0 0 0 7,0 0-3-7,0 0 0 6,0 0-41-5,0 0-5 5</inkml:trace>
  <inkml:trace contextRef="#ctx0" brushRef="#br2" timeOffset="36967">18868 15273 75 0,'0'0'0'10,"0"0"2"-6,0 0 0 7,0 0 3-7,0 0 0 6,0 0-3-5,0 0 1 6,-3 11-1-7,1 1 1 7,-3 2-2-7,1 2 1 8,-1 7-1-8,-4-5 0 5,7 3 0-4,-5-1 0 6,2-1-1-6,3-3 1 6,0-2 0-8,2 0 0 8,0-3-1-7,0-2 1 8,0 0-1-9,0-9 1 8,0 12-1-7,0-12 0 7,-5 9-12-6,5-9 0 6,0 0-29-7,0 0-4 6</inkml:trace>
  <inkml:trace contextRef="#ctx0" brushRef="#br2" timeOffset="37854">20146 15192 80 0,'0'0'0'8,"-9"7"0"-3,9-7 0 6,0 0 0-7,0 0 1 6,0 0 1-5,0 0 1 6,0 0-1-6,0 0 1 6,0 0-1-8,0 0 1 8,-7 9-1-7,7-9 0 7,-7 16-1-7,2-4 1 7,3-1-2-7,2 3 1 6,-5 7-1-5,3-5 1 6,2 7-1-7,-2-2 1 7,2 6-1-7,-3-4 1 7,3 0 0-7,0-7 0 7,0 3 0-6,0-5 1 5,0-1-1-5,0-1 1 5,0-3-1-5,-4 0 1 5,2-2-1-6,2-7 1 7,-3 12-2-6,3-12 1 5,-2 9-1-5,2-9 1 5,0 0-1-6,0 0 1 7,0 0-8-6,0 0 1 5,0 0-74-5</inkml:trace>
  <inkml:trace contextRef="#ctx0" brushRef="#br2" timeOffset="54758">23062 14999 89 0,'0'0'0'9,"0"0"0"-4,0 0 0 5,0 0 1-5,0 0 1 5,0 0 2-5,0 0 0 5,0 21-1-5,0-3 0 6,-5 7-1-7,3-2 0 6,0 3 0-5,-1-1 0 6,3 3 0-6,0-5 0 5,0 0 0-6,0-5 0 7,0-2 0-7,0 0 0 6,0-2-1-4,0-2 0 5,0-1 0-6,0-2 0 5,0-2-1-8,0-7 1 10,-2 9-1-8,2-9 0 7,0 0 0-7,0 0 1 7,0 0-3-7,0 0 1 7,0 0-26-6,0 0 0 5,0 0-26-5</inkml:trace>
  <inkml:trace contextRef="#ctx0" brushRef="#br2" timeOffset="55403">23679 14981 97 0,'0'0'0'9,"0"0"0"-4,0 0 0 6,0 0 0-7,0 0 1 7,0 0 0-7,0 0 0 7,12 16 3-6,-3-3 1 5,0 4-2-5,0 1 1 5,-2 5-1-6,0 7 0 7,0 4-1-7,-2-1 0 7,-1-4-1-6,-2 6 1 6,1 4-1-8,-3-7 1 10,0-2-1-10,0-7 0 8,-3-4-1-8,3-3 1 8,0-9 0-7,0-7 1 7,0 11-2-6,0-11 1 5,0 0-3-5,0 0 0 6,0 0-24-7,0 0 1 7,0 0-35-7</inkml:trace>
  <inkml:trace contextRef="#ctx0" brushRef="#br2" timeOffset="57006">23845 15158 1 0</inkml:trace>
  <inkml:trace contextRef="#ctx0" brushRef="#br2" timeOffset="57069">23863 15155 76 0,'0'0'0'11,"19"10"0"-7,-12-6 0 7,4-2 0-7,1 3 0 8,-1-5 0-9,1 2 0 7,-3-2 0-5,2 0 0 6,3 3 0-7,2-3 0 7,0 0 1-7,3-3 1 6,2 1-2-5,4 2 1 7,5 0 0-8,2 0 0 6,5 2-1-5,2-2 0 5,5 3 1-5,-3-3 0 5,1-3-1-5,-3 3 1 5,-2 0-1-6,4 3 0 8,5 1 0-8,-9-1 1 6,-7 1-1-6,0-2 0 7,0 1 2-7,-2-3 1 7,-3 0-2-7,5-3 1 7,0 1-1-6,0 2 0 5,-2 5-1-6,-1-3 1 8,-8-2-1-9,1 0 1 7,1 0-1-5,-5-2 0 6,0-1 0-7,-2 1 0 7,-2 2 0-7,-3 0 0 7,0 0 0-7,-9 0 0 7,9 0 0-6,-9 0 0 5,9 0 0-5,-9 0 0 5,17-2-1-5,-17 2 1 5,16-5-13-5,-16 5 1 6,0 0-39-8</inkml:trace>
  <inkml:trace contextRef="#ctx0" brushRef="#br2" timeOffset="58751">24937 15024 74 0,'0'0'0'10,"0"0"0"-6,0 0 0 7,0 0 2-7,0 0 1 7,0 0 5-7,0 0 1 6,0 0-4-5,-3 14 0 7,1 9-2-8,0 9 1 6,-1 10-3-6,1 1 0 7,2 3 1-6,-2-4 0 5,2-1 0-5,-3-6 0 6,3-3-1-7,-2-7 1 6,2-6-2-5,-2-6 0 5,2-3-35-5,0-10 1 5,0 0-5-5</inkml:trace>
  <inkml:trace contextRef="#ctx0" brushRef="#br2" timeOffset="122467">21044 15070 35 0,'0'0'0'10,"0"0"1"-6,0 0 1 7,0 0 2-7,0 0 0 7,0 0-1-6,0 0 0 5,0 0 1-6,0 0 1 7,0 0 0-7,0 0 0 6,0 0-2-5,0 0 0 5,0 0-1-5,0 0 0 6,0 0-1-8,0 0 1 9,5 30-1-7,-3-9 0 4,0 6 1-4,-2 1 0 6,0 4-1-5,0 1 1 3,0 1-1-4,0-2 1 5,-2-2-1-6,2-7 1 7,0-2-1-6,0-5 0 6,2-2 0-7,-2-5 0 7,3-2 0-8,-3-7 0 8,0 9-1-7,0-9 1 7,0 0-1-6,0 0 1 5,0 0-3-5,0 0 1 5,0 0-74-5</inkml:trace>
  <inkml:trace contextRef="#ctx0" brushRef="#br2" timeOffset="123138">21235 15017 43 0,'0'0'3'7,"0"0"1"0,7 10 1-2,-7-10 1 5,0 0-2-5,0 0 1 6,0 0-3-7,0 0 0 7,5 16 0-8,-3-9 1 8,3 4-1-6,-1 3 0 6,3 0-1-7,-2 6 1 7,-1-1 0-7,-1 4 1 6,-1 2-2-5,0 3 1 6,-2 4-1-6,3-2 1 5,-1-3 0-6,0 1 0 7,3-7-1-8,-3-1 0 9,3-1 0-8,-3-3 0 7,0-5 0-7,-2-1 1 7,0-3-1-7,0-7 0 7,-2 11-2-7,2-11 0 8,0 0-77-9</inkml:trace>
  <inkml:trace contextRef="#ctx0" brushRef="#br2" timeOffset="123743">21516 14992 81 0,'0'0'0'10,"10"12"1"-6,-10-12 0 7,9 11 0-6,-9-11 1 5,0 0 1-5,0 0 0 5,0 9-1-6,0 10 0 6,0 1 0-5,0 6 1 6,0 1-1-7,-3 10 0 7,-1 9-1-6,2-7 1 6,-1 0-1-6,1-6 0 5,2-8 0-6,0-4 0 7,0-5-1-7,0-5 1 6,0-2-1-5,0-9 0 5,0 12 0-5,0-12 0 5,0 0-22-5,0 0 0 4,0 0-26-4</inkml:trace>
  <inkml:trace contextRef="#ctx0" brushRef="#br2" timeOffset="124283">21786 15017 82 0,'0'0'0'10,"0"0"2"-6,0 0 1 7,0 0 0-6,0 0 0 5,0 19 0-5,2-3 1 6,0 5 1-6,3 6 0 5,-5 5-3-6,0 7 0 7,-5 5 0-7,1 0 0 7,-1 2-1-7,1 2 1 7,-3 1-1-6,4-1 1 7,-1 2-1-8,1-10 0 5,3-11-1-5,0-6 0 7,3-4 0-7,-3-8 0 7,4-4-13-8,1-16 1 10,4-9-35-10,-2-10 0 8</inkml:trace>
</inkml:ink>
</file>

<file path=ppt/ink/ink20.xml><?xml version="1.0" encoding="utf-8"?>
<inkml:ink xmlns:inkml="http://www.w3.org/2003/InkML">
  <inkml:definitions>
    <inkml:context xml:id="ctx0">
      <inkml:inkSource xml:id="inkSrc0">
        <inkml:traceFormat>
          <inkml:channel name="X" type="integer" max="3408" units="cm"/>
          <inkml:channel name="Y" type="integer" max="1920" units="cm"/>
          <inkml:channel name="T" type="integer" max="2.14748E9" units="dev"/>
        </inkml:traceFormat>
        <inkml:channelProperties>
          <inkml:channelProperty channel="X" name="resolution" value="116.314" units="1/cm"/>
          <inkml:channelProperty channel="Y" name="resolution" value="116.36364" units="1/cm"/>
          <inkml:channelProperty channel="T" name="resolution" value="1" units="1/dev"/>
        </inkml:channelProperties>
      </inkml:inkSource>
      <inkml:timestamp xml:id="ts0" timeString="2020-11-09T16:10:03.542"/>
    </inkml:context>
    <inkml:brush xml:id="br0">
      <inkml:brushProperty name="width" value="0.05292" units="cm"/>
      <inkml:brushProperty name="height" value="0.05292" units="cm"/>
      <inkml:brushProperty name="color" value="#C00000"/>
    </inkml:brush>
    <inkml:context xml:id="ctx1">
      <inkml:inkSource xml:id="inkSrc1">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1" timeString="2020-11-09T16:10:30.660"/>
    </inkml:context>
    <inkml:brush xml:id="br1">
      <inkml:brushProperty name="width" value="0.05292" units="cm"/>
      <inkml:brushProperty name="height" value="0.05292" units="cm"/>
      <inkml:brushProperty name="color" value="#002060"/>
    </inkml:brush>
  </inkml:definitions>
  <inkml:trace contextRef="#ctx0" brushRef="#br0">15206 7137 0,'0'0'9,"0"0"1,0 0 0,0 0-1,0 0 0</inkml:trace>
  <inkml:trace contextRef="#ctx1" brushRef="#br1">1301 7689 51 0,'0'0'0'10,"11"0"7"-6,-11 0 0 7,12 0 1-7,-12 0 1 7,0 0-4-7,0 0 1 8,0 0-4-8,0 0 0 6,0 0-1-6,0 0 1 7,0 0-2-7,0 0 1 7,0 0-1-7,0 0 1 7,0 0-1-7,0 0 1 8,0 0-1-8,0 0 1 7,0 0-1-7,0 0 1 6,11 0-1-5,5 4 1 6,7-2-1-7,5 1 1 6,7 4 0-6,4-7 0 9,5 2 0-11,-5-2 0 15,0-2 0-17,0-3 0 17,-7 0-1-16,7 3 1 15,1-7 0-16,-6 4 0 16,-6 3 0-15,4 2 0 15,-2-5 0-16,2 3 1 17,-2-2-1-16,-5-1 1-1,-2 5-1 15,-6-5 0-15,-1 3-1 17,-5 2 1-17,-4 0-1 17,-7 0 1-17,9 0-1 0,-9 0 1 10,0 0-1-4,0 0 1 4,0 0-1-6,0 0 1 6,0 0-1-5,0 0 1 6,0 0-1-7,0 0 1 7,0 0-16-6,0 0 1 4,0 0-61-4</inkml:trace>
  <inkml:trace contextRef="#ctx1" brushRef="#br1" timeOffset="722">1704 7718 63 0,'0'0'0'9,"7"3"2"-5,-7-3 0 6,0 0-1-5,0 0 1 6,0 0 1-7,0 0 0 7,0 0 0-6,0 0 0 5,-3 14 0-6,3-3 0 7,0 5 0-6,0 5 0 5,0 6-1-6,0 3 0 7,3 9 0-6,-1 1 1 6,5 3-1-3,-7-6 0 8,5-12-1-16,1 5 0 18,-1 5 0-18,2-8 0 16,0 1 0-16,2 0 1 16,-4-1-1-15,2-1 0-1,4-1 0 16,-6-7 1-16,6 3-1 17,-6-5 0-16,6 0-1-1,-4 3 1 15,2-3 0-15,-2-3 0 17,5 6 0-16,4-1 0 15,0-2 0-16,7 0 0 16,-4 3 0-16,6-3 0 17,-2 0 1-17,5-4 0 17,-5-6 0-17,0-1 0 16,0 0 0-16,2-15 0 0,5-1 1 17,-7-3 0-17,2-2-2 17,-9 0 0-16,3-9 0-1,-3-1 1 15,-4 1-2-15,4-3 1 17,2 1 0-17,-2-3 0 17,0-9-1-17,0 0 1 16,3 0 0-16,-3 0 0 17,-4 2-1-17,-3 2 1 17,2 8-1-17,-8-6 1 16,1 4-1-16,-4 6 0 0,0 6 0 17,-4 1 0-17,1 5 0 16,3-1 0-15,-4 8 0 15,4 4 0-15,-5-12 0-1,5 12 0 16,-7-11 0-16,7 11 0 8,-4-12-1-3,4 12 1 5,0 0-1-5,0 0 0 6,9-4 0-8,2-3 0 8,1 2 1 3,4-4 0-11,2 4-1 11,3 3 1-13,2-5-1 13,-4 5 1-13,1 2-7 16,-4 0 0-17,-4 0-29 0,-5 0 1 16,2 0-13-16</inkml:trace>
  <inkml:trace contextRef="#ctx1" brushRef="#br1" timeOffset="1742">2084 7868 83 0,'0'0'0'10,"9"-2"3"-6,-9 2 0 7,0 0-2-6,0 0 1 5,0 0-1-6,0 11 0 6,0 1 2-5,0 8 1 5,2 8 1-5,3 9 0 6,2 11-2-7,-3-2 1 7,1 7-1-7,-5 0 0 6,0 0-2-4,0 4 1 9,0 3-1-15,0 2 0 16,0 5 0-16,0-16 1 17,0-3-1-17,0-7 1 16,0-4-1-16,-5-9 1 17,3-5 1-17,0-7 0 17,2-9 1-17,0-7 0 17,-2 9-4-16,2-9 0-1,0 0-10 3,0 0 1 8,0 0-35-6,0 0 1 5,0 0 30-6,0 0 1 7,0 0 0-6</inkml:trace>
  <inkml:trace contextRef="#ctx1" brushRef="#br1" timeOffset="2163">1798 8901 64 0,'0'0'0'9,"0"0"5"-4,0 0 0 5,0 0-1-5,0 0 1 5,0 0-2-5,0 0 1 5,0 0 0-5,0 0 0 4,0 0-2-4,0 0 0 6,0 0 0-6,0 0 0 5,0-12-1-5,0 12 1 5,7-11 1-5,-7 11 0 6,16-12-1-8,-7 8 0 7,3-1-1-5,0 3 0 6,-1 2 0-6,12 0 0 5,5 0 0-6,4 0 1 8,2 0-2-5,10 0 1 9,2-2 2-16,-2-1 0 17,0 3-2-16,-5 0 1 15,-4 0-1-16,-3 0 0 17,-2 0 0-16,-3 0 0-1,1 0 0 15,-7 0 0-15,-3 3 0 17,3-3 0-17,-7 2 0 17,0-2 0-17,-3 2 0 0,-4-2 0 16,4 5 0-16,-4-5 0 9,3 0 2-1,-10 0 1 0,16 2-5-3,-16-2 0 4,7-2-53-4,2-12 0 6,2 2 22 1</inkml:trace>
  <inkml:trace contextRef="#ctx1" brushRef="#br1" timeOffset="2974">3254 8089 70 0,'0'0'0'9,"0"0"5"-4,0 0 0 5,0 0 3-5,0 0 0 5,0 0-5-6,0 0 1 7,0 0-2-6,0 0 0 5,0 0 0-6,0 0 0 7,11 0 0-7,6 0 0 7,6 0 1-7,4 0 0 7,1 0-1-7,-1 0 0 7,8 0-1-7,4-5 1 7,5 1-2-1,-10 1 1 5,6 3 0-15,-13 0 0 17,1 0 0-17,-10 0 0 16,-2 0-1-15,-4 0 0 0,-3 0-11 14,-9 0 0-14,16 0-29 14,-16 0 1-14,0 0 18 1</inkml:trace>
  <inkml:trace contextRef="#ctx1" brushRef="#br1" timeOffset="3410">3298 8291 81 0,'0'0'0'8,"0"0"1"-3,0 0 1 5,0 0 1-6,0 0 1 6,0 0-2-5,0 0 0 5,0 0 2-6,0 0 0 7,0 0-1-6,0 0 1 5,13 0-3-5,4 0 1 5,3 0 0-5,-1 0 0 7,1-2-1-8,8 2 1 6,0 2-1-5,2 1 1 6,2 3 0-5,-4-3 0 10,-5 1-1-15,-7 1 1 15,-5 0-1-16,-4-3 1 17,2 0-1-17,3 0 0 16,-1 3 0-16,1-5 1 18,-1 0-1-18,1 0 1 0,-1 0-1 15,1 0 1-14,-3 0-5 15,7-7 1-14,-4 3-99-2</inkml:trace>
  <inkml:trace contextRef="#ctx1" brushRef="#br1" timeOffset="7443">5067 7143 67 0,'0'0'3'3,"0"0"1"8,0 0-1-7,0 0 0 7,0 0 1-7,0 0 1 7,0 0-2-7,0 0 1 7,0 0 0-7,0 0 1 7,0 0-1-7,0 0 0 7,0 0-1-7,0 0 1 6,0 0-3-5,0 0 1 5,-28-11-1-5,7 2 0 5,-6 6-1-5,3-1 1 5,-3-3-1-6,4 5 1 7,2-1-1-6,3 3 0 10,6 5 0-14,-2-3 0 15,5 3 0-16,0 2 0 17,2 2 0-17,-5-2 0 16,8 2-1-15,-8 9 1 15,-4 10 0-15,5 4 0 15,-1 0 0-16,8 8 0 16,-1 6 0-15,3-7 0-1,2 0 0 16,0-2 0-16,0 4 0 17,0-4 0-17,-5-3 0 17,5 5 0-17,0 0 0 0,0 1 0 16,5-1 0-16,-5 7 1 16,0 2-1-15,7 0 0 15,4 1 0-15,-6-8 0 15,6-2 0-15,-4 0 0 15,2-4 0-15,-2-3 1-1,0-2-1 16,2 7 1-16,-4-3-1 16,2 10 1-15,-2 0-1 15,1 2 1-16,1-3 0 17,3-4 0-17,-4 0-1 0,4-6 1 16,-6 1-1-16,3-4 1 17,-2-5-1-17,-5 8 1 16,2 3 0-16,-2 6 0 17,0 4 0-16,0-7 0 14,0 5-1-14,0-1 1 16,-2 3-1-17,2-11 1 0,-5-1 0 16,1 3 0-16,-1-2 0 16,-2-1 1-16,0-2-1 18,-2-4 1-17,-3-3-1-1,-4 1 0 15,-2-3 0-15,-3-5 1 17,3 0 0-17,2-2 0 16,-7-4-1-16,0 4 0 17,-3-4 0-17,1-6 0 17,0-1 0-17,1-3 0 16,-3 1 0-14,-3-6 0-2,-2-4 0 15,4 3 0-15,5-3-1 16,0 0 1-15,7 2-1 15,2-4 1-15,3 7-1-1,4-7 0 16,0 6-20-16,7 3 0 17,-12-11-34-17,14-3 0 16,3 0 40-15</inkml:trace>
  <inkml:trace contextRef="#ctx1" brushRef="#br1" timeOffset="11916">5647 7721 64 0,'0'0'1'4,"0"0"1"6,0 0 0-5,0 0 0 6,0 0-1-6,0 0 1 4,0 0 0-3,0 0 0 4,0 0 3-6,0 0 0 7,0 0-2-7,0 0 0 7,-5 50 0-7,5-11 1 7,-4 7-1-6,1-2 1 4,3 2-3-2,0-4 1 2,0-3-1 0,-2 2 0 7,0 3 0-15,2 0 0 14,-5-5-1-14,5 4 1 16,0 1-1-17,0 2 1 0,5-2 0 16,-5 2 1-16,4 2-1 17,3-7 0-17,-4-4-1 17,1-2 1-16,5-8-1-1,-2 1 1 15,3 0-1-15,8-5 0 17,10 4 0-17,-10-4 0 16,3-2 0-15,-5-5 0 15,0 2 0-16,7 1 0 17,-4-3 0-16,4-2 1 15,2-3-1-16,5 1 1 1,2-1 1 14,-4-6 0-15,-1 2-1 17,1-3 0-16,0-4 0 15,-1 0 0-16,3-4 0 0,7-5 1 16,5-5 0-16,1-7 0 17,1-2-1-17,-5-7 1 17,-4 0-1-16,-3-7 1 15,-4 1 0-16,-10-10 0 16,-2 2 1-15,-4-4 0 14,-8 2-2-14,1-5 1 15,-3 0-1-15,3-2 1-1,-5-2-2 16,0 5 1-15,-5 4-1 15,3 7 1-15,-3 6 0-1,1-1 0 15,-3-5-1-14,2 0 0 15,-2 0 0-16,3-1 1 17,-3-1-1-16,4 6 0 15,1 6 0-16,2 6 0 16,2 4 0-16,-2 5 0 16,3 5 0-15,-3 9 0 16,2-11 0-16,-2 11 0-1,0 0 0 3,0 0 0 8,0 0-1-7,0 0 0 7,5-7-25-7,-5 7 1 11,0 0-58-15</inkml:trace>
  <inkml:trace contextRef="#ctx1" brushRef="#br1" timeOffset="27896">7059 8264 42 0,'0'0'0'8,"0"0"1"-3,0 0 1 6,0 0-1-7,0 0 1 6,0 0 0-6,0 0 1 7,0 0 1-6,0 0 1 5,0 0-2-5,0 0 0 6,0 0 0-7,0 0 0 7,0 0-2-6,0 0 1 5,0 0-1-6,0 0 1 7,0 0-2-7,0 0 1 6,11 0 0-5,1 0 0 5,6 0 0-5,5-3 0 5,5 3 0-6,9-4 1 10,7-1-1-8,2 3 0 10,-3-5 0-15,1 5 0 15,7-1 0-15,-10 3 1 15,-2 0-1-16,-2 0 0 16,-2 0 0-15,-8 0 0-1,-3 3-1 16,-1-3 1-16,-3 0 0 17,-4 0 0-16,-2-3 0-1,-5 3 1 16,-2 0 0-16,-7 0 1 16,10 0-2-15,-10 0 0 15,0 0-7-15,0 0 1 5,0 0-67-1</inkml:trace>
  <inkml:trace contextRef="#ctx1" brushRef="#br1" timeOffset="28467">7455 8043 53 0,'0'0'0'9,"0"0"1"-5,0 0 1 7,0 0 1-8,0 0 0 9,0 0 0-8,0 0 0 6,0 18-1-5,0-6 1 5,2 8 0-6,3 8 1 7,2 7 1-7,2-3 1 7,-2 5-2-7,2 6 0 7,-7 6 0-6,3 1 0 5,0 5-1 5,-5-9 0-14,0-2-1 14,0-5 0-15,0-4-1 17,0-5 1-17,0-5-1 17,-5-4 1-17,3-8-1 0,-1-3 0 16,3-3-2-16,0-7 0 10,3 9-40-6,-3-9 1 6,0 0 12-5</inkml:trace>
  <inkml:trace contextRef="#ctx1" brushRef="#br1" timeOffset="29546">9079 7509 71 0,'0'0'0'9,"0"0"4"-4,0 0 0 6,0 0 1-7,0 0 1 7,0 0 4-6,0 0 0 6,-9-14-7-7,2 3 1 6,0-1 0-5,-7-6 1 5,-4-3-3-6,-10-2 0 6,-7 0-1-5,8 7 1 6,1 0-2-6,-1 7 1 5,-3 11-1-4,-7 10 0 6,-2 4 0-9,-3 7 0 11,-8 0 0-14,6 9 0 15,5-2 0-14,0 7 0 15,6-3 0-16,6 10 0 16,4 0 0-15,4 6 0 15,8 3-1-15,8 5 1 15,13 4-1-16,-3-12 1 17,9-4-1-17,7-4 1 17,9-8 0-17,7-8 0 0,9-10 0 16,3-7 0-16,2-9 0 17,-5-7 0-17,3-9 0 16,-7 0 0-15,-5-5 0-1,-4 3 1 16,-8 2-6-16,-4-5 0 16,-2 2-35-15,-7 3 0 15,0 5 30-16,-12-12 0 17,3-3-3-16</inkml:trace>
  <inkml:trace contextRef="#ctx1" brushRef="#br1" timeOffset="30072">8832 7748 84 0,'10'3'0'9,"3"1"0"-5,-13-4 1 7,14 0 0-7,-14 0 1 7,12 5-1-6,2-5 1 6,-1 0-1-7,8 0 0 7,7-5-1-7,-1 5 1 7,6 0 0-7,-6 0 0 6,-1 0-3-5,-3 0 1 5,2 0-65-6</inkml:trace>
  <inkml:trace contextRef="#ctx1" brushRef="#br1" timeOffset="30283">9081 7822 78 0,'0'0'0'9,"-2"16"2"-5,2-16 1 7,0 12 2-7,0-1 0 7,-5 5 0-7,-2 3 0 7,5 6 0-6,0 3 1 5,2 1-4-5,-5 4 0 4,5 6-1-4,0-7 1 6,0 2-1-6,0-4 0 4,-2 0 0-4,-1-7 1 5,3-4-2-3,0-3 1 2,0-7-5 7,0 0 0-16,0-4-40 3,0-5 1 10,0 0 22-11</inkml:trace>
  <inkml:trace contextRef="#ctx1" brushRef="#br1" timeOffset="30659">8208 8588 74 0,'0'0'0'17,"2"9"1"-17,-2-9 1 6,0 0-1-2,0 0 1 7,0 0 1-7,10-2 0 6,3-7-1-5,15 6 1 6,14-1-1-6,8-1 1 6,3 3 0-7,12-3 0 6,8 1-1-6,6-3 0 9,4-9-1-11,2 4 1 15,5 1 0-17,-3-3 1 17,-4 5-2-17,12 4 1 16,-1 0-1-16,-32 3 0 17,-23 2 0-16,-6 0 1 15,-10 0-1-16,-7-2 1 16,-7 0-2-14,-9 2 0-2,2-14-33 15,-6 5 0-15,-12-1 11 16,-7-6 0-15,-1 2 14 16</inkml:trace>
  <inkml:trace contextRef="#ctx1" brushRef="#br1" timeOffset="31108">8475 9147 48 0,'0'0'0'10,"19"0"2"-6,-19 0 1 6,11 5-1-5,-11-5 1 5,16 4 7-5,-9-6 1 5,7-5-7-6,9-9 0 7,7-9 1-6,2-8 0 5,1-6 0-6,-6 7 0 7,-4 2-2-7,0 3 0 7,-7-1-2-6,-2 0 1 6,2 1-1-6,-4-5 1 12,-3-3-2-17,-2 7 1 16,0 1-1-16,-2 4 0 17,-1 7 0-17,1 4 1 17,-5 8-1-17,0 4 0 16,0 0 0-16,0 0 0 1,-5 9 0 4,-2 9 0 6,3 10 0 6,-8 2 0-17,-4 7 0 16,4 2 0-15,1 11 0-1,-1 5 0 16,3 3 0-16,2-1 1 17,7 6-1-17,3-8 1 16,6 0-1-16,7-7 0 17,-2-4 0-16,4-7 1 15,5-12-1-16,7-4 1 16,9-5-2-16,5-11 0 17,7-17-57-16,-1-2 0-1</inkml:trace>
  <inkml:trace contextRef="#ctx1" brushRef="#br1" timeOffset="47407">10735 7638 70 0,'0'0'2'4,"0"0"1"7,0 0 3-7,0 0 1 7,0 0 0-7,0 0 0 6,0 0-3-4,0 0 1 5,0 0-1-7,0 0 0 5,0 0 0-3,0 0 1 3,-14-12-3-4,2 8 0 5,1-1 1-5,-5 3 1 8,-3 2-3-11,-6 2 1 9,-5 7-1-7,2-4 1 7,1 4-1-6,-8 3 0 10,3 2 0-15,4-3 0 16,5 5 0-16,0 0 0 16,7 7-1-15,-2 7 1 15,9 9-1-15,-1-2 1 15,8 2-1-16,-3 0 0 17,10 3 0-17,-3-5 1 17,8 2-1-17,6-9 1 0,-2 2-1 16,11 0 1-16,3-4 0 17,-1-5 0-17,3-3-1 16,-5-4 1-15,-2-2 0-1,0-2 1 16,-2-3-1-16,-2-2 0 17,-8-3-1-17,1-1 0 17,-5-3-23-17,-7 0 1 16,13-3-33-15,-1-4 0 15,-5 3 47-16</inkml:trace>
  <inkml:trace contextRef="#ctx1" brushRef="#br1" timeOffset="47981">10820 7983 102 0,'0'0'3'2,"0"0"0"7,0 0-1-4,0 0 0 5,0 0 3-6,0 0 0 8,0 0-1-8,0 0 1 6,18-11-1-5,5-1 0 5,10-2-3-6,6 3 1 7,9 4-2-6,-4-5 1 6,2 5-1-7,-7 3 1 6,-4-1-1-4,-8 1 0 4,-8-1-37 3,-1 3 0-11,1 2-12 14</inkml:trace>
  <inkml:trace contextRef="#ctx1" brushRef="#br1" timeOffset="48267">11295 7972 92 0,'0'0'0'10,"0"18"1"-6,0-18 0 8,2 14 4-9,7-14 1 7,7-5-1-4,3-11 0 4,8-16-2-5,5-7 0 6,-2-7-2-7,0-7 1 7,5 0-1-7,-7 2 1 6,-1 3-1-5,-4 2 0 6,-4 9 2-7,-3 7 0 8,0 5-2-2,-7 7 0 7,0 1-1-17,1 6 1 18,-8 4-1-18,-2 7 0 0,0 0 0 3,2 14 0 8,5 9 1-7,-2 9 0 10,-1 12 0-13,3-1 1 14,-5 13-1-14,3 6 0 16,0 4-1-17,-3-6 1 16,0 2-1-15,5-9 1 15,-2-4 0-15,2-17 0 15,0-5-1-16,-3-4 1 16,1-11-3-16,-5-1 1 16,0-11-36-15,2-9 1-1,0 0-16 4</inkml:trace>
  <inkml:trace contextRef="#ctx1" brushRef="#br1" timeOffset="48749">11974 7426 113 0,'0'0'0'9,"0"0"1"-5,0 0 0 7,0 0 2-7,0 0 0 7,9 7 0-7,5 0 1 7,-2 7-1-7,6 2 1 7,5 9 1-6,2 12 1 5,3 5-3-5,-10 6 1 5,3 7-2-6,-7 7 0 8,-5 9 0 0,-2-4 0 5,-5 5-1-16,-6-6 1-1,-5 1-1 16,-5-5 1-16,-7 0-1 16,-2-4 1-14,-5-1-2-2,1-9 1 15,-8-6-10-15,-2-12 0 17,-4-7-36-17,-8-14 0 17,1-4 1-17</inkml:trace>
  <inkml:trace contextRef="#ctx1" brushRef="#br1" timeOffset="49321">10118 7465 85 0,'-5'7'0'8,"-2"14"1"-4,-4-5 1 7,1 7 1-7,3-7 0 7,-4 7 0-7,-1 0 0 7,-1 5 1-8,3 6 1 8,6 5-2-6,-1 5 1 6,5 4-2-7,0 8 1 7,5 6-2-7,-5 0 0 7,4 5-1-2,6-10 1 8,3 3-1-17,15-5 1 16,11-4-1-15,12-5 1 16,9-5-7-17,16-6 0 0,0-3-76 15</inkml:trace>
  <inkml:trace contextRef="#ctx1" brushRef="#br1" timeOffset="49915">12317 7206 94 0,'0'0'6'2,"0"0"0"9,0 0 1-6,0 0 1 6,0 0-5-7,0 0 1 7,0 0-3-7,0 0 1 7,14 0-1-7,0 4 1 7,2 1-1-7,0 6 0 8,2 1 0-9,-1-1 0 8,-4-2 1-7,-1-2 0 7,-5 0 1-7,-3 2 0 6,-4 5-2-4,-11 12 1 3,-8 1-1-4,-4 3 0 6,-4 2-1-5,4-2 0 3,4-2 0 6,3-3 0-14,0-2 0 15,9-7 0-16,0-4 1 18,14-1 1-18,7 1-1 0,7-3 0 16,11-2 0-16,-7-3 0 16,8-1-1-15,3-6 1 15,4-1-1-16,-4-3 1 16,4 2-4-15,-13 1 0 15,-1 1-35-16,-15 6 0 17,1 6 2-17,-17 9 0 17</inkml:trace>
  <inkml:trace contextRef="#ctx1" brushRef="#br1" timeOffset="50521">10177 8724 83 0,'0'0'0'8,"0"0"1"-4,0 0 1 7,0 0 1-7,0 0 0 7,14-5 0-5,2 3 1 3,7-3-1-4,14-4 0 6,14 2 0-7,7 3 1 7,13 1 1-7,12-6 0 7,7 2-3-7,9-4 1 8,9-1-2-4,23-2 1 8,21 0-1-16,-7-2 1 16,3-2-2-16,-10 4 1 17,-4 7 0-16,-12 0 0 15,-5 7-1-16,-11-4 1 0,-12-8-1 16,-4 3 1-15,-16 2 0 15,-26-2 0-15,-25 7 0-1,-4-3 1 16,-10 0-2-16,-9 5 0 16,5-6-24-15,-19-1 1 7,-9 4-22 0,-12 13-5 8</inkml:trace>
  <inkml:trace contextRef="#ctx1" brushRef="#br1" timeOffset="51001">11228 8834 99 0,'0'0'0'8,"0"12"4"-3,0-12 0 6,0 0 1-7,0 0 0 7,0 0-2-7,0 0 0 7,-23 11-1-6,-3 5 0 6,-4 5-1-7,-9 9 1 7,-5 7-1-8,3 9 0 8,0 0 0-6,-1 2 0 4,-2-2 0-3,5 2 0 4,-5-2 0 3,12-9 0-12,5-2-1 15,6-15 1-15,7-1-1 14,7-3 1-15,0-12 0 17,7-4 0-17,26 7 0 1,-3-14 0 15,9-2 0-16,2-2 0 16,3-1-1-16,5 1 1 17,6 1-1-16,3 4 1 15,4-1-1-16,0 2 1 16,-4-6-1-16,0 1 1 18,4 3-1-18,-4 1 0 1,-1-1 0 14,-1 4 1-14,-8-1-1 14,-4-1 1-15,-7 3-1 17,-7-3 1-17,-5 3-1 18,-4-3 1-18,-5 5-5 0,-9 0 1 15,12-11-22-15,-12 11 1 17,0 0-46-17</inkml:trace>
  <inkml:trace contextRef="#ctx1" brushRef="#br1" timeOffset="51536">11205 8889 74 0,'0'0'5'5,"0"0"0"4,7 12 3-4,-7-12 0 5,0 0-2-5,0 0 0 5,0 0-2-5,0 0 0 5,-5 16 0-5,3 7 1 6,2 7-1-7,0 14 0 7,0 11-1-7,0 5 0 6,0 2 0-6,0 0 0 9,0 4 0-11,0 1 0 15,0 5-2-16,0-13 1 15,0-1-1-16,0-14 1 17,2-12-1-17,-2-7 1 16,0-9-1-15,0-4 1 15,0-8-8-16,0-15 0 17,2-12-52-16,17-12 0-1,-3 3 32 15</inkml:trace>
  <inkml:trace contextRef="#ctx1" brushRef="#br1" timeOffset="52243">12992 8478 110 0,'0'0'0'5,"0"0"1"3,0 0 1-4,0 0 0 7,0 0 1-6,0 0 1 5,21 6 0-6,2-1 0 7,11 2 1-7,10-2 0 7,11-10-2-7,-4-2 0 8,4-4-1-8,1 1 0 6,1 3-1-6,-4-4 1 7,-2-1-1-5,-5 8 0 5,-9-5 0-6,-5 6 1 5,-4-4-1 7,-8 3 0-16,-4 4-1-1,-9-5 0 15,3 5-7-15,-10 0 0 17,0 0-28-17,0 0 1 8,0 0-20-4</inkml:trace>
  <inkml:trace contextRef="#ctx1" brushRef="#br1" timeOffset="52578">13337 8144 67 0,'0'0'0'15,"0"0"2"-15,0 0 0 8,0 0 5-4,0 0 1 7,0 0 2-6,0 0 1 5,0 18-4-5,0 3 0 5,-2 2-1-5,2 12 1 5,2 15-4-5,3 3 1 4,-3 9-1-4,1-2 1 6,4 2-1 7,-7 0 0-18,4 0-2 17,-1-9 1-16,1-2-1-1,1-12 0 16,-3-11 0-16,3-3 0 17,2-7-1-17,2-6 0 16,0-5-19-16,5-7 1 17,0-5-72-17</inkml:trace>
  <inkml:trace contextRef="#ctx1" brushRef="#br1" timeOffset="53161">14904 7884 82 0,'0'0'0'10,"-5"-7"3"-5,5 7 0 5,0 0 2-5,0 0 0 6,0 0 3-6,0 0 0 5,-16-11-1-6,4-1 0 7,1-2-2-7,-7-2 1 7,-3 2-4-7,-14-2 1 6,-2 5-2-5,-4 11 1 5,-3 2-2-5,0 12 1 7,1 4-1 4,3 15 0-15,6 6 0 15,-3 9 0-15,7 10 0-1,-2-1 1 16,4 7-1-16,5 3 0 17,5 0 0-17,6-7 0 16,10-1 0-15,11-1 0 15,10-5 0-15,6-5 0 15,7-9 0-16,-2-7 1 17,2-9 0-17,3-4 1 0,4-8-1 16,-2-1 0-16,2-10 0 17,0-10 0-17,0-1-1 17,-4-8 0-17,-7-8-9 0,-5 2 0 16,-10 2-15-16,1 4 1 17,-2-4-43-17</inkml:trace>
  <inkml:trace contextRef="#ctx1" brushRef="#br1" timeOffset="53658">14627 8254 96 0,'0'0'0'9,"12"14"2"-4,-12-14 0 5,9 9 2-5,-9-9 0 6,0 0-1-7,9 3 0 6,5 1-2-5,4 1 1 5,8 2-1-5,4 0 1 6,7 2-1-7,-5-2 1 6,2-3-1-6,-4 1 0 7,-4-3 0-7,-3-2 1 7,-12 0 0-4,-2 0 0 8,-2-2-2-14,-7 2 0 15,0 0-5-16,0 0 0 6,0 0-5-1,0 0 1 5,0 0-2-5,0 0 1 5,0 0-48-5</inkml:trace>
  <inkml:trace contextRef="#ctx1" brushRef="#br1" timeOffset="54015">14881 8356 80 0,'0'0'3'2,"0"0"0"9,-3 11 5-7,1 1 0 7,2-1-1-7,0 14 0 7,-5 10 0-8,3-1 0 8,2 10-4-6,0-5 0 5,2 7-2-5,-4-4 1 5,0-1-1-4,0-4 0 3,-1-3 0-3,1-11 0 3,2-2 0-4,-5-7 0 5,5-5-5-5,0-9 0 4,0 12-49-3,0-12 0 4,0 0 33-6</inkml:trace>
  <inkml:trace contextRef="#ctx1" brushRef="#br1" timeOffset="54374">15111 8501 68 0,'0'0'1'2,"0"0"0"9,-5 11 3-6,5-11 0 6,5 9 6-7,-5-9 0 6,16 3-1-5,-2-10 0 6,7-7-6-7,6-11 1 6,3-8 0-5,2-6 0 5,3-4-1-5,-5-3 0 5,0-10-2-5,-7-6 0 7,-2-4 0-8,-3-6 0 9,-2-6 0-9,0 4 0 7,-4 3 0-9,-1 16 0 13,-1 4 0-15,-3 14 0 17,-1 10-1-17,-1 8 0 16,0 3 0-15,-3 9 0 15,-2 3 0-16,0 4 0 16,-7 11 0-15,0 8 0 15,-2 6 0-16,2 10 1 17,-5 13-1-16,-1 5 1-1,3 11 0 15,-1 5 0-14,2 7-1 15,-1-2 1-14,4 2 0-2,3 2 0 15,3 0 0-15,3-7 0 17,1 3-1-17,3-14 1 16,9-3 0-16,0-11 0 17,3-9 0-16,11-9 0 15,7-5-1-16,6-7 0 16,8-5-8-14,9-11 0-2,11-11-51 14,-4-1 0-13,0-4 42 15</inkml:trace>
  <inkml:trace contextRef="#ctx1" brushRef="#br1" timeOffset="56189">16076 7631 83 0,'0'0'3'4,"0"0"0"6,0 12-1-4,0-12 0 4,2 11 1-5,-2 1 0 6,0-1-1-7,0 17 1 7,0 4 1-7,3 18 0 7,4 13 1-7,-7 3 0 6,4 8-3-5,-4 4 1 5,0 5 0-5,0 4 0 7,0 3-2 3,0-5 1-14,0-4-1 15,0-8 0-16,-2-11 0 0,2-11 1 17,0-12-2-17,0-7 1 16,0-13-8-15,2-5 0 15,0-3-28-15,10-20 0 14,-1 2-5-14</inkml:trace>
  <inkml:trace contextRef="#ctx1" brushRef="#br1" timeOffset="56571">16445 7905 103 0,'0'0'0'10,"0"0"0"-8,0 0 1 10,0 0 0-7,0 0 0 5,9 0 0-6,9 0 0 6,5 0 0-5,7-5 1 6,5-2-1-7,11 3 1 7,7-6-1-7,0 8 0 6,0-5-1-4,0 5 1 4,2 0-1-5,-7 2 1 4,-4 0 1 2,-12 0 1 5,-4 0-1-15,-12 0 1 15,-4 0-1-16,-12 0 0 17,0 0 0-17,-12 4 0 0,-4 10-1 5,-5 2 0 6,-2 5 0 6,-2 4 0-16,-3 3-1-1,-4 2 1 15,-5 4-1-14,-2 5 1 15,0 0-1-16,2 1 0 17,5 3 0-17,4 8 1 17,7-1-1-17,3-4 0 16,4 5 0-15,3-14 1 15,1-10-1-16,6-6 1 17,-1-2-1-16,3-13 0-1,2-1-7 15,2-16 0-15,5-12-27 4,-2-5 1 9,-1-4-12 4</inkml:trace>
  <inkml:trace contextRef="#ctx1" brushRef="#br1" timeOffset="57037">16527 7960 85 0,'0'0'0'8,"7"18"2"-4,-7-18 1 7,5 12 5-6,-3-3 0 5,3 3-3-6,0 4 0 7,1 7 1-7,4 7 1 8,1 9-4-8,-4 2 1 6,2 5-2-5,3 5 0 5,-8 2-1-5,8-3 1 5,-1 3-1-4,1-9 0 14,-5-7-1-19,0-7 1 15,0-7-8-15,-3-3 0 15,-1-8-43-16,8-19 1 1,3-9 47 3,7-10 1 7,-1 1-18 6</inkml:trace>
  <inkml:trace contextRef="#ctx1" brushRef="#br1" timeOffset="57528">17571 7856 102 0,'0'0'1'2,"-9"-4"1"9,-5-3 3-8,-7 5 0 9,-7-1-2-9,-6 13 0 8,-8 6 0-6,3 7 1 5,0 4-1-5,-2 8 1 6,-3 4-2-7,0 5 1 6,-2-1-1-5,7 1 0 6,4-3-1-7,15 3 0 6,8 0 0-4,14-5 0 4,12 5 0 5,9-3 1-15,10-2-2 17,1-2 1-17,8-9-1 17,4-5 0-17,4-5-28 0,-1-9 0 16,-3-16-17-16,0-11-5 17</inkml:trace>
  <inkml:trace contextRef="#ctx1" brushRef="#br1" timeOffset="57908">17760 7574 100 0,'0'0'0'7,"-3"20"2"-2,3-20 0 6,0 9 1-7,0-9 1 6,0 14 1-5,0-2 0 6,0 4-2-7,0 11 1 7,3 13 1-7,-1 15 0 6,3 11 0-4,-10 6 0 4,3 11 0-5,-5 6 0 7,-2 10-2-9,-1 21 0 14,-1 18-2-16,4-25 1 15,0-10-1-16,5-41 0 16,2-32-1-16,0-2 1 17,2-14-3-16,-2-3 0 15,0-9-37-16,-9-15 0 17,0-1-24-16</inkml:trace>
  <inkml:trace contextRef="#ctx1" brushRef="#br1" timeOffset="58382">17962 7325 91 0,'0'0'7'3,"0"0"0"7,12-2-2-5,-12 2 1 5,9-2-2-5,-9 2 1 6,0 0-2-6,0 0 0 5,0 0-1-6,9 0 0 7,10 2-1-6,4 7 0 5,7 7 0-5,2 3 0 6,-4 1 0-7,-3-1 1 6,0 1-1-5,-9-4 1 6,-4-4 0-7,-7 4 1 7,-8 2-1-8,-11 3 0 9,-9 4-1 1,0 1 1 3,-4-3-2-16,-3-3 1 0,0 3-1 17,2-4 1-17,5 2-1 16,2-10 0-15,3 1 0 16,4-3 0-17,5-2 0 0,9-7 1 16,9 11-1-16,7-6 1 16,10-3-1-15,4 3 0 15,6-5 0-15,6 4 0 15,4 1 0-15,-2 2 0 15,4 4 0-16,-13-6 1 17,-1 2-1-17,-2-7 1 0,1 4-1 16,-13-4 1-16,-1 0 0 17,-8 0 1-17,-4 0-1 16,-7 0 0-15,0 0-1-1,0 0 1 9,0 0-2-4,0 0 1 5,0 0-42-5,0 0 1 5,0 0-20-5</inkml:trace>
  <inkml:trace contextRef="#ctx1" brushRef="#br1" timeOffset="61029">20507 8027 66 0,'0'0'0'10,"-6"-16"3"-5,1 0 0 5,3-1 2-5,-3-1 0 5,0-3 0-6,-4-2 0 6,-2-4-2-5,-3-1 0 5,0 0-1-5,0-1 1 5,-6 1-2-5,1 7 1 5,3 1-1-5,0 6 1 6,0 5-1-7,2 2 0 7,0 2-1-7,-2 5 1 8,-2 5-1-9,-1 6 0 8,3 1 0-6,-5 15 0 10,1 12 0-15,-1 5 0 17,-2 11 0-16,7 3 0 15,6 6 0-15,4-2 0 15,6 5 0-15,6-9 0 14,11-3 0-15,-6-12 1 17,5-8-1-17,-4-7 1 0,-1-5 0 16,5-7 1-15,5-5 0 15,2-11 0-16,2-11 0 17,3-8 0-16,4-13 0-1,1-9 0 15,-1-8-1-15,0-15 0 17,5-10-1-16,-7-11 1 15,2-9-1-16,3-26 1 17,2-15-1-16,-8-3 0 14,1-3 0-14,-7 19 0 16,-6 17 0-17,-4 26 0 0,-3 24 0 15,-3 16 0-14,-3 27 0 15,-2-4 0-15,1 9 0 15,-3 7 0-15,0 0-1-1,0 0 1 9,0 0-1-4,0 0 0 6,0 0 0-7,0 17 0 7,0 8 0-2,-3 14 0 8,1 14 0-17,-2 14 1 16,-1 15 0-15,-2 15 0 17,-2 7 0-17,2 43 0-1,0 30 0 13,9-25 0-12,10-7 0 15,4-26 1-16,5-18 0 18,-5-18 0-18,0-11-1 0,-7-31 1 15,-4-20 2-14,-3-10 0 15,0-6 0-15,1-17 1 15,-3-15-6-15,2-3 1 15,0-7-45-16,10 0 1 16,-1 3 12-15</inkml:trace>
  <inkml:trace contextRef="#ctx1" brushRef="#br1" timeOffset="61971">21233 7603 71 0,'0'0'2'3,"0"0"1"7,-7 12 2-5,7-12 1 5,0 16-3-5,2-7 1 5,3 0-2-5,0 8 1 5,2-4-1-5,2 15 1 5,-2 11-1-5,4 9 0 5,1 12 1-5,1 2 0 6,1 0 1-7,0 3 0 6,2 2-2-3,-2-3 0 6,2 0 0-12,-2-11 0 15,0 0-1-15,-3-14 1 15,-1-11 2-16,10-5 1 17,8-16-1-17,9-14 0 16,2-14-2-15,0-13 0 15,3-22-1-16,4-6 1 17,4-11-1-17,12-26 0 0,10-28-1 16,-10 19 1-16,0 5-1 17,-13 18 1-15,-8 18-1-2,-16 23 1 14,-11 21-1-13,-5 2 1 15,-2 15-1-15,-7 6 1 15,0-10-1-16,0 10 0 16,0 0 0-15,0 0 0 4,0 0 0-1,0 0 0 7,0 0 0-6,0 0 0 5,0 0 0-5,0 0 0 4,0 0-1-4,0 0 1 5,0 0-17-6,0 0 1 8,0 0-78-8</inkml:trace>
  <inkml:trace contextRef="#ctx1" brushRef="#br1" timeOffset="75712">1566 5101 71 0,'0'0'0'10,"9"-9"2"-6,-9 9 1 6,0 0-2-6,0 0 1 8,0 0 2-8,0 0 0 6,0 0-1-5,0 0 0 6,0 0 0-7,0 0 1 6,4 9 0-5,3 2 1 6,-2 5-2-7,-3 7 1 7,3 0-2-7,-1 10 0 6,-4-4 0-4,3 11 0 9,-1 8-1-14,-2 2 1 13,0 6-1-14,-2 1 1 17,-1 8-1-17,-1-8 0 16,4 3 0-16,0-9 0 17,0-5-1-17,0 2 1 16,0-9-1-15,4 0 0 15,1 0 0-15,7 0 1-1,-6 5-1 16,6-5 1-15,-3 0-1 15,3 0 0-16,-1-4 0 16,1-10 1-15,-1-2-1-1,5-5 0 16,7 3 0-16,-6-5 1 16,-1 0 0-15,-2-4 0 15,2-1-1-16,7 1 1 17,4-1 0-17,1-6 0 17,0 2-1-17,6 0 1 16,8-3-1-15,-3 1 1-1,7 0 0 16,2-10 1-15,3-4-1 14,0-5 0-14,-1-7 0 15,-6 3 1-16,-3-10-1 16,-4 1 0-15,-9-8 0-1,-3 3 1 17,-4 0-1-17,0-10 0 16,-3-1 0-16,3-10 0 17,-3-5 0-17,3-2 0 17,-3-2 0-17,-8 0 0 16,-3 0 0-16,-3 7 0 17,-8 0 0-17,-3 6 1 0,-7 3-2 16,0-2 1-16,0 2-1 17,0-5 1-16,3 1-1-1,2-1 0 15,2 3 0-15,2 0 0 17,1 2 0-16,1 11 0 15,-1 3 0-16,4 9 0 16,-5 7 0-15,3 0 0 16,-1 9-9-17,3 7 1 16,0-12-30-16,0 12 1 18,0 0-21-18</inkml:trace>
  <inkml:trace contextRef="#ctx1" brushRef="#br1" timeOffset="76803">3070 5708 65 0,'0'0'6'4,"0"0"0"6,11 0-1-5,-11 0 0 5,0 0 0-5,0 0 1 6,0 0 1-7,0 0 0 6,12 0-3-4,4 0 0 3,-2 0 3-4,11-5 0 6,9 3-6-7,-1 2 1 7,8 0-1-7,-4 0 0 7,2 2 0-7,-11 3 0 8,-5-5 0-9,0 5 0 14,0 2 0-16,-2-7 1 15,2 0-2-15,-7 0 0 15,0-5-15-15,2 3 0 15,3 2-69-16</inkml:trace>
  <inkml:trace contextRef="#ctx1" brushRef="#br1" timeOffset="77179">3083 5947 64 0,'0'0'2'3,"0"0"0"7,10-4 4-5,-10 4 1 5,0 0-1-6,0 0 1 7,0 0-4-7,0 0 1 7,0 0-1-6,0 0 1 6,11 0-2-7,5 0 1 7,0 4 0-7,12-4 1 7,11 0 0-8,0 0 0 9,7 0-3-7,-6 0 1 5,-1 0 1 3,-5 0 0 4,-1 0-1-17,-10 0 0 0,0 5 0 17,-3-10 0-16,1 5 1 1,-3-4 0 11,-1 4-2 4,-6 0 1-17,-4 0 0 0,-7 0 0 17,12 0-1-17,-12 0 1 16,0 0-2-15,0 0 0 6,0 0-44-3,0 0 1 6,0 0-9-5</inkml:trace>
  <inkml:trace contextRef="#ctx1" brushRef="#br1" timeOffset="80577">4477 4786 68 0,'0'0'0'10,"-7"9"3"-7,7-9 0 9,0 0 3-9,0 0 1 7,0 0-4-5,0 0 0 6,0 0 0-6,0 0 0 5,12 23 0-6,-6-7 0 7,6 0-1-7,-3 2 0 6,3 3 1-5,-1 2 0 5,-4 5 0-6,-2-1 0 9,-5 8-2-8,0-8 1 9,-7 6-1-14,2 1 1 17,1 1-1-17,-1-3 0 17,3 0 0-17,2 7 0 17,0 0 0-16,0 3 0 14,0 6 0-15,0-2 0 16,-5 5-1-14,5 1 1-2,-7-1-1 15,7-5 0-15,-4 2 0 17,8 3 1-16,3-7-1 15,-2-5 1-15,-1-5-1-1,8 5 0 15,-1 1 0-15,1-1 0 17,-1 0 0-16,1 4 1 14,-1 1-1-14,1-5 1 15,-1-7-1-15,3-2 1 15,5-2-1-15,1-10 1 15,3-4-1-16,0-2 0 16,-2-1 1-15,9 1 1-1,2-8-1 16,-4 1 0-16,2-3 0 18,7-4 1-18,-3-3 0 1,5-11 0 13,5-7-1-14,-5-9 1 17,3-12-1-17,-3-2 1 17,-2-4-1-17,-3-3 0 16,-1 0 0-15,-3-2 1 15,2-7-1-15,-11 2 0 15,-3-2 0-16,-9-5 0 16,0 0 0-15,-4 7 0-1,-5-2 0 16,-2 7 0-16,-1 7-1 17,1 2 1-16,2 0-1-1,0 7 0 15,0 6 0-15,0 1 0 17,-4 2 0-16,1 5 0 15,1 7 0-16,0-10 0 16,-3-6 0-15,-2 6 0 15,2 7 0-16,1 1 0 16,2 6-1-15,-1 2 1 15,1 1-3-15,2 11 0-1,0-14-10 16,0 14 1-16,0-7-11 17,0 7 1-16,0 0-47-1</inkml:trace>
  <inkml:trace contextRef="#ctx1" brushRef="#br1" timeOffset="81639">5497 5979 72 0,'0'0'5'2,"0"0"0"9,0 0 1-7,0 0 1 7,0 0-4-7,0 0 1 7,0 0 1-7,12-4 0 7,4-1-2-6,7 1 1 5,5 1-2-5,6-1 1 5,10-3-2-7,-5 7 1 9,-7 0-1-8,3 0 0 7,-3 0 0-7,-7 2 0 7,1 3 0-6,-12-5 0 11,-1 0 0-16,-6 0 0 17,-2 0-3-17,-5 0 0 16,0 0-46-16,0 0 0 6,0 0 25-2</inkml:trace>
  <inkml:trace contextRef="#ctx1" brushRef="#br1" timeOffset="81985">5677 5690 81 0,'0'0'0'2,"0"0"1"8,0 0 1-6,0 0 1 6,0 0 2-4,0 0 0 4,5 18-2-6,-1-2 1 7,3 3-1-7,-2 6 0 7,2 9 3-7,-3 5 0 7,-4 5-4-6,2 7 0 5,-2 4 0-5,0 0 0 5,3 3-1-5,-3-10 1 6,2-2-1-2,3-14 1 7,-5-2-1-15,4-7 1 15,-4-7-1-16,0-4 1 16,0-3-2-14,0-9 1-2,0 0-35 15,12-9 0-15,6-3 0 4,14-29 0 9</inkml:trace>
  <inkml:trace contextRef="#ctx1" brushRef="#br1" timeOffset="82988">6391 4583 71 0,'0'0'1'4,"0"0"0"6,0 0-1-5,0 0 1 6,0 0 0-7,0 0 1 6,16 2-1-5,-4-2 1 6,8 0-1-7,8-2 1 7,9-2-1-6,0-3 0 4,-3 2-1-4,1-4 1 5,2 2 0-5,-14 0 0 6,-3 2-2-7,-1 1 0 6,-10 2-39-5,-9 2 1 5</inkml:trace>
  <inkml:trace contextRef="#ctx1" brushRef="#br1" timeOffset="83245">6384 4668 53 0,'0'0'3'3,"0"0"1"7,-5 12 2-6,5-3 1 7,0 2-2-7,0 3 1 7,0 7-3-8,-4 11 0 9,1 7 0-7,3 3 0 5,-4 11 1-5,-3-3 1 6,2 5-2-7,-6 1 0 7,-1 1-1-8,-1 3 0 8,-1 7-1-5,4-1 1 3,4 8-1 7,-1-3 0-16,7 3 0 15,-3-3 1-14,3 0-1 16,-2-6 1-17,-3-1-1 0,5-4 0 16,0 2-1-16,0-11 1 16,7-5-1-15,3-2 1 15,1-12 0-15,5 2 0 14,7-2-1-14,5-4 1 15,0 0 0-15,1-3 0 15,11-4-1-15,-1-5 0 0,5-9-25 14,-1-3 1-14,1 1-37 14</inkml:trace>
  <inkml:trace contextRef="#ctx1" brushRef="#br1" timeOffset="84194">7075 4896 74 0,'0'0'0'10,"9"5"1"-5,-9-5 1 5,0 11 3-5,0-11 0 6,-9 7 0-8,0 2 0 8,-12 3-2-6,3 2 1 5,-3-1 0-6,2 1 0 6,-1 2-1-5,-3 0 0 6,0 0-2-8,-5 1 1 9,5 1-1-8,0 3 0 8,0 6 0-9,2-4 0 8,5 5-1-6,0 2 1 10,4 2-1-14,1 5 1 15,4 4-1-15,2 7 1 15,5-2 0-15,0 10 0 15,5-1-1-16,2 0 1 16,4 0 0-16,-1-2 0 17,1 0 0-17,3-7 1 17,0-2-1-17,0-10 1 0,-3-1-1 16,3-10 1-15,-3-3-1 15,1-8 1-15,-1-5-11-1,6-7 1 15,-1 0-85-14</inkml:trace>
  <inkml:trace contextRef="#ctx1" brushRef="#br1" timeOffset="84810">7356 5174 82 0,'0'0'0'10,"-7"7"3"-5,7-7 1 4,0 9 0-4,0-9 0 5,-5 12 1-5,5-1 0 6,-6 6-1-6,1 10 0 4,-2 5 0-4,5 10 1 5,-1 8-2-5,3 3 1 5,0 2-2-6,0-4 0 9,0-5-1-6,-4-9 0 3,4-3 1 7,-5-4 0-17,5-2-1 0,0-7 0 16,0-3 0-15,0-4 1 15,5-3 0-15,-5-11 0 15,0 12-2-16,0-12 1 4,0 0-14 1,0 0 0 5,0 0-77-5</inkml:trace>
  <inkml:trace contextRef="#ctx1" brushRef="#br1" timeOffset="85217">7662 5430 96 0,'0'0'0'8,"0"0"3"-4,0 0 0 7,0 0 2-7,0 0 0 7,0 0 0-7,0 0 1 7,0 0-3-6,0 0 1 4,16-5-2-4,-4 0 0 6,4 3-1-7,7-7 1 6,7 2-2-5,-2-4 1 6,4 4-1-7,-4-3 1 8,-1 4-1 2,3-4 1-14,0 3-2 16,-5 3 1-16,-2-3-31 17,-2 7 0-17,0-5-23 16</inkml:trace>
  <inkml:trace contextRef="#ctx1" brushRef="#br1" timeOffset="85682">8303 5708 58 0,'0'0'0'8,"23"-5"13"-3,-23 5 1 6,11 0-7-7,-11 0 0 6,0 0-1-6,0 0 1 8,7-13-3-8,2-6 0 6,3-6-1-5,-1-14 1 5,1-5-1-6,4-4 0 7,0 2-2-6,2 0 1 5,3 2-1-5,-5-4 1 6,3 2-1 7,-3-9 0-16,-2-5 0-2,0-2 0 12,-8-5 0 5,1 5 0-16,-4 2-1-1,-1 14 0 15,3 11 0-15,-5 10 0 17,0 9-1-17,0 9 1 16,0 7-2-15,0 16 1 17,2 16 0-16,2 10 0 0,1 8 0 9,0 10 1 5,-5 2-1-15,0 14 1 15,-5 9 0-16,-6 33 0 1,-1 27 0 15,1-14 0-16,-3-7 0 17,4-18 0-16,1-14 0-1,5-35 0 15,1-24 0-15,3-10 1 17,0-12 2-16,0-11 0 15,0 0-2-16,0-28 0 6,0-22-1 4,7-10 1 7,0-9-1-17,2-9 1 16,8-5-1-15,-11 16 0 15,4 3 0-16,-3 18 0 0,-1 7 0 17,4 7 1-17,-8 9-1 17,7 0 0-17,3 2 0 0,-1 2 1 16,-2 8-1-16,5-5 0 17,7 4 0-17,-9 3 0 16,4 2 0-15,-9 3 0 15,-3-1 0-16,-4 5 0 17,0 0 0-16,0 0 0 0,0 0 0 4,0 0 0 6,0 0 0-7,0 0 0 6,0 0 0-5,0 0 1 6,0 0-1-8,0 0 1 9,0 0-1-7,0 0 1 5,0 0-1-6,0 0 1 7,0 0-1-6,0 0 1 5,0 0-1-6,0 0 1 7,0 0-1-7,0 0 0 7,0 0 0-6,0 0 0 4,0 0 0-3,0 0 0 4,0 0 0-6,0 0 0 7,0 0-1-7,0 0 1 8,19-2-1-8,-6 2 0 10,6 0 0-14,-3 4 0 16,2 8 0-16,-2 2 0 17,1 2 1-17,-6 4 0 16,1 3 0-15,-5-2 0 15,2 2 0-15,-9 0 0 15,2-2 0-16,-4 2 1 17,-3-5-1-17,-9 5 1 16,-6 5-1-15,-8-3 1-1,0-6 0 16,-2-3 0-16,0 0-1 17,1-5 1-17,1 1-1 0,5-5 1 16,7 2-1-16,0-5 0 17,4 3 0-16,3-7 0 15,7 5 0-16,2-5 0 16,0 0-1-16,0 0 1 6,16 5 0-3,7 4 0 8,7 5 0 3,0-3 0 2,4 3 0-16,-2 0 0 0,3 2 0 17,-7-5 0-17,-10 1 0 17,3-5 0-17,-3 0 0 0,-2-3 0 16,-7 1 0-16,1-1 1 17,-6-4-1-17,-4 0 1 17,10 3 0-17,-10-3 0 16,0 0-1-16,0 0 1 5,0 0-5 0,0 0 0 5,0 0-69-5,0 0-5 5</inkml:trace>
  <inkml:trace contextRef="#ctx1" brushRef="#br1" timeOffset="88983">9228 4963 73 0,'0'0'0'10,"0"0"6"-5,0 0 1 5,0 0-4-6,0 0 0 7,0 0-3-7,0 0 1 7,0 0-1-7,0 0 0 8,0 0 1-8,0 0 0 6,19 27 0-5,-8-6 1 5,6 9 1-6,-1 4 0 7,2 10 0-6,-2 0 0 6,-4-5-1 1,-3 5 0 5,-2 6 1-17,-3 1 0 0,3-1-2 17,-11 6 1-17,-3-1-1 16,-9-7 1-15,-5 3 0 15,-4-5 0-16,-8-2 1 0,-1-10 0 17,-1-2-1-17,3-4 0 16,4-10 0-15,1-2 0 15,4-6-5-16,7-4 0 17,4-1-32-17,12-5 0 16,0 0-13-15</inkml:trace>
  <inkml:trace contextRef="#ctx1" brushRef="#br1" timeOffset="89476">10044 5202 92 0,'0'0'4'2,"0"0"0"8,0-21 3-5,-2 14 1 6,-1-4-6-7,3-1 1 7,-7 1-2-7,-2-1 1 7,-2 1-1-7,-12 2 0 7,-14 2-1-7,2 2 1 6,-4 10-1-6,4 6 1 7,-4 1-1-7,2 6 1 8,3 7-1-9,2 1 0 8,2 4 0-6,2 4 0 8,5 1 0 4,7 13 0-16,0 3 0-1,11 4 0 16,10 2 0-16,2-2 0 16,7 1 0-15,2-13 1 15,2-3 0-16,5-13 1 17,5-4 0-17,6-7 0 16,5-4-2-15,-2-8 1 16,-4-4-11-16,-4-4 0-1,1-1-74 14</inkml:trace>
  <inkml:trace contextRef="#ctx1" brushRef="#br1" timeOffset="89971">10256 4650 98 0,'0'0'2'2,"0"0"0"8,0 0-2-5,0 0 1 6,0 0 0-6,0 0 0 5,0 0 2-5,0 0 0 5,11 7 0-6,5-3 0 7,7 8-2-6,0-1 1 5,0 5-1-5,1 3 1 5,1 2-1-6,-9 2 1 7,-7 0 1-6,-11 9 0 5,-14 7-1-5,-3-5 1 12,-6 10-2-16,0-12 0 15,-1 3-1-15,3-8 1 15,3 1-1-16,3-10 0 16,6-4 0-16,2 0 0 17,4-5 1-16,5-9 0-1,14 16 0 15,7-13 1-14,9 1 0 15,2-4 0-15,2-7-1 16,6 3 0-17,1-1 0 0,-2 1 0 15,0-3-3-15,-13 0 1 17,-6 2-22-16,-4 5 1 15,1-4-53-16</inkml:trace>
  <inkml:trace contextRef="#ctx1" brushRef="#br1" timeOffset="90470">10376 5552 93 0,'0'0'0'9,"4"-17"0"-4,-4 17 1 5,0 0 1-5,0 0 0 5,0 0 2-5,9 0 1 5,5 5 0-6,9-5 0 9,9 0-2-9,3 0 1 5,4 0-1-4,-2 0 1 6,-2-5-3-7,8-1 0 7,1 1 0-7,7-7 1 8,-1 3-1-3,1-2 0 7,4-1 0-15,-15 1 0 15,-8 2 0-16,-7 2 0 17,-4 7-1-17,-12-5 0 0,-2 3-6 16,-7 2 1-16,0 0-15 3,0 0 0 8,0 0-45-7</inkml:trace>
  <inkml:trace contextRef="#ctx1" brushRef="#br1" timeOffset="90786">10758 5135 95 0,'0'0'0'8,"0"0"0"-3,0 0 0 6,0 0 1-6,0 0 0 5,2 21 1-6,3 2 1 6,-5 5 1-5,4 13 1 7,-4 12-2-9,3 4 0 8,-1 10 0-7,0-3 0 7,3 5-2-7,-5-6 1 8,0-4-1-4,0-13 1 9,-5-4 0-16,3-8 1 15,2-11-13-16,0-7 1 18,0 3-74-18</inkml:trace>
  <inkml:trace contextRef="#ctx1" brushRef="#br1" timeOffset="91203">11396 5568 75 0,'0'0'5'2,"0"0"0"8,16 13 7-6,-7-8 1 7,0 0-5-7,8-10 1 6,3-11-6-4,8-7 1 3,0-9-1-3,-1 2 0 4,1-7-1-6,-3 7 0 7,-2 3-1-7,3-6 1 8,-6 1-1-9,6-2 0 8,-1-5 0-5,0-5 0 3,-2-7 0-4,-7-6 0 7,-2-10-1-4,-2 7 1 8,-8 10-1-16,3 6 1 17,-7 14-1-17,0 9 0 17,0 3-1-16,0 9 1-1,0 2-2 15,0 23 1-15,-7 18-1 17,5 17 1-17,2 20 0 17,-2-2 1-16,-3 12-1-1,5 4 1 15,-4 2 0-15,1 19 0 17,1 11 0-17,0-38 0 16,2-24 0-15,0-14 0 15,0-13 1-16,0-5 0 17,0-9 5-16,0-3 0 15,0-11-4-15,0-23 0-1,0-18-1 15,4-17 0-15,3-15-1 17,2 6 1-17,5 0-1 17,2 12 0-17,-4 4 0 0,4 12 0 16,-7 9-1-16,10 5 1 17,-3 9-1-17,7 5 1 17,9 1-1-17,3 8 1 16,-3 4-1-16,-2 8 1 17,2-4 0-16,-9 6 0 14,-7 4 0-14,-9 2 0 15,-9 10 0-15,-10 2 0-1,-6 4 0 17,-5-6 0-16,-3 7 0-1,-1-12 1 15,-1 0-1-14,0-3 1 14,3-4-1-14,7-4 1 15,-3 4-1-16,7-9 1 17,3 2-1-16,1-2 0 14,6-2 0-15,4-5 0 5,0 0 0-1,11 2 0 7,10 7 0 2,2-2 0 4,9 2 0-17,1 3 0 0,6-5 0 17,-2 2 0-17,-1-2 0 17,-3-3 0-16,-6-1 0-1,-4-1 1 15,0 0-2-15,-9-2 0 17,0-2-25-17,-7 2 1 16,2 0-58-15</inkml:trace>
  <inkml:trace contextRef="#ctx1" brushRef="#br1" timeOffset="92182">12186 4528 104 0,'0'0'0'9,"0"0"0"-5,0 0 1 7,0 0 0-6,0 0 1 6,9 0-1-8,5 0 1 7,9-5-1-5,7-2 1 6,7 7-1-7,-5-4 0 7,3 4-1-7,-12 4 1 7,0-4-1-7,-3 3 1 7,3 1-1-6,-7-4 1 5,-4 0-1-5,-1 0 1 5,-4 5-1-6,-7-5 1 7,12 0-1-6,-12 0 0 12,9 16 0-16,-9 2 1 11,-4 3 0-11,1-2 0 15,-1 4-1-16,4 9 1 16,-5 7-1-15,3 5 1 15,2 2-1-16,0 13 0 17,2 3 0-17,3 5 1 17,2 5-1-17,-3 6 1 16,-4 5 0-15,0 34 1-1,0 16-1 16,-4-11 0-16,-3-4 0 18,-5-24 0-18,3-9 0 0,2-23 0 15,-2-21 3-15,2-1 0 17,2-6 0-17,-2-11 1 17,0-7 0-17,-2 0 1 16,-2-4-3-16,-1-8 1 17,3-4-2-16,-9-4 0 15,-3-8-1-16,-7-4 0 17,-6-2-2-17,1-3 1 0,-1-2-24 16,4 0 1-16,2 2-71 18</inkml:trace>
  <inkml:trace contextRef="#ctx1" brushRef="#br1" timeOffset="93095">12978 5312 92 0,'0'0'3'2,"0"0"0"8,23-4 2-6,-16 4 0 7,2 0-1-7,3-5 1 7,2 3-3-7,11-7 0 6,12 2 2-5,4 2 0 6,10-6-3-7,-10 4 1 7,8 2-1-7,-10 5 1 6,-2-4-2-4,-3 4 1 3,1 4 0-3,-12-4 0 4,-2 0-8 6,-10 0 1-16,1 0-34 16,-12 0 0-15,0 0 10 15</inkml:trace>
  <inkml:trace contextRef="#ctx1" brushRef="#br1" timeOffset="93399">13248 4944 95 0,'0'0'0'8,"9"23"0"-3,-2-16 0 5,-7 0 1-6,2 7 1 7,0 2 1-7,-2 7 1 7,0 0-1-7,-4 7 1 7,-1 11-2-7,1 5 0 8,1 3-1-8,3 8 1 6,0 5-1-6,3 3 0 6,-1 1 0-3,0-8 0 2,3-3 0 7,-5-9 0-16,2-9-19 17,0-7 0-17,1 0-45 17</inkml:trace>
  <inkml:trace contextRef="#ctx1" brushRef="#br1" timeOffset="93815">13872 4730 86 0,'0'0'3'2,"0"0"1"8,0 0-3-5,0 0 0 6,0 0 0-7,0 0 1 6,0 0 0-6,0 0 0 7,0 21 0-7,-5 7 0 8,1 15-1-8,-3 8 0 6,0 6 1-5,-2 8 0 6,-3 9 0-7,1-3 1 8,1 7-3-3,3-7 1 8,3 8 0-17,4-10 0 17,2-3 0-17,5-11 0 0,-5-11 0 16,8 0 0-16,-1-5 0 17,5-4 0-17,4-3 0 17,0-5 1-17,3-4 2 0,5-4 1 16,6 1-2-16,5-8 0 16,4-5 0-15,-6 2 0 16,-1-9 0-17,1 0 1 16,2-5 0-15,-5-1 0 15,5-11-2-16,0 1 1 16,-5-7 0-16,-2-4 1 17,2-8-2-17,-9-8 0 0,-5-8-1 17,3-4 0-17,-5-12 0 16,3 0 0-14,-3 3 0-2,0 2 0 15,-9 0-1-15,2 0 1 17,-9 2-1-17,0-2 1 16,0-3-1-16,-7 8 1 17,3-5-1-17,-1 11 1 16,5 10-1-15,-5 6 0 15,3 12 0-15,0 0 0-1,2 7-1 16,-3 0 1-16,3 9-2 16,0 7 1-15,-4-14-13 2,4 14 1 10,0 0-22-11,0 0 1 7,0 0-31-4</inkml:trace>
  <inkml:trace contextRef="#ctx1" brushRef="#br1" timeOffset="94838">14618 5862 70 0,'0'0'5'1,"0"0"1"8,0 0 0-4,0 0 0 5,0 0 0-6,0 0 0 7,0 0 3-6,0 0 0 5,0 0-3-5,0 0 0 5,21 2-2-6,-3-2 0 7,5 5-1-7,12-10 0 7,4 3-1-6,0-2 0 6,10-6 0-5,-8 3 0 10,3 1 0-16,-12 1 0 17,-2-4-1-17,-5 2 1 17,-2 2-1-17,-4 1 1 16,-3 1-1-16,5-1 1 17,-1 1-2-16,1 3 1-1,2 0-1 15,-7 0 1-14,0 3-1 15,-6-3 0-16,-4 4 0 17,-6-4 1-17,14 0-1 0,-14 0 1 16,0 0-1-15,0 0 1 7,0 0 0-3,0 0 0 5,0 0 0-5,0 0 0 6,0 0-1-5,0 0 0 5,0 0-2-9,0 0 1 8,0 0-25-5,0 0 1 6,0 0-65-6</inkml:trace>
  <inkml:trace contextRef="#ctx1" brushRef="#br1" timeOffset="151193">17476 4335 86 0,'0'0'2'4,"0"0"1"7,5 16 2-7,-5-16 1 7,0 0-2-7,0 0 0 6,0 0-2-5,0 0 1 6,0 0-1-7,0 0 0 6,0 0 0-5,0 0 1 5,0 0-2-5,0 0 1 6,0 0-1-6,0 0 0 5,0 0 1-7,0 0 1 8,0 0-1-6,0 0 0 6,0 0-1-7,0 0 0 6,0 0-1-5,0 0 1 6,2 11-1-7,3-1 1 6,0 3-1-5,-1 3 1 6,3 5 0-7,-2 2 0 7,2 5 0-7,-7 4 1 7,2 7-1-1,-2-4 0 7,0-1 0-17,0 3 0 16,0-3 0-14,0-1 0-2,-2 1 0 15,2 10 0-15,0-3-1 17,-5 1 1-17,5-1-1 17,0-4 0-17,0 2 0 0,0-11 1 16,0-1-1-16,0-2 0 17,-2 1 0-17,2-3 1 16,2-5-1-15,3 3 0 15,1 2 0-15,4 0 1 15,1 2-1-16,1-2 0 16,-1 5 0-16,1-10 1 17,-1 3-1-17,3-5 1 0,0-2 0 17,4 0 0-17,8-8 0 17,-6-1 1-17,6-10-1 0,6-1 0 16,0-6-1-16,-2 3 1 17,2-3-1-17,-4 1 1 16,0-5-1-16,-3 4 1 17,-4 3 0-17,-3-2 0 17,1-3 0-17,-1-2 1 16,-4-7-1-16,0 2 0 18,-1-2 0-18,1 0 0 0,-7-2-1 15,0 2 0-14,-2 0 1 15,-3-5 0-15,-2 0 0-1,-2-6 0 16,-3-3-1-16,3 3 1 17,-5-6-1-17,5 1 0 16,2-4 0-15,0 4 0 15,2 4 0-16,0-4 0 17,3 0 0-17,-5 2 0 16,0 3 0-15,0-10 0 15,0 0 0-15,0 10 0-1,0 1 0 16,0 8 0-16,0 9-1 16,0 0 1-15,0 4-5-1,0 3 1 16,2 2-13-16,-2 7 1 16,0 0-21-15,0 0 1 7,0 0-13-3</inkml:trace>
  <inkml:trace contextRef="#ctx1" brushRef="#br1" timeOffset="152399">18213 5193 87 0,'0'0'0'10,"10"0"5"-7,-10 0 0 9,0 0 2-8,0 0 1 7,0 0-5-7,0 0 1 7,0 0-2-7,0 0 0 7,0 0 2-7,0 0 0 6,18-3-1-6,3 3 1 8,9-6-3-8,-5 1 1 6,-2 5-2-5,-2-5 1 5,-3 5-1-5,-2 5 1 6,3-5 0 4,-3 2 0-15,2 1-2 17,-1-1 1-17,-1-2-10 17,-9 0 0-16,-3 4-12-1,-4-4 0 15,0 0-35-14</inkml:trace>
  <inkml:trace contextRef="#ctx1" brushRef="#br1" timeOffset="152683">18395 4970 95 0,'-9'0'0'12,"-7"0"2"-9,7 0 0 8,2 0 1-6,7 0 0 5,-12 9 1-6,8 2 0 7,2 5-1-6,2 12 1 4,0 7-1-4,0 4 1 5,2 0-2-5,2-2 1 5,3-1-1-4,-2-6 0 4,-3 0-1-6,-2-9 1 8,0 2-2-1,0-7 1 6,3-5-12-17,1 1 0 17,1-5-74-17</inkml:trace>
  <inkml:trace contextRef="#ctx1" brushRef="#br1" timeOffset="153150">18598 4684 84 0,'0'0'0'9,"12"5"1"-5,-12-5 1 7,9 7 3-6,-9-7 0 6,0 0 2-7,0 0 0 7,0 0-2-7,9 0 0 6,5 0-2-5,13 0 1 6,13 0-2-7,8-5 0 7,10 3-1-6,-8-7 1 4,1 2-1-3,-5-5 0 4,0 1-1 3,-7-3 1 4,-7 3-5-17,-6 4 1 0,-8-3-42 16,-9 13 0-15,-6 8 36 15,-10 1 0-15,0-1-5-1</inkml:trace>
  <inkml:trace contextRef="#ctx1" brushRef="#br1" timeOffset="153462">18711 4861 113 0,'0'0'1'3,"0"0"1"7,0 0 1-6,0 0 1 7,0 0-1-7,0 0 1 6,0 0 1-5,9 0 1 6,10 7-3-7,8-2 1 7,10 0-3-7,2-5 1 6,3-5-1-5,4 0 0 6,7-6-1-7,-3 2 1 6,1-3-2-4,-7 5 0 3,-5-4-36 6,-9 6 0-14,0 1-18 15</inkml:trace>
  <inkml:trace contextRef="#ctx1" brushRef="#br1" timeOffset="153902">19547 4213 90 0,'0'0'0'7,"16"-3"3"-2,-16 3 0 7,0 0 2-8,0 0 1 6,0 0 2-6,0 0 0 7,0 0 0-7,0 0 0 7,0 24-5-6,-4-6 1 5,4 10-3-6,0 4 1 7,4 7-1-6,-4 0 0 5,2-5 0-5,1 3 0 6,4-2 0 2,-7-8 0-9,4-4 0 9,-1-2 0-13,-3-5-11 15,0-2 0-15,0 0-89 17</inkml:trace>
  <inkml:trace contextRef="#ctx1" brushRef="#br1" timeOffset="154260">19273 4696 93 0,'0'0'0'10,"0"0"2"-5,0 0 1 5,0 0 2-5,0 0 0 6,0 0 1-6,0 0 0 4,0 0 1-4,11 0 0 5,6 4-3-6,10-4 1 7,12 0-2-6,3 0 0 5,6 3-3-5,-9-3 1 5,3 2-1-5,-3-2 1 7,-2-2-1 6,0-1 1-18,-3-1-7 0,-6-3 0 16,-3 7-30-16,-6 0 1 17,-6 0 4-17,-13 0 0 17</inkml:trace>
  <inkml:trace contextRef="#ctx1" brushRef="#br1" timeOffset="154547">19446 4970 120 0,'0'0'0'8,"11"-12"1"-3,-4 10 1 6,7 0 3-7,7-5 1 6,4 0-3-5,-2-5 1 5,0 8-3-5,-5-1 0 5,-1 5-1-5,-6 11 1 5,-2 13 0-5,-4 1 1 5,-5 5-1-5,-16 2 0 6,-10-4 0-7,6-1 0 7,-1-6-1-6,3-3 1 7,4-6-1 6,5-3 1-18,2-2 0 0,7-7 0 15,-3 7 0-15,3-7 0 17,12 11 0-17,-1-2 0 17,6-4-1-17,-4 2 1 16,8 0-1-16,11-3 0 17,7 1-26-16,3-5 1 15,2-5-26-15,-3 1 1-1</inkml:trace>
  <inkml:trace contextRef="#ctx1" brushRef="#br1" timeOffset="155069">19899 4466 91 0,'0'0'1'2,"0"0"1"7,10 7 2-4,1-7 0 6,1 0 2-7,6 0 1 6,10 0-2-4,6 0 1 4,10 0-3-6,-7-5 1 7,0 1-3-7,-7 1 1 7,-5-1-1-7,5-1 0 8,5-2-1-8,-10 3 0 6,-4-1-17-5,-5 3 1 4,0 2-59-4</inkml:trace>
  <inkml:trace contextRef="#ctx1" brushRef="#br1" timeOffset="155324">19948 4691 107 0,'0'0'2'2,"23"0"0"8,14-2 0-5,-3 2 0 5,5 2-1-5,-9 3 1 5,-2-5-1-5,-5 0 0 5,-2 0-1-6,-7-5 0 6,-1 3-15-5,-1-3 1 5,-5 5-29-5,-7 0-4 7</inkml:trace>
  <inkml:trace contextRef="#ctx1" brushRef="#br1" timeOffset="155507">19973 4512 98 0,'0'0'0'9,"0"0"2"-4,0 0 0 5,0 0 1-5,0 0 1 5,-11 11-3-5,11-11 1 5,-14 16 1-5,5 1 0 6,2-4 2-8,-5 13 0 9,5 8-1-9,3 5 1 8,-1 7-3-7,3 3 1 7,-1 1-1-5,3-2 1 10,0-2-2-16,0-13 1 17,-2-6 0-17,4 1 1 16,1-5 1-15,1 0 1 15,1-7-3-16,4-4 0 17,-2-3-1-17,7-2 1 17,4 0-1-17,10-3 0 0,6 1-1 15,10 2 1-14,0 0-9 16,7 2 1-17,2-5-36 2,4 3 0 12,1 0-8-13</inkml:trace>
  <inkml:trace contextRef="#ctx1" brushRef="#br1" timeOffset="156226">20814 4556 96 0,'0'0'0'10,"0"0"3"-4,0 0 0 3,0 0 3-3,0 0 0 3,0 0 0-3,0 0 0 4,4-14-1-6,-4 14 1 7,0-14-3-7,0 14 1 7,0-16 0-6,-6 7 0 6,1-3-2-7,-11-2 0 6,-10 1-2-5,-6 6 1 5,-7 2-1-6,2 10 0 8,0 2 0-9,0 4 0 14,1 10 0-17,3-5 1 17,3 7-1-17,7-2 0 16,5-3 0-15,4 3 0 15,7-8 0-16,7 8 0 17,12-5 0-17,4 3 0 16,9 1 0-14,10-8 0-2,6 4 0 15,-4-9 0-15,0 2 0 17,-7-7 1-17,-5 3-1 17,-6 0 1-17,-6-5-1 0,-8 11 0 16,-5 5 0-16,-16 12 0 17,-12 13 0-17,1 1 0 16,-8 4 0-15,10-7 0 15,2 0 0-15,4-7 0 14,8-9 0-14,6-5 0 16,8-1 0-17,8-1 0 0,7 0 0 16,3-9 1-16,7 2-1 17,-1-7 0-17,1 3 0 17,-3-1 1-16,-2-4-4-1,-4 3 0 15,-3-3-40-15,0 0 1 17,-7-3 9-17,1-8-4 16</inkml:trace>
  <inkml:trace contextRef="#ctx1" brushRef="#br1" timeOffset="157113">20768 5140 99 0,'0'0'0'10,"9"11"6"-6,-9-11 0 7,5 7-1-7,-5-7 0 7,0 0-2-7,9-7 0 7,5-2-2-6,6 2 1 5,8-4-1-6,0 2 0 7,4 2 0-7,-2 2 0 7,2 3-1-6,-4-3 0 4,-1 5 0-4,-6 0 0 6,-3 0-12-6,-6 0 0 7,0 0-67 5</inkml:trace>
  <inkml:trace contextRef="#ctx1" brushRef="#br1" timeOffset="157384">20959 4942 111 0,'0'0'0'9,"0"0"3"-4,0 0 0 5,0 0 0-6,0 0 1 7,0 0-1-7,5 12 0 7,-5 8 1-7,2 12 0 7,-2 3-1-7,-2 9 0 7,2 2-1-7,-5-3 0 8,3-4-1-9,-1-4 1 8,-1-3-2-7,-1-4 1 8,3-10-23 3,-1-4 0-14,1 0-56 13</inkml:trace>
  <inkml:trace contextRef="#ctx1" brushRef="#br1" timeOffset="157950">20977 4328 65 0,'0'0'5'3,"0"0"0"7,0 0 1-5,0 0 0 5,-2-12 1-5,-3 1 1 5,1 2 0-5,2 2 1 5,2-5-5-5,0 12 1 5,-5-14-4-6,5 14 1 6,5-13-1-5,6 1 0 6,7 1-1-6,3 1 1 5,0 3-1-4,0 3 0 4,-3 4 0-6,-2 4 0 7,-2 8 0-7,-9 11 1 8,-5 5-1-1,-10-1 1 7,-3 3 0-18,-6-2 0 0,-2-1-1 15,5-6 1-15,0-5-1 17,5-2 0-16,4 0 0 16,2-7 0-17,5 0 1 0,0-7 1 15,7 9-1-14,2-5 1 15,5-1-1-15,2 1 0 16,3 3 0-17,1-2 0 15,3-1-5-14,7-1 0 15,0-1-98-15</inkml:trace>
  <inkml:trace contextRef="#ctx1" brushRef="#br1" timeOffset="160342">21825 4383 78 0,'0'0'0'8,"9"-5"1"-3,-9 5 0 5,0 0 0-5,0 0 1 6,0 0 0-7,0 0 0 6,0 0 2-5,0 0 0 6,0 0-1-6,0 0 1 5,9 17-1-6,-2-1 0 7,0 9-1-7,-2 7 1 7,-3 7 0-6,0 0 1 6,-2 5-2-7,-2-5 1 13,0 0-1-17,-3 0 1 17,1 5-2-17,-3 0 1 16,0 6-1-15,2-4 1 15,1 3 0-15,4-6 1 14,4-3-2-14,-2-1 1 15,5-9-1-15,5 2 1-1,6-5-1 16,-4 1 0-16,2 0-1 17,5-5 1-16,4-7 0-1,-2 0 1 15,3-5-1-15,-3 1 1 17,2-10 0-17,0-2 0 17,3-2-1-17,-3-3 1 16,3 1-1-15,-5-3 0 15,0-9 0-16,0-7 1 17,-2-5-1-16,-3-7 1-1,-2-4-1 15,-2-9 1-14,-2-7-1 15,-5-3 0-16,-3-8 0 18,-1 3 0-18,-3 4 0 0,-3 3 0 15,1 6-1-15,0-1 0 17,-3 8 0-17,0-1 0 17,3 9 0-17,2 3 0 16,0 9 0-16,0 0 0 17,5 7-1-17,-3 0 1 16,3 4-1-15,-5 3 1 15,0 2-9-15,0 7 0-1,0-7-31 3,0 7 1 10,0 0 1-12,0 0-4 10</inkml:trace>
  <inkml:trace contextRef="#ctx1" brushRef="#br1" timeOffset="163328">22403 5269 78 0,'0'0'0'10,"0"0"3"-5,0 0 1 5,0 0 0-5,0 0 1 5,0 0 0-6,0 0 0 7,0 0-1-6,0 0 0 5,0 0-1-5,0 0 1 5,0 0-1-6,0 0 1 6,0 0-1-5,0 0 1 6,0 0-1-6,12 0 0 5,-1 0-2-6,5 0 0 7,3 0 0-7,1 0 0 7,-4 0-1-7,3 0 1 7,-1 0-1-5,-4 4 1 11,-2-4-1-16,-3 3 1 15,-2 1-5-15,-7-4 1 3,11 0-41 1,-11 0 0 5,0 0 9-6</inkml:trace>
  <inkml:trace contextRef="#ctx1" brushRef="#br1" timeOffset="163865">22569 4723 74 0,'0'0'2'3,"0"0"1"8,0 0 1-7,0 0 0 7,0 0 1-7,0 0 0 7,0 0 0-7,0 0 1 6,18 0-3-5,-6-4 1 5,9 2-2-5,6-1 0 6,8 1 0-7,-5-5 0 7,2 2-1-7,-2-4 1 7,-2 2-2-7,-5-2 1 6,-5 7-12-3,-4-3 0 2,0 5-64-4</inkml:trace>
  <inkml:trace contextRef="#ctx1" brushRef="#br1" timeOffset="164126">22550 4924 100 0,'0'0'0'8,"0"0"1"-4,0 0 0 7,0 0 2-8,0 0 0 8,0 0 0-6,19-10 0 6,11 3 0-7,2-4 0 6,5-1-2-6,0 6 1 8,2 3-1-7,-9 1 0 5,-5 2-1-6,-2-5 1 7,0 5-20-6,-2 0 1 5,0 0-24-5,-3-7-4 6</inkml:trace>
  <inkml:trace contextRef="#ctx1" brushRef="#br1" timeOffset="164456">23188 4335 91 0,'0'0'0'9,"0"9"1"-5,0-9 1 6,0 0-1-5,0 0 1 5,0 0 0-5,0 0 1 5,5 11 2-5,0 6 0 5,-1 8-2-6,1 0 1 7,-1 5-2-7,1 7 0 7,-3-3 0-7,1 1 0 6,-1 2-1-4,-2-10 1 5,0 1-1-3,-2-5 1 8,-1-7-9-15,1 0 1 15,0 2-81-16</inkml:trace>
  <inkml:trace contextRef="#ctx1" brushRef="#br1" timeOffset="164800">22944 4834 101 0,'0'0'0'9,"0"0"4"-4,0 0 0 6,0 0 0-7,0 0 1 7,0 0 0-7,0 0 1 7,16-5-2-7,3 5 0 6,4-4-2-5,7 1 0 6,4-1-1-7,-1-1 1 6,1 1-1-5,1 1 0 5,4-1-1-5,-2 4 1 5,2-5-1 4,-7 3 1 3,-4 2-7-17,-5 0 0 0,-2 0-45 16,-8 0 0-16,1 0 29 17</inkml:trace>
  <inkml:trace contextRef="#ctx1" brushRef="#br1" timeOffset="165085">23050 5052 96 0,'0'0'0'10,"5"-11"5"-6,-5 11 0 6,0 0 0-5,0 0 1 6,0 0-4-7,0 0 1 7,16 0 0-7,2 0 0 7,3 0-1-7,-2 0 0 7,1 5-1-7,-1-3 0 6,-5 2-1-4,-3 1 1 5,3 2-1-8,-12 14 1 7,-4 2 0-5,-10 4 0 6,-6 5 0-5,2-9 0 17,2 0-1-22,0-6 1-1,3-1-1 16,1-9 0-16,4-1 1 17,6-6 1-16,-5 10 0-1,5-10 1 16,0 0-2-16,0 0 1 10,0 0-1-5,0 0 1 5,21 11-1-4,-5-6 0 4,2-1-2-2,3 3 1 9,0-7-28-17,-1 5 0 17,1-5-44-16</inkml:trace>
  <inkml:trace contextRef="#ctx1" brushRef="#br1" timeOffset="165671">23440 4528 104 0,'0'0'0'9,"11"11"2"-5,-2-11 0 7,5 0 1-6,2-4 0 5,3-1 0-5,13 3 0 6,12-7-2-7,2 6 1 6,4-1-1-6,-10 4 1 7,-6 0-1-7,-2-5 0 7,1 5-4-7,-10-2 0 7,-7 2-42-6,-7 11 0 6,0-4 24-7</inkml:trace>
  <inkml:trace contextRef="#ctx1" brushRef="#br1" timeOffset="165897">23548 4806 99 0,'16'0'0'12,"5"3"4"-11,6-3 0 9,8 0-2-5,-8 0 0 5,1 0-1-5,-7 0 0 6,-7 0-1-8,4-3 1 9,3-1-9-8,-5 4 0 6,-2-5-38-5,-3-2-5 5</inkml:trace>
  <inkml:trace contextRef="#ctx1" brushRef="#br1" timeOffset="166076">23592 4567 77 0,'0'0'0'9,"-7"12"5"-3,7-12 0 4,-5 11 0-6,5-11 0 7,-2 7 1-7,2-7 0 7,-7 11-1-7,0 3 1 6,-5 0-4-4,3 7 1 3,0 6 0-4,2 12 1 5,0 7-3-6,5 3 1 8,2 6-1-7,0-9 1 9,0 2 0-13,0-6 1 14,0 1-2-15,-2-8 1 17,-1-5-1-17,1-5 1 17,0 0 0-17,-1-8 0 16,1-4 1-15,0-1 0 15,-1-3-1-16,3-9 0 2,3 12-1 4,-3-12 0 6,4 16 1-9,-4-16 0 8,12 11-1-7,-3-9 1 8,0 3-1-10,3 0 1 13,4-1-2-14,-7-4 1 14,5 7-1-15,2-7 1 17,2 5-1-17,3-1 1 17,2 3-1-17,0-2 1 16,3-5-1-15,1 0 0 15,1 0-2-16,2-5 1 17,4-6-22-16,-8 6 1-1,-1-2-73 16</inkml:trace>
  <inkml:trace contextRef="#ctx1" brushRef="#br1" timeOffset="166912">24379 4618 65 0,'0'0'7'3,"0"0"1"8,9-12 3-7,-4 1 0 7,-3 1 1-7,3 4 0 8,2-6-4-8,-3 1 1 7,1-3-4-7,-5 2 0 6,-2-2-3-5,-1 1 1 5,-1-1-2-5,-3 0 1 5,0 0-2-5,0 5 1 5,0 2-1-5,-7 3 1 4,-2 4-1-4,-11 4 0 6,-10 8 0-6,0-1 0 6,0 5 0 4,3 5 0-14,1 4 0 15,6 1 0-15,6 1 0 15,7-2 0-15,5 3 0-1,7 0 0 16,4-1 0-16,5 1 0 17,7-3 0-17,6-2 0 16,10-7 0-15,-2-4 1 15,-7-1-1-15,-3-6 1 15,-4 2-1-16,-5-3 1 17,-2 3-1-17,-9 9 0 0,-10 7 0 15,-4 5 0-14,-7 4 0 16,2-2 0-16,3 7 0-1,4-9 0 15,3-1 0-14,4-2 0 15,2 1 0-16,5-3 0 17,2-7 0-17,5-2 0 17,7-1 0-17,2-1 0 16,7-5 0-16,-4 0 0 17,-1-3-23-17,-2 1 1 17,0 0-65-16</inkml:trace>
  <inkml:trace contextRef="#ctx1" brushRef="#br1" timeOffset="167773">24508 5209 123 0,'0'0'0'9,"5"9"1"-5,-5-9 0 9,0 0 0-10,0 0 1 7,0 0 1-6,0 0 0 7,9 0 4-6,3-5 0 5,1 5-2-5,8-4 0 5,2 2-2-6,0-3 0 7,2-4-1-6,-1 6 0 6,-4-3-1-8,-1 3 0 8,-1 3-1-6,1 0 0 7,-3 3 0-5,-3-1 0 10,-3 2-6-17,1-4 1 17,-2 0-44-17,-9 0 0 16,0 0 7-14</inkml:trace>
  <inkml:trace contextRef="#ctx1" brushRef="#br1" timeOffset="168370">24580 4300 97 0,'0'0'1'1,"0"0"1"11,11-11 3-8,-11 11 0 6,9-12 1-5,-9 12 0 5,3-11-3-5,-3 2 0 6,4-3 0-7,-1 1 1 7,3-1-2-6,4-4 1 4,3-5-1-4,4 7 1 5,1-2-1-5,5 0 0 6,5 5-2-7,-1-1 1 7,-1 8-1-7,1 4 0 8,1 4 0-5,-3 3 0 10,-4 0 0-16,-3 2 0 15,-1 7 0-16,-8-4 0 16,-2 4 0-15,-3-5 1 15,-1 5-1-16,-8 8 1 0,-4 3-1 17,-10 1 1-17,-6 6-1 17,0-6 1-17,-5-5 0 0,2 0 0 16,-2-2 0-16,7-5 1 17,2-5-1-17,5 1 0 16,5-5-1-16,2-3 1 17,2 1-1-17,7-5 1 17,0 0-1-17,0 0 0 3,0 0 0 2,0 0 0 5,0 0 0-5,0 0 0 5,0 11 0-5,4 1 0 5,5-1 0-6,12 5 1 8,5-4-1-9,1-1 0 13,5 1 0-16,-4-3 1 17,0-4-1-17,-8 2 1 16,-3-7-1-15,-4 4 0 15,-1-2 0-15,-3 3 1 15,-2-5 0-16,-7 0 0 16,0 0 0-16,0 0 0 1,0 0-1 4,0 0 0 6,0 0-11-6,0 0 0 5,0 0-47-6,0 0 0 8,0 0 37-8</inkml:trace>
  <inkml:trace contextRef="#ctx1" brushRef="#br1" timeOffset="173158">17578 5846 39 0,'0'0'3'4,"0"0"0"6,0 0 0-5,0 0 1 4,0 0-2-5,0 0 1 8,0 0-1-8,0 0 0 7,0 0 0-7,0 0 1 7,0 0 0-7,0 0 0 7,0 0-1-7,0 0 0 6,30 30 0-4,-12-5 0 5,5 5-1-8,0-2 1 8,-2-5-1-5,0-3 1 6,-1-8 1-10,6-12 0 12,1-7-2-14,-1-4 1 17,1-6-2-17,6 1 1 17,-6-9-1-17,-1 7 1 16,-6 6-1-15,-1 1 1 15,-1 1-1-16,-2 8 0 16,-2-2 0-15,2 4 1 17,-7 4-1-18,10 3 0 0,8-2 0 15,6-1 1-15,8-1-1 17,8-3 1-17,6-5-1 17,-5 3 1-17,3-3-1 0,-2-2 0 16,0 3 0-16,2-1 0 16,-7 0 0-15,-7 3 1 15,-4-5-1-15,1 3 1 15,4-8-1-15,-6 3 1 15,1 2-1-16,4 2 0 17,5 1 0-16,-3 4 0-1,0 4 0 15,3-4 0-15,2 0 0 16,5-4 0-15,2-3 0 16,-2-5 1-16,-1 1-1-1,-11 6 1 15,-11-2-1-15,-3 7 0 17,-4 7 0-17,0 0 0 16,-3 7 0-15,10 0 0 15,4 6 1-15,7-13 0 15,7 3 0-16,5-20 1 16,7-3-1-15,-1-1 0-1,-4-5-1 16,-4 8 1-16,-3-1-1 17,-7 8 1-17,-7-3-1 17,0 5 0-17,-4 4 0 0,4 0 0 16,0 3 0-16,1-1 0 16,-1 3 0-15,-4-2 0 15,-8 2 0-16,3 0 0 17,0 2 0-17,-7-5 0 17,3 3 0-17,-1 0 0 16,3-2 0-16,7-1 1 2,6 1-1 13,-4-3 1-15,2-2-1 17,3 0 1-17,0-2-1 16,-3 2 0-16,-2 0 0 16,-3 0 0-15,-6 2 0-1,2 3 1 17,2 4-1-17,-4-2 1 16,-5 5 0-15,-2-6 0 15,0 6 0-16,-3-3 1 16,-4 3 1-15,7-8 0 15,5-1-2-14,4-6 1-2,2-1-2 15,7-8 0-15,5-4-21 17,5-5 0-17,1 3-23 18,-4 0-4-18</inkml:trace>
  <inkml:trace contextRef="#ctx1" brushRef="#br1" timeOffset="174721">22203 5736 68 0,'0'0'0'2,"0"0"0"8,0 0 1-6,0 0 1 8,0 0 0-8,0 0 0 6,0 0 4-5,0 0 1 5,0 0-5-5,0 0 0 6,0 0 0-7,0 0 0 6,0 0-1-6,0 0 0 7,-12 11-1-7,3 1 1 7,0-5-1-6,9-7 1 6,-14 13 0-8,14-13 0 8,0 0 0-6,0 0 1 5,0 0 0-5,0 0 0 6,0 0-1-7,0 0 1 6,0 0-2-5,0 0 1 5,-5-9-1-6,5 9 0 7,-7-7 0-6,7 7 0 5,-9-9 0-5,9 9 0 4,0 0 0-4,0 0 0 7,0 0-1-8,0 0 1 6,0 0-2-5,0 0 1 5,0 0 0-5,0 0 1 5,14 12-1-5,4 1 1 5,8 1 0-5,8-2 0 5,1 1 0-5,11-6 0 5,7-2 0-3,0-3 0 2,4 1 0 6,-1-1 0-14,1-2 0 15,-6 0 0-16,4 4 0 18,-13-4 0-18,-5 5 0 0,-7 2 0 15,-5-2 0-14,-2-1 0 15,-2 3 0-15,13-5 0 15,12-4 0-15,12-5 0 15,11-7 0-16,2 1 1 16,5-4-1-15,-9 1 0 0,-7 7 0 14,-9 7 0-14,-8 2 0 14,-3 7 1-14,-1 9-1 15,0-5 1-15,5 5 0 16,6-4 0-17,6-7 0 0,1-5 0 15,5-5-1-15,-4-2 1 17,0 2-1-16,-15-4 0 15,-8 7 0-16,-3-3 0 17,-7 10 0-17,3-5 0 16,-3 7 0-15,12-3 1 15,5 1-1-15,4-3 1-1,4 3-1 15,-6-5 1-14,0 0-1 15,-7 5 0-15,-5-5 0 15,-4 2 0-16,-3 2 0 0,0 1 0 16,3 2 1-15,11-2 1 15,10-5-1-15,4 0 1 15,6-5-1-16,-10 3 1 17,-3 2-2-17,-9 0 1 16,-7 0-1-15,-7 0 1 15,-5 2 0-15,7 3 0-1,-4-1 1 15,2 3 0-14,3-7-1 15,-6 5 0-16,1-5-1 18,-5 2 1-18,-4-2-2 0,-3 0 0 15,0 2-25-14,0-2 0 15,-2 3-12-16,-7-3 1 17,0 0 29-16</inkml:trace>
  <inkml:trace contextRef="#ctx1" brushRef="#br1" timeOffset="186854">1112 10270 18 0,'0'0'0'10,"0"0"1"-5,0 0 0 4,0 0 1-3,0 0 0 4,0 0 7-6,0 0 1 7,0 0-6-7,0 0 0 7,0 0-2-7,0 0 1 7,0 0 0-7,0 0 1 7,0 0-2-7,0 0 1 8,16 4 0-8,-2-2 0 7,7 3-2-8,-1-5 0 8,3 0 0-6,5 0 1 5,0 0-1-5,2-5 1 4,6 1-1 7,-1 2 1-16,-1-3-1 15,6 3 0-14,3-1 1 15,-8 3 0-15,2 0-1 15,-7 0 0-16,-3 3 0 0,8-3 0 16,6 0-1-15,-1-3 1 15,-1 1-1-16,2-5 1 17,3 0-1-17,0 0 1 16,2 3-1-15,2 1 1 15,5-1 0-16,-5 4 0 17,-4 0-1-17,2 0 1 16,3 4-1-15,1-4 1-1,3 0-1 16,3 0 1-16,-1-6-1 17,5 1 1-16,-5 0 0-1,3 5 0 15,1-4 0-14,-3 8 0 15,-6-1-1-16,3 1 1 17,0 5-1-17,3-4 1 16,1 2-1-15,-1 0 0 15,6-3 0-16,4 1 1 17,1 0-1-17,-7 2 1 16,2-3-1-15,-4 5 1-1,2 1 0 16,-5-1 0-16,3 2 0 17,2 1 0-16,6 2-1-1,1-5 0 15,0 0 0-14,2-2 1 15,2-7-1-16,1-5 0 16,2 3 0-15,-3 2 0 15,3 0 1-15,13 7 0 15,10 0-1-16,-26-3 1 17,-4-1-1-17,0-1 1 16,0-2 0-15,18-2 0-1,14-1-1 16,2-13 1-16,1-2-1 17,-8 4 1-16,-4 3-1-1,0-1 1 15,-3 5 0-14,3-4 0 15,0 1 0-16,-16 4 0 17,-10-1-1-17,21-5 1 16,14 3-1-15,0-3 1 15,5 3-1-15,-10 2 1 14,-1-2-1-14,-4 2 1 1,1 0-1 12,-5 3 1-13,5 1-1 15,-14 3 1-16,-9 0-1 16,16 0 1-15,14 0-1 1,-3 0 1 12,8-2-1-13,1 2 0 15,3 0 0-16,-5 0 0 17,-4 0 0-17,2 0 1 16,-4 0-1-15,6 0 0 15,5 2 0-15,-9 5 1 14,-1 5 0-14,1-1 0 16,2-6-1-17,3 2 1 0,4 2-1 16,-7-2 1-16,2-2-1 17,5-1 1-16,4 3-1-1,-1-2 0 15,1 2 0-14,-4 4 1 17,5-4-1-17,2 2 1 12,4 3-1-12,-6-8 0 15,1 3 0-15,4-7 0 15,8-2 0-16,3-3 1 17,2 1-1-16,0-1 0-1,4 3 0 15,-4-1 0-14,5 1 0 15,-5 2 0-16,-3 0 0 18,-1-4 0-17,-1 1 0-1,3 3 0 17,-5 0 0-17,2 3 0 16,5 1 0-16,0-4 0 16,3 5 0-15,-8 2 1 15,3-5-1-15,2 5 0 13,0 2 0-14,-7 3 0 17,-7-1 0-17,0-4 1 18,-4 0-1-17,11-5 1-1,0 3-1 14,-3-5 0-14,6 0 0 17,-1 0 0-16,-2 4 0-1,-2-4 0 15,-2 3 0-14,-1-1 1 17,-2 0-1-18,7 3 0 17,-4-5 0-17,6 4 1 14,5-4-1-13,2-4 0 15,-2 4 0-16,-2 0 0 18,-3 0 0-17,-2-5 0-1,-2 3 0 17,5 0 0-17,-1-1 0 16,0-4 1-12,3 3-1-4,2-5 0 12,5 4 0-11,-8-2 1 16,1 3-1-17,4-3 1 15,-4 2-1-14,2 3 1 15,0-5-1-15,0-2 0 13,-2-1 0-13,-3 1 0 15,0 0 0-16,3-2 0 20,7 1 0-20,-5 1 1 0,4 2-1 15,3-2 1-15,0 4-1 15,2-6 0-14,0 6 0 15,-4-6 0-15,-3 2 0-1,-2 2 1 17,0 0-1-17,2 2 0 15,1-4 0-15,1 2 0 18,-6 0 0-17,-3-4 0 16,-4 2 0-17,0-3 0 14,0 1 0-14,-1 1 0 19,1 8 0-19,-9-7 1 1,-5 6-1 14,-5-6 0-15,-2 5 0 15,0 1 0-15,0 3 0 19,-4 0 1-18,-3 0-1-1,-7 0 0 15,0-4 0-15,-7 1 0 15,-4-1 0-15,-12 4 0 18,-6 0 0-18,-6 2 0 17,1 0 0-16,-7 1 0 14,2 1 0-14,-5-4 0 14,-4 0 0-14,-5 0 0 0,-6-4 0 13,-6 4 0-12,-1 0 0 14,-8 0 0-15,-1 0-12 16,-10 0 0-16,0 0-90-1</inkml:trace>
  <inkml:trace contextRef="#ctx1" brushRef="#br1" timeOffset="189537">1245 10631 30 0,'0'0'0'4,"0"0"0"6,12 7 1-5,-12-7 0 5,11 6 3-5,1-3 0 5,-3-1 1-5,3-2 0 4,2 0-3-3,6-2 1 4,8-1-1-6,0 1 0 7,6 2 0-7,10-4 1 7,0-1 0-7,-3 3 0 8,-2-8-1-9,5 4 0 10,4-6-1-10,-8-2 0 14,1 5-1-17,3 0 1 17,-5 2 0-17,0-2 0 16,0 6 0-15,5 3 0 16,0 3 0-17,2 1 0 16,-2 1-1-16,-5 2 1 17,-5 2 0-17,3 0 0 0,-2 5 0 16,-1-7 0-15,1 2 0 14,2 3 0-14,2-8 0 15,2 3 1-15,3 5-1-1,4-8 0 16,5 8 0-15,0-8 0 15,3 6-1-16,-3-1 1 16,2 0-1-15,0 2 1 15,0 1-1-16,3-1 1 16,2-4 0-15,2 3 0 16,5-4 0-17,4 1 0 0,-2-2 0 16,3 0 0-16,1-3 0 16,3 0 0-15,-2 5 0 15,25-5 1-15,14 5-2-1,-14 0 1 16,-4-2 0-16,-3-3 0 17,0-2 0-16,14-5 0 14,0-4 0-14,7-5 0 15,-3-6-1-15,8-1 1 15,-6 0 0-16,6 3 0 17,4 9 0-17,-11-3 1 0,-3 1-1 16,-2 2 1-16,0 4-2 17,0 3 1-16,-3 4 0-1,-1-4 0 15,-8-3-1-15,3-2 1 17,2-2-1-17,2 7 1 17,3-5-1-17,-7 2 1 16,-8 1-1-15,-1-1 0 15,-10 5 0-15,-11 5 0 15,-12-3 0-16,7 5 0 17,1 0 0-17,3-3 0 0,1-1 0 16,5-3 1-16,6-3-1 16,19 1 0-15,20 0 0 1,-18-5 1 13,-4 4-1-15,-6-1 0 15,-3 2 0-14,-15 2 1 15,-9 0-1-16,21 6 0 17,12 6 0-16,-22-3 1 15,-6-4-1-15,21 2 1 15,4-5-1-16,11 3 0 16,8-3 0-15,-10 0 1-1,-11 3-1 16,7-5 1-15,0 0-1 15,4 4 0-16,0 3 0 16,-11 0 0-15,0 5 0-1,-3-3 1 15,3 2-1-14,-4-1 0 16,3-1 0-17,-1 2 0 16,-1 1 0-15,-13-3 0 15,-14 0 0-16,9 0 0 17,5-2 0-17,18 5 0 16,16 2 0-15,-9-1 1-1,-9 6-1 16,0-8 1-16,0 1 0 17,2-3 0-17,2-2-1 17,-4-2 1-17,0-1-1 0,-12-4 1 16,-16-2-1-16,26 0 1 17,13-1-1-17,-6 1 1 16,6 2-1-15,-27 2 1 15,-14 3-1-16,23-3 0 17,9 5 0-17,0-7 1 16,2-5-1-14,-18 3 1-2,-11-2-1 15,20-1 0-15,9 0 1 16,-18 1 0-15,-11-3-1 15,22 2 0-15,8 3 0-1,-21-3 0 16,-15 3 0-16,8 0 1 17,2-3-1-17,21 3 0 16,14-7 0-15,-3-1 0 15,5 1 0-16,-7-2 0 17,-2-5 0-17,-3 4 1 16,-4 3-1-14,0 2 0-2,0 5 0 15,-19-1 0-15,-9 3 0 17,5-2 0-17,-2 2 0 16,4 0 0-15,7 2 0-1,14 1 0 16,11-1 0-16,-25 3 0 16,-14-3 0-15,0 2 0 15,-2 3 0-15,2 0 0 15,-2 2 0-15,5 1 0 15,6 1 0-16,-9-2 0 16,3 3 0-15,2 2 1 0,-1 0-1 14,4-5 0-15,-4 0 0 16,22 2 0-15,15 6 0 15,-27-6 0-14,-11-9 0-2,2 1 1 15,0-3-1-15,-1 0 1 16,1-3-1-15,21 3 1 15,18 0 0-16,-12 0 0 17,-2-2-1-16,3-3 1 14,-3-1-1-14,0-4 1 15,0-1-1-15,2-3 0-1,8 0 0 16,-8 0 1-15,-2 3-1 15,0-1 1-16,-9 3-1 16,7 0 0-14,5 2 0-2,-6 0 0 14,-1-4 0-13,-14 1 1 16,-10 4-1-17,28-6 0 16,7 1 0-15,-7 1 0 15,-2 3 0-15,-14-4 0 14,-11 2 0-14,22-3 0 15,12 1 0-14,0-1 0-2,3 1 0 15,-8-3 1-15,-2 0-1 16,-4-7 0-15,-3 3 0 15,-14 4 0-15,-4 5 0-1,0 0 0 16,-5 4 0-16,5-2 0 17,0-2 0-17,0 0 0 16,-1 4 0-16,17-6 0 17,14-1 0-17,-23 8 0 17,-10 4 0-17,-2-9 0 16,-4 2 0-14,2 0 0-2,0-2 0 15,-5 2 0-15,0 0 0 16,3 2 0-15,-5 5 0 15,4 0 0-15,6 2 0 0,-3-4 0 14,-1 0 0-15,6 0 0 16,2-5 0-15,-7 2 0 15,-3 5 0-16,3-5 0 17,2 5 0-17,-2 5 0 16,-2-5 0-15,-1 2 0 15,3 1 0-16,-5-1 0 17,3-2 0-16,2 0 0-1,-5-2 0 15,3 2 0-14,-3 0 0 15,-4 2 0-16,-5 3 0 2,-7 1 0 13,-4 4 0-15,1 1 0 16,1-4 0-16,-5 2 0 17,-2-6 0-16,5-1 0 15,4 0 0-16,-7-2 0 16,-4 0 0-15,-5 0 1 15,-2-2-1-15,-5 2 0 0,-2 0-1 14,-3 0 1-15,-2 0-38 16,-9 0 1-15,12 0-4 15,-1 0 5-16</inkml:trace>
  <inkml:trace contextRef="#ctx1" brushRef="#br1" timeOffset="202235">2367 11217 54 0,'0'0'0'9,"0"0"11"-4,0 0 0 6,0 0-5-6,0 0 1 5,0 0-2-5,0 0 0 4,0 0 0-4,0 0 0 7,0 0 0-9,0 0 0 9,0 0-2-8,0 0 1 6,-9 30-1-5,-3 5 1 6,-1 15-1-7,-1 12 0 7,0 12-1-3,-14 4 1 8,-9 5 0-15,3 4 0 15,-10 3-2-15,-2 16 1 15,-2 11-1-16,13-25 0 2,5-11 0 12,14-33 0-13,11-25-1 15,-1-5 0-15,6-13-1 1,0-5 0 12,13-7-19-13,8-18 1 15,9-12-28-16,7-11 1 16,-5-1 32-15</inkml:trace>
  <inkml:trace contextRef="#ctx1" brushRef="#br1" timeOffset="202713">2406 11254 91 0,'0'0'2'1,"0"0"0"11,0 14 3-9,-4-5 0 8,4 0 0-6,0 3 0 6,0 2-1-8,4 6 0 8,3 8 0-6,9 11 0 5,0 5 0-5,3 6 1 5,2 1-2-5,-5 4 1 5,-5 5-2-6,5 0 0 7,-4 4-1-6,-1-2 1 5,6 3-1 6,-6-3 0-16,1 4 0 14,-1-22 0-12,-6-7-1 12,-3-9 1-13,0-12-4 16,1-7 1-16,-3-9-21-1,-5-14 1 14,-2-9-27-12,0-11 0 12,-4-1 39-13</inkml:trace>
  <inkml:trace contextRef="#ctx1" brushRef="#br1" timeOffset="203031">2206 11898 90 0,'0'0'0'10,"7"-2"3"-6,-7 2 1 7,0 0 5-7,0 0 0 7,14-2 0-6,-1-1 1 5,8-1-3-6,7-1 1 7,11 0-6-7,0-1 0 7,5 1-1-6,-5 5 1 5,-4-5-1-5,-1 5 0 4,-2 0-3-3,-9 0 0 5,-2 5-40 4,2-5 1-10,-4 0 8-5,6 0-4 9</inkml:trace>
  <inkml:trace contextRef="#ctx1" brushRef="#br1" timeOffset="203419">2825 11335 82 0,'0'0'5'2,"0"0"0"8,0 0 3-5,0 0 0 5,0 0 0-5,0 0 0 5,5 13-2-5,0 10 1 4,2 5-1-3,-3 16 0 4,8 13-1-6,-8 3 0 7,-1 9-2-6,-3 0 0 6,-3 5-2-7,3-5 1 8,0 2-1-8,0-9 0 13,0-7-1-16,3-11 0 14,1-7-33-14,1-17 1 15,6-13-10-15,12-25 1 14,0 0 28-14</inkml:trace>
  <inkml:trace contextRef="#ctx1" brushRef="#br1" timeOffset="203724">3083 11217 103 0,'0'0'0'6,"10"21"2"-1,-10-21 1 6,4 11 3-6,-4-11 0 5,3 17 0-5,-3-1 1 5,4 9-2-6,1 16 1 7,-3 10-1-6,7 4 1 5,-2 12-3-6,2-5 0 7,-2 7-1-6,-2-2 0 7,0-3-1-8,1-2 0 13,-1 0-1-17,2-11 1 16,-2-10-9-16,1-6 0 18,-1-10-36-18,-3-6 0 15,3-6-1-14</inkml:trace>
  <inkml:trace contextRef="#ctx1" brushRef="#br1" timeOffset="204034">3500 11866 81 0,'0'0'3'3,"0"0"1"7,12 14 1-6,-3-7 1 6,3 0 3-5,4-7 0 5,2-3-4-4,10-6 0 3,2-5-2-4,7-4 0 5,2-5-2-5,0-2 1 6,0-5-1-7,-4-3 1 7,-3 1-1-7,-9 2 1 7,-7-2-1-7,-11-2 1 7,-15-1-1-6,-8 5 1 5,-14 5-1 1,-7 18 1 4,-8 14-2-14,-3 9 1 15,-3 14-1-15,7 7 1-1,2 6 0 16,3-1 1-16,4 2 1 16,2-5 1-16,12-7-1 18,9 2 0-18,12-4-1 0,9-2 0 16,9-1 0-16,5-4 1 17,13-4-2-17,5-8 1 16,8-4-2-16,3-7 1 17,5-7-6-17,1-2 0 16,4-7-17-16,2 0 0 17,-5 0-15-17,-1-5 1 17,-1 0-2-16</inkml:trace>
  <inkml:trace contextRef="#ctx1" brushRef="#br1" timeOffset="204475">4219 11521 91 0,'0'11'0'0,"0"5"6"0,0-2 0 16,0 0 0-15,-5 9 1 4,5 7 0 0,-4 7 1 5,1 4-3-5,-1-4 0 5,-3-5-1-5,2-4 0 5,5-3-1-5,0-4 1 5,0-10 0-6,0-1 0 7,0-4-3-7,0-6 1 7,-4-11 0-7,4-12 0 6,4-9-1-5,12 2 1 6,3-2-2-7,-3 4 1 7,0 0-1-5,-4 8 1 4,4 1-1 0,-5 6 0 6,3 6 0-16,7 7 0 17,0 7 1-17,2 6 0 0,0 10 1 17,0 5 0-17,0 11-1 17,-3-9 1-17,-3 2-2 1,-6 3 1 14,1 1-1-14,-1-8 1 15,-2 0-1-16,-2-8 0 17,-2-1-10-17,2-8 0 16,-7-8-22-16,0-3 0 16,0 0-42-15</inkml:trace>
  <inkml:trace contextRef="#ctx1" brushRef="#br1" timeOffset="204954">4919 11687 86 0,'0'0'0'8,"-7"6"9"-4,7-6 1 7,0 0-1-6,0 0 0 5,0 0 4-5,0 0 0 5,0 0-10-5,0 0 0 6,0 0 0-7,7-4 0 7,7 2-1-7,16-5 0 7,14 0 0-7,2 0 0 7,9-7-2-7,-7 3 1 14,3 1-2-17,-5-1 1 16,2 2-25-17,-8 2 1 16,-6 2-33-15,-2-4 1 15</inkml:trace>
  <inkml:trace contextRef="#ctx1" brushRef="#br1" timeOffset="205358">6575 11116 92 0,'0'0'0'10,"-11"-7"7"-5,-1-2 1 5,-6 2 4-5,-3-4 1 5,-7-6-9-5,-6 6 1 4,-10-1-2-4,0 12 0 5,-2 3 0-5,2 6 1 5,-2 5-2-5,-2 6 0 5,2 13 0-5,2-1 0 5,-2 9-1-5,9 8 1 7,7 3 1-9,3 8 0 12,1 7-1-14,13 4 0 15,-1 1-1-16,11-3 1 17,6-3-1-17,11-10 1 17,13-8-1-17,3-9 0 16,9-5-2-16,5-15 1 17,4-10-20-17,5-9 0 17,3-7-22-17,4-7 0 0,-5 1 2 16</inkml:trace>
  <inkml:trace contextRef="#ctx1" brushRef="#br1" timeOffset="205835">6999 11539 111 0,'0'0'1'2,"-21"-7"1"9,-9-4 2-6,-4-1 0 6,1 8 2-7,1-1 0 6,2 5-1-5,3 12 0 5,-1 11-2-5,-4 7 1 5,2 11-1-6,2 5 1 7,1 7-2-6,4-14 0 5,9 0-1-6,4-9 0 7,8-5 0-7,16-13 0 7,14-12 0-6,6-12 0 6,8-15-1-7,-5-3 1 7,2-7-1-6,-9 0 0 5,-3 7 0 0,-6 3 0 7,-10 6 0-17,-1 7 0 17,-3 5 0-17,-7 9 0 0,-5 12 0 16,-2 11 1-16,-2 13 0 17,7 1 1-17,-3 5-1 16,5-6 0-15,5 1 0-1,6-7 0 16,1-2-2-16,4-8 1 17,2-6-20-17,5-12 1 17,9-8-36-17,1-13 0 16,-3 1 38-15</inkml:trace>
  <inkml:trace contextRef="#ctx1" brushRef="#br1" timeOffset="206284">7391 11026 110 0,'0'0'5'3,"-3"21"0"9,-1 14 8-8,-3 6 1 7,2 7-10-7,-4 12 0 6,2 14-2-5,-5-5 0 5,6 4-1-4,-4-8 1 3,-1-3-1-3,4-14 1 3,-5-4-1-4,8-17 0 6,-3-6 0-7,5-7 1 7,2-9-1-7,4-17 1 7,5-13-1-7,3-5 0 6,2-7-1-6,0 7 1 7,4 3-1-7,-2 6 0 8,0 7 0-7,7 9 0 6,5 5 0-1,0 12 0 8,1 11 0-17,-1 5 0-1,4 8 1 15,-11 1 0-15,-3 5-1 17,-1-8 1-17,-6-6-1 17,-4-5 1-16,2-3-3-1,-6-6 1 15,1-5-20-15,-4-9 0 17,7 12-11-17,-7-12 0 17,0 0-18-17</inkml:trace>
  <inkml:trace contextRef="#ctx1" brushRef="#br1" timeOffset="206711">7904 11493 113 0,'-2'12'0'13,"2"-1"3"-13,-5 1 1 10,3-1 7-5,-3 10 0 5,-4 7-3-6,2 6 0 7,-4 10-4-6,6-3 1 5,-2 5-4-5,7-11 1 5,0-5-1-5,0-10 1 5,0-4 1-5,0-4 1 4,0-7-2-3,0-17 0 4,2-13-2-6,8-14 0 7,1-12 0-6,5 0 0 5,3-4 0-5,1 7 0 12,-3 6 0-17,-4 15 0 17,-1 2 0-17,-1 11 0 16,3 11 0-16,0 8 1 16,0 7-1-15,9 6 1 15,5 12 0-15,-1-2 0-1,-1 1-1 16,-1 1 1-16,-9 5 0 17,7-5 0-17,-7 2 0 17,0-4 0-16,-4-3-1-1,-1-4 1 15,-4-5-1-15,-2-3 1 17,-1-3-1-17,-4-10 1 17,7 11-7-17,-7-11 1 16,0 0-36-15,0-14 0 3,0-11-7 7,12-16 0 7</inkml:trace>
  <inkml:trace contextRef="#ctx1" brushRef="#br1" timeOffset="209977">9157 11475 63 0,'0'0'1'4,"0"0"0"7,-11 9 0-6,11-9 1 5,-5 9-1-6,5-9 1 7,0 0 1-7,0 0 1 7,0 0 1-7,0 0 0 7,0 12-1-7,11-5 1 7,1 4-2-7,9-2 0 7,2 3-2-7,4-8 1 6,8-4 0-5,-3-2 0 7,-4-5-1 0,2-4 0-9,-3-5 0 10,-1 0 0-12,-3-3 0 16,-7-2 1-16,2-2-1 15,-8 3 0-16,-4 1 0 0,-1 1 1 16,-5 2-1-15,-5 0 0 16,-6 4-1-17,-5 1 1 15,0-1-1-14,-3 8 1 15,3-3-1-16,-9 4 0 17,-3 3 0-16,3 0 1 15,-3 3-1-15,3 4 0-1,2-3 0 15,4 8 1-15,-4-5-1 17,7 9 0-17,-4 4 0 17,3 8 0-16,4 9 0-1,3 0 0 15,3-5 0-14,3 5 0 15,4 2 0-16,4 0 1 16,1 2 0-15,7-2 1 15,-1-9-1-15,3 0 0 15,11 0 0-16,-2-7 0 18,0-2 0-18,5-7 1 0,4-3-1 16,-9-4 1-16,-4-5-1 15,6-4 1-14,3-3-2 17,-5 1 0-18,0-8-10 0,-5 1 1 15,-4-3-27-15,0 0 1 17,0 0 17-17,2 3 0 16,2-1 7-16</inkml:trace>
  <inkml:trace contextRef="#ctx1" brushRef="#br1" timeOffset="211544">9940 11493 80 0,'9'-14'0'8,"3"-6"3"-3,-1-1 0 6,6-4 2-7,-11-1 1 7,1-1 1-7,-4-1 0 8,-6 3-1-9,1 2 0 8,-5 5-3-6,-4-3 0 5,-3 5-2-5,-5 4 1 4,-6 3 0-4,0 7 0 9,-3 4-1-13,-6 7 0 10,-3 12-1-7,4 2 1 8,4 9-1-9,1 3 0 14,9 8 0-16,6-13 0 13,6 0 0-14,2-5 0 17,10-2 0-17,6-9 1 17,5-2 0-17,12-12 0 17,7-9-1-17,-8 2 1 15,1-5-1-14,-7 3 1 16,-3 0-1-16,-7 4 0-1,-1-2 0 15,-8 16 0-15,-2 10 0 4,-7 11 0 9,-4 2 0 4,-3 9 1-16,0 8-1-1,0 6 1 15,0 9 0-15,5 10 0 17,2 11-1-17,7-7 1 16,0 5-1-15,0-16 1 15,7-10-1-16,2-13 1 17,3-10 0-17,4-8 0 17,0-12 0-16,9-17 1-1,8-11-4 15,-6-22 0-15,1-20-37 17,-7-6 0-17,2 3-13 17</inkml:trace>
  <inkml:trace contextRef="#ctx1" brushRef="#br1" timeOffset="212115">10200 11190 94 0,'0'0'0'8,"3"20"0"-3,-3-10 1 6,0 1 2-8,-7 12 0 8,0 7 4-6,-2 11 0 5,4 10-1-5,5 2 0 6,9 4-3-6,-4-8 1 5,6-6-1-5,1-8 0 5,-1-10-1-6,-4-4 0 6,3-7 2-5,6-14 0 5,2-12-2-4,1-11 0 4,-1-9-1-6,0-14 1 6,1-9-2-4,-5 6 1 6,0 3-1-9,-5 10 1 11,-2 6-1-13,-3 9 0 14,-1 7 0-15,-3 3 0 17,-3 6 0-17,-1 17 0 9,-3 8 0-1,7 15 0 8,2 4 0-15,7 7 0 15,7 9 0-16,0-4 0 16,8-1-3-15,3-6 0 15,8-2-8-15,-12-13 1-1,2-8-5 16,10-14 0-16,-1-14 9 17,3-9 1-16,0-9 3-1,-5-5 0 15,0-9 1-15,-9-7 1 17,-6-3 0-17,-4 3 1 17,-3 5 7-17,-8 6 1 16,-2 8 0-16,-2 4 1 16,-5 4-5-15,-3 6 0 15,-1 6-2-15,-12 7 0 15,-5 11 0-15,5 5 0-1,-4 14-1 16,4 5 0-16,9 6-1 17,7-2 0-16,0-4-1-1,7-3 1 15,2-11 0-15,7-10 0 17,8-11 0-17,6-11 0 17,4-10-1-17,-1-7 1 16,-1-11-1-15,-9 12 1 15,-2 1-1-16,-5 13 0 17,-2-1 0-17,-2 28 0 16,-5 15 0-15,-5 11 0-1,0 8 0 16,5-4 0-15,0 2-3 14,10-12 1-13,-4-6-2-2,15-19 0 15,7-9-6-14,4-21 1 15,5-11 5-16,0-14 1 17,-7-16 0-17,-3-7 0 17,-1-7 1-16,-1 0 1 14,0-2 1-15,-2 11 0 16,-6 5 3-15,-4 16 1 15,-3 14-2-15,-6 13 1-1,-2 15 4 16,-6 15 1-16,-8 17-6 19,1 4 1-18,-5 14-1-1,4 2 0 13,5 10 0-13,3 9 1 17,1 11-2-17,8-5 1 17,6 3-1-17,3-9 1 16,2-5-1-15,3-16 0 15,2-9-1-16,4-14 1 17,9-14-1-17,-4-11 1 16,5-12-2-15,-10-7 0-1,-4-8-9 16,-19-20 1-16,-13-13-7 17,-5-2 1-16,-7-3 9-1,-12 9 0 15,-6 8 4-15,-1 11 1 17,-4 11 0-17,-2 5 0 17,-3 12 1-17,5 1 0 16,9 6 3-16,10-1 0 17,8 5 5-17,5-2 1 17,7 2-4-17,24 0 1 16,10 0-1-15,15 0 0-1,11 2-3 16,0 1 0-16,4 1 1 16,1 3 0-15,2-2-2 15,-3 2 1-15,1-5-1-1,-5 0 0 16,0-2-2-16,-12 0 0 17,-6 0-34-17,-8-2 0 17,1 0-22-17</inkml:trace>
  <inkml:trace contextRef="#ctx1" brushRef="#br1" timeOffset="213420">11681 11348 125 0,'0'16'0'10,"-2"19"4"-6,-2-3 1 7,-1 10-4-6,3-3 1 5,-3 0-1-5,5-7 1 5,0-2-2-6,0-9 1 7,5-5-2-7,-5-16 0 7,16 7-10-7,-2-21 0 6,-1 0-73-5</inkml:trace>
  <inkml:trace contextRef="#ctx1" brushRef="#br1" timeOffset="213716">11702 11086 89 0,'0'0'9'3,"5"-11"1"8,6-10-4-7,-8 9 0 7,1 1-2-7,-4 11 0 7,5-12-3-6,-5 12 0 5,0 0-1-6,0 0 0 7,0 0-2-7,0 0 0 8,4 10-54-9,10 3 1 8,0 1 47-6</inkml:trace>
  <inkml:trace contextRef="#ctx1" brushRef="#br1" timeOffset="213917">11831 11328 105 0,'-4'13'0'9,"1"10"0"6,-4 12 1-15,5 6 1 16,2 8 0-15,0 6 3 16,2-4 0-16,5 4-1-1,0-12 1 15,9-10-2-15,12-15 0 17,11-18 0-17,0-16 1 17,5-12-3-17,0-13 0 16,2-14 1-16,-16-3 1 17,-3-6-2-17,-13 4 1 16,-7 2-1-16,-11 15 1 17,-3 6-1-17,-5 9 0 0,-11 10 0 17,-7 6 1-17,-7 15-1 17,5 6 0-16,-7 0-1-1,7 5 1 15,4 2-1-15,5 0 0 16,7-2 0-15,4 0 0 16,5 2 0-17,3-2 0 16,4-3-2-16,11-2 0 17,12-2-3-17,7-9 1 16,7-10 1-16,5-1 1 17,4-6 0-17,9-1 1 0,0 1 0 16,1 1 0-15,1 9 0 16,-11-1 1-17,-7 8 0 1,-2 9 0 14,-5 7 0-15,-2 16 0 17,-11 6 1-17,-3 10 0 16,-7 0 0-15,3-6 0 15,-10-8 0-15,0-5 1 15,1-11-1-16,1-2 1 17,-2-4 0-17,8-17 1 0,1-5-2 16,5-9 1-16,0-15-1 16,7-1 1-15,7-2-2 16,0 2 1-16,5 2-1-1,-1 8 0 15,1 1 0-15,-5 13 0 17,-5-1 0-17,-2 14 0 17,3 7 1-17,-10 13 1 16,-2 17 1-16,2 2 0 17,-2 5-2-17,-5 2 0 16,-5 5-1-16,3-10 1 17,-2-6-1-17,2-5 1 0,0-7-1 17,0-5 1-17,-3-7-16 16,3-1 1-14,-5-1-92-2</inkml:trace>
  <inkml:trace contextRef="#ctx1" brushRef="#br1" timeOffset="-209685.73">2779 13794 53 0,'0'0'1'5,"0"0"1"4,0 0 3-4,0 0 1 5,0 0 0-5,0 0 1 5,0 0-3-6,0 0 1 7,0 0-1-7,0 0 1 7,0-10-2-7,0 10 0 8,-4-13 1-8,4 3 1 7,-7 1-1-6,2-2 1 4,1-3-3-4,-1 2 1 5,3 3-2-5,-3 0 1 5,1 0-2-5,1 0 1 6,3 4 0-7,3-7 0 6,1 1-1-5,5-1 0 6,5-1 0-7,-2-1 1 12,2 2-1-15,4-1 0 12,3 1 0-12,4-2 0 17,3-2 0-18,4 2 0 15,-4 1 0-15,4 3 0 17,2 3 0-17,-6 3 0 18,0 4 0-17,-1 4 0-1,-1 1 0 16,4 4 1-15,4 5-1 13,-6 0 1-14,2 4 0 16,-3 5 0-15,-1 3-1 15,-3 3 1-14,0 6-1-2,-5 4 1 14,-4 7-1-13,-3 0 1 17,1 2 0-18,-12 1 0 15,0 1 0-15,0-6 1 16,-9-3-1-15,-3-1 0 15,1-1 0-15,-8-7 1 17,3-7-1-17,-7-4 1-1,-9-3-1 15,-3-6 1-15,3-5-1 17,-2-7 1-17,-6-12-1 17,4-4 0-16,1-5-1-1,0 3 1 13,8 0-1-12,4 1 1 17,7 4-1-18,4 1 1 17,1 5-1-16,6-4 0 14,0 2 0-14,10-5 0 13,0-5 0-13,6 3 0 15,8-2 0-16,8 6 0 18,5 5 0-18,-2-2 0 0,7 7 0 15,-2 2 0-14,-3 2 0 17,3 3 0-18,-3 2 0 0,-7 0 0 16,1 0 0-15,-3-1 0 14,0 4 0-14,-7-3 0 16,0-1 0-16,-9-1 0 12,0 0 0-12,-7-5 0 4,9 4-4 1,-9-4 1 3,0 0-55-5,0 0 1 7,0 0 28-7</inkml:trace>
  <inkml:trace contextRef="#ctx1" brushRef="#br1" timeOffset="-208629.73">4171 13453 94 0,'0'0'0'10,"0"0"6"-7,0 0 1 8,0 0-1-7,-12 0 1 7,-6-2-4-6,-3 0 1 6,2 2-2-7,-8 0 1 6,-10 2-2-6,-2 5 1 8,-3 9-1-8,-1 0 0 7,-6 9 0-8,8 3 1 8,2 4-1-7,-1 5 1 8,4 2-1-1,6 5 0 6,4 6-1-16,8 6 1 0,6 6-1 14,12-5 1-14,7-2 0 15,9-6 0-16,5-6 0 16,7-6 1-15,9-5-1-1,2-4 1 16,2-10-1-16,-2-4 1 17,-4-7-1-17,-3-5 1 16,3-4-2-16,-12-3 0 17,0-1-21-17,-2-8 0 17,2 2-65-17</inkml:trace>
  <inkml:trace contextRef="#ctx1" brushRef="#br1" timeOffset="-208062.73">2650 14548 60 0,'0'0'1'2,"0"0"1"9,12 0 1-7,-12 0 0 7,11 0 3-7,1-4 1 6,11-1-3-5,-2 3 0 5,4-5-3-5,12 4 1 6,9 6 0-8,9-1 0 8,7 3 2-6,14-10 0 6,10 0 0-7,4-1 0 9,4-6-1-9,23 0 0 13,17-1-1-17,-5 3 0 16,5 6-1-15,-12-3 0 15,-12 7 3-15,-8 0 0 14,-8 2-3-14,-11 3 1 15,-14-3-1-15,-21 0 0-1,-20-2 0 16,-5 0 0-16,-7 0-1 17,-9 0 1-17,-2-2-10 16,-5 2 1-15,-16-7-39-1,-1 3 0 16,1 1 28-16</inkml:trace>
  <inkml:trace contextRef="#ctx1" brushRef="#br1" timeOffset="-207552.73">2650 15027 66 0,'0'0'2'4,"0"-12"0"5,3-11 1-4,6 0 0 5,9-2-1-5,3 2 1 6,14 0 1-8,-8 4 0 9,8 3-3-8,9 2 1 6,2 3-1-6,4 4 0 8,3 7 0-8,3 5 1 7,1 6 2-7,-2 8 1 6,1 6-2-4,-6 9 0 5,-6 10-2 2,-5 2 1-12,-13 2-1 14,-6-2 1-15,-10 3-1 16,-13-6 1-15,-8-1-1 16,-12-3 1-17,-12-7-1 0,-4-2 1 16,-9-5 0-16,6-6 0 16,-6-15-1-15,2-6 1 15,2-7 0-16,5-7 0 16,4-5-1-15,8 3 1 15,11 2-2-16,-1 2 1 17,11 2-1-15,17-4 1-2,12-2-1 15,9-3 1-15,14-2-1 16,3 0 0-16,13-2 0 17,0-3 0-16,5-4-33-1,-7 2 0 15,2 0-22-15</inkml:trace>
  <inkml:trace contextRef="#ctx1" brushRef="#br1" timeOffset="-206977.73">3846 15415 88 0,'0'0'0'9,"18"-4"4"-5,-9 1 0 7,-2 1 2-6,3-7 1 4,1-5-4-4,-4-9 1 6,5-9 0-7,4-9 0 7,0-8 1-7,0-6 0 7,2-7-3-7,3-3 1 7,-5-4-3-7,-2-2 1 6,0 0 0-4,-5 6 0 14,0 3 0-20,-4 14 0 16,2 2 0-16,-7 12 0 17,-5 11-1-17,3 9 0 16,-10 9 0-15,-4 14 0-1,-9 14 0 16,2 3 0-16,0 6 0 17,0 7 0-16,0 9 0-1,-5 5 0 15,3 5 0-14,2 15 0 15,4 8 0-15,10-3 0 15,7 2 0-16,9-11 1 16,13-2-1-15,3-12 1 15,10-6-1-16,6-10 1 17,7-9 0-17,5-14 0 16,8-9 0-15,-3-10 0-1,6-8-2 16,-4-5 1-16,1-5-15 17,-15 0 0-17,-7 1-21 17,-9-6 1-17,-1 3 0 0</inkml:trace>
  <inkml:trace contextRef="#ctx1" brushRef="#br1" timeOffset="-206421.73">3611 14895 63 0,'0'0'0'15,"0"0"2"-14,0 0 1 6,0 0 0-2,0 0 1 5,0 0 3-5,0 0 0 5,0 0-1-6,0 0 1 7,0 0 0-6,0 0 0 5,11 3-2-5,1 1 1 5,6 3-2-5,15 0 1 4,10 0-3-4,8-5 0 8,4 1 2-10,7-8 1 13,-2-4-3-16,7-3 0 17,7-1 1-17,0-1 0 16,4-2 0-15,-7 4 1 15,-4 1-3-16,-16 1 0 16,-7 6 0-15,-17-1 0 16,-8 3-1-16,-3 0 1-1,-9 2-1 15,-7 0 1-15,9-3-5 16,-9 3 0-15,0 0-34 0,0 0 1 10,0 0-26-6</inkml:trace>
  <inkml:trace contextRef="#ctx1" brushRef="#br1" timeOffset="-205520.73">5133 14346 66 0,'0'0'0'7,"19"-3"5"-2,-19 3 0 7,11 0 4-9,-11 0 0 8,0 0-4-6,0 0 1 5,7 3 0-5,2-1 1 5,8 0-4-5,6 1 1 5,11-3-1-6,10 0 0 7,11-3-1-7,-4 1 1 7,4-3-1-6,3 3 0 11,2 0-1-15,-10 2 0 12,-6 0 0-13,-12 0 0 16,-6 0-1-15,-6 0 0 15,-4 2-3-15,-4 0 0 15,-7 1-25-15,-5-3 0 15,0 0-30-16</inkml:trace>
  <inkml:trace contextRef="#ctx1" brushRef="#br1" timeOffset="-205159.73">5140 14567 74 0,'0'0'0'9,"12"13"2"-7,-12-13 0 8,4 16 3-5,-1-6 0 6,1-1 0-7,-4 0 0 8,0-2 3-8,0-7 1 6,12 11-3-5,4-6 1 5,0 2-2-5,12-2 0 5,11-1-2-5,-5 3 0 6,6-7 0-7,3 2 0 8,1 3-1-4,-2-3 1 8,1 3 0-15,-4-3 0 16,-4 3-2-17,2-3 1 17,-3 3 0-17,-13-5 0 0,-2 0-1 15,-3 0 0-14,-5 2 0 15,-11-2 1-16,9 2-1 17,-9-2 0-17,0 0-2 0,0 0 0 10,0 0-48-5,0 0 0 6,0 0-4-7</inkml:trace>
  <inkml:trace contextRef="#ctx1" brushRef="#br1" timeOffset="-203194.73">6349 14364 53 0,'0'0'0'8,"19"-14"2"-3,-19 14 0 5,11-4 7-5,-11 4 0 6,0 0-3-7,0 0 1 7,0 0-2-7,0 0 1 7,0 0-3-7,0 0 1 7,0 0 1-7,0 0 0 8,0 0-2-8,0 0 1 7,0 0-1-8,0 0 0 8,12-5 0-6,4 0 0 5,2 1-2-6,10-3 1 6,9 0-2-4,-3 0 1 5,1 3-1 5,4 1 1-15,3 3 0 12,-3 0 0-13,2 0 0 17,3 0 1-17,0 0 1 17,-5 0 0-17,-5 0-1 0,-6 0 0 16,-5-2 0-15,-7 2 0 15,-4 0-1-16,-3 0 0 16,-2 0-1-15,-7 0 1 15,11 0-1-15,-11 0 1 15,0 0-1-16,0 0 1 2,0 0 0 3,0 0 1 5,0 0-1-5,0 0 0 5,0 0-3-6,0 0 1 8,0 0-47-8,0 0 0 6,0 0-1-6</inkml:trace>
  <inkml:trace contextRef="#ctx1" brushRef="#br1" timeOffset="-202368.73">7589 13794 58 0,'6'9'0'9,"1"9"3"-5,-2 10 0 7,0 9 2-7,-3-5 1 7,0 7 0-7,1 5 0 7,1 6 0-7,-4 1 0 6,2 4-3-6,1 7 0 7,-3 7-2-5,0 7 1 3,-3 9-1-4,1-4 1 7,-2 2-1 2,-3-12 1-13,2-7-1 15,-2-13 0-15,2-14-8 15,-1-7 1-15,1-1-68-1</inkml:trace>
  <inkml:trace contextRef="#ctx1" brushRef="#br1" timeOffset="-202068.73">7584 13932 60 0,'0'0'0'9,"0"0"5"-5,0 0 0 6,0 0 1-6,0 0 0 7,0 0 0-6,0 0 0 5,11 9-1-5,1 2 0 6,0 1 0-7,8 9 1 7,3 6-1-6,5 5 0 5,2 10-2-5,2-3 1 5,0 2-1-4,3 3 0 3,-3 4-2 8,3-9 1-16,-5 0-1 15,-5-6 1-16,-2-8 1 0,-5-7 0 16,-1-4 0-15,3-9 0 15,-4-17-2-15,3-13 1 15,2-12-1-16,-10-11 0 17,1-12-1-17,-5-4 0 17,2-5 0-17,2 2 0 16,5 0 0-16,-2 14 0 1,-2 10-1 14,-3 6 1-14,-2 14-1 15,-3 4 1-15,1 8-1 15,-5 11 0-16,16-5 0 1,-9 24 0 14,9 11 0-14,-4 9 0 15,4 9 1-15,-2 5 0 15,-1 4 0-16,1 6 0 16,2 3 0-15,5 12 0 16,7 8 0-17,-5-4 1 16,4 3 0-16,-6-9 1 17,2-4-1-17,-7-17 1 0,-2-14 0 16,-5-6 0-15,-2-14 1 15,-2-5 1-15,-3-5-1-1,-2-11 0 15,0 0-3-14,0-9 0 9,-2-7-32-6,2 2 0 7,0-2-22-3,-5-14 13-4</inkml:trace>
  <inkml:trace contextRef="#ctx1" brushRef="#br1" timeOffset="-199491.73">9228 13391 48 0,'0'0'18'4,"0"0"1"6,0 0-14-5,-2-11 0 6,0-6 0-7,-3-6 0 6,-2-4-1-5,3-1 1 5,-1 1-2-6,1-1 0 7,-3-2-1-7,0 7 0 8,-9 2-1-7,-1 5 1 4,1 0-1-4,0 2 0 5,-2 5-1-5,-1 5 1 6,1 1-1-7,-5 10 0 6,0 0 0-6,0 14 0 9,0 2 0-10,-2 14 0 14,6 11 0-17,1 0 0 17,8 7 0-17,4-6 0 16,6 4 0-15,0-5 1 15,11-2-1-16,3-9 1 17,7-7 0-17,6-10 1 16,8-8 1-16,-3-10 0 0,-2-9-1 17,0-9 1-17,-2-9-1 16,-5-3 0-15,-12-2-1 16,-9-9 1-17,-4-7-1 0,-9-7 0 16,-6 0-1-16,-6 1 1 17,0 1-1-17,-2 5 1 16,2 7-1-15,-5 2 1 15,1 5-1-16,-1-3 0 17,5-2 0-17,0-2 0 17,-2-2 0-17,11 6 0 0,-2 8 0 16,7-8 0-16,6 1 0 16,-4 9 0-15,7 6-1 15,7-4 0-16,0 7 1 0,14-7 0 17,13 2 0-17,1-2 0 17,13-2 0-17,3 0 0 17,4 2 0-17,7 4 0 16,10 6-1-16,-15 1 1 17,-1 7-1-17,-10 5 1 16,-7 0-1-15,-9 0 1-1,-7 3-1 16,-9 1 0-16,-3 1-28 17,-11-5 0-17,9 5-15 1,-9-5-4 10</inkml:trace>
  <inkml:trace contextRef="#ctx1" brushRef="#br1" timeOffset="-198215.73">9450 12763 1 0,'0'0'0'4,"-3"9"6"5,-1 5-3-4,1-5 0 6,3-2 10-7,0-7 0 7,0 9 2-6,0-9 0 5,0 0-12-6,0 0 1 8,0 0-3-8,0 0 1 7,0 0 0-7,0 0 1 7,0 0 0-7,0 0 0 7,0 0-2-7,0 0 1 6,0 0-1-5,0 0 0 6,3-13 1-7,4 1 0 6,2-4-1-5,2 2 1 5,5-4-2-5,7-1 1 6,5 1-1-7,-7 0 1 7,2 6-1-7,-7 3 0 8,-2 2 0-9,0 2 0 12,-3 5 0-15,1 3 0 15,2 6 0-14,-3 0 0 15,3 9 0-15,-3-4 0 15,-4 5 0-16,2 6 0 16,-2 5 0-15,0 0 0 16,-2 4 0-17,0 3 0 16,-1 2 0-15,-2 0 0 15,3-7 0-16,-3 8 0 0,8-1 0 16,-1-2 0-15,5-1 0 15,2-3 0-15,4 1 0-1,-1-11 1 15,-1-5 0-14,-2-4 0 15,-2-2 1-15,-2-8 0 16,-5-1 0-17,4-6 0 6,5-6 2 4,0-7 1 8,-2-7-4-15,2 0 1-3,5-7-1 12,-5 0 0 5,3 0 0-16,1-2 0-1,-6-2-1 16,7-1 1-16,0 1-1 16,-3 4 1-15,0 7-1-1,8-5 0 16,1 7 0-16,-4 3 0 16,1 2 0-15,-4 4 0 15,3 1 0-15,0 2 0 15,10 4-1-15,-6 3 1 15,3 4 0-16,2 3 0 16,3 4 0-16,-3 2 0 17,0-1 0-17,-4-1 0 0,-3 0 0 17,-4-4 0-17,-2-1 0 16,4-4 0-16,2-4 0 17,-9-1 0-17,2-4-5 0,-6 2 1 17,-3 0-50-17,-9 7 1 17,0 0 44-17</inkml:trace>
  <inkml:trace contextRef="#ctx1" brushRef="#br1" timeOffset="-197237.73">9777 12643 56 0,'0'0'2'2,"0"0"0"11,11-2 3-12,1-5 0 11,4-2 2-9,5-2 1 8,8-6-6-6,-1 6 0 5,4-1-1-6,5 6 0 7,5 1-1-6,4 3 1 5,2 2-1-5,-2 0 1 5,-7 2 0-5,-4-2 0 5,-3 0-19-5,-9-2 0 6,0-1-23-6</inkml:trace>
  <inkml:trace contextRef="#ctx1" brushRef="#br1" timeOffset="-197010.73">10168 12641 56 0,'-16'9'0'10,"-12"-2"3"-5,12 5 0 5,5-1 2-5,2 10 1 5,4 7 0-5,5-1 0 6,0 1-1-7,0 4 0 7,0 7 0-8,0 7 0 9,0-2-1-9,0 2 0 9,2 2-1-9,-4 5 0 9,-3 7-2-6,1 0 1 10,1 2-1-15,3-12 0 15,0-1 0-16,0-8 1 17,-2-6-1-17,0-6 1 17,2-3-1-17,0-8 0 16,0-4-2-16,-5-3 0 0,3-4-27 16,2-7 0-15,0 0-24 1</inkml:trace>
  <inkml:trace contextRef="#ctx1" brushRef="#br1" timeOffset="-196620.73">9581 13545 64 0,'0'0'0'11,"11"9"0"-6,-11-9 0 5,0 0 0-6,0 0 1 7,0 0 9-7,0 0 0 6,0 0-4-5,0 0 1 5,17 0-4-5,6 0 1 6,9-2-2-6,9 2 0 5,15 0-2-5,-1 0 1 5,2 0 0-6,3 0 0 8,0 0 3 4,5-5 0-15,4 1-3 15,-5 2 1-15,1-5-1-1,-1 2 0 15,1 0 0-14,-15 1 0 15,-1 2 0-15,-12-1 1 15,-5 3-2-16,-11 0 1 16,-8 0 0-15,-1 0 0 15,-7 0-1-16,-5 0 0 17,0 0-24-17,0 0 1 1,0 0-38 4</inkml:trace>
  <inkml:trace contextRef="#ctx1" brushRef="#br1" timeOffset="-196032.73">8980 13998 46 0,'0'0'0'9,"20"0"1"-6,-20 0 1 9,12-2 4-8,-12 2 0 7,0 0 3-7,0 0 0 6,0 0-5-6,0 0 1 7,16-5 0-6,9-4 0 5,12 0-4-5,14 2 1 5,9 0-1-5,4 3 1 6,8 1-1 2,11-4 1 4,11 5-1-17,1-5 0 0,10-4 1 16,18-1 0-16,12 1-1 17,-19 2 1-16,-4 2-1-1,-17-3 0 15,-5 4 0-15,-28 1 0 17,-23 0-1-16,-7 3 1 15,-9-3-5-16,-7 3 1 17,-11 0-43-17,-5 2 1 16,0 0 31-16</inkml:trace>
  <inkml:trace contextRef="#ctx1" brushRef="#br1" timeOffset="-195463.73">9509 14693 74 0,'0'0'0'9,"0"0"5"-4,0 0 0 6,0 0 4-7,0 0 0 7,0 0-3-7,0 0 1 7,0 0-2-7,0 0 0 7,-20-16-2-7,1 2 0 7,-8-2-1-6,-3 0 0 5,-2 0-1-6,-3 9 0 7,3 5-1-7,-5 9 1 8,7 11-1-2,2 5 1 7,1 9-1-17,6 5 0 17,7 7 0-17,9 6 0 0,1 5 0 16,13 1 1-16,5 3-1 17,7-8 1-17,6-7 0 17,1-10 0-17,6-6 0 0,1-17 1 16,2-11-1-16,-3-11 1 17,-1-14 0-17,-3-5 1 17,-5-9-2-16,-9-3 0 15,-7-4 0-16,-9-2 0 16,-7-5 0-16,-6-2 0 17,-8 0-1-16,-2-5 1-1,-3 0-1 15,-1 0 1-15,-3 3-1 17,7 8 1-17,7 8-1 2,4 2 0 13,3 4 0-15,14 1 0 16,6 2 0-16,10-1 0 17,9 3 0-17,9 1 0 17,9 1 0-17,3-2 0 17,11 2 0-17,3 8 0 16,4 6 0-16,-2 5 0 17,-1 4-6-16,-3 5 0-1,-4 0-30 15,-15 2 1-15,2 1-22 17</inkml:trace>
  <inkml:trace contextRef="#ctx1" brushRef="#br1" timeOffset="-194746.73">10408 14702 76 0,'0'0'2'3,"0"0"0"7,0 0 5-5,0 0 0 5,0 0 1-5,0 0 0 5,-19-14-2-5,-1 1 1 5,-3-8-4-6,-17 0 1 7,-3-2-1-7,-6 5 0 7,3 4-2-7,-4 12 1 8,-10 9-1-8,2 9 1 7,1 11-1-5,1 6 1 10,6 6-1-16,6 0 0 17,12 0-1-17,2 7 1 16,11 2-1-15,10 7 0 15,7 5 1-16,13-2 1 17,10-1-1-17,11-9 1 0,7-6-1 16,12-8 1-15,4-4 0 15,3-18 0-16,6-10-1 18,-1-6 0-17,-6-6 0-1,-9-3 1 14,-6-4-1-13,-5 4 0 15,-10-1-1-16,-4 2 1 17,-6 3-6-17,-6-7 0 16,1 4-61-15,-12-4 1 15,0 0 65-16,-17-16 0 16,4 0-18-15</inkml:trace>
  <inkml:trace contextRef="#ctx1" brushRef="#br1" timeOffset="-189097.73">11191 13980 50 0,'0'0'0'9,"0"0"5"-5,0 0 1 7,0 0-2-6,0 0 1 6,0 0-2-7,0 0 0 6,0 0 2-5,0 0 0 5,0 0 0-5,0 0 0 6,0 0 1-8,0 0 0 9,0 0-3-8,0 0 1 7,0 0-2-7,0 0 0 6,9 5-1-5,-9-5 0 5,16 9 0-5,-4-5 1 6,4 3-1-7,0-2 1 6,2-3-1-5,1 0 1 6,2-2 0-6,-1-2 0 11,3-5-1-16,-4 0 0 14,1 0 0-14,1-4 0 17,2 4-1-17,0 2 1 16,-4 1-1-15,1 2 1 15,-1 4-1-15,-3-2 0 15,-5-2 0-16,1-1 1 17,-3 3-1-16,3 0 1-1,-8 0-1 15,-4 0 1-15,12 3-4 4,-12-3 0 9,0 0-34-11,0 0 0 8,0 0-7-5</inkml:trace>
  <inkml:trace contextRef="#ctx1" brushRef="#br1" timeOffset="-188530.73">11161 14244 50 0,'0'0'6'2,"0"0"0"9,0 0 4-6,0 0 0 5,0 0-3-6,0 0 1 6,0 0-3-5,0 0 0 5,9 0 0-6,0 0 0 8,5 0-2-8,5 0 0 7,1 0-1-6,6 0 0 4,4 0 0-4,4 0 1 6,8-2-1-7,-3 0 0 8,2-3 1-3,3 1 0 6,4-6-2-14,1 8 1 15,-1-5-1-16,-11 5 1 17,-5 0-1-17,-9 2 0 0,-7 0 0 16,-4 0 0-16,-5 0 0 17,-7 0 0-17,0 0 0 3,0 0 0 7,0 0 0-5,0 0 0 5,0 0-1-6,0 0 1 8,0 0-12-9,0 0 1 9,0 0-90-9</inkml:trace>
  <inkml:trace contextRef="#ctx1" brushRef="#br1" timeOffset="-181472.73">12216 14060 55 0,'0'0'0'11,"0"12"5"-6,0-12 0 5,0 9 2-5,0-9 1 6,0 0-4-7,0 0 1 6,0 0 0-5,0 0 0 5,0 0-2-5,0 0 1 4,0 0-2-3,0 0 1 4,0 0-1-5,0 0 0 5,0 0 2-6,0 0 0 6,0 0-1-5,0 0 1 6,0 0-3-6,0 0 1 5,16 0-1-5,-5 0 0 5,10 0 0-5,2 0 0 6,0 5-1-8,5-5 1 9,0 2 0-3,-5 0 1 9,0-2-1-18,0-2 1 17,2 0 0-17,-9 2 0 0,2-5-1 16,-1 3 1-16,-6-3-2 16,1 3 0-15,-1 0 0 15,-2 2 1-15,1 0-1-1,-10 0 1 16,13 2 0-16,-13-2 0 17,12 2 0-17,-12-2 0 7,0 0 0-2,0 0 0 5,0 0 0-5,0 0 0 5,0 0-1-6,0 0 1 7,0 0-6-5,0 0 0 3,0 0-106-5</inkml:trace>
  <inkml:trace contextRef="#ctx1" brushRef="#br1" timeOffset="-180705.73">13029 13619 81 0,'0'0'0'9,"-12"18"1"-3,8-9 1 4,4-2 1-6,-5 9 0 7,5 7 1-7,5 7 1 7,-3 9 0-7,3 7 0 6,-1 7-2-5,1 7 1 5,-1 5-2-4,3-1 0 3,-4 3-1-4,-1-3 0 6,0 0-1-6,3-11 1 10,-5-9-1-14,0-7 0 13,2-7-22-14,0-7 0 16,1 0-34-15</inkml:trace>
  <inkml:trace contextRef="#ctx1" brushRef="#br1" timeOffset="-180387.73">13017 13635 74 0,'0'0'0'15,"3"11"1"-15,-3-11 1 7,0 0-1-2,0 0 1 5,0 0 1-5,0 0 0 5,0 0 5-6,9 7 0 7,5 14-1-6,6 4 1 5,8 12-3-5,0 7 0 5,4 6 0-5,-4 6 0 4,-3 1-2-3,-4 3 0 9,-5 4-2-15,-2-6 0 16,-5-12-1-15,-2-7 1 16,0-7-1-17,-3-7 1 16,1-6 0-16,-5-19 1 17,16 4-1-17,-2-20 1 17,4-14-1-16,1-9 0-1,4-9-1 16,2-9 0-15,5-8 0 13,0-2 0-13,0-2 0 15,-5 17 0-16,-4 3 0 17,-5 12 0-17,-2 7 0 0,0 7 0 17,-7 10 0-17,-1 3 0 16,-3 1-1-15,-3 9 1 14,0 0 0-14,0 0 0 4,0 0 0 0,2 16 0 5,5 12 0 3,0 13 0 5,2 17 0-18,0 4 0 0,-2 9 0 15,-2 1 0-14,-1 1 0 15,1 3 1-15,2 5 0-1,4-3 1 16,1 2-2-16,-1-11 1 16,1-9 0-15,-5-14 0 15,0-11 0-15,0-10 0 15,-5-7 0-16,0-6 1 17,1-5-1-17,-3-7 1 16,0 0-2-15,4-14 0 0,-1-9-20 14,6-5 1-14,-5 1-75 14</inkml:trace>
  <inkml:trace contextRef="#ctx1" brushRef="#br1" timeOffset="-163634.73">14542 12441 44 0,'0'0'0'8,"2"9"3"-3,-2-9 1 5,0 0 1-5,0 0 0 5,0 0-1-5,0 0 1 5,0 0-1-5,0 0 0 5,-9 0-3-4,9 0 1 3,-14-4-1-4,14 4 1 5,-16-3-1-5,7 1 1 6,-3 2-2-7,1 0 0 7,-3 0 0-8,0 2 1 9,-2 5-1-8,0-4 1 7,0 6-1-7,0-5 1 6,2 8 0-3,5-8 0 9,0 6-1-16,-1-3 1 16,-1 2 0-15,2 0 0 15,-3 2 0-16,1 6 1 17,1 6-1-17,4 0 0 17,-6 4-1-16,5 1 1-1,2 4-1 15,3 2 1-15,0 3-1 17,2-2 1-17,0-3-1 17,0 0 1-16,2-2-1-1,-2 0 1 15,2-2-1-15,-2-1 1 17,3-2-1-17,-3 3 1 16,2 0-1-15,0 2 1 15,3 0-1-16,0 2 1 17,2 2-1-17,-3-2 1 16,-2 3 0-15,3 2 0 15,-5-3 0-16,0 5 0 0,0 0-1 16,-5 1 1-15,1 1 0 16,2-4 0-17,2 0-1 0,-5-3 1 15,5-2-1-14,-2 3 1 15,2 2-1-15,-3-1 1 16,1 3 0-17,-7-2 0 16,-3 2 0-16,1-4 0 17,-1-3 0-17,-6-4 0 16,-3-1 0-15,-9-8 0 16,-2 1-1-17,-3-8 1 0,5-3-1 15,3-2 1-14,4 0-1 15,4-2 0-16,3-3 0 17,5-2 0-17,-5-2-1 0,9-3 1 17,-3 0-1-17,10 5 1 16,-6-9-1-15,6 9 1 15,0 0-2-16,0 0 1 5,0 0 0 0,0 0 1 5,0 0-1-5,0 0 0 5,11 7 0-5,-2-5 0 8,3 3 0-9,-1 2 1 5,3 2 0 8,2 3 0-17,0 4 0 17,0 2 0-16,1 5 0-1,-4 5 0 16,1 2 0-16,-2 2 0 16,-8 0 0-15,3-2 1 15,-4 0-1-16,-1 2 1 17,0-2 0-17,3 2 0 16,-5 0 0-15,0 3 0 15,0 4-1-16,0-5 1 0,0-1 0 16,-5 3 0-16,3 4 0 17,0-4 0-17,-1 1-1 1,3-5 1 15,-4 3 0-15,1-5 0 14,1 0 0-14,0 0 0 15,2 2 0-16,-5 2 0 16,5 3-1-15,-2 2 1 16,2 3-1-17,-2-1 1 16,-3 0-1-15,3-6 1 15,2-3-1-15,2-4 1-1,5-5-1 15,0 4 0-14,4 1 0 15,1-3 0-14,-8-2 0-2,3 0 1 15,0 0-1-14,-2 5 1 14,-1 2-1-14,1-3 0 15,2 1 0-16,0 0 0 17,2-3 0-17,-4-2 0 17,2 0-3-17,-1-7 0 16,-1-2-49-16,11 0 1 18,-4-1 30-18</inkml:trace>
  <inkml:trace contextRef="#ctx1" brushRef="#br1" timeOffset="-161367.73">23757 12607 56 0,'0'0'0'8,"0"0"2"-3,0 0 0 5,0 0-1-5,0 0 1 5,0 0 1-6,0 0 0 7,0 0-1-6,0 0 0 6,10-7-1-7,-10 7 1 6,18-12-1-4,-6 8 1 3,1-3-1-3,1 0 0 3,2 2-1-4,0 1 1 5,3-1-1-5,-3 5 1 5,0-5-1-5,0 5 1 6,-2 5-1-8,0-5 1 13,0 2 0-15,2 1 0 15,2 1-1-16,-2 1 1 17,-2-1-1-17,0 1 1 17,-3 2 0-17,1 2 0 17,0 0-1-17,-1 1 0 16,-2 1 1-16,0 1 0 16,1 1 0-15,-1 1 0-1,0 5 0 16,0-1 1-15,1 3-1 15,-4 2 1-16,-1 2-1 16,2 5 1-15,-7 4-2-1,2-4 1 16,1 7 0-16,-3-9 0 17,-3 2-1-17,1-1 1 16,2-1 0-15,-5 4 1 15,1 3-1-15,-1 4 1 15,1 2-1-16,1 3 1 16,1 4-1-15,2-11 0-1,0-5 0 16,0 5 0-16,2 5-1 16,1-8 0-15,1 3 0 16,3-7 1-17,2 0 0 1,5-3 0 14,4-1-1-14,1-3 1 14,4-5-1-14,7 0 1 15,0-6-1-15,-5-1 1 16,-2-1-1-17,-2-4 1 16,-3-6 0-16,-2 0 0 17,-2 0 0-16,-2-4 0-1,-1 4 0 15,-11 0 0-15,14-5-1 4,-14 5 0 9,0 0 0-12,0 0 0 10,0 0 0-7,0 0 0 7,-16 14 0-6,7 2 0 5,0 7 0-3,4 2 0 10,-4 5 0-16,4 7 0 15,1 5 0-15,-1 4 0 15,0 7 0-15,1-1 0 16,-3 4 0-16,2-1 0-1,3-7 0 14,4 3 0-14,3-3 0 17,-3 0 0-17,3 3 1 17,-3-5 0-17,0 0-1 0,-2-5 1 16,0-1 0-15,0-4 0 15,0-1-1-16,0 4 1 17,-2 5-1-17,4-3 1 16,5-2-1-15,0 5 1 14,2 0 0-14,-4 4 1 16,0 2 0-16,-3-4 0-1,0-4-1 15,1-1 0-15,-3 1 0 17,0-10 0-17,0-7 0 17,0 3 0-17,-3 2-1 0,1 2 1 16,0 0 0-16,-1 3 0 17,1-3 0-17,-5 2 0 17,2-1 0-17,3 1 1 16,0 1-1-16,0 1 0 17,-3 1 0-17,0 0 1 16,-2-5-1-15,-2 3 1-1,0-1-1 16,0-6 1-16,4-3-1 17,-11-2 0-17,-2-5-1 17,-3-1 1-16,0-4-1-1,-9-3 0 15,-7-4-6-15,-2-3 0 16,-5-3-41-15,-4-23 0 15,0 2-3-15</inkml:trace>
  <inkml:trace contextRef="#ctx1" brushRef="#br1" timeOffset="-140354.73">14570 13131 31 0,'0'0'6'3,"0"0"0"8,0 0 0-7,0 0 1 7,0 0 0-6,0 0 1 6,0-14-1-7,0 14 0 7,0-13-2-8,0 13 0 8,0-14 0-6,0 14 0 5,2-16-2-5,3 6 0 5,4 1 0-6,-2 0 0 6,4 0 0-4,3 0 0 4,0-1-2-6,7 3 1 7,2 3-1-7,-3-3 0 8,3 5-1-6,0 2 1 5,-2 4 0-9,0 1 0 14,-3 2 0-16,1 2 0 15,-1 3 0-14,3-6 1 15,-3 4-1-15,3 1 0 15,2 3 0-16,-4 4 1 17,-3 5-1-17,-3 7 1 16,1 5 0-15,-4-1 1 15,-6 5-1-15,-2 0 0-1,-2 3 0 15,-6 2 0-14,-6-3-1 15,-4 0 1-15,-7-2-1 16,7-6 0-17,-7-3 0 0,7-7 0 15,-5-3 0-14,5-8 0 15,2-5-1-16,-14-7 1 17,1-7 0-17,-8-5 0 17,3-4-1-17,4-2 0 17,-2-3 0-17,10-2 0 16,-1 7 0-15,5-2 0-1,2 4 0 15,5 2 0-14,4 5 0 15,5 7 0-15,-2-9 0 0,2 9 0 14,0 0 0-14,0 0 0 8,0-7 0-4,0 7 0 6,2-11-1-6,12 6 1 7,2 1-1-5,12-1 1-1,6-2-1 5,1 2 1 5,-1 3-1-15,3 2 1 14,-7 0 0-13,2 0 0-2,-4 0 0 15,-5 2 0-15,-2 1 0 17,-5 1 0-16,-5 1 0 15,-1 0 0-15,-1-1 0-1,-9-4 0 15,16 5-1-15,-16-5 0 17,7 2-13-16,-7-2 1 15,0 0-36-16,0 0 1 6,0 0 22-2</inkml:trace>
  <inkml:trace contextRef="#ctx1" brushRef="#br1" timeOffset="-139448.73">15044 12855 77 0,'0'0'0'9,"7"14"2"-5,-7-14 0 7,9 9 1-7,-9-9 1 6,0 0-1-4,0 0 0 4,0 0-1-7,0 0 1 9,3 12 0-8,1-1 0 7,1 7 1-7,2 8 1 6,0 4-2-5,-3 6 0 6,-1 8-2-7,-1 2 1 8,2 5-1 1,-4-1 0 4,0 6 0-17,3-10 1 0,-1-3-1 16,5-1 1-16,4-5-1 17,6-3 1-16,6-4 1-1,4-2 1 15,8-1-1-15,4-6 1 17,9-5-3-16,-6-5 1 15,6-4 0-16,-2-4 1 17,5-3-1-17,-3-7 0 16,1-2-1-16,-8-5 1 17,-2-2-1-16,-4-5 1-1,-5-2-1 15,-5-5 1-14,-4 3-1 15,-5-5 1-15,-2-4-1 15,-5-1 1-15,-4-2-1-1,-3-2 1 15,-4 0-2-14,-3 2 1 15,-2 1 0-15,2 3 0 15,-6-3-1-16,6 1 1 17,-2 3-1-17,5-5 0 17,0-4 0-17,2 4 0 16,-7 5 0-15,2-1 1-1,5 1-1 15,-7 9 0-14,5 5 0 15,0 2 0-15,-1 4 0 15,3 1 0-15,0 4-2-1,0 7 1 15,3-14-14-15,-3 14 0 17,4-7-17-16,-4 7 0 7,0 0-8-4,0 14-5 7</inkml:trace>
  <inkml:trace contextRef="#ctx1" brushRef="#br1" timeOffset="-138576.73">14558 14086 53 0,'0'0'0'7,"0"0"8"-2,0 0 0 5,0 0 4-5,0 0 1 6,0 0-7-8,12-5 0 8,4-4-3-6,11 2 1 5,10 0 0-6,9 0 0 8,7 7-1-7,7 0 1 5,9 0-1-6,10-2 0 8,8 0-2-4,3-8 1 8,7-1 2-15,23-7 0 15,13-5-2-16,-22 4 1 16,-10 5-2-16,-18 5 1 17,-14 5-1-17,-25 1 0 0,-21 3-1 16,-5 0 1-15,-9 0-2 15,-9 0 1-15,10 0-19-1,-10 0 1 10,0 0-9-5,-21 5 0 6,-11 6 7-5,-10 8 1 10,1 1 4-15</inkml:trace>
  <inkml:trace contextRef="#ctx1" brushRef="#br1" timeOffset="-138141.73">14715 14380 84 0,'0'0'0'7,"9"-7"2"-2,-9 7 0 6,14-7 1-6,-14 7 1 5,16-7-1-6,-5 5 1 7,6 2-1-6,10 7 1 5,12 2 2-6,1 10 0 8,10 1-3-9,-6 8 0 8,0 6-1-6,-5 1 1 6,-5 4-2-8,-6-2 1 9,-9 0-1-5,-10-3 1 10,-9 1 1-17,-12-3 0 16,-9-2-2-15,-8-7 1 15,-11-5-1-16,-1-6 1 19,-5-5-1-17,7-3 0-2,0-4 0 2,6-2 1 8,10-3-1 7,3-2 1-17,8 1-1 17,12-6 0-17,12 3 0 0,15-10 0 16,17-1 0-16,2 1 0 17,7 1-1-16,2 2 1 15,3 2-2-16,2-2 1 17,2 4-15-17,-16 3 1 16,-2 0-34-16,0 2 1 17,-1 0 20-16</inkml:trace>
  <inkml:trace contextRef="#ctx1" brushRef="#br1" timeOffset="-137571.73">15818 14426 91 0,'0'0'0'9,"-9"5"5"-4,9-5 1 4,0 0 4-4,0 0 0 5,-12-12-5-5,1 5 1 5,-8-2-1-5,1-2 0 5,0-1-2-5,-5 1 1 5,-3 1-1-5,-4 6 1 5,-7 2-3-5,3 8 1 6,2 6-1-8,-3 9 0 9,3 9 0-7,2 6 1 10,7 6-2-15,0 2 1 17,7 4-1-17,4 0 1 17,5 0 0-17,7-4 1 16,9 0-1-16,12-5 0 17,2-5-1-17,9-6 1 16,8-7-1-14,-6-7 0-2,10-5-13 15,-5-7 1-15,3-7-38 16,-6-1 0-15,4-1 17 16</inkml:trace>
  <inkml:trace contextRef="#ctx1" brushRef="#br1" timeOffset="-135831.73">16306 13886 48 0,'0'0'0'10,"0"0"4"-6,0 0 0 7,0 0 4-7,0 0 0 8,0 0 4-8,0 0 0 6,0 0-4-5,0 0 0 6,0 0-4-7,0 0 1 6,21 0-2-5,-2-5 0 6,8 5-1-7,5-2 0 6,8-1-1-6,-6 1 1 7,3 2-1 2,-9 0 1 3,-3 0-2-15,-4 0 1-1,-3-2 0 15,3 2 0-14,-5 0-1 15,-5 0 1-15,-4 0-1 16,-7 0 0-17,12 0-3 0,-12 0 0 16,0 0-21-16,0 0 1 9,0 0-40-4</inkml:trace>
  <inkml:trace contextRef="#ctx1" brushRef="#br1" timeOffset="-135426.73">16539 13656 54 0,'0'0'0'10,"7"18"5"-5,-7-18 0 5,0 0 1-5,0 0 1 5,0 0 0-5,0 0 1 5,0 0-4-5,0 0 1 4,-5 11 0-4,3 1 0 6,2 6-2-7,-7 10 1 7,2 9-1-6,1 4 0 5,2 10 0-3,-1-3 0 8,3 3 0-14,0-1 0 15,3 1-2-15,-3-3 1 15,0-2-1-16,-3-9 1 17,1-7-1-17,0-5 1 17,2-9 0-16,0-2 0-1,0-2 0 15,0-12 0-15,-3 11-2 5,3-11 0 6,0 0-9-9,3-11 1 10,-1-5-51-8,0-1 0 7,3 1 58-6,-3-11 0 12,0-1-8-17</inkml:trace>
  <inkml:trace contextRef="#ctx1" brushRef="#br1" timeOffset="-128370.73">17780 13278 31 0,'0'0'0'11,"0"0"0"-6,0 0 0 4,0 0 0-4,0 0 0 6,0 0 1-7,0 0 0 6,0 0 2-6,0 0 1 7,0 0 1-7,0 0 0 7,0 0-3-7,0 0 0 6,0 0 1-4,0 0 0 4,0 0-2-6,0 0 0 7,0 0 0-6,0 0 0 5,0 0-1-5,0 0 1 6,0 0-1-6,0 0 1 5,0 0 0-5,0 0 0 4,0 0-1-4,0 0 1 5,0 0 0-5,0 0 0 6,0 0 0-7,0 0 0 6,0 0-1-4,0 0 1 4,0 0-1-6,0 0 1 6,0 0-1-5,0 0 1 6,0 0-1-7,0 0 0 7,0 0 0-8,0 0 0 9,0 0 0-8,0 0 0 7,0 0 0-7,0 0 0 7,0 0 0-7,0 0 1 6,0 0-1-5,0 0 1 6,0 0-1-7,0 0 0 6,0 0 0-4,0 0 0 3,0 0 0-4,0 0 0 6,0 0 0-7,0 0 0 7,0 0 0-7,0 0 0 7,0 0 0-8,0 0 0 9,0 0 0-8,0 0 0 6,0 0 0-5,0 0 0 6,0 0 0-7,0 0 0 7,0 0 0-6,0 0 0 5,0 0 0-6,0 0 0 7,0 0 0-6,0 0 0 4,0 0 0-4,0 0 0 6,0 0-1-6,0 0 1 5,0 0 0-6,0 0 0 7,0 0-3-7,0 0 1 6,0 0-31-5,0 0-5 6</inkml:trace>
  <inkml:trace contextRef="#ctx1" brushRef="#br1" timeOffset="-113251.73">17750 13235 54 0,'0'0'0'9,"-9"2"3"-5,9-2 0 7,0 0 5-6,0 0 0 6,0 0-4-7,0 0 0 7,0 0 1-7,0 0 0 7,0 0-2-7,0 0 1 7,0 0 0-7,0 0 1 7,-2-12 0-6,2 12 0 4,-12-16-2-4,6 5 0 6,-4-1-2-8,-1 1 1 8,-8-1-1-6,-6 1 1 6,-5 2-1-7,2 2 1 8,1 0-2-9,4 7 1 14,2 0-1-16,0 0 1 15,3 0-1-16,-3 4 0 17,-2 6 0-17,-2 3 0 16,-5 6 0-16,2 4 0 17,-2 2 0-17,3 3 0 16,-8 4 0-16,-2 0 0 2,-2 0 0 13,0 3 0-15,0-1 0 17,0 3 0-17,4 5 0 17,1-3 0-16,4 0 0-1,7-5 0 15,4-2 0-15,8 5 0 17,4 0 0-17,7 2 0 16,4-2 0-16,12 2 0 17,10 0 0-17,1-4 0 17,13-3 0-17,1-2 0 16,7-3 0-14,-6-8 1-2,-1-3-1 15,-2-5 1-15,1-4-1 16,-4-2 1-15,-1-5-2 16,-5-2 1-17,-9-1-6 0,-1-6 0 16,1-2-17-16,-5-8 1 16,0-1-16-15,-4-1-5 15</inkml:trace>
  <inkml:trace contextRef="#ctx1" brushRef="#br1" timeOffset="-112484.73">17317 13658 76 0,'0'0'0'8,"14"9"1"-4,-14-9 1 7,0 0-1-6,0 0 1 5,0 0 1-4,0 0 0 4,0 0 1-6,12 0 1 6,-1 0-3-5,8 0 0 6,6-2-1-7,3 2 0 6,6 0 0-5,-1 0 0 5,1 2-1-5,-6-2 1 7,2 0-5 3,-7 0 1-14,-7-2-42 15,-2 2 1-15,-1 0 35 0</inkml:trace>
  <inkml:trace contextRef="#ctx1" brushRef="#br1" timeOffset="-112175.73">17562 13685 81 0,'0'0'1'4,"0"0"1"6,-7 7 1-4,7-7 1 4,-5 14 1-6,3-5 1 7,2 3-3-8,0 4 0 8,0 5 0-6,0 6 0 6,2 10-1-7,3-2 1 6,-3 1-1-5,3 4 1 6,2 1-1-7,-3-2 1 7,5 2 0-7,-9 1 0 8,3-3-1 6,-1-5 0-18,-2-4-1 0,0-2 0 15,0 0 0-14,0-8 0 16,0-1 0-17,0-8 0 16,0-2 0-15,0-9 0 15,-2 10-6-16,2-10 1 17,0 0-27-17,-3-10 0 3,-4-6-4 10,3 2 1-11</inkml:trace>
  <inkml:trace contextRef="#ctx1" brushRef="#br1" timeOffset="-111318.73">16843 14438 67 0,'0'0'2'2,"0"0"0"9,14 9 2-6,-14-9 0 6,7 4-1-8,-7-4 1 8,0 0 0-7,0 0 1 7,9-6-2-7,7-1 0 7,7 0-1-6,14 0 0 6,11 0 2-8,3 0 1 10,9 0-3-9,-3-4 0 7,8 4-1-2,-1 0 1 8,3 0-1-17,0 2 1 17,2 3-1-16,-2-3 0-1,-3 10 0 15,-11-5 0-15,-7 0-1 17,-11 2 1-17,-10 3-1 16,-4-3 1-15,-5 1 0-1,-2-3 0 16,-5 0 0-15,-9 0 0 15,9 0-8-16,-9 0 1 8,0 0-35-4,0 0 0 7,0 0 15-7</inkml:trace>
  <inkml:trace contextRef="#ctx1" brushRef="#br1" timeOffset="-110638.73">17034 14990 51 0,'0'0'0'9,"0"0"1"-5,0 0 0 7,0 0 5-7,0 0 0 8,0 0-1-8,0 0 0 6,12 9 0-5,-1-2 1 5,3 2 0-5,7-4 1 5,-1-3-4-6,6-9 0 7,4-11 1-6,0-8 1 5,4-6-3-6,-1-5 1 8,-4-4-2-9,-3-3 0 13,-3 3 0-15,-7 2 1 15,0 4-2-16,-4 5 1 17,-6 7-1-17,-1 5 1 17,0 0-1-17,-3 8 1 17,-2 1-1-17,0 9 1 16,0 0-1-16,0 0 0 1,-7 9 0 4,-4 5 1 6,1 5-1 5,3 4 1-16,-6 6 0 16,3 8 0-15,6 7 0-1,-1 2 0 16,5 2 0-15,5 1 0 15,6-1-1-15,5-2 1 15,-2-2 0-16,2-10 0 17,3-9-1-17,-1-4 1 17,3-7-1-17,9-5 0 15,2-4-12-14,5-10 0 16,7-4-43-16,-5-12-5-1</inkml:trace>
  <inkml:trace contextRef="#ctx1" brushRef="#br1" timeOffset="-109752.73">18179 14327 65 0,'0'0'0'8,"11"5"1"-3,-11-5 1 7,0 0 1-9,0 0 0 8,0 0 3-7,0 0 1 7,0 0-2-7,0 0 0 6,14-2-2-4,0-1 1 3,9 1-1-4,-2 2 0 6,6-7 1-7,8 2 1 8,4 3-1-9,5-2 0 10,7-3-2 2,-1 0 0-14,3 2-1 16,5 1 0-16,6-1 0-1,3 0 1 15,5 3-1-15,-6-3 0 16,-4-1 1-15,-2-1 0 15,3 0-1-15,-17 2 1 15,-3 3-2-16,-8 0 1 17,-7 2-1-17,-5 0 1 16,-7 0-1-14,0 0 1-2,-5 2-1 15,-1-2 0-15,1 2-1 16,-11-2 1-15,7 2-24 0,-7-2 1 10,0 0-49-5</inkml:trace>
  <inkml:trace contextRef="#ctx1" brushRef="#br1" timeOffset="-109046.73">18453 14732 45 0,'0'0'0'8,"9"5"5"-3,-9-5 0 5,0 0 3-5,0 0 1 6,0 0-3-7,0 0 1 6,0 0-2-5,0 0 0 6,0 0-2-7,0 0 1 7,-2-19 0-7,4 6 0 7,1-6-1-7,1 3 1 6,3-2-2-5,2-1 0 6,3-1-1-7,2-1 0 6,-1 2-1-5,1 3 1 7,0 0-1 2,4 5 1-14,-1 2-1 16,1 6 1-15,7 6-1 17,-2 3 1-18,0 4 0 0,-4 1 0 17,-1 5-1-16,1-2 1 14,-1 2 0-14,-4-2 1 16,0 2-1-17,-3 0 1 14,-2 0 0-14,-2 0 0 19,-2-2 0-18,-5 2 0-1,-7 0 0 16,-2 3 0-16,-3-3-2 16,1 0 1-16,-5-2-1 17,-3 0 1-17,-4-1-1 0,-2 1 1 16,-5-2-1-16,-2-1 1 17,-5 3-1-16,2 0 1 14,1 2-1-15,6 2 0 17,-2-4 0-17,3 9 0 16,1 7 0-15,5-5 0 17,8 1 0-18,3-1 0 0,6-2 0 13,4 0 0-11,7-2 0 14,4-1 1-15,5 1 0 13,5-3 0-13,4-2-1 17,5-4 1-18,10-3 0 0,-1-4 0 17,4-5-1-17,1-5 1 16,5-4 0-16,-3-3 0 17,4 1 0-17,-10-1 1 17,-4 3-1-16,-6 2 0 15,-11 0 0-15,-5 1 1-1,-5 1-1 15,-9 5 0-15,9-12-1 16,-9 12 1-15,0 0-1 2,0 0 1 7,0 0-1-6,0 0 0 7,0 0 0-7,0 0 0 7,0 0 0-7,0 0 0 7,0 0 0-6,0 0 0 6,0 0 0-7,0 0 0 6,0 0 0-5,0 0 0 5,0 0 0-5,0 0 0 5,0 0 0-5,0 0 0 5,0 0-1-6,0 0 1 7,0 0-1-7,0 0 1 7,0 0-5-7,0 0 0 6,0 0-17-5,0 0 0 6,0 0-34-6,0 0-5 6</inkml:trace>
  <inkml:trace contextRef="#ctx1" brushRef="#br1" timeOffset="-106450.73">18561 13400 55 0,'0'0'0'10,"21"-9"4"-6,-21 9 1 7,16-7 2-7,-16 7 1 6,0 0-2-5,0 0 0 5,0 0-1-5,0 0 0 5,0-11 1-5,0 11 0 6,-5-16-1-7,3 6 0 7,0-1-2-7,0 2 1 6,-5 2-3-5,-3 4 0 5,-10 6 0-4,1 4 0 5,1 2-1-8,-3 5 1 8,0 4-1-6,3 3 1 5,0 4-1-4,8 3 1 8,-1 4-1-14,6-2 0 17,3 2 0-17,2 0 1 16,2-2-1-15,3 0 1 15,6-2-1-16,-4 1 0 17,2-6 0-17,8 3 0 16,1 1 0-16,-2-6 0 17,-2-2 0-16,0-8 0-1,-7-2-13 15,2-2 0-14,-2-2-21 15,2-3 1-16,0 0 20 1,10-11 1 14,-1 0 0-14</inkml:trace>
  <inkml:trace contextRef="#ctx1" brushRef="#br1" timeOffset="-105852.73">18775 13628 49 0,'0'0'2'2,"0"0"1"7,0 9 2-4,0-9 0 6,0 0 4-6,0 0 1 6,0 0-4-6,0 0 1 3,10 0-2-3,-10 0 1 5,16 0 0-5,-5 0 0 6,5 0-2-6,5 0 1 5,0 2-1-6,2 1 0 7,0 1-2-6,0-4 0 5,-2 3-1-6,-3-3 1 7,1-3-2-5,-3 3 0 4,0-4-8 7,-5 1 1-16,-1 1-46 16,-10 2 1-17,0 0 38 0</inkml:trace>
  <inkml:trace contextRef="#ctx1" brushRef="#br1" timeOffset="-105489.73">19197 13656 81 0,'0'0'0'9,"-9"-3"1"-4,9 3 0 5,0 0 2-5,0 0 0 6,9-4 2-7,0-6 0 7,5-6-1-7,4-4 1 6,3-3-4-5,0 0 1 6,2 0-1-8,-2-5 1 8,-1 0-1-7,-4 3 1 7,-4 7-1-6,-3-5 1 5,0 2-1-5,-4 5 0 5,-3 4 0-5,1 3 0 7,-1 2 0-5,-2 7 0 9,2-7-1-16,-2 7 1 6,0 0 0-2,0 0 0 7,0 10 0-6,0 8 1 4,0 3-1-3,0 9 1 3,3 9 0 7,-1 4 0-16,2 1-1 17,1-5 1-16,0 0-2 15,2-4 1-16,-7-1-1 0,2-6 1 16,2-7-1-15,-1-5 0 15,-1-5-8-16,-2-11 1 17,2 12-27-17,-2-12 1 16,0 0 9-15,0 0 1 3,0 0 15 0</inkml:trace>
  <inkml:trace contextRef="#ctx1" brushRef="#br1" timeOffset="-104947.73">19570 13288 90 0,'0'0'0'8,"18"4"3"-3,-8 1 1 5,-3 2 2-5,2 6 1 4,0 6-4-3,3 2 1 4,1 4 0-5,-1 0 1 5,-1 3 0-5,-1 4 0 5,-1 7 0-6,-5 0 0 7,1 3-3-6,-5 1 0 5,-2 6 0-4,-5 1 0 17,-2 3-2-23,-8-2 1 16,1 2-3-16,-2-14 1 0,-5-2-39 17,-9-8 0-17,-7-1 7 17,-8-10-5-16</inkml:trace>
  <inkml:trace contextRef="#ctx1" brushRef="#br1" timeOffset="-104318.73">18241 13223 66 0,'0'0'0'10,"0"0"2"-6,0 0 0 6,-9 12 1-5,2-1 1 6,-2 5 2-7,0 5 0 6,-3 9 0-5,3 0 1 6,2 2-2-7,-2 0 0 6,2 3-2-5,-2 1 1 5,-1 6-1-5,6-3 1 5,4-2-3-4,4 4 1 5,8 7-1 4,6-6 1-15,3 4-1 16,9 0 0-15,7-7-1 15,0 0 1-15,4 0-5-1,1-2 1 16,4 0-32-15,0-5 1 15,0 0-7-16</inkml:trace>
  <inkml:trace contextRef="#ctx1" brushRef="#br1" timeOffset="-103447.73">18543 13766 54 0,'0'0'0'9,"16"0"3"-4,-16 0 0 5,7 0 0-5,-7 0 0 5,0 0 0-6,0 0 1 8,0 0-3-8,0 0 1 6,0 0 0-5,0 0 0 5,0 0 1-6,0 0 0 6,0 0-1-5,0 0 1 6,0 0-2-6,0 0 0 6,0 0 0-7,0 0 0 6,9 5 0-5,-9-5 0 6,14 9-1-7,-14-9 1 7,14 4-1-8,-14-4 1 8,9 5-1-7,-9-5 1 7,0 0-1-6,0 0 0 5,0 0 0-5,0 0 1 6,0 0-1-7,0 0 0 7,0 0 0-7,0 0 0 7,0 0 0-7,0 0 1 6,0 0-1-6,0 0 1 7,0 0-1-6,0 0 1 5,0 0-1-5,0 0 0 6,0 0 0-7,0 0 1 6,0 0-1-6,0 0 0 7,0 0 0-6,0 0 0 6,0 0 0-7,0 0 0 6,0 0 0-4,0 0 0 4,0 0 0-6,0 0 0 7,0 0-2-7,0 0 0 6,0 0-11-5,0 0 1 6,9 7-12-7,-9-7 1 7,0 0 5-7</inkml:trace>
  <inkml:trace contextRef="#ctx1" brushRef="#br1" timeOffset="-95880.73">20222 14155 35 0,'0'0'0'9,"0"0"0"-4,0 0 0 5,0 0 1-5,0 0 1 4,0 0 13-4,0 0 0 5,0 0-6-5,0 0 0 6,0 0-4-7,0 0 0 8,0 0-2-8,0 0 1 6,0 0-2-5,0 0 1 5,0 0 0-5,0 0 0 5,0 0 0-6,0 0 0 7,0 0-1-6,0 0 0 5,0 0 0-5,0 0 1 5,0 0-1-5,0 0 1 4,0 0-1-4,0 0 0 6,23-3 0-7,-5 3 1 7,8-4-2-6,1 2 1 5,1-3-1-6,2 0 0 8,0 1 0-4,7-3 0 9,2-2 0-17,0 2 0 16,2 2 0-15,-4 1 1 16,-4 1-1-17,-1-4 0 0,0 5 0 16,-2 0 0-16,-7-3-1 16,-2 1 1-15,-3 1 0 15,-2 1 0-15,-4 2 0-1,-3-2 0 15,0 2 0-14,-9 0 0 15,12-3 0-16,-12 3 0 7,0 0 0-2,0 0 1 5,0 0-2-5,0 0 1 6,0 0-1-6,0 0 0 5,0 0 0-6,0 0 1 7,0 0-1-6,0 0 0 6,0 0 0-7,0 0 1 6,0 0-1-5,0 0 0 5,0 0-3-5,0 0 0 6,0 0-30-7,0 0 0 7,0 0-40-8</inkml:trace>
  <inkml:trace contextRef="#ctx1" brushRef="#br1" timeOffset="-91842.73">21385 14079 45 0,'0'0'0'9,"0"11"1"-4,0-11 1 5,0 0 3-5,0 0 0 6,0 0-1-7,0 0 0 6,0 0-2-5,0 0 1 6,0 0 0-7,0 0 1 6,0 0 0-6,0 0 1 8,0 0 1-8,0 0 0 7,-9-4-4-7,9 4 1 6,-9-12-1-5,9 12 0 5,-7-16 0-5,0 0 0 6,2-5-1-7,3 1 0 7,2-1 0-7,0-7 1 6,2 3 0-4,0 0 0 4,1 2-1 5,-1-3 1-15,3 3-1 17,-1 0 0-17,3 3-1 16,-5 1 1-15,5 5-1-1,0 3 0 16,0 2 0-16,2 2 0 16,1 0 0-15,1 5 0 16,5 2 0-17,-2 0 0 17,0 2 0-17,2 7 0 16,0 5 0-16,3 7 0 16,-1 4 0-16,0 5 0 17,3 9 0-17,-5-9 0 0,-4 2 0 17,-3-4 1-17,0-1-1 17,-6-4 1-16,1-2 0-1,-4 0 0 15,-2 4 0-15,-3 0 0 17,-9 3 0-17,-2-3 0 16,-7 3-1-15,0-3 1 15,-4-2-1-16,1-2 1 16,3-3 0-15,-2-2 0 16,0 0-1-16,-5 3 0-1,0 2 0 15,-7-1 1-14,0 1-1 15,0 0 1-16,3-3-1 17,1 3 0-16,6-7 0-1,6-1 0 15,7 1 0-14,3 0 0 15,1 0 0-16,8-3 0 17,2 1 0-17,12 2 1 16,1 2 0-15,8 0 0 15,7 0 0-16,-3-2 0 17,5 0 0-17,0-1 1 16,7-1-1-16,-9-1 1 0,-3-1-1 16,-4-4 0-15,-3 1 0 16,-2-2 0-16,-2-3 0-1,-3 1 0 15,-4-1-1-14,-7-2 1 15,14 0 0-15,-14 0 0 15,0 0-1-16,0 0 0 5,0 0-11 1,0 0 1 4,0 0-29-6,0 0 0 7,0 0-4-6</inkml:trace>
  <inkml:trace contextRef="#ctx1" brushRef="#br1" timeOffset="-90750.73">22157 13939 48 0,'0'0'7'5,"0"-10"1"3,-3-3 0-4,1 3 1 7,2 1-1-7,0 9 1 7,-9-11-4-5,9 11 0 3,-14-10-3-4,0 6 0 6,-4 2-1-7,-3 2 1 7,0 2 0-7,-9 12 0 6,-7 9-1-5,3 7 1 6,-1 6-2-7,1 3 1 7,2 7 0 0,2 0 0 6,2 5-1-17,0 2 1 17,5 4-1-17,10 3 1 0,6 5-1 15,4-12 1-14,10-1 0 15,0-12 1-15,9-4-1 15,10-6 1-16,6-7-1 0,2-9 0 17,3-7 0-17,-5-5 0 17,1-2 0-17,-6-4 0 16,1-5-3-15,-7-5 1 15,-3-5-12-16,-6-4 1 16,-3-2-29-15,-2 7 0 16,0-5 23-16</inkml:trace>
  <inkml:trace contextRef="#ctx1" brushRef="#br1" timeOffset="-90296.73">21940 14290 72 0,'9'3'0'10,"10"4"5"-5,-8-3 0 5,-2-1-2-5,3-1 0 5,-1-2 1-6,6-2 0 7,3-5-3-7,1 4 1 7,0-4-1-7,2 3 0 6,0-1-1-4,0 1 0 3,-2 1-15-3,-5 1 1 4,0 0-37-5</inkml:trace>
  <inkml:trace contextRef="#ctx1" brushRef="#br1" timeOffset="-90056.73">22136 14334 99 0,'0'0'0'10,"-2"16"3"-5,-1-7 1 5,1 3 0-5,0 9 1 5,-1 4-2-5,3 9 1 5,-4 8-3-5,1-3 1 4,3 0-1-3,0-2 1 4,0-3-2-6,0-6 1 7,3 0 0-6,1-12 0 5,1 0-6-6,0-5 1 7,-3-1-48-6,-2-10 1 5,0 0 40-5</inkml:trace>
  <inkml:trace contextRef="#ctx1" brushRef="#br1" timeOffset="-89653.73">22375 13867 65 0,'0'0'7'2,"0"0"0"9,-7 9-2-8,7-9 0 9,0 0 0-8,0 0 0 7,7 17 0-7,0-1 1 6,0 4-1-5,0 3 0 5,2 5-3-4,1 6 1 4,-6 6 0-6,1-1 0 7,-3 2 0-7,-2-2 1 6,-5 3-2-5,3 1 0 6,0 6-1 3,-5 1 0-13,0 3 0 16,0-2 1-17,3-1-2 16,-1-11 1-15,3-9 0 0,-1-4 1 14,3-6-2-15,0-4 1 17,0-4-1-17,0-1 1 17,0-1-1-17,0-10 1 16,3 11-1-16,-3-11 1 17,0 0 0-16,0 0 0 0,20 7-1 4,6-2 1 10,8-3-1-15,-4-2 1 11,-2 0-1 5,9 0 1-15,-3-2-1 15,5-3 1-15,5 0-1-1,-9 1 0 16,-5 2 0-16,-5-1 0 17,-4 1 0-17,-5 2 1 17,-5 0-1-17,-1 0 1 15,-6 0-1-14,-4 0 1 15,0 0-1-15,0 0 1 1,0 0-1 3,0 0 1 5,0 0-2-5,0 0 0 7,0 0-34-9,0 0 0 8,0 0-32-6</inkml:trace>
  <inkml:trace contextRef="#ctx1" brushRef="#br1" timeOffset="-88393.73">22903 13858 74 0,'0'0'3'3,"0"0"0"7,0 0-1-5,0 0 1 5,0 0 0-5,0 0 0 5,0 0-1-5,14 0 1 5,6 0 0-5,15 0 1 5,9-5-1-5,-3 1 0 6,5 2-2-7,-2-3 0 7,-3 3 0-7,-4 2 1 7,-4 2-1-7,-10-2 1 8,-5 5-2-9,-4-5 1 14,-5 0-1-17,-9 0 1 16,12 0 0-15,-12 0 0 15,0 0 0-16,0 0 1 6,0 0-2-1,0 0 1 5,0 0 0-5,0 0 0 5,0 0 0-5,0 0 0 5,0 0-1-5,0 0 1 5,-10 6-1-5,3 4 0 10,3 1 0-13,-8 5 1 10,1 7-1-11,-1 5 0 15,-2 11 0-15,1 5 1 14,1 9-1-14,1 2 1 15,1 5-1-15,1-3 1 15,0 3 0-16,2-3 0 16,2-1-1-15,3-15 1 16,0-7-1-17,2-8 1 0,0-10-1 16,0-2 1-16,0-7-1 17,0-7 0-16,-2 9-5-1,2-9 0 15,0 0-14-15,-7-12 1 12,0-4-14-8,-5-2 0 15,3-1 14-19</inkml:trace>
  <inkml:trace contextRef="#ctx1" brushRef="#br1" timeOffset="-87777.73">23013 13932 74 0,'0'0'1'2,"0"0"0"9,0 13 3-6,0-13 0 5,0 12 1-6,0-12 1 7,10 16 0-6,-3 2 0 5,4 10-2-6,1 0 1 6,-1 11-2-5,-2 0 1 6,-2 9 0-6,2 0 0 5,-4 5-1-6,4-2 1 7,0 0-3-5,1-3 1 9,-3 0-1-15,-1-6 1 16,1-6-1-15,0-8 0 15,-2-7-1-16,-3-7 1 17,1-5-1-17,-3-9 0 16,2 9-15-15,-2-9 0 1,9-12-40 4,3-15 0 3,4-17 55 7,4-7 0-16</inkml:trace>
  <inkml:trace contextRef="#ctx1" brushRef="#br1" timeOffset="-87233.73">23297 13455 79 0,'0'0'0'9,"-3"10"0"-4,3-10 1 5,0 0 0-6,0 0 0 8,0 0 3-8,0 0 0 7,0 0-1-6,0 0 0 5,19-10-1-6,-5 6 1 7,4-1 0-6,3 1 1 4,2-3-2-4,0 0 1 5,0 2-2-5,0 1 1 5,-5 1-1-5,1 6 0 6,-1 1 0-6,-4 8 1 6,0-1-1 6,-5 1 0-17,0 6 1 16,-4 1 1-15,-5-1-1-1,-5 0 0 16,-2 3-1-16,-2-3 1 17,-5 3-1-17,-2-2 1 16,-2-3-2-15,-5 0 1 15,-5 2-1-16,3-2 0 17,2-2 0-17,7-2 0 17,0-6 0-17,6-1 0 0,3 0 0 16,7-5 0-16,0 0 0 17,10 2 0-17,3 0 0 16,8 1 1-16,9-1-1 0,0 0 0 17,5 3 0-17,-3-3 0 17,0 3-10-17,-4-3 0 16,-1 0-77-15</inkml:trace>
  <inkml:trace contextRef="#ctx1" brushRef="#br1" timeOffset="-86472.73">23921 14033 72 0,'0'0'4'3,"0"0"1"9,2 11 5-9,-2-11 0 8,0 0-6-6,0 0 1 6,0-11-2-8,0 2 0 8,-2-5 0-6,2 0 1 6,-7-2-1-7,0 0 0 6,0 0-1-5,-2 0 0 5,0 2 0-5,0 2 0 4,-3 3-1-3,-2 2 1 4,0 3-1-5,-9 4 0 5,-7 4-1-5,5 3 1 6,2 2-1-7,0 5 0 12,-2 7 0-15,-1 2 0 13,3 4 0-14,0 3 0 17,0 3 0-17,2 3 1 17,1 6-1-17,4-5 0 16,2-3 0-15,5 5 1 15,2 0-1-16,4 0 0 16,3-2 0-15,5-2 0 0,2-1 0 14,7 1 1-15,4 1 0 16,3-8 0-15,2 2 0 16,7-5 1-16,7 1-2-1,-7-8 1 15,0-6 0-15,-3-8 1 17,1-6-1-17,4-5 0 17,3-7-1-17,-3 3 1 16,2 1 0-16,-8-1 0 17,-3 2-1-17,-5 0 0 17,-4-1 0-17,-2 3 1 0,-3 3-1 16,-9 4 1-16,9-9-1 5,-9 9 1 11,0 0-1-15,0 0 1 7,0 0-1-4,0 0 1 7,0 0-1-7,0 0 1 7,0 0-1-6,0 0 1 5,0 0-1-6,0 0 0 7,0 0-1-6,0 0 1 5,0 0-5-6,0 0 1 6,0-10-18-4,0 10 0 3,-2-11-13-4,2 11 0 6,0 0 6-8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9T14:49:34.783"/>
    </inkml:context>
    <inkml:brush xml:id="br0">
      <inkml:brushProperty name="width" value="0.05" units="cm"/>
      <inkml:brushProperty name="height" value="0.05" units="cm"/>
    </inkml:brush>
  </inkml:definitions>
  <inkml:trace contextRef="#ctx0" brushRef="#br0">1 1 8960,'0'0'-256,"0"0"128,0 0-512,0 0 0,0 0 384,0 0 128,0 0-4608</inkml:trace>
</inkml:ink>
</file>

<file path=ppt/ink/ink22.xml><?xml version="1.0" encoding="utf-8"?>
<inkml:ink xmlns:inkml="http://www.w3.org/2003/InkML">
  <inkml:definitions>
    <inkml:context xml:id="ctx0">
      <inkml:inkSource xml:id="inkSrc0">
        <inkml:traceFormat>
          <inkml:channel name="X" type="integer" max="3408" units="cm"/>
          <inkml:channel name="Y" type="integer" max="1920" units="cm"/>
          <inkml:channel name="T" type="integer" max="2.14748E9" units="dev"/>
        </inkml:traceFormat>
        <inkml:channelProperties>
          <inkml:channelProperty channel="X" name="resolution" value="116.314" units="1/cm"/>
          <inkml:channelProperty channel="Y" name="resolution" value="116.36364" units="1/cm"/>
          <inkml:channelProperty channel="T" name="resolution" value="1" units="1/dev"/>
        </inkml:channelProperties>
      </inkml:inkSource>
      <inkml:timestamp xml:id="ts0" timeString="2020-11-09T16:10:03.542"/>
    </inkml:context>
    <inkml:brush xml:id="br0">
      <inkml:brushProperty name="width" value="0.05292" units="cm"/>
      <inkml:brushProperty name="height" value="0.05292" units="cm"/>
      <inkml:brushProperty name="color" value="#C00000"/>
    </inkml:brush>
    <inkml:context xml:id="ctx1">
      <inkml:inkSource xml:id="inkSrc1">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1" timeString="2020-11-09T16:10:30.660"/>
    </inkml:context>
    <inkml:brush xml:id="br1">
      <inkml:brushProperty name="width" value="0.05292" units="cm"/>
      <inkml:brushProperty name="height" value="0.05292" units="cm"/>
      <inkml:brushProperty name="color" value="#002060"/>
    </inkml:brush>
  </inkml:definitions>
  <inkml:trace contextRef="#ctx0" brushRef="#br0">15206 7137 0,'0'0'9,"0"0"1,0 0 0,0 0-1,0 0 0</inkml:trace>
  <inkml:trace contextRef="#ctx1" brushRef="#br1">1301 7689 51 0,'0'0'0'10,"11"0"7"-6,-11 0 0 7,12 0 1-7,-12 0 1 7,0 0-4-7,0 0 1 8,0 0-4-8,0 0 0 6,0 0-1-6,0 0 1 7,0 0-2-7,0 0 1 7,0 0-1-7,0 0 1 7,0 0-1-7,0 0 1 8,0 0-1-8,0 0 1 7,0 0-1-7,0 0 1 6,11 0-1-5,5 4 1 6,7-2-1-7,5 1 1 6,7 4 0-6,4-7 0 9,5 2 0-11,-5-2 0 15,0-2 0-17,0-3 0 17,-7 0-1-16,7 3 1 15,1-7 0-16,-6 4 0 16,-6 3 0-15,4 2 0 15,-2-5 0-16,2 3 1 17,-2-2-1-16,-5-1 1-1,-2 5-1 15,-6-5 0-15,-1 3-1 17,-5 2 1-17,-4 0-1 17,-7 0 1-17,9 0-1 0,-9 0 1 10,0 0-1-4,0 0 1 4,0 0-1-6,0 0 1 6,0 0-1-5,0 0 1 6,0 0-1-7,0 0 1 7,0 0-16-6,0 0 1 4,0 0-61-4</inkml:trace>
  <inkml:trace contextRef="#ctx1" brushRef="#br1" timeOffset="722">1704 7718 63 0,'0'0'0'9,"7"3"2"-5,-7-3 0 6,0 0-1-5,0 0 1 6,0 0 1-7,0 0 0 7,0 0 0-6,0 0 0 5,-3 14 0-6,3-3 0 7,0 5 0-6,0 5 0 5,0 6-1-6,0 3 0 7,3 9 0-6,-1 1 1 6,5 3-1-3,-7-6 0 8,5-12-1-16,1 5 0 18,-1 5 0-18,2-8 0 16,0 1 0-16,2 0 1 16,-4-1-1-15,2-1 0-1,4-1 0 16,-6-7 1-16,6 3-1 17,-6-5 0-16,6 0-1-1,-4 3 1 15,2-3 0-15,-2-3 0 17,5 6 0-16,4-1 0 15,0-2 0-16,7 0 0 16,-4 3 0-16,6-3 0 17,-2 0 1-17,5-4 0 17,-5-6 0-17,0-1 0 16,0 0 0-16,2-15 0 0,5-1 1 17,-7-3 0-17,2-2-2 17,-9 0 0-16,3-9 0-1,-3-1 1 15,-4 1-2-15,4-3 1 17,2 1 0-17,-2-3 0 17,0-9-1-17,0 0 1 16,3 0 0-16,-3 0 0 17,-4 2-1-17,-3 2 1 17,2 8-1-17,-8-6 1 16,1 4-1-16,-4 6 0 0,0 6 0 17,-4 1 0-17,1 5 0 16,3-1 0-15,-4 8 0 15,4 4 0-15,-5-12 0-1,5 12 0 16,-7-11 0-16,7 11 0 8,-4-12-1-3,4 12 1 5,0 0-1-5,0 0 0 6,9-4 0-8,2-3 0 8,1 2 1 3,4-4 0-11,2 4-1 11,3 3 1-13,2-5-1 13,-4 5 1-13,1 2-7 16,-4 0 0-17,-4 0-29 0,-5 0 1 16,2 0-13-16</inkml:trace>
  <inkml:trace contextRef="#ctx1" brushRef="#br1" timeOffset="1742">2084 7868 83 0,'0'0'0'10,"9"-2"3"-6,-9 2 0 7,0 0-2-6,0 0 1 5,0 0-1-6,0 11 0 6,0 1 2-5,0 8 1 5,2 8 1-5,3 9 0 6,2 11-2-7,-3-2 1 7,1 7-1-7,-5 0 0 6,0 0-2-4,0 4 1 9,0 3-1-15,0 2 0 16,0 5 0-16,0-16 1 17,0-3-1-17,0-7 1 16,0-4-1-16,-5-9 1 17,3-5 1-17,0-7 0 17,2-9 1-17,0-7 0 17,-2 9-4-16,2-9 0-1,0 0-10 3,0 0 1 8,0 0-35-6,0 0 1 5,0 0 30-6,0 0 1 7,0 0 0-6</inkml:trace>
  <inkml:trace contextRef="#ctx1" brushRef="#br1" timeOffset="2163">1798 8901 64 0,'0'0'0'9,"0"0"5"-4,0 0 0 5,0 0-1-5,0 0 1 5,0 0-2-5,0 0 1 5,0 0 0-5,0 0 0 4,0 0-2-4,0 0 0 6,0 0 0-6,0 0 0 5,0-12-1-5,0 12 1 5,7-11 1-5,-7 11 0 6,16-12-1-8,-7 8 0 7,3-1-1-5,0 3 0 6,-1 2 0-6,12 0 0 5,5 0 0-6,4 0 1 8,2 0-2-5,10 0 1 9,2-2 2-16,-2-1 0 17,0 3-2-16,-5 0 1 15,-4 0-1-16,-3 0 0 17,-2 0 0-16,-3 0 0-1,1 0 0 15,-7 0 0-15,-3 3 0 17,3-3 0-17,-7 2 0 17,0-2 0-17,-3 2 0 0,-4-2 0 16,4 5 0-16,-4-5 0 9,3 0 2-1,-10 0 1 0,16 2-5-3,-16-2 0 4,7-2-53-4,2-12 0 6,2 2 22 1</inkml:trace>
  <inkml:trace contextRef="#ctx1" brushRef="#br1" timeOffset="2974">3254 8089 70 0,'0'0'0'9,"0"0"5"-4,0 0 0 5,0 0 3-5,0 0 0 5,0 0-5-6,0 0 1 7,0 0-2-6,0 0 0 5,0 0 0-6,0 0 0 7,11 0 0-7,6 0 0 7,6 0 1-7,4 0 0 7,1 0-1-7,-1 0 0 7,8 0-1-7,4-5 1 7,5 1-2-1,-10 1 1 5,6 3 0-15,-13 0 0 17,1 0 0-17,-10 0 0 16,-2 0-1-15,-4 0 0 0,-3 0-11 14,-9 0 0-14,16 0-29 14,-16 0 1-14,0 0 18 1</inkml:trace>
  <inkml:trace contextRef="#ctx1" brushRef="#br1" timeOffset="3410">3298 8291 81 0,'0'0'0'8,"0"0"1"-3,0 0 1 5,0 0 1-6,0 0 1 6,0 0-2-5,0 0 0 5,0 0 2-6,0 0 0 7,0 0-1-6,0 0 1 5,13 0-3-5,4 0 1 5,3 0 0-5,-1 0 0 7,1-2-1-8,8 2 1 6,0 2-1-5,2 1 1 6,2 3 0-5,-4-3 0 10,-5 1-1-15,-7 1 1 15,-5 0-1-16,-4-3 1 17,2 0-1-17,3 0 0 16,-1 3 0-16,1-5 1 18,-1 0-1-18,1 0 1 0,-1 0-1 15,1 0 1-14,-3 0-5 15,7-7 1-14,-4 3-99-2</inkml:trace>
  <inkml:trace contextRef="#ctx1" brushRef="#br1" timeOffset="7443">5067 7143 67 0,'0'0'3'3,"0"0"1"8,0 0-1-7,0 0 0 7,0 0 1-7,0 0 1 7,0 0-2-7,0 0 1 7,0 0 0-7,0 0 1 7,0 0-1-7,0 0 0 7,0 0-1-7,0 0 1 6,0 0-3-5,0 0 1 5,-28-11-1-5,7 2 0 5,-6 6-1-5,3-1 1 5,-3-3-1-6,4 5 1 7,2-1-1-6,3 3 0 10,6 5 0-14,-2-3 0 15,5 3 0-16,0 2 0 17,2 2 0-17,-5-2 0 16,8 2-1-15,-8 9 1 15,-4 10 0-15,5 4 0 15,-1 0 0-16,8 8 0 16,-1 6 0-15,3-7 0-1,2 0 0 16,0-2 0-16,0 4 0 17,0-4 0-17,-5-3 0 17,5 5 0-17,0 0 0 0,0 1 0 16,5-1 0-16,-5 7 1 16,0 2-1-15,7 0 0 15,4 1 0-15,-6-8 0 15,6-2 0-15,-4 0 0 15,2-4 0-15,-2-3 1-1,0-2-1 16,2 7 1-16,-4-3-1 16,2 10 1-15,-2 0-1 15,1 2 1-16,1-3 0 17,3-4 0-17,-4 0-1 0,4-6 1 16,-6 1-1-16,3-4 1 17,-2-5-1-17,-5 8 1 16,2 3 0-16,-2 6 0 17,0 4 0-16,0-7 0 14,0 5-1-14,0-1 1 16,-2 3-1-17,2-11 1 0,-5-1 0 16,1 3 0-16,-1-2 0 16,-2-1 1-16,0-2-1 18,-2-4 1-17,-3-3-1-1,-4 1 0 15,-2-3 0-15,-3-5 1 17,3 0 0-17,2-2 0 16,-7-4-1-16,0 4 0 17,-3-4 0-17,1-6 0 17,0-1 0-17,1-3 0 16,-3 1 0-14,-3-6 0-2,-2-4 0 15,4 3 0-15,5-3-1 16,0 0 1-15,7 2-1 15,2-4 1-15,3 7-1-1,4-7 0 16,0 6-20-16,7 3 0 17,-12-11-34-17,14-3 0 16,3 0 40-15</inkml:trace>
  <inkml:trace contextRef="#ctx1" brushRef="#br1" timeOffset="11916">5647 7721 64 0,'0'0'1'4,"0"0"1"6,0 0 0-5,0 0 0 6,0 0-1-6,0 0 1 4,0 0 0-3,0 0 0 4,0 0 3-6,0 0 0 7,0 0-2-7,0 0 0 7,-5 50 0-7,5-11 1 7,-4 7-1-6,1-2 1 4,3 2-3-2,0-4 1 2,0-3-1 0,-2 2 0 7,0 3 0-15,2 0 0 14,-5-5-1-14,5 4 1 16,0 1-1-17,0 2 1 0,5-2 0 16,-5 2 1-16,4 2-1 17,3-7 0-17,-4-4-1 17,1-2 1-16,5-8-1-1,-2 1 1 15,3 0-1-15,8-5 0 17,10 4 0-17,-10-4 0 16,3-2 0-15,-5-5 0 15,0 2 0-16,7 1 0 17,-4-3 0-16,4-2 1 15,2-3-1-16,5 1 1 1,2-1 1 14,-4-6 0-15,-1 2-1 17,1-3 0-16,0-4 0 15,-1 0 0-16,3-4 0 0,7-5 1 16,5-5 0-16,1-7 0 17,1-2-1-17,-5-7 1 17,-4 0-1-16,-3-7 1 15,-4 1 0-16,-10-10 0 16,-2 2 1-15,-4-4 0 14,-8 2-2-14,1-5 1 15,-3 0-1-15,3-2 1-1,-5-2-2 16,0 5 1-15,-5 4-1 15,3 7 1-15,-3 6 0-1,1-1 0 15,-3-5-1-14,2 0 0 15,-2 0 0-16,3-1 1 17,-3-1-1-16,4 6 0 15,1 6 0-16,2 6 0 16,2 4 0-16,-2 5 0 16,3 5 0-15,-3 9 0 16,2-11 0-16,-2 11 0-1,0 0 0 3,0 0 0 8,0 0-1-7,0 0 0 7,5-7-25-7,-5 7 1 11,0 0-58-15</inkml:trace>
  <inkml:trace contextRef="#ctx1" brushRef="#br1" timeOffset="27896">7059 8264 42 0,'0'0'0'8,"0"0"1"-3,0 0 1 6,0 0-1-7,0 0 1 6,0 0 0-6,0 0 1 7,0 0 1-6,0 0 1 5,0 0-2-5,0 0 0 6,0 0 0-7,0 0 0 7,0 0-2-6,0 0 1 5,0 0-1-6,0 0 1 7,0 0-2-7,0 0 1 6,11 0 0-5,1 0 0 5,6 0 0-5,5-3 0 5,5 3 0-6,9-4 1 10,7-1-1-8,2 3 0 10,-3-5 0-15,1 5 0 15,7-1 0-15,-10 3 1 15,-2 0-1-16,-2 0 0 16,-2 0 0-15,-8 0 0-1,-3 3-1 16,-1-3 1-16,-3 0 0 17,-4 0 0-16,-2-3 0-1,-5 3 1 16,-2 0 0-16,-7 0 1 16,10 0-2-15,-10 0 0 15,0 0-7-15,0 0 1 5,0 0-67-1</inkml:trace>
  <inkml:trace contextRef="#ctx1" brushRef="#br1" timeOffset="28467">7455 8043 53 0,'0'0'0'9,"0"0"1"-5,0 0 1 7,0 0 1-8,0 0 0 9,0 0 0-8,0 0 0 6,0 18-1-5,0-6 1 5,2 8 0-6,3 8 1 7,2 7 1-7,2-3 1 7,-2 5-2-7,2 6 0 7,-7 6 0-6,3 1 0 5,0 5-1 5,-5-9 0-14,0-2-1 14,0-5 0-15,0-4-1 17,0-5 1-17,0-5-1 17,-5-4 1-17,3-8-1 0,-1-3 0 16,3-3-2-16,0-7 0 10,3 9-40-6,-3-9 1 6,0 0 12-5</inkml:trace>
  <inkml:trace contextRef="#ctx1" brushRef="#br1" timeOffset="29546">9079 7509 71 0,'0'0'0'9,"0"0"4"-4,0 0 0 6,0 0 1-7,0 0 1 7,0 0 4-6,0 0 0 6,-9-14-7-7,2 3 1 6,0-1 0-5,-7-6 1 5,-4-3-3-6,-10-2 0 6,-7 0-1-5,8 7 1 6,1 0-2-6,-1 7 1 5,-3 11-1-4,-7 10 0 6,-2 4 0-9,-3 7 0 11,-8 0 0-14,6 9 0 15,5-2 0-14,0 7 0 15,6-3 0-16,6 10 0 16,4 0 0-15,4 6 0 15,8 3-1-15,8 5 1 15,13 4-1-16,-3-12 1 17,9-4-1-17,7-4 1 17,9-8 0-17,7-8 0 0,9-10 0 16,3-7 0-16,2-9 0 17,-5-7 0-17,3-9 0 16,-7 0 0-15,-5-5 0-1,-4 3 1 16,-8 2-6-16,-4-5 0 16,-2 2-35-15,-7 3 0 15,0 5 30-16,-12-12 0 17,3-3-3-16</inkml:trace>
  <inkml:trace contextRef="#ctx1" brushRef="#br1" timeOffset="30072">8832 7748 84 0,'10'3'0'9,"3"1"0"-5,-13-4 1 7,14 0 0-7,-14 0 1 7,12 5-1-6,2-5 1 6,-1 0-1-7,8 0 0 7,7-5-1-7,-1 5 1 7,6 0 0-7,-6 0 0 6,-1 0-3-5,-3 0 1 5,2 0-65-6</inkml:trace>
  <inkml:trace contextRef="#ctx1" brushRef="#br1" timeOffset="30283">9081 7822 78 0,'0'0'0'9,"-2"16"2"-5,2-16 1 7,0 12 2-7,0-1 0 7,-5 5 0-7,-2 3 0 7,5 6 0-6,0 3 1 5,2 1-4-5,-5 4 0 4,5 6-1-4,0-7 1 6,0 2-1-6,0-4 0 4,-2 0 0-4,-1-7 1 5,3-4-2-3,0-3 1 2,0-7-5 7,0 0 0-16,0-4-40 3,0-5 1 10,0 0 22-11</inkml:trace>
  <inkml:trace contextRef="#ctx1" brushRef="#br1" timeOffset="30659">8208 8588 74 0,'0'0'0'17,"2"9"1"-17,-2-9 1 6,0 0-1-2,0 0 1 7,0 0 1-7,10-2 0 6,3-7-1-5,15 6 1 6,14-1-1-6,8-1 1 6,3 3 0-7,12-3 0 6,8 1-1-6,6-3 0 9,4-9-1-11,2 4 1 15,5 1 0-17,-3-3 1 17,-4 5-2-17,12 4 1 16,-1 0-1-16,-32 3 0 17,-23 2 0-16,-6 0 1 15,-10 0-1-16,-7-2 1 16,-7 0-2-14,-9 2 0-2,2-14-33 15,-6 5 0-15,-12-1 11 16,-7-6 0-15,-1 2 14 16</inkml:trace>
  <inkml:trace contextRef="#ctx1" brushRef="#br1" timeOffset="31108">8475 9147 48 0,'0'0'0'10,"19"0"2"-6,-19 0 1 6,11 5-1-5,-11-5 1 5,16 4 7-5,-9-6 1 5,7-5-7-6,9-9 0 7,7-9 1-6,2-8 0 5,1-6 0-6,-6 7 0 7,-4 2-2-7,0 3 0 7,-7-1-2-6,-2 0 1 6,2 1-1-6,-4-5 1 12,-3-3-2-17,-2 7 1 16,0 1-1-16,-2 4 0 17,-1 7 0-17,1 4 1 17,-5 8-1-17,0 4 0 16,0 0 0-16,0 0 0 1,-5 9 0 4,-2 9 0 6,3 10 0 6,-8 2 0-17,-4 7 0 16,4 2 0-15,1 11 0-1,-1 5 0 16,3 3 0-16,2-1 1 17,7 6-1-17,3-8 1 16,6 0-1-16,7-7 0 17,-2-4 0-16,4-7 1 15,5-12-1-16,7-4 1 16,9-5-2-16,5-11 0 17,7-17-57-16,-1-2 0-1</inkml:trace>
  <inkml:trace contextRef="#ctx1" brushRef="#br1" timeOffset="47407">10735 7638 70 0,'0'0'2'4,"0"0"1"7,0 0 3-7,0 0 1 7,0 0 0-7,0 0 0 6,0 0-3-4,0 0 1 5,0 0-1-7,0 0 0 5,0 0 0-3,0 0 1 3,-14-12-3-4,2 8 0 5,1-1 1-5,-5 3 1 8,-3 2-3-11,-6 2 1 9,-5 7-1-7,2-4 1 7,1 4-1-6,-8 3 0 10,3 2 0-15,4-3 0 16,5 5 0-16,0 0 0 16,7 7-1-15,-2 7 1 15,9 9-1-15,-1-2 1 15,8 2-1-16,-3 0 0 17,10 3 0-17,-3-5 1 17,8 2-1-17,6-9 1 0,-2 2-1 16,11 0 1-16,3-4 0 17,-1-5 0-17,3-3-1 16,-5-4 1-15,-2-2 0-1,0-2 1 16,-2-3-1-16,-2-2 0 17,-8-3-1-17,1-1 0 17,-5-3-23-17,-7 0 1 16,13-3-33-15,-1-4 0 15,-5 3 47-16</inkml:trace>
  <inkml:trace contextRef="#ctx1" brushRef="#br1" timeOffset="47981">10820 7983 102 0,'0'0'3'2,"0"0"0"7,0 0-1-4,0 0 0 5,0 0 3-6,0 0 0 8,0 0-1-8,0 0 1 6,18-11-1-5,5-1 0 5,10-2-3-6,6 3 1 7,9 4-2-6,-4-5 1 6,2 5-1-7,-7 3 1 6,-4-1-1-4,-8 1 0 4,-8-1-37 3,-1 3 0-11,1 2-12 14</inkml:trace>
  <inkml:trace contextRef="#ctx1" brushRef="#br1" timeOffset="48267">11295 7972 92 0,'0'0'0'10,"0"18"1"-6,0-18 0 8,2 14 4-9,7-14 1 7,7-5-1-4,3-11 0 4,8-16-2-5,5-7 0 6,-2-7-2-7,0-7 1 7,5 0-1-7,-7 2 1 6,-1 3-1-5,-4 2 0 6,-4 9 2-7,-3 7 0 8,0 5-2-2,-7 7 0 7,0 1-1-17,1 6 1 18,-8 4-1-18,-2 7 0 0,0 0 0 3,2 14 0 8,5 9 1-7,-2 9 0 10,-1 12 0-13,3-1 1 14,-5 13-1-14,3 6 0 16,0 4-1-17,-3-6 1 16,0 2-1-15,5-9 1 15,-2-4 0-15,2-17 0 15,0-5-1-16,-3-4 1 16,1-11-3-16,-5-1 1 16,0-11-36-15,2-9 1-1,0 0-16 4</inkml:trace>
  <inkml:trace contextRef="#ctx1" brushRef="#br1" timeOffset="48749">11974 7426 113 0,'0'0'0'9,"0"0"1"-5,0 0 0 7,0 0 2-7,0 0 0 7,9 7 0-7,5 0 1 7,-2 7-1-7,6 2 1 7,5 9 1-6,2 12 1 5,3 5-3-5,-10 6 1 5,3 7-2-6,-7 7 0 8,-5 9 0 0,-2-4 0 5,-5 5-1-16,-6-6 1-1,-5 1-1 16,-5-5 1-16,-7 0-1 16,-2-4 1-14,-5-1-2-2,1-9 1 15,-8-6-10-15,-2-12 0 17,-4-7-36-17,-8-14 0 17,1-4 1-17</inkml:trace>
  <inkml:trace contextRef="#ctx1" brushRef="#br1" timeOffset="49321">10118 7465 85 0,'-5'7'0'8,"-2"14"1"-4,-4-5 1 7,1 7 1-7,3-7 0 7,-4 7 0-7,-1 0 0 7,-1 5 1-8,3 6 1 8,6 5-2-6,-1 5 1 6,5 4-2-7,0 8 1 7,5 6-2-7,-5 0 0 7,4 5-1-2,6-10 1 8,3 3-1-17,15-5 1 16,11-4-1-15,12-5 1 16,9-5-7-17,16-6 0 0,0-3-76 15</inkml:trace>
  <inkml:trace contextRef="#ctx1" brushRef="#br1" timeOffset="49915">12317 7206 94 0,'0'0'6'2,"0"0"0"9,0 0 1-6,0 0 1 6,0 0-5-7,0 0 1 7,0 0-3-7,0 0 1 7,14 0-1-7,0 4 1 7,2 1-1-7,0 6 0 8,2 1 0-9,-1-1 0 8,-4-2 1-7,-1-2 0 7,-5 0 1-7,-3 2 0 6,-4 5-2-4,-11 12 1 3,-8 1-1-4,-4 3 0 6,-4 2-1-5,4-2 0 3,4-2 0 6,3-3 0-14,0-2 0 15,9-7 0-16,0-4 1 18,14-1 1-18,7 1-1 0,7-3 0 16,11-2 0-16,-7-3 0 16,8-1-1-15,3-6 1 15,4-1-1-16,-4-3 1 16,4 2-4-15,-13 1 0 15,-1 1-35-16,-15 6 0 17,1 6 2-17,-17 9 0 17</inkml:trace>
  <inkml:trace contextRef="#ctx1" brushRef="#br1" timeOffset="50521">10177 8724 83 0,'0'0'0'8,"0"0"1"-4,0 0 1 7,0 0 1-7,0 0 0 7,14-5 0-5,2 3 1 3,7-3-1-4,14-4 0 6,14 2 0-7,7 3 1 7,13 1 1-7,12-6 0 7,7 2-3-7,9-4 1 8,9-1-2-4,23-2 1 8,21 0-1-16,-7-2 1 16,3-2-2-16,-10 4 1 17,-4 7 0-16,-12 0 0 15,-5 7-1-16,-11-4 1 0,-12-8-1 16,-4 3 1-15,-16 2 0 15,-26-2 0-15,-25 7 0-1,-4-3 1 16,-10 0-2-16,-9 5 0 16,5-6-24-15,-19-1 1 7,-9 4-22 0,-12 13-5 8</inkml:trace>
  <inkml:trace contextRef="#ctx1" brushRef="#br1" timeOffset="51001">11228 8834 99 0,'0'0'0'8,"0"12"4"-3,0-12 0 6,0 0 1-7,0 0 0 7,0 0-2-7,0 0 0 7,-23 11-1-6,-3 5 0 6,-4 5-1-7,-9 9 1 7,-5 7-1-8,3 9 0 8,0 0 0-6,-1 2 0 4,-2-2 0-3,5 2 0 4,-5-2 0 3,12-9 0-12,5-2-1 15,6-15 1-15,7-1-1 14,7-3 1-15,0-12 0 17,7-4 0-17,26 7 0 1,-3-14 0 15,9-2 0-16,2-2 0 16,3-1-1-16,5 1 1 17,6 1-1-16,3 4 1 15,4-1-1-16,0 2 1 16,-4-6-1-16,0 1 1 18,4 3-1-18,-4 1 0 1,-1-1 0 14,-1 4 1-14,-8-1-1 14,-4-1 1-15,-7 3-1 17,-7-3 1-17,-5 3-1 18,-4-3 1-18,-5 5-5 0,-9 0 1 15,12-11-22-15,-12 11 1 17,0 0-46-17</inkml:trace>
  <inkml:trace contextRef="#ctx1" brushRef="#br1" timeOffset="51536">11205 8889 74 0,'0'0'5'5,"0"0"0"4,7 12 3-4,-7-12 0 5,0 0-2-5,0 0 0 5,0 0-2-5,0 0 0 5,-5 16 0-5,3 7 1 6,2 7-1-7,0 14 0 7,0 11-1-7,0 5 0 6,0 2 0-6,0 0 0 9,0 4 0-11,0 1 0 15,0 5-2-16,0-13 1 15,0-1-1-16,0-14 1 17,2-12-1-17,-2-7 1 16,0-9-1-15,0-4 1 15,0-8-8-16,0-15 0 17,2-12-52-16,17-12 0-1,-3 3 32 15</inkml:trace>
  <inkml:trace contextRef="#ctx1" brushRef="#br1" timeOffset="52243">12992 8478 110 0,'0'0'0'5,"0"0"1"3,0 0 1-4,0 0 0 7,0 0 1-6,0 0 1 5,21 6 0-6,2-1 0 7,11 2 1-7,10-2 0 7,11-10-2-7,-4-2 0 8,4-4-1-8,1 1 0 6,1 3-1-6,-4-4 1 7,-2-1-1-5,-5 8 0 5,-9-5 0-6,-5 6 1 5,-4-4-1 7,-8 3 0-16,-4 4-1-1,-9-5 0 15,3 5-7-15,-10 0 0 17,0 0-28-17,0 0 1 8,0 0-20-4</inkml:trace>
  <inkml:trace contextRef="#ctx1" brushRef="#br1" timeOffset="52578">13337 8144 67 0,'0'0'0'15,"0"0"2"-15,0 0 0 8,0 0 5-4,0 0 1 7,0 0 2-6,0 0 1 5,0 18-4-5,0 3 0 5,-2 2-1-5,2 12 1 5,2 15-4-5,3 3 1 4,-3 9-1-4,1-2 1 6,4 2-1 7,-7 0 0-18,4 0-2 17,-1-9 1-16,1-2-1-1,1-12 0 16,-3-11 0-16,3-3 0 17,2-7-1-17,2-6 0 16,0-5-19-16,5-7 1 17,0-5-72-17</inkml:trace>
  <inkml:trace contextRef="#ctx1" brushRef="#br1" timeOffset="53161">14904 7884 82 0,'0'0'0'10,"-5"-7"3"-5,5 7 0 5,0 0 2-5,0 0 0 6,0 0 3-6,0 0 0 5,-16-11-1-6,4-1 0 7,1-2-2-7,-7-2 1 7,-3 2-4-7,-14-2 1 6,-2 5-2-5,-4 11 1 5,-3 2-2-5,0 12 1 7,1 4-1 4,3 15 0-15,6 6 0 15,-3 9 0-15,7 10 0-1,-2-1 1 16,4 7-1-16,5 3 0 17,5 0 0-17,6-7 0 16,10-1 0-15,11-1 0 15,10-5 0-15,6-5 0 15,7-9 0-16,-2-7 1 17,2-9 0-17,3-4 1 0,4-8-1 16,-2-1 0-16,2-10 0 17,0-10 0-17,0-1-1 17,-4-8 0-17,-7-8-9 0,-5 2 0 16,-10 2-15-16,1 4 1 17,-2-4-43-17</inkml:trace>
  <inkml:trace contextRef="#ctx1" brushRef="#br1" timeOffset="53658">14627 8254 96 0,'0'0'0'9,"12"14"2"-4,-12-14 0 5,9 9 2-5,-9-9 0 6,0 0-1-7,9 3 0 6,5 1-2-5,4 1 1 5,8 2-1-5,4 0 1 6,7 2-1-7,-5-2 1 6,2-3-1-6,-4 1 0 7,-4-3 0-7,-3-2 1 7,-12 0 0-4,-2 0 0 8,-2-2-2-14,-7 2 0 15,0 0-5-16,0 0 0 6,0 0-5-1,0 0 1 5,0 0-2-5,0 0 1 5,0 0-48-5</inkml:trace>
  <inkml:trace contextRef="#ctx1" brushRef="#br1" timeOffset="54015">14881 8356 80 0,'0'0'3'2,"0"0"0"9,-3 11 5-7,1 1 0 7,2-1-1-7,0 14 0 7,-5 10 0-8,3-1 0 8,2 10-4-6,0-5 0 5,2 7-2-5,-4-4 1 5,0-1-1-4,0-4 0 3,-1-3 0-3,1-11 0 3,2-2 0-4,-5-7 0 5,5-5-5-5,0-9 0 4,0 12-49-3,0-12 0 4,0 0 33-6</inkml:trace>
  <inkml:trace contextRef="#ctx1" brushRef="#br1" timeOffset="54374">15111 8501 68 0,'0'0'1'2,"0"0"0"9,-5 11 3-6,5-11 0 6,5 9 6-7,-5-9 0 6,16 3-1-5,-2-10 0 6,7-7-6-7,6-11 1 6,3-8 0-5,2-6 0 5,3-4-1-5,-5-3 0 5,0-10-2-5,-7-6 0 7,-2-4 0-8,-3-6 0 9,-2-6 0-9,0 4 0 7,-4 3 0-9,-1 16 0 13,-1 4 0-15,-3 14 0 17,-1 10-1-17,-1 8 0 16,0 3 0-15,-3 9 0 15,-2 3 0-16,0 4 0 16,-7 11 0-15,0 8 0 15,-2 6 0-16,2 10 1 17,-5 13-1-16,-1 5 1-1,3 11 0 15,-1 5 0-14,2 7-1 15,-1-2 1-14,4 2 0-2,3 2 0 15,3 0 0-15,3-7 0 17,1 3-1-17,3-14 1 16,9-3 0-16,0-11 0 17,3-9 0-16,11-9 0 15,7-5-1-16,6-7 0 16,8-5-8-14,9-11 0-2,11-11-51 14,-4-1 0-13,0-4 42 15</inkml:trace>
  <inkml:trace contextRef="#ctx1" brushRef="#br1" timeOffset="56189">16076 7631 83 0,'0'0'3'4,"0"0"0"6,0 12-1-4,0-12 0 4,2 11 1-5,-2 1 0 6,0-1-1-7,0 17 1 7,0 4 1-7,3 18 0 7,4 13 1-7,-7 3 0 6,4 8-3-5,-4 4 1 5,0 5 0-5,0 4 0 7,0 3-2 3,0-5 1-14,0-4-1 15,0-8 0-16,-2-11 0 0,2-11 1 17,0-12-2-17,0-7 1 16,0-13-8-15,2-5 0 15,0-3-28-15,10-20 0 14,-1 2-5-14</inkml:trace>
  <inkml:trace contextRef="#ctx1" brushRef="#br1" timeOffset="56571">16445 7905 103 0,'0'0'0'10,"0"0"0"-8,0 0 1 10,0 0 0-7,0 0 0 5,9 0 0-6,9 0 0 6,5 0 0-5,7-5 1 6,5-2-1-7,11 3 1 7,7-6-1-7,0 8 0 6,0-5-1-4,0 5 1 4,2 0-1-5,-7 2 1 4,-4 0 1 2,-12 0 1 5,-4 0-1-15,-12 0 1 15,-4 0-1-16,-12 0 0 17,0 0 0-17,-12 4 0 0,-4 10-1 5,-5 2 0 6,-2 5 0 6,-2 4 0-16,-3 3-1-1,-4 2 1 15,-5 4-1-14,-2 5 1 15,0 0-1-16,2 1 0 17,5 3 0-17,4 8 1 17,7-1-1-17,3-4 0 16,4 5 0-15,3-14 1 15,1-10-1-16,6-6 1 17,-1-2-1-16,3-13 0-1,2-1-7 15,2-16 0-15,5-12-27 4,-2-5 1 9,-1-4-12 4</inkml:trace>
  <inkml:trace contextRef="#ctx1" brushRef="#br1" timeOffset="57037">16527 7960 85 0,'0'0'0'8,"7"18"2"-4,-7-18 1 7,5 12 5-6,-3-3 0 5,3 3-3-6,0 4 0 7,1 7 1-7,4 7 1 8,1 9-4-8,-4 2 1 6,2 5-2-5,3 5 0 5,-8 2-1-5,8-3 1 5,-1 3-1-4,1-9 0 14,-5-7-1-19,0-7 1 15,0-7-8-15,-3-3 0 15,-1-8-43-16,8-19 1 1,3-9 47 3,7-10 1 7,-1 1-18 6</inkml:trace>
  <inkml:trace contextRef="#ctx1" brushRef="#br1" timeOffset="57528">17571 7856 102 0,'0'0'1'2,"-9"-4"1"9,-5-3 3-8,-7 5 0 9,-7-1-2-9,-6 13 0 8,-8 6 0-6,3 7 1 5,0 4-1-5,-2 8 1 6,-3 4-2-7,0 5 1 6,-2-1-1-5,7 1 0 6,4-3-1-7,15 3 0 6,8 0 0-4,14-5 0 4,12 5 0 5,9-3 1-15,10-2-2 17,1-2 1-17,8-9-1 17,4-5 0-17,4-5-28 0,-1-9 0 16,-3-16-17-16,0-11-5 17</inkml:trace>
  <inkml:trace contextRef="#ctx1" brushRef="#br1" timeOffset="57908">17760 7574 100 0,'0'0'0'7,"-3"20"2"-2,3-20 0 6,0 9 1-7,0-9 1 6,0 14 1-5,0-2 0 6,0 4-2-7,0 11 1 7,3 13 1-7,-1 15 0 6,3 11 0-4,-10 6 0 4,3 11 0-5,-5 6 0 7,-2 10-2-9,-1 21 0 14,-1 18-2-16,4-25 1 15,0-10-1-16,5-41 0 16,2-32-1-16,0-2 1 17,2-14-3-16,-2-3 0 15,0-9-37-16,-9-15 0 17,0-1-24-16</inkml:trace>
  <inkml:trace contextRef="#ctx1" brushRef="#br1" timeOffset="58382">17962 7325 91 0,'0'0'7'3,"0"0"0"7,12-2-2-5,-12 2 1 5,9-2-2-5,-9 2 1 6,0 0-2-6,0 0 0 5,0 0-1-6,9 0 0 7,10 2-1-6,4 7 0 5,7 7 0-5,2 3 0 6,-4 1 0-7,-3-1 1 6,0 1-1-5,-9-4 1 6,-4-4 0-7,-7 4 1 7,-8 2-1-8,-11 3 0 9,-9 4-1 1,0 1 1 3,-4-3-2-16,-3-3 1 0,0 3-1 17,2-4 1-17,5 2-1 16,2-10 0-15,3 1 0 16,4-3 0-17,5-2 0 0,9-7 1 16,9 11-1-16,7-6 1 16,10-3-1-15,4 3 0 15,6-5 0-15,6 4 0 15,4 1 0-15,-2 2 0 15,4 4 0-16,-13-6 1 17,-1 2-1-17,-2-7 1 0,1 4-1 16,-13-4 1-16,-1 0 0 17,-8 0 1-17,-4 0-1 16,-7 0 0-15,0 0-1-1,0 0 1 9,0 0-2-4,0 0 1 5,0 0-42-5,0 0 1 5,0 0-20-5</inkml:trace>
  <inkml:trace contextRef="#ctx1" brushRef="#br1" timeOffset="61029">20507 8027 66 0,'0'0'0'10,"-6"-16"3"-5,1 0 0 5,3-1 2-5,-3-1 0 5,0-3 0-6,-4-2 0 6,-2-4-2-5,-3-1 0 5,0 0-1-5,0-1 1 5,-6 1-2-5,1 7 1 5,3 1-1-5,0 6 1 6,0 5-1-7,2 2 0 7,0 2-1-7,-2 5 1 8,-2 5-1-9,-1 6 0 8,3 1 0-6,-5 15 0 10,1 12 0-15,-1 5 0 17,-2 11 0-16,7 3 0 15,6 6 0-15,4-2 0 15,6 5 0-15,6-9 0 14,11-3 0-15,-6-12 1 17,5-8-1-17,-4-7 1 0,-1-5 0 16,5-7 1-15,5-5 0 15,2-11 0-16,2-11 0 17,3-8 0-16,4-13 0-1,1-9 0 15,-1-8-1-15,0-15 0 17,5-10-1-16,-7-11 1 15,2-9-1-16,3-26 1 17,2-15-1-16,-8-3 0 14,1-3 0-14,-7 19 0 16,-6 17 0-17,-4 26 0 0,-3 24 0 15,-3 16 0-14,-3 27 0 15,-2-4 0-15,1 9 0 15,-3 7 0-15,0 0-1-1,0 0 1 9,0 0-1-4,0 0 0 6,0 0 0-7,0 17 0 7,0 8 0-2,-3 14 0 8,1 14 0-17,-2 14 1 16,-1 15 0-15,-2 15 0 17,-2 7 0-17,2 43 0-1,0 30 0 13,9-25 0-12,10-7 0 15,4-26 1-16,5-18 0 18,-5-18 0-18,0-11-1 0,-7-31 1 15,-4-20 2-14,-3-10 0 15,0-6 0-15,1-17 1 15,-3-15-6-15,2-3 1 15,0-7-45-16,10 0 1 16,-1 3 12-15</inkml:trace>
  <inkml:trace contextRef="#ctx1" brushRef="#br1" timeOffset="61971">21233 7603 71 0,'0'0'2'3,"0"0"1"7,-7 12 2-5,7-12 1 5,0 16-3-5,2-7 1 5,3 0-2-5,0 8 1 5,2-4-1-5,2 15 1 5,-2 11-1-5,4 9 0 5,1 12 1-5,1 2 0 6,1 0 1-7,0 3 0 6,2 2-2-3,-2-3 0 6,2 0 0-12,-2-11 0 15,0 0-1-15,-3-14 1 15,-1-11 2-16,10-5 1 17,8-16-1-17,9-14 0 16,2-14-2-15,0-13 0 15,3-22-1-16,4-6 1 17,4-11-1-17,12-26 0 0,10-28-1 16,-10 19 1-16,0 5-1 17,-13 18 1-15,-8 18-1-2,-16 23 1 14,-11 21-1-13,-5 2 1 15,-2 15-1-15,-7 6 1 15,0-10-1-16,0 10 0 16,0 0 0-15,0 0 0 4,0 0 0-1,0 0 0 7,0 0 0-6,0 0 0 5,0 0 0-5,0 0 0 4,0 0-1-4,0 0 1 5,0 0-17-6,0 0 1 8,0 0-78-8</inkml:trace>
  <inkml:trace contextRef="#ctx1" brushRef="#br1" timeOffset="75712">1566 5101 71 0,'0'0'0'10,"9"-9"2"-6,-9 9 1 6,0 0-2-6,0 0 1 8,0 0 2-8,0 0 0 6,0 0-1-5,0 0 0 6,0 0 0-7,0 0 1 6,4 9 0-5,3 2 1 6,-2 5-2-7,-3 7 1 7,3 0-2-7,-1 10 0 6,-4-4 0-4,3 11 0 9,-1 8-1-14,-2 2 1 13,0 6-1-14,-2 1 1 17,-1 8-1-17,-1-8 0 16,4 3 0-16,0-9 0 17,0-5-1-17,0 2 1 16,0-9-1-15,4 0 0 15,1 0 0-15,7 0 1-1,-6 5-1 16,6-5 1-15,-3 0-1 15,3 0 0-16,-1-4 0 16,1-10 1-15,-1-2-1-1,5-5 0 16,7 3 0-16,-6-5 1 16,-1 0 0-15,-2-4 0 15,2-1-1-16,7 1 1 17,4-1 0-17,1-6 0 17,0 2-1-17,6 0 1 16,8-3-1-15,-3 1 1-1,7 0 0 16,2-10 1-15,3-4-1 14,0-5 0-14,-1-7 0 15,-6 3 1-16,-3-10-1 16,-4 1 0-15,-9-8 0-1,-3 3 1 17,-4 0-1-17,0-10 0 16,-3-1 0-16,3-10 0 17,-3-5 0-17,3-2 0 17,-3-2 0-17,-8 0 0 16,-3 0 0-16,-3 7 0 17,-8 0 0-17,-3 6 1 0,-7 3-2 16,0-2 1-16,0 2-1 17,0-5 1-16,3 1-1-1,2-1 0 15,2 3 0-15,2 0 0 17,1 2 0-16,1 11 0 15,-1 3 0-16,4 9 0 16,-5 7 0-15,3 0 0 16,-1 9-9-17,3 7 1 16,0-12-30-16,0 12 1 18,0 0-21-18</inkml:trace>
  <inkml:trace contextRef="#ctx1" brushRef="#br1" timeOffset="76803">3070 5708 65 0,'0'0'6'4,"0"0"0"6,11 0-1-5,-11 0 0 5,0 0 0-5,0 0 1 6,0 0 1-7,0 0 0 6,12 0-3-4,4 0 0 3,-2 0 3-4,11-5 0 6,9 3-6-7,-1 2 1 7,8 0-1-7,-4 0 0 7,2 2 0-7,-11 3 0 8,-5-5 0-9,0 5 0 14,0 2 0-16,-2-7 1 15,2 0-2-15,-7 0 0 15,0-5-15-15,2 3 0 15,3 2-69-16</inkml:trace>
  <inkml:trace contextRef="#ctx1" brushRef="#br1" timeOffset="77179">3083 5947 64 0,'0'0'2'3,"0"0"0"7,10-4 4-5,-10 4 1 5,0 0-1-6,0 0 1 7,0 0-4-7,0 0 1 7,0 0-1-6,0 0 1 6,11 0-2-7,5 0 1 7,0 4 0-7,12-4 1 7,11 0 0-8,0 0 0 9,7 0-3-7,-6 0 1 5,-1 0 1 3,-5 0 0 4,-1 0-1-17,-10 0 0 0,0 5 0 17,-3-10 0-16,1 5 1 1,-3-4 0 11,-1 4-2 4,-6 0 1-17,-4 0 0 0,-7 0 0 17,12 0-1-17,-12 0 1 16,0 0-2-15,0 0 0 6,0 0-44-3,0 0 1 6,0 0-9-5</inkml:trace>
  <inkml:trace contextRef="#ctx1" brushRef="#br1" timeOffset="80577">4477 4786 68 0,'0'0'0'10,"-7"9"3"-7,7-9 0 9,0 0 3-9,0 0 1 7,0 0-4-5,0 0 0 6,0 0 0-6,0 0 0 5,12 23 0-6,-6-7 0 7,6 0-1-7,-3 2 0 6,3 3 1-5,-1 2 0 5,-4 5 0-6,-2-1 0 9,-5 8-2-8,0-8 1 9,-7 6-1-14,2 1 1 17,1 1-1-17,-1-3 0 17,3 0 0-17,2 7 0 17,0 0 0-16,0 3 0 14,0 6 0-15,0-2 0 16,-5 5-1-14,5 1 1-2,-7-1-1 15,7-5 0-15,-4 2 0 17,8 3 1-16,3-7-1 15,-2-5 1-15,-1-5-1-1,8 5 0 15,-1 1 0-15,1-1 0 17,-1 0 0-16,1 4 1 14,-1 1-1-14,1-5 1 15,-1-7-1-15,3-2 1 15,5-2-1-15,1-10 1 15,3-4-1-16,0-2 0 16,-2-1 1-15,9 1 1-1,2-8-1 16,-4 1 0-16,2-3 0 18,7-4 1-18,-3-3 0 1,5-11 0 13,5-7-1-14,-5-9 1 17,3-12-1-17,-3-2 1 17,-2-4-1-17,-3-3 0 16,-1 0 0-15,-3-2 1 15,2-7-1-15,-11 2 0 15,-3-2 0-16,-9-5 0 16,0 0 0-15,-4 7 0-1,-5-2 0 16,-2 7 0-16,-1 7-1 17,1 2 1-16,2 0-1-1,0 7 0 15,0 6 0-15,0 1 0 17,-4 2 0-16,1 5 0 15,1 7 0-16,0-10 0 16,-3-6 0-15,-2 6 0 15,2 7 0-16,1 1 0 16,2 6-1-15,-1 2 1 15,1 1-3-15,2 11 0-1,0-14-10 16,0 14 1-16,0-7-11 17,0 7 1-16,0 0-47-1</inkml:trace>
  <inkml:trace contextRef="#ctx1" brushRef="#br1" timeOffset="81639">5497 5979 72 0,'0'0'5'2,"0"0"0"9,0 0 1-7,0 0 1 7,0 0-4-7,0 0 1 7,0 0 1-7,12-4 0 7,4-1-2-6,7 1 1 5,5 1-2-5,6-1 1 5,10-3-2-7,-5 7 1 9,-7 0-1-8,3 0 0 7,-3 0 0-7,-7 2 0 7,1 3 0-6,-12-5 0 11,-1 0 0-16,-6 0 0 17,-2 0-3-17,-5 0 0 16,0 0-46-16,0 0 0 6,0 0 25-2</inkml:trace>
  <inkml:trace contextRef="#ctx1" brushRef="#br1" timeOffset="81985">5677 5690 81 0,'0'0'0'2,"0"0"1"8,0 0 1-6,0 0 1 6,0 0 2-4,0 0 0 4,5 18-2-6,-1-2 1 7,3 3-1-7,-2 6 0 7,2 9 3-7,-3 5 0 7,-4 5-4-6,2 7 0 5,-2 4 0-5,0 0 0 5,3 3-1-5,-3-10 1 6,2-2-1-2,3-14 1 7,-5-2-1-15,4-7 1 15,-4-7-1-16,0-4 1 16,0-3-2-14,0-9 1-2,0 0-35 15,12-9 0-15,6-3 0 4,14-29 0 9</inkml:trace>
  <inkml:trace contextRef="#ctx1" brushRef="#br1" timeOffset="82988">6391 4583 71 0,'0'0'1'4,"0"0"0"6,0 0-1-5,0 0 1 6,0 0 0-7,0 0 1 6,16 2-1-5,-4-2 1 6,8 0-1-7,8-2 1 7,9-2-1-6,0-3 0 4,-3 2-1-4,1-4 1 5,2 2 0-5,-14 0 0 6,-3 2-2-7,-1 1 0 6,-10 2-39-5,-9 2 1 5</inkml:trace>
  <inkml:trace contextRef="#ctx1" brushRef="#br1" timeOffset="83245">6384 4668 53 0,'0'0'3'3,"0"0"1"7,-5 12 2-6,5-3 1 7,0 2-2-7,0 3 1 7,0 7-3-8,-4 11 0 9,1 7 0-7,3 3 0 5,-4 11 1-5,-3-3 1 6,2 5-2-7,-6 1 0 7,-1 1-1-8,-1 3 0 8,-1 7-1-5,4-1 1 3,4 8-1 7,-1-3 0-16,7 3 0 15,-3-3 1-14,3 0-1 16,-2-6 1-17,-3-1-1 0,5-4 0 16,0 2-1-16,0-11 1 16,7-5-1-15,3-2 1 15,1-12 0-15,5 2 0 14,7-2-1-14,5-4 1 15,0 0 0-15,1-3 0 15,11-4-1-15,-1-5 0 0,5-9-25 14,-1-3 1-14,1 1-37 14</inkml:trace>
  <inkml:trace contextRef="#ctx1" brushRef="#br1" timeOffset="84194">7075 4896 74 0,'0'0'0'10,"9"5"1"-5,-9-5 1 5,0 11 3-5,0-11 0 6,-9 7 0-8,0 2 0 8,-12 3-2-6,3 2 1 5,-3-1 0-6,2 1 0 6,-1 2-1-5,-3 0 0 6,0 0-2-8,-5 1 1 9,5 1-1-8,0 3 0 8,0 6 0-9,2-4 0 8,5 5-1-6,0 2 1 10,4 2-1-14,1 5 1 15,4 4-1-15,2 7 1 15,5-2 0-15,0 10 0 15,5-1-1-16,2 0 1 16,4 0 0-16,-1-2 0 17,1 0 0-17,3-7 1 17,0-2-1-17,0-10 1 0,-3-1-1 16,3-10 1-15,-3-3-1 15,1-8 1-15,-1-5-11-1,6-7 1 15,-1 0-85-14</inkml:trace>
  <inkml:trace contextRef="#ctx1" brushRef="#br1" timeOffset="84810">7356 5174 82 0,'0'0'0'10,"-7"7"3"-5,7-7 1 4,0 9 0-4,0-9 0 5,-5 12 1-5,5-1 0 6,-6 6-1-6,1 10 0 4,-2 5 0-4,5 10 1 5,-1 8-2-5,3 3 1 5,0 2-2-6,0-4 0 9,0-5-1-6,-4-9 0 3,4-3 1 7,-5-4 0-17,5-2-1 0,0-7 0 16,0-3 0-15,0-4 1 15,5-3 0-15,-5-11 0 15,0 12-2-16,0-12 1 4,0 0-14 1,0 0 0 5,0 0-77-5</inkml:trace>
  <inkml:trace contextRef="#ctx1" brushRef="#br1" timeOffset="85217">7662 5430 96 0,'0'0'0'8,"0"0"3"-4,0 0 0 7,0 0 2-7,0 0 0 7,0 0 0-7,0 0 1 7,0 0-3-6,0 0 1 4,16-5-2-4,-4 0 0 6,4 3-1-7,7-7 1 6,7 2-2-5,-2-4 1 6,4 4-1-7,-4-3 1 8,-1 4-1 2,3-4 1-14,0 3-2 16,-5 3 1-16,-2-3-31 17,-2 7 0-17,0-5-23 16</inkml:trace>
  <inkml:trace contextRef="#ctx1" brushRef="#br1" timeOffset="85682">8303 5708 58 0,'0'0'0'8,"23"-5"13"-3,-23 5 1 6,11 0-7-7,-11 0 0 6,0 0-1-6,0 0 1 8,7-13-3-8,2-6 0 6,3-6-1-5,-1-14 1 5,1-5-1-6,4-4 0 7,0 2-2-6,2 0 1 5,3 2-1-5,-5-4 1 6,3 2-1 7,-3-9 0-16,-2-5 0-2,0-2 0 12,-8-5 0 5,1 5 0-16,-4 2-1-1,-1 14 0 15,3 11 0-15,-5 10 0 17,0 9-1-17,0 9 1 16,0 7-2-15,0 16 1 17,2 16 0-16,2 10 0 0,1 8 0 9,0 10 1 5,-5 2-1-15,0 14 1 15,-5 9 0-16,-6 33 0 1,-1 27 0 15,1-14 0-16,-3-7 0 17,4-18 0-16,1-14 0-1,5-35 0 15,1-24 0-15,3-10 1 17,0-12 2-16,0-11 0 15,0 0-2-16,0-28 0 6,0-22-1 4,7-10 1 7,0-9-1-17,2-9 1 16,8-5-1-15,-11 16 0 15,4 3 0-16,-3 18 0 0,-1 7 0 17,4 7 1-17,-8 9-1 17,7 0 0-17,3 2 0 0,-1 2 1 16,-2 8-1-16,5-5 0 17,7 4 0-17,-9 3 0 16,4 2 0-15,-9 3 0 15,-3-1 0-16,-4 5 0 17,0 0 0-16,0 0 0 0,0 0 0 4,0 0 0 6,0 0 0-7,0 0 0 6,0 0 0-5,0 0 1 6,0 0-1-8,0 0 1 9,0 0-1-7,0 0 1 5,0 0-1-6,0 0 1 7,0 0-1-6,0 0 1 5,0 0-1-6,0 0 1 7,0 0-1-7,0 0 0 7,0 0 0-6,0 0 0 4,0 0 0-3,0 0 0 4,0 0 0-6,0 0 0 7,0 0-1-7,0 0 1 8,19-2-1-8,-6 2 0 10,6 0 0-14,-3 4 0 16,2 8 0-16,-2 2 0 17,1 2 1-17,-6 4 0 16,1 3 0-15,-5-2 0 15,2 2 0-15,-9 0 0 15,2-2 0-16,-4 2 1 17,-3-5-1-17,-9 5 1 16,-6 5-1-15,-8-3 1-1,0-6 0 16,-2-3 0-16,0 0-1 17,1-5 1-17,1 1-1 0,5-5 1 16,7 2-1-16,0-5 0 17,4 3 0-16,3-7 0 15,7 5 0-16,2-5 0 16,0 0-1-16,0 0 1 6,16 5 0-3,7 4 0 8,7 5 0 3,0-3 0 2,4 3 0-16,-2 0 0 0,3 2 0 17,-7-5 0-17,-10 1 0 17,3-5 0-17,-3 0 0 0,-2-3 0 16,-7 1 0-16,1-1 1 17,-6-4-1-17,-4 0 1 17,10 3 0-17,-10-3 0 16,0 0-1-16,0 0 1 5,0 0-5 0,0 0 0 5,0 0-69-5,0 0-5 5</inkml:trace>
  <inkml:trace contextRef="#ctx1" brushRef="#br1" timeOffset="88983">9228 4963 73 0,'0'0'0'10,"0"0"6"-5,0 0 1 5,0 0-4-6,0 0 0 7,0 0-3-7,0 0 1 7,0 0-1-7,0 0 0 8,0 0 1-8,0 0 0 6,19 27 0-5,-8-6 1 5,6 9 1-6,-1 4 0 7,2 10 0-6,-2 0 0 6,-4-5-1 1,-3 5 0 5,-2 6 1-17,-3 1 0 0,3-1-2 17,-11 6 1-17,-3-1-1 16,-9-7 1-15,-5 3 0 15,-4-5 0-16,-8-2 1 0,-1-10 0 17,-1-2-1-17,3-4 0 16,4-10 0-15,1-2 0 15,4-6-5-16,7-4 0 17,4-1-32-17,12-5 0 16,0 0-13-15</inkml:trace>
  <inkml:trace contextRef="#ctx1" brushRef="#br1" timeOffset="89476">10044 5202 92 0,'0'0'4'2,"0"0"0"8,0-21 3-5,-2 14 1 6,-1-4-6-7,3-1 1 7,-7 1-2-7,-2-1 1 7,-2 1-1-7,-12 2 0 7,-14 2-1-7,2 2 1 6,-4 10-1-6,4 6 1 7,-4 1-1-7,2 6 1 8,3 7-1-9,2 1 0 8,2 4 0-6,2 4 0 8,5 1 0 4,7 13 0-16,0 3 0-1,11 4 0 16,10 2 0-16,2-2 0 16,7 1 0-15,2-13 1 15,2-3 0-16,5-13 1 17,5-4 0-17,6-7 0 16,5-4-2-15,-2-8 1 16,-4-4-11-16,-4-4 0-1,1-1-74 14</inkml:trace>
  <inkml:trace contextRef="#ctx1" brushRef="#br1" timeOffset="89971">10256 4650 98 0,'0'0'2'2,"0"0"0"8,0 0-2-5,0 0 1 6,0 0 0-6,0 0 0 5,0 0 2-5,0 0 0 5,11 7 0-6,5-3 0 7,7 8-2-6,0-1 1 5,0 5-1-5,1 3 1 5,1 2-1-6,-9 2 1 7,-7 0 1-6,-11 9 0 5,-14 7-1-5,-3-5 1 12,-6 10-2-16,0-12 0 15,-1 3-1-15,3-8 1 15,3 1-1-16,3-10 0 16,6-4 0-16,2 0 0 17,4-5 1-16,5-9 0-1,14 16 0 15,7-13 1-14,9 1 0 15,2-4 0-15,2-7-1 16,6 3 0-17,1-1 0 0,-2 1 0 15,0-3-3-15,-13 0 1 17,-6 2-22-16,-4 5 1 15,1-4-53-16</inkml:trace>
  <inkml:trace contextRef="#ctx1" brushRef="#br1" timeOffset="90470">10376 5552 93 0,'0'0'0'9,"4"-17"0"-4,-4 17 1 5,0 0 1-5,0 0 0 5,0 0 2-5,9 0 1 5,5 5 0-6,9-5 0 9,9 0-2-9,3 0 1 5,4 0-1-4,-2 0 1 6,-2-5-3-7,8-1 0 7,1 1 0-7,7-7 1 8,-1 3-1-3,1-2 0 7,4-1 0-15,-15 1 0 15,-8 2 0-16,-7 2 0 17,-4 7-1-17,-12-5 0 0,-2 3-6 16,-7 2 1-16,0 0-15 3,0 0 0 8,0 0-45-7</inkml:trace>
  <inkml:trace contextRef="#ctx1" brushRef="#br1" timeOffset="90786">10758 5135 95 0,'0'0'0'8,"0"0"0"-3,0 0 0 6,0 0 1-6,0 0 0 5,2 21 1-6,3 2 1 6,-5 5 1-5,4 13 1 7,-4 12-2-9,3 4 0 8,-1 10 0-7,0-3 0 7,3 5-2-7,-5-6 1 8,0-4-1-4,0-13 1 9,-5-4 0-16,3-8 1 15,2-11-13-16,0-7 1 18,0 3-74-18</inkml:trace>
  <inkml:trace contextRef="#ctx1" brushRef="#br1" timeOffset="91203">11396 5568 75 0,'0'0'5'2,"0"0"0"8,16 13 7-6,-7-8 1 7,0 0-5-7,8-10 1 6,3-11-6-4,8-7 1 3,0-9-1-3,-1 2 0 4,1-7-1-6,-3 7 0 7,-2 3-1-7,3-6 1 8,-6 1-1-9,6-2 0 8,-1-5 0-5,0-5 0 3,-2-7 0-4,-7-6 0 7,-2-10-1-4,-2 7 1 8,-8 10-1-16,3 6 1 17,-7 14-1-17,0 9 0 17,0 3-1-16,0 9 1-1,0 2-2 15,0 23 1-15,-7 18-1 17,5 17 1-17,2 20 0 17,-2-2 1-16,-3 12-1-1,5 4 1 15,-4 2 0-15,1 19 0 17,1 11 0-17,0-38 0 16,2-24 0-15,0-14 0 15,0-13 1-16,0-5 0 17,0-9 5-16,0-3 0 15,0-11-4-15,0-23 0-1,0-18-1 15,4-17 0-15,3-15-1 17,2 6 1-17,5 0-1 17,2 12 0-17,-4 4 0 0,4 12 0 16,-7 9-1-16,10 5 1 17,-3 9-1-17,7 5 1 17,9 1-1-17,3 8 1 16,-3 4-1-16,-2 8 1 17,2-4 0-16,-9 6 0 14,-7 4 0-14,-9 2 0 15,-9 10 0-15,-10 2 0-1,-6 4 0 17,-5-6 0-16,-3 7 0-1,-1-12 1 15,-1 0-1-14,0-3 1 14,3-4-1-14,7-4 1 15,-3 4-1-16,7-9 1 17,3 2-1-16,1-2 0 14,6-2 0-15,4-5 0 5,0 0 0-1,11 2 0 7,10 7 0 2,2-2 0 4,9 2 0-17,1 3 0 0,6-5 0 17,-2 2 0-17,-1-2 0 17,-3-3 0-16,-6-1 0-1,-4-1 1 15,0 0-2-15,-9-2 0 17,0-2-25-17,-7 2 1 16,2 0-58-15</inkml:trace>
  <inkml:trace contextRef="#ctx1" brushRef="#br1" timeOffset="92182">12186 4528 104 0,'0'0'0'9,"0"0"0"-5,0 0 1 7,0 0 0-6,0 0 1 6,9 0-1-8,5 0 1 7,9-5-1-5,7-2 1 6,7 7-1-7,-5-4 0 7,3 4-1-7,-12 4 1 7,0-4-1-7,-3 3 1 7,3 1-1-6,-7-4 1 5,-4 0-1-5,-1 0 1 5,-4 5-1-6,-7-5 1 7,12 0-1-6,-12 0 0 12,9 16 0-16,-9 2 1 11,-4 3 0-11,1-2 0 15,-1 4-1-16,4 9 1 16,-5 7-1-15,3 5 1 15,2 2-1-16,0 13 0 17,2 3 0-17,3 5 1 17,2 5-1-17,-3 6 1 16,-4 5 0-15,0 34 1-1,0 16-1 16,-4-11 0-16,-3-4 0 18,-5-24 0-18,3-9 0 0,2-23 0 15,-2-21 3-15,2-1 0 17,2-6 0-17,-2-11 1 17,0-7 0-17,-2 0 1 16,-2-4-3-16,-1-8 1 17,3-4-2-16,-9-4 0 15,-3-8-1-16,-7-4 0 17,-6-2-2-17,1-3 1 0,-1-2-24 16,4 0 1-16,2 2-71 18</inkml:trace>
  <inkml:trace contextRef="#ctx1" brushRef="#br1" timeOffset="93095">12978 5312 92 0,'0'0'3'2,"0"0"0"8,23-4 2-6,-16 4 0 7,2 0-1-7,3-5 1 7,2 3-3-7,11-7 0 6,12 2 2-5,4 2 0 6,10-6-3-7,-10 4 1 7,8 2-1-7,-10 5 1 6,-2-4-2-4,-3 4 1 3,1 4 0-3,-12-4 0 4,-2 0-8 6,-10 0 1-16,1 0-34 16,-12 0 0-15,0 0 10 15</inkml:trace>
  <inkml:trace contextRef="#ctx1" brushRef="#br1" timeOffset="93399">13248 4944 95 0,'0'0'0'8,"9"23"0"-3,-2-16 0 5,-7 0 1-6,2 7 1 7,0 2 1-7,-2 7 1 7,0 0-1-7,-4 7 1 7,-1 11-2-7,1 5 0 8,1 3-1-8,3 8 1 6,0 5-1-6,3 3 0 6,-1 1 0-3,0-8 0 2,3-3 0 7,-5-9 0-16,2-9-19 17,0-7 0-17,1 0-45 17</inkml:trace>
  <inkml:trace contextRef="#ctx1" brushRef="#br1" timeOffset="93815">13872 4730 86 0,'0'0'3'2,"0"0"1"8,0 0-3-5,0 0 0 6,0 0 0-7,0 0 1 6,0 0 0-6,0 0 0 7,0 21 0-7,-5 7 0 8,1 15-1-8,-3 8 0 6,0 6 1-5,-2 8 0 6,-3 9 0-7,1-3 1 8,1 7-3-3,3-7 1 8,3 8 0-17,4-10 0 17,2-3 0-17,5-11 0 0,-5-11 0 16,8 0 0-16,-1-5 0 17,5-4 0-17,4-3 0 17,0-5 1-17,3-4 2 0,5-4 1 16,6 1-2-16,5-8 0 16,4-5 0-15,-6 2 0 16,-1-9 0-17,1 0 1 16,2-5 0-15,-5-1 0 15,5-11-2-16,0 1 1 16,-5-7 0-16,-2-4 1 17,2-8-2-17,-9-8 0 0,-5-8-1 17,3-4 0-17,-5-12 0 16,3 0 0-14,-3 3 0-2,0 2 0 15,-9 0-1-15,2 0 1 17,-9 2-1-17,0-2 1 16,0-3-1-16,-7 8 1 17,3-5-1-17,-1 11 1 16,5 10-1-15,-5 6 0 15,3 12 0-15,0 0 0-1,2 7-1 16,-3 0 1-16,3 9-2 16,0 7 1-15,-4-14-13 2,4 14 1 10,0 0-22-11,0 0 1 7,0 0-31-4</inkml:trace>
  <inkml:trace contextRef="#ctx1" brushRef="#br1" timeOffset="94838">14618 5862 70 0,'0'0'5'1,"0"0"1"8,0 0 0-4,0 0 0 5,0 0 0-6,0 0 0 7,0 0 3-6,0 0 0 5,0 0-3-5,0 0 0 5,21 2-2-6,-3-2 0 7,5 5-1-7,12-10 0 7,4 3-1-6,0-2 0 6,10-6 0-5,-8 3 0 10,3 1 0-16,-12 1 0 17,-2-4-1-17,-5 2 1 17,-2 2-1-17,-4 1 1 16,-3 1-1-16,5-1 1 17,-1 1-2-16,1 3 1-1,2 0-1 15,-7 0 1-14,0 3-1 15,-6-3 0-16,-4 4 0 17,-6-4 1-17,14 0-1 0,-14 0 1 16,0 0-1-15,0 0 1 7,0 0 0-3,0 0 0 5,0 0 0-5,0 0 0 6,0 0-1-5,0 0 0 5,0 0-2-9,0 0 1 8,0 0-25-5,0 0 1 6,0 0-65-6</inkml:trace>
  <inkml:trace contextRef="#ctx1" brushRef="#br1" timeOffset="151193">17476 4335 86 0,'0'0'2'4,"0"0"1"7,5 16 2-7,-5-16 1 7,0 0-2-7,0 0 0 6,0 0-2-5,0 0 1 6,0 0-1-7,0 0 0 6,0 0 0-5,0 0 1 5,0 0-2-5,0 0 1 6,0 0-1-6,0 0 0 5,0 0 1-7,0 0 1 8,0 0-1-6,0 0 0 6,0 0-1-7,0 0 0 6,0 0-1-5,0 0 1 6,2 11-1-7,3-1 1 6,0 3-1-5,-1 3 1 6,3 5 0-7,-2 2 0 7,2 5 0-7,-7 4 1 7,2 7-1-1,-2-4 0 7,0-1 0-17,0 3 0 16,0-3 0-14,0-1 0-2,-2 1 0 15,2 10 0-15,0-3-1 17,-5 1 1-17,5-1-1 17,0-4 0-17,0 2 0 0,0-11 1 16,0-1-1-16,0-2 0 17,-2 1 0-17,2-3 1 16,2-5-1-15,3 3 0 15,1 2 0-15,4 0 1 15,1 2-1-16,1-2 0 16,-1 5 0-16,1-10 1 17,-1 3-1-17,3-5 1 0,0-2 0 17,4 0 0-17,8-8 0 17,-6-1 1-17,6-10-1 0,6-1 0 16,0-6-1-16,-2 3 1 17,2-3-1-17,-4 1 1 16,0-5-1-16,-3 4 1 17,-4 3 0-17,-3-2 0 17,1-3 0-17,-1-2 1 16,-4-7-1-16,0 2 0 18,-1-2 0-18,1 0 0 0,-7-2-1 15,0 2 0-14,-2 0 1 15,-3-5 0-15,-2 0 0-1,-2-6 0 16,-3-3-1-16,3 3 1 17,-5-6-1-17,5 1 0 16,2-4 0-15,0 4 0 15,2 4 0-16,0-4 0 17,3 0 0-17,-5 2 0 16,0 3 0-15,0-10 0 15,0 0 0-15,0 10 0-1,0 1 0 16,0 8 0-16,0 9-1 16,0 0 1-15,0 4-5-1,0 3 1 16,2 2-13-16,-2 7 1 16,0 0-21-15,0 0 1 7,0 0-13-3</inkml:trace>
  <inkml:trace contextRef="#ctx1" brushRef="#br1" timeOffset="152399">18213 5193 87 0,'0'0'0'10,"10"0"5"-7,-10 0 0 9,0 0 2-8,0 0 1 7,0 0-5-7,0 0 1 7,0 0-2-7,0 0 0 7,0 0 2-7,0 0 0 6,18-3-1-6,3 3 1 8,9-6-3-8,-5 1 1 6,-2 5-2-5,-2-5 1 5,-3 5-1-5,-2 5 1 6,3-5 0 4,-3 2 0-15,2 1-2 17,-1-1 1-17,-1-2-10 17,-9 0 0-16,-3 4-12-1,-4-4 0 15,0 0-35-14</inkml:trace>
  <inkml:trace contextRef="#ctx1" brushRef="#br1" timeOffset="152683">18395 4970 95 0,'-9'0'0'12,"-7"0"2"-9,7 0 0 8,2 0 1-6,7 0 0 5,-12 9 1-6,8 2 0 7,2 5-1-6,2 12 1 4,0 7-1-4,0 4 1 5,2 0-2-5,2-2 1 5,3-1-1-4,-2-6 0 4,-3 0-1-6,-2-9 1 8,0 2-2-1,0-7 1 6,3-5-12-17,1 1 0 17,1-5-74-17</inkml:trace>
  <inkml:trace contextRef="#ctx1" brushRef="#br1" timeOffset="153150">18598 4684 84 0,'0'0'0'9,"12"5"1"-5,-12-5 1 7,9 7 3-6,-9-7 0 6,0 0 2-7,0 0 0 7,0 0-2-7,9 0 0 6,5 0-2-5,13 0 1 6,13 0-2-7,8-5 0 7,10 3-1-6,-8-7 1 4,1 2-1-3,-5-5 0 4,0 1-1 3,-7-3 1 4,-7 3-5-17,-6 4 1 0,-8-3-42 16,-9 13 0-15,-6 8 36 15,-10 1 0-15,0-1-5-1</inkml:trace>
  <inkml:trace contextRef="#ctx1" brushRef="#br1" timeOffset="153462">18711 4861 113 0,'0'0'1'3,"0"0"1"7,0 0 1-6,0 0 1 7,0 0-1-7,0 0 1 6,0 0 1-5,9 0 1 6,10 7-3-7,8-2 1 7,10 0-3-7,2-5 1 6,3-5-1-5,4 0 0 6,7-6-1-7,-3 2 1 6,1-3-2-4,-7 5 0 3,-5-4-36 6,-9 6 0-14,0 1-18 15</inkml:trace>
  <inkml:trace contextRef="#ctx1" brushRef="#br1" timeOffset="153902">19547 4213 90 0,'0'0'0'7,"16"-3"3"-2,-16 3 0 7,0 0 2-8,0 0 1 6,0 0 2-6,0 0 0 7,0 0 0-7,0 0 0 7,0 24-5-6,-4-6 1 5,4 10-3-6,0 4 1 7,4 7-1-6,-4 0 0 5,2-5 0-5,1 3 0 6,4-2 0 2,-7-8 0-9,4-4 0 9,-1-2 0-13,-3-5-11 15,0-2 0-15,0 0-89 17</inkml:trace>
  <inkml:trace contextRef="#ctx1" brushRef="#br1" timeOffset="154260">19273 4696 93 0,'0'0'0'10,"0"0"2"-5,0 0 1 5,0 0 2-5,0 0 0 6,0 0 1-6,0 0 0 4,0 0 1-4,11 0 0 5,6 4-3-6,10-4 1 7,12 0-2-6,3 0 0 5,6 3-3-5,-9-3 1 5,3 2-1-5,-3-2 1 7,-2-2-1 6,0-1 1-18,-3-1-7 0,-6-3 0 16,-3 7-30-16,-6 0 1 17,-6 0 4-17,-13 0 0 17</inkml:trace>
  <inkml:trace contextRef="#ctx1" brushRef="#br1" timeOffset="154547">19446 4970 120 0,'0'0'0'8,"11"-12"1"-3,-4 10 1 6,7 0 3-7,7-5 1 6,4 0-3-5,-2-5 1 5,0 8-3-5,-5-1 0 5,-1 5-1-5,-6 11 1 5,-2 13 0-5,-4 1 1 5,-5 5-1-5,-16 2 0 6,-10-4 0-7,6-1 0 7,-1-6-1-6,3-3 1 7,4-6-1 6,5-3 1-18,2-2 0 0,7-7 0 15,-3 7 0-15,3-7 0 17,12 11 0-17,-1-2 0 17,6-4-1-17,-4 2 1 16,8 0-1-16,11-3 0 17,7 1-26-16,3-5 1 15,2-5-26-15,-3 1 1-1</inkml:trace>
  <inkml:trace contextRef="#ctx1" brushRef="#br1" timeOffset="155069">19899 4466 91 0,'0'0'1'2,"0"0"1"7,10 7 2-4,1-7 0 6,1 0 2-7,6 0 1 6,10 0-2-4,6 0 1 4,10 0-3-6,-7-5 1 7,0 1-3-7,-7 1 1 7,-5-1-1-7,5-1 0 8,5-2-1-8,-10 3 0 6,-4-1-17-5,-5 3 1 4,0 2-59-4</inkml:trace>
  <inkml:trace contextRef="#ctx1" brushRef="#br1" timeOffset="155324">19948 4691 107 0,'0'0'2'2,"23"0"0"8,14-2 0-5,-3 2 0 5,5 2-1-5,-9 3 1 5,-2-5-1-5,-5 0 0 5,-2 0-1-6,-7-5 0 6,-1 3-15-5,-1-3 1 5,-5 5-29-5,-7 0-4 7</inkml:trace>
  <inkml:trace contextRef="#ctx1" brushRef="#br1" timeOffset="155507">19973 4512 98 0,'0'0'0'9,"0"0"2"-4,0 0 0 5,0 0 1-5,0 0 1 5,-11 11-3-5,11-11 1 5,-14 16 1-5,5 1 0 6,2-4 2-8,-5 13 0 9,5 8-1-9,3 5 1 8,-1 7-3-7,3 3 1 7,-1 1-1-5,3-2 1 10,0-2-2-16,0-13 1 17,-2-6 0-17,4 1 1 16,1-5 1-15,1 0 1 15,1-7-3-16,4-4 0 17,-2-3-1-17,7-2 1 17,4 0-1-17,10-3 0 0,6 1-1 15,10 2 1-14,0 0-9 16,7 2 1-17,2-5-36 2,4 3 0 12,1 0-8-13</inkml:trace>
  <inkml:trace contextRef="#ctx1" brushRef="#br1" timeOffset="156226">20814 4556 96 0,'0'0'0'10,"0"0"3"-4,0 0 0 3,0 0 3-3,0 0 0 3,0 0 0-3,0 0 0 4,4-14-1-6,-4 14 1 7,0-14-3-7,0 14 1 7,0-16 0-6,-6 7 0 6,1-3-2-7,-11-2 0 6,-10 1-2-5,-6 6 1 5,-7 2-1-6,2 10 0 8,0 2 0-9,0 4 0 14,1 10 0-17,3-5 1 17,3 7-1-17,7-2 0 16,5-3 0-15,4 3 0 15,7-8 0-16,7 8 0 17,12-5 0-17,4 3 0 16,9 1 0-14,10-8 0-2,6 4 0 15,-4-9 0-15,0 2 0 17,-7-7 1-17,-5 3-1 17,-6 0 1-17,-6-5-1 0,-8 11 0 16,-5 5 0-16,-16 12 0 17,-12 13 0-17,1 1 0 16,-8 4 0-15,10-7 0 15,2 0 0-15,4-7 0 14,8-9 0-14,6-5 0 16,8-1 0-17,8-1 0 0,7 0 0 16,3-9 1-16,7 2-1 17,-1-7 0-17,1 3 0 17,-3-1 1-16,-2-4-4-1,-4 3 0 15,-3-3-40-15,0 0 1 17,-7-3 9-17,1-8-4 16</inkml:trace>
  <inkml:trace contextRef="#ctx1" brushRef="#br1" timeOffset="157113">20768 5140 99 0,'0'0'0'10,"9"11"6"-6,-9-11 0 7,5 7-1-7,-5-7 0 7,0 0-2-7,9-7 0 7,5-2-2-6,6 2 1 5,8-4-1-6,0 2 0 7,4 2 0-7,-2 2 0 7,2 3-1-6,-4-3 0 4,-1 5 0-4,-6 0 0 6,-3 0-12-6,-6 0 0 7,0 0-67 5</inkml:trace>
  <inkml:trace contextRef="#ctx1" brushRef="#br1" timeOffset="157384">20959 4942 111 0,'0'0'0'9,"0"0"3"-4,0 0 0 5,0 0 0-6,0 0 1 7,0 0-1-7,5 12 0 7,-5 8 1-7,2 12 0 7,-2 3-1-7,-2 9 0 7,2 2-1-7,-5-3 0 8,3-4-1-9,-1-4 1 8,-1-3-2-7,-1-4 1 8,3-10-23 3,-1-4 0-14,1 0-56 13</inkml:trace>
  <inkml:trace contextRef="#ctx1" brushRef="#br1" timeOffset="157950">20977 4328 65 0,'0'0'5'3,"0"0"0"7,0 0 1-5,0 0 0 5,-2-12 1-5,-3 1 1 5,1 2 0-5,2 2 1 5,2-5-5-5,0 12 1 5,-5-14-4-6,5 14 1 6,5-13-1-5,6 1 0 6,7 1-1-6,3 1 1 5,0 3-1-4,0 3 0 4,-3 4 0-6,-2 4 0 7,-2 8 0-7,-9 11 1 8,-5 5-1-1,-10-1 1 7,-3 3 0-18,-6-2 0 0,-2-1-1 15,5-6 1-15,0-5-1 17,5-2 0-16,4 0 0 16,2-7 0-17,5 0 1 0,0-7 1 15,7 9-1-14,2-5 1 15,5-1-1-15,2 1 0 16,3 3 0-17,1-2 0 15,3-1-5-14,7-1 0 15,0-1-98-15</inkml:trace>
  <inkml:trace contextRef="#ctx1" brushRef="#br1" timeOffset="160342">21825 4383 78 0,'0'0'0'8,"9"-5"1"-3,-9 5 0 5,0 0 0-5,0 0 1 6,0 0 0-7,0 0 0 6,0 0 2-5,0 0 0 6,0 0-1-6,0 0 1 5,9 17-1-6,-2-1 0 7,0 9-1-7,-2 7 1 7,-3 7 0-6,0 0 1 6,-2 5-2-7,-2-5 1 13,0 0-1-17,-3 0 1 17,1 5-2-17,-3 0 1 16,0 6-1-15,2-4 1 15,1 3 0-15,4-6 1 14,4-3-2-14,-2-1 1 15,5-9-1-15,5 2 1-1,6-5-1 16,-4 1 0-16,2 0-1 17,5-5 1-16,4-7 0-1,-2 0 1 15,3-5-1-15,-3 1 1 17,2-10 0-17,0-2 0 17,3-2-1-17,-3-3 1 16,3 1-1-15,-5-3 0 15,0-9 0-16,0-7 1 17,-2-5-1-16,-3-7 1-1,-2-4-1 15,-2-9 1-14,-2-7-1 15,-5-3 0-16,-3-8 0 18,-1 3 0-18,-3 4 0 0,-3 3 0 15,1 6-1-15,0-1 0 17,-3 8 0-17,0-1 0 17,3 9 0-17,2 3 0 16,0 9 0-16,0 0 0 17,5 7-1-17,-3 0 1 16,3 4-1-15,-5 3 1 15,0 2-9-15,0 7 0-1,0-7-31 3,0 7 1 10,0 0 1-12,0 0-4 10</inkml:trace>
  <inkml:trace contextRef="#ctx1" brushRef="#br1" timeOffset="163328">22403 5269 78 0,'0'0'0'10,"0"0"3"-5,0 0 1 5,0 0 0-5,0 0 1 5,0 0 0-6,0 0 0 7,0 0-1-6,0 0 0 5,0 0-1-5,0 0 1 5,0 0-1-6,0 0 1 6,0 0-1-5,0 0 1 6,0 0-1-6,12 0 0 5,-1 0-2-6,5 0 0 7,3 0 0-7,1 0 0 7,-4 0-1-7,3 0 1 7,-1 0-1-5,-4 4 1 11,-2-4-1-16,-3 3 1 15,-2 1-5-15,-7-4 1 3,11 0-41 1,-11 0 0 5,0 0 9-6</inkml:trace>
  <inkml:trace contextRef="#ctx1" brushRef="#br1" timeOffset="163865">22569 4723 74 0,'0'0'2'3,"0"0"1"8,0 0 1-7,0 0 0 7,0 0 1-7,0 0 0 7,0 0 0-7,0 0 1 6,18 0-3-5,-6-4 1 5,9 2-2-5,6-1 0 6,8 1 0-7,-5-5 0 7,2 2-1-7,-2-4 1 7,-2 2-2-7,-5-2 1 6,-5 7-12-3,-4-3 0 2,0 5-64-4</inkml:trace>
  <inkml:trace contextRef="#ctx1" brushRef="#br1" timeOffset="164126">22550 4924 100 0,'0'0'0'8,"0"0"1"-4,0 0 0 7,0 0 2-8,0 0 0 8,0 0 0-6,19-10 0 6,11 3 0-7,2-4 0 6,5-1-2-6,0 6 1 8,2 3-1-7,-9 1 0 5,-5 2-1-6,-2-5 1 7,0 5-20-6,-2 0 1 5,0 0-24-5,-3-7-4 6</inkml:trace>
  <inkml:trace contextRef="#ctx1" brushRef="#br1" timeOffset="164456">23188 4335 91 0,'0'0'0'9,"0"9"1"-5,0-9 1 6,0 0-1-5,0 0 1 5,0 0 0-5,0 0 1 5,5 11 2-5,0 6 0 5,-1 8-2-6,1 0 1 7,-1 5-2-7,1 7 0 7,-3-3 0-7,1 1 0 6,-1 2-1-4,-2-10 1 5,0 1-1-3,-2-5 1 8,-1-7-9-15,1 0 1 15,0 2-81-16</inkml:trace>
  <inkml:trace contextRef="#ctx1" brushRef="#br1" timeOffset="164800">22944 4834 101 0,'0'0'0'9,"0"0"4"-4,0 0 0 6,0 0 0-7,0 0 1 7,0 0 0-7,0 0 1 7,16-5-2-7,3 5 0 6,4-4-2-5,7 1 0 6,4-1-1-7,-1-1 1 6,1 1-1-5,1 1 0 5,4-1-1-5,-2 4 1 5,2-5-1 4,-7 3 1 3,-4 2-7-17,-5 0 0 0,-2 0-45 16,-8 0 0-16,1 0 29 17</inkml:trace>
  <inkml:trace contextRef="#ctx1" brushRef="#br1" timeOffset="165085">23050 5052 96 0,'0'0'0'10,"5"-11"5"-6,-5 11 0 6,0 0 0-5,0 0 1 6,0 0-4-7,0 0 1 7,16 0 0-7,2 0 0 7,3 0-1-7,-2 0 0 7,1 5-1-7,-1-3 0 6,-5 2-1-4,-3 1 1 5,3 2-1-8,-12 14 1 7,-4 2 0-5,-10 4 0 6,-6 5 0-5,2-9 0 17,2 0-1-22,0-6 1-1,3-1-1 16,1-9 0-16,4-1 1 17,6-6 1-16,-5 10 0-1,5-10 1 16,0 0-2-16,0 0 1 10,0 0-1-5,0 0 1 5,21 11-1-4,-5-6 0 4,2-1-2-2,3 3 1 9,0-7-28-17,-1 5 0 17,1-5-44-16</inkml:trace>
  <inkml:trace contextRef="#ctx1" brushRef="#br1" timeOffset="165671">23440 4528 104 0,'0'0'0'9,"11"11"2"-5,-2-11 0 7,5 0 1-6,2-4 0 5,3-1 0-5,13 3 0 6,12-7-2-7,2 6 1 6,4-1-1-6,-10 4 1 7,-6 0-1-7,-2-5 0 7,1 5-4-7,-10-2 0 7,-7 2-42-6,-7 11 0 6,0-4 24-7</inkml:trace>
  <inkml:trace contextRef="#ctx1" brushRef="#br1" timeOffset="165897">23548 4806 99 0,'16'0'0'12,"5"3"4"-11,6-3 0 9,8 0-2-5,-8 0 0 5,1 0-1-5,-7 0 0 6,-7 0-1-8,4-3 1 9,3-1-9-8,-5 4 0 6,-2-5-38-5,-3-2-5 5</inkml:trace>
  <inkml:trace contextRef="#ctx1" brushRef="#br1" timeOffset="166076">23592 4567 77 0,'0'0'0'9,"-7"12"5"-3,7-12 0 4,-5 11 0-6,5-11 0 7,-2 7 1-7,2-7 0 7,-7 11-1-7,0 3 1 6,-5 0-4-4,3 7 1 3,0 6 0-4,2 12 1 5,0 7-3-6,5 3 1 8,2 6-1-7,0-9 1 9,0 2 0-13,0-6 1 14,0 1-2-15,-2-8 1 17,-1-5-1-17,1-5 1 17,0 0 0-17,-1-8 0 16,1-4 1-15,0-1 0 15,-1-3-1-16,3-9 0 2,3 12-1 4,-3-12 0 6,4 16 1-9,-4-16 0 8,12 11-1-7,-3-9 1 8,0 3-1-10,3 0 1 13,4-1-2-14,-7-4 1 14,5 7-1-15,2-7 1 17,2 5-1-17,3-1 1 17,2 3-1-17,0-2 1 16,3-5-1-15,1 0 0 15,1 0-2-16,2-5 1 17,4-6-22-16,-8 6 1-1,-1-2-73 16</inkml:trace>
  <inkml:trace contextRef="#ctx1" brushRef="#br1" timeOffset="166912">24379 4618 65 0,'0'0'7'3,"0"0"1"8,9-12 3-7,-4 1 0 7,-3 1 1-7,3 4 0 8,2-6-4-8,-3 1 1 7,1-3-4-7,-5 2 0 6,-2-2-3-5,-1 1 1 5,-1-1-2-5,-3 0 1 5,0 0-2-5,0 5 1 5,0 2-1-5,-7 3 1 4,-2 4-1-4,-11 4 0 6,-10 8 0-6,0-1 0 6,0 5 0 4,3 5 0-14,1 4 0 15,6 1 0-15,6 1 0 15,7-2 0-15,5 3 0-1,7 0 0 16,4-1 0-16,5 1 0 17,7-3 0-17,6-2 0 16,10-7 0-15,-2-4 1 15,-7-1-1-15,-3-6 1 15,-4 2-1-16,-5-3 1 17,-2 3-1-17,-9 9 0 0,-10 7 0 15,-4 5 0-14,-7 4 0 16,2-2 0-16,3 7 0-1,4-9 0 15,3-1 0-14,4-2 0 15,2 1 0-16,5-3 0 17,2-7 0-17,5-2 0 17,7-1 0-17,2-1 0 16,7-5 0-16,-4 0 0 17,-1-3-23-17,-2 1 1 17,0 0-65-16</inkml:trace>
  <inkml:trace contextRef="#ctx1" brushRef="#br1" timeOffset="167773">24508 5209 123 0,'0'0'0'9,"5"9"1"-5,-5-9 0 9,0 0 0-10,0 0 1 7,0 0 1-6,0 0 0 7,9 0 4-6,3-5 0 5,1 5-2-5,8-4 0 5,2 2-2-6,0-3 0 7,2-4-1-6,-1 6 0 6,-4-3-1-8,-1 3 0 8,-1 3-1-6,1 0 0 7,-3 3 0-5,-3-1 0 10,-3 2-6-17,1-4 1 17,-2 0-44-17,-9 0 0 16,0 0 7-14</inkml:trace>
  <inkml:trace contextRef="#ctx1" brushRef="#br1" timeOffset="168370">24580 4300 97 0,'0'0'1'1,"0"0"1"11,11-11 3-8,-11 11 0 6,9-12 1-5,-9 12 0 5,3-11-3-5,-3 2 0 6,4-3 0-7,-1 1 1 7,3-1-2-6,4-4 1 4,3-5-1-4,4 7 1 5,1-2-1-5,5 0 0 6,5 5-2-7,-1-1 1 7,-1 8-1-7,1 4 0 8,1 4 0-5,-3 3 0 10,-4 0 0-16,-3 2 0 15,-1 7 0-16,-8-4 0 16,-2 4 0-15,-3-5 1 15,-1 5-1-16,-8 8 1 0,-4 3-1 17,-10 1 1-17,-6 6-1 17,0-6 1-17,-5-5 0 0,2 0 0 16,-2-2 0-16,7-5 1 17,2-5-1-17,5 1 0 16,5-5-1-16,2-3 1 17,2 1-1-17,7-5 1 17,0 0-1-17,0 0 0 3,0 0 0 2,0 0 0 5,0 0 0-5,0 0 0 5,0 11 0-5,4 1 0 5,5-1 0-6,12 5 1 8,5-4-1-9,1-1 0 13,5 1 0-16,-4-3 1 17,0-4-1-17,-8 2 1 16,-3-7-1-15,-4 4 0 15,-1-2 0-15,-3 3 1 15,-2-5 0-16,-7 0 0 16,0 0 0-16,0 0 0 1,0 0-1 4,0 0 0 6,0 0-11-6,0 0 0 5,0 0-47-6,0 0 0 8,0 0 37-8</inkml:trace>
  <inkml:trace contextRef="#ctx1" brushRef="#br1" timeOffset="173158">17578 5846 39 0,'0'0'3'4,"0"0"0"6,0 0 0-5,0 0 1 4,0 0-2-5,0 0 1 8,0 0-1-8,0 0 0 7,0 0 0-7,0 0 1 7,0 0 0-7,0 0 0 7,0 0-1-7,0 0 0 6,30 30 0-4,-12-5 0 5,5 5-1-8,0-2 1 8,-2-5-1-5,0-3 1 6,-1-8 1-10,6-12 0 12,1-7-2-14,-1-4 1 17,1-6-2-17,6 1 1 17,-6-9-1-17,-1 7 1 16,-6 6-1-15,-1 1 1 15,-1 1-1-16,-2 8 0 16,-2-2 0-15,2 4 1 17,-7 4-1-18,10 3 0 0,8-2 0 15,6-1 1-15,8-1-1 17,8-3 1-17,6-5-1 17,-5 3 1-17,3-3-1 0,-2-2 0 16,0 3 0-16,2-1 0 16,-7 0 0-15,-7 3 1 15,-4-5-1-15,1 3 1 15,4-8-1-15,-6 3 1 15,1 2-1-16,4 2 0 17,5 1 0-16,-3 4 0-1,0 4 0 15,3-4 0-15,2 0 0 16,5-4 0-15,2-3 0 16,-2-5 1-16,-1 1-1-1,-11 6 1 15,-11-2-1-15,-3 7 0 17,-4 7 0-17,0 0 0 16,-3 7 0-15,10 0 0 15,4 6 1-15,7-13 0 15,7 3 0-16,5-20 1 16,7-3-1-15,-1-1 0-1,-4-5-1 16,-4 8 1-16,-3-1-1 17,-7 8 1-17,-7-3-1 17,0 5 0-17,-4 4 0 0,4 0 0 16,0 3 0-16,1-1 0 16,-1 3 0-15,-4-2 0 15,-8 2 0-16,3 0 0 17,0 2 0-17,-7-5 0 17,3 3 0-17,-1 0 0 16,3-2 0-16,7-1 1 2,6 1-1 13,-4-3 1-15,2-2-1 17,3 0 1-17,0-2-1 16,-3 2 0-16,-2 0 0 16,-3 0 0-15,-6 2 0-1,2 3 1 17,2 4-1-17,-4-2 1 16,-5 5 0-15,-2-6 0 15,0 6 0-16,-3-3 1 16,-4 3 1-15,7-8 0 15,5-1-2-14,4-6 1-2,2-1-2 15,7-8 0-15,5-4-21 17,5-5 0-17,1 3-23 18,-4 0-4-18</inkml:trace>
  <inkml:trace contextRef="#ctx1" brushRef="#br1" timeOffset="174721">22203 5736 68 0,'0'0'0'2,"0"0"0"8,0 0 1-6,0 0 1 8,0 0 0-8,0 0 0 6,0 0 4-5,0 0 1 5,0 0-5-5,0 0 0 6,0 0 0-7,0 0 0 6,0 0-1-6,0 0 0 7,-12 11-1-7,3 1 1 7,0-5-1-6,9-7 1 6,-14 13 0-8,14-13 0 8,0 0 0-6,0 0 1 5,0 0 0-5,0 0 0 6,0 0-1-7,0 0 1 6,0 0-2-5,0 0 1 5,-5-9-1-6,5 9 0 7,-7-7 0-6,7 7 0 5,-9-9 0-5,9 9 0 4,0 0 0-4,0 0 0 7,0 0-1-8,0 0 1 6,0 0-2-5,0 0 1 5,0 0 0-5,0 0 1 5,14 12-1-5,4 1 1 5,8 1 0-5,8-2 0 5,1 1 0-5,11-6 0 5,7-2 0-3,0-3 0 2,4 1 0 6,-1-1 0-14,1-2 0 15,-6 0 0-16,4 4 0 18,-13-4 0-18,-5 5 0 0,-7 2 0 15,-5-2 0-14,-2-1 0 15,-2 3 0-15,13-5 0 15,12-4 0-15,12-5 0 15,11-7 0-16,2 1 1 16,5-4-1-15,-9 1 0 0,-7 7 0 14,-9 7 0-14,-8 2 0 14,-3 7 1-14,-1 9-1 15,0-5 1-15,5 5 0 16,6-4 0-17,6-7 0 0,1-5 0 15,5-5-1-15,-4-2 1 17,0 2-1-16,-15-4 0 15,-8 7 0-16,-3-3 0 17,-7 10 0-17,3-5 0 16,-3 7 0-15,12-3 1 15,5 1-1-15,4-3 1-1,4 3-1 15,-6-5 1-14,0 0-1 15,-7 5 0-15,-5-5 0 15,-4 2 0-16,-3 2 0 0,0 1 0 16,3 2 1-15,11-2 1 15,10-5-1-15,4 0 1 15,6-5-1-16,-10 3 1 17,-3 2-2-17,-9 0 1 16,-7 0-1-15,-7 0 1 15,-5 2 0-15,7 3 0-1,-4-1 1 15,2 3 0-14,3-7-1 15,-6 5 0-16,1-5-1 18,-5 2 1-18,-4-2-2 0,-3 0 0 15,0 2-25-14,0-2 0 15,-2 3-12-16,-7-3 1 17,0 0 29-16</inkml:trace>
  <inkml:trace contextRef="#ctx1" brushRef="#br1" timeOffset="186854">1112 10270 18 0,'0'0'0'10,"0"0"1"-5,0 0 0 4,0 0 1-3,0 0 0 4,0 0 7-6,0 0 1 7,0 0-6-7,0 0 0 7,0 0-2-7,0 0 1 7,0 0 0-7,0 0 1 7,0 0-2-7,0 0 1 8,16 4 0-8,-2-2 0 7,7 3-2-8,-1-5 0 8,3 0 0-6,5 0 1 5,0 0-1-5,2-5 1 4,6 1-1 7,-1 2 1-16,-1-3-1 15,6 3 0-14,3-1 1 15,-8 3 0-15,2 0-1 15,-7 0 0-16,-3 3 0 0,8-3 0 16,6 0-1-15,-1-3 1 15,-1 1-1-16,2-5 1 17,3 0-1-17,0 0 1 16,2 3-1-15,2 1 1 15,5-1 0-16,-5 4 0 17,-4 0-1-17,2 0 1 16,3 4-1-15,1-4 1-1,3 0-1 16,3 0 1-16,-1-6-1 17,5 1 1-16,-5 0 0-1,3 5 0 15,1-4 0-14,-3 8 0 15,-6-1-1-16,3 1 1 17,0 5-1-17,3-4 1 16,1 2-1-15,-1 0 0 15,6-3 0-16,4 1 1 17,1 0-1-17,-7 2 1 16,2-3-1-15,-4 5 1-1,2 1 0 16,-5-1 0-16,3 2 0 17,2 1 0-16,6 2-1-1,1-5 0 15,0 0 0-14,2-2 1 15,2-7-1-16,1-5 0 16,2 3 0-15,-3 2 0 15,3 0 1-15,13 7 0 15,10 0-1-16,-26-3 1 17,-4-1-1-17,0-1 1 16,0-2 0-15,18-2 0-1,14-1-1 16,2-13 1-16,1-2-1 17,-8 4 1-16,-4 3-1-1,0-1 1 15,-3 5 0-14,3-4 0 15,0 1 0-16,-16 4 0 17,-10-1-1-17,21-5 1 16,14 3-1-15,0-3 1 15,5 3-1-15,-10 2 1 14,-1-2-1-14,-4 2 1 1,1 0-1 12,-5 3 1-13,5 1-1 15,-14 3 1-16,-9 0-1 16,16 0 1-15,14 0-1 1,-3 0 1 12,8-2-1-13,1 2 0 15,3 0 0-16,-5 0 0 17,-4 0 0-17,2 0 1 16,-4 0-1-15,6 0 0 15,5 2 0-15,-9 5 1 14,-1 5 0-14,1-1 0 16,2-6-1-17,3 2 1 0,4 2-1 16,-7-2 1-16,2-2-1 17,5-1 1-16,4 3-1-1,-1-2 0 15,1 2 0-14,-4 4 1 17,5-4-1-17,2 2 1 12,4 3-1-12,-6-8 0 15,1 3 0-15,4-7 0 15,8-2 0-16,3-3 1 17,2 1-1-16,0-1 0-1,4 3 0 15,-4-1 0-14,5 1 0 15,-5 2 0-16,-3 0 0 18,-1-4 0-17,-1 1 0-1,3 3 0 17,-5 0 0-17,2 3 0 16,5 1 0-16,0-4 0 16,3 5 0-15,-8 2 1 15,3-5-1-15,2 5 0 13,0 2 0-14,-7 3 0 17,-7-1 0-17,0-4 1 18,-4 0-1-17,11-5 1-1,0 3-1 14,-3-5 0-14,6 0 0 17,-1 0 0-16,-2 4 0-1,-2-4 0 15,-2 3 0-14,-1-1 1 17,-2 0-1-18,7 3 0 17,-4-5 0-17,6 4 1 14,5-4-1-13,2-4 0 15,-2 4 0-16,-2 0 0 18,-3 0 0-17,-2-5 0-1,-2 3 0 17,5 0 0-17,-1-1 0 16,0-4 1-12,3 3-1-4,2-5 0 12,5 4 0-11,-8-2 1 16,1 3-1-17,4-3 1 15,-4 2-1-14,2 3 1 15,0-5-1-15,0-2 0 13,-2-1 0-13,-3 1 0 15,0 0 0-16,3-2 0 20,7 1 0-20,-5 1 1 0,4 2-1 15,3-2 1-15,0 4-1 15,2-6 0-14,0 6 0 15,-4-6 0-15,-3 2 0-1,-2 2 1 17,0 0-1-17,2 2 0 15,1-4 0-15,1 2 0 18,-6 0 0-17,-3-4 0 16,-4 2 0-17,0-3 0 14,0 1 0-14,-1 1 0 19,1 8 0-19,-9-7 1 1,-5 6-1 14,-5-6 0-15,-2 5 0 15,0 1 0-15,0 3 0 19,-4 0 1-18,-3 0-1-1,-7 0 0 15,0-4 0-15,-7 1 0 15,-4-1 0-15,-12 4 0 18,-6 0 0-18,-6 2 0 17,1 0 0-16,-7 1 0 14,2 1 0-14,-5-4 0 14,-4 0 0-14,-5 0 0 0,-6-4 0 13,-6 4 0-12,-1 0 0 14,-8 0 0-15,-1 0-12 16,-10 0 0-16,0 0-90-1</inkml:trace>
  <inkml:trace contextRef="#ctx1" brushRef="#br1" timeOffset="189537">1245 10631 30 0,'0'0'0'4,"0"0"0"6,12 7 1-5,-12-7 0 5,11 6 3-5,1-3 0 5,-3-1 1-5,3-2 0 4,2 0-3-3,6-2 1 4,8-1-1-6,0 1 0 7,6 2 0-7,10-4 1 7,0-1 0-7,-3 3 0 8,-2-8-1-9,5 4 0 10,4-6-1-10,-8-2 0 14,1 5-1-17,3 0 1 17,-5 2 0-17,0-2 0 16,0 6 0-15,5 3 0 16,0 3 0-17,2 1 0 16,-2 1-1-16,-5 2 1 17,-5 2 0-17,3 0 0 0,-2 5 0 16,-1-7 0-15,1 2 0 14,2 3 0-14,2-8 0 15,2 3 1-15,3 5-1-1,4-8 0 16,5 8 0-15,0-8 0 15,3 6-1-16,-3-1 1 16,2 0-1-15,0 2 1 15,0 1-1-16,3-1 1 16,2-4 0-15,2 3 0 16,5-4 0-17,4 1 0 0,-2-2 0 16,3 0 0-16,1-3 0 16,3 0 0-15,-2 5 0 15,25-5 1-15,14 5-2-1,-14 0 1 16,-4-2 0-16,-3-3 0 17,0-2 0-16,14-5 0 14,0-4 0-14,7-5 0 15,-3-6-1-15,8-1 1 15,-6 0 0-16,6 3 0 17,4 9 0-17,-11-3 1 0,-3 1-1 16,-2 2 1-16,0 4-2 17,0 3 1-16,-3 4 0-1,-1-4 0 15,-8-3-1-15,3-2 1 17,2-2-1-17,2 7 1 17,3-5-1-17,-7 2 1 16,-8 1-1-15,-1-1 0 15,-10 5 0-15,-11 5 0 15,-12-3 0-16,7 5 0 17,1 0 0-17,3-3 0 0,1-1 0 16,5-3 1-16,6-3-1 16,19 1 0-15,20 0 0 1,-18-5 1 13,-4 4-1-15,-6-1 0 15,-3 2 0-14,-15 2 1 15,-9 0-1-16,21 6 0 17,12 6 0-16,-22-3 1 15,-6-4-1-15,21 2 1 15,4-5-1-16,11 3 0 16,8-3 0-15,-10 0 1-1,-11 3-1 16,7-5 1-15,0 0-1 15,4 4 0-16,0 3 0 16,-11 0 0-15,0 5 0-1,-3-3 1 15,3 2-1-14,-4-1 0 16,3-1 0-17,-1 2 0 16,-1 1 0-15,-13-3 0 15,-14 0 0-16,9 0 0 17,5-2 0-17,18 5 0 16,16 2 0-15,-9-1 1-1,-9 6-1 16,0-8 1-16,0 1 0 17,2-3 0-17,2-2-1 17,-4-2 1-17,0-1-1 0,-12-4 1 16,-16-2-1-16,26 0 1 17,13-1-1-17,-6 1 1 16,6 2-1-15,-27 2 1 15,-14 3-1-16,23-3 0 17,9 5 0-17,0-7 1 16,2-5-1-14,-18 3 1-2,-11-2-1 15,20-1 0-15,9 0 1 16,-18 1 0-15,-11-3-1 15,22 2 0-15,8 3 0-1,-21-3 0 16,-15 3 0-16,8 0 1 17,2-3-1-17,21 3 0 16,14-7 0-15,-3-1 0 15,5 1 0-16,-7-2 0 17,-2-5 0-17,-3 4 1 16,-4 3-1-14,0 2 0-2,0 5 0 15,-19-1 0-15,-9 3 0 17,5-2 0-17,-2 2 0 16,4 0 0-15,7 2 0-1,14 1 0 16,11-1 0-16,-25 3 0 16,-14-3 0-15,0 2 0 15,-2 3 0-15,2 0 0 15,-2 2 0-15,5 1 0 15,6 1 0-16,-9-2 0 16,3 3 0-15,2 2 1 0,-1 0-1 14,4-5 0-15,-4 0 0 16,22 2 0-15,15 6 0 15,-27-6 0-14,-11-9 0-2,2 1 1 15,0-3-1-15,-1 0 1 16,1-3-1-15,21 3 1 15,18 0 0-16,-12 0 0 17,-2-2-1-16,3-3 1 14,-3-1-1-14,0-4 1 15,0-1-1-15,2-3 0-1,8 0 0 16,-8 0 1-15,-2 3-1 15,0-1 1-16,-9 3-1 16,7 0 0-14,5 2 0-2,-6 0 0 14,-1-4 0-13,-14 1 1 16,-10 4-1-17,28-6 0 16,7 1 0-15,-7 1 0 15,-2 3 0-15,-14-4 0 14,-11 2 0-14,22-3 0 15,12 1 0-14,0-1 0-2,3 1 0 15,-8-3 1-15,-2 0-1 16,-4-7 0-15,-3 3 0 15,-14 4 0-15,-4 5 0-1,0 0 0 16,-5 4 0-16,5-2 0 17,0-2 0-17,0 0 0 16,-1 4 0-16,17-6 0 17,14-1 0-17,-23 8 0 17,-10 4 0-17,-2-9 0 16,-4 2 0-14,2 0 0-2,0-2 0 15,-5 2 0-15,0 0 0 16,3 2 0-15,-5 5 0 15,4 0 0-15,6 2 0 0,-3-4 0 14,-1 0 0-15,6 0 0 16,2-5 0-15,-7 2 0 15,-3 5 0-16,3-5 0 17,2 5 0-17,-2 5 0 16,-2-5 0-15,-1 2 0 15,3 1 0-16,-5-1 0 17,3-2 0-16,2 0 0-1,-5-2 0 15,3 2 0-14,-3 0 0 15,-4 2 0-16,-5 3 0 2,-7 1 0 13,-4 4 0-15,1 1 0 16,1-4 0-16,-5 2 0 17,-2-6 0-16,5-1 0 15,4 0 0-16,-7-2 0 16,-4 0 0-15,-5 0 1 15,-2-2-1-15,-5 2 0 0,-2 0-1 14,-3 0 1-15,-2 0-38 16,-9 0 1-15,12 0-4 15,-1 0 5-16</inkml:trace>
  <inkml:trace contextRef="#ctx1" brushRef="#br1" timeOffset="202235">2367 11217 54 0,'0'0'0'9,"0"0"11"-4,0 0 0 6,0 0-5-6,0 0 1 5,0 0-2-5,0 0 0 4,0 0 0-4,0 0 0 7,0 0 0-9,0 0 0 9,0 0-2-8,0 0 1 6,-9 30-1-5,-3 5 1 6,-1 15-1-7,-1 12 0 7,0 12-1-3,-14 4 1 8,-9 5 0-15,3 4 0 15,-10 3-2-15,-2 16 1 15,-2 11-1-16,13-25 0 2,5-11 0 12,14-33 0-13,11-25-1 15,-1-5 0-15,6-13-1 1,0-5 0 12,13-7-19-13,8-18 1 15,9-12-28-16,7-11 1 16,-5-1 32-15</inkml:trace>
  <inkml:trace contextRef="#ctx1" brushRef="#br1" timeOffset="202713">2406 11254 91 0,'0'0'2'1,"0"0"0"11,0 14 3-9,-4-5 0 8,4 0 0-6,0 3 0 6,0 2-1-8,4 6 0 8,3 8 0-6,9 11 0 5,0 5 0-5,3 6 1 5,2 1-2-5,-5 4 1 5,-5 5-2-6,5 0 0 7,-4 4-1-6,-1-2 1 5,6 3-1 6,-6-3 0-16,1 4 0 14,-1-22 0-12,-6-7-1 12,-3-9 1-13,0-12-4 16,1-7 1-16,-3-9-21-1,-5-14 1 14,-2-9-27-12,0-11 0 12,-4-1 39-13</inkml:trace>
  <inkml:trace contextRef="#ctx1" brushRef="#br1" timeOffset="203031">2206 11898 90 0,'0'0'0'10,"7"-2"3"-6,-7 2 1 7,0 0 5-7,0 0 0 7,14-2 0-6,-1-1 1 5,8-1-3-6,7-1 1 7,11 0-6-7,0-1 0 7,5 1-1-6,-5 5 1 5,-4-5-1-5,-1 5 0 4,-2 0-3-3,-9 0 0 5,-2 5-40 4,2-5 1-10,-4 0 8-5,6 0-4 9</inkml:trace>
  <inkml:trace contextRef="#ctx1" brushRef="#br1" timeOffset="203419">2825 11335 82 0,'0'0'5'2,"0"0"0"8,0 0 3-5,0 0 0 5,0 0 0-5,0 0 0 5,5 13-2-5,0 10 1 4,2 5-1-3,-3 16 0 4,8 13-1-6,-8 3 0 7,-1 9-2-6,-3 0 0 6,-3 5-2-7,3-5 1 8,0 2-1-8,0-9 0 13,0-7-1-16,3-11 0 14,1-7-33-14,1-17 1 15,6-13-10-15,12-25 1 14,0 0 28-14</inkml:trace>
  <inkml:trace contextRef="#ctx1" brushRef="#br1" timeOffset="203724">3083 11217 103 0,'0'0'0'6,"10"21"2"-1,-10-21 1 6,4 11 3-6,-4-11 0 5,3 17 0-5,-3-1 1 5,4 9-2-6,1 16 1 7,-3 10-1-6,7 4 1 5,-2 12-3-6,2-5 0 7,-2 7-1-6,-2-2 0 7,0-3-1-8,1-2 0 13,-1 0-1-17,2-11 1 16,-2-10-9-16,1-6 0 18,-1-10-36-18,-3-6 0 15,3-6-1-14</inkml:trace>
  <inkml:trace contextRef="#ctx1" brushRef="#br1" timeOffset="204034">3500 11866 81 0,'0'0'3'3,"0"0"1"7,12 14 1-6,-3-7 1 6,3 0 3-5,4-7 0 5,2-3-4-4,10-6 0 3,2-5-2-4,7-4 0 5,2-5-2-5,0-2 1 6,0-5-1-7,-4-3 1 7,-3 1-1-7,-9 2 1 7,-7-2-1-7,-11-2 1 7,-15-1-1-6,-8 5 1 5,-14 5-1 1,-7 18 1 4,-8 14-2-14,-3 9 1 15,-3 14-1-15,7 7 1-1,2 6 0 16,3-1 1-16,4 2 1 16,2-5 1-16,12-7-1 18,9 2 0-18,12-4-1 0,9-2 0 16,9-1 0-16,5-4 1 17,13-4-2-17,5-8 1 16,8-4-2-16,3-7 1 17,5-7-6-17,1-2 0 16,4-7-17-16,2 0 0 17,-5 0-15-17,-1-5 1 17,-1 0-2-16</inkml:trace>
  <inkml:trace contextRef="#ctx1" brushRef="#br1" timeOffset="204475">4219 11521 91 0,'0'11'0'0,"0"5"6"0,0-2 0 16,0 0 0-15,-5 9 1 4,5 7 0 0,-4 7 1 5,1 4-3-5,-1-4 0 5,-3-5-1-5,2-4 0 5,5-3-1-5,0-4 1 5,0-10 0-6,0-1 0 7,0-4-3-7,0-6 1 7,-4-11 0-7,4-12 0 6,4-9-1-5,12 2 1 6,3-2-2-7,-3 4 1 7,0 0-1-5,-4 8 1 4,4 1-1 0,-5 6 0 6,3 6 0-16,7 7 0 17,0 7 1-17,2 6 0 0,0 10 1 17,0 5 0-17,0 11-1 17,-3-9 1-17,-3 2-2 1,-6 3 1 14,1 1-1-14,-1-8 1 15,-2 0-1-16,-2-8 0 17,-2-1-10-17,2-8 0 16,-7-8-22-16,0-3 0 16,0 0-42-15</inkml:trace>
  <inkml:trace contextRef="#ctx1" brushRef="#br1" timeOffset="204954">4919 11687 86 0,'0'0'0'8,"-7"6"9"-4,7-6 1 7,0 0-1-6,0 0 0 5,0 0 4-5,0 0 0 5,0 0-10-5,0 0 0 6,0 0 0-7,7-4 0 7,7 2-1-7,16-5 0 7,14 0 0-7,2 0 0 7,9-7-2-7,-7 3 1 14,3 1-2-17,-5-1 1 16,2 2-25-17,-8 2 1 16,-6 2-33-15,-2-4 1 15</inkml:trace>
  <inkml:trace contextRef="#ctx1" brushRef="#br1" timeOffset="205358">6575 11116 92 0,'0'0'0'10,"-11"-7"7"-5,-1-2 1 5,-6 2 4-5,-3-4 1 5,-7-6-9-5,-6 6 1 4,-10-1-2-4,0 12 0 5,-2 3 0-5,2 6 1 5,-2 5-2-5,-2 6 0 5,2 13 0-5,2-1 0 5,-2 9-1-5,9 8 1 7,7 3 1-9,3 8 0 12,1 7-1-14,13 4 0 15,-1 1-1-16,11-3 1 17,6-3-1-17,11-10 1 17,13-8-1-17,3-9 0 16,9-5-2-16,5-15 1 17,4-10-20-17,5-9 0 17,3-7-22-17,4-7 0 0,-5 1 2 16</inkml:trace>
  <inkml:trace contextRef="#ctx1" brushRef="#br1" timeOffset="205835">6999 11539 111 0,'0'0'1'2,"-21"-7"1"9,-9-4 2-6,-4-1 0 6,1 8 2-7,1-1 0 6,2 5-1-5,3 12 0 5,-1 11-2-5,-4 7 1 5,2 11-1-6,2 5 1 7,1 7-2-6,4-14 0 5,9 0-1-6,4-9 0 7,8-5 0-7,16-13 0 7,14-12 0-6,6-12 0 6,8-15-1-7,-5-3 1 7,2-7-1-6,-9 0 0 5,-3 7 0 0,-6 3 0 7,-10 6 0-17,-1 7 0 17,-3 5 0-17,-7 9 0 0,-5 12 0 16,-2 11 1-16,-2 13 0 17,7 1 1-17,-3 5-1 16,5-6 0-15,5 1 0-1,6-7 0 16,1-2-2-16,4-8 1 17,2-6-20-17,5-12 1 17,9-8-36-17,1-13 0 16,-3 1 38-15</inkml:trace>
  <inkml:trace contextRef="#ctx1" brushRef="#br1" timeOffset="206284">7391 11026 110 0,'0'0'5'3,"-3"21"0"9,-1 14 8-8,-3 6 1 7,2 7-10-7,-4 12 0 6,2 14-2-5,-5-5 0 5,6 4-1-4,-4-8 1 3,-1-3-1-3,4-14 1 3,-5-4-1-4,8-17 0 6,-3-6 0-7,5-7 1 7,2-9-1-7,4-17 1 7,5-13-1-7,3-5 0 6,2-7-1-6,0 7 1 7,4 3-1-7,-2 6 0 8,0 7 0-7,7 9 0 6,5 5 0-1,0 12 0 8,1 11 0-17,-1 5 0-1,4 8 1 15,-11 1 0-15,-3 5-1 17,-1-8 1-17,-6-6-1 17,-4-5 1-16,2-3-3-1,-6-6 1 15,1-5-20-15,-4-9 0 17,7 12-11-17,-7-12 0 17,0 0-18-17</inkml:trace>
  <inkml:trace contextRef="#ctx1" brushRef="#br1" timeOffset="206711">7904 11493 113 0,'-2'12'0'13,"2"-1"3"-13,-5 1 1 10,3-1 7-5,-3 10 0 5,-4 7-3-6,2 6 0 7,-4 10-4-6,6-3 1 5,-2 5-4-5,7-11 1 5,0-5-1-5,0-10 1 5,0-4 1-5,0-4 1 4,0-7-2-3,0-17 0 4,2-13-2-6,8-14 0 7,1-12 0-6,5 0 0 5,3-4 0-5,1 7 0 12,-3 6 0-17,-4 15 0 17,-1 2 0-17,-1 11 0 16,3 11 0-16,0 8 1 16,0 7-1-15,9 6 1 15,5 12 0-15,-1-2 0-1,-1 1-1 16,-1 1 1-16,-9 5 0 17,7-5 0-17,-7 2 0 17,0-4 0-16,-4-3-1-1,-1-4 1 15,-4-5-1-15,-2-3 1 17,-1-3-1-17,-4-10 1 17,7 11-7-17,-7-11 1 16,0 0-36-15,0-14 0 3,0-11-7 7,12-16 0 7</inkml:trace>
  <inkml:trace contextRef="#ctx1" brushRef="#br1" timeOffset="209977">9157 11475 63 0,'0'0'1'4,"0"0"0"7,-11 9 0-6,11-9 1 5,-5 9-1-6,5-9 1 7,0 0 1-7,0 0 1 7,0 0 1-7,0 0 0 7,0 12-1-7,11-5 1 7,1 4-2-7,9-2 0 7,2 3-2-7,4-8 1 6,8-4 0-5,-3-2 0 7,-4-5-1 0,2-4 0-9,-3-5 0 10,-1 0 0-12,-3-3 0 16,-7-2 1-16,2-2-1 15,-8 3 0-16,-4 1 0 0,-1 1 1 16,-5 2-1-15,-5 0 0 16,-6 4-1-17,-5 1 1 15,0-1-1-14,-3 8 1 15,3-3-1-16,-9 4 0 17,-3 3 0-16,3 0 1 15,-3 3-1-15,3 4 0-1,2-3 0 15,4 8 1-15,-4-5-1 17,7 9 0-17,-4 4 0 17,3 8 0-16,4 9 0-1,3 0 0 15,3-5 0-14,3 5 0 15,4 2 0-16,4 0 1 16,1 2 0-15,7-2 1 15,-1-9-1-15,3 0 0 15,11 0 0-16,-2-7 0 18,0-2 0-18,5-7 1 0,4-3-1 16,-9-4 1-16,-4-5-1 15,6-4 1-14,3-3-2 17,-5 1 0-18,0-8-10 0,-5 1 1 15,-4-3-27-15,0 0 1 17,0 0 17-17,2 3 0 16,2-1 7-16</inkml:trace>
  <inkml:trace contextRef="#ctx1" brushRef="#br1" timeOffset="211544">9940 11493 80 0,'9'-14'0'8,"3"-6"3"-3,-1-1 0 6,6-4 2-7,-11-1 1 7,1-1 1-7,-4-1 0 8,-6 3-1-9,1 2 0 8,-5 5-3-6,-4-3 0 5,-3 5-2-5,-5 4 1 4,-6 3 0-4,0 7 0 9,-3 4-1-13,-6 7 0 10,-3 12-1-7,4 2 1 8,4 9-1-9,1 3 0 14,9 8 0-16,6-13 0 13,6 0 0-14,2-5 0 17,10-2 0-17,6-9 1 17,5-2 0-17,12-12 0 17,7-9-1-17,-8 2 1 15,1-5-1-14,-7 3 1 16,-3 0-1-16,-7 4 0-1,-1-2 0 15,-8 16 0-15,-2 10 0 4,-7 11 0 9,-4 2 0 4,-3 9 1-16,0 8-1-1,0 6 1 15,0 9 0-15,5 10 0 17,2 11-1-17,7-7 1 16,0 5-1-15,0-16 1 15,7-10-1-16,2-13 1 17,3-10 0-17,4-8 0 17,0-12 0-16,9-17 1-1,8-11-4 15,-6-22 0-15,1-20-37 17,-7-6 0-17,2 3-13 17</inkml:trace>
  <inkml:trace contextRef="#ctx1" brushRef="#br1" timeOffset="212115">10200 11190 94 0,'0'0'0'8,"3"20"0"-3,-3-10 1 6,0 1 2-8,-7 12 0 8,0 7 4-6,-2 11 0 5,4 10-1-5,5 2 0 6,9 4-3-6,-4-8 1 5,6-6-1-5,1-8 0 5,-1-10-1-6,-4-4 0 6,3-7 2-5,6-14 0 5,2-12-2-4,1-11 0 4,-1-9-1-6,0-14 1 6,1-9-2-4,-5 6 1 6,0 3-1-9,-5 10 1 11,-2 6-1-13,-3 9 0 14,-1 7 0-15,-3 3 0 17,-3 6 0-17,-1 17 0 9,-3 8 0-1,7 15 0 8,2 4 0-15,7 7 0 15,7 9 0-16,0-4 0 16,8-1-3-15,3-6 0 15,8-2-8-15,-12-13 1-1,2-8-5 16,10-14 0-16,-1-14 9 17,3-9 1-16,0-9 3-1,-5-5 0 15,0-9 1-15,-9-7 1 17,-6-3 0-17,-4 3 1 17,-3 5 7-17,-8 6 1 16,-2 8 0-16,-2 4 1 16,-5 4-5-15,-3 6 0 15,-1 6-2-15,-12 7 0 15,-5 11 0-15,5 5 0-1,-4 14-1 16,4 5 0-16,9 6-1 17,7-2 0-16,0-4-1-1,7-3 1 15,2-11 0-15,7-10 0 17,8-11 0-17,6-11 0 17,4-10-1-17,-1-7 1 16,-1-11-1-15,-9 12 1 15,-2 1-1-16,-5 13 0 17,-2-1 0-17,-2 28 0 16,-5 15 0-15,-5 11 0-1,0 8 0 16,5-4 0-15,0 2-3 14,10-12 1-13,-4-6-2-2,15-19 0 15,7-9-6-14,4-21 1 15,5-11 5-16,0-14 1 17,-7-16 0-17,-3-7 0 17,-1-7 1-16,-1 0 1 14,0-2 1-15,-2 11 0 16,-6 5 3-15,-4 16 1 15,-3 14-2-15,-6 13 1-1,-2 15 4 16,-6 15 1-16,-8 17-6 19,1 4 1-18,-5 14-1-1,4 2 0 13,5 10 0-13,3 9 1 17,1 11-2-17,8-5 1 17,6 3-1-17,3-9 1 16,2-5-1-15,3-16 0 15,2-9-1-16,4-14 1 17,9-14-1-17,-4-11 1 16,5-12-2-15,-10-7 0-1,-4-8-9 16,-19-20 1-16,-13-13-7 17,-5-2 1-16,-7-3 9-1,-12 9 0 15,-6 8 4-15,-1 11 1 17,-4 11 0-17,-2 5 0 17,-3 12 1-17,5 1 0 16,9 6 3-16,10-1 0 17,8 5 5-17,5-2 1 17,7 2-4-17,24 0 1 16,10 0-1-15,15 0 0-1,11 2-3 16,0 1 0-16,4 1 1 16,1 3 0-15,2-2-2 15,-3 2 1-15,1-5-1-1,-5 0 0 16,0-2-2-16,-12 0 0 17,-6 0-34-17,-8-2 0 17,1 0-22-17</inkml:trace>
  <inkml:trace contextRef="#ctx1" brushRef="#br1" timeOffset="213420">11681 11348 125 0,'0'16'0'10,"-2"19"4"-6,-2-3 1 7,-1 10-4-6,3-3 1 5,-3 0-1-5,5-7 1 5,0-2-2-6,0-9 1 7,5-5-2-7,-5-16 0 7,16 7-10-7,-2-21 0 6,-1 0-73-5</inkml:trace>
  <inkml:trace contextRef="#ctx1" brushRef="#br1" timeOffset="213716">11702 11086 89 0,'0'0'9'3,"5"-11"1"8,6-10-4-7,-8 9 0 7,1 1-2-7,-4 11 0 7,5-12-3-6,-5 12 0 5,0 0-1-6,0 0 0 7,0 0-2-7,0 0 0 8,4 10-54-9,10 3 1 8,0 1 47-6</inkml:trace>
  <inkml:trace contextRef="#ctx1" brushRef="#br1" timeOffset="213917">11831 11328 105 0,'-4'13'0'9,"1"10"0"6,-4 12 1-15,5 6 1 16,2 8 0-15,0 6 3 16,2-4 0-16,5 4-1-1,0-12 1 15,9-10-2-15,12-15 0 17,11-18 0-17,0-16 1 17,5-12-3-17,0-13 0 16,2-14 1-16,-16-3 1 17,-3-6-2-17,-13 4 1 16,-7 2-1-16,-11 15 1 17,-3 6-1-17,-5 9 0 0,-11 10 0 17,-7 6 1-17,-7 15-1 17,5 6 0-16,-7 0-1-1,7 5 1 15,4 2-1-15,5 0 0 16,7-2 0-15,4 0 0 16,5 2 0-17,3-2 0 16,4-3-2-16,11-2 0 17,12-2-3-17,7-9 1 16,7-10 1-16,5-1 1 17,4-6 0-17,9-1 1 0,0 1 0 16,1 1 0-15,1 9 0 16,-11-1 1-17,-7 8 0 1,-2 9 0 14,-5 7 0-15,-2 16 0 17,-11 6 1-17,-3 10 0 16,-7 0 0-15,3-6 0 15,-10-8 0-15,0-5 1 15,1-11-1-16,1-2 1 17,-2-4 0-17,8-17 1 0,1-5-2 16,5-9 1-16,0-15-1 16,7-1 1-15,7-2-2 16,0 2 1-16,5 2-1-1,-1 8 0 15,1 1 0-15,-5 13 0 17,-5-1 0-17,-2 14 0 17,3 7 1-17,-10 13 1 16,-2 17 1-16,2 2 0 17,-2 5-2-17,-5 2 0 16,-5 5-1-16,3-10 1 17,-2-6-1-17,2-5 1 0,0-7-1 17,0-5 1-17,-3-7-16 16,3-1 1-14,-5-1-92-2</inkml:trace>
  <inkml:trace contextRef="#ctx1" brushRef="#br1" timeOffset="-209685.73">2779 13794 53 0,'0'0'1'5,"0"0"1"4,0 0 3-4,0 0 1 5,0 0 0-5,0 0 1 5,0 0-3-6,0 0 1 7,0 0-1-7,0 0 1 7,0-10-2-7,0 10 0 8,-4-13 1-8,4 3 1 7,-7 1-1-6,2-2 1 4,1-3-3-4,-1 2 1 5,3 3-2-5,-3 0 1 5,1 0-2-5,1 0 1 6,3 4 0-7,3-7 0 6,1 1-1-5,5-1 0 6,5-1 0-7,-2-1 1 12,2 2-1-15,4-1 0 12,3 1 0-12,4-2 0 17,3-2 0-18,4 2 0 15,-4 1 0-15,4 3 0 17,2 3 0-17,-6 3 0 18,0 4 0-17,-1 4 0-1,-1 1 0 16,4 4 1-15,4 5-1 13,-6 0 1-14,2 4 0 16,-3 5 0-15,-1 3-1 15,-3 3 1-14,0 6-1-2,-5 4 1 14,-4 7-1-13,-3 0 1 17,1 2 0-18,-12 1 0 15,0 1 0-15,0-6 1 16,-9-3-1-15,-3-1 0 15,1-1 0-15,-8-7 1 17,3-7-1-17,-7-4 1-1,-9-3-1 15,-3-6 1-15,3-5-1 17,-2-7 1-17,-6-12-1 17,4-4 0-16,1-5-1-1,0 3 1 13,8 0-1-12,4 1 1 17,7 4-1-18,4 1 1 17,1 5-1-16,6-4 0 14,0 2 0-14,10-5 0 13,0-5 0-13,6 3 0 15,8-2 0-16,8 6 0 18,5 5 0-18,-2-2 0 0,7 7 0 15,-2 2 0-14,-3 2 0 17,3 3 0-18,-3 2 0 0,-7 0 0 16,1 0 0-15,-3-1 0 14,0 4 0-14,-7-3 0 16,0-1 0-16,-9-1 0 12,0 0 0-12,-7-5 0 4,9 4-4 1,-9-4 1 3,0 0-55-5,0 0 1 7,0 0 28-7</inkml:trace>
  <inkml:trace contextRef="#ctx1" brushRef="#br1" timeOffset="-208629.73">4171 13453 94 0,'0'0'0'10,"0"0"6"-7,0 0 1 8,0 0-1-7,-12 0 1 7,-6-2-4-6,-3 0 1 6,2 2-2-7,-8 0 1 6,-10 2-2-6,-2 5 1 8,-3 9-1-8,-1 0 0 7,-6 9 0-8,8 3 1 8,2 4-1-7,-1 5 1 8,4 2-1-1,6 5 0 6,4 6-1-16,8 6 1 0,6 6-1 14,12-5 1-14,7-2 0 15,9-6 0-16,5-6 0 16,7-6 1-15,9-5-1-1,2-4 1 16,2-10-1-16,-2-4 1 17,-4-7-1-17,-3-5 1 16,3-4-2-16,-12-3 0 17,0-1-21-17,-2-8 0 17,2 2-65-17</inkml:trace>
  <inkml:trace contextRef="#ctx1" brushRef="#br1" timeOffset="-208062.73">2650 14548 60 0,'0'0'1'2,"0"0"1"9,12 0 1-7,-12 0 0 7,11 0 3-7,1-4 1 6,11-1-3-5,-2 3 0 5,4-5-3-5,12 4 1 6,9 6 0-8,9-1 0 8,7 3 2-6,14-10 0 6,10 0 0-7,4-1 0 9,4-6-1-9,23 0 0 13,17-1-1-17,-5 3 0 16,5 6-1-15,-12-3 0 15,-12 7 3-15,-8 0 0 14,-8 2-3-14,-11 3 1 15,-14-3-1-15,-21 0 0-1,-20-2 0 16,-5 0 0-16,-7 0-1 17,-9 0 1-17,-2-2-10 16,-5 2 1-15,-16-7-39-1,-1 3 0 16,1 1 28-16</inkml:trace>
  <inkml:trace contextRef="#ctx1" brushRef="#br1" timeOffset="-207552.73">2650 15027 66 0,'0'0'2'4,"0"-12"0"5,3-11 1-4,6 0 0 5,9-2-1-5,3 2 1 6,14 0 1-8,-8 4 0 9,8 3-3-8,9 2 1 6,2 3-1-6,4 4 0 8,3 7 0-8,3 5 1 7,1 6 2-7,-2 8 1 6,1 6-2-4,-6 9 0 5,-6 10-2 2,-5 2 1-12,-13 2-1 14,-6-2 1-15,-10 3-1 16,-13-6 1-15,-8-1-1 16,-12-3 1-17,-12-7-1 0,-4-2 1 16,-9-5 0-16,6-6 0 16,-6-15-1-15,2-6 1 15,2-7 0-16,5-7 0 16,4-5-1-15,8 3 1 15,11 2-2-16,-1 2 1 17,11 2-1-15,17-4 1-2,12-2-1 15,9-3 1-15,14-2-1 16,3 0 0-16,13-2 0 17,0-3 0-16,5-4-33-1,-7 2 0 15,2 0-22-15</inkml:trace>
  <inkml:trace contextRef="#ctx1" brushRef="#br1" timeOffset="-206977.73">3846 15415 88 0,'0'0'0'9,"18"-4"4"-5,-9 1 0 7,-2 1 2-6,3-7 1 4,1-5-4-4,-4-9 1 6,5-9 0-7,4-9 0 7,0-8 1-7,0-6 0 7,2-7-3-7,3-3 1 7,-5-4-3-7,-2-2 1 6,0 0 0-4,-5 6 0 14,0 3 0-20,-4 14 0 16,2 2 0-16,-7 12 0 17,-5 11-1-17,3 9 0 16,-10 9 0-15,-4 14 0-1,-9 14 0 16,2 3 0-16,0 6 0 17,0 7 0-16,0 9 0-1,-5 5 0 15,3 5 0-14,2 15 0 15,4 8 0-15,10-3 0 15,7 2 0-16,9-11 1 16,13-2-1-15,3-12 1 15,10-6-1-16,6-10 1 17,7-9 0-17,5-14 0 16,8-9 0-15,-3-10 0-1,6-8-2 16,-4-5 1-16,1-5-15 17,-15 0 0-17,-7 1-21 17,-9-6 1-17,-1 3 0 0</inkml:trace>
  <inkml:trace contextRef="#ctx1" brushRef="#br1" timeOffset="-206421.73">3611 14895 63 0,'0'0'0'15,"0"0"2"-14,0 0 1 6,0 0 0-2,0 0 1 5,0 0 3-5,0 0 0 5,0 0-1-6,0 0 1 7,0 0 0-6,0 0 0 5,11 3-2-5,1 1 1 5,6 3-2-5,15 0 1 4,10 0-3-4,8-5 0 8,4 1 2-10,7-8 1 13,-2-4-3-16,7-3 0 17,7-1 1-17,0-1 0 16,4-2 0-15,-7 4 1 15,-4 1-3-16,-16 1 0 16,-7 6 0-15,-17-1 0 16,-8 3-1-16,-3 0 1-1,-9 2-1 15,-7 0 1-15,9-3-5 16,-9 3 0-15,0 0-34 0,0 0 1 10,0 0-26-6</inkml:trace>
  <inkml:trace contextRef="#ctx1" brushRef="#br1" timeOffset="-205520.73">5133 14346 66 0,'0'0'0'7,"19"-3"5"-2,-19 3 0 7,11 0 4-9,-11 0 0 8,0 0-4-6,0 0 1 5,7 3 0-5,2-1 1 5,8 0-4-5,6 1 1 5,11-3-1-6,10 0 0 7,11-3-1-7,-4 1 1 7,4-3-1-6,3 3 0 11,2 0-1-15,-10 2 0 12,-6 0 0-13,-12 0 0 16,-6 0-1-15,-6 0 0 15,-4 2-3-15,-4 0 0 15,-7 1-25-15,-5-3 0 15,0 0-30-16</inkml:trace>
  <inkml:trace contextRef="#ctx1" brushRef="#br1" timeOffset="-205159.73">5140 14567 74 0,'0'0'0'9,"12"13"2"-7,-12-13 0 8,4 16 3-5,-1-6 0 6,1-1 0-7,-4 0 0 8,0-2 3-8,0-7 1 6,12 11-3-5,4-6 1 5,0 2-2-5,12-2 0 5,11-1-2-5,-5 3 0 6,6-7 0-7,3 2 0 8,1 3-1-4,-2-3 1 8,1 3 0-15,-4-3 0 16,-4 3-2-17,2-3 1 17,-3 3 0-17,-13-5 0 0,-2 0-1 15,-3 0 0-14,-5 2 0 15,-11-2 1-16,9 2-1 17,-9-2 0-17,0 0-2 0,0 0 0 10,0 0-48-5,0 0 0 6,0 0-4-7</inkml:trace>
  <inkml:trace contextRef="#ctx1" brushRef="#br1" timeOffset="-203194.73">6349 14364 53 0,'0'0'0'8,"19"-14"2"-3,-19 14 0 5,11-4 7-5,-11 4 0 6,0 0-3-7,0 0 1 7,0 0-2-7,0 0 1 7,0 0-3-7,0 0 1 7,0 0 1-7,0 0 0 8,0 0-2-8,0 0 1 7,0 0-1-8,0 0 0 8,12-5 0-6,4 0 0 5,2 1-2-6,10-3 1 6,9 0-2-4,-3 0 1 5,1 3-1 5,4 1 1-15,3 3 0 12,-3 0 0-13,2 0 0 17,3 0 1-17,0 0 1 17,-5 0 0-17,-5 0-1 0,-6 0 0 16,-5-2 0-15,-7 2 0 15,-4 0-1-16,-3 0 0 16,-2 0-1-15,-7 0 1 15,11 0-1-15,-11 0 1 15,0 0-1-16,0 0 1 2,0 0 0 3,0 0 1 5,0 0-1-5,0 0 0 5,0 0-3-6,0 0 1 8,0 0-47-8,0 0 0 6,0 0-1-6</inkml:trace>
  <inkml:trace contextRef="#ctx1" brushRef="#br1" timeOffset="-202368.73">7589 13794 58 0,'6'9'0'9,"1"9"3"-5,-2 10 0 7,0 9 2-7,-3-5 1 7,0 7 0-7,1 5 0 7,1 6 0-7,-4 1 0 6,2 4-3-6,1 7 0 7,-3 7-2-5,0 7 1 3,-3 9-1-4,1-4 1 7,-2 2-1 2,-3-12 1-13,2-7-1 15,-2-13 0-15,2-14-8 15,-1-7 1-15,1-1-68-1</inkml:trace>
  <inkml:trace contextRef="#ctx1" brushRef="#br1" timeOffset="-202068.73">7584 13932 60 0,'0'0'0'9,"0"0"5"-5,0 0 0 6,0 0 1-6,0 0 0 7,0 0 0-6,0 0 0 5,11 9-1-5,1 2 0 6,0 1 0-7,8 9 1 7,3 6-1-6,5 5 0 5,2 10-2-5,2-3 1 5,0 2-1-4,3 3 0 3,-3 4-2 8,3-9 1-16,-5 0-1 15,-5-6 1-16,-2-8 1 0,-5-7 0 16,-1-4 0-15,3-9 0 15,-4-17-2-15,3-13 1 15,2-12-1-16,-10-11 0 17,1-12-1-17,-5-4 0 17,2-5 0-17,2 2 0 16,5 0 0-16,-2 14 0 1,-2 10-1 14,-3 6 1-14,-2 14-1 15,-3 4 1-15,1 8-1 15,-5 11 0-16,16-5 0 1,-9 24 0 14,9 11 0-14,-4 9 0 15,4 9 1-15,-2 5 0 15,-1 4 0-16,1 6 0 16,2 3 0-15,5 12 0 16,7 8 0-17,-5-4 1 16,4 3 0-16,-6-9 1 17,2-4-1-17,-7-17 1 0,-2-14 0 16,-5-6 0-15,-2-14 1 15,-2-5 1-15,-3-5-1-1,-2-11 0 15,0 0-3-14,0-9 0 9,-2-7-32-6,2 2 0 7,0-2-22-3,-5-14 13-4</inkml:trace>
  <inkml:trace contextRef="#ctx1" brushRef="#br1" timeOffset="-199491.73">9228 13391 48 0,'0'0'18'4,"0"0"1"6,0 0-14-5,-2-11 0 6,0-6 0-7,-3-6 0 6,-2-4-1-5,3-1 1 5,-1 1-2-6,1-1 0 7,-3-2-1-7,0 7 0 8,-9 2-1-7,-1 5 1 4,1 0-1-4,0 2 0 5,-2 5-1-5,-1 5 1 6,1 1-1-7,-5 10 0 6,0 0 0-6,0 14 0 9,0 2 0-10,-2 14 0 14,6 11 0-17,1 0 0 17,8 7 0-17,4-6 0 16,6 4 0-15,0-5 1 15,11-2-1-16,3-9 1 17,7-7 0-17,6-10 1 16,8-8 1-16,-3-10 0 0,-2-9-1 17,0-9 1-17,-2-9-1 16,-5-3 0-15,-12-2-1 16,-9-9 1-17,-4-7-1 0,-9-7 0 16,-6 0-1-16,-6 1 1 17,0 1-1-17,-2 5 1 16,2 7-1-15,-5 2 1 15,1 5-1-16,-1-3 0 17,5-2 0-17,0-2 0 17,-2-2 0-17,11 6 0 0,-2 8 0 16,7-8 0-16,6 1 0 16,-4 9 0-15,7 6-1 15,7-4 0-16,0 7 1 0,14-7 0 17,13 2 0-17,1-2 0 17,13-2 0-17,3 0 0 17,4 2 0-17,7 4 0 16,10 6-1-16,-15 1 1 17,-1 7-1-17,-10 5 1 16,-7 0-1-15,-9 0 1-1,-7 3-1 16,-9 1 0-16,-3 1-28 17,-11-5 0-17,9 5-15 1,-9-5-4 10</inkml:trace>
  <inkml:trace contextRef="#ctx1" brushRef="#br1" timeOffset="-198215.73">9450 12763 1 0,'0'0'0'4,"-3"9"6"5,-1 5-3-4,1-5 0 6,3-2 10-7,0-7 0 7,0 9 2-6,0-9 0 5,0 0-12-6,0 0 1 8,0 0-3-8,0 0 1 7,0 0 0-7,0 0 1 7,0 0 0-7,0 0 0 7,0 0-2-7,0 0 1 6,0 0-1-5,0 0 0 6,3-13 1-7,4 1 0 6,2-4-1-5,2 2 1 5,5-4-2-5,7-1 1 6,5 1-1-7,-7 0 1 7,2 6-1-7,-7 3 0 8,-2 2 0-9,0 2 0 12,-3 5 0-15,1 3 0 15,2 6 0-14,-3 0 0 15,3 9 0-15,-3-4 0 15,-4 5 0-16,2 6 0 16,-2 5 0-15,0 0 0 16,-2 4 0-17,0 3 0 16,-1 2 0-15,-2 0 0 15,3-7 0-16,-3 8 0 0,8-1 0 16,-1-2 0-15,5-1 0 15,2-3 0-15,4 1 0-1,-1-11 1 15,-1-5 0-14,-2-4 0 15,-2-2 1-15,-2-8 0 16,-5-1 0-17,4-6 0 6,5-6 2 4,0-7 1 8,-2-7-4-15,2 0 1-3,5-7-1 12,-5 0 0 5,3 0 0-16,1-2 0-1,-6-2-1 16,7-1 1-16,0 1-1 16,-3 4 1-15,0 7-1-1,8-5 0 16,1 7 0-16,-4 3 0 16,1 2 0-15,-4 4 0 15,3 1 0-15,0 2 0 15,10 4-1-15,-6 3 1 15,3 4 0-16,2 3 0 16,3 4 0-16,-3 2 0 17,0-1 0-17,-4-1 0 0,-3 0 0 17,-4-4 0-17,-2-1 0 16,4-4 0-16,2-4 0 17,-9-1 0-17,2-4-5 0,-6 2 1 17,-3 0-50-17,-9 7 1 17,0 0 44-17</inkml:trace>
  <inkml:trace contextRef="#ctx1" brushRef="#br1" timeOffset="-197237.73">9777 12643 56 0,'0'0'2'2,"0"0"0"11,11-2 3-12,1-5 0 11,4-2 2-9,5-2 1 8,8-6-6-6,-1 6 0 5,4-1-1-6,5 6 0 7,5 1-1-6,4 3 1 5,2 2-1-5,-2 0 1 5,-7 2 0-5,-4-2 0 5,-3 0-19-5,-9-2 0 6,0-1-23-6</inkml:trace>
  <inkml:trace contextRef="#ctx1" brushRef="#br1" timeOffset="-197010.73">10168 12641 56 0,'-16'9'0'10,"-12"-2"3"-5,12 5 0 5,5-1 2-5,2 10 1 5,4 7 0-5,5-1 0 6,0 1-1-7,0 4 0 7,0 7 0-8,0 7 0 9,0-2-1-9,0 2 0 9,2 2-1-9,-4 5 0 9,-3 7-2-6,1 0 1 10,1 2-1-15,3-12 0 15,0-1 0-16,0-8 1 17,-2-6-1-17,0-6 1 17,2-3-1-17,0-8 0 16,0-4-2-16,-5-3 0 0,3-4-27 16,2-7 0-15,0 0-24 1</inkml:trace>
  <inkml:trace contextRef="#ctx1" brushRef="#br1" timeOffset="-196620.73">9581 13545 64 0,'0'0'0'11,"11"9"0"-6,-11-9 0 5,0 0 0-6,0 0 1 7,0 0 9-7,0 0 0 6,0 0-4-5,0 0 1 5,17 0-4-5,6 0 1 6,9-2-2-6,9 2 0 5,15 0-2-5,-1 0 1 5,2 0 0-6,3 0 0 8,0 0 3 4,5-5 0-15,4 1-3 15,-5 2 1-15,1-5-1-1,-1 2 0 15,1 0 0-14,-15 1 0 15,-1 2 0-15,-12-1 1 15,-5 3-2-16,-11 0 1 16,-8 0 0-15,-1 0 0 15,-7 0-1-16,-5 0 0 17,0 0-24-17,0 0 1 1,0 0-38 4</inkml:trace>
  <inkml:trace contextRef="#ctx1" brushRef="#br1" timeOffset="-196032.73">8980 13998 46 0,'0'0'0'9,"20"0"1"-6,-20 0 1 9,12-2 4-8,-12 2 0 7,0 0 3-7,0 0 0 6,0 0-5-6,0 0 1 7,16-5 0-6,9-4 0 5,12 0-4-5,14 2 1 5,9 0-1-5,4 3 1 6,8 1-1 2,11-4 1 4,11 5-1-17,1-5 0 0,10-4 1 16,18-1 0-16,12 1-1 17,-19 2 1-16,-4 2-1-1,-17-3 0 15,-5 4 0-15,-28 1 0 17,-23 0-1-16,-7 3 1 15,-9-3-5-16,-7 3 1 17,-11 0-43-17,-5 2 1 16,0 0 31-16</inkml:trace>
  <inkml:trace contextRef="#ctx1" brushRef="#br1" timeOffset="-195463.73">9509 14693 74 0,'0'0'0'9,"0"0"5"-4,0 0 0 6,0 0 4-7,0 0 0 7,0 0-3-7,0 0 1 7,0 0-2-7,0 0 0 7,-20-16-2-7,1 2 0 7,-8-2-1-6,-3 0 0 5,-2 0-1-6,-3 9 0 7,3 5-1-7,-5 9 1 8,7 11-1-2,2 5 1 7,1 9-1-17,6 5 0 17,7 7 0-17,9 6 0 0,1 5 0 16,13 1 1-16,5 3-1 17,7-8 1-17,6-7 0 17,1-10 0-17,6-6 0 0,1-17 1 16,2-11-1-16,-3-11 1 17,-1-14 0-17,-3-5 1 17,-5-9-2-16,-9-3 0 15,-7-4 0-16,-9-2 0 16,-7-5 0-16,-6-2 0 17,-8 0-1-16,-2-5 1-1,-3 0-1 15,-1 0 1-15,-3 3-1 17,7 8 1-17,7 8-1 2,4 2 0 13,3 4 0-15,14 1 0 16,6 2 0-16,10-1 0 17,9 3 0-17,9 1 0 17,9 1 0-17,3-2 0 17,11 2 0-17,3 8 0 16,4 6 0-16,-2 5 0 17,-1 4-6-16,-3 5 0-1,-4 0-30 15,-15 2 1-15,2 1-22 17</inkml:trace>
  <inkml:trace contextRef="#ctx1" brushRef="#br1" timeOffset="-194746.73">10408 14702 76 0,'0'0'2'3,"0"0"0"7,0 0 5-5,0 0 0 5,0 0 1-5,0 0 0 5,-19-14-2-5,-1 1 1 5,-3-8-4-6,-17 0 1 7,-3-2-1-7,-6 5 0 7,3 4-2-7,-4 12 1 8,-10 9-1-8,2 9 1 7,1 11-1-5,1 6 1 10,6 6-1-16,6 0 0 17,12 0-1-17,2 7 1 16,11 2-1-15,10 7 0 15,7 5 1-16,13-2 1 17,10-1-1-17,11-9 1 0,7-6-1 16,12-8 1-15,4-4 0 15,3-18 0-16,6-10-1 18,-1-6 0-17,-6-6 0-1,-9-3 1 14,-6-4-1-13,-5 4 0 15,-10-1-1-16,-4 2 1 17,-6 3-6-17,-6-7 0 16,1 4-61-15,-12-4 1 15,0 0 65-16,-17-16 0 16,4 0-18-15</inkml:trace>
  <inkml:trace contextRef="#ctx1" brushRef="#br1" timeOffset="-189097.73">11191 13980 50 0,'0'0'0'9,"0"0"5"-5,0 0 1 7,0 0-2-6,0 0 1 6,0 0-2-7,0 0 0 6,0 0 2-5,0 0 0 5,0 0 0-5,0 0 0 6,0 0 1-8,0 0 0 9,0 0-3-8,0 0 1 7,0 0-2-7,0 0 0 6,9 5-1-5,-9-5 0 5,16 9 0-5,-4-5 1 6,4 3-1-7,0-2 1 6,2-3-1-5,1 0 1 6,2-2 0-6,-1-2 0 11,3-5-1-16,-4 0 0 14,1 0 0-14,1-4 0 17,2 4-1-17,0 2 1 16,-4 1-1-15,1 2 1 15,-1 4-1-15,-3-2 0 15,-5-2 0-16,1-1 1 17,-3 3-1-16,3 0 1-1,-8 0-1 15,-4 0 1-15,12 3-4 4,-12-3 0 9,0 0-34-11,0 0 0 8,0 0-7-5</inkml:trace>
  <inkml:trace contextRef="#ctx1" brushRef="#br1" timeOffset="-188530.73">11161 14244 50 0,'0'0'6'2,"0"0"0"9,0 0 4-6,0 0 0 5,0 0-3-6,0 0 1 6,0 0-3-5,0 0 0 5,9 0 0-6,0 0 0 8,5 0-2-8,5 0 0 7,1 0-1-6,6 0 0 4,4 0 0-4,4 0 1 6,8-2-1-7,-3 0 0 8,2-3 1-3,3 1 0 6,4-6-2-14,1 8 1 15,-1-5-1-16,-11 5 1 17,-5 0-1-17,-9 2 0 0,-7 0 0 16,-4 0 0-16,-5 0 0 17,-7 0 0-17,0 0 0 3,0 0 0 7,0 0 0-5,0 0 0 5,0 0-1-6,0 0 1 8,0 0-12-9,0 0 1 9,0 0-90-9</inkml:trace>
  <inkml:trace contextRef="#ctx1" brushRef="#br1" timeOffset="-181472.73">12216 14060 55 0,'0'0'0'11,"0"12"5"-6,0-12 0 5,0 9 2-5,0-9 1 6,0 0-4-7,0 0 1 6,0 0 0-5,0 0 0 5,0 0-2-5,0 0 1 4,0 0-2-3,0 0 1 4,0 0-1-5,0 0 0 5,0 0 2-6,0 0 0 6,0 0-1-5,0 0 1 6,0 0-3-6,0 0 1 5,16 0-1-5,-5 0 0 5,10 0 0-5,2 0 0 6,0 5-1-8,5-5 1 9,0 2 0-3,-5 0 1 9,0-2-1-18,0-2 1 17,2 0 0-17,-9 2 0 0,2-5-1 16,-1 3 1-16,-6-3-2 16,1 3 0-15,-1 0 0 15,-2 2 1-15,1 0-1-1,-10 0 1 16,13 2 0-16,-13-2 0 17,12 2 0-17,-12-2 0 7,0 0 0-2,0 0 0 5,0 0 0-5,0 0 0 5,0 0-1-6,0 0 1 7,0 0-6-5,0 0 0 3,0 0-106-5</inkml:trace>
  <inkml:trace contextRef="#ctx1" brushRef="#br1" timeOffset="-180705.73">13029 13619 81 0,'0'0'0'9,"-12"18"1"-3,8-9 1 4,4-2 1-6,-5 9 0 7,5 7 1-7,5 7 1 7,-3 9 0-7,3 7 0 6,-1 7-2-5,1 7 1 5,-1 5-2-4,3-1 0 3,-4 3-1-4,-1-3 0 6,0 0-1-6,3-11 1 10,-5-9-1-14,0-7 0 13,2-7-22-14,0-7 0 16,1 0-34-15</inkml:trace>
  <inkml:trace contextRef="#ctx1" brushRef="#br1" timeOffset="-180387.73">13017 13635 74 0,'0'0'0'15,"3"11"1"-15,-3-11 1 7,0 0-1-2,0 0 1 5,0 0 1-5,0 0 0 5,0 0 5-6,9 7 0 7,5 14-1-6,6 4 1 5,8 12-3-5,0 7 0 5,4 6 0-5,-4 6 0 4,-3 1-2-3,-4 3 0 9,-5 4-2-15,-2-6 0 16,-5-12-1-15,-2-7 1 16,0-7-1-17,-3-7 1 16,1-6 0-16,-5-19 1 17,16 4-1-17,-2-20 1 17,4-14-1-16,1-9 0-1,4-9-1 16,2-9 0-15,5-8 0 13,0-2 0-13,0-2 0 15,-5 17 0-16,-4 3 0 17,-5 12 0-17,-2 7 0 0,0 7 0 17,-7 10 0-17,-1 3 0 16,-3 1-1-15,-3 9 1 14,0 0 0-14,0 0 0 4,0 0 0 0,2 16 0 5,5 12 0 3,0 13 0 5,2 17 0-18,0 4 0 0,-2 9 0 15,-2 1 0-14,-1 1 0 15,1 3 1-15,2 5 0-1,4-3 1 16,1 2-2-16,-1-11 1 16,1-9 0-15,-5-14 0 15,0-11 0-15,0-10 0 15,-5-7 0-16,0-6 1 17,1-5-1-17,-3-7 1 16,0 0-2-15,4-14 0 0,-1-9-20 14,6-5 1-14,-5 1-75 14</inkml:trace>
  <inkml:trace contextRef="#ctx1" brushRef="#br1" timeOffset="-163634.73">14542 12441 44 0,'0'0'0'8,"2"9"3"-3,-2-9 1 5,0 0 1-5,0 0 0 5,0 0-1-5,0 0 1 5,0 0-1-5,0 0 0 5,-9 0-3-4,9 0 1 3,-14-4-1-4,14 4 1 5,-16-3-1-5,7 1 1 6,-3 2-2-7,1 0 0 7,-3 0 0-8,0 2 1 9,-2 5-1-8,0-4 1 7,0 6-1-7,0-5 1 6,2 8 0-3,5-8 0 9,0 6-1-16,-1-3 1 16,-1 2 0-15,2 0 0 15,-3 2 0-16,1 6 1 17,1 6-1-17,4 0 0 17,-6 4-1-16,5 1 1-1,2 4-1 15,3 2 1-15,0 3-1 17,2-2 1-17,0-3-1 17,0 0 1-16,2-2-1-1,-2 0 1 15,2-2-1-15,-2-1 1 17,3-2-1-17,-3 3 1 16,2 0-1-15,0 2 1 15,3 0-1-16,0 2 1 17,2 2-1-17,-3-2 1 16,-2 3 0-15,3 2 0 15,-5-3 0-16,0 5 0 0,0 0-1 16,-5 1 1-15,1 1 0 16,2-4 0-17,2 0-1 0,-5-3 1 15,5-2-1-14,-2 3 1 15,2 2-1-15,-3-1 1 16,1 3 0-17,-7-2 0 16,-3 2 0-16,1-4 0 17,-1-3 0-17,-6-4 0 16,-3-1 0-15,-9-8 0 16,-2 1-1-17,-3-8 1 0,5-3-1 15,3-2 1-14,4 0-1 15,4-2 0-16,3-3 0 17,5-2 0-17,-5-2-1 0,9-3 1 17,-3 0-1-17,10 5 1 16,-6-9-1-15,6 9 1 15,0 0-2-16,0 0 1 5,0 0 0 0,0 0 1 5,0 0-1-5,0 0 0 5,11 7 0-5,-2-5 0 8,3 3 0-9,-1 2 1 5,3 2 0 8,2 3 0-17,0 4 0 17,0 2 0-16,1 5 0-1,-4 5 0 16,1 2 0-16,-2 2 0 16,-8 0 0-15,3-2 1 15,-4 0-1-16,-1 2 1 17,0-2 0-17,3 2 0 16,-5 0 0-15,0 3 0 15,0 4-1-16,0-5 1 0,0-1 0 16,-5 3 0-16,3 4 0 17,0-4 0-17,-1 1-1 1,3-5 1 15,-4 3 0-15,1-5 0 14,1 0 0-14,0 0 0 15,2 2 0-16,-5 2 0 16,5 3-1-15,-2 2 1 16,2 3-1-17,-2-1 1 16,-3 0-1-15,3-6 1 15,2-3-1-15,2-4 1-1,5-5-1 15,0 4 0-14,4 1 0 15,1-3 0-14,-8-2 0-2,3 0 1 15,0 0-1-14,-2 5 1 14,-1 2-1-14,1-3 0 15,2 1 0-16,0 0 0 17,2-3 0-17,-4-2 0 17,2 0-3-17,-1-7 0 16,-1-2-49-16,11 0 1 18,-4-1 30-18</inkml:trace>
  <inkml:trace contextRef="#ctx1" brushRef="#br1" timeOffset="-161367.73">23757 12607 56 0,'0'0'0'8,"0"0"2"-3,0 0 0 5,0 0-1-5,0 0 1 5,0 0 1-6,0 0 0 7,0 0-1-6,0 0 0 6,10-7-1-7,-10 7 1 6,18-12-1-4,-6 8 1 3,1-3-1-3,1 0 0 3,2 2-1-4,0 1 1 5,3-1-1-5,-3 5 1 5,0-5-1-5,0 5 1 6,-2 5-1-8,0-5 1 13,0 2 0-15,2 1 0 15,2 1-1-16,-2 1 1 17,-2-1-1-17,0 1 1 17,-3 2 0-17,1 2 0 17,0 0-1-17,-1 1 0 16,-2 1 1-16,0 1 0 16,1 1 0-15,-1 1 0-1,0 5 0 16,0-1 1-15,1 3-1 15,-4 2 1-16,-1 2-1 16,2 5 1-15,-7 4-2-1,2-4 1 16,1 7 0-16,-3-9 0 17,-3 2-1-17,1-1 1 16,2-1 0-15,-5 4 1 15,1 3-1-15,-1 4 1 15,1 2-1-16,1 3 1 16,1 4-1-15,2-11 0-1,0-5 0 16,0 5 0-16,2 5-1 16,1-8 0-15,1 3 0 16,3-7 1-17,2 0 0 1,5-3 0 14,4-1-1-14,1-3 1 14,4-5-1-14,7 0 1 15,0-6-1-15,-5-1 1 16,-2-1-1-17,-2-4 1 16,-3-6 0-16,-2 0 0 17,-2 0 0-16,-2-4 0-1,-1 4 0 15,-11 0 0-15,14-5-1 4,-14 5 0 9,0 0 0-12,0 0 0 10,0 0 0-7,0 0 0 7,-16 14 0-6,7 2 0 5,0 7 0-3,4 2 0 10,-4 5 0-16,4 7 0 15,1 5 0-15,-1 4 0 15,0 7 0-15,1-1 0 16,-3 4 0-16,2-1 0-1,3-7 0 14,4 3 0-14,3-3 0 17,-3 0 0-17,3 3 1 17,-3-5 0-17,0 0-1 0,-2-5 1 16,0-1 0-15,0-4 0 15,0-1-1-16,0 4 1 17,-2 5-1-17,4-3 1 16,5-2-1-15,0 5 1 14,2 0 0-14,-4 4 1 16,0 2 0-16,-3-4 0-1,0-4-1 15,1-1 0-15,-3 1 0 17,0-10 0-17,0-7 0 17,0 3 0-17,-3 2-1 0,1 2 1 16,0 0 0-16,-1 3 0 17,1-3 0-17,-5 2 0 17,2-1 0-17,3 1 1 16,0 1-1-16,0 1 0 17,-3 1 0-17,0 0 1 16,-2-5-1-15,-2 3 1-1,0-1-1 16,0-6 1-16,4-3-1 17,-11-2 0-17,-2-5-1 17,-3-1 1-16,0-4-1-1,-9-3 0 15,-7-4-6-15,-2-3 0 16,-5-3-41-15,-4-23 0 15,0 2-3-15</inkml:trace>
  <inkml:trace contextRef="#ctx1" brushRef="#br1" timeOffset="-140354.73">14570 13131 31 0,'0'0'6'3,"0"0"0"8,0 0 0-7,0 0 1 7,0 0 0-6,0 0 1 6,0-14-1-7,0 14 0 7,0-13-2-8,0 13 0 8,0-14 0-6,0 14 0 5,2-16-2-5,3 6 0 5,4 1 0-6,-2 0 0 6,4 0 0-4,3 0 0 4,0-1-2-6,7 3 1 7,2 3-1-7,-3-3 0 8,3 5-1-6,0 2 1 5,-2 4 0-9,0 1 0 14,-3 2 0-16,1 2 0 15,-1 3 0-14,3-6 1 15,-3 4-1-15,3 1 0 15,2 3 0-16,-4 4 1 17,-3 5-1-17,-3 7 1 16,1 5 0-15,-4-1 1 15,-6 5-1-15,-2 0 0-1,-2 3 0 15,-6 2 0-14,-6-3-1 15,-4 0 1-15,-7-2-1 16,7-6 0-17,-7-3 0 0,7-7 0 15,-5-3 0-14,5-8 0 15,2-5-1-16,-14-7 1 17,1-7 0-17,-8-5 0 17,3-4-1-17,4-2 0 17,-2-3 0-17,10-2 0 16,-1 7 0-15,5-2 0-1,2 4 0 15,5 2 0-14,4 5 0 15,5 7 0-15,-2-9 0 0,2 9 0 14,0 0 0-14,0 0 0 8,0-7 0-4,0 7 0 6,2-11-1-6,12 6 1 7,2 1-1-5,12-1 1-1,6-2-1 5,1 2 1 5,-1 3-1-15,3 2 1 14,-7 0 0-13,2 0 0-2,-4 0 0 15,-5 2 0-15,-2 1 0 17,-5 1 0-16,-5 1 0 15,-1 0 0-15,-1-1 0-1,-9-4 0 15,16 5-1-15,-16-5 0 17,7 2-13-16,-7-2 1 15,0 0-36-16,0 0 1 6,0 0 22-2</inkml:trace>
  <inkml:trace contextRef="#ctx1" brushRef="#br1" timeOffset="-139448.73">15044 12855 77 0,'0'0'0'9,"7"14"2"-5,-7-14 0 7,9 9 1-7,-9-9 1 6,0 0-1-4,0 0 0 4,0 0-1-7,0 0 1 9,3 12 0-8,1-1 0 7,1 7 1-7,2 8 1 6,0 4-2-5,-3 6 0 6,-1 8-2-7,-1 2 1 8,2 5-1 1,-4-1 0 4,0 6 0-17,3-10 1 0,-1-3-1 16,5-1 1-16,4-5-1 17,6-3 1-16,6-4 1-1,4-2 1 15,8-1-1-15,4-6 1 17,9-5-3-16,-6-5 1 15,6-4 0-16,-2-4 1 17,5-3-1-17,-3-7 0 16,1-2-1-16,-8-5 1 17,-2-2-1-16,-4-5 1-1,-5-2-1 15,-5-5 1-14,-4 3-1 15,-5-5 1-15,-2-4-1 15,-5-1 1-15,-4-2-1-1,-3-2 1 15,-4 0-2-14,-3 2 1 15,-2 1 0-15,2 3 0 15,-6-3-1-16,6 1 1 17,-2 3-1-17,5-5 0 17,0-4 0-17,2 4 0 16,-7 5 0-15,2-1 1-1,5 1-1 15,-7 9 0-14,5 5 0 15,0 2 0-15,-1 4 0 15,3 1 0-15,0 4-2-1,0 7 1 15,3-14-14-15,-3 14 0 17,4-7-17-16,-4 7 0 7,0 0-8-4,0 14-5 7</inkml:trace>
  <inkml:trace contextRef="#ctx1" brushRef="#br1" timeOffset="-138576.73">14558 14086 53 0,'0'0'0'7,"0"0"8"-2,0 0 0 5,0 0 4-5,0 0 1 6,0 0-7-8,12-5 0 8,4-4-3-6,11 2 1 5,10 0 0-6,9 0 0 8,7 7-1-7,7 0 1 5,9 0-1-6,10-2 0 8,8 0-2-4,3-8 1 8,7-1 2-15,23-7 0 15,13-5-2-16,-22 4 1 16,-10 5-2-16,-18 5 1 17,-14 5-1-17,-25 1 0 0,-21 3-1 16,-5 0 1-15,-9 0-2 15,-9 0 1-15,10 0-19-1,-10 0 1 10,0 0-9-5,-21 5 0 6,-11 6 7-5,-10 8 1 10,1 1 4-15</inkml:trace>
  <inkml:trace contextRef="#ctx1" brushRef="#br1" timeOffset="-138141.73">14715 14380 84 0,'0'0'0'7,"9"-7"2"-2,-9 7 0 6,14-7 1-6,-14 7 1 5,16-7-1-6,-5 5 1 7,6 2-1-6,10 7 1 5,12 2 2-6,1 10 0 8,10 1-3-9,-6 8 0 8,0 6-1-6,-5 1 1 6,-5 4-2-8,-6-2 1 9,-9 0-1-5,-10-3 1 10,-9 1 1-17,-12-3 0 16,-9-2-2-15,-8-7 1 15,-11-5-1-16,-1-6 1 19,-5-5-1-17,7-3 0-2,0-4 0 2,6-2 1 8,10-3-1 7,3-2 1-17,8 1-1 17,12-6 0-17,12 3 0 0,15-10 0 16,17-1 0-16,2 1 0 17,7 1-1-16,2 2 1 15,3 2-2-16,2-2 1 17,2 4-15-17,-16 3 1 16,-2 0-34-16,0 2 1 17,-1 0 20-16</inkml:trace>
  <inkml:trace contextRef="#ctx1" brushRef="#br1" timeOffset="-137571.73">15818 14426 91 0,'0'0'0'9,"-9"5"5"-4,9-5 1 4,0 0 4-4,0 0 0 5,-12-12-5-5,1 5 1 5,-8-2-1-5,1-2 0 5,0-1-2-5,-5 1 1 5,-3 1-1-5,-4 6 1 5,-7 2-3-5,3 8 1 6,2 6-1-8,-3 9 0 9,3 9 0-7,2 6 1 10,7 6-2-15,0 2 1 17,7 4-1-17,4 0 1 17,5 0 0-17,7-4 1 16,9 0-1-16,12-5 0 17,2-5-1-17,9-6 1 16,8-7-1-14,-6-7 0-2,10-5-13 15,-5-7 1-15,3-7-38 16,-6-1 0-15,4-1 17 16</inkml:trace>
  <inkml:trace contextRef="#ctx1" brushRef="#br1" timeOffset="-135831.73">16306 13886 48 0,'0'0'0'10,"0"0"4"-6,0 0 0 7,0 0 4-7,0 0 0 8,0 0 4-8,0 0 0 6,0 0-4-5,0 0 0 6,0 0-4-7,0 0 1 6,21 0-2-5,-2-5 0 6,8 5-1-7,5-2 0 6,8-1-1-6,-6 1 1 7,3 2-1 2,-9 0 1 3,-3 0-2-15,-4 0 1-1,-3-2 0 15,3 2 0-14,-5 0-1 15,-5 0 1-15,-4 0-1 16,-7 0 0-17,12 0-3 0,-12 0 0 16,0 0-21-16,0 0 1 9,0 0-40-4</inkml:trace>
  <inkml:trace contextRef="#ctx1" brushRef="#br1" timeOffset="-135426.73">16539 13656 54 0,'0'0'0'10,"7"18"5"-5,-7-18 0 5,0 0 1-5,0 0 1 5,0 0 0-5,0 0 1 5,0 0-4-5,0 0 1 4,-5 11 0-4,3 1 0 6,2 6-2-7,-7 10 1 7,2 9-1-6,1 4 0 5,2 10 0-3,-1-3 0 8,3 3 0-14,0-1 0 15,3 1-2-15,-3-3 1 15,0-2-1-16,-3-9 1 17,1-7-1-17,0-5 1 17,2-9 0-16,0-2 0-1,0-2 0 15,0-12 0-15,-3 11-2 5,3-11 0 6,0 0-9-9,3-11 1 10,-1-5-51-8,0-1 0 7,3 1 58-6,-3-11 0 12,0-1-8-17</inkml:trace>
  <inkml:trace contextRef="#ctx1" brushRef="#br1" timeOffset="-128370.73">17780 13278 31 0,'0'0'0'11,"0"0"0"-6,0 0 0 4,0 0 0-4,0 0 0 6,0 0 1-7,0 0 0 6,0 0 2-6,0 0 1 7,0 0 1-7,0 0 0 7,0 0-3-7,0 0 0 6,0 0 1-4,0 0 0 4,0 0-2-6,0 0 0 7,0 0 0-6,0 0 0 5,0 0-1-5,0 0 1 6,0 0-1-6,0 0 1 5,0 0 0-5,0 0 0 4,0 0-1-4,0 0 1 5,0 0 0-5,0 0 0 6,0 0 0-7,0 0 0 6,0 0-1-4,0 0 1 4,0 0-1-6,0 0 1 6,0 0-1-5,0 0 1 6,0 0-1-7,0 0 0 7,0 0 0-8,0 0 0 9,0 0 0-8,0 0 0 7,0 0 0-7,0 0 0 7,0 0 0-7,0 0 1 6,0 0-1-5,0 0 1 6,0 0-1-7,0 0 0 6,0 0 0-4,0 0 0 3,0 0 0-4,0 0 0 6,0 0 0-7,0 0 0 7,0 0 0-7,0 0 0 7,0 0 0-8,0 0 0 9,0 0 0-8,0 0 0 6,0 0 0-5,0 0 0 6,0 0 0-7,0 0 0 7,0 0 0-6,0 0 0 5,0 0 0-6,0 0 0 7,0 0 0-6,0 0 0 4,0 0 0-4,0 0 0 6,0 0-1-6,0 0 1 5,0 0 0-6,0 0 0 7,0 0-3-7,0 0 1 6,0 0-31-5,0 0-5 6</inkml:trace>
  <inkml:trace contextRef="#ctx1" brushRef="#br1" timeOffset="-113251.73">17750 13235 54 0,'0'0'0'9,"-9"2"3"-5,9-2 0 7,0 0 5-6,0 0 0 6,0 0-4-7,0 0 0 7,0 0 1-7,0 0 0 7,0 0-2-7,0 0 1 7,0 0 0-7,0 0 1 7,-2-12 0-6,2 12 0 4,-12-16-2-4,6 5 0 6,-4-1-2-8,-1 1 1 8,-8-1-1-6,-6 1 1 6,-5 2-1-7,2 2 1 8,1 0-2-9,4 7 1 14,2 0-1-16,0 0 1 15,3 0-1-16,-3 4 0 17,-2 6 0-17,-2 3 0 16,-5 6 0-16,2 4 0 17,-2 2 0-17,3 3 0 16,-8 4 0-16,-2 0 0 2,-2 0 0 13,0 3 0-15,0-1 0 17,0 3 0-17,4 5 0 17,1-3 0-16,4 0 0-1,7-5 0 15,4-2 0-15,8 5 0 17,4 0 0-17,7 2 0 16,4-2 0-16,12 2 0 17,10 0 0-17,1-4 0 17,13-3 0-17,1-2 0 16,7-3 0-14,-6-8 1-2,-1-3-1 15,-2-5 1-15,1-4-1 16,-4-2 1-15,-1-5-2 16,-5-2 1-17,-9-1-6 0,-1-6 0 16,1-2-17-16,-5-8 1 16,0-1-16-15,-4-1-5 15</inkml:trace>
  <inkml:trace contextRef="#ctx1" brushRef="#br1" timeOffset="-112484.73">17317 13658 76 0,'0'0'0'8,"14"9"1"-4,-14-9 1 7,0 0-1-6,0 0 1 5,0 0 1-4,0 0 0 4,0 0 1-6,12 0 1 6,-1 0-3-5,8 0 0 6,6-2-1-7,3 2 0 6,6 0 0-5,-1 0 0 5,1 2-1-5,-6-2 1 7,2 0-5 3,-7 0 1-14,-7-2-42 15,-2 2 1-15,-1 0 35 0</inkml:trace>
  <inkml:trace contextRef="#ctx1" brushRef="#br1" timeOffset="-112175.73">17562 13685 81 0,'0'0'1'4,"0"0"1"6,-7 7 1-4,7-7 1 4,-5 14 1-6,3-5 1 7,2 3-3-8,0 4 0 8,0 5 0-6,0 6 0 6,2 10-1-7,3-2 1 6,-3 1-1-5,3 4 1 6,2 1-1-7,-3-2 1 7,5 2 0-7,-9 1 0 8,3-3-1 6,-1-5 0-18,-2-4-1 0,0-2 0 15,0 0 0-14,0-8 0 16,0-1 0-17,0-8 0 16,0-2 0-15,0-9 0 15,-2 10-6-16,2-10 1 17,0 0-27-17,-3-10 0 3,-4-6-4 10,3 2 1-11</inkml:trace>
  <inkml:trace contextRef="#ctx1" brushRef="#br1" timeOffset="-111318.73">16843 14438 67 0,'0'0'2'2,"0"0"0"9,14 9 2-6,-14-9 0 6,7 4-1-8,-7-4 1 8,0 0 0-7,0 0 1 7,9-6-2-7,7-1 0 7,7 0-1-6,14 0 0 6,11 0 2-8,3 0 1 10,9 0-3-9,-3-4 0 7,8 4-1-2,-1 0 1 8,3 0-1-17,0 2 1 17,2 3-1-16,-2-3 0-1,-3 10 0 15,-11-5 0-15,-7 0-1 17,-11 2 1-17,-10 3-1 16,-4-3 1-15,-5 1 0-1,-2-3 0 16,-5 0 0-15,-9 0 0 15,9 0-8-16,-9 0 1 8,0 0-35-4,0 0 0 7,0 0 15-7</inkml:trace>
  <inkml:trace contextRef="#ctx1" brushRef="#br1" timeOffset="-110638.73">17034 14990 51 0,'0'0'0'9,"0"0"1"-5,0 0 0 7,0 0 5-7,0 0 0 8,0 0-1-8,0 0 0 6,12 9 0-5,-1-2 1 5,3 2 0-5,7-4 1 5,-1-3-4-6,6-9 0 7,4-11 1-6,0-8 1 5,4-6-3-6,-1-5 1 8,-4-4-2-9,-3-3 0 13,-3 3 0-15,-7 2 1 15,0 4-2-16,-4 5 1 17,-6 7-1-17,-1 5 1 17,0 0-1-17,-3 8 1 17,-2 1-1-17,0 9 1 16,0 0-1-16,0 0 0 1,-7 9 0 4,-4 5 1 6,1 5-1 5,3 4 1-16,-6 6 0 16,3 8 0-15,6 7 0-1,-1 2 0 16,5 2 0-15,5 1 0 15,6-1-1-15,5-2 1 15,-2-2 0-16,2-10 0 17,3-9-1-17,-1-4 1 17,3-7-1-17,9-5 0 15,2-4-12-14,5-10 0 16,7-4-43-16,-5-12-5-1</inkml:trace>
  <inkml:trace contextRef="#ctx1" brushRef="#br1" timeOffset="-109752.73">18179 14327 65 0,'0'0'0'8,"11"5"1"-3,-11-5 1 7,0 0 1-9,0 0 0 8,0 0 3-7,0 0 1 7,0 0-2-7,0 0 0 6,14-2-2-4,0-1 1 3,9 1-1-4,-2 2 0 6,6-7 1-7,8 2 1 8,4 3-1-9,5-2 0 10,7-3-2 2,-1 0 0-14,3 2-1 16,5 1 0-16,6-1 0-1,3 0 1 15,5 3-1-15,-6-3 0 16,-4-1 1-15,-2-1 0 15,3 0-1-15,-17 2 1 15,-3 3-2-16,-8 0 1 17,-7 2-1-17,-5 0 1 16,-7 0-1-14,0 0 1-2,-5 2-1 15,-1-2 0-15,1 2-1 16,-11-2 1-15,7 2-24 0,-7-2 1 10,0 0-49-5</inkml:trace>
  <inkml:trace contextRef="#ctx1" brushRef="#br1" timeOffset="-109046.73">18453 14732 45 0,'0'0'0'8,"9"5"5"-3,-9-5 0 5,0 0 3-5,0 0 1 6,0 0-3-7,0 0 1 6,0 0-2-5,0 0 0 6,0 0-2-7,0 0 1 7,-2-19 0-7,4 6 0 7,1-6-1-7,1 3 1 6,3-2-2-5,2-1 0 6,3-1-1-7,2-1 0 6,-1 2-1-5,1 3 1 7,0 0-1 2,4 5 1-14,-1 2-1 16,1 6 1-15,7 6-1 17,-2 3 1-18,0 4 0 0,-4 1 0 17,-1 5-1-16,1-2 1 14,-1 2 0-14,-4-2 1 16,0 2-1-17,-3 0 1 14,-2 0 0-14,-2 0 0 19,-2-2 0-18,-5 2 0-1,-7 0 0 16,-2 3 0-16,-3-3-2 16,1 0 1-16,-5-2-1 17,-3 0 1-17,-4-1-1 0,-2 1 1 16,-5-2-1-16,-2-1 1 17,-5 3-1-16,2 0 1 14,1 2-1-15,6 2 0 17,-2-4 0-17,3 9 0 16,1 7 0-15,5-5 0 17,8 1 0-18,3-1 0 0,6-2 0 13,4 0 0-11,7-2 0 14,4-1 1-15,5 1 0 13,5-3 0-13,4-2-1 17,5-4 1-18,10-3 0 0,-1-4 0 17,4-5-1-17,1-5 1 16,5-4 0-16,-3-3 0 17,4 1 0-17,-10-1 1 17,-4 3-1-16,-6 2 0 15,-11 0 0-15,-5 1 1-1,-5 1-1 15,-9 5 0-15,9-12-1 16,-9 12 1-15,0 0-1 2,0 0 1 7,0 0-1-6,0 0 0 7,0 0 0-7,0 0 0 7,0 0 0-7,0 0 0 7,0 0 0-6,0 0 0 6,0 0 0-7,0 0 0 6,0 0 0-5,0 0 0 5,0 0 0-5,0 0 0 5,0 0 0-5,0 0 0 5,0 0-1-6,0 0 1 7,0 0-1-7,0 0 1 7,0 0-5-7,0 0 0 6,0 0-17-5,0 0 0 6,0 0-34-6,0 0-5 6</inkml:trace>
  <inkml:trace contextRef="#ctx1" brushRef="#br1" timeOffset="-106450.73">18561 13400 55 0,'0'0'0'10,"21"-9"4"-6,-21 9 1 7,16-7 2-7,-16 7 1 6,0 0-2-5,0 0 0 5,0 0-1-5,0 0 0 5,0-11 1-5,0 11 0 6,-5-16-1-7,3 6 0 7,0-1-2-7,0 2 1 6,-5 2-3-5,-3 4 0 5,-10 6 0-4,1 4 0 5,1 2-1-8,-3 5 1 8,0 4-1-6,3 3 1 5,0 4-1-4,8 3 1 8,-1 4-1-14,6-2 0 17,3 2 0-17,2 0 1 16,2-2-1-15,3 0 1 15,6-2-1-16,-4 1 0 17,2-6 0-17,8 3 0 16,1 1 0-16,-2-6 0 17,-2-2 0-16,0-8 0-1,-7-2-13 15,2-2 0-14,-2-2-21 15,2-3 1-16,0 0 20 1,10-11 1 14,-1 0 0-14</inkml:trace>
  <inkml:trace contextRef="#ctx1" brushRef="#br1" timeOffset="-105852.73">18775 13628 49 0,'0'0'2'2,"0"0"1"7,0 9 2-4,0-9 0 6,0 0 4-6,0 0 1 6,0 0-4-6,0 0 1 3,10 0-2-3,-10 0 1 5,16 0 0-5,-5 0 0 6,5 0-2-6,5 0 1 5,0 2-1-6,2 1 0 7,0 1-2-6,0-4 0 5,-2 3-1-6,-3-3 1 7,1-3-2-5,-3 3 0 4,0-4-8 7,-5 1 1-16,-1 1-46 16,-10 2 1-17,0 0 38 0</inkml:trace>
  <inkml:trace contextRef="#ctx1" brushRef="#br1" timeOffset="-105489.73">19197 13656 81 0,'0'0'0'9,"-9"-3"1"-4,9 3 0 5,0 0 2-5,0 0 0 6,9-4 2-7,0-6 0 7,5-6-1-7,4-4 1 6,3-3-4-5,0 0 1 6,2 0-1-8,-2-5 1 8,-1 0-1-7,-4 3 1 7,-4 7-1-6,-3-5 1 5,0 2-1-5,-4 5 0 5,-3 4 0-5,1 3 0 7,-1 2 0-5,-2 7 0 9,2-7-1-16,-2 7 1 6,0 0 0-2,0 0 0 7,0 10 0-6,0 8 1 4,0 3-1-3,0 9 1 3,3 9 0 7,-1 4 0-16,2 1-1 17,1-5 1-16,0 0-2 15,2-4 1-16,-7-1-1 0,2-6 1 16,2-7-1-15,-1-5 0 15,-1-5-8-16,-2-11 1 17,2 12-27-17,-2-12 1 16,0 0 9-15,0 0 1 3,0 0 15 0</inkml:trace>
  <inkml:trace contextRef="#ctx1" brushRef="#br1" timeOffset="-104947.73">19570 13288 90 0,'0'0'0'8,"18"4"3"-3,-8 1 1 5,-3 2 2-5,2 6 1 4,0 6-4-3,3 2 1 4,1 4 0-5,-1 0 1 5,-1 3 0-5,-1 4 0 5,-1 7 0-6,-5 0 0 7,1 3-3-6,-5 1 0 5,-2 6 0-4,-5 1 0 17,-2 3-2-23,-8-2 1 16,1 2-3-16,-2-14 1 0,-5-2-39 17,-9-8 0-17,-7-1 7 17,-8-10-5-16</inkml:trace>
  <inkml:trace contextRef="#ctx1" brushRef="#br1" timeOffset="-104318.73">18241 13223 66 0,'0'0'0'10,"0"0"2"-6,0 0 0 6,-9 12 1-5,2-1 1 6,-2 5 2-7,0 5 0 6,-3 9 0-5,3 0 1 6,2 2-2-7,-2 0 0 6,2 3-2-5,-2 1 1 5,-1 6-1-5,6-3 1 5,4-2-3-4,4 4 1 5,8 7-1 4,6-6 1-15,3 4-1 16,9 0 0-15,7-7-1 15,0 0 1-15,4 0-5-1,1-2 1 16,4 0-32-15,0-5 1 15,0 0-7-16</inkml:trace>
  <inkml:trace contextRef="#ctx1" brushRef="#br1" timeOffset="-103447.73">18543 13766 54 0,'0'0'0'9,"16"0"3"-4,-16 0 0 5,7 0 0-5,-7 0 0 5,0 0 0-6,0 0 1 8,0 0-3-8,0 0 1 6,0 0 0-5,0 0 0 5,0 0 1-6,0 0 0 6,0 0-1-5,0 0 1 6,0 0-2-6,0 0 0 6,0 0 0-7,0 0 0 6,9 5 0-5,-9-5 0 6,14 9-1-7,-14-9 1 7,14 4-1-8,-14-4 1 8,9 5-1-7,-9-5 1 7,0 0-1-6,0 0 0 5,0 0 0-5,0 0 1 6,0 0-1-7,0 0 0 7,0 0 0-7,0 0 0 7,0 0 0-7,0 0 1 6,0 0-1-6,0 0 1 7,0 0-1-6,0 0 1 5,0 0-1-5,0 0 0 6,0 0 0-7,0 0 1 6,0 0-1-6,0 0 0 7,0 0 0-6,0 0 0 6,0 0 0-7,0 0 0 6,0 0 0-4,0 0 0 4,0 0 0-6,0 0 0 7,0 0-2-7,0 0 0 6,0 0-11-5,0 0 1 6,9 7-12-7,-9-7 1 7,0 0 5-7</inkml:trace>
  <inkml:trace contextRef="#ctx1" brushRef="#br1" timeOffset="-95880.73">20222 14155 35 0,'0'0'0'9,"0"0"0"-4,0 0 0 5,0 0 1-5,0 0 1 4,0 0 13-4,0 0 0 5,0 0-6-5,0 0 0 6,0 0-4-7,0 0 0 8,0 0-2-8,0 0 1 6,0 0-2-5,0 0 1 5,0 0 0-5,0 0 0 5,0 0 0-6,0 0 0 7,0 0-1-6,0 0 0 5,0 0 0-5,0 0 1 5,0 0-1-5,0 0 1 4,0 0-1-4,0 0 0 6,23-3 0-7,-5 3 1 7,8-4-2-6,1 2 1 5,1-3-1-6,2 0 0 8,0 1 0-4,7-3 0 9,2-2 0-17,0 2 0 16,2 2 0-15,-4 1 1 16,-4 1-1-17,-1-4 0 0,0 5 0 16,-2 0 0-16,-7-3-1 16,-2 1 1-15,-3 1 0 15,-2 1 0-15,-4 2 0-1,-3-2 0 15,0 2 0-14,-9 0 0 15,12-3 0-16,-12 3 0 7,0 0 0-2,0 0 1 5,0 0-2-5,0 0 1 6,0 0-1-6,0 0 0 5,0 0 0-6,0 0 1 7,0 0-1-6,0 0 0 6,0 0 0-7,0 0 1 6,0 0-1-5,0 0 0 5,0 0-3-5,0 0 0 6,0 0-30-7,0 0 0 7,0 0-40-8</inkml:trace>
  <inkml:trace contextRef="#ctx1" brushRef="#br1" timeOffset="-91842.73">21385 14079 45 0,'0'0'0'9,"0"11"1"-4,0-11 1 5,0 0 3-5,0 0 0 6,0 0-1-7,0 0 0 6,0 0-2-5,0 0 1 6,0 0 0-7,0 0 1 6,0 0 0-6,0 0 1 8,0 0 1-8,0 0 0 7,-9-4-4-7,9 4 1 6,-9-12-1-5,9 12 0 5,-7-16 0-5,0 0 0 6,2-5-1-7,3 1 0 7,2-1 0-7,0-7 1 6,2 3 0-4,0 0 0 4,1 2-1 5,-1-3 1-15,3 3-1 17,-1 0 0-17,3 3-1 16,-5 1 1-15,5 5-1-1,0 3 0 16,0 2 0-16,2 2 0 16,1 0 0-15,1 5 0 16,5 2 0-17,-2 0 0 17,0 2 0-17,2 7 0 16,0 5 0-16,3 7 0 16,-1 4 0-16,0 5 0 17,3 9 0-17,-5-9 0 0,-4 2 0 17,-3-4 1-17,0-1-1 17,-6-4 1-16,1-2 0-1,-4 0 0 15,-2 4 0-15,-3 0 0 17,-9 3 0-17,-2-3 0 16,-7 3-1-15,0-3 1 15,-4-2-1-16,1-2 1 16,3-3 0-15,-2-2 0 16,0 0-1-16,-5 3 0-1,0 2 0 15,-7-1 1-14,0 1-1 15,0 0 1-16,3-3-1 17,1 3 0-16,6-7 0-1,6-1 0 15,7 1 0-14,3 0 0 15,1 0 0-16,8-3 0 17,2 1 0-17,12 2 1 16,1 2 0-15,8 0 0 15,7 0 0-16,-3-2 0 17,5 0 0-17,0-1 1 16,7-1-1-16,-9-1 1 0,-3-1-1 16,-4-4 0-15,-3 1 0 16,-2-2 0-16,-2-3 0-1,-3 1 0 15,-4-1-1-14,-7-2 1 15,14 0 0-15,-14 0 0 15,0 0-1-16,0 0 0 5,0 0-11 1,0 0 1 4,0 0-29-6,0 0 0 7,0 0-4-6</inkml:trace>
  <inkml:trace contextRef="#ctx1" brushRef="#br1" timeOffset="-90750.73">22157 13939 48 0,'0'0'7'5,"0"-10"1"3,-3-3 0-4,1 3 1 7,2 1-1-7,0 9 1 7,-9-11-4-5,9 11 0 3,-14-10-3-4,0 6 0 6,-4 2-1-7,-3 2 1 7,0 2 0-7,-9 12 0 6,-7 9-1-5,3 7 1 6,-1 6-2-7,1 3 1 7,2 7 0 0,2 0 0 6,2 5-1-17,0 2 1 17,5 4-1-17,10 3 1 0,6 5-1 15,4-12 1-14,10-1 0 15,0-12 1-15,9-4-1 15,10-6 1-16,6-7-1 0,2-9 0 17,3-7 0-17,-5-5 0 17,1-2 0-17,-6-4 0 16,1-5-3-15,-7-5 1 15,-3-5-12-16,-6-4 1 16,-3-2-29-15,-2 7 0 16,0-5 23-16</inkml:trace>
  <inkml:trace contextRef="#ctx1" brushRef="#br1" timeOffset="-90296.73">21940 14290 72 0,'9'3'0'10,"10"4"5"-5,-8-3 0 5,-2-1-2-5,3-1 0 5,-1-2 1-6,6-2 0 7,3-5-3-7,1 4 1 7,0-4-1-7,2 3 0 6,0-1-1-4,0 1 0 3,-2 1-15-3,-5 1 1 4,0 0-37-5</inkml:trace>
  <inkml:trace contextRef="#ctx1" brushRef="#br1" timeOffset="-90056.73">22136 14334 99 0,'0'0'0'10,"-2"16"3"-5,-1-7 1 5,1 3 0-5,0 9 1 5,-1 4-2-5,3 9 1 5,-4 8-3-5,1-3 1 4,3 0-1-3,0-2 1 4,0-3-2-6,0-6 1 7,3 0 0-6,1-12 0 5,1 0-6-6,0-5 1 7,-3-1-48-6,-2-10 1 5,0 0 40-5</inkml:trace>
  <inkml:trace contextRef="#ctx1" brushRef="#br1" timeOffset="-89653.73">22375 13867 65 0,'0'0'7'2,"0"0"0"9,-7 9-2-8,7-9 0 9,0 0 0-8,0 0 0 7,7 17 0-7,0-1 1 6,0 4-1-5,0 3 0 5,2 5-3-4,1 6 1 4,-6 6 0-6,1-1 0 7,-3 2 0-7,-2-2 1 6,-5 3-2-5,3 1 0 6,0 6-1 3,-5 1 0-13,0 3 0 16,0-2 1-17,3-1-2 16,-1-11 1-15,3-9 0 0,-1-4 1 14,3-6-2-15,0-4 1 17,0-4-1-17,0-1 1 17,0-1-1-17,0-10 1 16,3 11-1-16,-3-11 1 17,0 0 0-16,0 0 0 0,20 7-1 4,6-2 1 10,8-3-1-15,-4-2 1 11,-2 0-1 5,9 0 1-15,-3-2-1 15,5-3 1-15,5 0-1-1,-9 1 0 16,-5 2 0-16,-5-1 0 17,-4 1 0-17,-5 2 1 17,-5 0-1-17,-1 0 1 15,-6 0-1-14,-4 0 1 15,0 0-1-15,0 0 1 1,0 0-1 3,0 0 1 5,0 0-2-5,0 0 0 7,0 0-34-9,0 0 0 8,0 0-32-6</inkml:trace>
  <inkml:trace contextRef="#ctx1" brushRef="#br1" timeOffset="-88393.73">22903 13858 74 0,'0'0'3'3,"0"0"0"7,0 0-1-5,0 0 1 5,0 0 0-5,0 0 0 5,0 0-1-5,14 0 1 5,6 0 0-5,15 0 1 5,9-5-1-5,-3 1 0 6,5 2-2-7,-2-3 0 7,-3 3 0-7,-4 2 1 7,-4 2-1-7,-10-2 1 8,-5 5-2-9,-4-5 1 14,-5 0-1-17,-9 0 1 16,12 0 0-15,-12 0 0 15,0 0 0-16,0 0 1 6,0 0-2-1,0 0 1 5,0 0 0-5,0 0 0 5,0 0 0-5,0 0 0 5,0 0-1-5,0 0 1 5,-10 6-1-5,3 4 0 10,3 1 0-13,-8 5 1 10,1 7-1-11,-1 5 0 15,-2 11 0-15,1 5 1 14,1 9-1-14,1 2 1 15,1 5-1-15,1-3 1 15,0 3 0-16,2-3 0 16,2-1-1-15,3-15 1 16,0-7-1-17,2-8 1 0,0-10-1 16,0-2 1-16,0-7-1 17,0-7 0-16,-2 9-5-1,2-9 0 15,0 0-14-15,-7-12 1 12,0-4-14-8,-5-2 0 15,3-1 14-19</inkml:trace>
  <inkml:trace contextRef="#ctx1" brushRef="#br1" timeOffset="-87777.73">23013 13932 74 0,'0'0'1'2,"0"0"0"9,0 13 3-6,0-13 0 5,0 12 1-6,0-12 1 7,10 16 0-6,-3 2 0 5,4 10-2-6,1 0 1 6,-1 11-2-5,-2 0 1 6,-2 9 0-6,2 0 0 5,-4 5-1-6,4-2 1 7,0 0-3-5,1-3 1 9,-3 0-1-15,-1-6 1 16,1-6-1-15,0-8 0 15,-2-7-1-16,-3-7 1 17,1-5-1-17,-3-9 0 16,2 9-15-15,-2-9 0 1,9-12-40 4,3-15 0 3,4-17 55 7,4-7 0-16</inkml:trace>
  <inkml:trace contextRef="#ctx1" brushRef="#br1" timeOffset="-87233.73">23297 13455 79 0,'0'0'0'9,"-3"10"0"-4,3-10 1 5,0 0 0-6,0 0 0 8,0 0 3-8,0 0 0 7,0 0-1-6,0 0 0 5,19-10-1-6,-5 6 1 7,4-1 0-6,3 1 1 4,2-3-2-4,0 0 1 5,0 2-2-5,0 1 1 5,-5 1-1-5,1 6 0 6,-1 1 0-6,-4 8 1 6,0-1-1 6,-5 1 0-17,0 6 1 16,-4 1 1-15,-5-1-1-1,-5 0 0 16,-2 3-1-16,-2-3 1 17,-5 3-1-17,-2-2 1 16,-2-3-2-15,-5 0 1 15,-5 2-1-16,3-2 0 17,2-2 0-17,7-2 0 17,0-6 0-17,6-1 0 0,3 0 0 16,7-5 0-16,0 0 0 17,10 2 0-17,3 0 0 16,8 1 1-16,9-1-1 0,0 0 0 17,5 3 0-17,-3-3 0 17,0 3-10-17,-4-3 0 16,-1 0-77-15</inkml:trace>
  <inkml:trace contextRef="#ctx1" brushRef="#br1" timeOffset="-86472.73">23921 14033 72 0,'0'0'4'3,"0"0"1"9,2 11 5-9,-2-11 0 8,0 0-6-6,0 0 1 6,0-11-2-8,0 2 0 8,-2-5 0-6,2 0 1 6,-7-2-1-7,0 0 0 6,0 0-1-5,-2 0 0 5,0 2 0-5,0 2 0 4,-3 3-1-3,-2 2 1 4,0 3-1-5,-9 4 0 5,-7 4-1-5,5 3 1 6,2 2-1-7,0 5 0 12,-2 7 0-15,-1 2 0 13,3 4 0-14,0 3 0 17,0 3 0-17,2 3 1 17,1 6-1-17,4-5 0 16,2-3 0-15,5 5 1 15,2 0-1-16,4 0 0 16,3-2 0-15,5-2 0 0,2-1 0 14,7 1 1-15,4 1 0 16,3-8 0-15,2 2 0 16,7-5 1-16,7 1-2-1,-7-8 1 15,0-6 0-15,-3-8 1 17,1-6-1-17,4-5 0 17,3-7-1-17,-3 3 1 16,2 1 0-16,-8-1 0 17,-3 2-1-17,-5 0 0 17,-4-1 0-17,-2 3 1 0,-3 3-1 16,-9 4 1-16,9-9-1 5,-9 9 1 11,0 0-1-15,0 0 1 7,0 0-1-4,0 0 1 7,0 0-1-7,0 0 1 7,0 0-1-6,0 0 1 5,0 0-1-6,0 0 0 7,0 0-1-6,0 0 1 5,0 0-5-6,0 0 1 6,0-10-18-4,0 10 0 3,-2-11-13-4,2 11 0 6,0 0 6-8</inkml:trace>
</inkml:ink>
</file>

<file path=ppt/ink/ink23.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6:45:00.362"/>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002060"/>
    </inkml:brush>
  </inkml:definitions>
  <inkml:trace contextRef="#ctx0" brushRef="#br0">14379 15429 73 0,'0'0'0'9,"0"0"0"-4,0 0 0 6,0 0 0-6,0 0 0 5,0 0 0-5,0 0 0 5,0 0 1-5,0 0 0 6,0 0 0-7,0 0 1 7,23-2 0-7,-7 2 0 6,7 0 0-5,0 0 0 6,0 2 0-7,4 0 0 6,3 3 1-5,-2 0 0 7,-3-1-1-4,3 1 1 9,-3-1-1-17,1-1 1 16,-8-1-2-16,-2 0 1 17,-4 1-1-16,-1-1 1-1,-2 3-1 15,3-3 1-14,-3 2-1 16,0-1 0-16,1-1 1-1,1-2 0 15,-2-2-1-14,5-1 1 9,2 1-1-5,3-5 1 12,6 0-1-17,-2 0 0 17,7-6 0-16,7-1 0 15,-3-5 0-15,6 1 0 15,3-3-1-15,1 5 1 1,-5 0-1 12,0 5 1-13,1 6-1 13,-6 0 0-13,-2 10 0 15,-9-3 0-14,-4 8 0-1,-1-1 1 13,1 5-1-13,-6-1 1 15,1 1-1-16,-2 0 1 17,-5 0 0-17,0-3 0 16,-3 1-1-15,5-3 1 15,3 2-1-16,0-4 1 16,-1 3 0-15,7-6 0 15,3 1-1-15,0-5 1-1,2 0 0 15,0-5 0-14,0-2-1 15,-2 0 1-15,-1 0-1 0,-1-4 1 14,-3 4-1-14,-4 0 0 14,-1 3 0-14,-4 1 0 15,4 3 0-15,-1 3 0 15,1-1 0-15,-4 2 0 15,2 3 0-16,3 0 0 16,-1 2 0-15,-1 3 1 16,3-1-1-17,-1 1 1 0,2-1 0 15,-3-1 0-14,3 1 0 15,-2-6 0-14,-3 2-1-1,2-3 1 13,-6 1 0-13,-5-5 1 15,16 4-1-16,-16-4 0 16,18 0 0-15,-18 0 0 15,10-2 0-15,-10 2 0 4,9-7-3 0,-9 7 1 4,11-16-31-3,-1 5 0 4,-1-1-38 4</inkml:trace>
  <inkml:trace contextRef="#ctx0" brushRef="#br0" timeOffset="4355">4788 6670 68 0,'0'0'0'8,"11"2"0"-3,-11-2 0 6,16 0 0-6,-4 0 0 5,4 0 0-5,3 4 0 5,-1 1 0-4,7-3 0 3,10 8 0-4,-3-4 1 6,7 4 0-7,0 1 1 7,7-4 0-7,-2-2 0 6,0-1 0-4,7-4 0 8,4 0-1-13,7-11 0 13,12-5 0-13,9-7 1 16,11-5-2-17,12-4 1 17,16-12-1-17,-16 14 1 16,-4 5 0-15,-29 13 0 15,-18 17 1-16,-6-3 0 17,-12 8 0-16,6 6 0-1,1 0-1 14,2-5 0-13,5 1 0 15,2-10 1-15,5-4-2 16,1 2 1-16,4-7-1-1,-6 5 1 15,8 2-1-15,-10 2 1 16,-2 5-1-15,-5 4 1 16,-9 1-1-17,8-3 0 16,3 2 0-15,8 1 1 15,4-7-1-15,7-5 1 14,9-5-1-14,-2 0 1 15,3-4-1-16,-8 9 1 0,3 2 1 16,-3 5 0-15,3 3-1 16,23 8 0-17,18 0-1 0,-2-8 1 16,4-6-1-16,12-18 1 17,9-13-1-17,-9-1 1 17,5-2-1-17,-17 10 1 16,-6 8-1-15,-12 12 0 15,-7 9 0-16,-4 7 1 16,-10 10-1-16,0-1 0 17,5 3 0-17,23-22 1 0,12-10-1 16,6-15 1-15,16-15-1 15,-1 2 0-15,1-3 0-1,-18 15 0 16,-11 1 0-16,-24 15 0 16,-13 6 0-15,-12 7 0 15,-7 7 0-15,-4-2 0 15,-12 7 0-16,21-5 0 17,9-5 0-17,19-6 0 17,18-14 0-15,2-5 0-2,7-7 0 15,-9 0 0-15,0 5 0 15,-25 7 0-14,-15 7 0 16,-17 4 0-16,-17 7 0-1,7 5 0 15,0-2 0-15,7-1 0 16,3-6 0-15,15-5 0 15,12-5 0-16,-2-6 0 16,4-5 0-15,-6 4 0 15,-10 1 0-15,-11-1 0 15,-8 3 0-15,-13 4 1 0,-9 3 0 14,-5 4 0-15,-4 3-1 16,-1 4 1-15,-2 3-1 15,1-6 1-16,-1 4-1 2,0-3 1 13,0-1-1-15,0-1 1 17,1 0-1-17,-1-5 0 16,0 0-2-15,3-10 1 15,-1 4-41-15,7-13 0 15,1 3 13-16</inkml:trace>
  <inkml:trace contextRef="#ctx0" brushRef="#br1" timeOffset="11501">5324 17035 71 0,'0'0'0'9,"0"0"4"-5,0 0 1 7,0 0 0-7,0 0 1 7,0 0-1-6,0 0 1 6,0 0-1-7,0 0 0 6,7 2 0-5,3 0 0 5,1 3-2-5,12-3 1 5,0 1-1-6,3-1 0 7,1-2-1-7,8 0 1 7,-1 2-2-4,1 0 1 10,2 1-1-16,-3-1 0 15,10 3 1-15,-12-3 0 15,-2 3-1-16,-2-3 1 17,-7 2-1-16,2-1 0-1,0-1 0 15,-7-2 1-15,-5-2-1 17,5-1 0-16,-4 1 0 15,-1 0 0-16,-4-3-3 0,3 1 1 16,1 1-21-16,-11 3 0 10,16-4-26-6,-16 4 0 8,0 0 38-9</inkml:trace>
  <inkml:trace contextRef="#ctx0" brushRef="#br1" timeOffset="11993">5336 17315 60 0,'0'0'3'2,"0"0"1"8,0 0 6-4,0 0 1 4,0 0-6-6,0 0 0 7,0 0 0-6,0 0 1 6,0 0-1-8,0 0 1 8,16 5-2-6,-4 0 1 5,8-1-1-6,10 3 1 7,5 2-1-7,9-2 0 7,6 0-1-6,6-2 1 5,6-3-2 3,-2-2 0 2,-5 0-1-14,-4 0 1 16,-1 0-1-17,-11 0 0 0,-6-2 0 16,-6-1 0-15,-13 3 1 15,0-2 1-16,-7 2 0 0,-7 0 0 16,0 0-3-15,0 0 0 8,0 0-6-5,0 0 0 7,0 0-31-7,0 0 1 6,4-11-6-4,13 1-5 4</inkml:trace>
  <inkml:trace contextRef="#ctx0" brushRef="#br1" timeOffset="12521">6764 17106 106 0,'0'0'0'10,"-18"-2"1"-5,18 2 1 6,-10 0 3-7,10 0 0 7,0 0-1-7,0 0 0 7,0 0 0-7,0 0 0 6,0 0 0-5,0 0 0 5,21 16-1-5,2-5 1 5,12 1-2-5,2-1 1 5,9-1-1-6,0-4 0 9,4-3-1-11,3-1 0 15,5 0 1-17,-3 1 0 16,3-3 0-15,-3 0 0 15,0 0-1-15,-11 0 1 14,-9-3 0-15,-8 1 0 17,-6 2 1-16,-9-2 1 15,-6 2-3-16,-6 0 1 16,0 0-3-15,0 0 0-1,0-9-26 4,5-1 0 8,0-1-33 5,11 2 0-16,2-1 51-1</inkml:trace>
  <inkml:trace contextRef="#ctx0" brushRef="#br1" timeOffset="13031">8088 16731 64 0,'0'0'0'11,"14"9"4"-6,-14-9 1 4,12 10 7-4,-12 3 1 6,-5 8-6-7,-2 9 1 7,-4 11-1-7,-1 5 0 6,-4 10-3-5,2 3 0 6,0 6-1-7,3 1 1 6,-1 6-3-5,3 4 0 7,2 2 0-6,3-7 0 12,4-4 0-18,0-14 0 17,4-9-1-17,-1-10 1 16,1-11-5-15,3-9 1 15,2-10-29-16,3-27 0 0,4 0-23 16</inkml:trace>
  <inkml:trace contextRef="#ctx0" brushRef="#br1" timeOffset="13358">8022 16729 100 0,'0'0'1'5,"0"0"1"4,0 0 1-5,0 0 1 7,9 9 2-6,-5 5 1 5,8 7-2-5,4 11 1 5,0 9-2-4,7 3 1 3,3 4-3-4,-1 3 1 6,-2 2-2-8,-2-3 0 7,2 1 0-4,-5-7 0 4,3-5 1-4,-5-5 0 3,7-4-1 4,-7-9 1 3,7-3 0-15,5-18 0-1,4-14-1 16,3-9 1-16,4-11-1 17,-5-10 1-17,5-11 0 17,-2-5 0-16,2-4-1-1,-4-1 0 15,-7 1 0-15,-1 9 0 17,-1 4-1-17,-6 12 1 16,-4 9-1-15,-4 7 0 15,-3 7 0-15,-2 4 0 15,-7 6 0-16,0 6 0 2,0 0 0 2,0 0 0 9,0 0-1-10,2 18 1 8,1 12 0 6,4 11 0-17,0 15 0 17,2 3 0-16,2 8 0-1,1 0 0 15,-8 4 0-15,8 3 1 17,-5 2 0-17,9-3 1 17,5 3-1-17,-3-12 1 17,3-8-1-17,-3-10 0 16,-2-12 0-16,-4-8 0 17,-5-8 0-17,2-4 1 1,-9-7 0 14,0-7 0-15,0 0-2 17,5-12 0-17,4-9-31 17,7-2 0-16,5-6-31-1,6-8 0 15,-4 0 54-15</inkml:trace>
  <inkml:trace contextRef="#ctx0" brushRef="#br1" timeOffset="15074">9767 16057 66 0,'0'0'0'9,"0"0"1"-4,0 0 1 5,0 0-1-5,0 0 1 6,0 0 1-7,0 0 1 7,0 0 3-7,0 0 0 7,-16 0-2-7,5 0 0 7,-3 0-3-6,-7 0 1 4,3 2-1-4,-5 5 1 5,2-4-2-5,-2 4 0 5,2-1-1-5,3 11 1 6,-5 3-1-6,7 6 1 9,0 1 0-13,4 12 0 15,7 7-1-16,5 3 1 16,0 1 0-15,0-2 1 15,5 3-1-15,2-5 1 15,5-2-2-16,-1-3 1 16,1-2-1-15,1 3 1 16,4-1 0-17,-8-2 0 0,0-2 1 16,-14 2 0-16,-2 0 0 16,-9-4 1-15,-4-5-1 15,6-7 0-16,-2-7 0 0,-10-9 0 17,-4-7-2-17,7-3 1 16,3-4-1-15,6 3 1 15,5-1-2-15,9 5 1 15,-12-7-1-16,19 17 0 16,7 6 0-15,4 4 1 16,-2 10-1-17,7-2 1 0,-4 11-1 16,1 0 1-16,4 9-1 16,-4 10 1-15,-1 11 0 16,-3 4 0-17,0 8 0 0,-5-3 1 16,1 0-1-16,-1-4 1 16,-1-5-1-15,1-9 0 15,1-10 0-16,-1-8 1 17,5-8-3-17,12-8 1 17,11-8-16-17,12-13 0 17,4-1-61-16</inkml:trace>
  <inkml:trace contextRef="#ctx0" brushRef="#br1" timeOffset="16680">20685 16094 75 0,'0'0'0'10,"0"0"0"-5,0 0 1 5,0 0-1-6,0 0 1 7,14-5 2-6,-5 3 0 5,7 0-1-6,-2-1 1 7,4 1 0-6,5 0 0 5,3-3 0-6,1 3 0 6,5 0 0-4,1-1 0 3,-8 3 0-4,0 0 0 7,-4 3-2-7,-2-1 1 6,-3 0 0 1,-5 3 0-10,-2 4-1 12,-2 12 1-14,-2 6-1 16,-3 10 0-15,3 2 0 15,-5 5 0-16,0 2 0 17,-5-2 1-17,3-3-2 0,0 3 1 16,-1-1 1-15,1 1 0 15,0 0-1-15,2 2 0 15,4 0-1-16,1 2 1 16,4 1 0-15,3-1 0 15,1-2-1-15,4-5 1 15,1-4-1-16,3-2 1 0,4-3-1 16,0-7 1-16,5-2-1 17,0-2 1-17,3-5-1 17,-6 0 1-17,1-5-1 0,-3-1 1 16,-2-3 0-15,-4-3 1 15,-6 1 1-15,-3-3 1 15,-8-2-3-15,-16 2 0 4,-14 3-1 5,-4 2 1 7,-9 2-1-16,6 5 0 15,-4 2 0-15,5 0 0-1,8 0 0 15,3 9 0-14,7 8-1 15,5-1 1-15,6 5-1 15,7 4 1-16,5 7 0 0,5-2 0 17,4 0 0-17,-2 0 0 16,4 3 0-15,0-1 0 15,3 3 0-15,-2-5 0 15,-3-5 0-16,-2-2 0 16,-3-2 1-16,-2-7 0 16,-4-5 0-15,-3-2 1-1,-4-4 1 16,-3-1 0-15,-4-2-1 15,-12-7 0-15,-6-2-3 15,-8-9 1-15,-9-10-50-1,-18-4 0 15,-14-4 18-15,-14-3-5 17</inkml:trace>
  <inkml:trace contextRef="#ctx0" brushRef="#br1" timeOffset="18362">17939 17035 75 0,'0'0'0'9,"12"4"1"-5,-12-4 1 7,7 5 2-6,-7-5 1 5,0 0 4-5,0 0 0 6,0 0-5-7,0 0 1 6,9 0-1-5,3 0 0 5,-1 0-1-5,3 2 0 6,7 1 0-7,4-1 0 6,5 2 0-5,7-1 0 6,4-1 0 2,5-2 0 3,5 0-2-15,-10 0 0-1,-8-2 0 16,-1-1 1-16,-2 1-1 16,-7 0 0-15,-7-3 0 16,-5 3 0-17,1 0 0 0,-12 2 1 16,9 0-5-15,-9 0 0 15,0 0-36-15,0 0 0 5,0 0-13-2</inkml:trace>
  <inkml:trace contextRef="#ctx0" brushRef="#br1" timeOffset="18781">18672 16931 66 0,'0'0'0'11,"21"-11"3"-6,-15 2 1 5,-1-1 1-6,-3-3 1 7,-2-4 0-7,0-1 0 6,-2 0-1-5,2-1 0 5,-5-1-3-5,5-3 0 6,0 0-1-7,5 0 0 6,-3 2 0-5,5 2 1 6,2 3 0-7,5 2 0 6,2 1-2-4,3 3 1 4,-3 4 0-6,7 1 0 7,-5 5-1-4,5 2 1 16,3 5 0-23,-3 2 0 0,0 5-1 16,0 7 1-16,-2 7-1 17,-3 1 1-16,-4 4 0-1,-3 3 0 16,1 8 0-16,-5-5 1 16,0 0-1-16,-7 0 0 17,-7 3 0-17,-5-3 0 17,-6-2 0-17,-7 2 0 17,-8 0 0-17,-1-2 0 15,-5-3 0-14,4-4 0 17,5-5 0-18,2-4 0 0,3-2 0 15,2-6 0-15,5-1-1 17,2-1 1-17,2 1-1 18,0-1 0-18,-7 1 0 0,7-3 0 15,3 0 0-15,2 1 0 17,4 1 0-17,7 5 0 16,5 3 0-15,5-6 0 15,2 1 0-16,11-2 0 17,3-3 0-16,1 0 1 15,11 0-1-15,-6-4 1-1,3-1-1 15,-7-1 1-15,-5-1-1 17,-4-2 1-17,-3-2 0 17,-4-1 0-17,0 3-1 0,-5 0 0 16,3 3-10-16,-3-1 0 17,0 0-41-17,-9-2 0 16,0 0 31-15</inkml:trace>
  <inkml:trace contextRef="#ctx0" brushRef="#br1" timeOffset="19640">19602 16637 118 0,'0'0'0'15,"3"9"0"-15,-3-9 1 8,0 0-1-4,0 0 1 7,0 0 0-7,0 0 1 7,-14 0-1-6,-2 2 1 4,-14 3-1-4,-5 6 1 5,-6 8-2-5,-5 6 1 6,2 7-1-7,-2 7 1 6,0 7 0-5,4 3 0 10,-1 4-1-14,10 0 1 14,6 2-1-15,13 0 0 17,7-4 0-17,14-5 0 17,9-3 0-17,2-6 0 17,8-7 0-17,4-7 0 16,0-5 0-16,6-6 1 16,6-8 0-15,-1-4 0 16,3-6-1-17,-2-1 1 0,1-3-1 16,-15 1 1-16,-3 2-2 17,-4-2 0-16,-3 0-20-1,-8-3 0 15,-1 1-47-14</inkml:trace>
  <inkml:trace contextRef="#ctx0" brushRef="#br1" timeOffset="20059">19337 17030 74 0,'0'0'0'9,"21"12"4"-5,-9-10 0 7,1 0 1-6,13-4 0 4,6 0-4-4,-2-1 1 6,0 1-1-6,-2 2 1 5,-3 0-1-5,-4 2 0 4,-3 1-4-4,-4-1 1 5,0 0-66-5</inkml:trace>
  <inkml:trace contextRef="#ctx0" brushRef="#br1" timeOffset="20238">19651 17042 82 0,'0'0'0'9,"0"0"1"-4,0 0 0 5,0 0 3-5,0 0 0 5,0 9 8-5,0 2 0 7,2 5-5-8,0 5 0 6,1 2-4-5,-1 2 1 5,-2 5 1-5,-2 3 0 5,-1 3-4-5,-1 3 1 5,-1 5-1-5,0-2 0 9,5 1 0-13,0-6 1 14,0-2-2-15,3-5 1 17,1-5-1-17,-1-4 1 17,-1-3-2-17,0-4 1 16,-2-5-17-16,0-9 0 17,0 0-71-17</inkml:trace>
  <inkml:trace contextRef="#ctx0" brushRef="#br1" timeOffset="21034">19835 16639 74 0,'0'0'0'9,"7"9"0"-4,-7-9 1 6,0 0 0-7,0 0 1 6,0 0 0-4,0 0 0 4,0 0 1-6,0 0 0 6,2 12 1-6,-2 4 0 8,0 5-1-8,-2 11 1 7,0 7-1-7,-1 7 0 7,3 9 0-5,-4-2 0 11,-1 5-1-17,3-3 0 16,-7 2 0-16,6-4 1 16,-4 0 0-15,5-5 0 15,4-4-2-15,1-3 0 16,1-4 0-17,3-5 0 0,2-6 0 16,3-1 1-16,2-2-1 16,-1-7 1-15,1-2-2 15,2-2 1-15,1-6-1-1,-1-1 1 15,0-5-10-14,0 0 0 16,-2 0-50-17,6-14-5 17</inkml:trace>
  <inkml:trace contextRef="#ctx0" brushRef="#br1" timeOffset="21605">20137 16759 100 0,'0'0'0'9,"11"4"0"-4,-11-4 0 5,12 3 0-6,-12-3 1 7,11 0 0-7,1 0 0 7,2-3-1-6,13 6 1 5,8 1-1-5,-3 1 1 5,5 4 0-6,-10-7 0 7,3 3 0-6,-9-3 0 5,-5 1 6-6,-4-1 0 7,-3-2-4-7,-9 0 1 7,9 0-2-6,-9 0 0 5,0 0-1-5,0 0 0 6,0 0-1-7,0 0 0 7,-2 9 0-7,-3 7 0 7,1 7 0-7,-1 7 1 6,-2 5 0-4,-4 8 1 18,-5 8-1-23,-1 2 0-1,-1 4 0 16,0-2 0-15,-3 3-1 16,5-10 1-16,2-4-1-1,5-10 1 15,2-6-1-15,2-5 1 16,3-7-1-15,0-4 1 15,-1-5-4-16,3-7 0 17,-2-14-27-17,2-9 0 5,0 0-28 7</inkml:trace>
  <inkml:trace contextRef="#ctx0" brushRef="#br1" timeOffset="22086">20164 16885 87 0,'0'0'0'8,"0"9"2"-3,0-9 1 5,0 0 3-5,0 0 0 5,0 0 2-6,3 10 0 7,1 8-5-6,3 5 0 5,0 7-1-5,0 9 0 6,2 9 2-7,0-4 0 7,-4 2-2-7,2-2 0 7,2-3-1-7,-2-4 1 8,5-5-1-7,-8-4 1 13,1-8-1-18,-1-3 0 16,-1-4 0-16,-1-3 1 16,0-6-2-15,-2-4 0 1,0 0-15 3,0 0 1 6,0 0-76-7</inkml:trace>
  <inkml:trace contextRef="#ctx0" brushRef="#br1" timeOffset="22655">20399 16441 95 0,'0'0'0'10,"19"7"0"-5,-10-7 1 5,-2 0 0-5,-7 0 1 5,14-9 0-5,-14 9 0 6,13-12 1-8,-13 12 0 8,14-9 0-7,-5 7 0 7,3 2-1-6,2 0 0 5,2 2 1-5,0 3 1 6,2-1-3-8,1 1 1 9,-5 2-1-8,0 2 1 7,-3 5 0-7,-6 7 0 6,-8 4 0-5,-8 5 0 6,-10 2-1-4,0-2 0 10,1 2 0-16,1-7 0 15,5-2-1-16,3-4 1 17,4-1-1-17,0-8 0 16,5-1 0-15,2-9 0-1,0 11 0 5,0-11 0 5,0 0 0-7,0 0 0 8,18 5 0-6,-4-3 1 10,7-2-1-14,-3 0 1 14,7 0-2-15,-1 0 0 17,1 2-36-16,-2 5 0 14,0 0-13-14</inkml:trace>
  <inkml:trace contextRef="#ctx0" brushRef="#br1" timeOffset="23210">20814 17078 34 0,'0'0'1'1,"0"0"1"9,21-4 12-6,-12 2 1 7,0-1-1-7,-9 3 1 7,9-4-8-7,-9 4 1 7,7-12-4-7,-7 12 1 6,0-11-2-4,0 1 0 4,0 1 0-5,0 0 0 5,-7-2 0-6,3 1 0 7,-6 3-1-7,-1 3 1 6,-3-1-2-5,-4 5 1 5,-3 3-2-5,0 3 1 6,-6 4-1-8,3 1 1 10,-3 5-1 6,-3 7 1-19,2 9-1 0,3 3 0 15,4 6 0-14,7 3 0 15,1 2 0-15,8 2 0 15,10 1 0-15,8-3 0 15,3-3 0-16,10-8 0 16,4-5 0-16,4-5 0 18,8-2 0-18,-12-7 0 0,-5-4 0 16,-2-10 1-16,2-7-1 16,-8-4 0-15,1 0-21 16,-2 0 0-17,-2 0-30 0,9-5-4 16</inkml:trace>
  <inkml:trace contextRef="#ctx0" brushRef="#br1" timeOffset="25598">15687 16140 59 0,'0'0'0'10,"-19"5"3"-6,19-5 0 7,-11 2 0-6,11-2 0 4,0 0-1-4,0 0 0 6,0 0 0-7,0 0 0 7,-9-7 3-7,9 7 0 7,-7-7 0-7,7 7 0 7,-14-9-2-7,0 4 1 6,-4 1-2-4,-8 1 0 4,-4 3-1-5,-2 3 0 5,-5 4-1-4,-2 4 1 5,-2-2-1 0,2 7 0-9,-1 3 0 13,6 4 0-15,4 2 0 17,0 5 0-17,5 7 0 16,6 0 0-15,5-1 0 0,5 3 1 14,9 3-1-15,2-5 0 17,12-1 0-17,5-3 0 17,13-6 1-17,7-4 1 16,0-7-1-15,-4-4 1 15,-3-3-1-16,-2-4 0 16,-2-5 0-15,-1-3 1 15,-1 1-2-16,-1-3 1 0,0 1-1 17,-2-3 0-17,5 0-11 16,-10 2 0-15,3-4-64-1</inkml:trace>
  <inkml:trace contextRef="#ctx0" brushRef="#br1" timeOffset="26154">15507 16354 91 0,'0'0'0'9,"5"11"0"-5,-5-11 1 7,11 7 0-7,3-7 1 7,7 0 1-6,2 0 1 5,2 0-3-4,5 0 0 3,7 0 0-4,-2 3 0 5,-3 1 0-5,-2-2 0 6,-3 3 0-7,-6-3 1 7,-2 1-12-8,-8-3 0 8,1 0-55-7</inkml:trace>
  <inkml:trace contextRef="#ctx0" brushRef="#br1" timeOffset="26378">15719 16407 82 0,'0'0'0'10,"0"0"0"-5,0 0 0 6,0 0 3-7,0 0 0 7,0 9 3-7,0 2 1 7,-5 8 0-8,3 2 1 9,-2 4-6-7,-1 5 1 5,0 7-1-5,1-5 1 5,1-2-2-6,-4 2 0 7,3 0 0-7,-1-4 0 8,3-3-1-1,0-2 1 6,-1 0-1-16,3-7 0-1,0 0-22 16,0-2 0-16,0 0-40 16</inkml:trace>
  <inkml:trace contextRef="#ctx0" brushRef="#br1" timeOffset="26737">14851 16940 71 0,'0'0'-1'1,"0"0"1"10,0 0 3-7,0 0 1 8,9 7 3-9,7-2 1 8,7 0-3-7,9-1 0 6,10-2-2-5,6 1 0 5,5-1-1-5,5 3 0 6,6-1 0-6,-2 1 0 5,3 2 0-6,-5 0 0 9,2 0 1 2,0-3 0-14,-7-2-2 15,-4-2 1-15,-3 0-1-1,1-2 0 15,-1-2 0-14,-9-1 0 15,-11 3-1-15,-5 2 1 15,-7 0-2-15,-4 0 0 15,-5 0-38-16,-17 7 1 17,-8 2 19-17,-7 2 1 16,-1-4 8-14</inkml:trace>
  <inkml:trace contextRef="#ctx0" brushRef="#br1" timeOffset="27206">15228 17633 62 0,'0'0'0'8,"0"0"3"-2,0 0 0 3,21-7 6-4,-2-2 0 5,8-3-2-5,-4-4 1 4,5-2-5-3,0-10 0 4,1-4-1-5,-1 0 0 5,-3-3 0-6,-1 1 0 7,-6-3 0-6,-4 7 1 6,-3 5-2-8,-4 4 1 9,-2 5-1-8,-3 4 1 7,-2 3-2-6,0 9 1 11,-9-7-1-15,0 7 0 15,-1 5 0-15,-3 6 0 14,-3 10 0-14,-1 9 0 16,1 7 1-17,5 6 0 16,4 8-1-15,2 7 0-1,3 4 0 16,2-2 1-16,2 2-1 16,3-14 1-15,-1-9-1 15,8-9 1-14,6-7-1-2,5-12 1 14,5-6-16-13,4-12 0 15,7-11-34-15,-4-26-4 15</inkml:trace>
  <inkml:trace contextRef="#ctx0" brushRef="#br1" timeOffset="27957">16562 16333 61 0,'0'0'0'14,"-18"-11"2"-13,8 4 1 8,-1 0 7-5,-1 0 0 5,-6 2-3-4,2 1 1 6,0-1-1-7,-5 3 0 6,3 4-6-4,-3 3 1 3,-2 4-1-4,0 7 1 5,-5 7 0-5,0 0 0 7,1 0-1-8,4 7 1 6,-3 2 0-5,6 0 1 6,4 3-1-8,4-3 0 16,7 3-1-18,5-6 0 13,3-6-1-14,6 3 1 16,7-3-1-15,0-2 1 15,3-5-1-15,1-5 0 15,6-6-15-16,-1-3 1 2,0-4-39 13,3-3-5-14</inkml:trace>
  <inkml:trace contextRef="#ctx0" brushRef="#br1" timeOffset="28376">16728 16593 95 0,'0'0'0'9,"0"0"4"-5,0 0 0 8,0 0 1-9,0 0 0 7,0 0-2-5,0 0 1 6,0 0-1-7,0 0 1 8,0 0-3-7,0 0 1 4,14 5-2-4,-3-3 1 5,5 3 0-4,0-3 0 3,5 2-9-4,2-4 1 6,-4 0-78-7</inkml:trace>
  <inkml:trace contextRef="#ctx0" brushRef="#br1" timeOffset="28632">17170 16607 69 0,'0'0'0'8,"0"0"10"-3,0 0 1 6,0 0 2-7,0 0 0 5,0 0-8-4,0 0 0 5,0 0-4-5,0 0 1 6,0 0-1-5,7-12 1 3,5-8 0-5,-1-6 0 7,3-4-1-6,0-9 0 5,-1-7-1-5,-1 3 1 6,0-1-1 1,-1 5 0 3,-4 2 0-15,-2 9 1 18,-1 8-1-18,-2 4 1 0,1 6-1 17,-3 10 0-17,2-11-1 18,-2 11 1-18,9 25 0 0,-2 3 0 15,2 11 0-14,-2 2 0 15,-7 8 1-16,-7 1 1 16,-2 10-1-15,2-9 0 15,3 4-1-16,-3-7 1 17,2-2-1-17,5-7 1 17,0-4-1-17,0-8 0 0,2-4-14 16,3-4 1-15,2-8-44 15,9-11 1-16</inkml:trace>
  <inkml:trace contextRef="#ctx0" brushRef="#br1" timeOffset="29771">16129 16168 74 0,'0'0'0'10,"0"0"1"-5,0 0 0 5,0 0 1-5,0 0 0 5,0 0 0-5,-7 9 0 5,-4 5 0-5,-3 9 0 5,0 9 0-5,-2 5 0 6,-3 9 1-6,3-3 0 4,2-1-2-4,5 4 1 6,0 0-2-7,7-5 1 11,2-2-1-14,4 0 1 13,10 3-1-14,7-1 1 17,7 1-1-16,4-1 0 15,9 0-9-16,3-6 1 16,0-1-54-16</inkml:trace>
  <inkml:trace contextRef="#ctx0" brushRef="#br1" timeOffset="30313">17672 16140 92 0,'0'0'0'9,"0"0"1"-5,0 0 0 7,0 0 0-6,0 0 1 5,2 11 1-6,3 6 1 7,4 6 1-6,-2 4 0 5,2 5-1-5,1 7 0 5,-3 7 2-5,-1-4 0 5,-6 2-3-6,-11 2 1 6,-3 0-3-4,-4 0 1 17,-5-3-1-23,-3 1 1 17,1-3-1-17,0-1 1 0,-3-1-1 16,5-7 0-16,5-5-5 17,-3-1 1-17,2-6-35 17,3-3 0-17,0-1-10 0</inkml:trace>
  <inkml:trace contextRef="#ctx0" brushRef="#br1" timeOffset="30789">16343 17016 84 0,'0'0'0'2,"0"0"0"12,-21 0 1-12,21 0 0 9,-11 0 1-7,11 0 1 6,0 0 1-4,0 0 0 4,0 0 0-7,0 0 0 9,18 7-2-8,3 0 0 7,9 2 1-7,9-2 0 6,10 2 0-5,-3-2 0 5,7 0 0-5,0-4 0 5,6-6-2 6,6 1 0-16,2 0-1 17,4 2 1-17,10 0 0 16,-14 2 0-15,-3 3-1-1,-11-1 1 16,-11 1 0-16,-6-1 0 17,-8 1 0-17,-10-5 0 17,-1 2 0-16,-1 1 0 14,-9-3-1-14,-7 0 0 15,13 6-1-16,-13-6 1 1,10 10-6 5,-10-10 1 4,13 9-29-4,-3-5 1 4,-1 1-10 7</inkml:trace>
  <inkml:trace contextRef="#ctx0" brushRef="#br1" timeOffset="31319">16677 17446 73 0,'0'0'0'8,"0"0"6"-3,0 0 1 6,0 0 2-6,0 0 1 5,0-9-2-6,0 9 1 7,0-9-7-6,0 9 0 5,0-11-1-6,2 1 1 7,3-1-1-7,2-3 1 7,5-4-1-6,1-1 1 4,6 3 0-3,1-2 0 5,6 4-1-8,-3 2 0 8,-2 6-1-6,-1 1 1 5,-1 3-1 0,4-1 1 7,2 3-1-17,3 3 1 16,6 4-1-14,-11-1 1-2,5 4 0 15,-5 1 0-14,0 5-1 15,-2 3 1-16,-5 4 0 16,0 2 0-15,0 3 0 15,-7-5 1-15,1 0-1-1,-10 0 1 16,-5-3-1-16,-7 6 1 17,-8 1-1-17,-1-1 1 16,0-1-1-15,-6-2 1 15,-6-2-1-15,-1-1 0 14,-5-1-1-14,0 1 1 0,-1 3-1 14,6-4 1-15,4-1-1 17,0-4 1-17,7-3-1 17,2-1 0-16,7-3 0-1,3-3 0 15,4 1 0-15,7-5 0 17,0 0 0-17,0 0 0 9,0 0-1-5,0 0 1 5,-2 11-1-4,4-2 1 6,0 3 0-5,10-1 0 3,4 3 0 5,7-2 0 3,5-3-1-17,4-2 1 0,7 0 0 15,2 0 0-14,8-3 0 15,-1-1 0-15,5-1 0-1,-14-2 0 16,-7 0 0-15,-4 0 0 15,-5-2 0-16,-7-1 1 18,-4 3 0-18,-12 0 1 16,11-2 0-16,-11 2 0 16,0 0-2-16,0 0 1 4,0 0-1 0,0 0 1 7,0 0-5-8,0 0 0 9,0 0-38-8,0 0 0 7,0 0-18-7</inkml:trace>
  <inkml:trace contextRef="#ctx0" brushRef="#br0" timeOffset="38909">9915 16517 98 0,'0'0'0'8,"0"0"0"-3,0 0 0 6,0 0 0-6,0 0 0 5,0 0 1-6,0 0 1 6,0 0 0-4,0 0 0 4,0 0 2-5,0 0 0 5,18 30-1-6,-11-9 1 7,2 4-1-6,-4 5 0 6,2 4-2-8,-5 1 0 9,7 4 0-9,-4-2 1 13,0-3-1-16,2 6 1 17,-7 3-1-17,2-1 0 16,-2-3-1-15,-2 4 1 15,-8 6-1-16,8-8 1 16,-3-4-1-15,5-5 0 15,5-7 0-15,0-2 0 15,2-2 0-16,-1-2 1 0,1-1-1 17,3-2 0-17,-6 0 0 17,3 0 0-16,-2 3 0-1,2-3 1 15,2 0-1-15,2-2 0 17,1-1 0-17,-1 1 0 17,1-2 0-17,4-1 1 18,-4 1-1-18,4-3 1 15,-3-2-1-14,1 0 1 15,2-3 0-16,-4 1 0 2,-1-3-1 12,1-2 1-14,6-2 1 16,-1-3 0-15,-1 1-1 15,2-8 0-15,7-6 0 15,-6 0 1-16,2-1-1 0,-3-9 1 17,3-4-1-17,-7-2 1 17,-1-1-1-17,1-6 0 16,-2-5 0-16,2 2 0 17,-8 3 0-17,4 2 0 17,-3 4 0-17,-3 1 0 17,1 1 0-17,-8-1 0 0,-3-1 0 16,-1-1 0-16,-3-3-1 16,4-3 1-15,-8-2-1 15,7 1 0-16,0 1 0 0,2 5 0 17,5-4 0-17,-2 7 1 17,-3 4-1-17,1 2 0 16,-3-4 0-15,2 4 0 15,-2 5-10-16,5 5 1 17,0 4-34-17,6-2 1 17,3 0-8-17</inkml:trace>
  <inkml:trace contextRef="#ctx0" brushRef="#br0" timeOffset="40090">10620 17338 69 0,'0'0'0'4,"0"0"1"7,0 0 3-8,0 0 1 8,0 0 2-7,0 0 0 7,0 0-3-7,0 0 1 6,0 0-3-5,0 0 0 6,0 0-1-7,0 0 1 6,0 0 0-4,0 0 1 4,0 0-1-6,0 0 1 7,0 0-2-7,0 0 1 7,16 3-1-7,2-3 0 7,10 0-1-7,-5-3 1 8,2-1 0-9,1-1 0 9,1 1 0-7,-1-1 0 11,-3 0-1-15,-5 3 1 15,3 0-1-15,-3-1 1 14,-2 1-1-14,-2 0 1 15,0 0-1-15,-3-1 0 16,1-1 0-17,-12 4 0 0,14-5-12 16,-14 5 0-16,9-2-39 17,-9 2-5-17</inkml:trace>
  <inkml:trace contextRef="#ctx0" brushRef="#br0" timeOffset="40558">10804 17069 96 0,'0'0'0'11,"0"0"0"-6,0 0 0 5,0 0 1-5,0 0 0 5,0 0 4-5,0 0 0 6,-12 12-2-7,5-3 1 5,3 2-1-3,-5 3 0 4,6 0-2-6,-1 2 1 7,4 5-1-7,0 0 1 8,0 2-1-9,0 4 1 9,4 5-1-7,-1 1 1 8,-1 1 0-12,0 3 0 14,3 4-1-14,-1-6 1 15,3-3-1-15,-2-9 1 15,2-5-1-16,-7-4 1 17,5-7-2-16,-5-7 1 15,0 12-1-16,0-12 0 2,0 0-48 3,11-19 0 6,5-13 32 4,0-7 1-15,3 0 3 16</inkml:trace>
  <inkml:trace contextRef="#ctx0" brushRef="#br0" timeOffset="42762">11055 16683 45 0,'0'0'2'3,"0"0"0"8,5-9 1-6,-5 9 0 4,0 0 4-3,0 0 1 3,0 0-2-4,0 0 1 6,0 0-3-7,0 0 0 7,0-10-1-6,0 10 1 6,6-11-1-7,-6 11 0 7,10-14 1-7,-10 14 0 6,7-16-3-5,-5 7 1 6,3 0-1-7,-1-1 0 6,1-1-1-6,2-1 1 8,2 3 0-8,2-2 0 6,3 4 0-5,-2-5 0 4,2 3-1-4,-3 2 1 6,-4 3-1-6,4-3 0 6,3 2 1-7,0 0 0 7,2 1-1-5,0 2 0 11,0-1 0-17,8 1 0 17,-1 2 0-17,-3-2 1 16,3 2-1-16,-9 0 1 17,0 0-1-17,-3 2 0 17,1 0 0-17,-5 3 1 0,2 4-1 16,3 0 0-16,-1 5 0 17,-4 0 0-17,5 2 0 16,-3-2 1-15,-2 2-1-1,-3 0 1 16,1 0 0-16,-5 2 1 17,-7 1-1-16,0-1 0 14,-2 1 0-14,-3 1 0 15,-4 1 0-16,2-2 0 17,1-3-1-17,-4 2 1 17,6-6-1-17,-5 1 1 0,-5 3-1 16,5-2 0-16,2 2 0 17,3-2 0-17,-1 2 0 17,1 5 1-17,1 4-1 0,3-2 1 16,-2-2-1-16,2 0 1 17,0-3-1-16,3-2 0 15,-1-4 0-16,1-1 0 16,1-2 0-16,1 1 1 17,0-4-1-16,2-6 1 0,0 14-1 14,0-14 1-15,0 14-1 16,0-14 1-16,7 12-1 4,2-8 0 9,2 1 0 4,5-3 1-17,1 0-1 0,1 1 0 16,-2-3 0-16,-4 2 1 17,4 0-1-17,-5 1 0 16,3 1 0-15,0-2 0 15,-7 3 0-15,2-3 1 14,-2 1-1-14,-7-3 1 0,16 2-1 4,-16-2 0 6,12 2 0-6,-12-2 0 6,7 3 0-8,-7-3 0 8,0 0 0-7,0 0 0 7,0 0 0-7,0 0 0 7,9 2 0-7,-9-2 0 7,16 4 0-6,-16-4 0 5,16 5 0-5,-16-5 0 5,14 2 0-5,-14-2 0 5,9 3 0-5,-9-3 0 4,0 0 0-4,0 0 0 6,0 0 0-7,0 0 0 7,0 0-2-7,0 0 1 7,0 0-22-7,0 0 1 9,0 0-53-11</inkml:trace>
  <inkml:trace contextRef="#ctx0" brushRef="#br0" timeOffset="44748">12075 16561 74 0,'0'0'0'10,"0"0"0"-6,0 0 0 7,0 0 0-6,0 0 0 5,0 0 2-6,0 0 1 7,0 0 3-6,0 0 1 5,0 0-2-6,0 0 0 7,0 0-2-7,0 0 0 6,-25-14-1-5,4 7 0 6,-6 3-1-6,1 1 1 5,3 1 0-5,0 4 1 6,-2 3-2 4,4 2 1-15,0 0-1 16,1 0 0-16,1 2-1 16,-1 2 1-15,1 3-1-1,-9 4 1 16,1-1-1-16,4 6 1 17,-5 4-1-16,5 5 1 15,0 3-1-16,2-1 0 16,5 1 0-15,5-5 0 15,-1-3 0-16,5-1 0 16,5-1 0-15,2 0 0 15,5-2 0-16,-1 0 0 0,8-2 0 17,-1 0 0-17,8-3 0 17,6 1 0-16,5-1 0-1,-5-7 0 15,1 1 0-14,1-3 1 15,3-4-1-16,-7-3 1 16,-4 0-1-15,-1-2 0 15,-2 0 0-15,-2 0 0 15,0 0-15-15,-3-2 1 15,1 0-59-16</inkml:trace>
  <inkml:trace contextRef="#ctx0" brushRef="#br0" timeOffset="45995">12589 16464 83 0,'0'0'0'10,"11"0"1"-6,-11 0 1 6,0 0 1-6,0 0 1 6,0 0-1-5,0 0 0 5,-18-2 0-4,7 2 0 5,-3 2 1-7,0 1 0 6,0 1-1-6,0 3 0 6,3 0-1-4,1 0 0 4,-1 2-1-5,-7 3 0 5,-3 1 0-5,0 6 0 5,3-3 0-6,-5 5 0 8,0-1-1-8,4 3 1 7,5 3-1-6,-2 3 1 12,0 8 0-17,2-4 0 17,5 6 0-17,-2-3 0 16,-1 1-1-16,3-2 1 16,7-3-1-15,4 0 0 15,7 0 0-16,3-2 0 17,-1-4 0-17,1-1 0 0,6-2 0 17,0-2 0-17,5-1 0 17,-4-4 0-17,-3-2 0 0,0-2 0 16,-4-3-6-16,-1-2 0 17,-4 0-33-17,2-3 0 17,3 1 8-17</inkml:trace>
  <inkml:trace contextRef="#ctx0" brushRef="#br0" timeOffset="46745">12706 16575 91 0,'0'0'0'10,"0"0"0"-5,0 0 0 5,0 0 1-5,0 0 0 4,-4 9 1-4,4-9 0 6,-3 18 2-7,1-4 1 7,0 2-1-7,-5 7 1 7,2 5-2-7,-2 6 1 6,1 3-3-6,-1 2 1 8,0 5-1-8,0-5 0 9,2 0 1 2,1-7 0-15,-3-6-1 17,2-1 0-17,5 0-1 0,-5-9 1 16,3 0 0-16,0-2 0 17,0 0-1-17,2-5 0 17,-5 0 0-17,5-9 0 16,-2 10 0-16,2-10 0 17,0 0-17-17,0 0 0 3,0 0-31 2,0 0 1 5</inkml:trace>
  <inkml:trace contextRef="#ctx0" brushRef="#br0" timeOffset="47250">12870 16858 107 0,'0'0'0'4,"0"0"0"7,9 0 0-6,-9 0 0 5,16 0 0-6,-9 2 1 7,9 0 1-7,-6 1 0 6,-1-1 0-5,2 0 1 5,1 0-2-5,2 1 1 5,-1-3-1-5,1 0 1 5,2 0-1-5,3-3 0 7,4 1-1-8,-2 0 1 6,-5 2 0-5,0-2 0 5,-2 2 0-5,-3-3 0 6,-2 3 0-2,-9 0 0 8,12-2-2-17,-12 2 1 3,0 0-13 2,0 0 0 5,0 0-62-6</inkml:trace>
  <inkml:trace contextRef="#ctx0" brushRef="#br0" timeOffset="47676">13386 16920 80 0,'0'0'0'9,"0"0"0"-4,0 0 0 5,0 0 0-5,0 0 0 5,0 0 9-5,0 0 1 6,0 0-3-7,11-7 1 7,3-5-5-6,5-4 0 4,4-7 0-4,2-7 0 6,3-4-1-7,-5 2 0 6,2-1 0-5,-7-3 1 6,3-6-2-6,-7-2 1 9,2 1-1-13,-4-1 1 15,1-2-1-16,-8 7 0 16,2 7 0-15,-7 4 0 15,2 7-1-16,1 5 1 17,-3 7-1-17,0 9 0 16,0 0 0-16,0 0 0 2,-10 16-1 3,8 3 1 6,2 8-1 4,0 8 1-14,2 6-1 15,-2 3 1-15,5 6 0 15,-5 6 0-16,0 6-1 0,0 5 1 17,2 4-1-17,3-9 1 16,-1-5 0-16,-1-6 0 17,-1-5 0-16,-2-11 0 15,0-10 0-16,0-7 0 16,-2-4 0-16,-1-5 1 18,3-4-1-18,0-5 1 0,5-25-1 15,-3-3 1-14,1-13-1 15,-1-5 1-15,-2-7-1 16,0 9 0-17,5 3 0 0,-5 6 0 15,0 5 0-14,2 5 0 15,2 4 0-15,6 0 0 15,1 5 0-15,3 0 0 15,7 2 0-16,-1 3 0 16,6 2 0-15,-3 2 0 16,2 4 0-17,3 6 0 0,-5 1 0 16,5 6 0-16,-1 1 0 16,-6-2 0-16,-3 3 0 18,-6-1 0-18,-3-4 0 0,-9-7 1 15,12 14-1-14,-12-14 1 15,-10 16-1-15,-1-4 1 7,-10 6-1 0,3-6 1 9,-10 4-1-17,5-3 0 16,-5-1 0-15,3-3 1 15,2 0-1-16,7-4 1 17,4 0-1-17,3-3 1 0,5 0-1 16,4-2 0-16,-12 0 0 3,12 0 0 13,0 0 0-15,0 0 0 7,0 0-1-3,0 0 1 5,0 0 0-6,0 0 0 7,0 0 0-7,0 0 0 7,0 0 0-6,0 0 0 6,12 9 0-7,-12-9 0 9,13 14 0-9,-1-7 0 5,2 2 0-5,-3 0 0 7,5 1 0 5,0-1 0-16,3 0 0 17,-1-2 0-16,3 0 0-1,-5 0 0 15,0 0 0-14,-2 0 1 15,0-1 0-15,-5-1 0 15,0 0-1-15,-9-5 1 14,12 4-1-14,-12-4 0 4,0 0 0-1,0 0 0 6,0 0 0-5,0 0 0 5,0 0-15-6,0 0 1 7,0 0-77-6</inkml:trace>
  <inkml:trace contextRef="#ctx0" brushRef="#br0" timeOffset="49132">14040 16315 86 0,'0'0'0'9,"0"0"0"-5,0 0 0 9,0 0 0-9,0 0 0 7,0 0 0-8,0 0 1 8,0 0 1-7,0 0 0 7,0 0-1-6,0 0 1 5,7 14-1-6,2-5 0 7,-2 5-1-7,7 6 1 7,7 6 0-7,-3 1 1 6,0 3-1-5,1 2 1 6,-3 0-1 4,0-2 0-14,0 0-1 14,-4 2 1-14,-3-6 0 15,-2 4 1-16,-3 0-1 2,-1 4 1 13,-3 5-1-15,-3-2 0 16,1 0 0-16,0 2 0 17,-3 2-1-16,1-4 1 15,-3-2 0-16,-5-1 0 17,-4 3 0-17,-7 0 0 16,-5 0 0-15,1-5 0 15,-3 0-1-15,2-2 1-1,3-3-1 15,2-4 1-15,4-4-1 17,1-3 0-17,0 0 0 16,1-4 1-15,4-1-1-1,-1-4 0 16,2-2-11-15,1-3 0 15,-1 0-64-15</inkml:trace>
  <inkml:trace contextRef="#ctx0" brushRef="#br0" timeOffset="50059">14314 17007 1 0</inkml:trace>
  <inkml:trace contextRef="#ctx0" brushRef="#br1" timeOffset="62189">14408 16830 70 0,'0'0'2'3,"0"0"1"8,0 0 3-6,0 0 1 5,0 0-2-5,0 0 0 6,0 0-4-7,0 0 1 5,0 0-1-3,0 0 0 5,0 0 0-7,0 0 0 6,0 0 1-5,0 0 1 5,0 0 0-2,0 0 1-1,0 0-2-2,0 0 0 4,0 0-1-4,0 0 0 7,0 0 0-8,0 0 0 6,0 0 0-5,0 0 0 5,0 0 0-5,0 0 1 5,0 0-1-5,0 0 0 6,24-9 0-7,-11 4 0 7,1 1-1-7,-2 1 1 6,-1 1-1-5,1 2 1 5,-3 0-1-6,7 0 0 8,-2-2 0-7,0-1 0 6,0 1 0 6,-5 0 1-16,0 2 1-1,-9 0 0 15,9 0-2-15,-9 0 1 17,0 0-1-17,0 0 0 8,0 0 0-3,0 0 0 5,0 0 0-5,0 0 0 6,0 0 0-8,0 0 0 8,0 0 0-6,0 0 0 5,0 0-2-4,0 0 0 4,9 0-18-5,-9 0 0 5,0 0-50-6</inkml:trace>
  <inkml:trace contextRef="#ctx0" brushRef="#br1" timeOffset="63080">14390 16777 67 0,'0'0'0'8,"16"-4"0"-3,-16 4 0 7,9 0 0-9,-9 0 0 9,0 0 2-8,0 0 0 7,0 0 1-7,0 0 0 6,12 0 0-6,-3 0 1 7,3 2-2-6,-1 0 0 5,1 0 0-5,1 3 0 4,1-5-1-3,0 0 1 4,0-5 0-6,7 1 0 7,2-3 1-6,0 0 0 7,0 0-2 9,-2 3 1-20,-8-1-1-1,1 3 1 11,-7-1-1-10,-7 3 0 15,16-4-1-15,-16 4 1 15,9-3-1-16,-9 3 1 17,10-2-1-17,-10 2 1 4,9-4-1 1,-9 4 1 5,0 0-1-4,0 0 0 3,0 0 0-4,0 0 0 5,0 0 0-6,0 0 0 8,0 0 0-9,0 0 0 9,11-3 0-8,-11 3 0 7,16-2 0-7,-16 2 0 7,17-2 0-8,-17 2 1 9,11 0-1-8,-11 0 1 7,0 0-1-7,0 0 0 7,0 0 0-7,0 0 0 6,0 0 0-5,0 0 0 5,0 0 0-5,0 0 0 5,0 0 0-5,0 0 0 6,0 0 0-8,0 0 0 8,0 0 0-6,0 0 0 6,12 0 0-7,-12 0 0 7,7 0 0-7,-7 0 0 7,11 0 0-6,-11 0 0 5,14 0 0-6,-14 0 0 7,11 0 0-6,-11 0 0 4,0 0 0-4,0 0 1 5,0 0-1-4,0 0 0 3,0 0 0-4,0 0 0 6,0 0 0-8,0 0 0 8,0 0-1-6,0 0 0 4,0 0-16-4,0 0 1 6,0 0-44-6</inkml:trace>
  <inkml:trace contextRef="#ctx0" brushRef="#br1" timeOffset="64085">14586 16388 68 0,'0'0'0'10,"0"0"1"-6,0 0 0 7,0 0 2-7,0 0 0 6,-5 14-1-4,3-5 1 4,2 3-2-6,0-1 1 7,0 1-1-7,0-1 1 7,2 3 0-7,3-2 1 7,-5 1-2-6,2 1 1 5,0 0-1-6,1 0 1 6,-3 0-1-6,4-1 0 8,-4 4-1-7,3-4 1 5,1 3 0-4,1-2 0 5,-1-2 0 2,1 4 0-13,-3 2-1 16,3 1 1-15,-5 1 0 16,0 3 0-17,0 5-1 0,0-3 1 16,2 1-1-16,1-1 1 17,-1-2 0-17,3 0 1 16,-5 2-2-16,0-2 1 16,0-2-1-15,0-3 0 16,0-2 0-17,0 1 1 16,0 3-1-15,0-4 1 15,0 5-1-16,0 0 1 0,0-1-1 17,0-1 1-17,0-1-1 16,0-4 1-16,0-2-1 2,0-3 0 13,0-2 0-14,0-7 1 15,-5 9-1-16,5-9 1 16,0 0-1-15,0 0 0 5,0 0-5-1,0 0 0 5,0 0-75-5</inkml:trace>
</inkml:ink>
</file>

<file path=ppt/ink/ink24.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6:48:20.313"/>
    </inkml:context>
    <inkml:brush xml:id="br0">
      <inkml:brushProperty name="width" value="0.05292" units="cm"/>
      <inkml:brushProperty name="height" value="0.05292" units="cm"/>
      <inkml:brushProperty name="color" value="#C00000"/>
    </inkml:brush>
    <inkml:context xml:id="ctx1">
      <inkml:inkSource xml:id="inkSrc45">
        <inkml:traceFormat>
          <inkml:channel name="X" type="integer" max="3408" units="cm"/>
          <inkml:channel name="Y" type="integer" max="1920" units="cm"/>
          <inkml:channel name="T" type="integer" max="2.14748E9" units="dev"/>
        </inkml:traceFormat>
        <inkml:channelProperties>
          <inkml:channelProperty channel="X" name="resolution" value="116.314" units="1/cm"/>
          <inkml:channelProperty channel="Y" name="resolution" value="116.36364" units="1/cm"/>
          <inkml:channelProperty channel="T" name="resolution" value="1" units="1/dev"/>
        </inkml:channelProperties>
      </inkml:inkSource>
      <inkml:timestamp xml:id="ts1" timeString="2020-11-09T16:49:03.574"/>
    </inkml:context>
  </inkml:definitions>
  <inkml:trace contextRef="#ctx0" brushRef="#br0">3360 5062 77 0,'0'0'6'4,"0"0"1"6,0 0 2-5,0 0 1 5,0 0-6-5,0 0 0 5,0 0 0-5,0 0 0 5,0-28-2-6,-12 12 1 8,-2 0-2-7,-4 0 1 5,-5 9-2-5,-9 2 1 5,-3 1-1-5,1 8 0 5,6 1 0-5,-9 11 0 4,3 7 0-3,1 0 0 5,3-2 0 2,3 2 0-12,1 0 0 14,8-7 0-14,7 2 0 15,-1 3 0-14,12-5 0-2,5-2 0 15,13 6 0-14,3-3 0 14,6-1 0-14,3 2 0 15,3 3 0-15,1 2 0 15,5 0 0-15,-4 9 0 14,2-2 0-14,-3 7 0 15,-1-5 0-15,-10 7 1 15,-7 7 1-16,-14-14 1 16,-4 3 0-15,-8-8 0-1,-8-6 0 16,2-3 0-16,-7-1 0 17,0-6 0-17,2-6-2 0,3 2 1 16,2-7-1-15,4-5 1 15,-2 3-2-15,7-3 1 15,0-4-1-16,7 9 1 17,-16-14-2-17,16 14 0 16,-11-12-12-16,6 3 0 17,5-2-26-16,0-5 1 0,5-3 14 13,-1-4 1-13,3 3 16 15</inkml:trace>
  <inkml:trace contextRef="#ctx0" brushRef="#br0" timeOffset="665">3450 5285 105 0,'0'0'0'10,"-12"7"2"-6,12-7 1 7,0 0-2-6,0 0 1 6,12-3 1-7,-1 1 0 7,8 0-2-7,8-3 1 6,10-2-1-5,-2-4 1 5,4-1-1-5,-5 3 0 5,3-2 0-5,-9-1 0 5,-1 3-2-6,1 2 1 7,2 0-23-7,-7 2 1 14,-2 1-14-18,-10 2 0 13,5-1 26-12</inkml:trace>
  <inkml:trace contextRef="#ctx0" brushRef="#br0" timeOffset="920">3689 5073 97 0,'0'0'0'10,"0"0"2"-5,0 0 1 6,0 0-3-7,0 0 0 6,5 12 0-5,2 4 0 6,0 7 2-8,2 16 0 9,-2 11 0-9,-3 10 0 8,-4 9-1-6,3 3 1 5,1-1 0-6,1-4 0 8,-5-12-1 0,0-9 0-8,0-9-11 10,0-7 1-13,0-3-63 13</inkml:trace>
  <inkml:trace contextRef="#ctx0" brushRef="#br0" timeOffset="1192">3936 5273 117 0,'0'0'0'8,"0"12"0"-4,0-12 0 8,0 11 1-8,0-11 0 7,9 12 0-7,-2 4 1 6,-3 2-1-5,-1 14 0 6,6 12 0-7,-2-2 1 7,-3 10-1-8,3-12 0 9,-2-1 0-8,0-7 0 7,-3-7 0-7,-2-4 1 7,0-5 6-5,0-9 0 2,0-2-6-3,0-26 1 6,0-9-2 4,0-14 1-15,4-11-2 16,1 4 1-15,9-8-1 15,2 6 0-15,5 4 0-1,6-1 0 15,3 6 0-14,7 5 0 14,2 4-1-14,-4 8 1 16,4 4-6-17,-2 7 1 16,2 0-19-15,-9 6 1 15,2 4-49-16</inkml:trace>
  <inkml:trace contextRef="#ctx0" brushRef="#br0" timeOffset="1623">4470 5374 118 0,'0'0'0'2,"0"0"0"9,-14 21 0-7,12-9 0 6,-3-5 1-4,5-7 0 4,21 4 1-6,-3-15 0 7,10-5 0-7,0-7 1 7,4-3 1-7,-9-1 1 7,-7-3-2-7,-2-7 0 8,-5 2 0-8,-4 3 0 6,-5 5-3-5,-16 1 1 6,-7 6-1-7,-10 8 0 7,-6 12 0-1,0 12 0 6,-5 15 0-15,10 5 0 15,-5 8 0-15,11 1 0-1,0 12 0 16,5-3 0-16,7 6 0 17,7-6 0-17,7-4 0 17,6-2 0-17,10 0 0 0,7-12 0 15,2-2 0-14,9-12 0 16,10-4-1-17,6-12 0 16,3-4-15-15,-3-12 1 15,0-9-25-16,5-7 0 16,-2-9 34-15,0 0 0 15,-3 0-10-15</inkml:trace>
  <inkml:trace contextRef="#ctx0" brushRef="#br0" timeOffset="2048">5090 5057 105 0,'0'0'0'17,"0"0"6"-17,0 0 1 7,0 0-6-3,-12 5 1 7,-11 2-1-7,2 9 0 6,-11 7 0-5,4-3 1 5,-2 3-2-6,7 0 1 7,7-7-1-6,5 3 1 5,11 2 0-6,7-1 0 7,11 6 0-7,7-1 1 8,10 2-1-8,-7-1 1 8,-1 1 1-7,-6 1 0 12,-3 4 0-17,-6 0 0 16,-12 3 0-15,-12-8 1 16,-4 3-1-17,-2-4 0 16,-7-3-1-15,-1-7 1-1,-1-5-3 16,6-4 0-16,-2-7-11 16,7-2 0-15,4-3-14 15,12-15 1-15,12-10-21-1,11-9-4 19</inkml:trace>
  <inkml:trace contextRef="#ctx0" brushRef="#br0" timeOffset="2398">5398 5108 110 0,'0'0'0'17,"0"0"9"-16,0 0 0-1,0 0-7 4,0 0 1 7,-16 16-2-7,2 0 1 9,-6 7-1-10,3-5 1 8,1 8-1-7,7-8 0 7,4 5 1-6,8 2 0 5,11 3 0-6,4-5 1 7,10 4-1-7,-1 1 0 7,-4-5-1-5,5 5 1 3,-7 2 1 2,-3-3 0 5,-9 1-1-15,-2-3 1 16,-11-2 0-17,-8-5 1 0,-16-1-1 16,-6-6 0-16,-5-2-3 17,-10-9 0-16,-1-9-15-1,4 2 1 15,7-9-38-14,2 5 0 15,7-1 39-16,-35-16-10 16</inkml:trace>
  <inkml:trace contextRef="#ctx0" brushRef="#br0" timeOffset="6054">6419 7015 84 0,'0'0'0'11,"0"0"1"-7,0 0 0 6,0 0 2-5,0 0 0 6,0 0-2-7,0 0 1 7,0 0-1-7,0 0 1 6,0 0-1-6,0 0 1 8,0 0-1-8,0 0 1 7,0 0-1-7,0 0 1 7,4 11 0-7,1 1 1 7,4-1-1-6,0 7 1 4,3 3 0-3,-1 2 1 4,1 5-3-5,-1 4 0 7,1 7 2 3,2 5 0-14,-3 2-1 15,-4-2 0-15,2-1 0-1,-2-1 0 16,-7 1-1-16,-4-4 1 17,1-4-1-17,-1 2 0 16,-6-7 0-15,3-3 0 15,1-1 1-16,1-3 0 16,-4-3 0-15,2-1 0 16,0-8 1-17,-5-2 1 0,8-2-2 15,-17-7 0-14,-4-11 0 15,4-10 0-15,0-2-1 15,3-7 0-15,-5-2-1-1,2-7 0 15,3-5 1-14,2-2 1 15,4 2-2-15,-4-6 1 15,4-1-1-15,1 10 0 15,2 6 0-15,6 1 1 15,-1 2-1-16,4 2 1 17,4 4-1-17,-1 3 0 0,6 0 0 15,-5 3 0-14,6 1 0 15,10-1 0-15,1 1 0 16,2-2 0-17,5 3-1 0,-1 2 1 15,3 0-1-14,3 4 1 15,1-4-1-15,5 0 1 15,5 0-1-15,0 0 1 15,-5 2-1-16,3 3 1 17,1 1-2-17,6 6 1 16,-3 4 1-16,0 2 0 17,2 5 0-17,-16-7 0 0,-6 2 0 16,-6 1 0-15,-3-3 0 16,-6 0 0-17,-4 0 0 0,-7 0 0 15,9 0-2-14,-9 0 0 15,0 0-52-15,0 0 0 6,0 0 14-3</inkml:trace>
  <inkml:trace contextRef="#ctx0" brushRef="#br0" timeOffset="7017">7105 7187 100 0,'0'0'0'8,"11"-4"0"-3,-11 4 1 6,10-5 2-8,-10 5 1 9,0 0-1-8,11 0 1 6,1 5 2-6,11-5 0 7,4-5-3-7,8 0 0 7,9-4-1-7,-1 5 0 7,8-6-1-7,-5 8 0 7,3-3-1-5,-6 5 1 5,-4 0-1 7,-4-4 1-18,-12 1-2 0,5 1 0 16,-10 0-22-16,-2 2 1 17,0-5-45-17</inkml:trace>
  <inkml:trace contextRef="#ctx0" brushRef="#br0" timeOffset="7347">7176 7449 104 0,'0'0'0'17,"0"0"1"-16,0 0 1 5,0 0 1-2,0 0 1 7,0 0-2-7,0 0 0 6,0 0 4-5,12 0 0 6,4 5-3-6,9-3 0 6,12-2 0-8,7-2 1 8,7 2-1-6,-1-5 1 5,6 1-3-5,-4-3 1 9,1 0-1-14,-6 2 0 17,-8 1-1-16,4 4 1 15,-3 4 0-15,-6-4 1 15,-2 0-1-16,-9 0 0 16,0-4 0-15,-2 4 1 14,-9 0-2-14,-3-5 0 16,-2 3-14-17,-7 2 1 0,0 0-86 16</inkml:trace>
  <inkml:trace contextRef="#ctx0" brushRef="#br0" timeOffset="8438">8445 6092 74 0,'0'0'3'4,"0"0"1"6,0 0 1-5,0 0 1 4,0 0 1-4,0 0 0 6,0 0-4-7,0 0 0 7,0 0 0-7,0 0 0 7,0 0-1-8,0 0 1 9,5-11-3-8,-5 11 1 7,16-16-1-6,0 9 1 5,3-5-1-5,4 3 1 5,7 2-1-5,-3 2 0 6,3 1 0-2,2 8 0 8,3 6 0-16,-3 3 0 15,-2 4 0-15,-4 15 1-1,-3 9 0 15,0 1 0-14,-7 4 0 15,-2 0 1-15,-5 2-1 16,-5 2 1-17,-1-1-1 0,-6 1 0 15,-1 1 1-15,-5-5 0 17,-3 2 0-16,-6-6 0 15,-3-3-1-16,-7-2 1 17,-6-5 1-17,-1-9 1 16,-9-7-1-16,1-9 0 16,-3-12-1-15,-5-6 1-1,0-8-2 16,3-8 0-15,2-8 0 15,7 3 0-16,11 4-1 17,5 1 0-17,9 4 0 1,7 2 0 14,3 3-1-14,8-3 1 15,8 5-1-16,8 0 1 16,4 2 0-15,3-2 0 15,12 4 0-15,-4 1 0 15,9 6-1-15,-1-2 1 15,10 7-1-16,-4 3 1 17,-3 1 0-17,-2 3 0 0,-5 2 0 16,-5-4 0-15,-6 2 0 14,0-5 0-14,-5 1 0-1,-3-3 1 16,-4 0-2-16,-4-5 1 17,4 0-35-16,-4 1 0 15,-1 1-34-16</inkml:trace>
  <inkml:trace contextRef="#ctx0" brushRef="#br0" timeOffset="9248">9102 6085 83 0,'0'0'2'3,"0"0"0"9,0 0-1-8,0 0 1 7,11 7 0-7,-11-7 0 7,10 16 1-7,-4 0 1 7,6 7-3-7,-7 7 0 7,1 7 1-7,-6 2 0 7,0 5 0-7,-4-3 0 7,2 3 1-8,2 0 1 8,-5-1-2-5,5-3 0 3,5-1 1 7,1 0 0-16,6-5-2 16,4-2 0-16,0-4 4 16,7-5 0-15,10-5-3 16,1-4 1-17,-2-7-1 0,-2-7 1 16,3 0-1-15,-6-11 1 15,1-1-1-16,2-11 1 18,2-4-1-16,-2-6 0 2,2-1 0 6,-4-3 0 6,-1-4-1-15,1-3 1 15,-7 0-1-16,-3 5 0 0,-9 5 0 16,-2 1 1-16,-7-1-2 16,0 2 1-15,0-7-1 15,0-7 1-16,0-3-1 0,5-1 1 17,2-6-1-16,0 10 0 15,2 7 0-15,-7 9 0 14,3 7 0-15,0 5 0 17,-1 7 0-16,-2-1 0 15,3 7 0-16,-5 5 0 2,0-16-1 2,0 16 1 7,0 0-6-7,0 0 0 6,0 0-22-5,0 0 0 6,0 0-51-7</inkml:trace>
  <inkml:trace contextRef="#ctx0" brushRef="#br0" timeOffset="10125">8238 7171 85 0,'0'0'0'8,"9"0"3"-4,-9 0 0 7,0 0 1-6,0 0 0 5,0 0-1-5,0 0 1 6,0 0-2-8,0 0 0 9,23-7 1-8,0 5 1 5,12 0-2-4,13-3 0 6,8 3 0-7,10-1 0 7,13 3 1-5,1-2 0 4,8-3-1 0,2 1 0 7,4-3 0-16,28 0 0 14,19 2 1-14,-19-4 0 15,-5 5-2-16,-18-3 1 0,-9 0 0 17,-16 2 0-17,-7 1-1 17,-24 1 1-17,-15 3-2 0,-10 0 1 16,-2 0-3-16,-9-4 1 17,-2 4-21-16,-5 0 0 15,-21-7-4-16,-4 9 1 17,-7 7 5-15,-7 3 1 12,-1-1 8-13</inkml:trace>
  <inkml:trace contextRef="#ctx0" brushRef="#br0" timeOffset="10585">8540 7576 85 0,'0'0'5'3,"0"0"0"7,-14 0 2-6,14 0 0 7,0 0 0-7,0 0 1 7,0 0-7-6,0 0 1 6,18-12-2-7,5 8 1 7,10 4 0-6,10 0 0 5,8 11 0-5,-7-4 0 5,2 9 0-5,-2 0 1 5,-5 0-1-4,0 7 0 3,-4 7 0 6,-3 0 0-10,-9 0 0-4,-7 9 1 8,-14 10-1 6,-2-6 1-14,-7 3 1 15,-9-7 0-16,-7 1-1 16,0-8 0-14,-9-7 0-2,-3-4 1 15,-4-14-1-15,0-3 0 17,0-6-1-17,4-3 1 16,5-6-2-15,7-1 0 15,7-1 0-16,9-4 1 17,3-3-1-16,18-8 0 14,13-4 0-14,3-5 0-1,9 0 0 16,5 5 0-15,0-5-1 15,7 7 1-16,-1 3-11 16,1 4 0-14,-3 7-26-2,3 4 0 15,0-2-13-15</inkml:trace>
  <inkml:trace contextRef="#ctx0" brushRef="#br0" timeOffset="11186">9689 7500 103 0,'0'0'3'2,"0"0"1"9,-18-16 3-6,2 4 0 5,-5 1-2-5,2 4 1 4,-4-2-1-4,-2 2 0 6,-5 2-4-6,2 3 1 5,1 4-2-6,-8 5 1 8,-2 7-1-8,3 0 1 8,2 6-1-9,2 1 0 8,-3 9 0-7,10 2 0 6,0-2 0-4,3 0 0 3,6 0 0 8,5-2 0-12,6-1 0-5,10-4 0 8,7 0 0 8,14-2 0-15,9 0 0 16,-3-8 1-16,3-6 0-1,-2-2 0 15,4-1-1-14,-12-4 1 14,1 0-1-14,-12 0 1 15,-2-4 0-15,-5 8 0 15,-7 1-1-15,-4 13 1 15,-12 15-1-16,0-3 1 16,-6 9-1-15,-3 2 1 15,0 5-1-16,-5-2 0 0,-4 2 0 17,6-9 0-17,6-3 0 16,4-2 0-15,9-4 0 15,7-3 0-16,11-4 1 0,8-3 1 16,13-4-1-15,-2-2 0 15,7-8-1-15,-3-4 1 15,5-2-2-16,-4 0 0 17,-5-10-19-17,4-2 1 16,1 1-71-15</inkml:trace>
  <inkml:trace contextRef="#ctx0" brushRef="#br0" timeOffset="12044">10541 7077 113 0,'7'0'0'11,"14"0"1"-7,-14 0 1 7,2 0 1-6,-9 0 1 5,12 0-2-5,-12 0 0 4,0 0 1-3,0 0 1 4,11 0-1-6,1 4 1 7,4-4-1-7,11 0 1 7,8 0-2-8,2-4 0 10,11-3-1-9,3 2 1 8,2-6-1-9,-2 1 1 14,-1 4-2-16,-4-4 1 15,-2 8-1-15,-12 2 0 14,-4 0-5-14,-10-5 0 15,-4 5-31-16,-5 5 0 18,1-5-18-17</inkml:trace>
  <inkml:trace contextRef="#ctx0" brushRef="#br0" timeOffset="12392">10604 7316 117 0,'0'0'0'10,"-3"9"1"-8,3-9 1 9,0 0 0-6,0 0 0 5,0 0-1-5,0 0 1 5,0 0 2-6,0 0 0 7,12 7 1-6,6-7 0 5,10 2-1-6,11-4 1 7,5 2-4-6,-1-5 1 5,6 3-2-4,-1 4 1 14,1 3-1-20,-3 2 0 17,0 2 1-17,-5-2 1 16,-4 0-1-16,-7-2 1 17,-7-1-1-17,-5-4 1 0,-1 2-1 16,-11-2 1-15,4 0 0 16,-10 0 0-17,7-2-3 0,-7 2 1 11,6-16-33-7,-3 5 0 13,4-10-18-17,-14-7-4 17</inkml:trace>
  <inkml:trace contextRef="#ctx0" brushRef="#br0" timeOffset="16384">11762 6442 88 0,'0'0'0'10,"0"0"2"-6,0 0 0 8,0 0 5-9,0 0 0 8,0 0-5-6,0 0 0 6,0 0-1-7,0 0 1 5,0 0 0-3,0 0 0 4,14 2-1-6,9-4 1 6,9 2 0-5,14-12 0 6,14-2-1-6,2 1 1 7,5-3-2-8,-2 4 1 7,1-4 0 5,-8 4 0-14,-3 6-2-2,-11 1 1 15,-9 0-35-15,-12 5 1 18,2-4-8-17</inkml:trace>
  <inkml:trace contextRef="#ctx0" brushRef="#br0" timeOffset="16716">12004 6426 75 0,'0'0'0'7,"0"0"1"-2,0 0 1 5,0 0 1-5,0 0 0 6,-5 16 0-7,3-2 1 6,-7 11 0-5,-3 3 0 6,-2 6 0-6,1 12 0 5,-1 7-2-6,2 2 1 7,3 3-2-7,-2-3 1 8,1 2-1-8,1-1 1 11,0-1 1-14,-3 5 0 15,3-5-2-16,2 7 1 16,7 5 1-15,-4-12 0 15,8-7-1-16,-4-2 0 17,7-11 0-17,2-1 0 16,-4-4-1-15,4-5 1 16,5-4-1-17,0-3 0 0,11 3 0 16,-2-5 1-16,9-4-1 14,3-1 0-13,0 1-1 17,4-5 0-18,4 2-13 0,-6-9 0 17,0 4-77-17</inkml:trace>
  <inkml:trace contextRef="#ctx0" brushRef="#br0" timeOffset="17237">12432 6775 89 0,'0'0'3'1,"0"0"1"10,-4 7-2-6,4-7 0 6,-3 12 1-7,1-3 0 6,0 2 2-5,-1 3 0 6,1 7-2-7,2 11 1 7,-7 3-2-7,3 4 0 7,-1 4 0-8,0 8 1 8,-1-3-1-7,1 5 1 8,0 3-1-7,-2-4 0 5,1 1-1 2,-1-14 1 5,2-6-1-16,-4-13 1-1,4-1-2 15,3-10 0-14,2-2-27 15,2-19 0-16,3 3-39 17</inkml:trace>
  <inkml:trace contextRef="#ctx0" brushRef="#br0" timeOffset="17614">12594 7077 112 0,'0'0'1'1,"0"0"0"8,0 0 2-5,11 0 0 9,12-7 0-10,-2 2 0 8,4 1-2-6,7 1 1 5,8 1-1-5,-4 0 1 4,1-3-2-3,0 0 1 3,2-1-1-3,-13-1 1 4,-1 2-17-6,-11-2 1 7,2 3-59-7</inkml:trace>
  <inkml:trace contextRef="#ctx0" brushRef="#br0" timeOffset="18047">13232 7160 93 0,'0'0'1'2,"0"0"0"10,9 11 6-9,-9-11 1 8,11 0 0-6,1-9 0 5,4-5-4-5,2-11 0 6,5-5-1-7,3-7 0 6,1-4-2-5,-4-8 1 6,0-6-1-7,-2-12 1 6,0-6-2-5,0 6 1 5,-1 0-1-4,-1 17 0 4,-3 13 0 7,0 7 0-16,-4 14-1 0,-3 4 1 14,2 6-1-15,3 17 1 16,0 12-1-16,0 16 1 17,2 12-1-17,-7 4 1 16,-2 16-1-15,-2 3 1 15,-3 9 0-15,-2-1 0 15,-5 8 0-16,3-7 0 17,2 0 0-16,0-21 0-1,0-11 1 15,0-12 0-15,0-12 3 17,-5-11 1-17,1-11-2 16,-3-26 0-15,0-25-2-1,2-2 0 16,5-12-1-15,0 10 0 15,3 4 0-16,10-3 0 16,1 3 0-16,12 2 0 17,4 5 0-17,2 0 0 17,-2 5-1-17,-5 6 1 16,-2 7-1-16,-2 10 0 1,2 6 0 15,-9 15 0-15,-1 6 1 15,-6 9 0-16,-2 12 0 16,-10-7 0-15,1 2 0-1,-8 2 0 16,-2 5 0-16,-2-6 0 17,0-6 0-17,-9-6 1 16,0-5 0-16,-3-4 0 17,5-5-1-17,2-3 1 17,3-2-1-17,2 1 1 16,4-3-1-16,3 0 0 17,2 2 0-17,7-2 0 0,0 0-1 4,0 0 1 6,0 0 0-6,14 5 0 8,11-5 0-7,5 2 0 10,9 3 0-15,0-1 0 17,5 3 0-17,4 2 0 16,3 3 0-15,0-1 0 15,-7-2 0-16,-5 1 1 17,-12-1-1-17,-4-5 1 16,-6-1 0-16,-6 1 1 17,-4-4-2-17,-7 0 1 0,0 0-6 5,0 0 0 6,-2-11-44-8,-3-1 1 14,0 1 7-15</inkml:trace>
  <inkml:trace contextRef="#ctx0" brushRef="#br0" timeOffset="18967">14201 6543 96 0,'0'0'0'8,"0"0"1"-3,0 0 1 6,0 0 3-7,0 0 1 7,0 0-1-6,5 9 0 5,9 10-2-5,2 13 0 6,4 7 0-7,4 7 0 6,-4 9 0-5,-1 0 0 5,-3 5 1-5,0 5 0 6,0 1-1 4,-4 10 0-14,-1 2-2 15,-4 5 1-15,-7-5 0-1,-9 1 1 15,-10-1-2-14,-4-11 1 15,-9-17-4-15,-9-6 0 15,-10-12-34-16,-14-9 0 17,3 0-26-17</inkml:trace>
  <inkml:trace contextRef="#ctx0" brushRef="#br0" timeOffset="19598">12384 6644 91 0,'0'0'0'8,"0"0"3"-3,0 0 1 6,0 0-1-7,-12 3 0 7,-6 3 0-7,-7 1 1 7,-5 9-2-6,-3 12 0 5,-1 4-1-5,6 7 0 4,-4 12 0-3,4 4 0 4,3 7 0-6,4 16 0 8,10 17-1 6,2-8 1-18,6 5 0 0,15 12 0 16,4 2-1-16,12-35 1 17,13-21-5-17,7-6 1 17,3 2-82-17</inkml:trace>
  <inkml:trace contextRef="#ctx0" brushRef="#br0" timeOffset="21053">15014 6886 114 0,'0'0'0'10,"0"0"2"-6,0 0 0 8,0 0 5-9,0 0 0 8,-14-9-3-7,3-3 1 7,-3 3-1-7,-4 2 0 7,-1 2-3-6,-4 3 0 5,0 4-1-5,-7 8 0 5,-7 6 0-5,1 2 0 4,-4 5 0-4,6 0 0 7,2 5 0 2,6 4 0-13,8 7 0 14,9 5 0-14,6-1 0 15,13 3 0-16,8 5 0 2,10 0 0 13,6 2 0-15,3-12 0 16,4-4 0-16,1-14 1 16,-1-7-3-15,3-14 0 15,0-9-11-15,-5-11 1 15,-4-10-32-16,-3-11 0 16,0 0 21-15</inkml:trace>
  <inkml:trace contextRef="#ctx0" brushRef="#br0" timeOffset="21470">15139 6472 98 0,'0'0'1'3,"0"0"1"7,13 0 3-5,1 0 0 5,0-3 0-6,5 3 0 7,4 0-2-7,0 0 1 7,-3 0-2-6,-1 5 0 4,-3 2 2-3,-5 9 1 4,1 2-1-5,-21 15 0 6,-7 6-2-7,-5 0 0 7,-7 0 0-7,5-11 0 7,2-1-2 0,5-8 1-6,5-6-1 6,-1-1 0-9,5-1 0 15,7-11 0-17,-2 12 0 14,16-12 1-14,11 2-1 4,5-2 1 11,7-2-1-15,-2 2 0 16,1 0-11-16,-3 0 0 15,1 2-32-15,-4 3 1 18,7 4 25-17,-9 2 0 13,2 1 6-13</inkml:trace>
  <inkml:trace contextRef="#ctx0" brushRef="#br0" timeOffset="21911">15323 7171 105 0,'0'0'0'7,"14"0"1"-2,-14 0 1 5,14 0 4-6,-3 2 0 8,5 1-1-8,0-1 0 6,10-2-3-5,6-2 0 5,5-3-1-5,4 0 0 5,3-1-1-5,-3 6 1 5,1-5-1-6,-1 5 1 7,3 0-1-6,-9 0 1 6,-3-2-1-1,-9-1 0 7,-2 1-2-17,-10 2 0 14,-6 0-31-13,-5 0 1 18,0 0-17-19</inkml:trace>
  <inkml:trace contextRef="#ctx0" brushRef="#br0" timeOffset="22234">15735 6794 96 0,'0'0'4'4,"-2"9"0"6,0 9 2-5,-8 3 0 5,1 4-3-5,0 5 1 6,-3 5 0-7,3-1 0 6,2 5 0-4,3 5 1 5,1 7-2-7,-1 2 1 6,8 9-3-5,-4-5 1 6,0 3-1-8,0-5 0 8,3-4 0-5,-3-12 1 3,0 0-1 4,0-11 0 4,0-10-4-17,0-4 0 0,0-5-26 16,0-9 0-15,0 0-37 1</inkml:trace>
  <inkml:trace contextRef="#ctx0" brushRef="#br0" timeOffset="23601">16378 7233 97 0,'0'0'1'4,"0"0"0"6,-12 16 5-5,12-16 1 5,-4 7 0-6,4-7 0 7,7-23-3-7,2 0 1 6,7-9-2-5,0-3 0 6,9-4-1-7,-4 0 0 7,0-5-1-6,-3-2 0 5,1-6 0-6,-1-6 0 8,1-2 0-7,-8 3 0 5,1-3-1 2,-3 14 1 4,-2 2-1-15,-5 12 0-1,0 9 0 16,1 5 0-16,-3 8 0 16,0 10 0-15,0 12 0 0,-3 20 0 15,1 12 0-16,0 11 0 16,-3 14 0-16,0 14 0 16,3 11 0-15,-5 23 0 15,5 26 0-16,2-19 0 17,2-9 0-17,-2-41 0 17,3-30 0-17,-3-5 1 16,0-21 2-15,0-2 0-1,-3-11 0 16,-1-21 0-16,-10-23-3 16,12-17 1-15,-3-17-1 15,10 2 0-15,6-12 0-1,5 14 0 15,3 9 0-14,-3 9 0 16,0 14-1-17,2 8 1 17,5 3-1-17,3 12 1 16,1 3-1-15,-4 6 0 15,3 5 0-16,-3 5 1 16,-3 2 0-15,-3 4 0-1,-6-1 0 16,-9 8 0-16,-6-2 0 17,-15 7 1-17,-6 5-1 16,-5-1 0-15,-7 3 0-1,7 0 1 15,3 0-1-14,1 2 0 16,1 0 0-17,9-9 0 17,0-4 0-17,6-3 0 16,8-11 0-15,7 6 0 15,9 1 0-16,11 4 0 16,12-5 0-16,0 5 0 17,6-2 0-17,-1-5 0 0,-1-2 0 16,-2-2 1-15,1-1-5 15,-6-8 1-15,1-5-32-1,-3-5 1 15,-4 2-29-14</inkml:trace>
  <inkml:trace contextRef="#ctx0" brushRef="#br0" timeOffset="24533">16940 6370 87 0,'0'0'6'2,"0"0"1"9,0 0-6-7,0 0 1 7,0 0-2-7,0 0 1 6,0 0 0-4,14 5 0 5,9-5 0-7,4 7 1 6,10 2-1-5,-2 3 0 5,4 1-1-6,-7 1 1 7,-7-2 0-7,-4-1 0 6,-2 1 1-4,-6-8 0 4,-1 1-1-5,-12-5 1 4,11 7 1-4,-11-7 0 6,17 0 1-7,-17 0 0 7,6 0-1-7,-6 0 0 7,0 0-2-6,0 0 0 6,0 0-1-7,0 0 1 6,0 0-1-6,0 11 1 7,-2 10-1-7,0 16 1 7,2 16 0-6,0 9 0 6,2 9 0 1,-2 3 0 6,2 11-1-18,3 9 1 0,-3 12-1 15,1 25 1-14,1 26 2 15,-1-24 0-16,-3-9-1 16,-3-16 1-15,-4-13-1-1,5-19 0 16,-7-19 1-16,7-18 0 17,-5-16 0-16,4-9 0 15,1-5 0-15,2-9 0 14,-14 5-1-14,0-10 0 2,-6-6-2 10,-6-5 1 4,-6-3-2-17,-5-1 1 0,-7-3-11 16,-4-5 0-16,-3-4-26 17,-2 4 0-17,0 0-29 17</inkml:trace>
  <inkml:trace contextRef="#ctx0" brushRef="#br0" timeOffset="26429">17615 6019 85 0,'0'0'0'8,"-14"-5"2"-3,14 5 0 6,-7-7 2-7,7 7 1 7,0 0 0-7,0 0 0 7,0 0-2-7,0 0 0 7,9-9-1-7,10 2 0 6,1 2-1-6,10-4 1 7,9 7-1-6,-2-3 1 5,5 5-2-4,1 5 1 10,3-3 0-15,1 7 0 15,-1-2-1-16,-5 9 1 17,3 7 0-17,-10 10 0 16,1-1 0-15,-10 7 1 15,-6 2-1-16,-8-4 1 16,-6 2 0-15,-7-7 0-1,-8 3 1 16,-6-8 1-16,-5 1-2 17,-4-10 1-16,-7 3 0-1,0-14 0 16,-5-2-1-16,-2-10 0 16,-5-2-1-16,7-9 1 17,5-7-2-17,6 0 1 16,3 7-1-15,7 0 1 16,5 4-1-17,6 3 0 15,1 7 0-14,4 2 0 15,11-16-1-15,10 4 1-1,2-4 0 16,9 0 0-15,7 0 0 15,3 4 0-16,1 6-1 17,-6 1 0-17,-2 10 0 0,-8-1 1 16,3 5-3-16,-9 1 1 16,-5-4-19-15,-2-1 0 15,0 0-63-16</inkml:trace>
  <inkml:trace contextRef="#ctx0" brushRef="#br0" timeOffset="27060">18359 5860 92 0,'0'0'0'7,"-3"16"5"-2,3-16 0 6,3 11-4-6,-3-11 1 5,2 10 1-5,-2 1 0 4,0 1-1-4,0 4 0 6,-2 7 0-7,2 11 1 7,2 10-1-7,2 4 0 7,6 3-1-6,1-1 0 4,-4 1 0-2,5-5 0 12,1-5 1-19,10-1 0 17,5-13 1-17,2-4 0 16,5-4 2-15,1-10 1 15,6-7-1-15,-3-9 0-1,3-4-2 15,-3-10 0-15,2-4-1 17,-4-5 1-17,2-7 0 16,-9-7 0-15,2-6-1-1,-6-1 1 16,-8-2-1-16,-4 7 0 17,0 2-1-17,-10 5 0 17,3 5 0-17,-7 6 1 16,0 1-2-15,0 1 0 15,0 13-1-16,0-4 1 17,-4 6-13-16,1 2 0-1,3 6-17 15,0 3 0-15,0 0-44 4</inkml:trace>
  <inkml:trace contextRef="#ctx0" brushRef="#br0" timeOffset="28184">19017 6481 93 0,'0'0'0'10,"16"0"2"-6,-16 0 0 8,0 0 5-8,0 0 1 6,0 0-5-6,0 0 1 7,0 0-3-6,0 0 1 5,10 0 0-5,1 0 0 5,8 0-1-5,4 0 1 5,4 2-1-5,8 1 1 5,4 3-1-5,-2-6 0 7,2 5 0 4,0-5 0-16,0 0-1 16,-11 0 0-15,-5 0-11-1,-7-5 1 15,-4 5-45-14,-12 0-4 16</inkml:trace>
  <inkml:trace contextRef="#ctx0" brushRef="#br0" timeOffset="28481">19218 6297 94 0,'0'0'0'2,"0"0"0"9,9 0 1-6,-9 0 1 6,9 4 1-7,-9-4 1 6,5 10 2-6,-5 3 1 6,-3 6-4-5,-1 8 0 5,-1 1-1-5,-2 11 0 7,3 5-1-8,-6 0 0 6,8 6-1-5,-2-8 1 5,1 1-2-5,3-10 1 6,0-6-27 5,0-4 0-15,0 0-26 16</inkml:trace>
  <inkml:trace contextRef="#ctx0" brushRef="#br0" timeOffset="28922">17833 7010 92 0,'0'0'0'7,"17"5"0"-3,-17-5 1 7,9 0 4-6,-9 0 0 5,0 0 0-5,14 0 1 6,2 2-1-7,18 0 0 7,5 5-3-6,17-7 0 5,4 5 0-6,9 2 1 6,9-1-1-5,7-1 0 7,7-5-1 2,26 5 1-13,11-5-1 12,-7 0 1-12,-9 0-1 15,-10 0 0-16,-8-5 0 17,-28 5 0-17,-19-7-1 16,-11 3 0-16,-14 4-5 0,-5-5 0 17,-6 5-27-17,-12 0 0 16,9 0-2-16,-21 9-4 8</inkml:trace>
  <inkml:trace contextRef="#ctx0" brushRef="#br0" timeOffset="29381">17774 7610 106 0,'0'0'1'3,"32"-20"0"8,18-10 0-7,6 4 1 7,1-1 1-7,3 8 0 7,7 8-1-6,-5 11 0 4,10 5 0-3,-19 13 0 4,-5 10 1-5,-11 4 0 5,-7 2-1-5,-10 5 1 5,-6 7 0-5,-9 3 1 5,-10 1-2-4,-6 1 1 6,-10 2-2-8,-4-7 1 5,-12-12 0 8,-2-6 0-17,-5-7 0 1,-2-10 1 14,0-11-2-14,2-4 1 14,0-3-1-14,5-14 0 15,5-7-1-15,11 1 1 15,9-1-1-16,14-2 0 17,14-2 0-17,9 2 1 17,9 0-1-17,12 7 1 16,9 7-1-15,6 5 1-1,1 8-1 16,-2 3 1-16,-10 5-1 16,1 2 0-15,-6 4 0 16,-8-6 0-17,-7 2 0 0,-8-3 0 15,-4-1-3-14,-4-1 0 15,-7 0-23-15,-5-2 0 6,0 0-55-3</inkml:trace>
  <inkml:trace contextRef="#ctx0" brushRef="#br0" timeOffset="31306">18971 7649 82 0,'0'0'0'10,"0"0"3"-5,0 0 0 6,7-9 2-7,-7 9 0 7,9-14 4-7,-6 5 0 7,1-2-3-7,-4-1 0 6,-4 1-1-5,-8-1 0 5,-4-4-3-5,0 5 0 5,-3-1-1-5,-1 8 1 5,-3 4-2-5,0 0 1 5,0 0-1-5,2 0 1 5,0 6-1-4,-2 6 1 17,0 2-1-22,5 2 0 15,2 7 0-15,6-5 0-1,8 5-1 16,2-2 1-15,0 0 0 16,14 2 0-17,7 0 0 0,6-7 0 15,10-5 0-15,-2 1 0 17,4-8 0-17,-9-1 0 17,-5-1 0-17,-2 5 0 16,-9 0 0-16,-7 7 1 17,-9 4-1-16,-10 10 1 15,-11 11-1-16,-5-7 0 17,-6 5 0-17,6-7 0 0,5-3 0 16,7-4 0-15,4 0 0 16,8-7 0-17,6 0 0 0,12 1 0 15,14 1 0-14,-5-2 0 15,4-4 0-15,3-6 0 15,7 4 0-15,-2-10 0 15,8 0-2-16,-1-10 1 16,4 4-17-15,-5-6 0 15,3 3-61-16</inkml:trace>
  <inkml:trace contextRef="#ctx0" brushRef="#br0" timeOffset="32237">20296 7104 68 0,'0'0'5'1,"0"0"1"9,-7 5 2-6,7-5 1 6,-12 7-1-6,12-7 1 7,-7 9-3-6,7-9 1 7,0 0-2-8,0 0 0 8,12 7-2-9,11-7 1 7,9 4-2-5,9 3 0 5,15-2-1-6,-3-3 1 7,9 1-1-4,-4-1 0 1,-1-2 0 5,-9 0 1 4,-8-2-2-17,-8-1 0 0,-4 1-2 16,-10-3 1-16,-4 1-12 17,-5-1 1-17,-4 3-17 0,-5 2 0 17,0 0-19-17</inkml:trace>
  <inkml:trace contextRef="#ctx0" brushRef="#br0" timeOffset="32523">20627 6920 101 0,'0'0'0'10,"0"0"3"-6,0 0 0 7,0 0 0-7,0 0 0 7,0 0 0-7,0 0 0 8,0 7 2-9,3 9 0 8,-1 12 0-7,2 6 0 7,1 17-3-7,0 2 1 6,-5 9-2-5,0-2 1 7,-5 2-1-4,5-16 0 9,0-2-1-16,0-14 0 15,0-5-11-16,0-9 1 17,5-5-45-16,-5-11 0-1,0 0 45 15</inkml:trace>
  <inkml:trace contextRef="#ctx0" brushRef="#br0" timeOffset="32885">21309 6359 87 0,'0'0'0'8,"0"0"5"-4,0 0 0 7,0 0 1-6,0 0 0 6,0 0-1-7,0 0 0 6,-5-18-3-5,12 1 1 5,5-10-2-5,4 2 1 5,5-1-1-5,9 1 1 4,6 2-1-4,4 2 1 6,6 7-2-5,-3 3 1 4,1 9-1 6,2 11 1-15,3 7-1 16,-3 7 1-17,2 9 0 0,-9 3 0 16,-2 8 0-16,-14 3 1 17,-9 3 1-17,-12 1 0 16,-9-4 0-15,-9 3 1 15,-9-6-3-15,-7 3 1 15,-5-7-1-15,-2-6 0 15,-1-10 1-16,-6-7 0 0,-7-16-1 16,7-9 0-15,0-10 0 15,7-6 1-16,2 0-2 17,10-1 1-16,6 8-1-1,7 2 0 15,7 4 0-15,7 1 0 17,9-1-1-17,12 1 1 17,11 2-1-17,3 2 1 16,4-3 0-16,0 8 0 17,0-2-2-17,1-1 0 16,-1 3-13-15,-2 2 1-1,-1 2-17 16,-3-2 0-15,-1 0-20 14</inkml:trace>
  <inkml:trace contextRef="#ctx0" brushRef="#br0" timeOffset="33456">22094 6065 95 0,'0'0'0'8,"3"16"3"-4,-1-5 1 7,3 1 0-8,-3 11 1 8,-2 9-1-6,-2 2 0 6,-3 3-1-7,-2 5 1 7,0 6-1-6,-4 2 1 5,4-4-2-6,2 7 0 7,1-2-1-7,8 0 1 6,8 4 0-3,2-11 1 4,4-5 0-8,5-5 1 6,7-11 1 7,2-7 0-16,-4-9-2 16,9-9 1-15,6-14 0 16,1-7 0-17,5-5-1 0,-6-11 0 16,-1 0 0-16,-8-9 0 17,-1-5-2-17,-6-7 1 17,-1-7-1-17,-6 3 0 16,-1-3 0-16,-6 5 0 17,-3 4-1-16,-3 15 1 14,-5 8-1-15,-2 3 0 17,0 9 0-16,-2 2 0-1,2 8-2 15,-5-1 0-14,3 7-6 15,-1-5 1-15,3 8-12-1,0 4 1 16,0 0-16-16,0 0 1 10,0 0-19-5</inkml:trace>
  <inkml:trace contextRef="#ctx0" brushRef="#br0" timeOffset="34026">22774 6709 103 0,'0'0'0'8,"4"-12"4"-4,-4 12 1 7,12-2 3-7,0 0 0 8,1-3-3-8,3 0 1 6,1 3-2-5,8-3 0 6,7-1-2-7,0-4 0 7,5 3-1-7,0 1 1 6,5-4-1-6,-6 1 0 8,-3 2-1-8,-1 0 1 7,-2-4-1-2,-5 6 0 7,-4-2-2-15,-5 3 1 16,-4 4-19-17,-3 0 1 17,0 0-64-17</inkml:trace>
  <inkml:trace contextRef="#ctx0" brushRef="#br0" timeOffset="34430">21284 7203 93 0,'0'0'0'9,"0"0"1"-4,0 0 0 6,0 0 2-7,0 0 0 7,0 0 2-7,9-2 1 6,7 0-3-5,14-5 1 5,11 2-1-5,10-4 1 5,9 2-2-5,11-4 1 6,12 4-2-7,3 2 1 8,6-4 1-9,27 2 0 12,24-5-2-14,-5 3 1 14,10 7-1-14,-19 0 1 15,-9 4-1-15,-12 0 0 15,-9 7 0-15,-9-6 1 15,-7 6-1-16,-28-9 1 16,-18 2-1-15,-10-2 0 15,-11 0-2-15,-4-2 1-1,-7 2-16 16,-5 0 1-16,0 0-17 3,-28 2 0 9,0 3-10-8</inkml:trace>
  <inkml:trace contextRef="#ctx0" brushRef="#br0" timeOffset="34866">21509 7649 99 0,'10'0'0'8,"3"0"1"-3,6-11 0 6,4-1 2-6,7-4 1 4,7 5-1-3,6-5 1 4,6 4-1-5,1 1 1 4,3 6-1-4,-2 1 1 5,2 8-1-4,-9 3 0 4,-3 7 0-6,-6 9 1 7,-5 7-1-7,-12 7 1 7,-11 6-2 8,-9 3 0-18,-7 3-1-1,-5 1 1 16,-7 3 0-16,-2-11 0 17,-2-8 0-17,-10-6 0 16,-9-12-1-15,3-5 1 15,-7-11-1-16,8 0 0 17,4-11 0-17,8-1 0 16,7-2-1-14,7-2 1-2,10-2-1 15,18-5 0-14,18-5 0 14,9 3 0-14,15 0 0 15,-6 4 0-15,6 3-1-1,-4 1 0 15,-1 1-28-14,-7 5 0 16,2-1-52-17</inkml:trace>
  <inkml:trace contextRef="#ctx0" brushRef="#br0" timeOffset="35378">22744 7509 124 0,'0'0'0'9,"-12"-14"2"-6,12 14 0 7,-16-13 7-5,5 1 0 5,-1 1-5-5,1 1 1 6,-3 3-4-8,-18 7 1 9,-12 7-1-9,-4 9 0 8,-5 3 0-7,0 8 0 8,0 6-1-8,4-1 1 6,5 5-1-4,10-1 0 12,6-1 0-17,14 4 0 15,12 5 0-16,14-12 0 16,15-2 0-15,10-5 1 15,14-2-1-14,0-9 0-2,6 0 0 15,-15-7 1-15,-10-3-1 16,-7 3 0-15,-11 2 0 17,-16 8 1-17,-24 10-1-1,-6 8 1 14,-14-1-1-14,5 3 0 16,-3 4 0-15,9-6 0 15,8-3 0-15,4-4 1 15,9-3-1-16,14 0 1 16,9 1 1-15,14-3 0 15,14-5-1-16,9-4 0 16,9-3-1-15,3-4 1-1,2-2-2 16,2-8 1-15,5-3-13 15,-5-11 0-15,0 1-95-1</inkml:trace>
  <inkml:trace contextRef="#ctx1" brushRef="#br0">10303 12084 0,'0'0'1,"0"0"6,0 0 3,-25 0 0,0 0 0</inkml:trace>
  <inkml:trace contextRef="#ctx0" brushRef="#br0" timeOffset="48702">3231 9688 97 0,'0'0'1'4,"0"0"0"7,0 0 3-6,0 0 0 5,0 0-2-6,0 0 0 7,0 0-1-7,0 0 1 7,23-3 1-7,0-4 0 7,9 3-1-6,-7-5 1 5,3 2-2-5,-3 2 0 6,3 0 0-8,-5 3 0 8,5 4-1-6,-5-2 1 5,-2 3-1-5,-3-1 0 4,0 3 0-3,-4-5 1 4,-2 0-2 6,-1 0 1-12,-6-5-25-4,-5 5 1 11,0 0-33-8</inkml:trace>
  <inkml:trace contextRef="#ctx0" brushRef="#br0" timeOffset="49008">3473 9727 78 0,'0'0'0'9,"7"-7"6"-5,-7 7 0 7,0 0-1-6,0 0 0 5,0 0 0-5,0 0 0 6,-3 16 1-8,3 2 1 8,-4 10-3-7,-1 9 0 8,3 4-2-8,-7 7 1 6,2-2-1-6,0 5 0 7,-2 2-2-6,2 2 1 6,2 7-1-2,0-16 1 8,5-2 0-16,-2-10 0 14,2-4-5-14,0-7 1 15,-4-7-28-15,4-4 0-1,-5-1-22 16</inkml:trace>
  <inkml:trace contextRef="#ctx0" brushRef="#br0" timeOffset="49317">3242 10403 104 0,'0'0'1'4,"0"0"1"7,12 2 7-6,-12-2 0 6,11 9 0-7,6-9 0 7,6 5-4-7,0-5 1 7,4-2-4-7,1-1 0 7,-5-3-1-7,0 1 1 7,2 0-1-7,-2 3 0 7,0 2-1-6,-2 0 1 4,2 2-1-3,-4 3 0 3,-3-5-28-3,0 0 0 4,-5 0-50 3</inkml:trace>
  <inkml:trace contextRef="#ctx0" brushRef="#br0" timeOffset="49633">3724 10030 122 0,'0'0'2'4,"0"0"0"7,0 14 0-6,0-14 0 7,0 14 2-10,0-3 1 9,4 5-2-7,-1 14 1 6,6 14-1-4,-5 2 1 4,-1 9-2-5,1-4 0 4,-4-3-1-4,5-9 1 5,-5-6-1-5,0-10 0 6,0-7 1-6,0-5 0 5,-5-4 2-5,5-7 1 5,0 0-3-6,5-25 0 7,-5-19-2-7,7 0 1 7,2-6-1-7,3 6 1 7,1 0-1-5,1 10 0 9,5 2-5-12,-8 4 0 9,5 5-31-11,0 5 0 14,-4 4-11-14,-5 2-4 15</inkml:trace>
  <inkml:trace contextRef="#ctx0" brushRef="#br0" timeOffset="50189">4058 10014 103 0,'0'0'1'5,"0"0"0"4,7 16 1-4,-3-2 0 5,1 2 2-5,2 9 1 5,0 5 1-5,2 12 1 6,-5 11-5-8,-1-3 1 8,-3 1 0-6,-3-5 1 6,-1 0-2-7,-3-14 0 6,2-4 1-5,-4-8 1 6,7-6 2-7,2-14 0 6,-14 12-5-6,12-28 1 7,2-7-2-7,4-12 1 7,10-9-1-6,2 1 1 5,5-8-1-5,2 3 0 7,5 2-2 0,2 2 0 5,6 0-10-17,-8 5 0 0,2 5-5 19,-5 2 1-19,1 2-63 0</inkml:trace>
  <inkml:trace contextRef="#ctx0" brushRef="#br0" timeOffset="50523">4532 10178 53 0,'-11'6'0'11,"-5"6"8"-7,9-5 1 6,-3 0-3-6,10-7 1 7,-6 9-1-6,6-9 1 6,0 0 1-7,0 0 1 7,11 5-5-7,1-8 1 7,-1-1-3-7,5-6 0 6,0-3 0-5,0-1 0 6,3-2 1-7,-3 0 0 7,-5 0 0-6,-6 2 1 5,2 5-1-6,-12-3 0 6,3 0-1-5,-14 8 0 6,-7 4 0-7,-2 4 0 6,-5 10-1-4,2 7 0 3,0 11-1-5,1 0 0 7,4 10 0-6,7-5 1 5,4 2-1-5,12-2 0 6,0-1 0-3,12-8 1 7,4 0-1-14,7-10 1 17,11-2-2-18,-1-7 0 14,1-6-16-13,-2-10 0 17,-2-9-18-18,0-7 0 0,-2-10 15 15,6-1 1-15,-4-1 10 19</inkml:trace>
  <inkml:trace contextRef="#ctx0" brushRef="#br0" timeOffset="50990">4878 10030 112 0,'-5'12'0'8,"5"4"3"-2,0 0 0 4,0 0 0-5,5 14 0 5,-3 14 2-5,3-1 0 5,-1 8-3-6,1 0 1 7,2-3 1-7,-3-9 0 6,3-4 0-5,-2-12 1 6,-3-7 0-6,7-9 0 5,3-7-1-6,4-14 1 7,7-14-5-6,0-11 1 5,5-9 1-6,-1-7 1 8,1-3-3 3,0 5 1-14,-8 7-2 15,-1 0 0-15,-3 9-19 0,0 5 1 14,-9 4-35-15,0 10 1 16,-3 7 47-15,1-1 0 15,-5 3-7-16</inkml:trace>
  <inkml:trace contextRef="#ctx0" brushRef="#br0" timeOffset="51344">5269 10325 92 0,'0'0'3'5,"0"0"0"5,7 11 8-5,-7-11 0 5,9 12-6-5,-9-12 0 6,12-7-2-7,-1-5 0 7,5-4 0-7,3-7 0 6,6-7-2-5,-6 0 1 5,1-9 1-4,-3 5 0 3,-4 2-1-4,-3-3 0 6,-8 3-1-8,-2 4 1 8,-2 1-1-5,-8 6 1 9,3 7-2-14,-4 10 1 13,-12-1-1-14,2 14 1 17,-2 10-1-17,0 6 0 16,2 7 0-16,3 9 0 17,4 12 0-17,3 7 0 16,4 12 0-15,-3-10 0 15,8 4 0-15,2-10 0-1,0-10 0 16,2-10 0-16,1-13 0 17,8-11 0-17,8-8-2 17,6-22 1-16,10-14-15-1,-5-10 1 15,2-8-9-15,0-5 1 17,3-7-3-17,-5 4 1 16,2-2 21-15,-5 14 1 15,1 3 37-16,0 8 0 17,-5 10-31-17,4 6 0 16,1 8 4-15,-5 6 0-1,-2 10-2 16,-5 6 1-16,2 12 0 17,-2 12 1-17,-4 9-3 16,-1 8 1-15,-6 11-2-1,-5-11 1 15,0 1-3-14,0-11 1 16,0-5 0-17,-5-14 0 16,5-5 4-16,-4-7 0 17,2-6-4-17,2-19 1 5,-5-11-2 0,5-16 0 6,11-12-1 2,6 0 1-11,3-5-1 12,10 8 0-14,5 4 0 17,2 2 0-17,-3 9-4 16,1 3 1-15,-3 5-23-1,-4 4 1 15,-1 0-62-14</inkml:trace>
  <inkml:trace contextRef="#ctx0" brushRef="#br0" timeOffset="52133">6437 10042 147 0,'0'0'0'6,"0"0"2"0,0 0 0 4,-9 2 0-6,-7 3 0 6,-5 4-1-5,-2 2 0 6,-5 1-1-6,1 6 1 4,-3 8-1-3,9-3 1 3,-2 0 0-4,11 2 1 7,8 0 0-9,8 5 1 8,8 5-2-7,4-8 0 7,7 1 0-5,5-5 1 10,2 0-1-16,-3-5 0 16,6 1 0-16,-15-1 1 16,3-6-1-15,-14 4 0 15,-3 0 1-15,-4 2 0 14,-11 3-1-14,-12-5 1 15,-14 0-2-15,2-4 0-1,-9-3-4 16,10-5 1-16,-1 1-12 17,8-5 0-17,11-5 0 17,16 5 0-17,-7-16-30 0,25 0 1 15,1 2 25-14</inkml:trace>
  <inkml:trace contextRef="#ctx0" brushRef="#br0" timeOffset="52612">6596 10251 109 0,'0'0'0'8,"-5"-9"4"-3,5 9 0 6,0 0 5-6,0 0 0 4,9-5-6-3,-9 5 1 3,12 5 0-3,-5 6 0 3,0 10-2-4,-3 7 0 5,1 6-1-6,-3 1 0 8,-2-1 0-8,-2-2 1 7,-3 1-3-7,5-10 1 7,-4-5-20-6,2-4 1 13,2-3-37-18,0-11 1 16</inkml:trace>
  <inkml:trace contextRef="#ctx0" brushRef="#br0" timeOffset="52881">6824 9736 131 0,'0'0'0'10,"0"0"3"-6,0 0 0 6,0 0 0-5,0 0 1 6,0 0-3-6,0 0 0 5,0 0-1-5,0 0 1 4,0 0-4-4,0 0 0 5,0 0-99-6</inkml:trace>
  <inkml:trace contextRef="#ctx0" brushRef="#br0" timeOffset="55054">7066 9536 103 0,'0'0'1'3,"0"0"0"7,-7 20 0-5,7 3 0 6,0 5 1-8,0 11 0 9,0 5 1-8,0 11 1 7,0 7 1-7,-5 7 0 7,5 7-3-7,0 7 0 7,-4 9-1-7,1 0 1 7,-1 0-1-6,4-16 1 6,-5-9 0-4,3-21 0 10,0-14 4-17,-1-14 1 16,3-13-5-15,0-28 1 15,0-21-2-16,0-9 1 2,3-14-1 12,-1 10 0-13,5-1-1 15,-7 15 0-16,4 8 0 17,3 8 0-17,5 6 0 16,-3 5 0-15,9 4 0-1,1 5 0 16,8 5 0-16,6 9 0 17,1 5 0-17,-2 4 0 17,3 7 0-17,-3 7 0 16,-4 6 0-15,-10-3 1 15,-4 1 0-15,-14 1 1 15,-9 1 0-16,-9-1 0 0,-8-8 1 16,-8-6 0-16,-10 0-2 16,2-5 1-15,1-5-1 16,4-1 0-17,5-6-1 0,4-1 0 16,5-1-12-16,7-2 0 17,7 0-28-17,9 0 0 16,0 0-17-15</inkml:trace>
  <inkml:trace contextRef="#ctx0" brushRef="#br0" timeOffset="55614">7480 10217 117 0,'0'0'0'9,"-9"4"4"-5,9-4 1 7,0 0 0-6,0 0 0 5,0 0 1-5,-2 12 0 5,0 6-3-5,2 12 1 4,2 7-1-4,2 0 0 6,1-1-1-7,2-1 0 6,2-1-1-5,-2-11 1 6,-2-4 0-7,-1-5 1 7,-1-7-3-7,-3-7 0 8,0 0-14-8,-7-23 1 6,-5-14-24-5,-4-12 0 5,5 1-14-5</inkml:trace>
  <inkml:trace contextRef="#ctx0" brushRef="#br0" timeOffset="55864">7427 9793 115 0,'0'0'0'0,"0"0"4"3,0 0 1 8,0 0-3-7,0 0 0 7,0 0-1-6,0 0 1 6,3 16-1-7,1-2 0 6,3 5-1-5,2-3 0 6,3 4-42-8,-7 3 1 8,1 0 7-6</inkml:trace>
  <inkml:trace contextRef="#ctx0" brushRef="#br0" timeOffset="56110">7651 9630 126 0,'0'0'0'9,"-12"9"3"3,8 3 0-10,4 6 0 13,0 10 0-14,0 4-1 14,0 7 0-15,4 12 1 16,-4-1 0-15,3 5 0 17,-1 3 0-18,0 6-2 0,3 5 1 15,2 7-1-15,2-2 1 17,-2 2-1-17,0-12 0 16,2-9 0-15,-4-11 0 15,1-12 1-16,6-4 0 17,4-14-1-17,0-5 1 17,-2-4-2-16,2-8 0-1,0-4-8 15,0-6 0-15,-4-8-50 17,4-11 1-17,0-1 30 17</inkml:trace>
  <inkml:trace contextRef="#ctx0" brushRef="#br0" timeOffset="56590">7952 10104 121 0,'0'0'0'9,"5"14"3"-5,-5-14 0 7,2 18 4-7,-2 5 1 7,-2 14-2-7,2 9 1 6,-5 9-3-5,5-11 0 6,-4 2-2-7,2-2 0 7,-1-5 0-6,1-12 0 5,2-8-1-5,0-6 1 5,0-3-4-5,0-10 0 5,0 0-24-6,-5-14 0 6,1-7-30-4,-3-13-5 4</inkml:trace>
  <inkml:trace contextRef="#ctx0" brushRef="#br0" timeOffset="56831">7879 9924 122 0,'0'0'0'8,"2"17"0"-4,-2-17 0 6,5 13 0-5,-5-13 0 6,9 14-1-7,-9-14 1 8,18 12-46-8,-11-8 1 6,2 3 40-5,3-5 1 5,-5 1-8-6</inkml:trace>
  <inkml:trace contextRef="#ctx0" brushRef="#br0" timeOffset="57026">8254 9536 136 0,'0'7'0'10,"0"9"1"-7,0 4 0 7,5-1 1-5,-10 13 0 5,1 12 1-6,1-1 0 8,-1 10-2-8,-3 7 1 6,2 7-1-6,5 11 1 8,2 7 0-9,3 3 0 7,4 6-1-4,3-7 1 6,-1-2-1-6,-4-22 1 11,5-13 0-16,-1-11 0 15,1-13 1-15,4-15 1 15,5-16-4-16,-5-15 1 16,0-15-5-16,-9-11 0 0,-7-14-35 16,-5 1 1-15,1-1-27 15</inkml:trace>
  <inkml:trace contextRef="#ctx0" brushRef="#br0" timeOffset="57351">7971 9945 119 0,'0'0'3'2,"9"7"1"9,7-2 2-7,0 2 1 8,7-5-4-8,5-2 0 7,11 0-1-7,-4-2 0 7,-3 2-3-7,9-10 0 7,3 3-33-7,-5 1 1 7,1 1-24-7</inkml:trace>
  <inkml:trace contextRef="#ctx0" brushRef="#br0" timeOffset="57535">8501 10003 141 0,'0'9'0'10,"4"9"0"-6,-4-2 1 7,0 7 1-7,0 5 0 7,0 11-1-7,0-7 1 7,0 5-1-7,0-7 0 7,5-2 0-7,-5-8 1 7,2-6-1-6,10-12 1 5,8-4-2-5,8-21 0 5,4-9 0-5,7-5 0 6,8-9 0 4,-4-2 0-15,-1-3 0 17,-5 10 0-17,-7-3 0 2,-5 12 1 12,-9 9-1-13,-4 4 0 14,-6 8 1-14,-1 2 0 16,-5 4 0-17,0 5 0 7,-11 21 0-3,6-3 1 8,-4 8-1-2,6 1 0 6,3 8 0-15,0 8 0 15,0 13 0-15,7 10 0-1,3 15 0 15,1 6 0-14,3 10 0 16,2 25 1-17,5 18-1 16,-5-20 0-15,-2-3-1-1,-1-23 1 16,-6-11 0-16,-2-30 0 17,-5-25 1-16,0-3 0 14,0-14 1-14,-12-6 0 14,1-3-3-14,-10-13 1 15,-13-10-1-15,1-9 0 16,-6-7-1-17,0 1 1 0,-7-1-1 15,-2 7 1-14,-3 2-1 16,-4 5 1-17,4 7-1 2,0 0 1 13,1 2 0-15,11 1 0 15,-1-8 0-14,13 2 0 16,6-1 0-17,14-8 0 16,12-2 0-15,13-2 0 15,14 0 0-16,8 2 1 17,10 2 0-17,1 3 1 17,6 2-1-17,-8 5 1 0,-3 6-1 15,2-4 1-14,-6-2-1 15,-5 4 0-15,-7 0-1 15,-5 2 1-15,-7 3-1-1,3-2 0 15,-9 4-1-14,-1 2 0 16,-6-2-35-17,-5 7 1 16,0 0-58-15</inkml:trace>
  <inkml:trace contextRef="#ctx0" brushRef="#br0" timeOffset="60643">10069 9876 86 0,'0'0'0'9,"0"0"2"-3,0 0 0 3,0 0 3-3,0 0 0 4,0 0-1-6,0 0 1 6,0 0-2-6,0 0 0 7,-30-16-1-7,10 14 0 7,-6 2-1-6,5 7 1 6,1 9-1-7,6 11 0 6,2 6 0-5,10 1 0 6,4 5 0-6,10 5 0 5,4 2 0 0,2-2 0 6,3-10 0-16,-2-6 1 17,1-8 1-16,6-8 0 0,6-17-1 14,0-6 0-15,-2-10 2 16,-7-4 0-16,-2-3-1 17,-5-11 0-16,-11-2-1-1,-8-1 0 16,-6-1-1-16,-7 8 1 16,-5 1-1-16,-2 8 1 17,-4 10-2-17,4 2 0 16,-1 10 0-15,8-5 0 15,5 6 0-15,2 3 0 15,4 0 0-16,5 0 0 17,0 0-2-17,0 0 0 0,0 0-10 4,0 0 0 7,12 0-31-7,13-4 1 10,7-1 25 3,3 0 0-17,-1 3 5 0</inkml:trace>
  <inkml:trace contextRef="#ctx0" brushRef="#br0" timeOffset="61330">10574 9430 91 0,'0'0'3'3,"0"0"0"8,0 0-1-8,0 0 0 8,0 0 1-6,-5 11 1 5,-7 10-1-5,-4 14 0 5,5 8 0-6,-1 10 1 7,-2 12 0-6,5 4 0 5,5 7-2-5,-3-1 0 5,7 11-1-5,7-1 1 6,0 7 0 4,4-9 0-15,5-5-1 17,0-14 1-17,0-9-1 17,-4-13 1-17,-5-15 0 0,2-6 0 16,-9-7-3-16,0-14 1 16,0 0-15-15,-14-21 1 7,-11-13-26 2,0-17 0 5,-1 3 13-14</inkml:trace>
  <inkml:trace contextRef="#ctx0" brushRef="#br0" timeOffset="61647">10309 9885 114 0,'0'0'0'2,"0"0"3"-2,0 0 0 15,0 0 1-15,9 0 1 9,9-4-1-4,3 1 0 6,2 3-1-7,9-2 0 6,8-2-1-5,-1 1 1 5,2-6-1-6,-4 0 0 6,-7 0-1-5,2-3 0 6,3-4-13-7,-3 7 0 8,0 7-45 5,-4 2 0-17,-1 0 48 16</inkml:trace>
  <inkml:trace contextRef="#ctx0" brushRef="#br0" timeOffset="62125">11246 10060 101 0,'0'0'0'3,"16"2"0"7,10 5 2-5,8-2 0 6,8-3-1-6,1-2 1 5,6 0-1-6,-3-4 1 6,9 1-1-5,-7-6 1 5,3 2-1-4,-5 0 0 4,-11-2-2-6,-3-2 0 7,-9-1-37-7,-2 1 1 6,-10-1 29-5,-11-4 0 7,0-5-6-8</inkml:trace>
  <inkml:trace contextRef="#ctx0" brushRef="#br0" timeOffset="62366">11730 9619 110 0,'0'0'1'2,"-7"13"0"10,2 17 3-9,-6 5 0 8,-1 6 0-7,1 5 0 8,-1 5 1-8,3 6 1 6,-2 5-2-5,4 3 0 5,2 1-2-5,-2-3 0 5,7-1-1-5,0-14 0 4,0-16 1-4,2-6 1 6,3-13-1-7,7-22 0 7,4-14-1-7,7-16 1 7,-3-16-2-7,3-12 1 8,0-9-1-8,0 0 0 9,1-4 0-12,-1 11 0 15,-3 4-1-16,-1 19 1 17,-5 14-2-17,2 21 0 17,2 18 1-17,-2 18 0 16,3 14 1-15,-6 7 0 15,-3 14 0-16,-1-5 0 16,-9 7 0-15,0-4 1 16,-5 6-1-17,-2-9 0 0,-2-4 0 15,2-12 1-14,-2-9 1 15,2-9 0-15,3-10-1 15,1-18 1-15,3-20-1-1,7-10 0 16,5-14-1-15,8 5 0 14,3-9 0-14,5 11 0 15,0 3 0-16,-8 11 0 17,3 7-1-17,-4 9 1 17,-3 9-1-17,0 10 1 17,-2 13 0-17,0 3 0 0,-3 4-1 15,5 3 1-14,3 4 0 15,8 0 0-15,1-6 0 15,2-5 0-15,7-1 0-1,-5-15 0 16,5-7 0-16,2-12 0 17,5-9 0-17,-3-7 1 16,-1-9 0-16,-6-3 0 17,-9-1-1-17,-8 3 1 16,-8 1 0-15,-9 7 0 0,-9 5-1 14,-15 10 0-15,-8 11 0 17,2 12 0-16,-7 15-1 14,7 7 1-15,7 4-1 17,3 2 1-17,6 6 0 0,12-1 0 17,6 0 0-17,17 0 0 16,9-2-1-16,11-3 1 17,10 1-11-17,7-12 0 16,1-7-8-15,4-7 1 16,-3-9-29-17,-1-5 0 16,1-4 38-16</inkml:trace>
  <inkml:trace contextRef="#ctx0" brushRef="#br0" timeOffset="63327">13683 9957 104 0,'0'0'4'3,"-9"-16"0"15,-5-12 4-18,-2 0 0 7,-7 1 0-3,7-1 1 7,-5 7-4-6,3 5 0 4,-6 7-5-4,-1 11 1 5,-3 10-1-4,3 13 1 4,2 12-1-5,5 11 1 5,6 8-1-6,5 3 1 7,7 6-1-6,7-5 1 10,7-10 0-15,9-13 0 15,0-14 0-14,7-18 1 16,2-15-1-17,1-13 0 16,-6-16-1-15,3-20 1 15,-2-15-1-16,-8-14 0 16,-1-10 0-15,2-29 0 16,-5-20 0-17,-2 23 0 0,-1 2 0 15,-6 37 0-14,-2 25 0 16,-5 23 0-17,0 23-1 17,0 14 0-17,-9 28 0 0,2 11 0 15,-5 16 0-14,5 14 1 16,5 14 0-17,11 32 0 16,7 25 0-15,3-18 0 14,2-2 0-14,4-21 0 16,5-14-1-17,-7-32 0 17,-5-23-2-17,15-14 1 0,-1-19-1 16,7-13 0-16,7-11 2 16,-9-12 0-15,2-10 1 15,-9-8 0-16,-2-10 0 0,-12 0 0 17,-5-4 1-17,-8 16 0 17,-6 9 0-17,-4 9 1 16,-7 12-1-15,-11 9 0 15,-7 11-1-16,0 14 1 16,-1 17-1-16,3 13 0 18,5 11 0-18,4 3 1 0,3 9-1 16,6-16 1-16,10-2-1 17,2-10 1-17,5-8 0 17,6-10 0-16,5-7-1-1,5-16 1 15,7-11-1-15,-3-14 0 16,-4-10 0-15,2-2 0 15,0-6 0-16,-9 13 0 17,-3 7 0-17,-2 9 0 17,-4 10-1-17,2 18 1 17,-2 20 0-17,-3 10 0 0,0 12 0 16,0-1 0-16,-2 2 0 16,5-8 0-16,0-8 0 18,-3-8 0-18,3-8 0 0,2-6 1 16,2-5-1-16,7-24 0 17,2-10 0-17,5-15 0 16,5-11 0-15,-3-4 0 16,1-7 0-17,-6 13 0 16,1 7 0-16,-5 14 0 16,3 7 0-15,-8 23 0-1,1 19 0 16,-3 13 1-16,-2 14-1 16,-7 2 1-15,0 10-1 15,0-8 1-15,0-1-1-1,0-10 1 15,-5-12-1-14,3-4 1 16,2-6 2-17,0-8 0 16,2-7-2-16,5-18 1 16,7-14-1-15,-3-11 0 16,1-10 0-17,4-4 0 16,2-3-1-15,-1 8 1 15,-1 6-1-16,-5 9 0 0,1 12 0 16,-3 14 0-15,0 14 0 15,-2 13 0-15,0 14-1-1,-5-2 1 15,1 3 0-14,-1-8 0 15,3-4 0-15,-5-8 0 15,4-1 0-15,12-12 0 15,7-9 0-16,3-10 1 17,4-15-1-17,-3-3 1 16,-1-7-1-16,-6 10 0 17,-8 6-1-17,-1 14 1 0,-1 14 0 17,-4 23 0-17,1 19-1 16,0 6 1-15,2 7 0-1,8-4 0 16,-1-3 0-16,9-11 0 17,12-7 0-17,-3-12 0 16,10-13-1-15,0-10 1 15,9-13-1-16,-5-7 1 16,3-10 0-15,-7-4 0 15,-5-9 0-16,-11-3 0 17,-8 0 0-17,-6 5 0 0,-5 10 0 17,-11 6 0-17,-10 4 0 16,-6 10 0-16,-10 9 0 17,-6 14 0-17,-1 14 0 0,3 7 0 17,0 13 0-17,9 0 0 16,2 10-1-15,5-12 1 15,7-7 0-15,6-4 0 14,13-5 0-14,3-12 0 15,13-11 0-16,1-9 1 17,3-9-1-17,-4-14 1 0,-1-10-1 16,-7 10 0-16,-6-2 0 17,-3 13 0-17,0 0-1 16,-9 21 1-15,3 32-1-1,-1 1 1 16,0 6-1-15,3-7 1 15,4 2 0-16,3-11 0 17,4-7 0-17,14-16 0 17,9-11 0-17,5-12 0 16,6-9 0-15,-1-7 0 15,-1-17 0-15,-4 1 0-1,0-2 0 15,-12 8 1-14,-7 3-1 15,-9 14 0-16,-7 5 0 17,-20 8 0-17,-12 8 0 0,-2 8 0 17,-5 13-1-17,2 1 1 16,0 5-1-16,5-2 1 17,7 0-1-16,2 4 1 15,5 3-1-16,7 13 1 16,6 12-1-15,6 7 1 15,4 9 0-16,-1 1 0 0,3 8-1 16,-2-4 1-16,-2-5 0 17,-3-3 0-17,3-8 0 17,-10 4 0-17,2-4 0 0,1-5 0 16,-5 2 0-15,0 7 0 15,0 1 0-15,-7 6 0 15,-2-2 0-16,-3 2 0 17,1 0 0-17,-1-7 0 16,-4-9 2-15,-7-9 0 16,-2-12 0-17,-10-16 1 0,-4-13-2 15,-5-22 1-14,-2-15-2 15,-9-17 0-16,-7-22-4 18,-5-24 1-18,-9-22-14 0,35 16 1 15,15 4-10-14,15 28 0 15,15 20-17-15,12 14-4 15</inkml:trace>
  <inkml:trace contextRef="#ctx0" brushRef="#br0" timeOffset="65564">15788 9830 100 0,'0'0'2'2,"0"0"1"9,0 0 0-7,0 0 1 6,21 7 3-5,7-7 0 5,6 0-4-5,-2-7 0 5,3-4-1-5,-3-12 0 5,0-5-1-5,-6 5 1 5,-6 2 0-4,-8-6 0 3,-5-5-1-4,-7 4 1 6,-2 3-1-6,-10 4 1 5,-4 9-2-6,-5 8 1 7,-6 13-1-7,-1 16 1 7,0 14 0-6,5 10 0 6,5 6-1-7,11-2 1 14,9 7-1-17,10-5 0 13,11 0 0-13,7-11 1 17,9-5-1-16,9-16 1 2,10-12 0 5,2-11 1 9,4-7-1-18,5-13 0 0,7-3 1 16,-18-9 0-16,-3-3 1 16,-13-11 1-15,-10-2-2 15,-11 2 1-15,-10 2-1-1,-6 5 0 15,-12 0-1-14,-9 11 1 15,-12 5-2-15,0 9 1 15,-4 12-1-15,0 4 0 15,-5 15 0-16,7 6 0 16,5 9-1-15,9 0 1 15,6-2 0-15,10 0 0-1,10 0 0 15,6-7 0-14,0-7 0 15,11-9 0-15,8-10 0 15,-3-13 1-15,3-7-1-1,-5-11 1 15,-3-8-1-14,-6-4 0 15,-9-9 0-15,-3 0 0 15,-2-3-1-16,-7-1 1 16,0-8-1-15,0 7 1 15,-5 9 0-15,3 17 0 15,0 6-2-15,-1 5 1-1,1 12-1 15,2 11 0-14,-2-9 0 15,2 9 1-15,2 9 0 1,3 5 0 9,-1 9 0-8,1 9 0 13,-1 7 0-16,-4 2 1 17,0 8 0-16,0 6 0 15,0 5 0-15,0 6 0 14,0 6 0-15,0-10 0 17,0 5 0-16,0-19 1 15,0-2-1-15,0-16 1 14,-2-5-1-14,0-7 1-1,2-4 0 16,0-5 0-16,0-4-1 17,0-5 1-16,0 0-9-1,0 0 0 11,7-11-52-7,9-6 1 7,0 1 32-5</inkml:trace>
  <inkml:trace contextRef="#ctx0" brushRef="#br0" timeOffset="68119">17336 9598 102 0,'0'0'0'10,"0"0"1"-6,0 0 0 7,0 0-1-7,0 0 1 7,0 0 2-6,2 14 0 5,5 6-1-5,2 13 1 5,7 10 0-6,-4 6 0 6,-3 3 0-4,-2 1 1 3,-7 0-2-4,0-4 0 6,-5-10 1-5,3-5 0 4,-2-6 1 4,1-8 0-14,1-6 1 16,2-14 1-15,0 10-4 16,7-27 1-16,7-13-2-1,2-11 1 15,7-10-2-14,2-6 1 15,3-14-1-16,4 4 1 17,5 0-1-17,-3 17 0 17,3 1-2-17,-7 15 1 16,-4 11-21-15,-3 7 0 14,2 11-29-14,-9 10 1 0,3-1 38 14</inkml:trace>
  <inkml:trace contextRef="#ctx0" brushRef="#br0" timeOffset="68496">17716 9975 91 0,'0'0'0'8,"11"-11"0"-3,-11 11 1 6,7-5 0-7,-7 5 0 5,12 5 2-3,-1-5 1 3,10 0 1-4,-2-10 0 6,8-3-3-6,5-8 1 5,8-7-2-6,-6-2 1 8,1-2 0-8,-8-5 0 7,-1 3 1-7,-15-1 0 7,-6-4-1-5,-8 5 1 10,-8 6-1-15,-7 12 0 15,-5 5-1-16,-3 17 0 17,-4 11-1-17,3 10 1 17,4 8-1-17,-3 8 1 16,6 3-1-15,6-2 0-1,7 0 0 15,0 2 0-14,9 2 0 15,12-9 0-15,9 0 1 15,16-11 0-16,14-5-1 0,7-7 1 16,7-14-1-15,2-4 0 16,2-7 0-17,1-10 0 16,-1-6-1-15,-4-9 1 15,-3-8-1-16,-4-6 1 16,-11-3-1-15,-3-6 1 16,-14 2 0-16,-11 2 0-1,-7 7 0 14,-19 7 0-13,-11 11 0 16,-16 16 0-17,-15 12 0 16,1 17 0-15,-7 12 0-1,7 6 0 15,3 6 0-14,13-6 0 15,4-8 0-15,24-6 0 15,11-2 0-15,5-15 1 15,7-6-1-16,13-7 1 17,8-5-1-17,2 12 0 17,4 2 0-17,-14 13 0 0,1 15 0 15,-12 13 0-14,-7 15 0 15,-7 13 0-15,-9 13 0 15,-7 4 0-15,3 10 0-1,-12 17 0 15,-5 6 0-14,5-15 1 16,2-7-1-17,3-33 1 17,4-20-1-17,2-10 1 16,0-15 4-15,5-8 0 14,0-9-2-15,-6-18 1 2,-4-23-3 14,-1-5 1-16,-1-18-1 15,5 0 0-14,3-4-1 16,6-6 1-17,7-4-1 16,1 7 0-15,8 3 0-1,-2 10 0 15,7 1-5-14,5 9 0 16,6 7-29-17,1 7 1 16,2 0-33-16</inkml:trace>
  <inkml:trace contextRef="#ctx0" brushRef="#br0" timeOffset="69442">18898 9635 114 0,'0'0'0'11,"-7"11"3"-10,7-11 0 9,0 0 2-5,2 12 0 7,0 4 0-8,1 7 1 7,-3 4-4-8,-3 12 0 9,-1 3 0-8,1-1 0 7,3-2-1-7,0-6 1 6,3-6-1-5,-1-6 0 5,0-5-2-5,1-5 1 5,1-1-25-5,-4-10 1 5,0 0-51-5</inkml:trace>
  <inkml:trace contextRef="#ctx0" brushRef="#br0" timeOffset="69682">18916 9393 95 0,'0'0'0'15,"0"0"-3"-14,0 0 1 6,0 0-32-2,0 0 0 5,0 0 21-5</inkml:trace>
  <inkml:trace contextRef="#ctx0" brushRef="#br0" timeOffset="69818">19107 9727 85 0,'2'16'0'7,"3"11"0"-2,-3 6 0 5,1-1 2-6,-1 2 1 7,-2-2 2-5,7-2 1 4,-5-4-3-6,7-6 1 6,-2-6 1-4,5-2 0 3,4-10-3-4,2-9 1 5,3-9 0-5,-5-2 0 6,0-3 2-8,-6-9 0 9,-8-7 0-9,-4-2 0 9,-8-5-2-9,-1 10 1 14,-5 6-3-17,-5 10 0 17,-7 9-1-17,3 9 1 16,-3 9-1-15,5 2 0 15,3 5 0-15,3-2 0 14,8-2 0-15,2-3 0 17,5-4-1-16,2-5 0-1,0 0-14 5,16-5 1 6,9-4-9-7,8-5 1 8,6-2 0 5,0-5 0-17,5 3 19 17,0 2 0-17,2 4 8 0,-12 1 0 17,-2 1 9-17,-9 8 1 16,0 2-7-16,-2 2 0 17,0 10-4-16,0 9 1 15,-3 6 0-16,1 3 0 16,-6 2 0-16,1 3 1 17,-2 6-3-17,-3-6 1 0,0 2-2 16,-4-10 0-16,-1-4 0 17,-1-7 1-17,-1-4 0 1,-2-12 1 15,5 11-1-16,4-22 0 17,5-10-2-17,4-11 1 16,5-10-1-15,0-1 0 15,5-3 0-15,-3 4 0 15,0 8 0-16,-4 4 0 17,0 9-1-17,-5 10 1 2,-2 2-1 12,0 18 1-13,-3 14 0 14,1 4 0-14,-1 6 0 15,1 1 0-16,-1 5 0 17,-4-7 0-17,2 3-1 0,-2-5 1 17,0 0-1-17,-2-7 1 16,-1-5-1-16,-4-4 1 17,5-5-6-17,-5-9 1 17,7 12-62-17,-7-12 1 16,-12 2 61-15,-2 0-10-1</inkml:trace>
  <inkml:trace contextRef="#ctx0" brushRef="#br0" timeOffset="79180">6743 12903 103 0,'0'0'1'3,"0"0"0"8,0 0 2-7,0 0 1 6,0 0 1-5,0 0 0 5,0 0 0-5,0 0 1 5,0 0-3-5,0 0 1 6,10 26-1-8,-8-8 1 9,2 10-1-7,1 4 1 5,-5 0-1-5,0 10 0 5,-7 6-1-6,3 0 0 8,-6 10-1 4,3 1 0-16,0 8 0 17,3-2 0-16,-8 1 0-1,8-4 0 15,-3 3-1-15,7-10 1 17,-5-7 0-17,5 1 0 17,5-1-1-17,2-9 1 16,-3-7 0-15,8 3 1 15,-1-8-1-16,8 1 1 16,6-7-1-16,3-3 1 2,6-2-2 13,5-2 1-15,1-3-1 17,-8 1 1-17,2-3-1 17,6-2 1-17,-1 2-1 0,5-9 1 16,-1-9 0-16,-4-2 0 17,1-8 0-17,-1-4 1 16,-5-4-1-15,-4-1 0 15,2 0 0-15,1-6 0 15,-1 2 0-15,-2-5 0 14,-9-2 0-13,-3-7 0-2,-2-3 0 15,-4-6 0-14,-8-2-1 14,-4-1 1-14,-4-2-1 16,-8 5 1-17,1 5-1 0,-5-1 1 16,4 3-1-15,-4 2 1 15,4 0-1-16,1 2 0 16,-1 0 0-15,3 7 0 15,2 8 0-15,3 3 0 15,1 8-1-15,1 4 1 14,2 5-6-15,0 9 1 17,2-12-22-17,-2 12 0 0,19 0-34 6,-10 3 1 6,2 1 49-9</inkml:trace>
  <inkml:trace contextRef="#ctx0" brushRef="#br0" timeOffset="81388">7706 12913 92 0,'0'0'3'2,"0"0"0"8,0 0 9-4,0 0 0 3,0 0-7-4,0 0 0 5,0 0-2-5,0 0 1 5,18 0-3-5,3 0 1 5,7-3 0-5,-1 3 0 5,3 0-1-5,7 3 1 6,5 1-1-7,1 1 1 7,1 2-1-6,-2-7 1 5,-3 0-1 0,-7 0 0 6,-4 0-1-15,-10-5 1 15,-2 5-4-16,-4-2 0 17,-3 2-22-17,-9 0 1 0,0 0-18 3,0 0 0 9,0 0 31-8</inkml:trace>
  <inkml:trace contextRef="#ctx0" brushRef="#br0" timeOffset="81691">7996 12662 99 0,'0'0'0'11,"0"0"3"-8,0 0 0 8,0 0-2-6,0 0 1 5,0 0 3-5,0 0 0 5,0 9-1-6,0 3 1 7,0 6 0-7,-4 5 1 7,4 11 0-7,0 6 0 7,-7 3-4-7,2 6 1 7,-2-3-1-5,-2 2 1 13,-3 3-2-19,6-8 1 16,1 1-1-16,5-10 0 18,-5-6 0-17,5-5 0-1,0-7-2 15,0-4 1-15,-2-8-35 16,2-4 0-15,0 0-34 15</inkml:trace>
  <inkml:trace contextRef="#ctx0" brushRef="#br0" timeOffset="82711">8432 13607 77 0,'0'0'0'11,"18"3"1"-6,-18-3 1 5,12 4 4-5,-12-4 1 4,0 0-2-3,0 0 0 3,0 0-2-3,0 0 1 3,0 0-1-4,0 0 1 6,0 0-1-7,0 0 1 7,0 0 1-7,0 0 0 7,0 0-2-8,0 0 1 10,0 0-2-9,0 0 0 6,0 0-1-5,0 0 1 5,0 0-1-6,0 0 0 7,0 0 0-7,0 0 0 7,13-4-1-6,10 1 1 5,12-1-1-6,9-1 1 7,6-2 0-5,1 3 0 3,0 1 0 8,4-1 0-17,0-1 0 17,-4 0 0-16,0-1 0-1,-8 1 0 15,-1 0 0-15,-5 3 0 17,-10 2 0-17,-4-5 0 17,-4 3 1-16,-5 0 0 14,-8 2 0-14,-6 0 0 15,10-2-1-16,-10 2 0 16,0 0-2-15,0 0 1-1,0 0-12 5,0 0 0 6,0 0-29-7,0 0 1 7,0 0 10-6,0 0 0 5,0 0 21-5</inkml:trace>
  <inkml:trace contextRef="#ctx0" brushRef="#br0" timeOffset="83417">9632 13113 100 0,'0'0'0'10,"6"16"2"-5,-6-16 0 6,7 11 6-7,-4 5 0 7,-3 10-2-7,0 6 0 7,0 7-1-6,0 5 0 4,-3 4-2-4,1 5 1 5,-7 2-1-5,2 5 0 5,0 2-1-5,2 5 0 6,1 6-1 4,-1 3 1-15,3 3-1 16,-5-13 0-16,5-6-1 17,-1-14 1-16,3-11-1-1,0-10 0 15,0-7-16-14,3-9 1 15,-1-6-19-16,5-17 1 17,0 0-14-17</inkml:trace>
  <inkml:trace contextRef="#ctx0" brushRef="#br0" timeOffset="83717">9638 13619 88 0,'0'0'0'10,"12"0"5"-4,-12 0 0 4,9 2 2-6,-9-2 1 7,0 0-2-7,0 0 1 7,0 0-2-7,0 0 0 7,12-2-2-7,4-3 1 7,7 1-3-7,-2 1 1 6,9-1-1-5,2 1 1 6,7 1-2-7,-9 2 1 8,2 0-1 3,-11 0 1-14,2 0-2 15,-9 0 1-16,0 0-11 16,-3 0 1-16,-6 0-19 0,-5 0 0 17,0 0-21-17</inkml:trace>
  <inkml:trace contextRef="#ctx0" brushRef="#br0" timeOffset="84064">10078 13131 109 0,'0'0'0'8,"10"14"2"-3,-10-14 1 6,7 9 2-7,-7-9 0 6,-5 14 2-5,3 2 0 6,2 7-4-6,-3 5 0 5,1 11 0-6,2 2 1 7,-5 3-2-6,1 4 1 5,-1 5-1-6,3 0 0 7,-7 4-1-5,6 1 1 8,-1 4-1-14,4 5 0 16,0 4 0-16,0-4 1 17,0-3-1-17,-5-13 0 16,3-10 0-15,0-6 0 15,2-8-1-15,0-6 1 15,0-3-1-16,0-6 0 17,-3-10-3-16,3-2 0-1,0 0-14 15,7-14 1-15,5-13-37 17,8-10 0-17,1-4 49 17,2-8 1-17,0 3-9 0</inkml:trace>
  <inkml:trace contextRef="#ctx0" brushRef="#br0" timeOffset="85144">11518 13062 48 0,'0'0'0'10,"0"0"1"-5,0 0 0 4,0 0 0-4,0 0 1 5,0 0 0-5,0 0 1 6,0 0 0-6,0 0 0 5,0 0 0-6,0 0 1 7,0 0-1-7,0 0 0 7,0 0 0-6,0 0 1 5,0 0-2-6,0 0 0 6,0 0 0-5,0 0 0 6,0 0-1-7,0 0 1 7,0 0 0-7,0 0 0 6,0 0 0-5,0 0 1 6,0 0-2-5,0 0 0 5,0 0-1-7,0 0 1 5,0 0-1-5,0 0 1 7,0 0-1-7,0 0 1 7,0 0-1-6,0 0 1 6,0 0 0-8,0 0 0 9,0 0 0-8,0 0 1 6,0 0-1-6,0 0 0 8,0 0 0-8,0 0 1 6,0 0 0-5,0 0 0 5,0 0 1-5,0 0 0 5,0 0 0-5,0 0 0 5,0 0-1-5,0 0 0 5,-12 7-1-6,-4 2 0 7,-4 3 0-6,-10 4 1 5,-7 2-2-5,0 5 1 6,-5 3-1-5,-4-1 1 11,-2 2-1-17,-3 1 1 16,-2 0 0-15,0-1 0 15,7-1 0-15,0-3 0 15,5 0 0-15,2-3 0-1,4 1 0 15,-4-3 1-15,0 1-1 17,7-3 0-17,6-9 0 17,5 4 1-17,5-2-1 0,0 3 1 16,2-7-1-16,5-1 0 17,2 1-1-17,7-5 1 16,0 0 0-15,12 7 1 5,4 2-1-1,12 0 0 6,6 0-1 0,5 0 1 6,5 1-1-17,2-6 1 16,9 5 0-15,1 1 0-1,1-1 0 16,-4 0 0-16,-2 0-1 16,-7 0 1-15,2-2 0 15,-7 0 0-15,-5 0 0-1,-1 0 0 16,-6 0-1-16,-4-5 1 17,-7 3-1-17,-4-1 0 16,-5 1 0-15,-7-5 1 14,0 0-5-14,0 0 1 2,0 0-14 1,0 0 0 7,0 0-17-5,0 0 1 4,0 0-22-6</inkml:trace>
  <inkml:trace contextRef="#ctx0" brushRef="#br0" timeOffset="86196">10753 13874 88 0,'-9'5'0'9,"-5"2"1"-5,3-3 1 7,6 1 4-6,5-5 1 4,-11 0-2-3,11 0 0 3,0 0 1-3,0 0 0 4,0 0 1-6,11 2 1 7,5 5-3-7,10 2 0 7,13-4-2-7,9 4 1 7,10 3-3-6,-1 1 1 10,5-3 0-14,-9 8 1 16,0-2 0-17,-11 0 0 16,-3 3-3-15,-11-6 1 15,-8-3-1-16,-4-1 1 17,-4-2-1-17,-12-7 1 17,12 7-1-17,-12-7 0 0,0 0-11 4,0 0 0 7,0 0-31-7,0 0 1 8,16-19 18-8,2-8 1 11,3-1 7-15</inkml:trace>
  <inkml:trace contextRef="#ctx0" brushRef="#br0" timeOffset="86675">11949 13214 78 0,'0'0'0'10,"-14"0"4"-6,14 0 0 7,-12 5 4-7,12-5 0 7,-16 9-3-6,5 0 1 5,-1 2-2-6,3 17 1 6,-7 11-2-4,4 9 0 5,1 10 0-7,-1 4 0 7,1 7 0-7,11 0 1 8,0 7-1-6,4-2 1 10,6-3-3-15,3-14 1 15,10-8 1-15,0-17 1 14,10-16-1-14,-3-21 0 15,6-15 0-15,-1-17 0 1,4-18-1 12,-7-5 0-14,3-7 0 16,-12-6 0-15,-2-8 0 16,-10-16 0-17,-11-11-1 0,-4 39 1 16,-6 23 0-16,-3 10 0 16,-4 10-1-15,-6 10 1 15,-4 12-2-15,-1 6 0 15,-4 14 0-16,2 5 0 16,2 2-4-15,3 2 1 15,4 0-10-16,3-2 0 17,4-2-24-16,5-5 1-1,2 0-25 15</inkml:trace>
  <inkml:trace contextRef="#ctx0" brushRef="#br0" timeOffset="88161">13559 13980 47 0,'0'0'0'10,"0"0"5"-5,0 0 1 6,0 0 5-7,0 0 0 6,0 0-3-5,0 0 1 5,0 0-2-5,0 0 0 6,0 0-1-7,0 0 0 7,0 0-1-7,0 0 0 7,0 0-2-7,0 0 0 7,-21 18-2-8,2 3 1 8,-6 0-1-6,0 4 0 5,-1 3-1-4,3-5 1 5,0-3-4-2,3-4 1 7,8-4-39-16,12-12 1 16,0 0-1-16</inkml:trace>
  <inkml:trace contextRef="#ctx0" brushRef="#br0" timeOffset="88743">14968 12919 95 0,'0'0'5'4,"0"0"1"6,5 10-2-5,-5-10 1 6,0 0 1-8,0 0 0 7,0 0-1-5,0 13 1 5,-3 13-1-5,1 6 0 6,2 16 0-6,2 10 0 5,1 13-2-5,-1 0 1 5,-2 5-2-5,-2-2 0 6,-5 2-1 7,2-7 0-17,-2-2 0-1,7-8 0 15,-4-1-1-14,4-10 1 15,4-4-1-15,-1-12 1 15,-1-7-1-15,0-6 0 15,-2-10-3-16,0-9 0 16,0 12-19-15,0-12 0 1,12-21-17 3,-3-9 0 5,3-14 26 5,1 3 0-14,3-5 1 15</inkml:trace>
  <inkml:trace contextRef="#ctx0" brushRef="#br0" timeOffset="89109">15005 13340 103 0,'0'0'0'8,"2"12"3"-3,-2-12 0 6,5 9 2-7,-5-9 0 6,0 0 1-5,0 0 0 4,21-9-2-3,-3 2 1 5,7 2-3-8,10-4 0 8,9 0 0-7,-5 2 0 6,2 5-1-4,-4-3 0 4,-5 5 0-4,-9 0 0 5,-4 0-1-3,-3 0 1 9,-7 5-7-16,0-5 0 14,-4 0-35-14,-5 0 1 0,0 0-2 14</inkml:trace>
  <inkml:trace contextRef="#ctx0" brushRef="#br0" timeOffset="89408">15480 12910 121 0,'0'0'0'9,"0"21"1"-4,0-12 0 5,0-2 1-5,0-7 0 5,0 14 3-5,-5-5 0 5,0 5 0-5,3 9 1 6,-5 9-3-7,2 12 1 7,1 9-2-7,2 9 1 7,-1 7-2-7,1 4 1 8,-3 1-1-5,-2 0 1 10,3-3-2-17,-5-2 1 16,6-5 0-16,-4-8 0 17,5-8-1-17,0-11 0 16,-1-10-10-15,3-6 1-1,0-5-20 16,0-16 0-15,0 0-14 1,7-27-5 10</inkml:trace>
  <inkml:trace contextRef="#ctx0" brushRef="#br0" timeOffset="89949">15355 12517 54 0,'0'0'0'8,"-2"7"2"-2,2-7 1 4,0 0 1-5,0 0 0 5,0 0-1-5,0 0 1 5,0 0 3-6,0 0 0 7,0 0-2-6,0 0 0 4,0 0-2-3,0 0 1 4,0 0-2-6,0 0 1 7,-16 0-2-7,4 4 1 7,-2-4-1-7,1 3 1 8,-1 1 1-8,2-1 0 7,1 4 0-7,1-7 0 6,6 2-1-5,4-2 0 5,0 0-1-5,0 0 1 5,0 0-1-3,0 0 0 1,0 0-1-3,0 0 1 4,0 0 0-4,0 0 0 6,0 0 0-7,0 0 0 7,0 0 0-6,0 0 0 6,0 0 0-8,0 0 1 8,0 0-1-5,0 0 0 4,0 0-1-6,0 0 1 6,16 0-1-6,-7 0 1 7,3-2 0-6,-1 2 0 5,-2-5 1-5,-9 5 1 5,12-2-1-5,-12 2 0 4,0 0-1-3,0 0 1 4,-5 9-1-5,5-9 0 5,-11 11 0-5,11-11 0 6,-9 10-1-7,9-10 1 7,-7 2-1-7,7-2 1 6,0 0-1-6,0 0 1 7,0 0-1-6,0 0 1 5,0 0-1-5,0 0 0 5,0 0 0-5,0 0 0 5,0 0-1-5,0 0 0 5,0 0-38-5,0 0 1 5,0 0-29-5</inkml:trace>
  <inkml:trace contextRef="#ctx0" brushRef="#br0" timeOffset="90954">16143 13230 93 0,'0'0'0'10,"11"7"2"-5,-11-7 0 5,0 0 3-5,0 0 0 5,0 0-1-5,0 0 1 5,0 0-1-6,0 0 1 6,0 0-2-5,0 0 0 6,0 0-1-7,0 0 0 7,0 0-1-6,0 0 0 5,0 0 1-6,10 2 1 7,10 1 0-6,17 1 0 5,12-4-2-5,3 0 1 6,8 0-1 5,3 0 1-16,-4 0-2 16,4 2 1-16,-1 8-1 17,-5-1 1-17,-1 5-1 0,-15-3 1 17,-6-2-1-17,-8-2 0 16,-4-2 0-15,-7-1 1 15,-2 3-1-15,-4-2 1 15,-6-3 0-16,-4-2 0 16,0 0 0-15,0 0 0 0,-4 12 0 5,-6-3 0 3,3 0 0 8,-4 3 0-17,-8 4-1 16,-8 2 1-15,-5-2-1 15,-8 3 0-16,1-1 0 0,0 3 0 17,-7-1 0-17,-2 1 1 17,-8 0-1-17,6 0 0 16,-8 2 0-15,3 0 0 15,0 0 0-16,-1 0 0 17,6 2 0-17,6-4 0 17,5-5 0-17,6-5 0 0,10 1 0 16,5-8 0-16,4-1-10 16,5 1 0-15,2-4-24 0,7 0 1 14,0 0-25-15</inkml:trace>
  <inkml:trace contextRef="#ctx0" brushRef="#br0" timeOffset="92067">16221 13996 66 0,'0'0'0'13,"12"-11"4"-12,-12 11 1 8,0 0 5-5,0 0 1 7,0 0-1-7,0 0 1 7,0 0-7-6,0 0 0 5,11-17 0-5,8 1 1 4,11-7-2-4,16-2 0 6,9-3 0-7,2 1 1 7,6-1-4-5,1 3 1 5,3 0 0 7,-5 2 0-18,3 0-1 0,-5 2 1 15,-1 2-5-14,-3 3 0 15,-13 3-30-16,-8 3 1 17,0-3-21-17</inkml:trace>
  <inkml:trace contextRef="#ctx0" brushRef="#br0" timeOffset="92426">17294 13168 127 0,'0'0'0'9,"5"9"0"-5,-7 0 1 6,-1 5 1-5,-3 7 0 6,-4 6-1-7,3 13 1 7,1 12 0-6,1-3 0 5,3 4-1-5,4-3 1 5,3-1 0-5,6-8 0 5,1-4 0-5,4-7 0 6,4-5 0-7,1-14 1 6,4-11-1-5,3-9 1 5,2-11-1-5,-5-13 1 6,1-8 0 1,-12-7 0-8,-10-10-1 8,-6 1 0 5,-5-5-1-17,-5 9 1 0,-4 7 0 16,5 9 0-15,-8 12-1 16,3 2 1-17,0 9-2 0,-5 5 1 15,-4 6-1-14,7 3 1 16,1 3-2-17,6 1 0 16,4 1-9-15,7-5 0 15,-11 11-24-15,11-11 1 2,-3 16-13 3,17-6-5 4</inkml:trace>
  <inkml:trace contextRef="#ctx0" brushRef="#br0" timeOffset="94784">19317 13039 59 0,'0'0'0'8,"0"0"4"-4,0 0 0 7,0 0 6-6,0 0 0 5,0 0-1-5,0 0 1 6,0 0-6-7,0 0 1 7,0 0-2-7,0 0 1 6,0 0-1-5,0 0 1 5,-3 44-1-6,3 2 1 6,0 14-2-3,0 6 1 5,0 10-1-9,-2 0 0 10,2 2-1-12,-5 3 0 14,3 4 0-14,0-7 0 15,0 0 0-16,2-13 0 17,0-8-1-17,0-13 1 17,2-12-1-17,-2-9 1 16,0-7-1-15,0-16 0 15,0 0-9-16,0-23 1 2,2-16-24 13,5-2 0-15,0-1-19 16</inkml:trace>
  <inkml:trace contextRef="#ctx0" brushRef="#br0" timeOffset="95158">19420 13527 73 0,'0'0'0'9,"5"14"5"-5,-5-14 0 7,5 6 1-6,-5-6 0 5,0 0 0-5,0 0 1 6,0 0-2-6,0 0 0 5,11-4-3-6,8 2 1 7,6-3-2-7,7 0 1 6,10-2-1-5,1-2 1 6,3 0-1-5,-2 0 0 3,0 2-1 1,-5 2 1 6,-11 1-1-16,-3 1 0 17,-4 1-2-16,-5 0 1 16,-5 2-14-17,-1-5 1 0,-3 5-32 15,-7 0 1-15,0 0 45 3,0 0 0 8,0 0-8-7</inkml:trace>
  <inkml:trace contextRef="#ctx0" brushRef="#br0" timeOffset="95500">19980 13035 92 0,'0'0'2'2,"0"0"0"10,-7 9 3-9,7-9 0 8,-2 18 2-7,-3 1 1 7,5 8-4-7,0 10 0 6,5 14-1-4,-5-1 0 4,0 5-3-5,0 5 1 5,0 5 2-5,0-1 0 5,0 5 0-6,0 5 1 8,0 1-3 0,4 1 1 5,1 0-1-16,0-9 0-1,-3-7 0 15,0-14 0-15,1-14-5 17,-3-7 1-17,0-9-33 17,0-16 1-17,0 0-20 0</inkml:trace>
  <inkml:trace contextRef="#ctx0" brushRef="#br0" timeOffset="96145">19625 12588 43 0,'0'0'5'2,"0"0"0"10,10-4 3-8,-10 4 1 6,0 0-5-5,0 0 0 6,0 0-1-7,0 0 1 6,0 0-1-5,0 0 0 5,0 0-2-5,0 0 1 5,0 0 0-4,0 0 1 3,0 0 0-4,0 0 1 5,0 0 0-5,0 0 0 6,0 0-2-7,0 0 0 6,0 0-1-5,0 0 1 5,11-19-1-5,-2 10 0 5,5-2-1-6,-2 1 1 7,-1 3-1-6,1 7 1 6,4 3 0-6,-9 4 0 4,-3 4 0-4,-6 1 0 5,-5 4 0-4,-2-2 1 3,-3-1 0-4,1-3 0 5,2-1-1-5,-3-7 1 6,5 0-2-8,7-2 0 8,-9 0-12-6,9 0 0 5,0 0-71-5</inkml:trace>
  <inkml:trace contextRef="#ctx0" brushRef="#br0" timeOffset="98010">20556 13058 77 0,'0'0'0'10,"0"0"0"-5,0 0 0 5,0 0 2-6,0 0 0 7,-9 4 3-6,9-4 1 5,-7 5-2-6,7-5 0 8,-16 7-2-9,4 4 0 8,-4 8 0-7,0 13 1 7,-3 9-1-6,3 7 1 5,0 10-1-3,2 2 0 8,1 4-1-15,6-4 1 17,2 2-1-17,5 0 1 17,5 0-2-17,4-2 1 17,9 0-2-17,1-5 1 16,1-4-6-15,-3-12 0-1,-1-5-29 16,-3-11 1-16,1 3 5 16</inkml:trace>
  <inkml:trace contextRef="#ctx0" brushRef="#br0" timeOffset="98447">20802 13104 79 0,'0'0'0'8,"0"9"0"-3,0-9 1 5,0 0 2-5,0 0 0 5,-7 9 1-5,3 5 0 4,-8 4 1-2,-2 14 0 3,1 10-1-6,-3-1 1 7,4 3-4-7,0 4 1 6,6 3-1-6,3 2 1 7,8 0-1-5,4-1 1 8,5-1-1-13,2 2 1 15,2-7-1-15,3 2 0 15,2 3 0-15,3-7 0 15,3-5 0-15,6-7 0 15,2-4-1-16,-3-8 1 16,1-4 2-15,6-9 0 15,6-9-1-15,1-10 1-1,3-8-2 15,-5-12 1-15,-3-10-1 17,-8-2 1-16,-5-6 1-1,-9-1 1 16,-8-4-3-16,-3-7 1 16,-6-5-1-15,-4 0 1 15,-2-8-1-15,-7 3 0 15,-7 3-1-16,4 9 1 16,1 10-1-15,-1 8 0 15,3 10-3-16,2 7 1 17,0 7-21-17,2 4 1 0,1 0-61 16</inkml:trace>
  <inkml:trace contextRef="#ctx0" brushRef="#br0" timeOffset="99093">21569 12977 59 0,'0'0'0'7,"0"0"0"-2,0 0 1 5,0 0 5-4,0 0 0 3,0 0 1-4,0 0 1 6,0 0-2-7,0 0 1 7,0 0-4-7,0 0 1 7,19-2-2-6,4-1 0 5,9 1 1-5,7 2 0 5,10 2-2-4,-1 3 1 13,3 0-1-19,-8-1 0 17,-8 1-1-17,-8-1 1 16,-3-1-1-16,-4-1 0 17,-11 0-3-17,1-2 1 0,-6 0-32 16,-4 0 1-16,0 0 17 17,0 0 1-17,0 0 3 2</inkml:trace>
  <inkml:trace contextRef="#ctx0" brushRef="#br0" timeOffset="99419">21756 12795 86 0,'0'0'0'2,"0"0"0"9,0 0 1-8,0 0 0 8,0 0 1-6,0 0 0 6,-5 19 6-8,1 4 0 9,-1 9-4-8,0 2 0 6,-1 3-2-5,-1 2 1 6,0 5-2-7,2-9 1 7,0-1-2-6,3-6 1 5,0-3-2-6,2-2 0 6,0-7-34-4,2 0 1 3,5-4 17 7,2-5 0-15,1-1 5 13</inkml:trace>
  <inkml:trace contextRef="#ctx0" brushRef="#br0" timeOffset="99903">22021 13702 106 0,'0'0'0'8,"20"0"0"-3,-20 0 1 6,14 0-1-6,-14 0 1 4,0 0-1-4,0 0 1 6,12-3 1-7,2 1 1 6,6-3 0-5,8 1 0 5,7 1-2-4,-1-3 1 3,5 1 1-5,10 0 0 7,4 1-1-5,2-1 1 3,5 3-2 7,-10 0 1-15,-4-1-1 15,-2 1 0-16,-5 2-1 17,-6-2 0-16,-10-1-2-1,-5 3 1 15,-6-4-24-15,-12 4 1 17,0 0-38-16</inkml:trace>
  <inkml:trace contextRef="#ctx0" brushRef="#br0" timeOffset="100304">22820 13094 104 0,'0'0'0'2,"0"0"1"9,0 19-1-6,0-8 1 5,2 1-1-6,1 2 1 7,-1 4 0-7,0-7 1 7,0 6 0-7,1 1 0 7,1 3 1-7,-4-3 0 8,5 3-2-8,0-3 0 6,-1 3 0-5,1-3 1 6,-1 1-1-7,1 1 1 6,2 6 0-5,-2 6 1 6,-3 7-2 1,-2-2 1 7,0 0-1-14,-2-3 1-5,2 1-1 0,-5 1 0 9,5-1 0 7,0 2 0-16,5 2-1 17,-5-2 0-16,2-3 0-1,0 1 0 15,-2 1-6-14,0-3 0 15,0-6-56-15,0-1 1 15</inkml:trace>
  <inkml:trace contextRef="#ctx0" brushRef="#br0" timeOffset="101823">22652 13575 75 0,'0'0'0'10,"0"0"0"-5,0 0 0 6,0 0 0-7,0 0 0 6,0 0 1-5,0 0 0 5,0 0 0-6,0 0 1 7,16-5 0-6,2 3 1 5,5-2-2-5,7-3 1 5,7 2-1-5,5-6 1 6,6 1 2-6,3 1 0 5,-3 2-3 0,-4 5 1 7,-3-3-1-17,-2 5 0 16,-9 0-1-16,-4 0 1 17,-3-2-1-17,-9 0 1 0,-1 2-1 17,-1 0 1-17,-10 0-1 17,-2 0 0-17,9 2 0 0,-9-2 0 16,10 7 0-16,-10-7 1 9,0 0 0-4,0 0 0 6,0 0-1-6,0 0 0 5,0 0-17-5,0 0 0 5,0 0-37-6</inkml:trace>
  <inkml:trace contextRef="#ctx0" brushRef="#br0" timeOffset="102629">23327 13014 75 0,'0'0'3'6,"0"11"1"2,0 8 2-3,0 4 0 6,-3 4-4-6,3 8 1 5,0 6 1-6,5 3 0 7,6 7 1-7,-6 1 0 8,2 11 0-8,-2-1 0 7,-1 9-2-7,1 5 0 6,-3 4-1-5,0-1 0 5,3-1-1 5,0-11 0-15,-5-8 0 17,2-15 0-17,-2-7 0 16,0-7 0-14,0-7-1-2,0-12 1 18,0-2-1-17,0-9 0 12,0 0-19-13,2-9 1 9,1-2-59-2</inkml:trace>
  <inkml:trace contextRef="#ctx0" brushRef="#br0" timeOffset="103176">23688 12917 73 0,'0'0'0'9,"0"12"2"-5,0-12 0 6,5 9 0-4,-5-9 0 4,11 7 2-6,1 4 1 6,2 1 0-5,2 4 0 5,2 7-1-5,3 11 1 6,0 8-2-7,-1 6 1 7,3 10-1-7,-2 1 1 7,-2 6-2-5,-8-3 0 6,-4 5-1-5,-7-3 0-2,-7 3 0 6,-7 2 1 5,-4 2-1-15,-5 3 0 15,-5-1 0-15,-2-4 0-1,-2-4-1 16,0-12 0-16,2-10-4 17,2-8 1-17,5-8-14 16,2-13 1-16,1 2-53 0</inkml:trace>
  <inkml:trace contextRef="#ctx0" brushRef="#br0" timeOffset="103791">24080 13416 90 0,'0'0'0'9,"21"5"0"-4,-12-3 0 5,2 3 0-5,1 2 0 5,-1 4 0-5,8 1 1 5,1 4 2-6,3-7 0 7,1 5-1-6,5-5 1 6,8-2-2-7,-7-2 0 7,0-1-1-7,-7-2 1 7,-2 1-2-8,-5-1 0 8,-2-2-30-6,-3 0 0 5,1 0 4-4</inkml:trace>
  <inkml:trace contextRef="#ctx0" brushRef="#br0" timeOffset="104182">23981 13830 53 0,'0'0'0'8,"11"5"7"-3,-11-5 0 6,9 2-1-6,-9-2 0 5,0 0 3-6,0 0 0 6,0 0-5-4,0 0 0 3,0 0-1-3,0 0 0 3,19 5 0-5,6 0 0 7,12-1-1-6,11-2 1 5,10-2-2-4,-5 0 0 9,-2-2 1-14,-3 4 0 13,0 3-1-14,-6 0 0 17,-3 2 0-17,-7-3 1 16,-4-2-1-16,-7 1 1 17,-3-3-1-16,-9 0 1 15,-2 0-1-16,-7 0 0 16,0 0-1-14,0 0 0-2,-9-12-6 5,2 3 0 5,-9-7-29 6,2 2 0-15,0 5 13 15,1-5 0-16,-1 3 14 2</inkml:trace>
  <inkml:trace contextRef="#ctx0" brushRef="#br0" timeOffset="105291">24642 13501 60 0,'-3'12'0'10,"-1"2"1"-6,-1 4 0 7,-2 3 0-6,0 4 1 6,1 3 0-7,3 6 0 7,-4 5 2-7,5 3 1 7,2 4 1-7,5 4 0 6,2 8-3-6,2-5 0 7,5-3 0-6,-1-6 0 6,4-2-1-6,1-10 1 4,0-7 0 0,10-11 1 8,4-7-1-17,5-10 1 17,2-13-2-17,-2-9 0 16,2-9 0-14,-9-15 0-1,-7-13 1 15,-7 2 0-12,-4 1-1-4,-5 1 0 11,-7 10-1 6,-5-1 1-16,-2 3-1-1,-7 7 1 15,-2 2-1-15,-7 1 0 17,-4 3 1-17,4 6 0 16,0 8-1-15,0 10 1 15,-3 0-1-16,-1 9 0 17,-1 9-1-17,3-2 1 19,2 7-1-19,2 0 0 0,2 2 0 14,6 0 0-14,1-2-14 17,3 0 1-17,0-1-81 18</inkml:trace>
</inkml:ink>
</file>

<file path=ppt/ink/ink25.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10T09:54:36.036"/>
    </inkml:context>
    <inkml:brush xml:id="br0">
      <inkml:brushProperty name="width" value="0.05292" units="cm"/>
      <inkml:brushProperty name="height" value="0.05292" units="cm"/>
      <inkml:brushProperty name="color" value="#FFFFFF"/>
    </inkml:brush>
  </inkml:definitions>
  <inkml:trace contextRef="#ctx0" brushRef="#br0">10217 12082 47 0,'0'0'0'4,"0"0"0"7,11 0-1-7,-11 0 0 8,12 7-1-8,-12-7 1 6,11 2 0-6,-11-2 0 7,12 0 0-7,-1-2 1 7,5-7-1-7,0 0 1 7,12-5 0-6,-10 2 0 5,3 1 2-6,-5 2 0 7,3 2 0-7,-10 2 0 7,0 3 0-7,-9 2 0 7,14-7-1-7,-14 7 1 8,0 0-1-8,0 0 0 7,0 0 1-8,0 0 0 8,0 0-1-7,0 0 1 8,-12 7 0-9,1 0 0 8,-3 0-1-7,-2 2 0 7,2 2 0-6,-2 1 0 5,0 2-1-6,4-3 0 7,3 1 0-6,2-1 0 6,0-6-11-7,7-5 0 6,0 0-2-5,12-5 0 6,-5-4 0-8</inkml:trace>
  <inkml:trace contextRef="#ctx0" brushRef="#br0" timeOffset="366">10587 11983 33 0,'0'0'0'9,"17"-11"0"-4,-17 11 0 5,16-9 1-5,-16 9 0 5,0 0 5-6,0 0 1 7,-12 9-4-7,-11 2 0 7,-5 5 0-7,-11 5 1 7,-4 9-2-6,-8-2 0 6,0-1-1-7,-4 1 1 6,4-3-1-3,7 0 0 2,5-9 0-5,12-2 0 6,4-2-2-5,11-8 1 6,8-6-1-8,15-14 1 9,21-12 0-8,7-8 0 7,12-6 0-7,0 3 0 6,4-2 1-4,-4 6 0 4,-5 5 1-6,-9 7 0 6,-7 5 2-5,-7 4 0 6,-10 7-1-6,-1 3 0 4,-10 1-3-4,-16 17 0 5,-18 4 0-6,-2 5 0 9,-10 7 0-10,0-2 0 8,-2 0 0-7,0-8 1 7,7-4 0-6,-3-6 1 5,3-6-1-6,9-2 0 7,5-4-1-7,11-9 0 7,3-5-2-7,6-7 1 6,7-5 0-4,8 0 0 3,6-2 1-4,2 1 0 7,7 1 0-8,1 5 0 7,-1 7 0-8,-2 0 0 8,-7 9 0-7,-2 2 1 7,-2 10 0-6,-8 9 0 5,-4 11 0-6,-11 3 0 6,-8 11-1-5,-6 0 1 6,-5 4-1-8,2-1 1 9,5-3-1-8,0-7 0 7,9-4 1-7,1-5 0 6,1-7 0-4,8-7 0 4,6-7 0-6,19-15 0 7,11-15 0-7,14-7 0 7,9-11-1-7,12 0 1 8,7-2-1-9,-3 4 1 8,-4 3-1-7,-10 7 1 6,-8 4-1-5,-10 7 0 6,-16 7 0-7,-2 4 0 7,-10 7 0-6,-11 19 0 5,-14 9 0-6,-9 7 0 7,-11 9 0-7,-5-2 1 7,-12 7-1-6,0-10 1 5,-4 3-1-6,11-7 1 7,10-7-1-7,6-2 1 8,10-12 0-9,2-2 0 9,4-3 0-8,12-4 1 6,-9-16-2-5,9 2 1 5,4-4-1-5,1 7 0 6,2-6 0-7,-5 8 0 7,1 2-1-7,-3 7 0 6,6-11-4-5,6 4 0 5,6 0-37-5,19-9 1 5,2 0 26-6</inkml:trace>
  <inkml:trace contextRef="#ctx0" brushRef="#br0" timeOffset="1702">10283 12073 81 0,'0'0'0'9,"0"0"-1"-5,0 0 1 8,0 0-9-8,0 0 1 7,0 0-36-7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9T14:49:34.783"/>
    </inkml:context>
    <inkml:brush xml:id="br0">
      <inkml:brushProperty name="width" value="0.05" units="cm"/>
      <inkml:brushProperty name="height" value="0.05" units="cm"/>
    </inkml:brush>
  </inkml:definitions>
  <inkml:trace contextRef="#ctx0" brushRef="#br0">1 1 8960,'0'0'-256,"0"0"128,0 0-512,0 0 0,0 0 384,0 0 128,0 0-4608</inkml:trace>
</inkml:ink>
</file>

<file path=ppt/ink/ink4.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5:11:34.650"/>
    </inkml:context>
    <inkml:brush xml:id="br0">
      <inkml:brushProperty name="width" value="0.05292" units="cm"/>
      <inkml:brushProperty name="height" value="0.05292" units="cm"/>
      <inkml:brushProperty name="color" value="#002060"/>
    </inkml:brush>
  </inkml:definitions>
  <inkml:trace contextRef="#ctx0" brushRef="#br0">1257 4875 77 0,'0'0'0'9,"0"0"0"-5,0 0 1 7,0 0 0-7,0 0 1 8,0 0 0-9,0 0 0 9,0 0 1-8,0 0 0 7,0 0-1-7,0 0 1 7,0 0-2-7,0 0 1 8,0 0 0-9,0 0 0 8,51 16 0-7,-12-4 1 6,5 2-2-4,-1-3 0 18,10-4 0-23,-4-2 1-1,-6-5-1 15,3 0 0-14,5-5 0 15,-12-2 0-16,-2-4 0 17,-2 1 0-16,-1 4 0-1,-6-4 1 15,0 3-2-15,-8 3 1 17,-1-1-1-17,-3 3 1 17,0-3-1-17,-2-2 1 17,0 3-1-17,-3-1 1 16,-4 3-1-16,-7 2 0 17,16-2-34-16,-16 2 0-1,0 0 13 15,0 0 0-15,0 0 12 4</inkml:trace>
  <inkml:trace contextRef="#ctx0" brushRef="#br0" timeOffset="555">1351 5328 70 0,'0'0'0'10,"0"0"4"-5,0 0 0 5,0 0 2-6,0 0 0 7,0 0-1-6,0 0 0 5,0 0-2-6,0 0 1 7,0 0-1-6,17-2 0 5,8 0 0-6,12-3 0 7,9 3-1-6,-7 2 0 5,0 2-1-5,5 3 1 12,2-3-1-16,-2 0 1 15,4 5-1-16,-9-7 1 17,0-4-1-17,-9-1 0 16,-2-2 0-16,-5 3 0 18,-7 1 0-18,0-1 0 0,-9 4-4 15,-7 0 0-15,14 0-32 5,-14 0 1 8,0 0 9-11,0 0 1 8,0 0 17-5</inkml:trace>
  <inkml:trace contextRef="#ctx0" brushRef="#br0" timeOffset="962">1513 4990 72 0,'0'0'0'13,"0"0"3"-13,0 0 0 10,0 0 0-5,0 0 1 5,0 0 0-6,0 0 0 8,-5 12-1-8,-4 6 1 7,2 8 2-6,0 8 0 5,2 10-3-6,-2-1 0 6,7 8 0-5,0 7 0 6,0 8 0-6,0 1 1 7,3 4-2-9,1-4 1 10,1-5-1-12,2-7 0 14,-2-4-1-14,-3-7 1 15,2-12-1-15,1-5 1 15,0-8 1-16,-5-3 0 16,2-11-2-15,-2-5 1 15,0 0-15-15,9-12 1 2,-2-16-50 10,0 12-5 4</inkml:trace>
  <inkml:trace contextRef="#ctx0" brushRef="#br0" timeOffset="1827">2250 5236 91 0,'0'0'3'4,"0"0"0"6,0 0 1-5,0 0 1 6,0 0-3-7,0 0 0 6,0 0-2-5,0 0 1 5,0 0 0-5,0 0 0 5,0 0 0-5,0 0 1 5,11 5 2-6,5-5 0 8,7 5-1-8,5-5 0 6,4 0 0-6,3 0 0 9,-1 0-1 2,-6 0 0-14,0 0-1 12,-12 0 1-12,0 0-1 15,-5 0 0-16,1 0 0 17,-12 0 0-17,11 0-3 0,-11 0 1 16,0 0-22-16,0 0 1 10,0 0-49-6</inkml:trace>
  <inkml:trace contextRef="#ctx0" brushRef="#br0" timeOffset="2239">2229 5519 81 0,'0'0'0'9,"0"0"1"-6,0 0 1 7,0 0 0-5,0 0 0 6,0 0 3-7,0 0 0 6,0 0-1-5,0 0 0 6,16 0-1-7,5 0 0 7,13 0 0-7,1-4 1 6,9 1-1-5,-1-1 0 6,-1-3-2-6,-1 2 1 4,1 5-1 1,-10-4 1 6,-4 4-1-16,-5 0 0 17,-5 4 0-16,-4-4 1 14,-3 5 0-14,1-3 0 15,-10 3 0-15,-2-5 1-1,0 0-7 16,0 0 1-16,0 0-97 2</inkml:trace>
  <inkml:trace contextRef="#ctx0" brushRef="#br0" timeOffset="3318">3226 4611 83 0,'0'0'0'9,"0"0"1"-4,0 0 1 6,0 0 2-7,0 0 1 7,-11-5-3-7,-1-4 0 7,1 2-1-7,1 0 1 7,-6 3-1-7,3-6 0 7,-4 8-1-7,1 2 1 7,-7 5-1-7,-2 13 0 6,-3 3 0-6,5 4 0 7,5 7 0-7,2 3 0 9,4 13 0-1,8 7 0 5,4 7 0-17,0 5 1 0,9 4 0 16,2 1 0-16,3 6 1 17,2 7 0-17,5 2 1 17,-5 19 0-17,7 12-1 0,-11-17 0 16,-8-7 1-16,-1-23 1 17,-6-20-2-17,-1 7 0 16,-8 1 0-15,1-1 1 15,-10 2-1-16,-2-5 0 17,-5 0-1-16,5-16 1 14,0-4-1-14,-4-10 1-1,-6-7-1 16,-6-13 0-16,-7-14-9 17,-5-5 0-17,3-7-29 16,9-2 0-15,-5 0-5-1</inkml:trace>
  <inkml:trace contextRef="#ctx0" brushRef="#br0" timeOffset="4534">3841 4974 55 0,'0'0'0'9,"0"0"3"-4,0 0 0 5,0 0 0-5,0 0 0 6,0 0 0-8,0 0 1 8,0 0-1-6,0 0 1 6,-4-16 0-7,4 16 0 7,-7-14-1-7,0 5 1 7,2 2 0-7,-6-4 1 6,-1 1-4-5,1 4 1 6,-5 1-2-7,4 0 1 6,-4 10-1-5,0 0 1 5,-3 6-1-5,3 12 0 5,-5 5 0-4,5 4 0 6,3-2 0 4,-1 14 0-15,0 11 0-1,2 2 1 16,8 10 0-16,-1 9 0 17,10 2 0-17,-1 0 0 16,3 5 0-16,-2-9 0 17,-5-3 0-17,2-11 1 17,3-10 0-17,-1-4 0 16,-4-6 0-16,0-8 0 17,0-9 0-16,-11-5 0-1,-5-4-4 15,-5-14 1-14,-2-5-26 16,0-11 0-17,-5 0-26 0</inkml:trace>
  <inkml:trace contextRef="#ctx0" brushRef="#br0" timeOffset="5166">3417 5319 64 0,'0'0'0'8,"17"5"1"-4,-17-5 0 7,11 2 3-7,-11-2 1 7,9 9 4-7,3-4 0 7,-1-3-1-7,8 3 1 8,8-5-8-9,-1 0 1 8,4 0-1-6,-3 0 1 5,1-5-1-6,-5 5 1 8,5 0-3-8,-5 0 0 6,2 0-83-3</inkml:trace>
  <inkml:trace contextRef="#ctx0" brushRef="#br0" timeOffset="5659">4037 5170 92 0,'0'0'0'10,"-12"9"0"-4,6-7 0 4,-6 7 1-6,-4 3 0 7,4 4 0-7,-4 0 0 6,5 3 0-5,-5 13 1 6,4 7-2-6,5 5 1 4,7-3 0-4,12 3 0 5,4 2 0-5,7 2 0 6,0-4-1-7,0-5 0 11,0-7-13-15,2-9 1 16,1 0-44-16</inkml:trace>
  <inkml:trace contextRef="#ctx0" brushRef="#br0" timeOffset="5946">4300 5276 71 0,'0'0'0'9,"-12"9"2"-6,5-5 1 9,-4 3 2-8,-1 5 0 7,-4 6 0-6,0 7 1 5,0 5-3-5,2 3 0 5,5-1-2-6,2 2 1 7,9 5-1-7,7-11 1 6,3 0 0-5,11-10 1 5,9-2-1-5,3-11 1 6,11-5 0-7,-3-16 0 11,6-3-1-13,-10-8 0 12,-4-6 1-14,-8-1 1 16,-8-5-1-16,-6 7 0 17,-1-3 0-17,-10 3 1 16,-4 2-2-15,-7 2 1 15,-7 1-2-16,2 11 0 16,-2 0-1-15,-12 9 0 15,-7 9 0-15,3 9 0-1,-2 10-2 16,1-5 1-16,6 7-25 16,4-7 1-15,7-2-15 16,4 0 0-17,1-3 27 0</inkml:trace>
  <inkml:trace contextRef="#ctx0" brushRef="#br0" timeOffset="6366">4311 5052 94 0,'0'0'0'9,"0"0"0"-4,0 0 1 5,0 0-1-6,-2 10 1 7,2 3 2-6,-5 13 0 5,3 8 0-5,2 10 0 5,2 11-1-6,3-2 0 7,6 7 0-7,1 2 0 8,-1 2-1-8,5-6 0 6,1-3 0-5,-6-11 1 5,1-12-2 4,-8-7 1-13,1-4-9 16,-3-9 1-16,3-6-44 13,-5-6-4-14</inkml:trace>
  <inkml:trace contextRef="#ctx0" brushRef="#br0" timeOffset="6668">4645 4896 69 0,'0'0'0'7,"0"16"3"-3,5-4 1 8,-5 4 8-9,4 0 1 8,-4 7-7-6,0 4 0 6,-4 3-1-7,4 7 0 7,0 7-2-8,0 2 0 9,-5-2-1-8,10 6 0 7,-1 1-1-7,1 9 1 6,2 6 1-3,-7-4 0 1,2-2 0 7,-4-7 0-15,-5-5-1 15,-2-8 0-15,-3-13-7 17,-16-11 0-17,-15-4-45 18,1-12 1-18,-1-5 40 0,3-27 0 15,1 2-6-14</inkml:trace>
  <inkml:trace contextRef="#ctx0" brushRef="#br0" timeOffset="7743">5078 5220 76 0,'0'0'0'2,"0"0"1"9,0 0 2-6,0 0 0 5,12 10 2-6,-1-6 0 8,1-2 2-9,8 3 1 9,6 0-4-8,-6-5 0 6,1 2-3-6,2-2 1 7,-4-2-1-6,1 2 0 6,3 0 0-6,-7 0 0 4,-2 0 0-4,0 0 0 6,-7 0-6-7,-7 0 0 6,7 0-30-6,-7 0 0 7,0 0 23-7,0 0 0 7,0 0 0-7</inkml:trace>
  <inkml:trace contextRef="#ctx0" brushRef="#br0" timeOffset="7999">5235 5046 85 0,'0'0'2'2,"0"0"0"9,11 0-1-7,-11 0 1 7,0 0 2-7,0 11 0 6,0 12 0-5,0 5 0 6,0 8-2-7,0 4 0 6,-4 6-1-6,4-7 0 8,4 4 0-8,-4-4 0 6,2 3-11-5,1-5 1 6,-1-5-60-7</inkml:trace>
  <inkml:trace contextRef="#ctx0" brushRef="#br0" timeOffset="8299">5693 4650 99 0,'0'0'0'2,"0"0"1"8,-7 18 0-5,3-6 1 6,4 4 2-7,-5 7 0 7,3 9-2-6,2-4 1 5,7 4-2-5,-7 2 1 5,4 1 0-6,3-3 1 7,-2-2-2-6,-1-2 0 5,3-3-17-6,-7-2 1 7,2 0-53-7</inkml:trace>
  <inkml:trace contextRef="#ctx0" brushRef="#br0" timeOffset="8572">5458 5292 99 0,'0'0'0'11,"12"0"1"-7,-12 0 0 6,11 4 2-5,-11-4 0 5,16 5-1-5,7-5 0 5,10-5-1-6,-4 1 1 7,8-1-1-6,-2 3 1 5,9-7-1-6,-14 6 0 7,2-1-3-6,-11-1 1 5,-3 5-21-6,-2 5 0 7,-4-5-29-7</inkml:trace>
  <inkml:trace contextRef="#ctx0" brushRef="#br0" timeOffset="8812">5608 5476 102 0,'0'0'0'10,"14"-19"2"-5,-5 10 1 5,5 7-1-6,-1-3 0 8,-1 5-1-8,4 0 1 7,-4 5-1-7,-1-3 0 7,1 7 0-8,-5 7 1 9,2-2-1-8,-14 11 0 6,-6 10 0-6,-5-3 0 6,-3 7 0-5,3-11 1 8,0-3-1 2,0-6 0-14,4-6-1 14,1-3 0-14,6-3 0 15,5-7 0-15,5 16 0-1,11-14 0 16,7 3 0-16,5-1 1 16,6-4-1-15,-2 0 0 15,3 0-2-15,2-7 0 15,0 3-88-16</inkml:trace>
  <inkml:trace contextRef="#ctx0" brushRef="#br0" timeOffset="9264">6011 4990 81 0,'0'0'0'8,"0"0"3"-3,0 0 0 6,0 0 1-7,0 0 0 7,0 0 2-8,0 0 0 9,4 12-1-8,-1-1 0 6,1 10-2-5,1 2 0 6,-3 12-1-6,1 8 1 5,-1 8-1-5,3 9 1 4,-3 2-2-2,2 4 0 4,6 6 0-5,-8-10 0 2,3-7 0 8,-1-9 0-15,-4-9-4 16,0-10 0-17,0-8-32 0,0-8 0 15,7-6 9-14,5-28 1 16,-1 0 14-17</inkml:trace>
  <inkml:trace contextRef="#ctx0" brushRef="#br0" timeOffset="9563">6451 4974 112 0,'-5'7'0'10,"-6"14"0"-5,-1-10 0 5,1 1 0-5,-15 9 1 5,-4 2-1-5,-4 0 1 5,2 0 0-6,4-3 1 7,0 1 0-7,5-3 1 7,7-2-1-6,-5 1 1 4,8-11-1-3,3 1 0 3,3 3-1-3,7-10 0 4,0 0-1-5,0 0 1 5,0 0-1-5,0 0 1 4,5 6-1-4,7 4 1 6,6 1-1-7,10 1 0 7,6 4 0-6,3 0 0 5,5 0-5-5,-6 2 1 5,4-2-88 0</inkml:trace>
  <inkml:trace contextRef="#ctx0" brushRef="#br0" timeOffset="10301">6596 4802 91 0,'0'0'0'7,"0"0"1"-2,0 0 1 6,0 0-1-7,0 0 1 6,0 0-1-5,0 0 1 5,11 0 0-5,12 0 0 5,5-5 1-4,16 3 1 4,11-3-2-6,-4-2 0 6,-1 3 0-5,-8-3 0 6,-5 4-1-7,-10 1 1 6,-10 2-1 4,-1 0 1 4,-5 2 2-18,1-2 1 0,-10 3-4 15,-2-3 1-14,0 0-2 1,0 0 0 9,-7 14 0-6,-4 6 0 10,-10 8 0-15,2 11 0 17,-1 12 0-17,1-1 0 16,-6 10 0-16,2 2 0 17,0-2 0-17,2 2 0 17,3-4 0-17,-1-10 0 16,8-14 0-15,2-6 0 16,2-7-1-16,2-10 1-1,5-9-11 14,-7-8 0-13,5-17-16 16,0-5 0-16,-5 0-15-1</inkml:trace>
  <inkml:trace contextRef="#ctx0" brushRef="#br0" timeOffset="10704">6635 5018 88 0,'0'0'0'10,"14"5"0"-6,-14-5 0 7,14 6 3-6,-14-6 0 4,7 12 1-4,-3 9 0 6,1 4-1-7,2 12 0 8,0 9 0-9,2 2 1 8,-2 7-3-7,0-2 1 7,2 2-1-7,-2-11 1 7,-3-5-4-5,1-7 1 11,0-4-84-16</inkml:trace>
  <inkml:trace contextRef="#ctx0" brushRef="#br0" timeOffset="11201">7176 4696 77 0,'0'0'0'8,"14"4"1"-3,-14-4 1 6,9 0 0-7,-9 0 1 7,5 12 4-7,-10 4 0 6,5 12-2-6,-4 6 0 7,-1 12-2-6,3 9 0 5,2 8 1-5,0 3 0 6,-5 6-1-7,3 3 0 8,0 4-1-2,-1-6 0 7,3 3-1-17,-4-14 1 16,4-11-2-16,-5-17 1 0,5-6-1 16,0-7 0-15,0-10-25 15,0-11 1-15,0 0-39 15</inkml:trace>
  <inkml:trace contextRef="#ctx0" brushRef="#br0" timeOffset="11665">7416 4930 77 0,'0'0'0'9,"-12"10"3"-4,12-10 0 6,0 0 2-7,0 0 1 8,-4 14-3-8,-5-1 0 6,2 6-2-6,-5 1 0 7,1 8 2-6,6 7 0 5,-2 8-1-5,7-4 1 4,0 5-2-4,7-5 1 5,9 0-1-5,-4-9 1 6,4-7 1 4,7-9 0-15,11-7-1 15,-1-14 1-15,6-5-2 17,-7-4 1-16,2-11-1 15,-4-5 1-15,-4-1-1-1,-3 3 1 15,-5 3 0-14,-2-1 1 15,-4-6-1-15,-8-5 0 15,-6-3-1-16,-2 1 1 17,-8-3-2-17,1 10 1 17,1 1-1-16,-1 10 1 14,-1 7-1-14,1 5 0-1,-1 4-2 16,12 7 1-16,-14-9-7 3,14 9 1 10,-9-5 0-11,9 5 1 9,0 0 4-7,0 0 1 7,0 0 0-6,0 0 1 5,0 0 0-5,0 0 0 5,-4-7 0-5,4 7 0 6,-12-9 1-6,1 9 1 4,-1 5 0-4,-2 11 0 6,-2 11 0 2,2 12 1 4,0 17 0-17,5 1 0 0,5 10-1 16,-3 9 0-15,7 7-1 16,0-1 1-17,0 8-1 0,0-9 0 15,2-1 0-15,3-18 0 17,-3-7-3-16,3-11 0 14,-1-9-46-14,-2-12 0 15,1 4 16-15</inkml:trace>
  <inkml:trace contextRef="#ctx0" brushRef="#br0" timeOffset="12863">7404 5025 77 0,'0'0'1'2,"0"0"1"10,12-7 1-10,-12 7 0 9,7-9 0-6,-7 9 0 6,4-7-2-7,-4 7 0 7,12-16 0-7,-5 9 0 8,4 2-1-8,1-2 1 7,2-4 0-7,2 6 0 6,4-4 0-6,-1 7 0 7,4-3 0-6,-9 5 0 4,2 0 0-4,-5 0 0 5,-1 0 0-5,-10 0 1 7,11 5-2-8,-11-5 1 7,12 0-1-8,-12 0 1 10,7 7-1-11,-7-7 1 10,20 9-1-8,-13-2 1 12,2-7 0-15,-9 0 1 15,14 4-1-16,-14-4 1 7,9 3-1-2,-9-3 1 6,0 0-7-8,0 0 0 8,0 0-75-7</inkml:trace>
  <inkml:trace contextRef="#ctx0" brushRef="#br0" timeOffset="14227">7625 4583 40 0,'0'0'1'4,"0"12"1"7,-2-1 4-7,2 5 0 6,-7 0 1-5,3 7 1 6,-1 5-5-6,0 13 1 6,3 10-3-7,2 2 1 6,0 2-1-6,-5-2 0 8,5 0-1-8,-4-12 1 6,2-4-9-5,-1-7 0 5,3-5-21-5,0-6 0 5,0 1 21-5</inkml:trace>
  <inkml:trace contextRef="#ctx0" brushRef="#br0" timeOffset="14937">7828 4622 63 0,'0'0'0'10,"0"7"4"-5,0-7 0 6,0 0 1-7,0 0 0 6,0 0-2-4,0 0 1 3,0 0-1-3,0 0 0 4,0 9 0-6,0 5 1 6,0 7-1-6,0 6 1 7,2 15-1-6,3 6 1 6,2 12-2-4,-2 2 0 8,-5 5 0-15,0 0 0 17,-10-1-1-17,8 1 1 17,-5 0-1-17,5-5 0 19,2-2 0-18,2-10 0-1,0-4-1 13,3-7 1-12,0-2-1 15,2-14 0-16,-7 0-7 16,4-7 1-15,3-4-39 16,-7-12 1-17,0 0 26 0</inkml:trace>
  <inkml:trace contextRef="#ctx0" brushRef="#br0" timeOffset="15403">7992 4579 60 0,'0'0'0'10,"-5"11"3"-7,5-11 0 9,-2 7 0-8,2-7 1 7,0 0 1-6,0 0 0 5,0 0 1-6,0 0 1 7,11-7-2-6,-4 0 0 5,9 3-2-5,-4-3 1 5,4 2-3-5,0 5 1 5,-4 0-1-6,-1 7 1 8,5 9-1-8,-9-4 1 6,2 4 0-6,-11 7 0 7,-5 4 0-6,-4 1 0 5,-1-1-1-4,-4 1 1 5,-2 0-1 3,1-5 1-14,4-7 0 17,-1 0 0-17,2-2-1 16,-2-1 0-15,8-6 0-1,6-7 0 16,-7 7-1-16,7-7 0 9,0 0 0-5,0 0 0 9,0 0 0-10,0 0 0 8,18 9 0-7,3-4 0 7,9 2 0 0,-5-2 1 6,0 1-1-17,1 4 0 1,-3 1 0 15,-5 1 1-16,-4-8 0 17,-2 3 0-17,-8-4 1 17,-4-3 0-17,9 4-1 0,-9-4 1 11,0 0-2-7,0 0 0 7,0 0-28-6,0 0 0 4,0 0-18-4,-7-11 1 5</inkml:trace>
  <inkml:trace contextRef="#ctx0" brushRef="#br0" timeOffset="16484">8293 4500 37 0,'0'0'0'10,"5"7"1"-5,-5-7 0 4,0 0 2-3,0 0 1 4,0 0 4-6,0 0 0 7,0 0-2-7,0 0 0 7,0 0 0-6,0 0 0 5,0 0-3-6,0 0 1 7,0 0-1-7,0 0 1 8,12 16-3-8,-1 0 1 7,7 7 1-8,3 10 0 8,0 8-2-5,2 7 1 18,-5 8-1-24,-2 1 1 0,1 10-1 17,-10 4 1-17,-7 3-1 17,-7 4 0-16,-10 9 0-1,-12 26 1 15,-13 30-1-15,1-19 0 17,-3 7-3-17,-5-23 0 16,1-9-27-15,0-9 0 14,-10-7 4-14,10-28 1 15,-3 2 17-15</inkml:trace>
  <inkml:trace contextRef="#ctx0" brushRef="#br0" timeOffset="17516">3500 4767 40 0,'0'0'3'3,"0"0"0"7,0 0 5-4,0 0 0 4,-11 12-5-5,4 11 0 5,-2 4 0-6,-3 12 0 7,-4 17-1-7,-7-1 0 7,-5 2-1-7,-4 10 1 8,-2 9-1-8,4 7 1 6,2 13-1-5,12 22 1 7,0 20-1-7,27-16 0 12,12 2 0-17,21-7 0 17,16-2-2-17,9-21 1 16,2 1-64-15</inkml:trace>
  <inkml:trace contextRef="#ctx0" brushRef="#br0" timeOffset="18331">8878 5179 60 0,'0'0'0'9,"0"0"4"-4,0 0 0 6,0 0 5-7,0 0 0 7,0 0-3-7,0 0 0 7,-16-23 0-7,5 7 1 7,-5-5-4-7,0 3 1 7,-3-8-3-8,-2 8 0 8,-2 2-1-6,5 4 0 5,2 6 0-5,-5 8 0 5,5 9 0-4,2 15 0 4,5 8-1-5,4 5 1 5,5 5 0-6,3 7 0 7,4 4-1-7,-1-9 1 11,6-3 0-14,2-10 0 15,4-6 0-16,1-13 1 17,1-9 0-17,3-24 1 17,0-8-1-17,3-17 0 16,-3-7 0-16,-3-11 1 17,4-9-1-17,-6-12 0 17,-2-11 0-17,3-12 0 0,1-9-1 16,-8 41 1-16,-3 28-1 18,-2 3 1-18,-3 20-1 0,-4 0 1 16,3 9-1-16,1 2 0 16,-4 8-1-15,0 4 1 14,-4 14-1-14,1 9 1 16,3 20-1-17,-4 10 1 17,4 18 0-17,0 12 0 16,0 7 0-16,-5 2 0 17,1 5 0-16,1 13 0-1,-1 19 0 15,4-30 0-15,0-16 0 18,0-31 0-18,4-26-11 0,-4-8 1 16,0 3-69-16</inkml:trace>
  <inkml:trace contextRef="#ctx0" brushRef="#br0" timeOffset="18948">9129 5009 89 0,'0'0'0'11,"0"0"0"-9,0 0 0 8,0 0 1-6,0 0 0 8,5 9 0-8,2 7 1 6,0 7 0-6,2 9 1 7,3 14-1-6,-1-2 0 6,-2 11-1-8,3-13 1 8,-1-1-1-7,1-7 1 7,-1-6 4-6,-4-5 0 5,3-11 2-4,6-12 0 4,2-12-3 7,5-11 1-17,5-9-3 16,-1-7 0-15,6-12-2-1,-8-9 0 16,5-6 0-15,-2 4 0 15,-3-1-1-16,-4 15 1 16,-3 7-1-15,-4 4 1 15,-3 7-1-16,1 9 0 16,-7 1-4-15,4 6 0 16,0 5-40-16,2 4 0-1,-4 3-1 15</inkml:trace>
  <inkml:trace contextRef="#ctx0" brushRef="#br0" timeOffset="19967">4009 6205 81 0,'0'0'0'10,"5"9"0"-7,-5-9 0 9,0 0 0-8,0 0 0 7,0 0 0-7,5 12 0 7,-3 4 1-7,2 2 0 8,6 10 0-9,-8-1 0 8,3 5 0-7,-1-4 0 8,-4 0-1-9,3-5 1 8,-3-7-1-6,0-2 0 5,2-1-27-5,-2-6 0 5,0 3 5-6</inkml:trace>
  <inkml:trace contextRef="#ctx0" brushRef="#br0" timeOffset="20254">4009 6085 74 0,'0'0'0'8,"12"0"0"-4,-12 0 1 7,0 0-1-6,-2 12 0 6,-10 11 0-7,1-5 1 7,-6 7-1-7,-3-2 1 6,-8-2-1-5,10 2 1 5,-5-7 0-6,9-4 0 7,2-1-1-6,5-4 1 5,0 0-1-5,7-7 1 5,-9 9-1-6,9-9 1 8,0 0-1-8,0 0 0 6,16 7 0-5,3 2 1 5,6-2-1-5,3 2 1 6,6-2 0-7,5-2 0 8,1-5 0 4,-8-5 1-14,2-6-1-2,-6 2 1 15,-7-3-1-15,-3 5 0 17,-6-2 0-17,-3 7 1 17,-2 2 1-17,-7 0 0 16,11 0-3-15,-11 0 1 3,0 0-9 1,0 0 1 6,0 0-35-6,0 0-5 5</inkml:trace>
  <inkml:trace contextRef="#ctx0" brushRef="#br0" timeOffset="21259">4449 6269 85 0,'0'0'0'10,"-2"12"1"-6,2-12 0 6,0 11 0-5,2 5 1 6,3 0 1-8,-3 7 1 8,3 7-1-7,-1 3 0 7,3 6-1-7,-2-2 0 7,0-1-1-7,-3-6 1 7,0-4-1-7,0-6 1 6,-2-8-6-5,0-3 1 6,0 0-73-7</inkml:trace>
  <inkml:trace contextRef="#ctx0" brushRef="#br0" timeOffset="22114">4058 6159 53 0,'0'0'0'10,"11"0"7"-6,-11 0 0 7,7 0-2-7,-7 0 0 7,5 9-2-7,-1 0 1 6,8 5-1-5,-1-7 1 6,6 2-3-7,-1-2 1 7,7 0-1-6,-7-2 1 4,2-1-1-4,-2-4 0 6,0 2-30-7,1 3 0 7,-4 0 2-7</inkml:trace>
  <inkml:trace contextRef="#ctx0" brushRef="#br0" timeOffset="29591">4604 6442 59 0,'0'0'0'10,"-21"7"3"-5,9-3 1 4,8-1 3-4,4-3 0 5,0 0-2-5,0 0 0 5,0 0 0-6,0 0 0 7,0 0-1-6,0 0 0 5,0 0-1-6,0 0 0 7,0 0-1-7,0 0 0 7,0 0-1-6,0 0 0 6,0 0 0-6,0 0 0 5,16-3-1-6,-5-4 1 7,5 3 0-7,8-1 0 6,3-6 0-5,1-1 0 5,4 1 0-4,-4-1 0 3,-5 3 0 6,-5 2 1-15,-2 2-2 16,-4-1 1-15,-3 6 0 14,-9 0 0-15,12-5 0 3,-12 5 1 12,0 0-1-14,0 0 0 9,0 0-1-6,0 0 1 7,0 0-1-7,0 0 0 6,0 0-19-5,0 0 1 5,0 0-57-5</inkml:trace>
  <inkml:trace contextRef="#ctx0" brushRef="#br0" timeOffset="30086">4815 6085 68 0,'0'0'0'9,"12"7"1"-4,-12-7 1 6,12 7 0-7,-12-7 0 6,0 0 1-5,0 0 0 6,0 0 0-7,0 0 0 8,0 0-1-9,0 0 1 8,0 0-1-7,0 0 0 8,6 21 3-8,1-1 0 6,3 10-3-5,-6 7 1 5,-2 9-2-4,3 2 1 5,-5 3-1-2,5 2 1 8,-5 0-1-17,2-7 1 17,3-7 0-17,-1-7 0 0,1-4-1 16,2-10 0-16,-7 3 1 17,4-10 0-16,-4-6 1-1,0-5 0 17,0 12-3-16,0-12 1 13,0 0-11-14,3-14 1 10,1 2-76-3</inkml:trace>
  <inkml:trace contextRef="#ctx0" brushRef="#br0" timeOffset="35066">1559 7861 76 0,'0'0'1'3,"0"0"0"8,-12-9 0-6,12 9 1 4,0 0 0-3,0 0 1 4,0 0-2-5,0 0 1 6,0 0-1-7,0 0 1 6,0 0 0-6,0 0 0 8,0 0 0-8,0 0 0 6,0 0 0-5,0 0 0 5,0 0-1-6,0 0 1 8,0 0-2-8,0 0 1 6,0 0-1-5,0 0 1 5,0 0-1-5,0 0 0 4,0 0 0-3,0 0 0 4,0 0 0-5,0 0 0 7,16 2 0-9,-9 0 0 7,9 3 0-6,-4-5 0 8,4 5 0-8,0-5 0 7,7 0 0-7,-4-5 0 9,1 5 0-9,3 0 0 7,5 0 0-5,-7 0 0 10,2 0 0-15,-5 0 0 15,3 5 0-16,7-5 0 17,-1-5 0-17,-4 5 0 18,0 0 0-18,0-5 0 0,3 5 0 15,-3-2 0-15,-7 0 0 17,-5 2 0-16,-4 0 0-1,-7 0 1 15,12 0 0-14,-12 0 1 9,0 0-1-5,0 0 1 5,0 0-7-6,0 0 0 7,0 0-44-7,0 0 0 6</inkml:trace>
  <inkml:trace contextRef="#ctx0" brushRef="#br0" timeOffset="35762">1653 8144 74 0,'0'0'0'9,"7"-5"0"-5,-7 5 1 6,0 0 0-5,0 0 1 6,0 0-2-6,0 0 1 4,0 0 0-5,0 0 0 7,0 0 0-7,0 0 1 8,12 0 0-8,8-6 0 6,8 1 0-5,0 0 0 7,11-2 0-9,0 3 0 9,7-1 0 5,-9 3 0-17,-3 2-1 17,-6 0 1-17,-5 0 0 0,-7 0 0 16,-4 0-1-16,-1 0 1 17,-6 0-1-17,-5 0 1 17,0 0 1-17,0 0 1 5,0 0-3 0,0 0 0 4,0 0-26-4,0 0 1 5,0 0-7-4,0 0 0 5,0 0 21-8</inkml:trace>
  <inkml:trace contextRef="#ctx0" brushRef="#br0" timeOffset="36361">2874 7482 60 0,'0'0'0'10,"0"0"1"-6,0 0 1 7,0 0 1-6,-12-10 1 5,-8-6 1-6,-3 0 0 7,-5-2-1-5,0 6 0 3,-9-4-1-4,7 9 1 5,-2-2-1-5,5 4 0 5,1 3-3-5,6 4 1 5,-3 8-1-5,-1 6 0 6,4 2 0-8,4 3 0 9,4-5 0-6,1 14 0 7,-1 7 0-13,7 2 0 16,1 0 0-16,8 5 0 17,3 6 0-16,7 8 0 14,0 6 0-14,2-2 1 15,0 5-1-15,0-7 0 14,3 2 0-14,2-5 1 16,-5-1-1-16,0-1 1-1,-2 0-1 15,-5 5 1-15,-2 2 0 17,-3-7 0-16,1-2 0 15,-5-9 0-15,0-8 1-1,-5-1 0 15,-4-7 0-14,2-5 0 15,-4-3 0-16,-1-1 0 17,1-1-1-17,-5-4 1 16,4 0-1-15,-4-3 0 15,-3-2 0-15,-1-2 1 14,-1-2-2-14,3 0 1 15,1-5 0-15,-1 0 0-1,7 0 0 16,1-5 0-16,-1 0-8 17,-1-4 0-16,1-5-51-1,6-2-4 15</inkml:trace>
  <inkml:trace contextRef="#ctx0" brushRef="#br0" timeOffset="37969">3692 7323 69 0,'0'0'0'8,"0"0"2"-3,0 0 0 5,0 0 2-5,0 0 0 6,0 0 0-7,0 0 0 7,-3-12-1-7,3 12 1 6,-4-13-1-4,4 13 0 5,-7-17 0-7,2 8 1 6,-4 2-2-5,-3-4 0 5,1-3-1-6,-3 3 0 7,-2 4 0-7,4 0 0 6,-4-2-1-5,5 6 0 5,-1 6 0-5,-9 6 0 6,1 2-1-6,1 1 1 6,1 6-1 6,2 14 1-17,0 3-1 17,0-3 1-17,4 3-1 0,5 1 1 16,-4-3-2-16,6 1 1 17,5 1 0-17,0-1 1 16,0 5-1-16,7 3 1 17,2-1 0-17,3-2 0 17,-1-2-1-17,1-10 1 16,-1-4 0-15,1-4 0-1,-1-5 0 16,5-3 0-16,5 1 0 17,2-8 0-17,0-4 0 17,-4-2 1-17,6 0 0 0,-7-8 0 15,3 4 0-14,-7-1 0 16,0 2 0-16,-3 0 0 15,1 1-4-16,-1-1 1 16,-6 3-32-16,2-10 0 16,-7 1 24-15,4-3 1 17,-4 3-4-18</inkml:trace>
  <inkml:trace contextRef="#ctx0" brushRef="#br0" timeOffset="38554">3602 7622 62 0,'0'0'0'10,"11"9"0"-6,-11-9 1 6,9 7 2-5,-9-7 0 6,0 0 1-8,0 0 0 8,12-5-2-7,-5 3 0 6,7-3-1-5,9 1 1 6,4-1-1-6,-1 1 1 5,4 1-1-5,4-6 1 6,5 2-1-7,-9 0 0 8,2 3-3-5,-11-1 0 10,2 1-61-17</inkml:trace>
  <inkml:trace contextRef="#ctx0" brushRef="#br0" timeOffset="38809">3768 7649 81 0,'0'0'0'10,"-5"12"1"-6,5-12 0 7,0 9 2-8,0 0 0 8,-2 5 1-6,-1 9 0 5,3 5-2-5,3 6 0 5,-1 10 0-4,3 0 1 4,-5-3-2-6,2-4 1 6,0-5 0-5,-2-4 0 5,0-8-1-6,0-3 1 7,0-4-5-6,0-3 0 6,0-6-32-6,0-4 0 12,0 0 27-17,0 0-13 16</inkml:trace>
  <inkml:trace contextRef="#ctx0" brushRef="#br0" timeOffset="39154">3215 8227 70 0,'0'0'0'9,"11"0"2"-4,-11 0 1 6,0 0 1-6,0 0 1 5,0 0 0-5,0 0 0 6,0 0-4-8,0 0 0 8,0 0-1-7,0 0 1 7,0 0 0-8,7 0 0 9,9 0 0-8,12 2 0 7,11 3 0-6,0-5 1 6,7 0-1-2,3 0 1 6,6-7-1-15,0 5 1 17,3-1-1-17,2 3 1 16,2 3-1-15,-5-1 0 15,3 5 0-16,-14-7 0 0,-2 4 0 17,-5-8 0-17,-6 4 0 16,-6-7 1-15,-8 2 1-1,-3 1 1 16,-9 1-3-16,-7 3 0 17,13-2-6-17,-13 2 1 9,0 0-35-5,0 0 0 6,0 0 9-6</inkml:trace>
  <inkml:trace contextRef="#ctx0" brushRef="#br0" timeOffset="39680">3549 8767 46 0,'11'0'0'9,"1"0"8"-5,-1 0 0 6,-4 0-4-5,-7 0 0 5,9 0 7-5,-9 0 0 5,0 0-4-5,0 0 0 6,12-20-3-7,-1-3 0 7,6-9-2-6,1-8 0 5,3-6-1-5,-5 7 1 5,-2-4-1-5,-3 3 1 7,-2 6 0 2,-6 6 0-13,-1 5-1 15,0 7 0-15,-2 5-1 14,0 2 1-14,0 4-1-1,0 5 0 16,0 0 0-15,0 0 0 8,-4 9-1-5,1 10 1 7,-6 10-1-2,7 8 1 8,-3 7 0-17,-2 4 0 16,3 5-1-16,4 0 1 17,-5 2-1-17,5-4 1 0,5-5 0 16,-1-7 0-15,3-7-1 15,0-4 1-15,2-5 0 15,7-12 0-16,3-1 0 0,13-10 0 16,3-10-14-15,-1-1 1 15,3-1-58-15</inkml:trace>
  <inkml:trace contextRef="#ctx0" brushRef="#br0" timeOffset="40546">4537 7978 85 0,'0'0'2'3,"0"-11"0"8,7-17 2-7,-3 5 1 7,-4 0-2-7,-4-4 1 7,-1-6-1-6,3 6 1 6,-3 4-1-8,-4 0 0 8,2-2-1-7,-4 6 0 7,-6 1-1-6,1 2 1 5,0 2-2-5,2 7 1 5,-2 0-1-6,-2 9 0 6,2 8 0-5,-5 8 0 5,3 10-1-5,1 6 1 6,1 10-1-7,5 4 1 9,-1-2-1 4,8-7 1-16,4-2-1-1,0-7 1 15,4-7 0-15,1-2 0 17,2-12 0-17,9-2 0 16,2-14 0-16,10-2 0 17,0-14 0-17,-5 2 1 17,-3 3-1-17,-4 1 1 16,-4 1 0-16,0 9 0 18,-10-2-1-18,-2 9 0 0,4-7 0 15,-4 7 0-15,0 0-1 17,5 16 1-17,0 7-1 17,2 12 1-17,9 9 0 0,0-1 0 16,2 10 0-15,-2 0 0 15,0 2 0-15,-4-4 0 15,-7-10 0-16,-5-2 0 17,-5-2 1-17,-7-7 1 16,-4-2 1-16,-11-3 0 17,-8-2-2-16,-4-14 1-1,-12-6-1 15,8-8 0-14,-1-7-1 15,9 6 1-14,-2-6-1-2,12 3 1 15,9 2 0-15,0 2 0 16,9 3-1-16,7 2 0 17,0 0 0-17,11-11 1 8,8-10-1-3,2-2 0 6,6-9 0-1,3-1 0 6,5 4-8-16,-3 1 0 18,0 5-39-18,3 7 1 0,4 4 40 15,37-15-12-15</inkml:trace>
  <inkml:trace contextRef="#ctx0" brushRef="#br0" timeOffset="41362">4749 7868 71 0,'0'0'0'9,"0"0"2"-5,0 0 0 7,0 0 3-7,0 0 1 7,0 0-1-6,0 0 0 5,0 0-2-5,0 0 0 5,0 0 0-5,0 0 0 5,0 0-2-6,-5 16 0 6,-6 9-1-5,-1 12 1 6,-2 16-1-7,0-7 0 7,3 9 0 8,6-11 0-19,1 2 0 0,8-7 0 16,3-4-3-16,9-8 0 17,0 1-72-17</inkml:trace>
  <inkml:trace contextRef="#ctx0" brushRef="#br0" timeOffset="41693">4972 7905 81 0,'0'0'0'8,"-16"18"1"-3,4-9 0 6,3 3 0-7,2-1 1 6,-4 1 0-5,2 6 0 5,2 8-1-6,0-3 0 7,-2-3 0-6,9 10 0 5,4 7-1-5,8-2 1 6,-1-3 0-7,12-5 1 6,9-4 0-6,8-4 0 7,-1-8 1-5,0-2 0 10,-4-9 0-16,1-11 1 16,-1-5-1-16,-3-12 1 16,-4 1-1-15,-3-12 1 15,-4-10-1-15,-10 6 1 15,-6-3-1-16,-10 6 0 17,-2 8 0-17,3 7 0 0,-8 9-3 16,-4 4 1-16,-5 10-1 18,-4 11 0-18,-7 7 0 0,4 3 0 15,-4 4-8-14,9-5 0 15,5 1-27-15,1-3 1 15,6-9 8-15,2-1 0 15,2 4 15-16</inkml:trace>
  <inkml:trace contextRef="#ctx0" brushRef="#br0" timeOffset="42141">5117 7721 74 0,'0'0'0'10,"0"18"1"-5,0-18 0 6,0 16 1-7,0-16 0 7,-4 16 1-7,-1 3 0 6,0 13 1-5,3 7 1 5,4 9-4-5,3 3 1 5,4 4 0-5,-2 3 0 5,2 2 0-5,3 2 0 5,-5 4-1-4,0-10 1 8,-3-6-1-13,1-11 0 14,-1-7-1-15,3-6 1 17,-2-10-20-17,-5-7 1 17,2-7-17-17,-2-20-4 6</inkml:trace>
  <inkml:trace contextRef="#ctx0" brushRef="#br0" timeOffset="42473">5403 7521 85 0,'0'0'0'9,"11"13"0"-6,-4-1 0 8,2 2 1-6,-2 4 1 6,5 7 1-7,-1 5 0 6,3 5 1-4,0 6 0 4,2 5-1-6,0 5 1 7,0 4 0-7,-9 0 0 6,3 3-1-5,-10 2 0 6,-10-1-1-5,3-3 0 10,-4-6-1-16,-5 1 1 16,-7-7-1-15,0-5 0 15,-3-5-19-15,-4-6 0 15,3-1-51-16</inkml:trace>
  <inkml:trace contextRef="#ctx0" brushRef="#br0" timeOffset="43404">5787 7868 76 0,'0'0'0'8,"12"-2"3"-3,-12 2 1 5,0 0-1-5,0 0 0 5,0 0 1-5,0 0 0 6,0 0-1-7,0 0 0 7,11-5 0-7,6 0 1 7,1-1-1-7,7-4 0 7,10 3-1-6,-3-4 1 5,10-5-2-7,-6 4 1 10,-1 3-1-5,-3 2 0 9,3 5-1-17,-12 0 1 17,0 4 0-17,-2-2 0 17,-10 2 0-17,1-2 0 0,-3 5 0 15,-9-5 1-14,11 0-2 15,-11 0 0-15,0 0-15 0,0 0 1 10,0 0-61-7</inkml:trace>
  <inkml:trace contextRef="#ctx0" brushRef="#br0" timeOffset="43777">6089 7505 78 0,'0'0'0'10,"5"11"0"-5,-5-11 1 5,0 7 1-5,0-7 0 6,0 0 0-7,0 0 0 6,0 11 2-5,-5 1 0 5,5 4-2-5,0 5 0 6,0 6 0-6,5 6 1 5,-5 8-1-6,4 7 0 7,3 7 0-4,5 1 1 2,-1 6 0 7,-6-16 1-15,0-2-1 16,1-10 1-17,-3-9-3 0,-1-2 1 16,0-9 1-16,3 0 1 17,-5-9-3-17,0-5 0 16,0 9-3-16,0-9 1 6,0 0-98-1</inkml:trace>
  <inkml:trace contextRef="#ctx0" brushRef="#br0" timeOffset="45039">6937 7410 78 0,'0'0'0'10,"0"0"2"-5,0 0 0 5,0 0 2-5,0 0 1 5,0 0 0-5,0 0 0 5,0 0-2-5,0 0 1 6,-9-9-2-8,9 9 0 9,-14-7-1-9,-2 3 0 8,-1 1 0-7,-6 8 0 7,-2 6 0-7,0 3 0 7,-3 2-1-6,-6 10 0 6,-3 8 0-4,2 5 0 10,-4 7 0-17,11 2 0 17,1 3 0-16,6 4 0 14,7 0 0-14,12 3 0 15,7 2 0-15,11-10 0-1,11-6 0 15,6-14 1-14,6-5 0 16,2-6 0-17,10-12-1 0,2-3 1 16,-3 1 0-16,-10-10 0 17,-6 1 0-17,-6-3 0 16,-10-5-1-16,1-8 0 17,-1 1-15-17,-11-4 1 17,2 2-55-17</inkml:trace>
  <inkml:trace contextRef="#ctx0" brushRef="#br0" timeOffset="45491">6704 7739 59 0,'0'0'0'8,"21"5"6"-4,-21-5 0 7,16 2 1-6,-9-2 0 5,2 0-4-5,14-2 0 4,5-3-2-4,-1-2 1 6,8-2-1-7,0 2 1 8,4-4-2-8,-7 1 1 7,-4 4-3-7,-10-1 0 7,3 2-19-8,-10-2 0 9,1 5 4-8,-12 2 1 7,0 0 5-7</inkml:trace>
  <inkml:trace contextRef="#ctx0" brushRef="#br0" timeOffset="45682">7066 7721 81 0,'0'0'0'1,"-12"11"2"-1,12-11 1 11,-11 12 0-6,6 4 1 5,-2-2-1-6,3 11 1 8,-3 9-3-8,2-1 1 6,0 8 0-6,5 3 0 7,0 6-1-7,0 1 1 8,5 2-1-7,-5-2 0 5,5-10 0-5,-5 0 0 5,2-6-1-1,3-8 1 8,-5-8-1-17,0-5 0 16,0-3-44-15,0-11 1 16,0 0 25-17</inkml:trace>
  <inkml:trace contextRef="#ctx0" brushRef="#br0" timeOffset="46030">7183 8024 82 0,'0'0'0'10,"0"14"1"-6,0-14 1 7,0 12 2-7,0-12 1 7,9 0 3-6,3-12 0 5,2-11-2-5,6-9 0 5,1-19-3-5,2 1 1 5,-4-8-1-5,-3 1 0 4,0-1-2-4,-5 1 1 5,-6-1-1-4,2 12 1 3,-2 7-1-4,-5 7 0 7,0 4-1 4,0 5 1-15,-5 7-1 15,5 0 0-15,0 9-1-1,0 7 1 15,-5-11-1-15,5 11 0 11,0 11 1-7,-2 5 0 6,2 14-1-1,-5 9 0 7,-4 12 0-15,7 11 1 16,-5 9-1-17,9 5 1 16,3 9 0-15,2-9 0-1,2 3 0 16,-2-22 0-16,-2-6 0 16,6-10 0-15,-4-11 0 15,14-7 0-15,2-7-11-1,9-9 0 15,-4 2-72-14</inkml:trace>
  <inkml:trace contextRef="#ctx0" brushRef="#br0" timeOffset="47321">7750 7465 81 0,'0'0'0'10,"18"12"3"-6,-18-12 0 6,7 5 1-4,-7-5 1 4,0 0-4-6,0 0 0 7,0 0 0-6,0 0 0 5,0 0 0-6,0 0 0 7,12 0 1-7,8 0 0 7,8-3 0-7,13-4 0 7,12 0 0-5,0-2 0 11,7 2-1-17,-11 3 0 17,-3-1 0-17,-14 3 0 16,-7 2 0-16,-4-5 1 17,-5 5 1-17,-9-2 0 17,2 0-1-17,-9 2 1 0,0 0-3 5,0 0 1 5,0 0-1-6,-14 9 0 8,-4 7 0-8,-3 0 0 10,-4 7 0-13,-3 7 0 15,1 7 0-16,-1 2 0 17,0 2 0-17,5 1 0 17,3-1 0-17,1 3 0 16,3-1 0-15,5-3 0 15,1-1 0-16,3-12 0 17,3-4 0-16,-1-4 0-1,3-5 0 15,2-8 0-14,0-1-7 15,0-5 1-16,0 0-17 2,-5-9 1 9,3 2-31-8</inkml:trace>
  <inkml:trace contextRef="#ctx0" brushRef="#br0" timeOffset="47803">7865 7555 72 0,'0'0'0'8,"0"0"4"-3,0 0 0 6,0 0 1-7,0 0 0 7,0 0-3-7,0 0 0 6,0 0 0-5,0 9 1 6,0 10 0-8,2 11 0 9,1 9-1-8,1 4 0 6,3 10 1-6,2-2 0 7,-4 2 0-6,2-9 0 6,-3-8-2-1,3-6 1 7,-7-7-1-17,3-4 0 16,1-5-7-14,5-5 0-2,-4 2-76 15</inkml:trace>
</inkml:ink>
</file>

<file path=ppt/ink/ink5.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5:13:06.998"/>
    </inkml:context>
    <inkml:brush xml:id="br0">
      <inkml:brushProperty name="width" value="0.05292" units="cm"/>
      <inkml:brushProperty name="height" value="0.05292" units="cm"/>
      <inkml:brushProperty name="color" value="#002060"/>
    </inkml:brush>
  </inkml:definitions>
  <inkml:trace contextRef="#ctx0" brushRef="#br0">7741 7293 76 0,'-10'0'0'10,"-3"5"1"-6,1-3 1 8,1 2 2-9,1-4 0 8,6 0-3-6,4 0 1 6,0 0-1-8,0 0 1 8,0 0 1-7,0 0 0 7,0 17 2-7,2 6 0 7,0 4-2-6,3 12 1 5,-5 12-2-5,0-5 0 7,0 2-1-3,5 0 0 8,1 3 0-17,-1 2 0 17,7 2 0-16,-1 5 0-1,1-3 0 15,-5 1 0-15,2 0-1 17,-5-3 0-17,3 0 0 17,-4-11 1-17,-1-3 1 0,0-2 0 16,-2-4-1-16,0-3 0 17,0 0 0-17,0-4 0 17,0-5-1-17,0-7 1 16,0 0 0-15,0-5 0 15,0-4 0-16,0-7 1 2,0 12-2 4,0-12 0 4,0 0-10-6,0 0 0 6,0 0-79-5</inkml:trace>
  <inkml:trace contextRef="#ctx0" brushRef="#br0" timeOffset="1151">8482 7507 54 0,'0'0'2'4,"0"0"1"6,0 14 3-5,0-14 1 6,0 0-3-6,0 0 0 5,0 0-2-5,0 0 0 5,0 0 0-5,0 0 0 5,0 0-1-5,0 0 1 6,0 0-1-7,0 0 1 7,-11 7-1-7,11-7 0 7,-12 11 0-8,12-11 1 9,-16 16-1-8,5-11 1 6,-1 6-1-6,1-6 1 7,1 4-1-6,-1 0 0 6,2-4-1-7,-1 2 1 6,6 0 0-5,-5 2 0 6,6 2 0-7,-6 5 0 7,2 1 0 4,-4-4 0-15,6 6-1 16,-6 4 1-16,4 2 0 16,2 3 0-15,5-1-1 0,0 5 0 14,7 3 0-14,0-3 0 15,2-9 0-16,7-2 1 17,7-5 0-17,0-4 0 16,5-1-1-15,-1-9 1 15,1-2 0-16,4-2 1 17,3-9-1-17,-7-3 0 17,-1 0 0-17,1-7 1 0,-5 3 0 15,-7-5 0-14,0 2 1 16,-4-2 0-16,-8 7-1-1,-4-7 0 15,-4-2-1-14,-8 6 1 14,-2-1-1-14,0 3 0 15,1 4-1-15,-1-3 1 16,2 4-2-17,1 1 1 16,-1 1-13-16,3 3 1 16,-2 1-29-15,1 1 0 15,1 0 14-15</inkml:trace>
  <inkml:trace contextRef="#ctx0" brushRef="#br0" timeOffset="1802">8450 7362 70 0,'0'0'0'9,"0"0"5"-5,0 0 0 7,0 0-2-6,0 0 0 6,9 11 2-7,-6 6 1 7,6 8-4-6,-7 2 0 6,0 3 0-8,1 9 0 8,-3 5 1-6,0 2 0 5,4 2-2-6,-1 8 0 6,1-1 1-3,1 2 1 2,2 8-2 0,-3-3 0 8,1-5-1-17,-3-8 1 16,0-6 0-15,-2-8 1 16,0-7-1-17,0-8 1 0,0-1-2 16,0-8 0-16,0-6-19 17,3-19 1-17,1 2-46 16</inkml:trace>
  <inkml:trace contextRef="#ctx0" brushRef="#br0" timeOffset="2194">8816 7281 66 0,'0'0'0'8,"0"0"5"-4,0 0 0 7,0 0-1-7,0 0 0 7,0 0-1-5,0 0 1 3,0 0-1-4,3 12 1 5,6 16-1-6,-7-3 0 7,7 12 0-6,-6 6 1 5,1 10-3-6,1 7 1 7,-5 7-1-5,4 11 0 6,3 12 0 4,-2-3 0-15,-3 7 0-1,7 8 1 15,-2 8-1-14,3-32 0 15,-8-16 0-15,2-13 0 15,1-10-1-16,-3-12 1 17,3-13-9-17,-5-14 1 16,0 0-73-15</inkml:trace>
  <inkml:trace contextRef="#ctx0" brushRef="#br0" timeOffset="2943">8911 7206 54 0,'0'0'0'10,"13"9"3"-6,-13-9 1 6,10 7 3-5,-10-7 0 6,0 0-3-6,0 0 0 5,0-12-1-5,4 1 1 5,6-5-1-6,10-3 1 6,8-2-2-5,-5 3 0 6,9 2-1-7,-4 4 0 8,2 8 0-10,-5-1 0 9,0 5 0-6,1 5 0 10,-8 2 0-15,3 2 1 16,-10 5-1-16,-4 11 1 16,-7 5 0-15,-7 2 1 15,-4-2-2-15,-10 2 1 15,3 0-1-16,-5-2 1 17,2 0-1-17,0-2 0 16,3 2 0-16,-3-12 0 17,5-4 0-16,4-3 0-1,3-4-1 15,9-7 1-14,-9 12-1 15,9-12 0-15,0 0 0 15,0 0 0-16,16 9 0 0,-4-7 0 17,4 8 0-17,2-6 0 16,10 8 0-15,-1-5 1 15,6-3-13-16,1-4 0 17,1 0-39-17,-3 0-5 16</inkml:trace>
  <inkml:trace contextRef="#ctx0" brushRef="#br0" timeOffset="5225">9767 7767 68 0,'0'0'0'11,"-13"-5"1"-7,13 5 0 6,-12-7 4-5,12 7 0 5,-11-7-1-6,1 3 0 7,1-8-1-6,0 3 1 4,0 2-1-4,2-4 1 5,-5 1-2-5,3 4 0 6,2 6-2-7,-7 0 1 7,1 6-1-7,-4 15 1 7,-6 2-1-7,7 12 1 7,0 6-1-5,9 5 0 9,3 5 0-15,4-5 0 17,4 0 0-17,3-9 0 17,2-5 0-17,3-12 0 16,2-3 0-15,6-11 1 15,-1-6 0-16,6-11 0 16,7-14 0-13,-2-14 0-3,-2-14 0 14,-7-12 1-14,-3-8-1 16,-2-10 1-15,-11-7-1 15,-3-27 0-15,-2-21-1-1,-2 23 1 16,-3 7-1-16,1 41 1 17,-1 28-1-17,3 7 1 17,2 15-1-17,-5 4 0 16,5 8-1-15,0 5 1 15,0 0-1-16,0 12 0 2,-4 15 0 12,4 8 0 3,4 13 0-17,-4 7 1 0,5 19 0 17,-5-3 0-17,7 12 0 16,-7 2 0-15,4 9 0-1,1 17 0 16,2 20-1-16,0-28 0 16,4-8-12-15,-2-38 1 15,3-29-29-15,-5-5 0 15,2 2 32-15</inkml:trace>
  <inkml:trace contextRef="#ctx0" brushRef="#br0" timeOffset="5871">9993 7601 72 0,'0'0'0'9,"0"0"3"-4,0 0 1 5,0 0-2-5,0 0 1 5,0 0-1-5,0 0 1 5,7 21-1-5,-5 6 0 5,8 6-1-6,-1 13 1 8,0 4 0-9,3 5 0 10,1 1 1-9,-1-8 1 6,-1-2-2-5,-1-7 1 11,-1-11-2-15,0-5 1 15,3-7 4-15,8-21 1 15,6-6-4-16,-1-24 1 17,3-20-2-16,2-7 0 0,2-9-1 13,-2-3 1 3,2-2-2-17,0 2 0 0,3 3 0 17,-12 4 0-17,-2 10-1 16,-5 13 0-15,-5 12-23-1,1 4 1 16,-5 5-43-16</inkml:trace>
  <inkml:trace contextRef="#ctx0" brushRef="#br0" timeOffset="10880">794 9195 37 0,'0'0'-1'4,"0"0"1"6,0 0 0-5,0 0 0 5,0 0-1-5,0 0 1 5,0 0 1-5,0 0 0 6,0 0 2-6,0 0 0 5,0 0-2-6,0 0 0 7,0 0 0-7,0 0 1 7,0 0 0-7,0 0 0 6,0 0 0-5,0 0 0 6,58 3-1-7,-22-1 1 6,4 5-1-3,-6-7 0 2,3 0-1 6,4 0 1-13,8 0 0 11,-8-5 1-12,3 1-1 14,0 1 0-15,0-6 0 17,-3 2 0-17,3 0-1 17,2 3 1-17,7-1-1 0,-12 3 1 16,3 4 0-16,-7-2 0 17,-3 5-1-17,1-5 1 17,-3 2-1-17,3 0 1 16,-3 1-1-16,7 1 1 17,-4-2-1-17,-1 1 0 17,-1-3 0-17,6-3 1 0,0 1 0 16,0 2 0-16,5 0-1 17,0 0 1-16,-5-7 0 0,-5 3 0 14,-6 4-1-15,4 0 1 16,-2 0-1-16,2 0 0 16,-4 2 0-15,11 3 0 16,0 1 0-17,0-1 0 16,1 0 0-15,1-5 0 15,0 4 0-16,1-4 1 17,-3 3-1-16,5-1 0-1,7-2 0 15,-15 2 1-15,1 3-1 17,5-1 0-17,-1 3 0 1,3-4 1 15,0 6-1-16,-1-5 1 16,4-1-1-16,-4-1 0 17,3 0 0-16,3 3 0 15,1-5 0-15,1 4 1 14,0 3-1-14,-5-2 1 15,2 2-1-16,7-3 0 17,1-4 0-17,1 0 1 0,5-9-1 16,5 5 1-16,5 1-1 17,-6-4 0-17,1 3 0 17,0 4 0-17,-5 0 0 0,-2-5 0 16,2 1 0-16,0 1 0 17,5 3 0-17,0-4 0 17,4 4 0-17,-1-5 1 16,1 3-1-15,-4-3 0 15,2 1 0-16,0-1 1 17,0 3-1-16,2 2 0-1,3 0 0 15,-7 2 0-15,0 3 0 17,0-1 0-17,4-4 0 17,-7 3 0-16,3-3 0-1,21 2 0 15,13 5 0-15,-25-3 0 17,-9-1 0-17,2-3 0 17,-2 0 0-17,0 0 0 16,-1 2 0-15,17 5 1 15,19-5-1-16,-26 7 0 16,-10-4 0-14,20-5 0-2,8-5 0 15,-23 5 0-15,-6 0 0 17,25 0 1-17,16 3-1 17,-3-6 0-16,-1-4 0-1,-3-2 0 15,-5 2 0-15,8-4 0 17,4 6 0-17,-10-4 0 16,3 7 0-15,-9-5 1 15,-2 2-1-15,8 5 1 15,3-4-1-16,-4-3 0 16,-5 2 0-14,0-4 1-2,-5 2-1 15,2 0 0-14,3 3 0 15,-2-3 1-16,1 4-1 16,-15 1 0-15,-7-5 0-1,0 3 0 16,0-8 0-16,18 3 0 16,16 2 0-15,-30-2 0 15,-11 4 0-15,-2 3 0 15,2 2 0-15,-5 0 0 15,-4 2 0-16,-1-2 1 16,1 0-1-16,0 0 0 17,2-2 0-16,-3 2 0-1,3-5 0 16,-9 5 0-16,-7 5 0 17,0-5 0-17,0 0 0 0,-10 2 0 16,1 0 0-16,7 1 0 17,4 1 0-17,-12 1 0 16,1-5 0-16,0 2 0 17,-10-2 0-16,7 0 0 15,1 0 0-16,4 0 0 16,4-2 0-15,1 2 1 15,4 0-1-16,-7-5 0 0,-2 3 0 17,-2 0 0-17,-5-1 0 19,-3 3 0-18,1 5 0-1,2-3 0 13,0 3 0-12,-4-5 0 15,-5 0 1-16,-3 0 0 17,-4 2 0-17,-7-2 1 16,16 3 0-15,-16-3 1 15,12 0-1-16,-12 0 0 3,7-3-1 2,-7 3 1 5,9-18-12-6,-5-3 1 7,3 3-62 5</inkml:trace>
  <inkml:trace contextRef="#ctx0" brushRef="#br0" timeOffset="13297">10785 4132 62 0,'0'0'1'4,"0"0"0"6,0 0-1-5,0 0 1 5,0 0-1-5,0 0 1 5,0 0-1-5,0 0 1 5,0 12-1-5,0-1 0 5,3 5 0-6,1 12 1 8,8 11 0-8,-7 7 1 6,1 9-1-5,-1 1 1 5,-3-1-1-5,-2 2 0 6,0 3 0-1,-2-2 0 6,2 6 0-16,0 3 0 16,0-1 0-15,0 1 0 16,2 2-1-17,1-2 1 0,4-3-1 16,-3-2 1-15,8 0-1 15,-1-2 1-14,1 2-1-2,4 5 0 15,-5 4 0-15,1-2 1 16,-5 3-1-15,2-6 0 15,-7 1 0-15,8 0 1 14,-4 0-1-15,4-5 0 17,-3 0 0-16,-1-2 1 15,-1-1-1-16,0-8 0 17,-3-10 0-16,-2 12 0-1,0-2 0 15,0-1 1-15,-2 6-1 17,2-6 1-17,0 6-1 17,0-6 1-17,0 1-1 0,0-1 1 16,-5 3 0-15,3 0 0 15,2 0-1-16,0 0 1 16,0 0-1-15,0-3 1 15,-3 6-1-16,3-3 1 17,0 2-1-17,0-2 0 17,3-3 1-17,-1 1 0 0,3-5-1 16,-3 7 0-16,0 0 0 17,1 0 1-17,-3 0-1 2,0-1 0 12,0 4 0-13,0-3 1 14,2-1-1-14,-2-1 0 16,-2-5 1-17,-1-2 0 16,3-10-1-16,-4 8 0 17,-1-1 0-17,0-2 1 16,-1 0-1-15,-1-4 0 15,2-5 0-15,-4-5 1-1,2 0-1 16,2-2 1-16,3 0-1 16,-3 0 0-15,3 3 0 16,-3-1 0-17,5 0 0 0,-4 3 0 15,-1 6 0-14,3-11 0 16,2 3 0-17,0-3 0 16,2 0 0-16,3-3 0 17,-5 3 0-17,4 3 0 16,-4 1 0-15,0-1 0 15,0 1 0-15,0-4 1-1,-4-2-1 15,4 2 1-14,0-7-1 15,-5-2 0-16,5-3 0 18,-2 3 1-18,0 0-1 0,-1 0 0 16,3 0 0-16,-4 2 0 16,-1 4 0-15,3 3 0 15,-5-2 0-16,2 7 0 17,1 2 0-17,-1-3 1 16,0 1-1-15,3-12 0 15,2 0 0-14,-4-2 0-2,4-5 0 15,-3 2 0-14,1 1 0 14,0-5 0-15,2 2 0 17,0-9 1-16,-5 7 0-1,5-7 0 16,0 0 0-16,0 0 0 10,0 0 0-5,0 0 1 4,0 0-1-4,0 0 0 6,0 0-1-7,0 0 1 7,0 0-1-7,0 0 1 7,0 0 0-6,0 0 0 5,-11 7 0-5,1-5 1 7,1 3-2-9,0-5 1 8,-3 0-1-7,1 0 1 9,-1-3-1-12,-1 1 1 14,1 0-1-14,3 0 1 15,0 2-1-16,9 0 0 17,-12-7-5-17,12 7 1 7,-16-12-47-2,0 8 0 6,0-8 49 3,-26 7 1-12,3-4-8 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9T14:49:34.783"/>
    </inkml:context>
    <inkml:brush xml:id="br0">
      <inkml:brushProperty name="width" value="0.05" units="cm"/>
      <inkml:brushProperty name="height" value="0.05" units="cm"/>
    </inkml:brush>
  </inkml:definitions>
  <inkml:trace contextRef="#ctx0" brushRef="#br0">1 1 8960,'0'0'-256,"0"0"128,0 0-512,0 0 0,0 0 384,0 0 128,0 0-4608</inkml:trace>
</inkml:ink>
</file>

<file path=ppt/ink/ink7.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5:11:34.650"/>
    </inkml:context>
    <inkml:brush xml:id="br0">
      <inkml:brushProperty name="width" value="0.05292" units="cm"/>
      <inkml:brushProperty name="height" value="0.05292" units="cm"/>
      <inkml:brushProperty name="color" value="#002060"/>
    </inkml:brush>
  </inkml:definitions>
  <inkml:trace contextRef="#ctx0" brushRef="#br0">1257 4875 77 0,'0'0'0'9,"0"0"0"-5,0 0 1 7,0 0 0-7,0 0 1 8,0 0 0-9,0 0 0 9,0 0 1-8,0 0 0 7,0 0-1-7,0 0 1 7,0 0-2-7,0 0 1 8,0 0 0-9,0 0 0 8,51 16 0-7,-12-4 1 6,5 2-2-4,-1-3 0 18,10-4 0-23,-4-2 1-1,-6-5-1 15,3 0 0-14,5-5 0 15,-12-2 0-16,-2-4 0 17,-2 1 0-16,-1 4 0-1,-6-4 1 15,0 3-2-15,-8 3 1 17,-1-1-1-17,-3 3 1 17,0-3-1-17,-2-2 1 17,0 3-1-17,-3-1 1 16,-4 3-1-16,-7 2 0 17,16-2-34-16,-16 2 0-1,0 0 13 15,0 0 0-15,0 0 12 4</inkml:trace>
  <inkml:trace contextRef="#ctx0" brushRef="#br0" timeOffset="555">1351 5328 70 0,'0'0'0'10,"0"0"4"-5,0 0 0 5,0 0 2-6,0 0 0 7,0 0-1-6,0 0 0 5,0 0-2-6,0 0 1 7,0 0-1-6,17-2 0 5,8 0 0-6,12-3 0 7,9 3-1-6,-7 2 0 5,0 2-1-5,5 3 1 12,2-3-1-16,-2 0 1 15,4 5-1-16,-9-7 1 17,0-4-1-17,-9-1 0 16,-2-2 0-16,-5 3 0 18,-7 1 0-18,0-1 0 0,-9 4-4 15,-7 0 0-15,14 0-32 5,-14 0 1 8,0 0 9-11,0 0 1 8,0 0 17-5</inkml:trace>
  <inkml:trace contextRef="#ctx0" brushRef="#br0" timeOffset="962">1513 4990 72 0,'0'0'0'13,"0"0"3"-13,0 0 0 10,0 0 0-5,0 0 1 5,0 0 0-6,0 0 0 8,-5 12-1-8,-4 6 1 7,2 8 2-6,0 8 0 5,2 10-3-6,-2-1 0 6,7 8 0-5,0 7 0 6,0 8 0-6,0 1 1 7,3 4-2-9,1-4 1 10,1-5-1-12,2-7 0 14,-2-4-1-14,-3-7 1 15,2-12-1-15,1-5 1 15,0-8 1-16,-5-3 0 16,2-11-2-15,-2-5 1 15,0 0-15-15,9-12 1 2,-2-16-50 10,0 12-5 4</inkml:trace>
  <inkml:trace contextRef="#ctx0" brushRef="#br0" timeOffset="1827">2250 5236 91 0,'0'0'3'4,"0"0"0"6,0 0 1-5,0 0 1 6,0 0-3-7,0 0 0 6,0 0-2-5,0 0 1 5,0 0 0-5,0 0 0 5,0 0 0-5,0 0 1 5,11 5 2-6,5-5 0 8,7 5-1-8,5-5 0 6,4 0 0-6,3 0 0 9,-1 0-1 2,-6 0 0-14,0 0-1 12,-12 0 1-12,0 0-1 15,-5 0 0-16,1 0 0 17,-12 0 0-17,11 0-3 0,-11 0 1 16,0 0-22-16,0 0 1 10,0 0-49-6</inkml:trace>
  <inkml:trace contextRef="#ctx0" brushRef="#br0" timeOffset="2239">2229 5519 81 0,'0'0'0'9,"0"0"1"-6,0 0 1 7,0 0 0-5,0 0 0 6,0 0 3-7,0 0 0 6,0 0-1-5,0 0 0 6,16 0-1-7,5 0 0 7,13 0 0-7,1-4 1 6,9 1-1-5,-1-1 0 6,-1-3-2-6,-1 2 1 4,1 5-1 1,-10-4 1 6,-4 4-1-16,-5 0 0 17,-5 4 0-16,-4-4 1 14,-3 5 0-14,1-3 0 15,-10 3 0-15,-2-5 1-1,0 0-7 16,0 0 1-16,0 0-97 2</inkml:trace>
  <inkml:trace contextRef="#ctx0" brushRef="#br0" timeOffset="3318">3226 4611 83 0,'0'0'0'9,"0"0"1"-4,0 0 1 6,0 0 2-7,0 0 1 7,-11-5-3-7,-1-4 0 7,1 2-1-7,1 0 1 7,-6 3-1-7,3-6 0 7,-4 8-1-7,1 2 1 7,-7 5-1-7,-2 13 0 6,-3 3 0-6,5 4 0 7,5 7 0-7,2 3 0 9,4 13 0-1,8 7 0 5,4 7 0-17,0 5 1 0,9 4 0 16,2 1 0-16,3 6 1 17,2 7 0-17,5 2 1 17,-5 19 0-17,7 12-1 0,-11-17 0 16,-8-7 1-16,-1-23 1 17,-6-20-2-17,-1 7 0 16,-8 1 0-15,1-1 1 15,-10 2-1-16,-2-5 0 17,-5 0-1-16,5-16 1 14,0-4-1-14,-4-10 1-1,-6-7-1 16,-6-13 0-16,-7-14-9 17,-5-5 0-17,3-7-29 16,9-2 0-15,-5 0-5-1</inkml:trace>
  <inkml:trace contextRef="#ctx0" brushRef="#br0" timeOffset="4534">3841 4974 55 0,'0'0'0'9,"0"0"3"-4,0 0 0 5,0 0 0-5,0 0 0 6,0 0 0-8,0 0 1 8,0 0-1-6,0 0 1 6,-4-16 0-7,4 16 0 7,-7-14-1-7,0 5 1 7,2 2 0-7,-6-4 1 6,-1 1-4-5,1 4 1 6,-5 1-2-7,4 0 1 6,-4 10-1-5,0 0 1 5,-3 6-1-5,3 12 0 5,-5 5 0-4,5 4 0 6,3-2 0 4,-1 14 0-15,0 11 0-1,2 2 1 16,8 10 0-16,-1 9 0 17,10 2 0-17,-1 0 0 16,3 5 0-16,-2-9 0 17,-5-3 0-17,2-11 1 17,3-10 0-17,-1-4 0 16,-4-6 0-16,0-8 0 17,0-9 0-16,-11-5 0-1,-5-4-4 15,-5-14 1-14,-2-5-26 16,0-11 0-17,-5 0-26 0</inkml:trace>
  <inkml:trace contextRef="#ctx0" brushRef="#br0" timeOffset="5166">3417 5319 64 0,'0'0'0'8,"17"5"1"-4,-17-5 0 7,11 2 3-7,-11-2 1 7,9 9 4-7,3-4 0 7,-1-3-1-7,8 3 1 8,8-5-8-9,-1 0 1 8,4 0-1-6,-3 0 1 5,1-5-1-6,-5 5 1 8,5 0-3-8,-5 0 0 6,2 0-83-3</inkml:trace>
  <inkml:trace contextRef="#ctx0" brushRef="#br0" timeOffset="5659">4037 5170 92 0,'0'0'0'10,"-12"9"0"-4,6-7 0 4,-6 7 1-6,-4 3 0 7,4 4 0-7,-4 0 0 6,5 3 0-5,-5 13 1 6,4 7-2-6,5 5 1 4,7-3 0-4,12 3 0 5,4 2 0-5,7 2 0 6,0-4-1-7,0-5 0 11,0-7-13-15,2-9 1 16,1 0-44-16</inkml:trace>
  <inkml:trace contextRef="#ctx0" brushRef="#br0" timeOffset="5946">4300 5276 71 0,'0'0'0'9,"-12"9"2"-6,5-5 1 9,-4 3 2-8,-1 5 0 7,-4 6 0-6,0 7 1 5,0 5-3-5,2 3 0 5,5-1-2-6,2 2 1 7,9 5-1-7,7-11 1 6,3 0 0-5,11-10 1 5,9-2-1-5,3-11 1 6,11-5 0-7,-3-16 0 11,6-3-1-13,-10-8 0 12,-4-6 1-14,-8-1 1 16,-8-5-1-16,-6 7 0 17,-1-3 0-17,-10 3 1 16,-4 2-2-15,-7 2 1 15,-7 1-2-16,2 11 0 16,-2 0-1-15,-12 9 0 15,-7 9 0-15,3 9 0-1,-2 10-2 16,1-5 1-16,6 7-25 16,4-7 1-15,7-2-15 16,4 0 0-17,1-3 27 0</inkml:trace>
  <inkml:trace contextRef="#ctx0" brushRef="#br0" timeOffset="6366">4311 5052 94 0,'0'0'0'9,"0"0"0"-4,0 0 1 5,0 0-1-6,-2 10 1 7,2 3 2-6,-5 13 0 5,3 8 0-5,2 10 0 5,2 11-1-6,3-2 0 7,6 7 0-7,1 2 0 8,-1 2-1-8,5-6 0 6,1-3 0-5,-6-11 1 5,1-12-2 4,-8-7 1-13,1-4-9 16,-3-9 1-16,3-6-44 13,-5-6-4-14</inkml:trace>
  <inkml:trace contextRef="#ctx0" brushRef="#br0" timeOffset="6668">4645 4896 69 0,'0'0'0'7,"0"16"3"-3,5-4 1 8,-5 4 8-9,4 0 1 8,-4 7-7-6,0 4 0 6,-4 3-1-7,4 7 0 7,0 7-2-8,0 2 0 9,-5-2-1-8,10 6 0 7,-1 1-1-7,1 9 1 6,2 6 1-3,-7-4 0 1,2-2 0 7,-4-7 0-15,-5-5-1 15,-2-8 0-15,-3-13-7 17,-16-11 0-17,-15-4-45 18,1-12 1-18,-1-5 40 0,3-27 0 15,1 2-6-14</inkml:trace>
  <inkml:trace contextRef="#ctx0" brushRef="#br0" timeOffset="7743">5078 5220 76 0,'0'0'0'2,"0"0"1"9,0 0 2-6,0 0 0 5,12 10 2-6,-1-6 0 8,1-2 2-9,8 3 1 9,6 0-4-8,-6-5 0 6,1 2-3-6,2-2 1 7,-4-2-1-6,1 2 0 6,3 0 0-6,-7 0 0 4,-2 0 0-4,0 0 0 6,-7 0-6-7,-7 0 0 6,7 0-30-6,-7 0 0 7,0 0 23-7,0 0 0 7,0 0 0-7</inkml:trace>
  <inkml:trace contextRef="#ctx0" brushRef="#br0" timeOffset="7999">5235 5046 85 0,'0'0'2'2,"0"0"0"9,11 0-1-7,-11 0 1 7,0 0 2-7,0 11 0 6,0 12 0-5,0 5 0 6,0 8-2-7,0 4 0 6,-4 6-1-6,4-7 0 8,4 4 0-8,-4-4 0 6,2 3-11-5,1-5 1 6,-1-5-60-7</inkml:trace>
  <inkml:trace contextRef="#ctx0" brushRef="#br0" timeOffset="8299">5693 4650 99 0,'0'0'0'2,"0"0"1"8,-7 18 0-5,3-6 1 6,4 4 2-7,-5 7 0 7,3 9-2-6,2-4 1 5,7 4-2-5,-7 2 1 5,4 1 0-6,3-3 1 7,-2-2-2-6,-1-2 0 5,3-3-17-6,-7-2 1 7,2 0-53-7</inkml:trace>
  <inkml:trace contextRef="#ctx0" brushRef="#br0" timeOffset="8572">5458 5292 99 0,'0'0'0'11,"12"0"1"-7,-12 0 0 6,11 4 2-5,-11-4 0 5,16 5-1-5,7-5 0 5,10-5-1-6,-4 1 1 7,8-1-1-6,-2 3 1 5,9-7-1-6,-14 6 0 7,2-1-3-6,-11-1 1 5,-3 5-21-6,-2 5 0 7,-4-5-29-7</inkml:trace>
  <inkml:trace contextRef="#ctx0" brushRef="#br0" timeOffset="8812">5608 5476 102 0,'0'0'0'10,"14"-19"2"-5,-5 10 1 5,5 7-1-6,-1-3 0 8,-1 5-1-8,4 0 1 7,-4 5-1-7,-1-3 0 7,1 7 0-8,-5 7 1 9,2-2-1-8,-14 11 0 6,-6 10 0-6,-5-3 0 6,-3 7 0-5,3-11 1 8,0-3-1 2,0-6 0-14,4-6-1 14,1-3 0-14,6-3 0 15,5-7 0-15,5 16 0-1,11-14 0 16,7 3 0-16,5-1 1 16,6-4-1-15,-2 0 0 15,3 0-2-15,2-7 0 15,0 3-88-16</inkml:trace>
  <inkml:trace contextRef="#ctx0" brushRef="#br0" timeOffset="9264">6011 4990 81 0,'0'0'0'8,"0"0"3"-3,0 0 0 6,0 0 1-7,0 0 0 7,0 0 2-8,0 0 0 9,4 12-1-8,-1-1 0 6,1 10-2-5,1 2 0 6,-3 12-1-6,1 8 1 5,-1 8-1-5,3 9 1 4,-3 2-2-2,2 4 0 4,6 6 0-5,-8-10 0 2,3-7 0 8,-1-9 0-15,-4-9-4 16,0-10 0-17,0-8-32 0,0-8 0 15,7-6 9-14,5-28 1 16,-1 0 14-17</inkml:trace>
  <inkml:trace contextRef="#ctx0" brushRef="#br0" timeOffset="9563">6451 4974 112 0,'-5'7'0'10,"-6"14"0"-5,-1-10 0 5,1 1 0-5,-15 9 1 5,-4 2-1-5,-4 0 1 5,2 0 0-6,4-3 1 7,0 1 0-7,5-3 1 7,7-2-1-6,-5 1 1 4,8-11-1-3,3 1 0 3,3 3-1-3,7-10 0 4,0 0-1-5,0 0 1 5,0 0-1-5,0 0 1 4,5 6-1-4,7 4 1 6,6 1-1-7,10 1 0 7,6 4 0-6,3 0 0 5,5 0-5-5,-6 2 1 5,4-2-88 0</inkml:trace>
  <inkml:trace contextRef="#ctx0" brushRef="#br0" timeOffset="10301">6596 4802 91 0,'0'0'0'7,"0"0"1"-2,0 0 1 6,0 0-1-7,0 0 1 6,0 0-1-5,0 0 1 5,11 0 0-5,12 0 0 5,5-5 1-4,16 3 1 4,11-3-2-6,-4-2 0 6,-1 3 0-5,-8-3 0 6,-5 4-1-7,-10 1 1 6,-10 2-1 4,-1 0 1 4,-5 2 2-18,1-2 1 0,-10 3-4 15,-2-3 1-14,0 0-2 1,0 0 0 9,-7 14 0-6,-4 6 0 10,-10 8 0-15,2 11 0 17,-1 12 0-17,1-1 0 16,-6 10 0-16,2 2 0 17,0-2 0-17,2 2 0 17,3-4 0-17,-1-10 0 16,8-14 0-15,2-6 0 16,2-7-1-16,2-10 1-1,5-9-11 14,-7-8 0-13,5-17-16 16,0-5 0-16,-5 0-15-1</inkml:trace>
  <inkml:trace contextRef="#ctx0" brushRef="#br0" timeOffset="10704">6635 5018 88 0,'0'0'0'10,"14"5"0"-6,-14-5 0 7,14 6 3-6,-14-6 0 4,7 12 1-4,-3 9 0 6,1 4-1-7,2 12 0 8,0 9 0-9,2 2 1 8,-2 7-3-7,0-2 1 7,2 2-1-7,-2-11 1 7,-3-5-4-5,1-7 1 11,0-4-84-16</inkml:trace>
  <inkml:trace contextRef="#ctx0" brushRef="#br0" timeOffset="11201">7176 4696 77 0,'0'0'0'8,"14"4"1"-3,-14-4 1 6,9 0 0-7,-9 0 1 7,5 12 4-7,-10 4 0 6,5 12-2-6,-4 6 0 7,-1 12-2-6,3 9 0 5,2 8 1-5,0 3 0 6,-5 6-1-7,3 3 0 8,0 4-1-2,-1-6 0 7,3 3-1-17,-4-14 1 16,4-11-2-16,-5-17 1 0,5-6-1 16,0-7 0-15,0-10-25 15,0-11 1-15,0 0-39 15</inkml:trace>
  <inkml:trace contextRef="#ctx0" brushRef="#br0" timeOffset="11665">7416 4930 77 0,'0'0'0'9,"-12"10"3"-4,12-10 0 6,0 0 2-7,0 0 1 8,-4 14-3-8,-5-1 0 6,2 6-2-6,-5 1 0 7,1 8 2-6,6 7 0 5,-2 8-1-5,7-4 1 4,0 5-2-4,7-5 1 5,9 0-1-5,-4-9 1 6,4-7 1 4,7-9 0-15,11-7-1 15,-1-14 1-15,6-5-2 17,-7-4 1-16,2-11-1 15,-4-5 1-15,-4-1-1-1,-3 3 1 15,-5 3 0-14,-2-1 1 15,-4-6-1-15,-8-5 0 15,-6-3-1-16,-2 1 1 17,-8-3-2-17,1 10 1 17,1 1-1-16,-1 10 1 14,-1 7-1-14,1 5 0-1,-1 4-2 16,12 7 1-16,-14-9-7 3,14 9 1 10,-9-5 0-11,9 5 1 9,0 0 4-7,0 0 1 7,0 0 0-6,0 0 1 5,0 0 0-5,0 0 0 5,-4-7 0-5,4 7 0 6,-12-9 1-6,1 9 1 4,-1 5 0-4,-2 11 0 6,-2 11 0 2,2 12 1 4,0 17 0-17,5 1 0 0,5 10-1 16,-3 9 0-15,7 7-1 16,0-1 1-17,0 8-1 0,0-9 0 15,2-1 0-15,3-18 0 17,-3-7-3-16,3-11 0 14,-1-9-46-14,-2-12 0 15,1 4 16-15</inkml:trace>
  <inkml:trace contextRef="#ctx0" brushRef="#br0" timeOffset="12863">7404 5025 77 0,'0'0'1'2,"0"0"1"10,12-7 1-10,-12 7 0 9,7-9 0-6,-7 9 0 6,4-7-2-7,-4 7 0 7,12-16 0-7,-5 9 0 8,4 2-1-8,1-2 1 7,2-4 0-7,2 6 0 6,4-4 0-6,-1 7 0 7,4-3 0-6,-9 5 0 4,2 0 0-4,-5 0 0 5,-1 0 0-5,-10 0 1 7,11 5-2-8,-11-5 1 7,12 0-1-8,-12 0 1 10,7 7-1-11,-7-7 1 10,20 9-1-8,-13-2 1 12,2-7 0-15,-9 0 1 15,14 4-1-16,-14-4 1 7,9 3-1-2,-9-3 1 6,0 0-7-8,0 0 0 8,0 0-75-7</inkml:trace>
  <inkml:trace contextRef="#ctx0" brushRef="#br0" timeOffset="14227">7625 4583 40 0,'0'0'1'4,"0"12"1"7,-2-1 4-7,2 5 0 6,-7 0 1-5,3 7 1 6,-1 5-5-6,0 13 1 6,3 10-3-7,2 2 1 6,0 2-1-6,-5-2 0 8,5 0-1-8,-4-12 1 6,2-4-9-5,-1-7 0 5,3-5-21-5,0-6 0 5,0 1 21-5</inkml:trace>
  <inkml:trace contextRef="#ctx0" brushRef="#br0" timeOffset="14937">7828 4622 63 0,'0'0'0'10,"0"7"4"-5,0-7 0 6,0 0 1-7,0 0 0 6,0 0-2-4,0 0 1 3,0 0-1-3,0 0 0 4,0 9 0-6,0 5 1 6,0 7-1-6,0 6 1 7,2 15-1-6,3 6 1 6,2 12-2-4,-2 2 0 8,-5 5 0-15,0 0 0 17,-10-1-1-17,8 1 1 17,-5 0-1-17,5-5 0 19,2-2 0-18,2-10 0-1,0-4-1 13,3-7 1-12,0-2-1 15,2-14 0-16,-7 0-7 16,4-7 1-15,3-4-39 16,-7-12 1-17,0 0 26 0</inkml:trace>
  <inkml:trace contextRef="#ctx0" brushRef="#br0" timeOffset="15403">7992 4579 60 0,'0'0'0'10,"-5"11"3"-7,5-11 0 9,-2 7 0-8,2-7 1 7,0 0 1-6,0 0 0 5,0 0 1-6,0 0 1 7,11-7-2-6,-4 0 0 5,9 3-2-5,-4-3 1 5,4 2-3-5,0 5 1 5,-4 0-1-6,-1 7 1 8,5 9-1-8,-9-4 1 6,2 4 0-6,-11 7 0 7,-5 4 0-6,-4 1 0 5,-1-1-1-4,-4 1 1 5,-2 0-1 3,1-5 1-14,4-7 0 17,-1 0 0-17,2-2-1 16,-2-1 0-15,8-6 0-1,6-7 0 16,-7 7-1-16,7-7 0 9,0 0 0-5,0 0 0 9,0 0 0-10,0 0 0 8,18 9 0-7,3-4 0 7,9 2 0 0,-5-2 1 6,0 1-1-17,1 4 0 1,-3 1 0 15,-5 1 1-16,-4-8 0 17,-2 3 0-17,-8-4 1 17,-4-3 0-17,9 4-1 0,-9-4 1 11,0 0-2-7,0 0 0 7,0 0-28-6,0 0 0 4,0 0-18-4,-7-11 1 5</inkml:trace>
  <inkml:trace contextRef="#ctx0" brushRef="#br0" timeOffset="16484">8293 4500 37 0,'0'0'0'10,"5"7"1"-5,-5-7 0 4,0 0 2-3,0 0 1 4,0 0 4-6,0 0 0 7,0 0-2-7,0 0 0 7,0 0 0-6,0 0 0 5,0 0-3-6,0 0 1 7,0 0-1-7,0 0 1 8,12 16-3-8,-1 0 1 7,7 7 1-8,3 10 0 8,0 8-2-5,2 7 1 18,-5 8-1-24,-2 1 1 0,1 10-1 17,-10 4 1-17,-7 3-1 17,-7 4 0-16,-10 9 0-1,-12 26 1 15,-13 30-1-15,1-19 0 17,-3 7-3-17,-5-23 0 16,1-9-27-15,0-9 0 14,-10-7 4-14,10-28 1 15,-3 2 17-15</inkml:trace>
  <inkml:trace contextRef="#ctx0" brushRef="#br0" timeOffset="17516">3500 4767 40 0,'0'0'3'3,"0"0"0"7,0 0 5-4,0 0 0 4,-11 12-5-5,4 11 0 5,-2 4 0-6,-3 12 0 7,-4 17-1-7,-7-1 0 7,-5 2-1-7,-4 10 1 8,-2 9-1-8,4 7 1 6,2 13-1-5,12 22 1 7,0 20-1-7,27-16 0 12,12 2 0-17,21-7 0 17,16-2-2-17,9-21 1 16,2 1-64-15</inkml:trace>
  <inkml:trace contextRef="#ctx0" brushRef="#br0" timeOffset="18331">8878 5179 60 0,'0'0'0'9,"0"0"4"-4,0 0 0 6,0 0 5-7,0 0 0 7,0 0-3-7,0 0 0 7,-16-23 0-7,5 7 1 7,-5-5-4-7,0 3 1 7,-3-8-3-8,-2 8 0 8,-2 2-1-6,5 4 0 5,2 6 0-5,-5 8 0 5,5 9 0-4,2 15 0 4,5 8-1-5,4 5 1 5,5 5 0-6,3 7 0 7,4 4-1-7,-1-9 1 11,6-3 0-14,2-10 0 15,4-6 0-16,1-13 1 17,1-9 0-17,3-24 1 17,0-8-1-17,3-17 0 16,-3-7 0-16,-3-11 1 17,4-9-1-17,-6-12 0 17,-2-11 0-17,3-12 0 0,1-9-1 16,-8 41 1-16,-3 28-1 18,-2 3 1-18,-3 20-1 0,-4 0 1 16,3 9-1-16,1 2 0 16,-4 8-1-15,0 4 1 14,-4 14-1-14,1 9 1 16,3 20-1-17,-4 10 1 17,4 18 0-17,0 12 0 16,0 7 0-16,-5 2 0 17,1 5 0-16,1 13 0-1,-1 19 0 15,4-30 0-15,0-16 0 18,0-31 0-18,4-26-11 0,-4-8 1 16,0 3-69-16</inkml:trace>
  <inkml:trace contextRef="#ctx0" brushRef="#br0" timeOffset="18948">9129 5009 89 0,'0'0'0'11,"0"0"0"-9,0 0 0 8,0 0 1-6,0 0 0 8,5 9 0-8,2 7 1 6,0 7 0-6,2 9 1 7,3 14-1-6,-1-2 0 6,-2 11-1-8,3-13 1 8,-1-1-1-7,1-7 1 7,-1-6 4-6,-4-5 0 5,3-11 2-4,6-12 0 4,2-12-3 7,5-11 1-17,5-9-3 16,-1-7 0-15,6-12-2-1,-8-9 0 16,5-6 0-15,-2 4 0 15,-3-1-1-16,-4 15 1 16,-3 7-1-15,-4 4 1 15,-3 7-1-16,1 9 0 16,-7 1-4-15,4 6 0 16,0 5-40-16,2 4 0-1,-4 3-1 15</inkml:trace>
  <inkml:trace contextRef="#ctx0" brushRef="#br0" timeOffset="19967">4009 6205 81 0,'0'0'0'10,"5"9"0"-7,-5-9 0 9,0 0 0-8,0 0 0 7,0 0 0-7,5 12 0 7,-3 4 1-7,2 2 0 8,6 10 0-9,-8-1 0 8,3 5 0-7,-1-4 0 8,-4 0-1-9,3-5 1 8,-3-7-1-6,0-2 0 5,2-1-27-5,-2-6 0 5,0 3 5-6</inkml:trace>
  <inkml:trace contextRef="#ctx0" brushRef="#br0" timeOffset="20254">4009 6085 74 0,'0'0'0'8,"12"0"0"-4,-12 0 1 7,0 0-1-6,-2 12 0 6,-10 11 0-7,1-5 1 7,-6 7-1-7,-3-2 1 6,-8-2-1-5,10 2 1 5,-5-7 0-6,9-4 0 7,2-1-1-6,5-4 1 5,0 0-1-5,7-7 1 5,-9 9-1-6,9-9 1 8,0 0-1-8,0 0 0 6,16 7 0-5,3 2 1 5,6-2-1-5,3 2 1 6,6-2 0-7,5-2 0 8,1-5 0 4,-8-5 1-14,2-6-1-2,-6 2 1 15,-7-3-1-15,-3 5 0 17,-6-2 0-17,-3 7 1 17,-2 2 1-17,-7 0 0 16,11 0-3-15,-11 0 1 3,0 0-9 1,0 0 1 6,0 0-35-6,0 0-5 5</inkml:trace>
  <inkml:trace contextRef="#ctx0" brushRef="#br0" timeOffset="21259">4449 6269 85 0,'0'0'0'10,"-2"12"1"-6,2-12 0 6,0 11 0-5,2 5 1 6,3 0 1-8,-3 7 1 8,3 7-1-7,-1 3 0 7,3 6-1-7,-2-2 0 7,0-1-1-7,-3-6 1 7,0-4-1-7,0-6 1 6,-2-8-6-5,0-3 1 6,0 0-73-7</inkml:trace>
  <inkml:trace contextRef="#ctx0" brushRef="#br0" timeOffset="22114">4058 6159 53 0,'0'0'0'10,"11"0"7"-6,-11 0 0 7,7 0-2-7,-7 0 0 7,5 9-2-7,-1 0 1 6,8 5-1-5,-1-7 1 6,6 2-3-7,-1-2 1 7,7 0-1-6,-7-2 1 4,2-1-1-4,-2-4 0 6,0 2-30-7,1 3 0 7,-4 0 2-7</inkml:trace>
  <inkml:trace contextRef="#ctx0" brushRef="#br0" timeOffset="29591">4604 6442 59 0,'0'0'0'10,"-21"7"3"-5,9-3 1 4,8-1 3-4,4-3 0 5,0 0-2-5,0 0 0 5,0 0 0-6,0 0 0 7,0 0-1-6,0 0 0 5,0 0-1-6,0 0 0 7,0 0-1-7,0 0 0 7,0 0-1-6,0 0 0 6,0 0 0-6,0 0 0 5,16-3-1-6,-5-4 1 7,5 3 0-7,8-1 0 6,3-6 0-5,1-1 0 5,4 1 0-4,-4-1 0 3,-5 3 0 6,-5 2 1-15,-2 2-2 16,-4-1 1-15,-3 6 0 14,-9 0 0-15,12-5 0 3,-12 5 1 12,0 0-1-14,0 0 0 9,0 0-1-6,0 0 1 7,0 0-1-7,0 0 0 6,0 0-19-5,0 0 1 5,0 0-57-5</inkml:trace>
  <inkml:trace contextRef="#ctx0" brushRef="#br0" timeOffset="30086">4815 6085 68 0,'0'0'0'9,"12"7"1"-4,-12-7 1 6,12 7 0-7,-12-7 0 6,0 0 1-5,0 0 0 6,0 0 0-7,0 0 0 8,0 0-1-9,0 0 1 8,0 0-1-7,0 0 0 8,6 21 3-8,1-1 0 6,3 10-3-5,-6 7 1 5,-2 9-2-4,3 2 1 5,-5 3-1-2,5 2 1 8,-5 0-1-17,2-7 1 17,3-7 0-17,-1-7 0 0,1-4-1 16,2-10 0-16,-7 3 1 17,4-10 0-16,-4-6 1-1,0-5 0 17,0 12-3-16,0-12 1 13,0 0-11-14,3-14 1 10,1 2-76-3</inkml:trace>
  <inkml:trace contextRef="#ctx0" brushRef="#br0" timeOffset="35066">1559 7861 76 0,'0'0'1'3,"0"0"0"8,-12-9 0-6,12 9 1 4,0 0 0-3,0 0 1 4,0 0-2-5,0 0 1 6,0 0-1-7,0 0 1 6,0 0 0-6,0 0 0 8,0 0 0-8,0 0 0 6,0 0 0-5,0 0 0 5,0 0-1-6,0 0 1 8,0 0-2-8,0 0 1 6,0 0-1-5,0 0 1 5,0 0-1-5,0 0 0 4,0 0 0-3,0 0 0 4,0 0 0-5,0 0 0 7,16 2 0-9,-9 0 0 7,9 3 0-6,-4-5 0 8,4 5 0-8,0-5 0 7,7 0 0-7,-4-5 0 9,1 5 0-9,3 0 0 7,5 0 0-5,-7 0 0 10,2 0 0-15,-5 0 0 15,3 5 0-16,7-5 0 17,-1-5 0-17,-4 5 0 18,0 0 0-18,0-5 0 0,3 5 0 15,-3-2 0-15,-7 0 0 17,-5 2 0-16,-4 0 0-1,-7 0 1 15,12 0 0-14,-12 0 1 9,0 0-1-5,0 0 1 5,0 0-7-6,0 0 0 7,0 0-44-7,0 0 0 6</inkml:trace>
  <inkml:trace contextRef="#ctx0" brushRef="#br0" timeOffset="35762">1653 8144 74 0,'0'0'0'9,"7"-5"0"-5,-7 5 1 6,0 0 0-5,0 0 1 6,0 0-2-6,0 0 1 4,0 0 0-5,0 0 0 7,0 0 0-7,0 0 1 8,12 0 0-8,8-6 0 6,8 1 0-5,0 0 0 7,11-2 0-9,0 3 0 9,7-1 0 5,-9 3 0-17,-3 2-1 17,-6 0 1-17,-5 0 0 0,-7 0 0 16,-4 0-1-16,-1 0 1 17,-6 0-1-17,-5 0 1 17,0 0 1-17,0 0 1 5,0 0-3 0,0 0 0 4,0 0-26-4,0 0 1 5,0 0-7-4,0 0 0 5,0 0 21-8</inkml:trace>
  <inkml:trace contextRef="#ctx0" brushRef="#br0" timeOffset="36361">2874 7482 60 0,'0'0'0'10,"0"0"1"-6,0 0 1 7,0 0 1-6,-12-10 1 5,-8-6 1-6,-3 0 0 7,-5-2-1-5,0 6 0 3,-9-4-1-4,7 9 1 5,-2-2-1-5,5 4 0 5,1 3-3-5,6 4 1 5,-3 8-1-5,-1 6 0 6,4 2 0-8,4 3 0 9,4-5 0-6,1 14 0 7,-1 7 0-13,7 2 0 16,1 0 0-16,8 5 0 17,3 6 0-16,7 8 0 14,0 6 0-14,2-2 1 15,0 5-1-15,0-7 0 14,3 2 0-14,2-5 1 16,-5-1-1-16,0-1 1-1,-2 0-1 15,-5 5 1-15,-2 2 0 17,-3-7 0-16,1-2 0 15,-5-9 0-15,0-8 1-1,-5-1 0 15,-4-7 0-14,2-5 0 15,-4-3 0-16,-1-1 0 17,1-1-1-17,-5-4 1 16,4 0-1-15,-4-3 0 15,-3-2 0-15,-1-2 1 14,-1-2-2-14,3 0 1 15,1-5 0-15,-1 0 0-1,7 0 0 16,1-5 0-16,-1 0-8 17,-1-4 0-16,1-5-51-1,6-2-4 15</inkml:trace>
  <inkml:trace contextRef="#ctx0" brushRef="#br0" timeOffset="37969">3692 7323 69 0,'0'0'0'8,"0"0"2"-3,0 0 0 5,0 0 2-5,0 0 0 6,0 0 0-7,0 0 0 7,-3-12-1-7,3 12 1 6,-4-13-1-4,4 13 0 5,-7-17 0-7,2 8 1 6,-4 2-2-5,-3-4 0 5,1-3-1-6,-3 3 0 7,-2 4 0-7,4 0 0 6,-4-2-1-5,5 6 0 5,-1 6 0-5,-9 6 0 6,1 2-1-6,1 1 1 6,1 6-1 6,2 14 1-17,0 3-1 17,0-3 1-17,4 3-1 0,5 1 1 16,-4-3-2-16,6 1 1 17,5 1 0-17,0-1 1 16,0 5-1-16,7 3 1 17,2-1 0-17,3-2 0 17,-1-2-1-17,1-10 1 16,-1-4 0-15,1-4 0-1,-1-5 0 16,5-3 0-16,5 1 0 17,2-8 0-17,0-4 0 17,-4-2 1-17,6 0 0 0,-7-8 0 15,3 4 0-14,-7-1 0 16,0 2 0-16,-3 0 0 15,1 1-4-16,-1-1 1 16,-6 3-32-16,2-10 0 16,-7 1 24-15,4-3 1 17,-4 3-4-18</inkml:trace>
  <inkml:trace contextRef="#ctx0" brushRef="#br0" timeOffset="38554">3602 7622 62 0,'0'0'0'10,"11"9"0"-6,-11-9 1 6,9 7 2-5,-9-7 0 6,0 0 1-8,0 0 0 8,12-5-2-7,-5 3 0 6,7-3-1-5,9 1 1 6,4-1-1-6,-1 1 1 5,4 1-1-5,4-6 1 6,5 2-1-7,-9 0 0 8,2 3-3-5,-11-1 0 10,2 1-61-17</inkml:trace>
  <inkml:trace contextRef="#ctx0" brushRef="#br0" timeOffset="38809">3768 7649 81 0,'0'0'0'10,"-5"12"1"-6,5-12 0 7,0 9 2-8,0 0 0 8,-2 5 1-6,-1 9 0 5,3 5-2-5,3 6 0 5,-1 10 0-4,3 0 1 4,-5-3-2-6,2-4 1 6,0-5 0-5,-2-4 0 5,0-8-1-6,0-3 1 7,0-4-5-6,0-3 0 6,0-6-32-6,0-4 0 12,0 0 27-17,0 0-13 16</inkml:trace>
  <inkml:trace contextRef="#ctx0" brushRef="#br0" timeOffset="39154">3215 8227 70 0,'0'0'0'9,"11"0"2"-4,-11 0 1 6,0 0 1-6,0 0 1 5,0 0 0-5,0 0 0 6,0 0-4-8,0 0 0 8,0 0-1-7,0 0 1 7,0 0 0-8,7 0 0 9,9 0 0-8,12 2 0 7,11 3 0-6,0-5 1 6,7 0-1-2,3 0 1 6,6-7-1-15,0 5 1 17,3-1-1-17,2 3 1 16,2 3-1-15,-5-1 0 15,3 5 0-16,-14-7 0 0,-2 4 0 17,-5-8 0-17,-6 4 0 16,-6-7 1-15,-8 2 1-1,-3 1 1 16,-9 1-3-16,-7 3 0 17,13-2-6-17,-13 2 1 9,0 0-35-5,0 0 0 6,0 0 9-6</inkml:trace>
  <inkml:trace contextRef="#ctx0" brushRef="#br0" timeOffset="39680">3549 8767 46 0,'11'0'0'9,"1"0"8"-5,-1 0 0 6,-4 0-4-5,-7 0 0 5,9 0 7-5,-9 0 0 5,0 0-4-5,0 0 0 6,12-20-3-7,-1-3 0 7,6-9-2-6,1-8 0 5,3-6-1-5,-5 7 1 5,-2-4-1-5,-3 3 1 7,-2 6 0 2,-6 6 0-13,-1 5-1 15,0 7 0-15,-2 5-1 14,0 2 1-14,0 4-1-1,0 5 0 16,0 0 0-15,0 0 0 8,-4 9-1-5,1 10 1 7,-6 10-1-2,7 8 1 8,-3 7 0-17,-2 4 0 16,3 5-1-16,4 0 1 17,-5 2-1-17,5-4 1 0,5-5 0 16,-1-7 0-15,3-7-1 15,0-4 1-15,2-5 0 15,7-12 0-16,3-1 0 0,13-10 0 16,3-10-14-15,-1-1 1 15,3-1-58-15</inkml:trace>
  <inkml:trace contextRef="#ctx0" brushRef="#br0" timeOffset="40546">4537 7978 85 0,'0'0'2'3,"0"-11"0"8,7-17 2-7,-3 5 1 7,-4 0-2-7,-4-4 1 7,-1-6-1-6,3 6 1 6,-3 4-1-8,-4 0 0 8,2-2-1-7,-4 6 0 7,-6 1-1-6,1 2 1 5,0 2-2-5,2 7 1 5,-2 0-1-6,-2 9 0 6,2 8 0-5,-5 8 0 5,3 10-1-5,1 6 1 6,1 10-1-7,5 4 1 9,-1-2-1 4,8-7 1-16,4-2-1-1,0-7 1 15,4-7 0-15,1-2 0 17,2-12 0-17,9-2 0 16,2-14 0-16,10-2 0 17,0-14 0-17,-5 2 1 17,-3 3-1-17,-4 1 1 16,-4 1 0-16,0 9 0 18,-10-2-1-18,-2 9 0 0,4-7 0 15,-4 7 0-15,0 0-1 17,5 16 1-17,0 7-1 17,2 12 1-17,9 9 0 0,0-1 0 16,2 10 0-15,-2 0 0 15,0 2 0-15,-4-4 0 15,-7-10 0-16,-5-2 0 17,-5-2 1-17,-7-7 1 16,-4-2 1-16,-11-3 0 17,-8-2-2-16,-4-14 1-1,-12-6-1 15,8-8 0-14,-1-7-1 15,9 6 1-14,-2-6-1-2,12 3 1 15,9 2 0-15,0 2 0 16,9 3-1-16,7 2 0 17,0 0 0-17,11-11 1 8,8-10-1-3,2-2 0 6,6-9 0-1,3-1 0 6,5 4-8-16,-3 1 0 18,0 5-39-18,3 7 1 0,4 4 40 15,37-15-12-15</inkml:trace>
  <inkml:trace contextRef="#ctx0" brushRef="#br0" timeOffset="41362">4749 7868 71 0,'0'0'0'9,"0"0"2"-5,0 0 0 7,0 0 3-7,0 0 1 7,0 0-1-6,0 0 0 5,0 0-2-5,0 0 0 5,0 0 0-5,0 0 0 5,0 0-2-6,-5 16 0 6,-6 9-1-5,-1 12 1 6,-2 16-1-7,0-7 0 7,3 9 0 8,6-11 0-19,1 2 0 0,8-7 0 16,3-4-3-16,9-8 0 17,0 1-72-17</inkml:trace>
  <inkml:trace contextRef="#ctx0" brushRef="#br0" timeOffset="41693">4972 7905 81 0,'0'0'0'8,"-16"18"1"-3,4-9 0 6,3 3 0-7,2-1 1 6,-4 1 0-5,2 6 0 5,2 8-1-6,0-3 0 7,-2-3 0-6,9 10 0 5,4 7-1-5,8-2 1 6,-1-3 0-7,12-5 1 6,9-4 0-6,8-4 0 7,-1-8 1-5,0-2 0 10,-4-9 0-16,1-11 1 16,-1-5-1-16,-3-12 1 16,-4 1-1-15,-3-12 1 15,-4-10-1-15,-10 6 1 15,-6-3-1-16,-10 6 0 17,-2 8 0-17,3 7 0 0,-8 9-3 16,-4 4 1-16,-5 10-1 18,-4 11 0-18,-7 7 0 0,4 3 0 15,-4 4-8-14,9-5 0 15,5 1-27-15,1-3 1 15,6-9 8-15,2-1 0 15,2 4 15-16</inkml:trace>
  <inkml:trace contextRef="#ctx0" brushRef="#br0" timeOffset="42141">5117 7721 74 0,'0'0'0'10,"0"18"1"-5,0-18 0 6,0 16 1-7,0-16 0 7,-4 16 1-7,-1 3 0 6,0 13 1-5,3 7 1 5,4 9-4-5,3 3 1 5,4 4 0-5,-2 3 0 5,2 2 0-5,3 2 0 5,-5 4-1-4,0-10 1 8,-3-6-1-13,1-11 0 14,-1-7-1-15,3-6 1 17,-2-10-20-17,-5-7 1 17,2-7-17-17,-2-20-4 6</inkml:trace>
  <inkml:trace contextRef="#ctx0" brushRef="#br0" timeOffset="42473">5403 7521 85 0,'0'0'0'9,"11"13"0"-6,-4-1 0 8,2 2 1-6,-2 4 1 6,5 7 1-7,-1 5 0 6,3 5 1-4,0 6 0 4,2 5-1-6,0 5 1 7,0 4 0-7,-9 0 0 6,3 3-1-5,-10 2 0 6,-10-1-1-5,3-3 0 10,-4-6-1-16,-5 1 1 16,-7-7-1-15,0-5 0 15,-3-5-19-15,-4-6 0 15,3-1-51-16</inkml:trace>
  <inkml:trace contextRef="#ctx0" brushRef="#br0" timeOffset="43404">5787 7868 76 0,'0'0'0'8,"12"-2"3"-3,-12 2 1 5,0 0-1-5,0 0 0 5,0 0 1-5,0 0 0 6,0 0-1-7,0 0 0 7,11-5 0-7,6 0 1 7,1-1-1-7,7-4 0 7,10 3-1-6,-3-4 1 5,10-5-2-7,-6 4 1 10,-1 3-1-5,-3 2 0 9,3 5-1-17,-12 0 1 17,0 4 0-17,-2-2 0 17,-10 2 0-17,1-2 0 0,-3 5 0 15,-9-5 1-14,11 0-2 15,-11 0 0-15,0 0-15 0,0 0 1 10,0 0-61-7</inkml:trace>
  <inkml:trace contextRef="#ctx0" brushRef="#br0" timeOffset="43777">6089 7505 78 0,'0'0'0'10,"5"11"0"-5,-5-11 1 5,0 7 1-5,0-7 0 6,0 0 0-7,0 0 0 6,0 11 2-5,-5 1 0 5,5 4-2-5,0 5 0 6,0 6 0-6,5 6 1 5,-5 8-1-6,4 7 0 7,3 7 0-4,5 1 1 2,-1 6 0 7,-6-16 1-15,0-2-1 16,1-10 1-17,-3-9-3 0,-1-2 1 16,0-9 1-16,3 0 1 17,-5-9-3-17,0-5 0 16,0 9-3-16,0-9 1 6,0 0-98-1</inkml:trace>
  <inkml:trace contextRef="#ctx0" brushRef="#br0" timeOffset="45039">6937 7410 78 0,'0'0'0'10,"0"0"2"-5,0 0 0 5,0 0 2-5,0 0 1 5,0 0 0-5,0 0 0 5,0 0-2-5,0 0 1 6,-9-9-2-8,9 9 0 9,-14-7-1-9,-2 3 0 8,-1 1 0-7,-6 8 0 7,-2 6 0-7,0 3 0 7,-3 2-1-6,-6 10 0 6,-3 8 0-4,2 5 0 10,-4 7 0-17,11 2 0 17,1 3 0-16,6 4 0 14,7 0 0-14,12 3 0 15,7 2 0-15,11-10 0-1,11-6 0 15,6-14 1-14,6-5 0 16,2-6 0-17,10-12-1 0,2-3 1 16,-3 1 0-16,-10-10 0 17,-6 1 0-17,-6-3 0 16,-10-5-1-16,1-8 0 17,-1 1-15-17,-11-4 1 17,2 2-55-17</inkml:trace>
  <inkml:trace contextRef="#ctx0" brushRef="#br0" timeOffset="45491">6704 7739 59 0,'0'0'0'8,"21"5"6"-4,-21-5 0 7,16 2 1-6,-9-2 0 5,2 0-4-5,14-2 0 4,5-3-2-4,-1-2 1 6,8-2-1-7,0 2 1 8,4-4-2-8,-7 1 1 7,-4 4-3-7,-10-1 0 7,3 2-19-8,-10-2 0 9,1 5 4-8,-12 2 1 7,0 0 5-7</inkml:trace>
  <inkml:trace contextRef="#ctx0" brushRef="#br0" timeOffset="45682">7066 7721 81 0,'0'0'0'1,"-12"11"2"-1,12-11 1 11,-11 12 0-6,6 4 1 5,-2-2-1-6,3 11 1 8,-3 9-3-8,2-1 1 6,0 8 0-6,5 3 0 7,0 6-1-7,0 1 1 8,5 2-1-7,-5-2 0 5,5-10 0-5,-5 0 0 5,2-6-1-1,3-8 1 8,-5-8-1-17,0-5 0 16,0-3-44-15,0-11 1 16,0 0 25-17</inkml:trace>
  <inkml:trace contextRef="#ctx0" brushRef="#br0" timeOffset="46030">7183 8024 82 0,'0'0'0'10,"0"14"1"-6,0-14 1 7,0 12 2-7,0-12 1 7,9 0 3-6,3-12 0 5,2-11-2-5,6-9 0 5,1-19-3-5,2 1 1 5,-4-8-1-5,-3 1 0 4,0-1-2-4,-5 1 1 5,-6-1-1-4,2 12 1 3,-2 7-1-4,-5 7 0 7,0 4-1 4,0 5 1-15,-5 7-1 15,5 0 0-15,0 9-1-1,0 7 1 15,-5-11-1-15,5 11 0 11,0 11 1-7,-2 5 0 6,2 14-1-1,-5 9 0 7,-4 12 0-15,7 11 1 16,-5 9-1-17,9 5 1 16,3 9 0-15,2-9 0-1,2 3 0 16,-2-22 0-16,-2-6 0 16,6-10 0-15,-4-11 0 15,14-7 0-15,2-7-11-1,9-9 0 15,-4 2-72-14</inkml:trace>
  <inkml:trace contextRef="#ctx0" brushRef="#br0" timeOffset="47321">7750 7465 81 0,'0'0'0'10,"18"12"3"-6,-18-12 0 6,7 5 1-4,-7-5 1 4,0 0-4-6,0 0 0 7,0 0 0-6,0 0 0 5,0 0 0-6,0 0 0 7,12 0 1-7,8 0 0 7,8-3 0-7,13-4 0 7,12 0 0-5,0-2 0 11,7 2-1-17,-11 3 0 17,-3-1 0-17,-14 3 0 16,-7 2 0-16,-4-5 1 17,-5 5 1-17,-9-2 0 17,2 0-1-17,-9 2 1 0,0 0-3 5,0 0 1 5,0 0-1-6,-14 9 0 8,-4 7 0-8,-3 0 0 10,-4 7 0-13,-3 7 0 15,1 7 0-16,-1 2 0 17,0 2 0-17,5 1 0 17,3-1 0-17,1 3 0 16,3-1 0-15,5-3 0 15,1-1 0-16,3-12 0 17,3-4 0-16,-1-4 0-1,3-5 0 15,2-8 0-14,0-1-7 15,0-5 1-16,0 0-17 2,-5-9 1 9,3 2-31-8</inkml:trace>
  <inkml:trace contextRef="#ctx0" brushRef="#br0" timeOffset="47803">7865 7555 72 0,'0'0'0'8,"0"0"4"-3,0 0 0 6,0 0 1-7,0 0 0 7,0 0-3-7,0 0 0 6,0 0 0-5,0 9 1 6,0 10 0-8,2 11 0 9,1 9-1-8,1 4 0 6,3 10 1-6,2-2 0 7,-4 2 0-6,2-9 0 6,-3-8-2-1,3-6 1 7,-7-7-1-17,3-4 0 16,1-5-7-14,5-5 0-2,-4 2-76 15</inkml:trace>
</inkml:ink>
</file>

<file path=ppt/ink/ink8.xml><?xml version="1.0" encoding="utf-8"?>
<inkml:ink xmlns:inkml="http://www.w3.org/2003/InkML">
  <inkml:definitions>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0" timeString="2020-11-09T15:13:06.998"/>
    </inkml:context>
    <inkml:brush xml:id="br0">
      <inkml:brushProperty name="width" value="0.05292" units="cm"/>
      <inkml:brushProperty name="height" value="0.05292" units="cm"/>
      <inkml:brushProperty name="color" value="#002060"/>
    </inkml:brush>
  </inkml:definitions>
  <inkml:trace contextRef="#ctx0" brushRef="#br0">7741 7293 76 0,'-10'0'0'10,"-3"5"1"-6,1-3 1 8,1 2 2-9,1-4 0 8,6 0-3-6,4 0 1 6,0 0-1-8,0 0 1 8,0 0 1-7,0 0 0 7,0 17 2-7,2 6 0 7,0 4-2-6,3 12 1 5,-5 12-2-5,0-5 0 7,0 2-1-3,5 0 0 8,1 3 0-17,-1 2 0 17,7 2 0-16,-1 5 0-1,1-3 0 15,-5 1 0-15,2 0-1 17,-5-3 0-17,3 0 0 17,-4-11 1-17,-1-3 1 0,0-2 0 16,-2-4-1-16,0-3 0 17,0 0 0-17,0-4 0 17,0-5-1-17,0-7 1 16,0 0 0-15,0-5 0 15,0-4 0-16,0-7 1 2,0 12-2 4,0-12 0 4,0 0-10-6,0 0 0 6,0 0-79-5</inkml:trace>
  <inkml:trace contextRef="#ctx0" brushRef="#br0" timeOffset="1151">8482 7507 54 0,'0'0'2'4,"0"0"1"6,0 14 3-5,0-14 1 6,0 0-3-6,0 0 0 5,0 0-2-5,0 0 0 5,0 0 0-5,0 0 0 5,0 0-1-5,0 0 1 6,0 0-1-7,0 0 1 7,-11 7-1-7,11-7 0 7,-12 11 0-8,12-11 1 9,-16 16-1-8,5-11 1 6,-1 6-1-6,1-6 1 7,1 4-1-6,-1 0 0 6,2-4-1-7,-1 2 1 6,6 0 0-5,-5 2 0 6,6 2 0-7,-6 5 0 7,2 1 0 4,-4-4 0-15,6 6-1 16,-6 4 1-16,4 2 0 16,2 3 0-15,5-1-1 0,0 5 0 14,7 3 0-14,0-3 0 15,2-9 0-16,7-2 1 17,7-5 0-17,0-4 0 16,5-1-1-15,-1-9 1 15,1-2 0-16,4-2 1 17,3-9-1-17,-7-3 0 17,-1 0 0-17,1-7 1 0,-5 3 0 15,-7-5 0-14,0 2 1 16,-4-2 0-16,-8 7-1-1,-4-7 0 15,-4-2-1-14,-8 6 1 14,-2-1-1-14,0 3 0 15,1 4-1-15,-1-3 1 16,2 4-2-17,1 1 1 16,-1 1-13-16,3 3 1 16,-2 1-29-15,1 1 0 15,1 0 14-15</inkml:trace>
  <inkml:trace contextRef="#ctx0" brushRef="#br0" timeOffset="1802">8450 7362 70 0,'0'0'0'9,"0"0"5"-5,0 0 0 7,0 0-2-6,0 0 0 6,9 11 2-7,-6 6 1 7,6 8-4-6,-7 2 0 6,0 3 0-8,1 9 0 8,-3 5 1-6,0 2 0 5,4 2-2-6,-1 8 0 6,1-1 1-3,1 2 1 2,2 8-2 0,-3-3 0 8,1-5-1-17,-3-8 1 16,0-6 0-15,-2-8 1 16,0-7-1-17,0-8 1 0,0-1-2 16,0-8 0-16,0-6-19 17,3-19 1-17,1 2-46 16</inkml:trace>
  <inkml:trace contextRef="#ctx0" brushRef="#br0" timeOffset="2194">8816 7281 66 0,'0'0'0'8,"0"0"5"-4,0 0 0 7,0 0-1-7,0 0 0 7,0 0-1-5,0 0 1 3,0 0-1-4,3 12 1 5,6 16-1-6,-7-3 0 7,7 12 0-6,-6 6 1 5,1 10-3-6,1 7 1 7,-5 7-1-5,4 11 0 6,3 12 0 4,-2-3 0-15,-3 7 0-1,7 8 1 15,-2 8-1-14,3-32 0 15,-8-16 0-15,2-13 0 15,1-10-1-16,-3-12 1 17,3-13-9-17,-5-14 1 16,0 0-73-15</inkml:trace>
  <inkml:trace contextRef="#ctx0" brushRef="#br0" timeOffset="2943">8911 7206 54 0,'0'0'0'10,"13"9"3"-6,-13-9 1 6,10 7 3-5,-10-7 0 6,0 0-3-6,0 0 0 5,0-12-1-5,4 1 1 5,6-5-1-6,10-3 1 6,8-2-2-5,-5 3 0 6,9 2-1-7,-4 4 0 8,2 8 0-10,-5-1 0 9,0 5 0-6,1 5 0 10,-8 2 0-15,3 2 1 16,-10 5-1-16,-4 11 1 16,-7 5 0-15,-7 2 1 15,-4-2-2-15,-10 2 1 15,3 0-1-16,-5-2 1 17,2 0-1-17,0-2 0 16,3 2 0-16,-3-12 0 17,5-4 0-16,4-3 0-1,3-4-1 15,9-7 1-14,-9 12-1 15,9-12 0-15,0 0 0 15,0 0 0-16,16 9 0 0,-4-7 0 17,4 8 0-17,2-6 0 16,10 8 0-15,-1-5 1 15,6-3-13-16,1-4 0 17,1 0-39-17,-3 0-5 16</inkml:trace>
  <inkml:trace contextRef="#ctx0" brushRef="#br0" timeOffset="5225">9767 7767 68 0,'0'0'0'11,"-13"-5"1"-7,13 5 0 6,-12-7 4-5,12 7 0 5,-11-7-1-6,1 3 0 7,1-8-1-6,0 3 1 4,0 2-1-4,2-4 1 5,-5 1-2-5,3 4 0 6,2 6-2-7,-7 0 1 7,1 6-1-7,-4 15 1 7,-6 2-1-7,7 12 1 7,0 6-1-5,9 5 0 9,3 5 0-15,4-5 0 17,4 0 0-17,3-9 0 17,2-5 0-17,3-12 0 16,2-3 0-15,6-11 1 15,-1-6 0-16,6-11 0 16,7-14 0-13,-2-14 0-3,-2-14 0 14,-7-12 1-14,-3-8-1 16,-2-10 1-15,-11-7-1 15,-3-27 0-15,-2-21-1-1,-2 23 1 16,-3 7-1-16,1 41 1 17,-1 28-1-17,3 7 1 17,2 15-1-17,-5 4 0 16,5 8-1-15,0 5 1 15,0 0-1-16,0 12 0 2,-4 15 0 12,4 8 0 3,4 13 0-17,-4 7 1 0,5 19 0 17,-5-3 0-17,7 12 0 16,-7 2 0-15,4 9 0-1,1 17 0 16,2 20-1-16,0-28 0 16,4-8-12-15,-2-38 1 15,3-29-29-15,-5-5 0 15,2 2 32-15</inkml:trace>
  <inkml:trace contextRef="#ctx0" brushRef="#br0" timeOffset="5871">9993 7601 72 0,'0'0'0'9,"0"0"3"-4,0 0 1 5,0 0-2-5,0 0 1 5,0 0-1-5,0 0 1 5,7 21-1-5,-5 6 0 5,8 6-1-6,-1 13 1 8,0 4 0-9,3 5 0 10,1 1 1-9,-1-8 1 6,-1-2-2-5,-1-7 1 11,-1-11-2-15,0-5 1 15,3-7 4-15,8-21 1 15,6-6-4-16,-1-24 1 17,3-20-2-16,2-7 0 0,2-9-1 13,-2-3 1 3,2-2-2-17,0 2 0 0,3 3 0 17,-12 4 0-17,-2 10-1 16,-5 13 0-15,-5 12-23-1,1 4 1 16,-5 5-43-16</inkml:trace>
  <inkml:trace contextRef="#ctx0" brushRef="#br0" timeOffset="10880">794 9195 37 0,'0'0'-1'4,"0"0"1"6,0 0 0-5,0 0 0 5,0 0-1-5,0 0 1 5,0 0 1-5,0 0 0 6,0 0 2-6,0 0 0 5,0 0-2-6,0 0 0 7,0 0 0-7,0 0 1 7,0 0 0-7,0 0 0 6,0 0 0-5,0 0 0 6,58 3-1-7,-22-1 1 6,4 5-1-3,-6-7 0 2,3 0-1 6,4 0 1-13,8 0 0 11,-8-5 1-12,3 1-1 14,0 1 0-15,0-6 0 17,-3 2 0-17,3 0-1 17,2 3 1-17,7-1-1 0,-12 3 1 16,3 4 0-16,-7-2 0 17,-3 5-1-17,1-5 1 17,-3 2-1-17,3 0 1 16,-3 1-1-16,7 1 1 17,-4-2-1-17,-1 1 0 17,-1-3 0-17,6-3 1 0,0 1 0 16,0 2 0-16,5 0-1 17,0 0 1-16,-5-7 0 0,-5 3 0 14,-6 4-1-15,4 0 1 16,-2 0-1-16,2 0 0 16,-4 2 0-15,11 3 0 16,0 1 0-17,0-1 0 16,1 0 0-15,1-5 0 15,0 4 0-16,1-4 1 17,-3 3-1-16,5-1 0-1,7-2 0 15,-15 2 1-15,1 3-1 17,5-1 0-17,-1 3 0 1,3-4 1 15,0 6-1-16,-1-5 1 16,4-1-1-16,-4-1 0 17,3 0 0-16,3 3 0 15,1-5 0-15,1 4 1 14,0 3-1-14,-5-2 1 15,2 2-1-16,7-3 0 17,1-4 0-17,1 0 1 0,5-9-1 16,5 5 1-16,5 1-1 17,-6-4 0-17,1 3 0 17,0 4 0-17,-5 0 0 0,-2-5 0 16,2 1 0-16,0 1 0 17,5 3 0-17,0-4 0 17,4 4 0-17,-1-5 1 16,1 3-1-15,-4-3 0 15,2 1 0-16,0-1 1 17,0 3-1-16,2 2 0-1,3 0 0 15,-7 2 0-15,0 3 0 17,0-1 0-17,4-4 0 17,-7 3 0-16,3-3 0-1,21 2 0 15,13 5 0-15,-25-3 0 17,-9-1 0-17,2-3 0 17,-2 0 0-17,0 0 0 16,-1 2 0-15,17 5 1 15,19-5-1-16,-26 7 0 16,-10-4 0-14,20-5 0-2,8-5 0 15,-23 5 0-15,-6 0 0 17,25 0 1-17,16 3-1 17,-3-6 0-16,-1-4 0-1,-3-2 0 15,-5 2 0-15,8-4 0 17,4 6 0-17,-10-4 0 16,3 7 0-15,-9-5 1 15,-2 2-1-15,8 5 1 15,3-4-1-16,-4-3 0 16,-5 2 0-14,0-4 1-2,-5 2-1 15,2 0 0-14,3 3 0 15,-2-3 1-16,1 4-1 16,-15 1 0-15,-7-5 0-1,0 3 0 16,0-8 0-16,18 3 0 16,16 2 0-15,-30-2 0 15,-11 4 0-15,-2 3 0 15,2 2 0-15,-5 0 0 15,-4 2 0-16,-1-2 1 16,1 0-1-16,0 0 0 17,2-2 0-16,-3 2 0-1,3-5 0 16,-9 5 0-16,-7 5 0 17,0-5 0-17,0 0 0 0,-10 2 0 16,1 0 0-16,7 1 0 17,4 1 0-17,-12 1 0 16,1-5 0-16,0 2 0 17,-10-2 0-16,7 0 0 15,1 0 0-16,4 0 0 16,4-2 0-15,1 2 1 15,4 0-1-16,-7-5 0 0,-2 3 0 17,-2 0 0-17,-5-1 0 19,-3 3 0-18,1 5 0-1,2-3 0 13,0 3 0-12,-4-5 0 15,-5 0 1-16,-3 0 0 17,-4 2 0-17,-7-2 1 16,16 3 0-15,-16-3 1 15,12 0-1-16,-12 0 0 3,7-3-1 2,-7 3 1 5,9-18-12-6,-5-3 1 7,3 3-62 5</inkml:trace>
  <inkml:trace contextRef="#ctx0" brushRef="#br0" timeOffset="13297">10785 4132 62 0,'0'0'1'4,"0"0"0"6,0 0-1-5,0 0 1 5,0 0-1-5,0 0 1 5,0 0-1-5,0 0 1 5,0 12-1-5,0-1 0 5,3 5 0-6,1 12 1 8,8 11 0-8,-7 7 1 6,1 9-1-5,-1 1 1 5,-3-1-1-5,-2 2 0 6,0 3 0-1,-2-2 0 6,2 6 0-16,0 3 0 16,0-1 0-15,0 1 0 16,2 2-1-17,1-2 1 0,4-3-1 16,-3-2 1-15,8 0-1 15,-1-2 1-14,1 2-1-2,4 5 0 15,-5 4 0-15,1-2 1 16,-5 3-1-15,2-6 0 15,-7 1 0-15,8 0 1 14,-4 0-1-15,4-5 0 17,-3 0 0-16,-1-2 1 15,-1-1-1-16,0-8 0 17,-3-10 0-16,-2 12 0-1,0-2 0 15,0-1 1-15,-2 6-1 17,2-6 1-17,0 6-1 17,0-6 1-17,0 1-1 0,0-1 1 16,-5 3 0-15,3 0 0 15,2 0-1-16,0 0 1 16,0 0-1-15,0-3 1 15,-3 6-1-16,3-3 1 17,0 2-1-17,0-2 0 17,3-3 1-17,-1 1 0 0,3-5-1 16,-3 7 0-16,0 0 0 17,1 0 1-17,-3 0-1 2,0-1 0 12,0 4 0-13,0-3 1 14,2-1-1-14,-2-1 0 16,-2-5 1-17,-1-2 0 16,3-10-1-16,-4 8 0 17,-1-1 0-17,0-2 1 16,-1 0-1-15,-1-4 0 15,2-5 0-15,-4-5 1-1,2 0-1 16,2-2 1-16,3 0-1 16,-3 0 0-15,3 3 0 16,-3-1 0-17,5 0 0 0,-4 3 0 15,-1 6 0-14,3-11 0 16,2 3 0-17,0-3 0 16,2 0 0-16,3-3 0 17,-5 3 0-17,4 3 0 16,-4 1 0-15,0-1 0 15,0 1 0-15,0-4 1-1,-4-2-1 15,4 2 1-14,0-7-1 15,-5-2 0-16,5-3 0 18,-2 3 1-18,0 0-1 0,-1 0 0 16,3 0 0-16,-4 2 0 16,-1 4 0-15,3 3 0 15,-5-2 0-16,2 7 0 17,1 2 0-17,-1-3 1 16,0 1-1-15,3-12 0 15,2 0 0-14,-4-2 0-2,4-5 0 15,-3 2 0-14,1 1 0 14,0-5 0-15,2 2 0 17,0-9 1-16,-5 7 0-1,5-7 0 16,0 0 0-16,0 0 0 10,0 0 0-5,0 0 1 4,0 0-1-4,0 0 0 6,0 0-1-7,0 0 1 7,0 0-1-7,0 0 1 7,0 0 0-6,0 0 0 5,-11 7 0-5,1-5 1 7,1 3-2-9,0-5 1 8,-3 0-1-7,1 0 1 9,-1-3-1-12,-1 1 1 14,1 0-1-14,3 0 1 15,0 2-1-16,9 0 0 17,-12-7-5-17,12 7 1 7,-16-12-47-2,0 8 0 6,0-8 49 3,-26 7 1-12,3-4-8 9</inkml:trace>
</inkml:ink>
</file>

<file path=ppt/ink/ink9.xml><?xml version="1.0" encoding="utf-8"?>
<inkml:ink xmlns:inkml="http://www.w3.org/2003/InkML">
  <inkml:definitions>
    <inkml:context xml:id="ctx0">
      <inkml:inkSource xml:id="inkSrc0">
        <inkml:traceFormat>
          <inkml:channel name="X" type="integer" max="3408" units="cm"/>
          <inkml:channel name="Y" type="integer" max="1920" units="cm"/>
          <inkml:channel name="T" type="integer" max="2.14748E9" units="dev"/>
        </inkml:traceFormat>
        <inkml:channelProperties>
          <inkml:channelProperty channel="X" name="resolution" value="116.314" units="1/cm"/>
          <inkml:channelProperty channel="Y" name="resolution" value="116.36364" units="1/cm"/>
          <inkml:channelProperty channel="T" name="resolution" value="1" units="1/dev"/>
        </inkml:channelProperties>
      </inkml:inkSource>
      <inkml:timestamp xml:id="ts0" timeString="2020-11-09T15:35:02.708"/>
    </inkml:context>
    <inkml:brush xml:id="br0">
      <inkml:brushProperty name="width" value="0.05292" units="cm"/>
      <inkml:brushProperty name="height" value="0.05292" units="cm"/>
      <inkml:brushProperty name="color" value="#C00000"/>
    </inkml:brush>
    <inkml:context xml:id="ctx1">
      <inkml:inkSource xml:id="inkSrc1">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30.03412" units="1/cm"/>
          <inkml:channelProperty channel="Y" name="resolution" value="630.30304" units="1/cm"/>
          <inkml:channelProperty channel="F" name="resolution" value="0" units="1/dev"/>
          <inkml:channelProperty channel="T" name="resolution" value="1" units="1/dev"/>
        </inkml:channelProperties>
      </inkml:inkSource>
      <inkml:timestamp xml:id="ts1" timeString="2020-11-09T15:35:04.354"/>
    </inkml:context>
  </inkml:definitions>
  <inkml:trace contextRef="#ctx0" brushRef="#br0">19673 10427 0,'0'0'3,"0"0"-3,0 0 0,0 0 0,0 0 0,0 0 0,0 0 1</inkml:trace>
  <inkml:trace contextRef="#ctx1" brushRef="#br0">12573 4907 62 0,'0'0'0'10,"-9"-4"3"-6,9 4 1 6,0 0 4-6,0 0 1 7,0 0 4-7,0 0 0 7,0 0-5-7,0 0 0 7,-14-14-5-6,2 9 0 5,-4-6-2-6,0 6 1 6,-5 5 0-5,-4 5 0 7,-7 6-1-8,-1 1 1 7,4 4-1-7,-8 7 1 7,2 9-1-4,3-4 1 9,2 6-2-15,2-1 1 15,-2 6-1-16,5 0 1 17,2 5-1-16,2 2 1 14,5 4-1-14,7 1 1-1,7 4-1 15,6 0 1-14,5 3-1 15,8-10 1-15,6-14-1 15,7-1 1-15,6-10 0-1,10-7 0 15,1-9 0-14,-4-7 1 15,1-7-1-15,-5-12 1 15,5-6-3-15,-5 2 1 15,-4-5-19-16,-5 5 1 17,0 0-74-17</inkml:trace>
  <inkml:trace contextRef="#ctx1" brushRef="#br0" timeOffset="690">12957 5209 103 0,'0'0'0'10,"7"11"1"-6,-7-11 1 7,10 10 0-7,-10-10 0 6,0 0 3-5,0 0 0 6,0 0 1-6,0 0 0 5,11 4-1-6,5 3 0 8,3-2-1-9,8-3 1 8,6 3-3-7,-1-1 0 6,5-4-1-4,-1 0 1 5,-6-4-1 4,3 1 1-15,-6-1-1 15,1-1 1-14,0 5-1 15,-5-7 0-15,-3 3-13-1,-1 4 0 16,-8-5-32-15,-2 5 0 15,1 0 7-15</inkml:trace>
  <inkml:trace contextRef="#ctx1" brushRef="#br0" timeOffset="1047">12985 5457 110 0,'0'0'1'2,"0"0"0"9,12 0 1-7,-12 0 1 7,7 0 0-7,-7 0 1 7,0 0-1-6,0 0 1 4,20 12-1-3,10-8 1 4,19-4-3-5,-3 3 1 5,7-3-1-5,0 0 0 5,0 4 0-5,-5-4 0 5,0 5-1-4,-4-5 0 8,-9 4-39-14,-3-1 0 17,0 1-8-17</inkml:trace>
  <inkml:trace contextRef="#ctx1" brushRef="#br0" timeOffset="1637">14252 4546 58 0,'0'0'0'7,"0"0"9"-1,0 0 0 5,0 0 2-7,0 0 0 7,0 0-3-7,0 0 0 7,0 0-5-7,-9-4 0 6,-5-5-1-5,-7 4 0 5,-2-4-1-4,0 6 0 4,-2-1-1-6,-3 8 1 7,3 3-1-7,-10 12 0 6,-2 6 0-4,5 5 0 8,2 7 0-13,3-3 1 14,3 10-1-15,8 0 0 17,5 2 0-16,11 4 0 15,4 5 0-16,8 1 0 17,4-6 0-17,5 1 0 16,4 0 0-15,-6-8 0 15,1 1 0-15,-4-5 1-1,1 0 1 15,-11 5 1-14,-10 0 0 15,-3-5 0-16,-9 0-1 18,0-5 0-18,-5-6-1 0,7-1 1 15,-2-6-2-14,7-2 0 15,2-3 0-15,2-5 0 15,3-6 0-16,2-5 0 17,0 11 0-17,0-11 0 16,12 12 0-15,-1 4 0 15,1 7-1-16,-3 11 1 17,0 17 0-17,-4 4 0 0,-3 10 0 16,0 1 0-15,3 3 0 14,2-4 0-14,4-1 0-1,1-4 0 16,4 0 0-15,0-19 0 15,-7-4 0-15,3-7 0 15,2-5 0-15,-5-6 0 15,2-8-11-16,5-18 1 16,3 0-80-15</inkml:trace>
  <inkml:trace contextRef="#ctx1" brushRef="#br0" timeOffset="2446">14475 4974 56 0,'0'0'0'10,"0"0"14"-5,0 0 1 5,0 0-3-5,0 0 0 5,7-23-9-5,7-4 1 5,4-17-2-6,10-2 0 7,0-5-1-6,11-2 0 5,2 0-1-5,1-2 1 5,-1-5 0-5,-4 5 0 5,-12 5 0-4,1 11 1 4,-8 6-2-2,-4 10 1 9,-2 5-1-17,-6 4 0 16,-1 12 0-15,-5 2 0 15,7 18 1-16,-2 8 0 17,-3 8 0-17,-4 5 0 0,-3 7 1 16,-2 5 0-15,-2 4-1 15,2 5 0-15,-2-3 0-1,2 10 0 15,0 4-1-15,2-9 1 17,5-6-2-16,-4-8 1 15,4-4-30-16,0-14 0 17,0-5-8-17,14-7-4 16</inkml:trace>
  <inkml:trace contextRef="#ctx1" brushRef="#br0" timeOffset="3019">14765 5908 71 0,'0'0'0'8,"0"-11"2"-4,0 11 1 7,0-10 0-7,0 10 0 7,0 0 3-7,0 0 0 7,0 0-3-6,0 0 1 5,0 0 0-5,-6 14 1 5,-6 12-3-6,3 10 0 7,-3 15-1-7,5 0 1 7,5 4-1-5,4-9 0 9,10-3-1-13,2-8 1 11,11-5 1-13,0-12 0 17,3-6 2-17,9-12 1 16,2-7 0-15,-7-9 1 15,-2-7 0-15,-9-14 1 15,-9-4-3-16,-12-3 1 17,-5-11-3-16,-7 9 1-1,-4 2 0 15,-4 5 0-15,-6 11-2 17,1 3 1-17,0 7-2 17,-1 6 0-17,1 5-1 0,0 3 0 16,1 4-18-15,6 0 1 15,4 0-36-16,5 0 1 17,2 2 47-17,21-9 0 5,-3 0-7 0</inkml:trace>
  <inkml:trace contextRef="#ctx1" brushRef="#br0" timeOffset="21648">16645 4491 66 0,'0'0'0'11,"0"9"1"-8,0-9 0 8,0 0 1-6,0 0 0 5,0 0 3-5,0 0 0 5,0 0-1-5,0 0 0 5,0 0-1-5,0 0 0 5,0 0 0-6,0 0 0 6,0 0 0-5,0 0 1 6,0 0-2-7,0 0 0 7,-14 16 0-6,7-4 0 6,3 2 0-8,-3 2 1 9,0 5-2-8,2 2 1 6,1-3-1-6,1 3 0 8,3 0 0 0,3 5 1 5,1 4 0-17,1 3 0 1,-1-3 0 15,3-2 0-16,5 6-1 16,-1-8 0-15,1 2 0 15,2-9 0-16,4-5 0 0,5-5 0 17,7-11 1-17,0-4 0 17,5-8-1-17,-1-11 1 16,1-4-1-15,2-6 1 15,2-6-1-16,0-4 0 16,0-1-1-15,-4-2 1 15,-1 0-1-15,-4-2 1-1,-5-3-1 15,-9 7 0-14,-9 10 0 15,0 6 1-15,-4 5-1 15,-3 7 0-16,0 7-1 0,0 9 1 17,0 0 0-16,0 0 0 7,-14 21-1-4,7-10 1 7,-2 1-1-2,4 4 1-3,-2 2-1 5,5 3 1 5,0 6-1-15,-1 1 1 16,1 6-1-17,-3 3 1 0,3-2 0 16,2-1 0-16,7 3 0 16,-5-7 0-16,3 2 0 17,-1-11 0-16,1-3 0-1,0-6 0 15,2-1 0-14,-1-2 0 15,1-2-6-15,-7-7 1 15,14 0-32-15,-2 0 0 5,-5 0-11 4</inkml:trace>
  <inkml:trace contextRef="#ctx1" brushRef="#br0" timeOffset="22458">17327 4634 75 0,'0'0'0'11,"4"16"3"-7,-4-16 1 6,3 11 0-5,-3-11 0 6,0 0 1-7,0 0 1 6,0 16 2-5,0 7 1 7,0 12-5-9,0 2 0 8,0 4-1-6,0-4 0 5,0 2-1-6,0-16 0 7,-3 0 2-7,3-11 0 7,0-3-2-6,0-9 0 4,3-21 0-4,-3-7 0 6,2-11-1-7,5 0 0 7,-3-7 0-7,6 5 0 6,3-1 0-5,1 10 0 7,0-2-1-9,0 6 1 15,-3 7-1-17,3 5 1 14,-2 5-1-15,-3 4 0 16,5 2 0-15,2 15 1 15,5 3-1-16,-1 13 1 17,6 1-1-17,-3 8 1 16,-3 8 0-16,-3-1 0 17,-4 6-1-17,-1-9 1 0,-3-4-1 17,-2-3 1-17,-2-9-1 16,-5-2 1-15,2-10-7-1,0 1 1 16,-2-8-30-16,0-4 1 16,0 0-29-15</inkml:trace>
  <inkml:trace contextRef="#ctx1" brushRef="#br0" timeOffset="23254">18112 4723 84 0,'0'0'0'10,"-2"-11"3"-5,2 2 0 5,0 2 3-4,0-14 1 5,-2-2 0-8,-3-4 0 7,-2-8 0-5,-5 3 1 6,1 2-3-7,-5 2 0 6,-3 1-2-5,1 11 0 5,0 0-2-5,-3 9 1 5,-2 2-1-5,-3 12 0 5,-3 14-1-6,5-1 1 8,4 15-1-7,6-1 1 8,-2 15-1-12,7 6 1 15,4 7 0-16,3 5 0 16,4 11 0-15,3-11 0 15,4-1 0-16,7-22 0 17,0-14 1-17,9-21 1 17,8-20-2-17,1-22 0 16,3-17 0-15,-2-17 0 15,1-16-1-15,1-23 1-1,0-15-1 15,-9 8 1-15,-7 2-1 18,-10 17 1-18,-9 20-1 0,3 26 0 16,-5 30 0-16,-5 2 0 17,1 11-1-17,4 5 1 16,-14 0-1-15,5 21 0 15,2 13 0-16,0 10 1 17,5 11-2-17,2-2 1 16,2 12 0-16,0-3 1 18,3 9-1-18,-3 3 1 0,7 4 0 15,-4-2 0-14,6-3-1 16,-4-13 1-17,3-7-17 0,-1-14 1 16,-2-11-23-16,11-17 1 17,10-13 20-17,-10-21 0 17,3 2 8-17</inkml:trace>
  <inkml:trace contextRef="#ctx1" brushRef="#br0" timeOffset="23871">18444 4539 74 0,'0'0'0'9,"0"-11"12"-5,0 11 0 7,-3-12-3-6,3 12 1 6,-20-13-4-7,6 6 0 6,-2 2-3-5,-5 3 0 5,-2 2-1-5,0 7 0 5,-2 9-1-6,2 11 1 7,2 8 1-6,7 9 0 5,5 6-2-4,7 5 1 4,2 1-1 7,4-6 0-16,8-11 0 15,2-11 1-16,6-10 1 0,3-20 0 16,10-21-3-15,-8-9 1 15,5-12-1-15,-5 0 1 15,-4-2-1-16,-5 3 1 16,-2 8-1-15,-5 3 1 15,-4 14-1-15,-3 2 0 16,0 4-1-17,-2 12 1 0,0 0-1 15,-4 16 1-14,-10 14-1 15,9 2 1-16,5 12 0 17,5-3 0-17,4 10 0 0,3 2 0 16,4-3 0-15,0-6 0 15,-5-9 0-15,3-8 0 15,0-11-10-15,0-11 1 15,2-7-28-16,2-12 1 16,5-18 13-15,-2-3 1 15,0 3 6-15</inkml:trace>
  <inkml:trace contextRef="#ctx1" brushRef="#br0" timeOffset="24368">18743 4583 105 0,'-4'12'0'7,"1"11"5"-3,-1 9 0 8,-8 18-2-8,3 6 1 6,2 6 1-5,-2-7 0 5,2 0-3-5,0-9 1 6,2-14 0-7,5-4 0 7,-4-12 0-7,4-16 1 7,9-16-3-7,-2-21 0 6,2-18 0-6,5-3 0 8,2-15 0-6,2 6 0 10,3 0 0-15,-5 19 0 15,-4 4 0-16,-3 15 0 17,0 8-1-17,1 14 0 17,-6 7 1-17,1 18 0 16,2 21 0-15,-7 10 1-1,2 13-1 15,3-2 1-14,1 2-2 15,-1-19 1-15,2-3 0 15,-2-11 0-15,-1-8 1-1,3-5 1 15,5-9-2-14,-1-23 1 15,5-14-1-15,-2-14 0 15,-2-11-1-16,-1 5 0 16,3-6 0-15,0 8 0 15,-3 9 0-15,-2 9 0 15,1 14-1-15,-6 0 0-1,1 11 0 15,-3 19 0-14,-2 21 0 15,2-1 1-15,1 10-1 16,1 0 1-16,3 2-1-1,3-7 1 14,1-3-18-13,10-8 0 15,4-14-14-15,7-14 0 15,1-14-2-15,6-11-5 14</inkml:trace>
  <inkml:trace contextRef="#ctx1" brushRef="#br0" timeOffset="24918">19586 4367 102 0,'-11'0'0'1,"-17"2"4"0,0 3 1 11,-4-1 2-9,-5 13 1 8,-2-1-3-6,0 9 0 5,0 7-4-5,2 5 1 5,0 9 0-6,12-2 0 7,2 6-1-6,9 1 1 5,5-3-1-5,6-9 0 5,6-4 1-4,1-12 1 19,6-7-2-25,6-25 0 0,11-10-1 16,1-13 1-16,0-9-1 17,-3-3 1-16,0-11-1-1,-6 9 0 15,-3 7 0-14,-5 9 0 15,-4 7 0-15,-4 9 1 15,-6 12-1-15,-6 22 1 15,-7 13-1-16,2 13 1 16,3 9-1-15,4 5 1 15,7 9-1-16,7-10 1 17,6 3-1-17,3-22 0 0,5-8-7 16,9-16 1-15,7-16-14 16,0-16 1-17,4-19 11 0,1-2 0 15,-1-9-1-14,1 3 0 15,4-8 7-15,-14 12 0 15,-2 7 3-16,-7 0 0 16,-7 4 4-15,-4 3 1 15,-5 4 0-15,-5-2 0 15,-4-2-1-16,-1 2 1 17,-1 4 0-17,-3-1 1 0,-2 1-2 16,-3 3 0-16,0-5-2 17,1 8 1-17,4-1-3 1,-4 7 1 15,4 0-1-16,7 7 0 16,0 0-1-15,0 0 1 8,0 0 1-6,0 0 0 7,-10 0-1-5,-1 7 1 6,-1 2-1 0,-1 14 0 6,-6 12 0-17,3-1 0 16,0 8-1-15,4-8 1-1,5-4-1 17,3-5 1-17,4-2 0 2,11-7 0 12,12-9 0 3,5-7 1-17,4-16-1 0,1-2 0 16,-1-10-1-15,-7 5 0 15,-4-2 0-16,-7 6 0 17,-5 3 0-16,-5 5 0 14,-1 2 0-14,-3 9 0 15,2-7-1-15,-2 7 1 0,0 0-1 4,0 0 1 6,0 0-1-8,0 0 1 8,0 0 0-7,0 0 0 6,0 0 0-5,0 0 0 5,0 0 0-5,0 0 0 5,0 0-1-5,0 0 1 6,0 0-1-6,0 0 1 5,-5 11 0-6,3 10 0 7,0 7 0 0,4 18 0 6,3 16 0-17,2 9 0 17,0 12 0-16,0 0 0-1,-5 11 0 15,0-4 0-15,0-1 0 17,1 10 1-17,-3 9 0 17,0-29 0-17,2-20 2 0,-2-13 0 16,0-13 1-15,-5-8 1 15,-1-11-4-16,-22-5 1 16,-9-7-1-15,-9-25 1 15,-12-16-2-15,-6-12 0 15,-10-11-2-16,-4-16 0 17,-7-9-17-16,34 32 1-1,19 15-24 15,16 6 1-15,-5-5 0 17</inkml:trace>
  <inkml:trace contextRef="#ctx1" brushRef="#br0" timeOffset="26195">20028 4611 97 0,'0'0'1'1,"0"0"1"10,10 11 2-7,-3-8 1 7,6 6 0-7,6-9 0 6,8 2-2-5,3-4 1 5,7-7 0-5,2-8 1 7,5-8-3-8,-7 4 1 7,-5-2 0-7,-9 3 0 6,-2 1-1-6,-16-8 1 7,-8-5-2-6,-8 9 0 5,-8 0 0-5,-4 13 1 5,-4 20-1-5,-10-4 0 5,-2 15-1-5,0-5 0 6,-3 7 0 1,5 5 0 5,3-1 0-17,11 8 0 0,0-1 0 16,16 6 0-16,11 3 0 17,12 1 0-17,14 2 0 17,3-7 1-16,3-2-2-1,8-14 1 15,-2-5-10-15,1-9 0 17,3-15 2-17,1-4 0 16,1-13-9-15,-4 3 1 15,-3-3-23-15,-2 0 1 15,0 0 27-16</inkml:trace>
  <inkml:trace contextRef="#ctx1" brushRef="#br0" timeOffset="26587">20701 4562 99 0,'0'0'0'10,"-7"17"3"-4,7-17 1 3,0 0 4-5,-9 0 0 7,-12 4-3-6,-2-2 0 6,-5 8-2-7,-2 1 0 7,-2 1 0-6,5 6 0 5,4 7-2-6,2-2 1 6,7 5-1-5,9-5 0 6,1 0 0-7,8-7 1 6,1 0-1-5,13-16 0 5,12-11-1-6,3-10 1 7,6-9 0-6,0-7 0 7,0-9-1-8,-9-9 0 13,-7-12 0-17,-9-4 0 17,-7-9 0-16,-3 13 0 14,-4 7 0-15,0 12 0 17,-2 18 1-17,0 2 1 17,-3 12-2-16,5 16 1-1,-16-5-1 15,5 26 0-15,-3 11 0 17,7 10 0-17,7 13 0 17,2 5 0-17,12 7 0 0,2-5 1 16,3 9-1-16,-1-9 1 17,0 0-1-17,1-14 0 17,-3-13-13-17,9-3 1 16,7-13-46-16,5-15 0 17,0 1 45-17</inkml:trace>
  <inkml:trace contextRef="#ctx1" brushRef="#br0" timeOffset="27515">16954 6138 90 0,'0'0'6'3,"-3"-14"0"7,-1-11 3-6,-3 2 1 7,2-5-3-6,-4 5 1 5,0-4-2-5,0 6 0 5,-1 3-3-5,1 2 0 5,0 4-2-6,-10 8 0 7,-6 8-1-6,0 12 1 6,-3 14-1-7,3 18 0 7,2 12 0-6,4 2 0 7,8 7 0 5,4-4 0-17,7-3 1 0,7-14 0 16,4-6 0-15,15-17 1 16,11-14 0-17,4-20 0 16,7-18-1-16,-4-19 0 17,7-26 0-17,-1-24 0 17,10-26-1-17,-14 0 0 17,-11-12 0-17,-10 17 0 0,-11 0 0 16,-5 41 0-16,-6 30 0 16,-3 18 0-15,-5 24 0 15,-9 24 0-16,-7 19 0 0,3 7 0 17,-10 14-1-17,8 7 1 17,1 7-1-17,3 8 1 16,9 6 0-16,7 15 0 17,5 15 0-17,9-22 0 16,6-6-3-15,-4-35 0 15,-2-25-17-15,7-5 1-1,0-13-21 16,9-12 1-16,0 0 9 16</inkml:trace>
  <inkml:trace contextRef="#ctx1" brushRef="#br0" timeOffset="28061">17562 5885 97 0,'-7'0'0'8,"-9"0"6"-4,4 0 0 6,3 0-1-5,-12 12 1 7,-9-1-4-9,-4 17 0 8,-8 4 2-6,5 14 0 4,0 5-1-4,8-1 0 6,6 10-2-7,6-9 1 7,6-8 0-7,4-13 0 7,7-5 1-7,16-13 0 7,14-17-1-7,0-11 0 7,11-14-1-6,-6-6 1 5,-3-10-1 6,-6-5 1-16,-8-4-1 17,-4 11 0-17,-5 10-1 2,-2 6 1 12,-2 7-1-13,-3 14 0 15,0 3 0-16,-2 24 0 10,0 22 0-3,2 8 0 9,3 15 0-15,2 2 0 15,0 2 0-16,2-14 0 16,-2-7 0-15,2-9 0 16,-2-9-11-17,0-9 0 0,0-10-4 16,2-15 1-16,5-15 8 17,0-13 1-17,0-7 1 17,4-12 0-17,-2-8 2 0,0 1 0 15,0-6-1-14,-6 11 0 16,-1 9 2-17,-7 5 1 17,3 16 1-17,-3 2 1 16,0 10 3-16,-2 11 1 16,10-5 2-15,-4 26 1 1,1 9-1 13,3 11 1-15,-1 14-2 16,-2-2 0-16,0 2-5 16,-3-11 0-15,-1-5-1 15,1-7 1-15,-4-13 1-1,2-3 0 15,-2-9 0-14,7-21 0 16,3-18-1-17,1-12 0 17,1-13-2-17,4 1 1 16,2-6-1-16,1 14 0 17,-6 9 0-17,1 11 0 17,-2 10 0-17,-5 27 1 0,2 21 0 16,-2 16 0-16,-3 14 0 17,1-5 0-17,-3 3-1 16,3-19 1-15,-5-5 0-1,2-9 0 16,0-8 0-16,8-11 1 16,4-6-1-15,-1-20 1 15,13-10-2-15,-8-14 1 15,3-18-1-15,0 7 0 14,2-5 0-15,-7 16 0 18,-2 8-1-17,-5 10 1-1,-2 10 0 15,-3 25 0-15,-1 24-1 16,-1 8 1-15,0 14 0 15,3-11 0-15,6-5-1 0,1 0 1 14,9-4-3-15,-5-8 0 17,2-6-10-17,-2-7 0 16,7-5-7-15,5-14 1 15,2-2 6-16,-3-13 1 16,-1-8 4-15,-1-6 1 15,3-12 6-15,-5 4 1-1,2 3 3 16,-11 5 0-16,-5-6 10 16,-4 11 0-15,-5 1 0 16,-7 7 0-17,-2 5-6 0,-3 5 0 16,-11 4-1-16,7 4 0 17,-7 8-4-17,0 16 0 16,-2 18-1-16,4 5 1 16,2 11-1-15,6-5 1 16,1 3-1-16,10-11 0 14,6-8 0-14,6-11 0 15,3-7-1-16,6-11 1 0,2-19-1 16,2-11 1-15,4-17-1 15,-1-6 0-15,-1-9 0-1,-7 11 0 15,-4 6 0-14,-5 11 0 16,-2 8 0-17,-2 12 0 17,-10 18 0-17,5 18 0 16,-7 17 0-16,10 2 0 17,4 2 0-17,0-11 0 16,4-7 0-15,12-7 0 15,9-11 0-15,5-10 0-1,12-9-1 15,-3-4 1-14,9-12 0 16,-4-3 0-17,-3-4 0 1,-9-2 0 14,-7-2 0-15,-11-5 1 16,-7-5 0-15,-7 5 0 15,-10 4-1-15,-6 8 1 15,-14-1-1-15,-7 12 1 14,-9 4-1-14,0 17 0 15,-2 9 0-15,1 7 0 16,8 6 0-17,7-4 0 0,4 5 0 15,10-10 0-14,4 3 0 15,14-10 0-15,13-1 0 15,3-10 0-16,5-10-1 0,-3 3 1 16,3 1-1-15,-3 12 1 15,-2 11-1-15,-9 17 1 15,-9 21 0-16,-1 7 0 16,-11 14 0-15,3 9 0 15,-8 5 0-16,1 4 0 17,-1 5 0-16,1 12 0-1,2 6 0 15,-3-43 0-14,7-26 0 15,1-9 1-16,1-16 1 17,-3-7 0-17,-1-4-1 0,-16-17 1 16,-12-16-2-15,-4-6 1 15,-9-12-2-15,6-7 1 15,-6-10-7-16,11 6 0 17,7-1-27-16,9 5 0 14,0 3-35-14</inkml:trace>
  <inkml:trace contextRef="#ctx1" brushRef="#br0" timeOffset="29891">19068 6230 102 0,'0'0'0'10,"0"0"5"-6,0 0 0 7,0 0 4-7,9 5 0 7,7 4-4-7,10-4 0 6,10-1-1-5,6-11 0 5,6-4-2-5,3-10 1 5,4-7-1-5,-9-6 1 5,-2-3-1-5,-9 3 0 5,-8-3 0-5,-6 0 0 6,-14-2 0 3,-2 7 1-13,-12-5-3 14,-5 12 1-14,-9 9-1 15,-6 11 1-16,-12 12-1 18,-1 14 0-18,1 11 0 0,0 14 0 15,7 9 0-15,4 2 0 17,5 8 0-16,12 2 0 15,1-5 0-15,10-7 0 15,10-9 0-16,8-9 0 16,12-7 0-15,11-14 0 14,10-12-1-14,2-8 1-1,5-8-1 16,-3-9 1-15,3-8 0 15,-3-4 0-15,0-1 0 15,-9-10 0-16,-4-2 0 0,-5-7 0 16,-5-4 0-15,-9 2 0 15,-7 4 1-15,-5 12 0 15,-6 11-1-15,-5 5 1 15,-5 7-1-16,-11 12 0 16,-9 10 0-15,-3 13 0 16,-2 15 0-17,5 1 0 0,0 11 0 15,6 2 0-14,8 0 0 15,4-8 0-16,7-6 0 17,7-6 0-17,4-5 0 0,12-14 0 16,10-2 0-15,-1-14 1 15,5-2-1-15,0-14 0 15,-3-14 0-16,3-5 0 17,0-6 0-17,0-2 0 16,-5-13-1-16,-4-3 1 17,-5-12-1-17,-10-1 0 17,-3-8 0-17,-6 20 1 0,-2 17 0 16,-2 6 0-15,0 14 0 16,-6 14 0-17,-4 7-1 0,-6 20 1 15,-4 17 0-15,-1 9 0 17,0 6 0-16,3 8 0 15,-5 11 0-16,6 0 0 17,1 9 0-17,5 8 1 17,4 6-1-17,7-5 1 17,7 1-1-17,2-12 0 0,9-5 0 16,3-11 0-16,9-12-3 16,2-8 0-15,8-17-37 15,10-12 0-15,1 3-21-1</inkml:trace>
  <inkml:trace contextRef="#ctx1" brushRef="#br0" timeOffset="34980">12621 7951 46 0,'0'0'0'10,"19"11"3"-5,-19-11 1 5,9 5 4-5,-9-5 1 5,0 0-4-6,0 0 0 7,0-9-1-7,0 9 0 7,-2-14 1-7,-1 2 1 7,-6 3-1-8,2 2 0 8,-2-2-1-6,-5 2 1 5,-2-2-4-6,-2 0 1 8,-1 4-1-8,1-2 0 7,2 3-1-7,2 4 1 6,4 0 0-5,-1 2 0 7,2 3-1 0,-5 4 1-10,-2 2-1 13,4 8 1-15,-4 6-1 16,5 0 1-15,-1 8-1 15,-2-6 1-15,1 8-1 15,1-1 0-16,-2 5 0 0,7-2 1 16,3-2-1-15,1 4 1 15,3 4 0-15,7 3 1 15,5 3-1-16,2 1 1 17,4 5-1-17,-2 1 0 16,-2-1 0-15,2 0 0 15,-2-4 0-15,0-5 0-1,2-5 0 15,0-2 1-14,0 0-1 15,0-2 0-15,-2 0 0 15,-2 2 0-16,-1 0 0 0,-2-4 0 16,-2-1 0-15,-2 3 0 15,-1-7 0-15,-4 7 0 15,-6-5 0-15,-4 5 0 15,-1 4 0-16,-1-9 0 16,-2 3-1-15,1-3 1 15,-4-2-1-16,-1 0 1 0,-3-3 0 16,1-1 0-15,3-3-1 15,-1 0 1-15,0 0-1 15,-3 2 1-16,-2-7-1 0,4 3 1 16,3-9 0-15,0-1 1 15,0-2-1-15,-7-2 0 15,0-7 0-15,-2 0 0 15,-5 0-1-16,2-7 1 16,0-2-1-16,1 0 1 17,-1 0-1-16,5-3 1-1,0 3-1 15,2-9 0-14,-2 2-15 15,7-5 0-16,-4-2-28 17,17-5 0-17,-4 3 0 0</inkml:trace>
  <inkml:trace contextRef="#ctx1" brushRef="#br0" timeOffset="37034">14022 8144 66 0,'0'0'1'2,"0"0"1"9,0 0 5-7,0 0 1 7,0 0-2-7,0 0 0 6,0 0-1-5,0 0 0 5,0 0 0-6,0 0 0 8,-5-14-2-8,-4 5 0 7,-3-5 0-6,-2 3 0 4,-4-3-1-4,-7 5 0 5,-3-3-1-5,-9 5 1 7,-2 3-2-8,-2 4 1 9,-1 2-1 3,5 7 0-16,3 3 0 0,1 4 0 17,-3 5 0-17,6-1 0 17,4 6 0-17,-1 6 0 16,-1 5 0-15,5 4 0 15,5 10 0-15,-1-1 0 15,10 1 0-16,4 4 0 17,5-4 0-17,3-5 0 0,4-5 0 16,6-2 1-16,13-11 0 16,-1-5 0-15,7-7 0 15,5-5 1-16,2-11-1 0,5 0 1 17,2-11-1-16,-7 2 1 15,-4-3-2-16,-3 1 1 16,-2-1-3-15,-7-4 1 15,-2 5-18-15,-5-8 1 15,-9 3-23-16,2 2 1 17,-4 0 22-16</inkml:trace>
  <inkml:trace contextRef="#ctx1" brushRef="#br0" timeOffset="37547">13644 8438 50 0,'0'0'0'10,"0"0"6"-5,0 0 1 5,0 0-2-5,0 0 0 4,0 0 1-3,0 0 0 4,0 0 0-6,7-2 1 7,9 0-3-6,7-7 1 5,9-3-3-6,5 1 1 7,4-3-2-6,3 5 0 5,2-3-1-4,-2 5 1 11,0 3-1-17,-12-1 1 16,-2 3-6-15,-9 2 0 15,-5 2-23-15,-2 3 0 14,2-1-6-14</inkml:trace>
  <inkml:trace contextRef="#ctx1" brushRef="#br0" timeOffset="37817">13902 8466 77 0,'0'0'0'10,"0"12"3"-6,0-12 1 7,0 0-1-6,0 0 1 6,0 6 1-7,0 6 0 6,0 4-1-5,0 7 1 5,0 12 0-5,0 4 0 5,0 9-3-5,0-4 1 5,0-1 0-6,0-6 0 7,0 0-2-7,0-14 1 8,0-2 0-8,0-7 0 12,0-5-2-16,0-9 0 17,0 9-11-17,0-9 0 8,0 0-25-3,0 0 1 5,0 0 23-5,0 0 0 5,0 0 0-6</inkml:trace>
  <inkml:trace contextRef="#ctx1" brushRef="#br0" timeOffset="38204">13377 9027 78 0,'0'0'3'3,"0"0"1"7,11-2-1-5,-11 2 0 6,9 0 2-7,-9 0 0 6,14 0-2-4,5-2 0 4,6-3 0-6,3-2 1 6,6 3-3-5,8-8 1 6,6 3 0-7,7 2 0 7,5 0-1-7,2 3 1 7,5 4 0 1,0-5 0 5,4 5-1-16,-15-2 1-1,-6-1-1 15,-6 1 1-14,-5-7-1 15,-9 2 0-16,-7 0 0 18,-2 2 0-18,-12 5-3 0,0-4 1 15,-4-1-32-15,-5 5 0 17,0 0 2-17,0 0 0 8</inkml:trace>
  <inkml:trace contextRef="#ctx1" brushRef="#br0" timeOffset="38655">13628 9559 69 0,'0'0'2'2,"0"0"0"9,0 0 2-6,0 0 0 4,0 0 3-3,0 0 1 3,9-5-3-3,2-4 0 4,3-5-1-6,7-9 0 6,7-9-1-5,2-5 1 7,6-4-1-9,-8 2 0 8,2 4-2-6,-7-4 1 5,-2 2-1-5,-5 10 1 5,-9 6 0-4,2 5 0 3,-9 4-1-4,2 3 0 6,-2 2-1-7,0 7 0 8,3-9 0-10,-3 9 0 10,-10 11 0-8,1 1 0 7,0 2 0-7,0 2 0 13,-3 2 0-17,1 3 0 17,-5 4 0-17,2 7 0 16,-2 8 0-15,2-1 0 14,2 0 0-14,5 7 0 15,0 2 0-15,7 3 1 0,7-1-1 14,-2-6 1-15,7-5-1 16,4-7 1-15,2-4 0 15,-2-5 1-15,0-7-1 15,0-4 0-16,-2-8 0 0,7-6 0 17,7-10-2-16,-1-1 1 15,10-10-26-16,5-5 0 16,-3 0-43-15</inkml:trace>
  <inkml:trace contextRef="#ctx1" brushRef="#br0" timeOffset="40670">15357 8139 85 0,'0'0'0'9,"-11"-11"5"-4,11 11 1 6,0 0 1-7,0 0 0 7,-9-7-1-7,-1 2 1 7,-3-4-4-6,-3 2 1 5,-5-2-3-6,0 2 1 6,0 0-1-5,-2 7 0 5,0 0-1-5,-7 5 1 6,-2 9 0-7,-5 6 0 6,0 8-1-3,1 0 1 8,1 2-1-13,0 2 1 10,6-2-1-12,10 6 1 16,3-3-1-15,9 8 0 15,7 3 0-15,12 2 0 15,4 2 0-16,7-9 1 17,0-2-1-17,0-9 1 16,2-8 0-15,5-10 0 16,5-6-5-17,-3-8 1 0,0-8-47 15,7-9 1-14,0 3 23 15</inkml:trace>
  <inkml:trace contextRef="#ctx1" brushRef="#br0" timeOffset="41137">15403 8402 89 0,'0'0'0'8,"0"0"1"-3,0 0 0 4,0 0 2-4,0 0 1 5,0 0-2-4,0 0 1 3,14-3-2-4,0 3 1 6,2 0 0-6,5 0 0 5,-3-2-1-5,5 0 1 4,3 2-1-4,-5-5 1 6,4 1-1-6,-4 1 0 6,-3-1-1-7,-2 4 0 7,-4-5-34-8,-3 5 0 8,2 0 0-5</inkml:trace>
  <inkml:trace contextRef="#ctx1" brushRef="#br0" timeOffset="41495">15837 8503 73 0,'0'0'0'10,"9"4"7"-5,-9-4 0 5,9 5 6-5,-9-5 0 6,14-5-7-8,2-8 0 9,5-3 0-9,4-12 0 8,-2-7-3-6,5 3 1 6,-5-5-3-7,2-4 1 6,-2-3-1-5,0 1 1 5,0-3-1-4,-5-3 0 5,-1 3-1-4,-8-2 1 10,-5 7-1-16,-1 8 1 15,1 6-1-16,-4 4 0 17,0 11-1-17,0 12 1 16,0 0-1-16,0 16 1 0,0 10-1 17,0 6 1-17,3 7-1 17,-6 7 1-17,-1 7 0 0,-1 2 0 16,3 12 0-16,2 6 0 19,-5 10 0-18,5-11 0 13,0-8 0-14,0-13 0 16,0-10 0-15,0-6 1 15,-2-17-1-16,2-2 1 17,2-7-1-16,-2-9 1-1,5 12-6 15,-5-12 0-14,0 0-31 17,0 0 0-17,0 0-14-1</inkml:trace>
  <inkml:trace contextRef="#ctx1" brushRef="#br0" timeOffset="42228">14888 7928 53 0,'0'0'3'2,"-12"-7"0"9,-4 2 3-6,0 5 1 5,0 3 1-5,0 6 1 5,-3-2-5-6,-11 13 0 7,-7 3-1-7,0 5 1 9,-4 4-1-10,4 3 0 7,0 2-2-5,10 2 1 5,4 7-1-5,7 2 0 6,11 9 0-6,5 6 0 13,11 3 0-17,17-1 0 12,9 1 0-12,9-4 1 17,7 1-2-17,5-13 0 14,4 1-9-14,18-1 0 14,1 3-66-13</inkml:trace>
  <inkml:trace contextRef="#ctx1" brushRef="#br0" timeOffset="42742">16396 8034 85 0,'0'0'0'10,"0"0"1"-6,0 0 1 6,0 0 1-5,0 0 1 6,0 0-2-8,0 0 0 10,5 11 1-10,2 8 1 8,4 8-1-7,8 5 1 7,4 12 0-6,0-5 0 5,0 0 1-6,-5 7 0 6,-2 7-1-3,-6 2 0 2,-15 7-2 5,-2-11 0-13,-5 4-1 14,-1-9 1-14,-1 3-1 15,-2-15 0-15,0-2-2 15,-5-13 1-16,0-5-21 0,0-12 0 17,-4 2-54-17</inkml:trace>
  <inkml:trace contextRef="#ctx1" brushRef="#br0" timeOffset="43282">16530 7622 71 0,'0'0'0'10,"9"7"3"-7,-9-7 1 8,0 0 1-6,0 0 1 5,0 0-2-5,0 0 0 5,12 0-1-5,-3 0 1 6,9-3-1-7,5 3 1 6,7 0-2-5,-2 0 0 6,2 0-1-7,-3 0 1 7,-1 5-1-6,-6 2 1 5,-8 0 0-6,-12 14 0 7,-9 8-1-7,-5 4 1 7,-9-1-1-6,2-5 0 6,0 3-1 1,3-2 1-9,2-3-1 11,4-4 1-14,5-5-1 15,5-2 1-14,4-3 0 15,-2-11 0-16,23 0-1 3,-2 0 1 11,14-4-1-14,-8-3 1 16,3 2-1-15,3 1 0 15,6 4-7-16,-9 4 1 16,2 1-26-15,-7 6 0 15,-6 3 9-15,-15 14 1 15,1-1 14-16</inkml:trace>
  <inkml:trace contextRef="#ctx1" brushRef="#br0" timeOffset="43929">14620 9101 77 0,'0'0'0'9,"-9"0"4"-4,9 0 1 5,0 0-1-5,0 0 0 5,0 0-1-6,0 0 1 6,16-9 0-6,7 4 0 8,14-2-1-8,7 0 1 7,7-2-2-6,11 2 0 5,9-4-1-6,14 2 1 7,14-1 0-3,-4 1 0 9,9-7-1-16,20-5 1 15,16-4-1-16,-11 2 1 17,-2 2-1-16,-19 5 0-1,-13 5 0 16,-10-1 1-16,-9 1-1 16,-25 4 0-15,-21 5 0 16,-5-1 0-17,-7 3 0 0,-4 0 1 15,-7 0-4-15,-7 0 0 17,0 0-21-17,0 0 1 9,0 0-47-6</inkml:trace>
  <inkml:trace contextRef="#ctx1" brushRef="#br0" timeOffset="44425">15790 9129 106 0,'0'0'0'8,"-16"16"2"-4,16-16 1 7,-11 11 0-7,11-11 0 8,-12 14-1-8,-4 0 0 6,-7 2-2-6,-9 9 1 7,-7 7-1-6,-5 1 1 5,3 8 0-5,1-4 0 5,4-3-1-6,-1-1 1 6,2-1-1-5,5-7 1 6,3-2-1 5,1-2 1-16,8-10-1 16,6-2 0-16,1-2 0 17,11-7 0-16,0 10 1-1,11-10 1 15,8-3-1-14,4-1 1 15,4-6-1-16,6-1 1 16,6 2-2-15,5-3 1 15,4 1-1-15,5-3 1 15,2 2-1-16,3 3 1 16,-1 5-1-15,-4-3 0 15,0 4 0-15,-11 1 1-1,-10 0-1 16,-4 2 1-16,-12 0-1 17,-2 0 0-16,-5 2-1-1,-9-2 1 15,11 2-10-15,-11-2 0 17,0 0-14-17,0 0 1 8,0 0-29-3</inkml:trace>
  <inkml:trace contextRef="#ctx1" brushRef="#br0" timeOffset="44935">15708 9241 69 0,'0'0'0'8,"0"0"5"-4,0 0 1 8,0 0 1-8,0 0 1 7,0 0-4-7,0 0 1 5,0 0 0-4,0 0 1 6,0 0-3-6,0 0 1 6,0 16-3-7,0 5 1 7,2 9 0-7,-2 14 1 6,2 11-1-4,-2 12 0 8,2 11 0-13,-2-7 1 14,0 7-2-14,-2-9 0 15,0-7 1-15,0-13 0 15,2-12 0-16,-5-10 1 17,5-8-4-17,0-8 0 16,0-4-29-15,9-19 0 19,0 1-33-18</inkml:trace>
  <inkml:trace contextRef="#ctx1" brushRef="#br0" timeOffset="45666">17338 8742 81 0,'0'0'3'2,"0"0"1"9,0 0 3-6,0 0 1 5,0 0-5-6,0 0 1 7,0 0 1-7,0 0 0 7,21 0-1-6,4-2 0 5,10-3-2-5,13-2 1 5,14-4-1-5,3-1 0 5,2 3 0-5,-5 2 0 5,0-7-1 7,-7 5 0-16,-4 0-1 16,-12 2 1-17,-9 3-5 0,-7-1 0 16,-9 3-24-16,-5 2 0 16,-4 2 1-15,-5-2 0 6,-19 9 24-3,-4-4 0 7,0 2-9 0</inkml:trace>
  <inkml:trace contextRef="#ctx1" brushRef="#br0" timeOffset="45955">17691 8482 85 0,'0'0'0'9,"0"0"1"-4,0 0 1 5,0 0 0-6,0 12 0 7,-3 11 5-6,3 0 1 6,0 0 0-7,0 16 1 7,3 11-4-7,1 1 0 6,3 4-2-5,-2 0 0 5,-1 5-2-5,-1 0 1 6,-1 2-1 4,3-11 0-15,1-3 0 17,-1-9 0-17,2-4-11 17,2-12 0-17,0 4-82 0</inkml:trace>
  <inkml:trace contextRef="#ctx1" brushRef="#br0" timeOffset="46391">19151 8310 63 0,'0'0'0'8,"4"-14"2"-3,-4 14 1 6,3-14 2-7,-6 5 0 8,1-3 3-9,-5-6 1 8,0 2 0-7,-4 0 1 7,-8 0-7-8,1 4 1 8,-5 1-2-6,-7 6 0 5,-7 5 0-5,-7 5 0 6,-6 11-2-5,-1 7 1 4,-2 4 0 6,2 8 0-15,3 9-1 12,4 2 1-12,3 6 0 15,4 6 1-15,2 4-2-1,10 0 1 16,4 5-1-16,12-7 0 17,9 0 0-17,12-8 1 16,11-3-1-15,9-10 1 15,2-5 0-16,6-11 0 17,6-9 1-17,2-7 1 16,3-2-2-15,-1-10 0 15,1-2-1-16,-14 3 1 0,-7-6-3 16,-5 3 1-15,-2 1-25 16,-9-6 0-17,2 3-41 0</inkml:trace>
  <inkml:trace contextRef="#ctx1" brushRef="#br0" timeOffset="46850">18858 8717 85 0,'0'0'3'4,"0"0"1"6,-9 2 3-5,9-2 0 5,0 0-1-5,9 0 0 6,10-2-3-6,4 2 0 5,7 0-2-4,9-5 1 4,7-4-1-6,-5 0 0 6,3 0-2-5,-9-3 1 5,-3 5-6-5,-14 3 1 5,-1-1-12-5,-6 3 1 5,-4 4 4-5,-7-2 0 6,2 9 8-7,-2-9 1 6,-11 19 3-5,2-8 0 5,-3 1 8-6,1-1 0 7,-6 3 7-6,1 4 0 5,-2 1-10-5,-1 1 1 5,3 8 0-5,0 0 0 5,2 11-3 2,3 0 1 4,2 7-1-15,4 7 1 16,5 9-3-17,0-5 1 0,5 3-1 15,-3-12 1-14,3-8-1 15,-3-11 0-15,0-8-10 15,0-7 0-16,-2-5-37 1,17-18 0 14,-6 2 24-14</inkml:trace>
  <inkml:trace contextRef="#ctx1" brushRef="#br0" timeOffset="47679">19724 7999 71 0,'0'0'3'3,"0"0"0"6,-9 5 3-5,9-5 0 6,-7 11-4-5,7-11 0 6,0 12 1-7,0-12 0 7,0 11-2-7,0-11 1 7,0 0-1-7,0 0 0 7,0 0 0-7,0 0 0 7,0 0 0-7,0 0 1 7,0 0-1-6,0 0 0 5,0 0 1-6,0 0 1 7,0 0-3-6,0 0 1 5,0 0-1-6,0 0 1 7,0 0 0-6,0 0 0 5,0 0-1-5,0 0 1 5,0 0-1-5,0 0 0 4,0 0 0-4,0 0 1 5,0 0-1-4,0 0 1 4,0 0-1-6,0 0 0 6,0 0 0-4,0 0 1 4,0 0-1-6,0 0 0 7,0 0 0-6,0 0 0 5,0 0 0-6,0 0 0 8,0 0-21-8,0 0 0 6,0 0-17-6,5 7-5 8</inkml:trace>
  <inkml:trace contextRef="#ctx1" brushRef="#br0" timeOffset="48306">19430 8735 43 0,'0'0'0'5,"0"0"0"4,0 0 0-4,0 0 0 6,0 0 3-6,0 0 0 5,0 0 3-5,0 0 1 5,0 0 2-5,0 0 0 6,0 0-2-7,0 0 0 7,0 0-2-7,0 0 1 7,0 0-1-7,0 0 0 7,6-7-3-7,4-4 1 7,6-5-2-7,7-7 1 6,7-5-1-5,0-16 1 5,0-4-1-4,2-3 0 3,5-1 1 6,0-1 0-14,-3-3-1 15,-2-1 1-16,-2 2-1 17,-7-7 1-17,-6-3-2 17,-6 15 1-17,-6 6-1 0,-1 14 0 16,-4 5 0-15,0 11 0 15,-2 2 0-16,-7 19 0 17,-12 14 0-17,3 4 0 17,-10 12 0-17,5 2 0 16,2 12 0-16,0 4 0 17,1 0 0-17,4 17 0 0,2 13 0 16,2 4 0-15,5 6 0 15,3 6 0-15,1 7 0-1,3-27 0 15,3-19 1-14,6-9 1 15,-2-21-1-16,16-9 1 17,11-12-3-17,10-15 0 17,9-12-44-17,9-7 1 16,1-5 7-15</inkml:trace>
  <inkml:trace contextRef="#ctx1" brushRef="#br0" timeOffset="52696">20395 8073 49 0,'0'0'0'9,"11"7"3"-4,-11-7 1 5,9 4 3-5,-9-4 0 6,0 0 0-7,0 0 0 7,3 21-3-7,-3-3 1 6,4 10 0-5,-4 6 0 5,0 8-1-5,5 8 1 5,2 3-2-5,-3 12 1 5,6 6-2-4,-3 3 0 4,-1 2 1-1,-1 2 0 8,-3 0-2-17,3 0 1 16,-5 0-1-15,0-15 1 16,-5-8-1-17,3-9 0 0,2-9 1 15,-2-12 0-15,2-4 1 17,-3-5 0-17,3-5-3 19,0-11 0-17,0 0-15-2,3-16 0 7,-1 0-69-1</inkml:trace>
  <inkml:trace contextRef="#ctx1" brushRef="#br0" timeOffset="53373">20777 8328 88 0,'0'0'0'8,"0"0"3"-3,0 0 1 5,0 0 1-5,0 0 1 4,0 0-3-4,0 0 1 6,0 0 0-7,14 0 1 6,7-5-3-5,18-1 1 6,16-4-2-6,3 3 1 5,8-4-1-5,1 2 0 6,2 2 0 3,-9 2 1-13,-12 3-1 15,-8 0 0-15,-13-1 0 16,-6 3 1-17,-7 0-1 0,-5 0 1 15,-4 0-2-15,-5 0 1 17,0 0-1-16,0 0 0 7,-10 5 0-3,1 6 0 7,-2 1 0-5,-8 6 0-2,-1 5 0 7,-1 7 0 5,-2 5 0-16,0 4 0-1,0 7 0 15,7 2 0-15,-1 3 0 17,6-5 0-16,-1 2 0 16,6-4 1-17,1-5-1 0,3-11 1 16,-1-3-1-16,3-4 1 16,0-5 0-15,0-9 0 15,0 2-1-16,0-9 1 17,0 0-8-17,0 0 1 4,-9-16-28 1,0-3 1 5,0 1-16 4</inkml:trace>
  <inkml:trace contextRef="#ctx1" brushRef="#br0" timeOffset="53868">20957 8411 85 0,'0'0'0'8,"7"11"3"-3,-7-11 0 5,0 0 1-6,0 0 1 7,0 0 1-6,0 12 0 5,2 4-2-6,7 12 1 7,5 11-1-6,0 4 1 5,2 6-2-5,0-3 0 6,0 0-2-7,2-7 1 7,1-7 0-7,2-2 1 7,-1-7-2-7,-1-2 1 13,-3-12-1-16,-2 0 0 15,-5-4-10-16,-9-5 0 17,14 0-41-17,0-5 1 5,-3-2 47 6,5-4 1 6,0-1-17-17</inkml:trace>
  <inkml:trace contextRef="#ctx1" brushRef="#br0" timeOffset="54258">21924 8317 103 0,'0'0'0'10,"7"-17"5"-7,-5 6 0 7,-2 4 5-5,-9-7 0 5,-3-2-4-5,-11 2 0 6,-2-2-5-7,-3 5 0 6,1 2 0-4,-1 4 0 4,3 7 0-7,-10 10 0 8,3 2-1-6,-7 11 0 5,-3 5 0-5,1 9 1 7,0 9-1 3,8 3 1-15,6 9-1 15,6-5 0-15,5-2 0 17,7-3 0-16,9 3 0-1,11-9 1 15,14-3-1-14,3-6 1 15,4-8-1-16,-2-1 0 17,0-10-22-16,-4-2 0 15,-1-1-58-16</inkml:trace>
  <inkml:trace contextRef="#ctx1" brushRef="#br0" timeOffset="54734">22260 8024 86 0,'0'0'5'2,"0"0"0"9,0 0 0-7,0 0 0 7,0 0 0-6,0 0 0 5,-7 14-2-6,0 5 0 7,-2 6 0-6,2 9 1 6,-2 10-3-6,4 9 1 4,1 11 1-4,2 3 0 5,4 7-1-5,-4 4 0 5,-1 5-1 6,1-5 0-16,-3-2 0 17,1-2 1-17,-1-5-1 16,-2-3 0-15,5-1 0-1,0-19 0 16,2-7-1-16,0-7 1 17,2-14 0-17,0-2 0 16,1-6-3-15,-3-10 1 15,4 11-21-15,-2-22 0 2,1 1-55 2</inkml:trace>
  <inkml:trace contextRef="#ctx1" brushRef="#br0" timeOffset="55204">22555 7813 73 0,'0'0'0'9,"12"-3"4"-5,-12 3 1 7,9 0 1-7,-9 0 1 6,0 0-3-4,0 0 0 3,0 0 2-4,0 0 1 5,0 0-2-5,11 0 0 5,10-6-1-5,11 1 1 6,10 5-3-8,2 0 0 9,2 7-1-6,-5 2 0 5,-4 5-1 6,-9 7 1-16,-5 8 0-1,-12-1 0 15,-11 4 0-14,-5 1 1 15,-6 1-1-16,-12-2 0 17,-7 3-1-17,-2-3 1 16,-7 2-1-15,6-6 1 15,1-5-1-16,9-2 1 16,5-7-1-15,1-1 1-1,6-6-1 16,2 0 0-16,6-2 0 17,3-5 1-17,0 0-1 17,0 0 1-17,0 0 0 0,10 0 0 11,8 4 0-6,12-4 0 12,12 3 0-17,6-1 0 17,7-2-1-17,5 0 1 16,7 0-1-15,-7 0 1 15,0 0 0-15,-14 0 1 14,-7 0-1-14,-12 0 0-1,-6 0 0 16,-7 2 1-16,-7 3 0 16,-7-5 0-15,0 0-1 1,0 0 1 8,0 0-3-5,0 0 1 5,0 0-22-6,0 0 0 7,0 0-42-6,0 0-4 6</inkml:trace>
  <inkml:trace contextRef="#ctx1" brushRef="#br0" timeOffset="56269">24356 8795 84 0,'0'0'0'9,"0"-16"1"-4,0-2 0 5,0-3 3-5,0-2 0 6,0-9 2-7,-4-7 1 6,-1-10 1-5,-2 8 1 5,-4-3-4-5,-6 0 0 5,-3 3-2-6,-1 9 0 7,0 0-1-6,-9 9 0 6,-4 11-2-8,2 1 1 9,-3 11-1-8,-2 6 0 7,0 15 0-7,0 14 0 13,1 15 0-17,3 3 0 16,6 7 0-15,4 0 0 15,4 4 0-15,8-2 0 15,6 5 0-16,5-9 1 17,7 1-1-16,14-13 1 0,2-4 0 13,11-17 1-14,8-13 0 16,8-15 0-15,8-17-1 16,2-10 1-17,7-9-1 17,-3-12 1-17,1-9-1 0,1-30 0 15,1-20-1-14,-14-3 1 16,-11-6-1-17,-5 11 0 16,-8 9 0-15,-8-5 0 15,-7 8 0-16,-5 20 0 17,-6 13 0-17,-1 24 0 16,-4 23-1-15,-3 2 1-1,0 10-1 16,5 4 1-16,-9-9-1 16,9 9 1-15,-9-3-2 0,9 3 1 10,-12 7-1-6,3 14 1 11,0 9 0-16,0 9 0 17,2 12 0-17,2 4 0 16,-4 5 0-16,2 6 0 17,-2 8 1-17,2 13 0 17,0 15-1-17,-2 15 1 17,0 16 0-17,6-22 0 0,3-8 0 15,3-15 0-14,1-12 0 16,-1-28 0-17,1-23 0 17,-2-4 0-17,-2-12 1 0,0-9 0 16,0 9-1-16,0-9 0 16,0 0-17-16,0-18 1 8,-2-10-39 1,4-2 1 8</inkml:trace>
  <inkml:trace contextRef="#ctx1" brushRef="#br0" timeOffset="57106">24771 8367 98 0,'0'0'1'3,"0"0"0"7,0 0 0-6,0 0 1 8,0 0 3-8,0 7 0 6,-3 7-2-6,1 13 1 8,0 13-3-8,2-1 1 6,0 7 1-5,2 4 0 5,3 10 0-5,2-7 0 5,4 2-1-5,1-2 0 5,-1-2-1-4,1-1 1 4,-1-6-1 2,-2-9 0 5,1-8 0-17,-3-8 1 0,0-3 1 16,2-7 0-16,5-14 0 16,-1-13 0-15,6-12-1 16,-1-9 1-17,5-7-1 0,0-23 1 15,5-14-2-14,4 0 0 16,5-11-1-17,9 2 1 16,7 0-1-16,-21 32 0 17,-13 28-1-16,-3 7 1 15,-7 15-1-16,-9 10 1 16,9-7 0-16,-9 7 0 1,0 0-1 4,0 0 1 5,-11 17-1-5,4-8 1 6,0 5-8-7,0-3 1 8,0 1-23-10,-7 6 0 15,0 3-36-17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 y="1"/>
            <a:ext cx="3038049" cy="46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4" tIns="46587" rIns="93174" bIns="46587" numCol="1" anchor="t" anchorCtr="0" compatLnSpc="1">
            <a:prstTxWarp prst="textNoShape">
              <a:avLst/>
            </a:prstTxWarp>
          </a:bodyPr>
          <a:lstStyle>
            <a:lvl1pPr algn="l" defTabSz="931857">
              <a:defRPr sz="1200">
                <a:latin typeface="Arial" charset="0"/>
              </a:defRPr>
            </a:lvl1pPr>
          </a:lstStyle>
          <a:p>
            <a:pPr>
              <a:defRPr/>
            </a:pPr>
            <a:endParaRPr lang="zh-CN" altLang="en-US"/>
          </a:p>
        </p:txBody>
      </p:sp>
      <p:sp>
        <p:nvSpPr>
          <p:cNvPr id="26627" name="Rectangle 3"/>
          <p:cNvSpPr>
            <a:spLocks noGrp="1" noChangeArrowheads="1"/>
          </p:cNvSpPr>
          <p:nvPr>
            <p:ph type="dt" idx="1"/>
          </p:nvPr>
        </p:nvSpPr>
        <p:spPr bwMode="auto">
          <a:xfrm>
            <a:off x="3970784" y="1"/>
            <a:ext cx="3038049" cy="46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4" tIns="46587" rIns="93174" bIns="46587" numCol="1" anchor="t" anchorCtr="0" compatLnSpc="1">
            <a:prstTxWarp prst="textNoShape">
              <a:avLst/>
            </a:prstTxWarp>
          </a:bodyPr>
          <a:lstStyle>
            <a:lvl1pPr algn="r" defTabSz="931857">
              <a:defRPr sz="1200">
                <a:latin typeface="Arial" charset="0"/>
              </a:defRPr>
            </a:lvl1pPr>
          </a:lstStyle>
          <a:p>
            <a:pPr>
              <a:defRPr/>
            </a:pPr>
            <a:endParaRPr lang="zh-CN" altLang="en-US"/>
          </a:p>
        </p:txBody>
      </p:sp>
      <p:sp>
        <p:nvSpPr>
          <p:cNvPr id="47108"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700727" y="4415321"/>
            <a:ext cx="5608947" cy="418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4" tIns="46587" rIns="93174" bIns="46587"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6630" name="Rectangle 6"/>
          <p:cNvSpPr>
            <a:spLocks noGrp="1" noChangeArrowheads="1"/>
          </p:cNvSpPr>
          <p:nvPr>
            <p:ph type="ftr" sz="quarter" idx="4"/>
          </p:nvPr>
        </p:nvSpPr>
        <p:spPr bwMode="auto">
          <a:xfrm>
            <a:off x="1" y="8830643"/>
            <a:ext cx="3038049" cy="46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4" tIns="46587" rIns="93174" bIns="46587" numCol="1" anchor="b" anchorCtr="0" compatLnSpc="1">
            <a:prstTxWarp prst="textNoShape">
              <a:avLst/>
            </a:prstTxWarp>
          </a:bodyPr>
          <a:lstStyle>
            <a:lvl1pPr algn="l" defTabSz="931857">
              <a:defRPr sz="1200">
                <a:latin typeface="Arial" charset="0"/>
              </a:defRPr>
            </a:lvl1pPr>
          </a:lstStyle>
          <a:p>
            <a:pPr>
              <a:defRPr/>
            </a:pPr>
            <a:endParaRPr lang="zh-CN" altLang="en-US"/>
          </a:p>
        </p:txBody>
      </p:sp>
      <p:sp>
        <p:nvSpPr>
          <p:cNvPr id="26631" name="Rectangle 7"/>
          <p:cNvSpPr>
            <a:spLocks noGrp="1" noChangeArrowheads="1"/>
          </p:cNvSpPr>
          <p:nvPr>
            <p:ph type="sldNum" sz="quarter" idx="5"/>
          </p:nvPr>
        </p:nvSpPr>
        <p:spPr bwMode="auto">
          <a:xfrm>
            <a:off x="3970784" y="8830643"/>
            <a:ext cx="3038049" cy="46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4" tIns="46587" rIns="93174" bIns="46587" numCol="1" anchor="b" anchorCtr="0" compatLnSpc="1">
            <a:prstTxWarp prst="textNoShape">
              <a:avLst/>
            </a:prstTxWarp>
          </a:bodyPr>
          <a:lstStyle>
            <a:lvl1pPr algn="r" defTabSz="931857">
              <a:defRPr sz="1200">
                <a:latin typeface="Arial" charset="0"/>
              </a:defRPr>
            </a:lvl1pPr>
          </a:lstStyle>
          <a:p>
            <a:pPr>
              <a:defRPr/>
            </a:pPr>
            <a:fld id="{6E1CB6C6-7E26-4BC3-91B6-DFBDA22CF544}" type="slidenum">
              <a:rPr lang="zh-CN" altLang="de-DE"/>
              <a:pPr>
                <a:defRPr/>
              </a:pPr>
              <a:t>‹Nr.›</a:t>
            </a:fld>
            <a:endParaRPr lang="de-DE" altLang="zh-CN"/>
          </a:p>
        </p:txBody>
      </p:sp>
    </p:spTree>
    <p:extLst>
      <p:ext uri="{BB962C8B-B14F-4D97-AF65-F5344CB8AC3E}">
        <p14:creationId xmlns:p14="http://schemas.microsoft.com/office/powerpoint/2010/main" val="37070442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Last lecture, F, first derivative, equilibrium interface energy and thickness</a:t>
            </a:r>
          </a:p>
          <a:p>
            <a:r>
              <a:rPr lang="en-US" dirty="0"/>
              <a:t>Langevin-type physics, the according to the steepest decreasing path on the free energy landscape w.r.t the phase-field parameter.</a:t>
            </a:r>
          </a:p>
          <a:p>
            <a:r>
              <a:rPr lang="en-US" dirty="0"/>
              <a:t>Variational derivative </a:t>
            </a:r>
          </a:p>
          <a:p>
            <a:endParaRPr lang="en-US" dirty="0"/>
          </a:p>
        </p:txBody>
      </p:sp>
      <p:sp>
        <p:nvSpPr>
          <p:cNvPr id="4" name="Foliennummernplatzhalter 3"/>
          <p:cNvSpPr>
            <a:spLocks noGrp="1"/>
          </p:cNvSpPr>
          <p:nvPr>
            <p:ph type="sldNum" sz="quarter" idx="5"/>
          </p:nvPr>
        </p:nvSpPr>
        <p:spPr/>
        <p:txBody>
          <a:bodyPr/>
          <a:lstStyle/>
          <a:p>
            <a:pPr>
              <a:defRPr/>
            </a:pPr>
            <a:fld id="{6E1CB6C6-7E26-4BC3-91B6-DFBDA22CF544}" type="slidenum">
              <a:rPr lang="zh-CN" altLang="de-DE" smtClean="0"/>
              <a:pPr>
                <a:defRPr/>
              </a:pPr>
              <a:t>1</a:t>
            </a:fld>
            <a:endParaRPr lang="de-DE" altLang="zh-CN"/>
          </a:p>
        </p:txBody>
      </p:sp>
    </p:spTree>
    <p:extLst>
      <p:ext uri="{BB962C8B-B14F-4D97-AF65-F5344CB8AC3E}">
        <p14:creationId xmlns:p14="http://schemas.microsoft.com/office/powerpoint/2010/main" val="263842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fact, the just mentioned A-C model can be understood as a linear kinetic model, because it assumes that the rate of microstructure evolution is linearly proportional to the driven force which is defined as the tendency of the energy decrease. </a:t>
            </a:r>
          </a:p>
          <a:p>
            <a:r>
              <a:rPr lang="en-US" dirty="0"/>
              <a:t>It is very simple but does not apply to all microstructures. For instance, in the case of spinodal decomposition, during the phase separation pattern evolution, the energy of the system should decrease but under an additional condition. This condition is the mass conservation of the chemical species. For this case, we have the Cahn-Hilliard model. We start with the flux-conservation law. Here j is the flux and mu is the chemical potential. This is the driven force for the microstructure evolution and therefore in the phase-field modeling this term is assumed to be the first variational derivative of the total free energy. By substituting the specific form of the first derivative into here and the result further into here, we obtain a fourth-order partial differential equation. This is called the Cahn-Hilliard model. It is typically applied to conserved phase-field parameters such as concentration. </a:t>
            </a:r>
          </a:p>
          <a:p>
            <a:endParaRPr lang="en-US" dirty="0"/>
          </a:p>
        </p:txBody>
      </p:sp>
      <p:sp>
        <p:nvSpPr>
          <p:cNvPr id="4" name="Foliennummernplatzhalter 3"/>
          <p:cNvSpPr>
            <a:spLocks noGrp="1"/>
          </p:cNvSpPr>
          <p:nvPr>
            <p:ph type="sldNum" sz="quarter" idx="5"/>
          </p:nvPr>
        </p:nvSpPr>
        <p:spPr/>
        <p:txBody>
          <a:bodyPr/>
          <a:lstStyle/>
          <a:p>
            <a:pPr>
              <a:defRPr/>
            </a:pPr>
            <a:fld id="{6E1CB6C6-7E26-4BC3-91B6-DFBDA22CF544}" type="slidenum">
              <a:rPr lang="zh-CN" altLang="de-DE" smtClean="0"/>
              <a:pPr>
                <a:defRPr/>
              </a:pPr>
              <a:t>2</a:t>
            </a:fld>
            <a:endParaRPr lang="de-DE" altLang="zh-CN"/>
          </a:p>
        </p:txBody>
      </p:sp>
    </p:spTree>
    <p:extLst>
      <p:ext uri="{BB962C8B-B14F-4D97-AF65-F5344CB8AC3E}">
        <p14:creationId xmlns:p14="http://schemas.microsoft.com/office/powerpoint/2010/main" val="371468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mawi.tu-darmstadt.de/mfm"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6" name="Rectangle 2"/>
          <p:cNvSpPr>
            <a:spLocks noChangeArrowheads="1"/>
          </p:cNvSpPr>
          <p:nvPr userDrawn="1"/>
        </p:nvSpPr>
        <p:spPr bwMode="auto">
          <a:xfrm>
            <a:off x="250825" y="417486"/>
            <a:ext cx="8640764" cy="2065784"/>
          </a:xfrm>
          <a:prstGeom prst="rect">
            <a:avLst/>
          </a:prstGeom>
          <a:solidFill>
            <a:srgbClr val="0070C0"/>
          </a:solidFill>
          <a:ln>
            <a:noFill/>
          </a:ln>
          <a:extLst/>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defRPr/>
            </a:pPr>
            <a:endParaRPr lang="en-US" altLang="en-US" sz="2400"/>
          </a:p>
        </p:txBody>
      </p:sp>
      <p:sp>
        <p:nvSpPr>
          <p:cNvPr id="13" name="Rectangle 2"/>
          <p:cNvSpPr>
            <a:spLocks noChangeArrowheads="1"/>
          </p:cNvSpPr>
          <p:nvPr userDrawn="1"/>
        </p:nvSpPr>
        <p:spPr bwMode="auto">
          <a:xfrm>
            <a:off x="250826" y="188913"/>
            <a:ext cx="8640763" cy="144462"/>
          </a:xfrm>
          <a:prstGeom prst="rect">
            <a:avLst/>
          </a:prstGeom>
          <a:solidFill>
            <a:srgbClr val="0070C0"/>
          </a:solidFill>
          <a:ln>
            <a:noFill/>
          </a:ln>
          <a:extLst/>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defRPr/>
            </a:pPr>
            <a:endParaRPr lang="en-US" altLang="en-US" sz="2400"/>
          </a:p>
        </p:txBody>
      </p:sp>
      <p:pic>
        <p:nvPicPr>
          <p:cNvPr id="6" name="Picture 6" descr="tud_logo"/>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7172326" y="643287"/>
            <a:ext cx="18732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
          <p:cNvSpPr>
            <a:spLocks noChangeShapeType="1"/>
          </p:cNvSpPr>
          <p:nvPr/>
        </p:nvSpPr>
        <p:spPr bwMode="auto">
          <a:xfrm>
            <a:off x="252413" y="6489700"/>
            <a:ext cx="8640762"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8" name="Line 8"/>
          <p:cNvSpPr>
            <a:spLocks noChangeShapeType="1"/>
          </p:cNvSpPr>
          <p:nvPr/>
        </p:nvSpPr>
        <p:spPr bwMode="auto">
          <a:xfrm>
            <a:off x="252413" y="6489700"/>
            <a:ext cx="8640762"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9" name="Rectangle 10"/>
          <p:cNvSpPr>
            <a:spLocks noChangeArrowheads="1"/>
          </p:cNvSpPr>
          <p:nvPr/>
        </p:nvSpPr>
        <p:spPr bwMode="auto">
          <a:xfrm>
            <a:off x="250826" y="368289"/>
            <a:ext cx="8640763" cy="1428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defRPr/>
            </a:pPr>
            <a:endParaRPr lang="zh-CN" altLang="en-US" sz="2400" dirty="0">
              <a:ea typeface="宋体" pitchFamily="2" charset="-122"/>
            </a:endParaRPr>
          </a:p>
        </p:txBody>
      </p:sp>
      <p:sp>
        <p:nvSpPr>
          <p:cNvPr id="10" name="Rectangle 11"/>
          <p:cNvSpPr>
            <a:spLocks noChangeArrowheads="1"/>
          </p:cNvSpPr>
          <p:nvPr/>
        </p:nvSpPr>
        <p:spPr bwMode="auto">
          <a:xfrm>
            <a:off x="250826" y="2457450"/>
            <a:ext cx="8640763" cy="79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defRPr/>
            </a:pPr>
            <a:endParaRPr lang="zh-CN" altLang="en-US" sz="2400">
              <a:ea typeface="宋体" pitchFamily="2" charset="-122"/>
            </a:endParaRPr>
          </a:p>
        </p:txBody>
      </p:sp>
      <p:sp>
        <p:nvSpPr>
          <p:cNvPr id="237571" name="Rectangle 3"/>
          <p:cNvSpPr>
            <a:spLocks noGrp="1" noChangeArrowheads="1"/>
          </p:cNvSpPr>
          <p:nvPr>
            <p:ph type="ctrTitle"/>
          </p:nvPr>
        </p:nvSpPr>
        <p:spPr>
          <a:xfrm>
            <a:off x="358775" y="692150"/>
            <a:ext cx="6734175" cy="577850"/>
          </a:xfrm>
        </p:spPr>
        <p:txBody>
          <a:bodyPr anchor="t"/>
          <a:lstStyle>
            <a:lvl1pPr>
              <a:defRPr sz="2800">
                <a:solidFill>
                  <a:schemeClr val="bg1"/>
                </a:solidFill>
              </a:defRPr>
            </a:lvl1pPr>
          </a:lstStyle>
          <a:p>
            <a:pPr lvl="0"/>
            <a:r>
              <a:rPr lang="de-DE" noProof="0" dirty="0"/>
              <a:t>Titelmasterformat durch Klicken bearbeiten</a:t>
            </a:r>
          </a:p>
        </p:txBody>
      </p:sp>
      <p:sp>
        <p:nvSpPr>
          <p:cNvPr id="237572" name="Rectangle 4"/>
          <p:cNvSpPr>
            <a:spLocks noGrp="1" noChangeArrowheads="1"/>
          </p:cNvSpPr>
          <p:nvPr>
            <p:ph type="subTitle" idx="1"/>
          </p:nvPr>
        </p:nvSpPr>
        <p:spPr>
          <a:xfrm>
            <a:off x="358775" y="1449388"/>
            <a:ext cx="6734175" cy="944562"/>
          </a:xfrm>
        </p:spPr>
        <p:txBody>
          <a:bodyPr lIns="0" tIns="0" rIns="0" bIns="0"/>
          <a:lstStyle>
            <a:lvl1pPr marL="0" indent="0">
              <a:spcBef>
                <a:spcPct val="0"/>
              </a:spcBef>
              <a:buFont typeface="Wingdings" pitchFamily="2" charset="2"/>
              <a:buNone/>
              <a:defRPr b="1">
                <a:solidFill>
                  <a:schemeClr val="bg1"/>
                </a:solidFill>
              </a:defRPr>
            </a:lvl1pPr>
          </a:lstStyle>
          <a:p>
            <a:pPr lvl="0"/>
            <a:r>
              <a:rPr lang="de-DE" noProof="0" dirty="0"/>
              <a:t>Formatvorlage des </a:t>
            </a:r>
          </a:p>
          <a:p>
            <a:pPr lvl="0"/>
            <a:r>
              <a:rPr lang="de-DE" noProof="0" dirty="0"/>
              <a:t>Untertitelmasters durch </a:t>
            </a:r>
          </a:p>
          <a:p>
            <a:pPr lvl="0"/>
            <a:r>
              <a:rPr lang="de-DE" noProof="0" dirty="0"/>
              <a:t>Klicken bearbeiten</a:t>
            </a:r>
          </a:p>
        </p:txBody>
      </p:sp>
      <p:sp>
        <p:nvSpPr>
          <p:cNvPr id="15" name="Fußzeilenplatzhalter 3"/>
          <p:cNvSpPr txBox="1">
            <a:spLocks/>
          </p:cNvSpPr>
          <p:nvPr userDrawn="1"/>
        </p:nvSpPr>
        <p:spPr>
          <a:xfrm>
            <a:off x="161925" y="6548438"/>
            <a:ext cx="7218466" cy="247650"/>
          </a:xfrm>
          <a:prstGeom prst="rect">
            <a:avLst/>
          </a:prstGeom>
        </p:spPr>
        <p:txBody>
          <a:bodyPr/>
          <a:lstStyle>
            <a:defPPr>
              <a:defRPr lang="de-DE"/>
            </a:defPPr>
            <a:lvl1pPr algn="ctr" rtl="0" fontAlgn="base">
              <a:spcBef>
                <a:spcPct val="0"/>
              </a:spcBef>
              <a:spcAft>
                <a:spcPct val="0"/>
              </a:spcAft>
              <a:defRPr sz="900" kern="1200" dirty="0" smtClean="0">
                <a:solidFill>
                  <a:schemeClr val="tx1"/>
                </a:solidFill>
                <a:latin typeface="Arial" charset="0"/>
                <a:ea typeface="宋体" pitchFamily="2" charset="-122"/>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a:defRPr/>
            </a:pPr>
            <a:r>
              <a:rPr lang="en-US" altLang="zh-CN" sz="900" noProof="0" dirty="0"/>
              <a:t>Mechanics of Functional Materials | Institute of Materials Science, TU Darmstadt | Prof. Dr. Bai-Xiang Xu</a:t>
            </a:r>
            <a:r>
              <a:rPr lang="en-US" altLang="zh-CN" sz="900" baseline="0" noProof="0" dirty="0"/>
              <a:t> </a:t>
            </a:r>
            <a:r>
              <a:rPr lang="en-US" altLang="zh-CN" sz="900" noProof="0" dirty="0"/>
              <a:t>| </a:t>
            </a:r>
            <a:fld id="{8FBE4E9E-37E8-409E-9E56-CDF4A903617C}" type="slidenum">
              <a:rPr lang="de-DE" altLang="zh-CN" sz="900" smtClean="0"/>
              <a:pPr algn="l">
                <a:defRPr/>
              </a:pPr>
              <a:t>‹Nr.›</a:t>
            </a:fld>
            <a:r>
              <a:rPr lang="de-DE" altLang="zh-CN" sz="900" dirty="0"/>
              <a:t> </a:t>
            </a:r>
            <a:endParaRPr lang="zh-CN" altLang="de-DE" sz="900" dirty="0"/>
          </a:p>
        </p:txBody>
      </p:sp>
      <p:pic>
        <p:nvPicPr>
          <p:cNvPr id="18" name="Picture 2" descr="http://www.mawi.tu-darmstadt.de/media/mfm/mfm_logo_182x0.png">
            <a:hlinkClick r:id="rId3" tooltip="Home"/>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10555" y="6450227"/>
            <a:ext cx="854442" cy="39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093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53362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32589" y="488950"/>
            <a:ext cx="2159000" cy="58928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50826" y="488950"/>
            <a:ext cx="6329363" cy="58928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20357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8094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8775" y="488950"/>
            <a:ext cx="6877050" cy="838200"/>
          </a:xfrm>
        </p:spPr>
        <p:txBody>
          <a:bodyPr/>
          <a:lstStyle/>
          <a:p>
            <a:r>
              <a:rPr lang="en-US"/>
              <a:t>Click to edit Master title style</a:t>
            </a:r>
          </a:p>
        </p:txBody>
      </p:sp>
      <p:sp>
        <p:nvSpPr>
          <p:cNvPr id="3" name="Content Placeholder 2"/>
          <p:cNvSpPr>
            <a:spLocks noGrp="1"/>
          </p:cNvSpPr>
          <p:nvPr>
            <p:ph sz="half" idx="1"/>
          </p:nvPr>
        </p:nvSpPr>
        <p:spPr>
          <a:xfrm>
            <a:off x="250825" y="1557340"/>
            <a:ext cx="4243388" cy="478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4" y="1557338"/>
            <a:ext cx="4244975" cy="231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4" y="4027490"/>
            <a:ext cx="4244975" cy="2319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681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58775" y="488950"/>
            <a:ext cx="6877050" cy="838200"/>
          </a:xfrm>
        </p:spPr>
        <p:txBody>
          <a:bodyPr/>
          <a:lstStyle/>
          <a:p>
            <a:r>
              <a:rPr lang="en-US"/>
              <a:t>Click to edit Master title style</a:t>
            </a:r>
          </a:p>
        </p:txBody>
      </p:sp>
      <p:sp>
        <p:nvSpPr>
          <p:cNvPr id="3" name="Text Placeholder 2"/>
          <p:cNvSpPr>
            <a:spLocks noGrp="1"/>
          </p:cNvSpPr>
          <p:nvPr>
            <p:ph type="body" sz="half" idx="1"/>
          </p:nvPr>
        </p:nvSpPr>
        <p:spPr>
          <a:xfrm>
            <a:off x="250825" y="1557340"/>
            <a:ext cx="4243388" cy="478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6614" y="1557340"/>
            <a:ext cx="4244975" cy="4789487"/>
          </a:xfrm>
        </p:spPr>
        <p:txBody>
          <a:bodyPr/>
          <a:lstStyle/>
          <a:p>
            <a:pPr lvl="0"/>
            <a:endParaRPr lang="en-US" noProof="0"/>
          </a:p>
        </p:txBody>
      </p:sp>
    </p:spTree>
    <p:extLst>
      <p:ext uri="{BB962C8B-B14F-4D97-AF65-F5344CB8AC3E}">
        <p14:creationId xmlns:p14="http://schemas.microsoft.com/office/powerpoint/2010/main" val="319507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_Blanck">
    <p:spTree>
      <p:nvGrpSpPr>
        <p:cNvPr id="1" name=""/>
        <p:cNvGrpSpPr/>
        <p:nvPr/>
      </p:nvGrpSpPr>
      <p:grpSpPr>
        <a:xfrm>
          <a:off x="0" y="0"/>
          <a:ext cx="0" cy="0"/>
          <a:chOff x="0" y="0"/>
          <a:chExt cx="0" cy="0"/>
        </a:xfrm>
      </p:grpSpPr>
      <p:sp>
        <p:nvSpPr>
          <p:cNvPr id="2" name="Title 1"/>
          <p:cNvSpPr>
            <a:spLocks noGrp="1"/>
          </p:cNvSpPr>
          <p:nvPr>
            <p:ph type="title"/>
          </p:nvPr>
        </p:nvSpPr>
        <p:spPr>
          <a:xfrm>
            <a:off x="358775" y="488950"/>
            <a:ext cx="6877050" cy="838200"/>
          </a:xfrm>
        </p:spPr>
        <p:txBody>
          <a:bodyPr/>
          <a:lstStyle/>
          <a:p>
            <a:r>
              <a:rPr lang="en-US"/>
              <a:t>Click to edit Master title style</a:t>
            </a:r>
          </a:p>
        </p:txBody>
      </p:sp>
      <p:sp>
        <p:nvSpPr>
          <p:cNvPr id="5" name="矩形 4"/>
          <p:cNvSpPr/>
          <p:nvPr userDrawn="1"/>
        </p:nvSpPr>
        <p:spPr bwMode="auto">
          <a:xfrm>
            <a:off x="179391" y="404580"/>
            <a:ext cx="8785220" cy="597683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899857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endParaRPr lang="en-US" altLang="zh-CN" noProof="0" dirty="0"/>
          </a:p>
        </p:txBody>
      </p:sp>
      <p:sp>
        <p:nvSpPr>
          <p:cNvPr id="5" name="页脚占位符 4"/>
          <p:cNvSpPr>
            <a:spLocks noGrp="1"/>
          </p:cNvSpPr>
          <p:nvPr>
            <p:ph type="ftr" sz="quarter" idx="11"/>
          </p:nvPr>
        </p:nvSpPr>
        <p:spPr/>
        <p:txBody>
          <a:bodyPr/>
          <a:lstStyle/>
          <a:p>
            <a:endParaRPr lang="en-US" altLang="zh-CN" noProof="0" dirty="0"/>
          </a:p>
        </p:txBody>
      </p:sp>
      <p:sp>
        <p:nvSpPr>
          <p:cNvPr id="6" name="灯片编号占位符 5"/>
          <p:cNvSpPr>
            <a:spLocks noGrp="1"/>
          </p:cNvSpPr>
          <p:nvPr>
            <p:ph type="sldNum" sz="quarter" idx="12"/>
          </p:nvPr>
        </p:nvSpPr>
        <p:spPr/>
        <p:txBody>
          <a:bodyPr/>
          <a:lstStyle/>
          <a:p>
            <a:fld id="{0C913308-F349-4B6D-A68A-DD1791B4A57B}" type="slidenum">
              <a:rPr lang="en-US" altLang="zh-CN" noProof="0" smtClean="0"/>
              <a:t>‹Nr.›</a:t>
            </a:fld>
            <a:endParaRPr lang="en-US" altLang="zh-CN" noProof="0" dirty="0"/>
          </a:p>
        </p:txBody>
      </p:sp>
    </p:spTree>
    <p:extLst>
      <p:ext uri="{BB962C8B-B14F-4D97-AF65-F5344CB8AC3E}">
        <p14:creationId xmlns:p14="http://schemas.microsoft.com/office/powerpoint/2010/main" val="2970523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884172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619475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50825" y="1592263"/>
            <a:ext cx="4243388" cy="4789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6614" y="1592263"/>
            <a:ext cx="4244975" cy="4789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87071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7259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418928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342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751848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891358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www.mawi.tu-darmstadt.de/mf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50826" y="368300"/>
            <a:ext cx="8642350" cy="1081088"/>
          </a:xfrm>
          <a:prstGeom prst="rect">
            <a:avLst/>
          </a:prstGeom>
          <a:noFill/>
          <a:ln>
            <a:noFill/>
          </a:ln>
          <a:effectLst/>
          <a:extLst>
            <a:ext uri="{909E8E84-426E-40DD-AFC4-6F175D3DCCD1}">
              <a14:hiddenFill xmlns:a14="http://schemas.microsoft.com/office/drawing/2010/main">
                <a:solidFill>
                  <a:srgbClr val="E950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defRPr/>
            </a:pPr>
            <a:endParaRPr lang="zh-CN" altLang="en-US" sz="2400">
              <a:ea typeface="宋体" pitchFamily="2" charset="-122"/>
            </a:endParaRPr>
          </a:p>
        </p:txBody>
      </p:sp>
      <p:sp>
        <p:nvSpPr>
          <p:cNvPr id="1027" name="Rectangle 3"/>
          <p:cNvSpPr>
            <a:spLocks noGrp="1" noChangeArrowheads="1"/>
          </p:cNvSpPr>
          <p:nvPr>
            <p:ph type="title"/>
          </p:nvPr>
        </p:nvSpPr>
        <p:spPr bwMode="auto">
          <a:xfrm>
            <a:off x="358775" y="488950"/>
            <a:ext cx="68770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e-DE" altLang="zh-CN"/>
              <a:t>Titelmasterformat durch Klicken bearbeiten</a:t>
            </a:r>
          </a:p>
        </p:txBody>
      </p:sp>
      <p:sp>
        <p:nvSpPr>
          <p:cNvPr id="1028" name="Rectangle 4"/>
          <p:cNvSpPr>
            <a:spLocks noGrp="1" noChangeArrowheads="1"/>
          </p:cNvSpPr>
          <p:nvPr>
            <p:ph type="body" idx="1"/>
          </p:nvPr>
        </p:nvSpPr>
        <p:spPr bwMode="auto">
          <a:xfrm>
            <a:off x="250826" y="1556742"/>
            <a:ext cx="8640763"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zh-CN" dirty="0"/>
              <a:t>Textmasterformate durch Klicken bearbeiten</a:t>
            </a:r>
          </a:p>
          <a:p>
            <a:pPr lvl="1"/>
            <a:r>
              <a:rPr lang="de-DE" altLang="zh-CN" dirty="0"/>
              <a:t>Zweite Ebene</a:t>
            </a:r>
          </a:p>
          <a:p>
            <a:pPr lvl="2"/>
            <a:r>
              <a:rPr lang="de-DE" altLang="zh-CN" dirty="0"/>
              <a:t>Dritte Ebene</a:t>
            </a:r>
          </a:p>
          <a:p>
            <a:pPr lvl="3"/>
            <a:r>
              <a:rPr lang="de-DE" altLang="zh-CN" dirty="0"/>
              <a:t>Vierte Ebene</a:t>
            </a:r>
          </a:p>
          <a:p>
            <a:pPr lvl="4"/>
            <a:r>
              <a:rPr lang="de-DE" altLang="zh-CN" dirty="0"/>
              <a:t>Fünfte Ebene</a:t>
            </a:r>
          </a:p>
        </p:txBody>
      </p:sp>
      <p:pic>
        <p:nvPicPr>
          <p:cNvPr id="1029" name="Picture 7" descr="tud_logo"/>
          <p:cNvPicPr>
            <a:picLocks noChangeAspect="1" noChangeArrowheads="1"/>
          </p:cNvPicPr>
          <p:nvPr/>
        </p:nvPicPr>
        <p:blipFill>
          <a:blip r:embed="rId18">
            <a:extLst>
              <a:ext uri="{28A0092B-C50C-407E-A947-70E740481C1C}">
                <a14:useLocalDpi xmlns:a14="http://schemas.microsoft.com/office/drawing/2010/main" val="0"/>
              </a:ext>
            </a:extLst>
          </a:blip>
          <a:srcRect r="5453"/>
          <a:stretch>
            <a:fillRect/>
          </a:stretch>
        </p:blipFill>
        <p:spPr bwMode="auto">
          <a:xfrm>
            <a:off x="7167564" y="512763"/>
            <a:ext cx="18732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8"/>
          <p:cNvSpPr>
            <a:spLocks noChangeShapeType="1"/>
          </p:cNvSpPr>
          <p:nvPr/>
        </p:nvSpPr>
        <p:spPr bwMode="auto">
          <a:xfrm>
            <a:off x="250826" y="1449388"/>
            <a:ext cx="8640763"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031" name="Line 9"/>
          <p:cNvSpPr>
            <a:spLocks noChangeShapeType="1"/>
          </p:cNvSpPr>
          <p:nvPr/>
        </p:nvSpPr>
        <p:spPr bwMode="auto">
          <a:xfrm>
            <a:off x="252413" y="6489700"/>
            <a:ext cx="8640762"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033" name="Rectangle 10"/>
          <p:cNvSpPr>
            <a:spLocks noChangeArrowheads="1"/>
          </p:cNvSpPr>
          <p:nvPr/>
        </p:nvSpPr>
        <p:spPr bwMode="auto">
          <a:xfrm>
            <a:off x="250826" y="366715"/>
            <a:ext cx="8640763" cy="1428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defRPr/>
            </a:pPr>
            <a:endParaRPr lang="zh-CN" altLang="en-US" sz="2400">
              <a:ea typeface="宋体" pitchFamily="2" charset="-122"/>
            </a:endParaRPr>
          </a:p>
        </p:txBody>
      </p:sp>
      <p:pic>
        <p:nvPicPr>
          <p:cNvPr id="1034" name="Picture 10"/>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8342314" y="6523038"/>
            <a:ext cx="574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2"/>
          <p:cNvSpPr>
            <a:spLocks noChangeArrowheads="1"/>
          </p:cNvSpPr>
          <p:nvPr userDrawn="1"/>
        </p:nvSpPr>
        <p:spPr bwMode="auto">
          <a:xfrm>
            <a:off x="250826" y="188913"/>
            <a:ext cx="8640763" cy="144462"/>
          </a:xfrm>
          <a:prstGeom prst="rect">
            <a:avLst/>
          </a:prstGeom>
          <a:solidFill>
            <a:srgbClr val="0070C0"/>
          </a:solidFill>
          <a:ln>
            <a:noFill/>
          </a:ln>
          <a:extLst/>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defRPr/>
            </a:pPr>
            <a:endParaRPr lang="en-US" altLang="en-US" sz="2400"/>
          </a:p>
        </p:txBody>
      </p:sp>
      <p:sp>
        <p:nvSpPr>
          <p:cNvPr id="12" name="Fußzeilenplatzhalter 3"/>
          <p:cNvSpPr txBox="1">
            <a:spLocks/>
          </p:cNvSpPr>
          <p:nvPr userDrawn="1"/>
        </p:nvSpPr>
        <p:spPr>
          <a:xfrm>
            <a:off x="161925" y="6548438"/>
            <a:ext cx="7218466" cy="247650"/>
          </a:xfrm>
          <a:prstGeom prst="rect">
            <a:avLst/>
          </a:prstGeom>
        </p:spPr>
        <p:txBody>
          <a:bodyPr/>
          <a:lstStyle>
            <a:defPPr>
              <a:defRPr lang="de-DE"/>
            </a:defPPr>
            <a:lvl1pPr algn="ctr" rtl="0" fontAlgn="base">
              <a:spcBef>
                <a:spcPct val="0"/>
              </a:spcBef>
              <a:spcAft>
                <a:spcPct val="0"/>
              </a:spcAft>
              <a:defRPr sz="900" kern="1200" dirty="0" smtClean="0">
                <a:solidFill>
                  <a:schemeClr val="tx1"/>
                </a:solidFill>
                <a:latin typeface="Arial" charset="0"/>
                <a:ea typeface="宋体" pitchFamily="2" charset="-122"/>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a:defRPr/>
            </a:pPr>
            <a:r>
              <a:rPr lang="en-US" altLang="zh-CN" sz="900" noProof="0" dirty="0"/>
              <a:t>Mechanics of Functional Materials | Institute of Materials Science, TU Darmstadt | Prof. Dr. Bai-Xiang Xu</a:t>
            </a:r>
            <a:r>
              <a:rPr lang="en-US" altLang="zh-CN" sz="900" baseline="0" noProof="0" dirty="0"/>
              <a:t> </a:t>
            </a:r>
            <a:r>
              <a:rPr lang="en-US" altLang="zh-CN" sz="900" noProof="0" dirty="0"/>
              <a:t>| </a:t>
            </a:r>
            <a:fld id="{8FBE4E9E-37E8-409E-9E56-CDF4A903617C}" type="slidenum">
              <a:rPr lang="de-DE" altLang="zh-CN" sz="900" smtClean="0"/>
              <a:pPr algn="l">
                <a:defRPr/>
              </a:pPr>
              <a:t>‹Nr.›</a:t>
            </a:fld>
            <a:r>
              <a:rPr lang="de-DE" altLang="zh-CN" sz="900" dirty="0"/>
              <a:t> </a:t>
            </a:r>
            <a:endParaRPr lang="zh-CN" altLang="de-DE" sz="900" dirty="0"/>
          </a:p>
        </p:txBody>
      </p:sp>
      <p:sp>
        <p:nvSpPr>
          <p:cNvPr id="13" name="矩形 12"/>
          <p:cNvSpPr/>
          <p:nvPr userDrawn="1"/>
        </p:nvSpPr>
        <p:spPr>
          <a:xfrm>
            <a:off x="8056608" y="5118169"/>
            <a:ext cx="810548" cy="31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4" name="Picture 2" descr="http://www.mawi.tu-darmstadt.de/media/mfm/mfm_logo_182x0.png">
            <a:hlinkClick r:id="rId20" tooltip="Home"/>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8110555" y="6450227"/>
            <a:ext cx="854442" cy="39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342658"/>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 id="2147484824" r:id="rId12"/>
    <p:sldLayoutId id="2147484825" r:id="rId13"/>
    <p:sldLayoutId id="2147484826" r:id="rId14"/>
    <p:sldLayoutId id="2147484827" r:id="rId15"/>
    <p:sldLayoutId id="2147484828"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pitchFamily="34" charset="0"/>
        </a:defRPr>
      </a:lvl2pPr>
      <a:lvl3pPr algn="l" rtl="0" eaLnBrk="0" fontAlgn="base" hangingPunct="0">
        <a:spcBef>
          <a:spcPct val="0"/>
        </a:spcBef>
        <a:spcAft>
          <a:spcPct val="0"/>
        </a:spcAft>
        <a:defRPr sz="2400" b="1">
          <a:solidFill>
            <a:schemeClr val="tx1"/>
          </a:solidFill>
          <a:latin typeface="Arial" pitchFamily="34" charset="0"/>
        </a:defRPr>
      </a:lvl3pPr>
      <a:lvl4pPr algn="l" rtl="0" eaLnBrk="0" fontAlgn="base" hangingPunct="0">
        <a:spcBef>
          <a:spcPct val="0"/>
        </a:spcBef>
        <a:spcAft>
          <a:spcPct val="0"/>
        </a:spcAft>
        <a:defRPr sz="2400" b="1">
          <a:solidFill>
            <a:schemeClr val="tx1"/>
          </a:solidFill>
          <a:latin typeface="Arial" pitchFamily="34" charset="0"/>
        </a:defRPr>
      </a:lvl4pPr>
      <a:lvl5pPr algn="l" rtl="0" eaLnBrk="0" fontAlgn="base" hangingPunct="0">
        <a:spcBef>
          <a:spcPct val="0"/>
        </a:spcBef>
        <a:spcAft>
          <a:spcPct val="0"/>
        </a:spcAft>
        <a:defRPr sz="2400" b="1">
          <a:solidFill>
            <a:schemeClr val="tx1"/>
          </a:solidFill>
          <a:latin typeface="Arial" pitchFamily="34" charset="0"/>
        </a:defRPr>
      </a:lvl5pPr>
      <a:lvl6pPr marL="457200" algn="l" rtl="0" fontAlgn="base">
        <a:spcBef>
          <a:spcPct val="0"/>
        </a:spcBef>
        <a:spcAft>
          <a:spcPct val="0"/>
        </a:spcAft>
        <a:defRPr sz="2400" b="1">
          <a:solidFill>
            <a:schemeClr val="tx1"/>
          </a:solidFill>
          <a:latin typeface="Arial" pitchFamily="34" charset="0"/>
        </a:defRPr>
      </a:lvl6pPr>
      <a:lvl7pPr marL="914400" algn="l" rtl="0" fontAlgn="base">
        <a:spcBef>
          <a:spcPct val="0"/>
        </a:spcBef>
        <a:spcAft>
          <a:spcPct val="0"/>
        </a:spcAft>
        <a:defRPr sz="2400" b="1">
          <a:solidFill>
            <a:schemeClr val="tx1"/>
          </a:solidFill>
          <a:latin typeface="Arial" pitchFamily="34" charset="0"/>
        </a:defRPr>
      </a:lvl7pPr>
      <a:lvl8pPr marL="1371600" algn="l" rtl="0" fontAlgn="base">
        <a:spcBef>
          <a:spcPct val="0"/>
        </a:spcBef>
        <a:spcAft>
          <a:spcPct val="0"/>
        </a:spcAft>
        <a:defRPr sz="2400" b="1">
          <a:solidFill>
            <a:schemeClr val="tx1"/>
          </a:solidFill>
          <a:latin typeface="Arial" pitchFamily="34" charset="0"/>
        </a:defRPr>
      </a:lvl8pPr>
      <a:lvl9pPr marL="1828800" algn="l" rtl="0" fontAlgn="base">
        <a:spcBef>
          <a:spcPct val="0"/>
        </a:spcBef>
        <a:spcAft>
          <a:spcPct val="0"/>
        </a:spcAft>
        <a:defRPr sz="2400" b="1">
          <a:solidFill>
            <a:schemeClr val="tx1"/>
          </a:solidFill>
          <a:latin typeface="Arial" pitchFamily="34" charset="0"/>
        </a:defRPr>
      </a:lvl9pPr>
    </p:titleStyle>
    <p:bodyStyle>
      <a:lvl1pPr marL="179388" indent="-179388"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itchFamily="2" charset="2"/>
        <a:buChar char="§"/>
        <a:defRPr sz="1600">
          <a:solidFill>
            <a:schemeClr val="tx1"/>
          </a:solidFill>
          <a:latin typeface="+mn-lt"/>
        </a:defRPr>
      </a:lvl5pPr>
      <a:lvl6pPr marL="1365250" indent="-188913" algn="l" rtl="0" fontAlgn="base">
        <a:spcBef>
          <a:spcPct val="20000"/>
        </a:spcBef>
        <a:spcAft>
          <a:spcPct val="0"/>
        </a:spcAft>
        <a:buFont typeface="Wingdings" pitchFamily="2" charset="2"/>
        <a:buChar char="§"/>
        <a:defRPr sz="1600">
          <a:solidFill>
            <a:schemeClr val="tx1"/>
          </a:solidFill>
          <a:latin typeface="+mn-lt"/>
        </a:defRPr>
      </a:lvl6pPr>
      <a:lvl7pPr marL="1822450" indent="-188913" algn="l" rtl="0" fontAlgn="base">
        <a:spcBef>
          <a:spcPct val="20000"/>
        </a:spcBef>
        <a:spcAft>
          <a:spcPct val="0"/>
        </a:spcAft>
        <a:buFont typeface="Wingdings" pitchFamily="2" charset="2"/>
        <a:buChar char="§"/>
        <a:defRPr sz="1600">
          <a:solidFill>
            <a:schemeClr val="tx1"/>
          </a:solidFill>
          <a:latin typeface="+mn-lt"/>
        </a:defRPr>
      </a:lvl7pPr>
      <a:lvl8pPr marL="2279650" indent="-188913" algn="l" rtl="0" fontAlgn="base">
        <a:spcBef>
          <a:spcPct val="20000"/>
        </a:spcBef>
        <a:spcAft>
          <a:spcPct val="0"/>
        </a:spcAft>
        <a:buFont typeface="Wingdings" pitchFamily="2" charset="2"/>
        <a:buChar char="§"/>
        <a:defRPr sz="1600">
          <a:solidFill>
            <a:schemeClr val="tx1"/>
          </a:solidFill>
          <a:latin typeface="+mn-lt"/>
        </a:defRPr>
      </a:lvl8pPr>
      <a:lvl9pPr marL="2736850" indent="-188913" algn="l" rtl="0" fontAlgn="base">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image" Target="../media/image7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2.xml"/><Relationship Id="rId7" Type="http://schemas.openxmlformats.org/officeDocument/2006/relationships/image" Target="../media/image16.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slideLayout" Target="../slideLayouts/slideLayout2.xml"/><Relationship Id="rId7" Type="http://schemas.openxmlformats.org/officeDocument/2006/relationships/image" Target="../media/image8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ustomXml" Target="../ink/ink4.xml"/><Relationship Id="rId5" Type="http://schemas.openxmlformats.org/officeDocument/2006/relationships/image" Target="../media/image86.png"/><Relationship Id="rId10" Type="http://schemas.openxmlformats.org/officeDocument/2006/relationships/image" Target="../media/image5.png"/><Relationship Id="rId4" Type="http://schemas.openxmlformats.org/officeDocument/2006/relationships/customXml" Target="../ink/ink3.xml"/><Relationship Id="rId9" Type="http://schemas.openxmlformats.org/officeDocument/2006/relationships/image" Target="../media/image88.png"/></Relationships>
</file>

<file path=ppt/slides/_rels/slide12.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slideLayout" Target="../slideLayouts/slideLayout2.xml"/><Relationship Id="rId7" Type="http://schemas.openxmlformats.org/officeDocument/2006/relationships/image" Target="../media/image87.png"/><Relationship Id="rId12"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ustomXml" Target="../ink/ink7.xml"/><Relationship Id="rId11" Type="http://schemas.openxmlformats.org/officeDocument/2006/relationships/image" Target="../media/image89.png"/><Relationship Id="rId5" Type="http://schemas.openxmlformats.org/officeDocument/2006/relationships/image" Target="../media/image86.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87.png"/><Relationship Id="rId12" Type="http://schemas.openxmlformats.org/officeDocument/2006/relationships/customXml" Target="../ink/ink1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ustomXml" Target="../ink/ink11.xml"/><Relationship Id="rId11" Type="http://schemas.openxmlformats.org/officeDocument/2006/relationships/image" Target="../media/image89.png"/><Relationship Id="rId5" Type="http://schemas.openxmlformats.org/officeDocument/2006/relationships/image" Target="../media/image86.png"/><Relationship Id="rId10" Type="http://schemas.openxmlformats.org/officeDocument/2006/relationships/customXml" Target="../ink/ink13.xml"/><Relationship Id="rId4" Type="http://schemas.openxmlformats.org/officeDocument/2006/relationships/customXml" Target="../ink/ink10.xml"/><Relationship Id="rId9" Type="http://schemas.openxmlformats.org/officeDocument/2006/relationships/image" Target="../media/image88.png"/><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customXml" Target="../ink/ink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customXml" Target="../ink/ink15.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ustomXml" Target="../ink/ink18.xml"/><Relationship Id="rId5" Type="http://schemas.openxmlformats.org/officeDocument/2006/relationships/image" Target="../media/image180.png"/><Relationship Id="rId4" Type="http://schemas.openxmlformats.org/officeDocument/2006/relationships/customXml" Target="../ink/ink17.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customXml" Target="../ink/ink20.xml"/><Relationship Id="rId5" Type="http://schemas.openxmlformats.org/officeDocument/2006/relationships/image" Target="../media/image20.png"/><Relationship Id="rId4" Type="http://schemas.openxmlformats.org/officeDocument/2006/relationships/customXml" Target="../ink/ink19.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customXml" Target="../ink/ink22.xml"/><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customXml" Target="../ink/ink21.xml"/><Relationship Id="rId9" Type="http://schemas.openxmlformats.org/officeDocument/2006/relationships/customXml" Target="../ink/ink23.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customXml" Target="../ink/ink2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customXml" Target="../ink/ink2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700.png"/></Relationships>
</file>

<file path=ppt/slides/_rels/slide3.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slideLayout" Target="../slideLayouts/slideLayout2.xml"/><Relationship Id="rId7" Type="http://schemas.openxmlformats.org/officeDocument/2006/relationships/image" Target="../media/image74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30.png"/><Relationship Id="rId5" Type="http://schemas.openxmlformats.org/officeDocument/2006/relationships/image" Target="../media/image720.png"/><Relationship Id="rId4" Type="http://schemas.openxmlformats.org/officeDocument/2006/relationships/image" Target="../media/image710.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microsoft.com/office/2007/relationships/media" Target="../media/media5.mp4"/><Relationship Id="rId7" Type="http://schemas.openxmlformats.org/officeDocument/2006/relationships/slideLayout" Target="../slideLayouts/slideLayout2.xml"/><Relationship Id="rId12" Type="http://schemas.openxmlformats.org/officeDocument/2006/relationships/image" Target="../media/image9.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audio" Target="../media/media6.m4a"/><Relationship Id="rId11" Type="http://schemas.openxmlformats.org/officeDocument/2006/relationships/image" Target="../media/image780.png"/><Relationship Id="rId5" Type="http://schemas.microsoft.com/office/2007/relationships/media" Target="../media/media6.m4a"/><Relationship Id="rId10" Type="http://schemas.openxmlformats.org/officeDocument/2006/relationships/image" Target="../media/image8.png"/><Relationship Id="rId4" Type="http://schemas.openxmlformats.org/officeDocument/2006/relationships/video" Target="../media/media5.mp4"/><Relationship Id="rId9" Type="http://schemas.openxmlformats.org/officeDocument/2006/relationships/image" Target="../media/image760.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customXml" Target="../ink/ink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customXml" Target="../ink/ink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Kinetics</a:t>
            </a:r>
            <a:r>
              <a:rPr lang="de-DE" dirty="0"/>
              <a:t>: Allen-Cahn </a:t>
            </a:r>
            <a:r>
              <a:rPr lang="de-DE" dirty="0" err="1"/>
              <a:t>equation</a:t>
            </a:r>
            <a:r>
              <a:rPr lang="de-DE" dirty="0"/>
              <a:t> 1977 </a:t>
            </a:r>
            <a:endParaRPr lang="en-US" dirty="0"/>
          </a:p>
        </p:txBody>
      </p:sp>
      <mc:AlternateContent xmlns:mc="http://schemas.openxmlformats.org/markup-compatibility/2006" xmlns:a14="http://schemas.microsoft.com/office/drawing/2010/main">
        <mc:Choice Requires="a14">
          <p:sp>
            <p:nvSpPr>
              <p:cNvPr id="4" name="Textfeld 3"/>
              <p:cNvSpPr txBox="1"/>
              <p:nvPr/>
            </p:nvSpPr>
            <p:spPr>
              <a:xfrm>
                <a:off x="539438" y="1612591"/>
                <a:ext cx="2661370" cy="8580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de-DE" i="1">
                              <a:latin typeface="Cambria Math"/>
                            </a:rPr>
                            <m:t>𝜕𝜙</m:t>
                          </m:r>
                          <m:r>
                            <a:rPr lang="de-DE" i="1">
                              <a:latin typeface="Cambria Math"/>
                            </a:rPr>
                            <m:t>(</m:t>
                          </m:r>
                          <m:r>
                            <a:rPr lang="de-DE" i="1">
                              <a:latin typeface="Cambria Math"/>
                            </a:rPr>
                            <m:t>𝑥</m:t>
                          </m:r>
                          <m:r>
                            <a:rPr lang="de-DE" i="1">
                              <a:latin typeface="Cambria Math"/>
                            </a:rPr>
                            <m:t>,</m:t>
                          </m:r>
                          <m:r>
                            <a:rPr lang="de-DE" i="1">
                              <a:latin typeface="Cambria Math"/>
                            </a:rPr>
                            <m:t>𝑡</m:t>
                          </m:r>
                          <m:r>
                            <a:rPr lang="de-DE" i="1">
                              <a:latin typeface="Cambria Math"/>
                            </a:rPr>
                            <m:t>)</m:t>
                          </m:r>
                        </m:num>
                        <m:den>
                          <m:r>
                            <a:rPr lang="de-DE" i="1">
                              <a:latin typeface="Cambria Math"/>
                            </a:rPr>
                            <m:t>𝜕</m:t>
                          </m:r>
                          <m:r>
                            <a:rPr lang="de-DE" i="1">
                              <a:latin typeface="Cambria Math"/>
                            </a:rPr>
                            <m:t>𝑡</m:t>
                          </m:r>
                        </m:den>
                      </m:f>
                      <m:r>
                        <a:rPr lang="de-DE" i="1">
                          <a:latin typeface="Cambria Math"/>
                        </a:rPr>
                        <m:t>=−</m:t>
                      </m:r>
                      <m:r>
                        <a:rPr lang="de-DE" i="1">
                          <a:latin typeface="Cambria Math"/>
                        </a:rPr>
                        <m:t>𝑀</m:t>
                      </m:r>
                      <m:f>
                        <m:fPr>
                          <m:ctrlPr>
                            <a:rPr lang="en-US" i="1">
                              <a:solidFill>
                                <a:srgbClr val="FF0000"/>
                              </a:solidFill>
                              <a:latin typeface="Cambria Math" panose="02040503050406030204" pitchFamily="18" charset="0"/>
                            </a:rPr>
                          </m:ctrlPr>
                        </m:fPr>
                        <m:num>
                          <m:r>
                            <a:rPr lang="de-DE" i="1">
                              <a:solidFill>
                                <a:srgbClr val="FF0000"/>
                              </a:solidFill>
                              <a:latin typeface="Cambria Math"/>
                            </a:rPr>
                            <m:t>𝛿</m:t>
                          </m:r>
                          <m:r>
                            <a:rPr lang="de-DE" i="1">
                              <a:solidFill>
                                <a:srgbClr val="FF0000"/>
                              </a:solidFill>
                              <a:latin typeface="Cambria Math" panose="02040503050406030204" pitchFamily="18" charset="0"/>
                            </a:rPr>
                            <m:t>𝐹</m:t>
                          </m:r>
                        </m:num>
                        <m:den>
                          <m:r>
                            <a:rPr lang="de-DE" i="1">
                              <a:solidFill>
                                <a:srgbClr val="FF0000"/>
                              </a:solidFill>
                              <a:latin typeface="Cambria Math"/>
                            </a:rPr>
                            <m:t>𝛿𝜙</m:t>
                          </m:r>
                        </m:den>
                      </m:f>
                    </m:oMath>
                  </m:oMathPara>
                </a14:m>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539438" y="1612591"/>
                <a:ext cx="2661370" cy="85805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hteck 4"/>
              <p:cNvSpPr/>
              <p:nvPr/>
            </p:nvSpPr>
            <p:spPr>
              <a:xfrm>
                <a:off x="-183662" y="3695589"/>
                <a:ext cx="6768940" cy="2785378"/>
              </a:xfrm>
              <a:prstGeom prst="rect">
                <a:avLst/>
              </a:prstGeom>
            </p:spPr>
            <p:txBody>
              <a:bodyPr wrap="square">
                <a:spAutoFit/>
              </a:bodyPr>
              <a:lstStyle/>
              <a:p>
                <a:pPr marL="800100" lvl="1" indent="-342900" algn="l">
                  <a:spcAft>
                    <a:spcPts val="600"/>
                  </a:spcAft>
                  <a:buFont typeface="Arial" panose="020B0604020202020204" pitchFamily="34" charset="0"/>
                  <a:buChar char="•"/>
                </a:pPr>
                <a14:m>
                  <m:oMath xmlns:m="http://schemas.openxmlformats.org/officeDocument/2006/math">
                    <m:r>
                      <a:rPr lang="de-DE" sz="2000" b="0" i="1" smtClean="0">
                        <a:latin typeface="Cambria Math" panose="02040503050406030204" pitchFamily="18" charset="0"/>
                      </a:rPr>
                      <m:t>𝑀</m:t>
                    </m:r>
                    <m:r>
                      <a:rPr lang="de-DE" sz="2000" b="0" i="0" smtClean="0">
                        <a:latin typeface="Cambria Math" panose="02040503050406030204" pitchFamily="18" charset="0"/>
                      </a:rPr>
                      <m:t>:</m:t>
                    </m:r>
                  </m:oMath>
                </a14:m>
                <a:r>
                  <a:rPr lang="de-DE" sz="2000" dirty="0"/>
                  <a:t> positive </a:t>
                </a:r>
                <a:r>
                  <a:rPr lang="de-DE" sz="2000" dirty="0" err="1"/>
                  <a:t>constant</a:t>
                </a:r>
                <a:r>
                  <a:rPr lang="de-DE" sz="2000" dirty="0"/>
                  <a:t>, </a:t>
                </a:r>
                <a:r>
                  <a:rPr lang="de-DE" sz="2000" dirty="0" err="1"/>
                  <a:t>mobility</a:t>
                </a:r>
                <a:r>
                  <a:rPr lang="de-DE" sz="2000" dirty="0"/>
                  <a:t> </a:t>
                </a:r>
                <a:r>
                  <a:rPr lang="de-DE" sz="2000" dirty="0" err="1"/>
                  <a:t>parameter</a:t>
                </a:r>
                <a:endParaRPr lang="de-DE" sz="2000" dirty="0"/>
              </a:p>
              <a:p>
                <a:pPr marL="800100" lvl="1" indent="-342900" algn="l">
                  <a:spcAft>
                    <a:spcPts val="600"/>
                  </a:spcAft>
                  <a:buFont typeface="Arial" panose="020B0604020202020204" pitchFamily="34" charset="0"/>
                  <a:buChar char="•"/>
                </a:pPr>
                <a:r>
                  <a:rPr lang="de-DE" sz="2000" dirty="0"/>
                  <a:t>2nd </a:t>
                </a:r>
                <a:r>
                  <a:rPr lang="de-DE" sz="2000" dirty="0" err="1"/>
                  <a:t>order</a:t>
                </a:r>
                <a:r>
                  <a:rPr lang="de-DE" sz="2000" dirty="0"/>
                  <a:t> partial differential </a:t>
                </a:r>
                <a:r>
                  <a:rPr lang="de-DE" sz="2000" dirty="0" err="1"/>
                  <a:t>equation</a:t>
                </a:r>
                <a:endParaRPr lang="de-DE" sz="2000" dirty="0"/>
              </a:p>
              <a:p>
                <a:pPr marL="800100" lvl="1" indent="-342900" algn="l">
                  <a:spcAft>
                    <a:spcPts val="600"/>
                  </a:spcAft>
                  <a:buFont typeface="Arial" panose="020B0604020202020204" pitchFamily="34" charset="0"/>
                  <a:buChar char="•"/>
                </a:pPr>
                <a:r>
                  <a:rPr lang="de-DE" sz="2000" dirty="0" err="1"/>
                  <a:t>for</a:t>
                </a:r>
                <a:r>
                  <a:rPr lang="de-DE" sz="2000" dirty="0"/>
                  <a:t> pure </a:t>
                </a:r>
                <a:r>
                  <a:rPr lang="de-DE" sz="2000" dirty="0" err="1"/>
                  <a:t>relaxation</a:t>
                </a:r>
                <a:r>
                  <a:rPr lang="de-DE" sz="2000" dirty="0"/>
                  <a:t> </a:t>
                </a:r>
                <a:r>
                  <a:rPr lang="de-DE" sz="2000" dirty="0" err="1"/>
                  <a:t>process</a:t>
                </a:r>
                <a:r>
                  <a:rPr lang="de-DE" sz="2000" dirty="0"/>
                  <a:t>, </a:t>
                </a:r>
                <a:r>
                  <a:rPr lang="de-DE" sz="2000" dirty="0" err="1"/>
                  <a:t>applied</a:t>
                </a:r>
                <a:r>
                  <a:rPr lang="de-DE" sz="2000" dirty="0"/>
                  <a:t> </a:t>
                </a:r>
                <a:r>
                  <a:rPr lang="de-DE" sz="2000" dirty="0" err="1"/>
                  <a:t>to</a:t>
                </a:r>
                <a:r>
                  <a:rPr lang="de-DE" sz="2000" dirty="0"/>
                  <a:t> non-</a:t>
                </a:r>
                <a:r>
                  <a:rPr lang="de-DE" sz="2000" dirty="0" err="1"/>
                  <a:t>conserved</a:t>
                </a:r>
                <a:r>
                  <a:rPr lang="de-DE" sz="2000" dirty="0"/>
                  <a:t> </a:t>
                </a:r>
                <a:r>
                  <a:rPr lang="de-DE" sz="2000" dirty="0" err="1"/>
                  <a:t>field</a:t>
                </a:r>
                <a:r>
                  <a:rPr lang="de-DE" sz="2000" dirty="0"/>
                  <a:t> variables, such </a:t>
                </a:r>
                <a:r>
                  <a:rPr lang="de-DE" sz="2000" dirty="0" err="1"/>
                  <a:t>as</a:t>
                </a:r>
                <a:r>
                  <a:rPr lang="de-DE" sz="2000" dirty="0"/>
                  <a:t> </a:t>
                </a:r>
                <a:r>
                  <a:rPr lang="de-DE" sz="2000" dirty="0" err="1"/>
                  <a:t>fracture</a:t>
                </a:r>
                <a:r>
                  <a:rPr lang="de-DE" sz="2000" dirty="0"/>
                  <a:t> </a:t>
                </a:r>
                <a:r>
                  <a:rPr lang="de-DE" sz="2000" dirty="0" err="1"/>
                  <a:t>parameter</a:t>
                </a:r>
                <a:r>
                  <a:rPr lang="de-DE" sz="2000" dirty="0"/>
                  <a:t>, </a:t>
                </a:r>
                <a:r>
                  <a:rPr lang="de-DE" sz="2000" dirty="0" err="1"/>
                  <a:t>polarization</a:t>
                </a:r>
                <a:r>
                  <a:rPr lang="de-DE" sz="2000" dirty="0"/>
                  <a:t> </a:t>
                </a:r>
                <a:r>
                  <a:rPr lang="de-DE" sz="2000" dirty="0" err="1"/>
                  <a:t>of</a:t>
                </a:r>
                <a:r>
                  <a:rPr lang="de-DE" sz="2000" dirty="0"/>
                  <a:t> </a:t>
                </a:r>
                <a:r>
                  <a:rPr lang="de-DE" sz="2000" dirty="0" err="1"/>
                  <a:t>ferroelectrics</a:t>
                </a:r>
                <a:r>
                  <a:rPr lang="de-DE" sz="2000" dirty="0"/>
                  <a:t>, </a:t>
                </a:r>
                <a:r>
                  <a:rPr lang="de-DE" sz="2000" dirty="0" err="1"/>
                  <a:t>solidification</a:t>
                </a:r>
                <a:endParaRPr lang="de-DE" sz="2000" dirty="0"/>
              </a:p>
              <a:p>
                <a:pPr marL="800100" lvl="1" indent="-342900" algn="l">
                  <a:spcAft>
                    <a:spcPts val="600"/>
                  </a:spcAft>
                  <a:buFont typeface="Arial" panose="020B0604020202020204" pitchFamily="34" charset="0"/>
                  <a:buChar char="•"/>
                </a:pPr>
                <a:r>
                  <a:rPr lang="de-DE" sz="2000" dirty="0"/>
                  <a:t>also </a:t>
                </a:r>
                <a:r>
                  <a:rPr lang="de-DE" sz="2000" dirty="0" err="1"/>
                  <a:t>called</a:t>
                </a:r>
                <a:r>
                  <a:rPr lang="de-DE" sz="2000" dirty="0"/>
                  <a:t> time-</a:t>
                </a:r>
                <a:r>
                  <a:rPr lang="de-DE" sz="2000" dirty="0" err="1"/>
                  <a:t>dependent</a:t>
                </a:r>
                <a:r>
                  <a:rPr lang="de-DE" sz="2000" dirty="0"/>
                  <a:t> Ginzburg-Landau </a:t>
                </a:r>
                <a:r>
                  <a:rPr lang="de-DE" sz="2000" dirty="0" err="1"/>
                  <a:t>equation</a:t>
                </a:r>
                <a:endParaRPr lang="en-US" sz="2000" dirty="0"/>
              </a:p>
            </p:txBody>
          </p:sp>
        </mc:Choice>
        <mc:Fallback xmlns="">
          <p:sp>
            <p:nvSpPr>
              <p:cNvPr id="5" name="Rechteck 4"/>
              <p:cNvSpPr>
                <a:spLocks noRot="1" noChangeAspect="1" noMove="1" noResize="1" noEditPoints="1" noAdjustHandles="1" noChangeArrowheads="1" noChangeShapeType="1" noTextEdit="1"/>
              </p:cNvSpPr>
              <p:nvPr/>
            </p:nvSpPr>
            <p:spPr>
              <a:xfrm>
                <a:off x="-183662" y="3695589"/>
                <a:ext cx="6768940" cy="2785378"/>
              </a:xfrm>
              <a:prstGeom prst="rect">
                <a:avLst/>
              </a:prstGeom>
              <a:blipFill>
                <a:blip r:embed="rId6"/>
                <a:stretch>
                  <a:fillRect t="-875" b="-30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539440" y="2647421"/>
                <a:ext cx="4208011" cy="9221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de-DE" i="1">
                              <a:latin typeface="Cambria Math"/>
                            </a:rPr>
                            <m:t>𝜕𝜙</m:t>
                          </m:r>
                          <m:r>
                            <a:rPr lang="de-DE" i="1">
                              <a:latin typeface="Cambria Math"/>
                            </a:rPr>
                            <m:t>(</m:t>
                          </m:r>
                          <m:r>
                            <a:rPr lang="de-DE" i="1">
                              <a:latin typeface="Cambria Math"/>
                            </a:rPr>
                            <m:t>𝑥</m:t>
                          </m:r>
                          <m:r>
                            <a:rPr lang="de-DE" i="1">
                              <a:latin typeface="Cambria Math"/>
                            </a:rPr>
                            <m:t>,</m:t>
                          </m:r>
                          <m:r>
                            <a:rPr lang="de-DE" i="1">
                              <a:latin typeface="Cambria Math"/>
                            </a:rPr>
                            <m:t>𝑡</m:t>
                          </m:r>
                          <m:r>
                            <a:rPr lang="de-DE" i="1">
                              <a:latin typeface="Cambria Math"/>
                            </a:rPr>
                            <m:t>)</m:t>
                          </m:r>
                        </m:num>
                        <m:den>
                          <m:r>
                            <a:rPr lang="de-DE" i="1">
                              <a:latin typeface="Cambria Math"/>
                            </a:rPr>
                            <m:t>𝜕</m:t>
                          </m:r>
                          <m:r>
                            <a:rPr lang="de-DE" i="1">
                              <a:latin typeface="Cambria Math"/>
                            </a:rPr>
                            <m:t>𝑡</m:t>
                          </m:r>
                        </m:den>
                      </m:f>
                      <m:r>
                        <a:rPr lang="de-DE" i="1">
                          <a:latin typeface="Cambria Math"/>
                        </a:rPr>
                        <m:t>=−</m:t>
                      </m:r>
                      <m:r>
                        <a:rPr lang="de-DE" i="1">
                          <a:latin typeface="Cambria Math"/>
                        </a:rPr>
                        <m:t>𝑀</m:t>
                      </m:r>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a:rPr>
                                <m:t>𝜕</m:t>
                              </m:r>
                              <m:r>
                                <a:rPr lang="de-DE" i="1">
                                  <a:latin typeface="Cambria Math" panose="02040503050406030204" pitchFamily="18" charset="0"/>
                                </a:rPr>
                                <m:t>𝑓</m:t>
                              </m:r>
                            </m:num>
                            <m:den>
                              <m:r>
                                <a:rPr lang="de-DE" i="1">
                                  <a:latin typeface="Cambria Math"/>
                                </a:rPr>
                                <m:t>𝜕𝜙</m:t>
                              </m:r>
                            </m:den>
                          </m:f>
                          <m:r>
                            <a:rPr lang="de-DE" i="1">
                              <a:latin typeface="Cambria Math"/>
                            </a:rPr>
                            <m:t>−</m:t>
                          </m:r>
                          <m:r>
                            <a:rPr lang="de-DE" i="1">
                              <a:latin typeface="Cambria Math"/>
                            </a:rPr>
                            <m:t>𝑘</m:t>
                          </m:r>
                          <m:sSup>
                            <m:sSupPr>
                              <m:ctrlPr>
                                <a:rPr lang="de-DE" i="1">
                                  <a:latin typeface="Cambria Math" panose="02040503050406030204" pitchFamily="18" charset="0"/>
                                </a:rPr>
                              </m:ctrlPr>
                            </m:sSupPr>
                            <m:e>
                              <m:r>
                                <a:rPr lang="de-DE">
                                  <a:latin typeface="Cambria Math"/>
                                </a:rPr>
                                <m:t>𝛻</m:t>
                              </m:r>
                            </m:e>
                            <m:sup>
                              <m:r>
                                <a:rPr lang="de-DE" i="1">
                                  <a:latin typeface="Cambria Math"/>
                                </a:rPr>
                                <m:t>2</m:t>
                              </m:r>
                            </m:sup>
                          </m:sSup>
                          <m:r>
                            <a:rPr lang="de-DE" i="1">
                              <a:latin typeface="Cambria Math"/>
                            </a:rPr>
                            <m:t>𝜙</m:t>
                          </m:r>
                          <m:r>
                            <m:rPr>
                              <m:nor/>
                            </m:rPr>
                            <a:rPr lang="en-US" dirty="0"/>
                            <m:t> </m:t>
                          </m:r>
                        </m:e>
                      </m:d>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539440" y="2647421"/>
                <a:ext cx="4208011" cy="92217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EB585D91-0078-463D-ACBC-BDC23445917D}"/>
                  </a:ext>
                </a:extLst>
              </p:cNvPr>
              <p:cNvSpPr txBox="1"/>
              <p:nvPr/>
            </p:nvSpPr>
            <p:spPr>
              <a:xfrm>
                <a:off x="4860040" y="1572404"/>
                <a:ext cx="4026808" cy="1825564"/>
              </a:xfrm>
              <a:prstGeom prst="rect">
                <a:avLst/>
              </a:prstGeom>
              <a:solidFill>
                <a:schemeClr val="bg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de-DE" b="0" i="0" smtClean="0">
                          <a:solidFill>
                            <a:srgbClr val="000000"/>
                          </a:solidFill>
                          <a:latin typeface="Cambria Math" panose="02040503050406030204" pitchFamily="18" charset="0"/>
                        </a:rPr>
                        <m:t>F</m:t>
                      </m:r>
                      <m:r>
                        <a:rPr lang="de-DE" i="1">
                          <a:solidFill>
                            <a:srgbClr val="000000"/>
                          </a:solidFill>
                          <a:latin typeface="Cambria Math"/>
                        </a:rPr>
                        <m:t>= </m:t>
                      </m:r>
                      <m:nary>
                        <m:naryPr>
                          <m:limLoc m:val="undOvr"/>
                          <m:subHide m:val="on"/>
                          <m:supHide m:val="on"/>
                          <m:ctrlPr>
                            <a:rPr lang="de-DE" i="1">
                              <a:solidFill>
                                <a:srgbClr val="000000"/>
                              </a:solidFill>
                              <a:latin typeface="Cambria Math" panose="02040503050406030204" pitchFamily="18" charset="0"/>
                            </a:rPr>
                          </m:ctrlPr>
                        </m:naryPr>
                        <m:sub/>
                        <m:sup/>
                        <m:e>
                          <m:d>
                            <m:dPr>
                              <m:begChr m:val="["/>
                              <m:endChr m:val="]"/>
                              <m:ctrlPr>
                                <a:rPr lang="de-DE" i="1">
                                  <a:solidFill>
                                    <a:srgbClr val="000000"/>
                                  </a:solidFill>
                                  <a:latin typeface="Cambria Math" panose="02040503050406030204" pitchFamily="18" charset="0"/>
                                </a:rPr>
                              </m:ctrlPr>
                            </m:dPr>
                            <m:e>
                              <m:r>
                                <a:rPr lang="de-DE" b="0" i="1" smtClean="0">
                                  <a:solidFill>
                                    <a:srgbClr val="000000"/>
                                  </a:solidFill>
                                  <a:latin typeface="Cambria Math" panose="02040503050406030204" pitchFamily="18" charset="0"/>
                                </a:rPr>
                                <m:t>𝑓</m:t>
                              </m:r>
                              <m:d>
                                <m:dPr>
                                  <m:ctrlPr>
                                    <a:rPr lang="de-DE" i="1">
                                      <a:solidFill>
                                        <a:srgbClr val="000000"/>
                                      </a:solidFill>
                                      <a:latin typeface="Cambria Math" panose="02040503050406030204" pitchFamily="18" charset="0"/>
                                    </a:rPr>
                                  </m:ctrlPr>
                                </m:dPr>
                                <m:e>
                                  <m:r>
                                    <a:rPr lang="de-DE" i="1">
                                      <a:solidFill>
                                        <a:srgbClr val="000000"/>
                                      </a:solidFill>
                                      <a:latin typeface="Cambria Math"/>
                                    </a:rPr>
                                    <m:t>𝜙</m:t>
                                  </m:r>
                                </m:e>
                              </m:d>
                              <m:r>
                                <a:rPr lang="de-DE" i="1">
                                  <a:solidFill>
                                    <a:srgbClr val="000000"/>
                                  </a:solidFill>
                                  <a:latin typeface="Cambria Math"/>
                                </a:rPr>
                                <m:t>+</m:t>
                              </m:r>
                              <m:f>
                                <m:fPr>
                                  <m:ctrlPr>
                                    <a:rPr lang="de-DE" i="1">
                                      <a:solidFill>
                                        <a:srgbClr val="000000"/>
                                      </a:solidFill>
                                      <a:latin typeface="Cambria Math" panose="02040503050406030204" pitchFamily="18" charset="0"/>
                                    </a:rPr>
                                  </m:ctrlPr>
                                </m:fPr>
                                <m:num>
                                  <m:r>
                                    <a:rPr lang="de-DE" i="1">
                                      <a:solidFill>
                                        <a:srgbClr val="000000"/>
                                      </a:solidFill>
                                      <a:latin typeface="Cambria Math"/>
                                    </a:rPr>
                                    <m:t>1</m:t>
                                  </m:r>
                                </m:num>
                                <m:den>
                                  <m:r>
                                    <a:rPr lang="de-DE" i="1">
                                      <a:solidFill>
                                        <a:srgbClr val="000000"/>
                                      </a:solidFill>
                                      <a:latin typeface="Cambria Math"/>
                                    </a:rPr>
                                    <m:t>2</m:t>
                                  </m:r>
                                </m:den>
                              </m:f>
                              <m:r>
                                <a:rPr lang="de-DE" i="1">
                                  <a:solidFill>
                                    <a:srgbClr val="000000"/>
                                  </a:solidFill>
                                  <a:latin typeface="Cambria Math"/>
                                </a:rPr>
                                <m:t>𝑘</m:t>
                              </m:r>
                              <m:sSup>
                                <m:sSupPr>
                                  <m:ctrlPr>
                                    <a:rPr lang="de-DE" i="1">
                                      <a:solidFill>
                                        <a:srgbClr val="000000"/>
                                      </a:solidFill>
                                      <a:latin typeface="Cambria Math" panose="02040503050406030204" pitchFamily="18" charset="0"/>
                                    </a:rPr>
                                  </m:ctrlPr>
                                </m:sSupPr>
                                <m:e>
                                  <m:d>
                                    <m:dPr>
                                      <m:begChr m:val="|"/>
                                      <m:endChr m:val="|"/>
                                      <m:ctrlPr>
                                        <a:rPr lang="de-DE" i="1">
                                          <a:solidFill>
                                            <a:srgbClr val="000000"/>
                                          </a:solidFill>
                                          <a:latin typeface="Cambria Math" panose="02040503050406030204" pitchFamily="18" charset="0"/>
                                        </a:rPr>
                                      </m:ctrlPr>
                                    </m:dPr>
                                    <m:e>
                                      <m:r>
                                        <a:rPr lang="de-DE" i="1">
                                          <a:solidFill>
                                            <a:srgbClr val="000000"/>
                                          </a:solidFill>
                                          <a:latin typeface="Cambria Math"/>
                                          <a:ea typeface="Cambria Math"/>
                                        </a:rPr>
                                        <m:t>𝛻𝜙</m:t>
                                      </m:r>
                                    </m:e>
                                  </m:d>
                                </m:e>
                                <m:sup>
                                  <m:r>
                                    <a:rPr lang="de-DE" i="1">
                                      <a:solidFill>
                                        <a:srgbClr val="000000"/>
                                      </a:solidFill>
                                      <a:latin typeface="Cambria Math"/>
                                    </a:rPr>
                                    <m:t>2</m:t>
                                  </m:r>
                                </m:sup>
                              </m:sSup>
                            </m:e>
                          </m:d>
                        </m:e>
                      </m:nary>
                      <m:r>
                        <a:rPr lang="de-DE" i="1">
                          <a:solidFill>
                            <a:srgbClr val="000000"/>
                          </a:solidFill>
                          <a:latin typeface="Cambria Math"/>
                        </a:rPr>
                        <m:t>𝑑𝑉</m:t>
                      </m:r>
                    </m:oMath>
                  </m:oMathPara>
                </a14:m>
                <a:endParaRPr lang="en-US" dirty="0">
                  <a:solidFill>
                    <a:srgbClr val="000000"/>
                  </a:solidFill>
                </a:endParaRPr>
              </a:p>
              <a:p>
                <a:pPr/>
                <a14:m>
                  <m:oMathPara xmlns:m="http://schemas.openxmlformats.org/officeDocument/2006/math">
                    <m:oMathParaPr>
                      <m:jc m:val="centerGroup"/>
                    </m:oMathParaPr>
                    <m:oMath xmlns:m="http://schemas.openxmlformats.org/officeDocument/2006/math">
                      <m:f>
                        <m:fPr>
                          <m:ctrlPr>
                            <a:rPr lang="en-US" i="1">
                              <a:solidFill>
                                <a:srgbClr val="000000"/>
                              </a:solidFill>
                              <a:latin typeface="Cambria Math" panose="02040503050406030204" pitchFamily="18" charset="0"/>
                            </a:rPr>
                          </m:ctrlPr>
                        </m:fPr>
                        <m:num>
                          <m:r>
                            <a:rPr lang="de-DE" i="1">
                              <a:solidFill>
                                <a:srgbClr val="000000"/>
                              </a:solidFill>
                              <a:latin typeface="Cambria Math"/>
                            </a:rPr>
                            <m:t>𝛿</m:t>
                          </m:r>
                          <m:r>
                            <m:rPr>
                              <m:sty m:val="p"/>
                            </m:rPr>
                            <a:rPr lang="de-DE">
                              <a:solidFill>
                                <a:srgbClr val="000000"/>
                              </a:solidFill>
                              <a:latin typeface="Cambria Math" panose="02040503050406030204" pitchFamily="18" charset="0"/>
                            </a:rPr>
                            <m:t>F</m:t>
                          </m:r>
                        </m:num>
                        <m:den>
                          <m:r>
                            <a:rPr lang="de-DE" i="1">
                              <a:solidFill>
                                <a:srgbClr val="000000"/>
                              </a:solidFill>
                              <a:latin typeface="Cambria Math"/>
                            </a:rPr>
                            <m:t>𝛿𝜙</m:t>
                          </m:r>
                        </m:den>
                      </m:f>
                      <m:r>
                        <a:rPr lang="de-DE" i="1">
                          <a:solidFill>
                            <a:srgbClr val="000000"/>
                          </a:solidFill>
                          <a:latin typeface="Cambria Math"/>
                        </a:rPr>
                        <m:t>= </m:t>
                      </m:r>
                      <m:f>
                        <m:fPr>
                          <m:ctrlPr>
                            <a:rPr lang="de-DE" i="1">
                              <a:solidFill>
                                <a:srgbClr val="000000"/>
                              </a:solidFill>
                              <a:latin typeface="Cambria Math" panose="02040503050406030204" pitchFamily="18" charset="0"/>
                            </a:rPr>
                          </m:ctrlPr>
                        </m:fPr>
                        <m:num>
                          <m:r>
                            <a:rPr lang="de-DE" i="1">
                              <a:solidFill>
                                <a:srgbClr val="000000"/>
                              </a:solidFill>
                              <a:latin typeface="Cambria Math"/>
                            </a:rPr>
                            <m:t>𝜕</m:t>
                          </m:r>
                          <m:r>
                            <a:rPr lang="de-DE" i="1">
                              <a:solidFill>
                                <a:srgbClr val="000000"/>
                              </a:solidFill>
                              <a:latin typeface="Cambria Math" panose="02040503050406030204" pitchFamily="18" charset="0"/>
                            </a:rPr>
                            <m:t>𝑓</m:t>
                          </m:r>
                        </m:num>
                        <m:den>
                          <m:r>
                            <a:rPr lang="de-DE" i="1">
                              <a:solidFill>
                                <a:srgbClr val="000000"/>
                              </a:solidFill>
                              <a:latin typeface="Cambria Math"/>
                            </a:rPr>
                            <m:t>𝜕𝜙</m:t>
                          </m:r>
                        </m:den>
                      </m:f>
                      <m:r>
                        <a:rPr lang="de-DE" i="1">
                          <a:solidFill>
                            <a:srgbClr val="000000"/>
                          </a:solidFill>
                          <a:latin typeface="Cambria Math"/>
                        </a:rPr>
                        <m:t>−</m:t>
                      </m:r>
                      <m:r>
                        <a:rPr lang="de-DE" i="1">
                          <a:solidFill>
                            <a:srgbClr val="000000"/>
                          </a:solidFill>
                          <a:latin typeface="Cambria Math"/>
                        </a:rPr>
                        <m:t>𝑘</m:t>
                      </m:r>
                      <m:sSup>
                        <m:sSupPr>
                          <m:ctrlPr>
                            <a:rPr lang="de-DE" i="1">
                              <a:solidFill>
                                <a:srgbClr val="000000"/>
                              </a:solidFill>
                              <a:latin typeface="Cambria Math" panose="02040503050406030204" pitchFamily="18" charset="0"/>
                            </a:rPr>
                          </m:ctrlPr>
                        </m:sSupPr>
                        <m:e>
                          <m:r>
                            <a:rPr lang="de-DE">
                              <a:solidFill>
                                <a:srgbClr val="000000"/>
                              </a:solidFill>
                              <a:latin typeface="Cambria Math"/>
                            </a:rPr>
                            <m:t>𝛻</m:t>
                          </m:r>
                        </m:e>
                        <m:sup>
                          <m:r>
                            <a:rPr lang="de-DE" i="1">
                              <a:solidFill>
                                <a:srgbClr val="000000"/>
                              </a:solidFill>
                              <a:latin typeface="Cambria Math"/>
                            </a:rPr>
                            <m:t>2</m:t>
                          </m:r>
                        </m:sup>
                      </m:sSup>
                      <m:r>
                        <a:rPr lang="de-DE" i="1">
                          <a:solidFill>
                            <a:srgbClr val="000000"/>
                          </a:solidFill>
                          <a:latin typeface="Cambria Math"/>
                        </a:rPr>
                        <m:t>𝜙</m:t>
                      </m:r>
                    </m:oMath>
                  </m:oMathPara>
                </a14:m>
                <a:endParaRPr lang="en-US" dirty="0">
                  <a:solidFill>
                    <a:srgbClr val="000000"/>
                  </a:solidFill>
                </a:endParaRPr>
              </a:p>
            </p:txBody>
          </p:sp>
        </mc:Choice>
        <mc:Fallback xmlns="">
          <p:sp>
            <p:nvSpPr>
              <p:cNvPr id="14" name="Textfeld 13">
                <a:extLst>
                  <a:ext uri="{FF2B5EF4-FFF2-40B4-BE49-F238E27FC236}">
                    <a16:creationId xmlns:a16="http://schemas.microsoft.com/office/drawing/2014/main" id="{EB585D91-0078-463D-ACBC-BDC23445917D}"/>
                  </a:ext>
                </a:extLst>
              </p:cNvPr>
              <p:cNvSpPr txBox="1">
                <a:spLocks noRot="1" noChangeAspect="1" noMove="1" noResize="1" noEditPoints="1" noAdjustHandles="1" noChangeArrowheads="1" noChangeShapeType="1" noTextEdit="1"/>
              </p:cNvSpPr>
              <p:nvPr/>
            </p:nvSpPr>
            <p:spPr>
              <a:xfrm>
                <a:off x="4860040" y="1572404"/>
                <a:ext cx="4026808" cy="1825564"/>
              </a:xfrm>
              <a:prstGeom prst="rect">
                <a:avLst/>
              </a:prstGeom>
              <a:blipFill>
                <a:blip r:embed="rId8"/>
                <a:stretch>
                  <a:fillRect/>
                </a:stretch>
              </a:blipFill>
            </p:spPr>
            <p:txBody>
              <a:bodyPr/>
              <a:lstStyle/>
              <a:p>
                <a:r>
                  <a:rPr lang="en-US">
                    <a:noFill/>
                  </a:rPr>
                  <a:t> </a:t>
                </a:r>
              </a:p>
            </p:txBody>
          </p:sp>
        </mc:Fallback>
      </mc:AlternateContent>
      <p:pic>
        <p:nvPicPr>
          <p:cNvPr id="3" name="Grafik 2">
            <a:extLst>
              <a:ext uri="{FF2B5EF4-FFF2-40B4-BE49-F238E27FC236}">
                <a16:creationId xmlns:a16="http://schemas.microsoft.com/office/drawing/2014/main" id="{6DF61A9F-FDF0-42BE-BB07-6091AF1F8857}"/>
              </a:ext>
            </a:extLst>
          </p:cNvPr>
          <p:cNvPicPr>
            <a:picLocks noChangeAspect="1"/>
          </p:cNvPicPr>
          <p:nvPr/>
        </p:nvPicPr>
        <p:blipFill>
          <a:blip r:embed="rId9"/>
          <a:stretch>
            <a:fillRect/>
          </a:stretch>
        </p:blipFill>
        <p:spPr>
          <a:xfrm>
            <a:off x="6048938" y="4293120"/>
            <a:ext cx="2639505" cy="1808952"/>
          </a:xfrm>
          <a:prstGeom prst="rect">
            <a:avLst/>
          </a:prstGeom>
        </p:spPr>
      </p:pic>
      <p:pic>
        <p:nvPicPr>
          <p:cNvPr id="25" name="Audio 24">
            <a:hlinkClick r:id="" action="ppaction://media"/>
            <a:extLst>
              <a:ext uri="{FF2B5EF4-FFF2-40B4-BE49-F238E27FC236}">
                <a16:creationId xmlns:a16="http://schemas.microsoft.com/office/drawing/2014/main" id="{E3A0C001-C794-41FE-9220-493C2D99636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2126110500"/>
      </p:ext>
    </p:extLst>
  </p:cSld>
  <p:clrMapOvr>
    <a:masterClrMapping/>
  </p:clrMapOvr>
  <mc:AlternateContent xmlns:mc="http://schemas.openxmlformats.org/markup-compatibility/2006" xmlns:p14="http://schemas.microsoft.com/office/powerpoint/2010/main">
    <mc:Choice Requires="p14">
      <p:transition p14:dur="250" advTm="291704">
        <p:fade/>
      </p:transition>
    </mc:Choice>
    <mc:Fallback xmlns="">
      <p:transition advTm="2917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p:ext uri="{3A86A75C-4F4B-4683-9AE1-C65F6400EC91}">
      <p14:laserTraceLst xmlns:p14="http://schemas.microsoft.com/office/powerpoint/2010/main">
        <p14:tracePtLst>
          <p14:tracePt t="664" x="6210300" y="4075113"/>
          <p14:tracePt t="1217" x="6202363" y="4075113"/>
          <p14:tracePt t="1225" x="6202363" y="4067175"/>
          <p14:tracePt t="1231" x="6194425" y="4051300"/>
          <p14:tracePt t="1239" x="6186488" y="4051300"/>
          <p14:tracePt t="1247" x="6186488" y="4043363"/>
          <p14:tracePt t="1256" x="6178550" y="4043363"/>
          <p14:tracePt t="1270" x="6170613" y="4043363"/>
          <p14:tracePt t="1279" x="6170613" y="4035425"/>
          <p14:tracePt t="1423" x="6154738" y="4035425"/>
          <p14:tracePt t="1431" x="6146800" y="4027488"/>
          <p14:tracePt t="1438" x="6138863" y="4027488"/>
          <p14:tracePt t="1447" x="6130925" y="4027488"/>
          <p14:tracePt t="1463" x="6122988" y="4027488"/>
          <p14:tracePt t="1471" x="6099175" y="4019550"/>
          <p14:tracePt t="1479" x="6091238" y="4011613"/>
          <p14:tracePt t="1487" x="6067425" y="4003675"/>
          <p14:tracePt t="1495" x="6026150" y="3971925"/>
          <p14:tracePt t="1503" x="5946775" y="3956050"/>
          <p14:tracePt t="1511" x="5827713" y="3930650"/>
          <p14:tracePt t="1518" x="5764213" y="3890963"/>
          <p14:tracePt t="1527" x="5611813" y="3811588"/>
          <p14:tracePt t="1535" x="5484813" y="3779838"/>
          <p14:tracePt t="1542" x="5373688" y="3708400"/>
          <p14:tracePt t="1550" x="5357813" y="3692525"/>
          <p14:tracePt t="1559" x="5300663" y="3668713"/>
          <p14:tracePt t="1567" x="5260975" y="3613150"/>
          <p14:tracePt t="1575" x="5245100" y="3595688"/>
          <p14:tracePt t="1583" x="5197475" y="3556000"/>
          <p14:tracePt t="1590" x="5181600" y="3524250"/>
          <p14:tracePt t="1599" x="5165725" y="3492500"/>
          <p14:tracePt t="1608" x="5157788" y="3476625"/>
          <p14:tracePt t="1610" x="5149850" y="3381375"/>
          <p14:tracePt t="1624" x="5133975" y="3309938"/>
          <p14:tracePt t="1630" x="5118100" y="3236913"/>
          <p14:tracePt t="1638" x="5102225" y="3181350"/>
          <p14:tracePt t="1646" x="5078413" y="3086100"/>
          <p14:tracePt t="1655" x="5062538" y="3006725"/>
          <p14:tracePt t="1663" x="5046663" y="2951163"/>
          <p14:tracePt t="1672" x="5030788" y="2919413"/>
          <p14:tracePt t="1678" x="5014913" y="2838450"/>
          <p14:tracePt t="1686" x="4999038" y="2782888"/>
          <p14:tracePt t="1694" x="4999038" y="2774950"/>
          <p14:tracePt t="1703" x="4999038" y="2767013"/>
          <p14:tracePt t="1712" x="4999038" y="2759075"/>
          <p14:tracePt t="1718" x="4999038" y="2751138"/>
          <p14:tracePt t="1727" x="4999038" y="2743200"/>
          <p14:tracePt t="1735" x="4999038" y="2735263"/>
          <p14:tracePt t="1750" x="4999038" y="2727325"/>
          <p14:tracePt t="1975" x="4999038" y="2719388"/>
          <p14:tracePt t="2153" x="4991100" y="2727325"/>
          <p14:tracePt t="2158" x="4943475" y="2727325"/>
          <p14:tracePt t="2166" x="4910138" y="2727325"/>
          <p14:tracePt t="2174" x="4806950" y="2727325"/>
          <p14:tracePt t="2182" x="4719638" y="2727325"/>
          <p14:tracePt t="2191" x="4687888" y="2727325"/>
          <p14:tracePt t="2375" x="4687888" y="2743200"/>
          <p14:tracePt t="2383" x="4679950" y="2751138"/>
          <p14:tracePt t="2399" x="4672013" y="2759075"/>
          <p14:tracePt t="2414" x="4664075" y="2767013"/>
          <p14:tracePt t="2423" x="4664075" y="2774950"/>
          <p14:tracePt t="2431" x="4656138" y="2774950"/>
          <p14:tracePt t="2463" x="4664075" y="2774950"/>
          <p14:tracePt t="2487" x="4672013" y="2774950"/>
          <p14:tracePt t="2494" x="4672013" y="2767013"/>
          <p14:tracePt t="2511" x="4679950" y="2767013"/>
          <p14:tracePt t="2523" x="4687888" y="2767013"/>
          <p14:tracePt t="2527" x="4703763" y="2767013"/>
          <p14:tracePt t="2535" x="4711700" y="2767013"/>
          <p14:tracePt t="2543" x="4735513" y="2767013"/>
          <p14:tracePt t="2551" x="4791075" y="2767013"/>
          <p14:tracePt t="2559" x="4830763" y="2767013"/>
          <p14:tracePt t="2567" x="4951413" y="2767013"/>
          <p14:tracePt t="2575" x="5014913" y="2767013"/>
          <p14:tracePt t="2583" x="5118100" y="2767013"/>
          <p14:tracePt t="2590" x="5205413" y="2767013"/>
          <p14:tracePt t="2599" x="5300663" y="2767013"/>
          <p14:tracePt t="2607" x="5405438" y="2767013"/>
          <p14:tracePt t="2614" x="5492750" y="2767013"/>
          <p14:tracePt t="2622" x="5588000" y="2759075"/>
          <p14:tracePt t="2630" x="5659438" y="2759075"/>
          <p14:tracePt t="2639" x="5716588" y="2759075"/>
          <p14:tracePt t="2646" x="5732463" y="2759075"/>
          <p14:tracePt t="2655" x="5772150" y="2751138"/>
          <p14:tracePt t="2663" x="5795963" y="2751138"/>
          <p14:tracePt t="2675" x="5803900" y="2751138"/>
          <p14:tracePt t="2678" x="5819775" y="2743200"/>
          <p14:tracePt t="2688" x="5827713" y="2735263"/>
          <p14:tracePt t="2695" x="5835650" y="2727325"/>
          <p14:tracePt t="2703" x="5835650" y="2719388"/>
          <p14:tracePt t="2712" x="5851525" y="2711450"/>
          <p14:tracePt t="2719" x="5851525" y="2695575"/>
          <p14:tracePt t="2728" x="5859463" y="2687638"/>
          <p14:tracePt t="2735" x="5875338" y="2679700"/>
          <p14:tracePt t="2759" x="5883275" y="2671763"/>
          <p14:tracePt t="2766" x="5891213" y="2663825"/>
          <p14:tracePt t="2774" x="5899150" y="2655888"/>
          <p14:tracePt t="2782" x="5899150" y="2647950"/>
          <p14:tracePt t="2791" x="5907088" y="2640013"/>
          <p14:tracePt t="2799" x="5907088" y="2632075"/>
          <p14:tracePt t="2807" x="5922963" y="2616200"/>
          <p14:tracePt t="2814" x="5930900" y="2600325"/>
          <p14:tracePt t="2823" x="5930900" y="2592388"/>
          <p14:tracePt t="2830" x="5954713" y="2576513"/>
          <p14:tracePt t="2839" x="5978525" y="2535238"/>
          <p14:tracePt t="2847" x="5994400" y="2519363"/>
          <p14:tracePt t="2855" x="6018213" y="2519363"/>
          <p14:tracePt t="2863" x="6067425" y="2503488"/>
          <p14:tracePt t="2871" x="6099175" y="2495550"/>
          <p14:tracePt t="2880" x="6107113" y="2487613"/>
          <p14:tracePt t="2903" x="6115050" y="2487613"/>
          <p14:tracePt t="3415" x="6107113" y="2487613"/>
          <p14:tracePt t="3710" x="6099175" y="2471738"/>
          <p14:tracePt t="3719" x="6091238" y="2455863"/>
          <p14:tracePt t="3726" x="6083300" y="2455863"/>
          <p14:tracePt t="3734" x="6067425" y="2400300"/>
          <p14:tracePt t="3742" x="6059488" y="2360613"/>
          <p14:tracePt t="3751" x="6026150" y="2273300"/>
          <p14:tracePt t="3759" x="6002338" y="2168525"/>
          <p14:tracePt t="3768" x="5986463" y="2128838"/>
          <p14:tracePt t="3775" x="5970588" y="2073275"/>
          <p14:tracePt t="3782" x="5954713" y="2033588"/>
          <p14:tracePt t="3791" x="5946775" y="2017713"/>
          <p14:tracePt t="3798" x="5946775" y="1970088"/>
          <p14:tracePt t="3807" x="5938838" y="1954213"/>
          <p14:tracePt t="3814" x="5930900" y="1946275"/>
          <p14:tracePt t="3831" x="5930900" y="1938338"/>
          <p14:tracePt t="3855" x="5922963" y="1938338"/>
          <p14:tracePt t="3895" x="5922963" y="1930400"/>
          <p14:tracePt t="3911" x="5915025" y="1930400"/>
          <p14:tracePt t="3919" x="5907088" y="1922463"/>
          <p14:tracePt t="3927" x="5899150" y="1922463"/>
          <p14:tracePt t="3943" x="5883275" y="1914525"/>
          <p14:tracePt t="3951" x="5875338" y="1906588"/>
          <p14:tracePt t="3959" x="5867400" y="1906588"/>
          <p14:tracePt t="3968" x="5851525" y="1906588"/>
          <p14:tracePt t="3975" x="5835650" y="1898650"/>
          <p14:tracePt t="3984" x="5811838" y="1898650"/>
          <p14:tracePt t="3991" x="5803900" y="1898650"/>
          <p14:tracePt t="3998" x="5788025" y="1898650"/>
          <p14:tracePt t="4007" x="5772150" y="1898650"/>
          <p14:tracePt t="4015" x="5756275" y="1898650"/>
          <p14:tracePt t="4023" x="5748338" y="1898650"/>
          <p14:tracePt t="4030" x="5740400" y="1898650"/>
          <p14:tracePt t="4035" x="5732463" y="1898650"/>
          <p14:tracePt t="4055" x="5724525" y="1898650"/>
          <p14:tracePt t="4079" x="5716588" y="1898650"/>
          <p14:tracePt t="4086" x="5708650" y="1898650"/>
          <p14:tracePt t="4095" x="5700713" y="1898650"/>
          <p14:tracePt t="4111" x="5692775" y="1898650"/>
          <p14:tracePt t="4118" x="5684838" y="1898650"/>
          <p14:tracePt t="4126" x="5667375" y="1898650"/>
          <p14:tracePt t="4135" x="5651500" y="1898650"/>
          <p14:tracePt t="4142" x="5635625" y="1898650"/>
          <p14:tracePt t="4152" x="5627688" y="1898650"/>
          <p14:tracePt t="4158" x="5619750" y="1898650"/>
          <p14:tracePt t="4168" x="5603875" y="1898650"/>
          <p14:tracePt t="4175" x="5580063" y="1898650"/>
          <p14:tracePt t="4187" x="5564188" y="1898650"/>
          <p14:tracePt t="4190" x="5540375" y="1898650"/>
          <p14:tracePt t="4199" x="5532438" y="1898650"/>
          <p14:tracePt t="4207" x="5500688" y="1898650"/>
          <p14:tracePt t="4215" x="5484813" y="1898650"/>
          <p14:tracePt t="4223" x="5461000" y="1898650"/>
          <p14:tracePt t="4231" x="5453063" y="1898650"/>
          <p14:tracePt t="4239" x="5437188" y="1898650"/>
          <p14:tracePt t="4247" x="5421313" y="1898650"/>
          <p14:tracePt t="4263" x="5413375" y="1898650"/>
          <p14:tracePt t="4280" x="5405438" y="1898650"/>
          <p14:tracePt t="4295" x="5397500" y="1898650"/>
          <p14:tracePt t="4327" x="5389563" y="1898650"/>
          <p14:tracePt t="4343" x="5381625" y="1898650"/>
          <p14:tracePt t="4351" x="5373688" y="1898650"/>
          <p14:tracePt t="4359" x="5365750" y="1898650"/>
          <p14:tracePt t="4368" x="5365750" y="1906588"/>
          <p14:tracePt t="4375" x="5357813" y="1906588"/>
          <p14:tracePt t="4390" x="5349875" y="1906588"/>
          <p14:tracePt t="4406" x="5341938" y="1914525"/>
          <p14:tracePt t="4431" x="5334000" y="1922463"/>
          <p14:tracePt t="4446" x="5326063" y="1938338"/>
          <p14:tracePt t="4455" x="5318125" y="1946275"/>
          <p14:tracePt t="4463" x="5318125" y="1954213"/>
          <p14:tracePt t="4471" x="5300663" y="1978025"/>
          <p14:tracePt t="4478" x="5292725" y="2001838"/>
          <p14:tracePt t="4490" x="5292725" y="2009775"/>
          <p14:tracePt t="4495" x="5284788" y="2025650"/>
          <p14:tracePt t="4503" x="5276850" y="2041525"/>
          <p14:tracePt t="4511" x="5276850" y="2057400"/>
          <p14:tracePt t="4519" x="5268913" y="2057400"/>
          <p14:tracePt t="4527" x="5268913" y="2073275"/>
          <p14:tracePt t="4543" x="5268913" y="2081213"/>
          <p14:tracePt t="4582" x="5276850" y="2081213"/>
          <p14:tracePt t="4606" x="5292725" y="2081213"/>
          <p14:tracePt t="4614" x="5292725" y="2089150"/>
          <p14:tracePt t="4622" x="5300663" y="2089150"/>
          <p14:tracePt t="4713" x="5310188" y="2089150"/>
          <p14:tracePt t="4727" x="5318125" y="2089150"/>
          <p14:tracePt t="4743" x="5326063" y="2089150"/>
          <p14:tracePt t="4766" x="5334000" y="2089150"/>
          <p14:tracePt t="4774" x="5341938" y="2089150"/>
          <p14:tracePt t="4783" x="5349875" y="2089150"/>
          <p14:tracePt t="4795" x="5357813" y="2073275"/>
          <p14:tracePt t="4798" x="5365750" y="2065338"/>
          <p14:tracePt t="4806" x="5365750" y="2041525"/>
          <p14:tracePt t="4815" x="5365750" y="2025650"/>
          <p14:tracePt t="4822" x="5365750" y="2009775"/>
          <p14:tracePt t="4831" x="5365750" y="1930400"/>
          <p14:tracePt t="4839" x="5341938" y="1898650"/>
          <p14:tracePt t="4846" x="5310188" y="1873250"/>
          <p14:tracePt t="4855" x="5292725" y="1849438"/>
          <p14:tracePt t="4869" x="5245100" y="1833563"/>
          <p14:tracePt t="4870" x="5237163" y="1825625"/>
          <p14:tracePt t="4879" x="5221288" y="1825625"/>
          <p14:tracePt t="4894" x="5213350" y="1825625"/>
          <p14:tracePt t="4911" x="5205413" y="1825625"/>
          <p14:tracePt t="4927" x="5197475" y="1825625"/>
          <p14:tracePt t="5007" x="5189538" y="1825625"/>
          <p14:tracePt t="5014" x="5189538" y="1833563"/>
          <p14:tracePt t="5023" x="5173663" y="1833563"/>
          <p14:tracePt t="5030" x="5173663" y="1841500"/>
          <p14:tracePt t="5039" x="5165725" y="1849438"/>
          <p14:tracePt t="5047" x="5149850" y="1857375"/>
          <p14:tracePt t="5055" x="5149850" y="1865313"/>
          <p14:tracePt t="5064" x="5141913" y="1865313"/>
          <p14:tracePt t="5070" x="5133975" y="1865313"/>
          <p14:tracePt t="5079" x="5133975" y="1873250"/>
          <p14:tracePt t="5086" x="5126038" y="1873250"/>
          <p14:tracePt t="5102" x="5118100" y="1881188"/>
          <p14:tracePt t="5118" x="5110163" y="1881188"/>
          <p14:tracePt t="5127" x="5110163" y="1890713"/>
          <p14:tracePt t="5135" x="5102225" y="1898650"/>
          <p14:tracePt t="5143" x="5102225" y="1906588"/>
          <p14:tracePt t="5159" x="5086350" y="1922463"/>
          <p14:tracePt t="5167" x="5070475" y="1938338"/>
          <p14:tracePt t="5184" x="5062538" y="1954213"/>
          <p14:tracePt t="5190" x="5054600" y="1962150"/>
          <p14:tracePt t="5200" x="5046663" y="1985963"/>
          <p14:tracePt t="5206" x="5038725" y="2001838"/>
          <p14:tracePt t="5214" x="5022850" y="2009775"/>
          <p14:tracePt t="5222" x="5014913" y="2041525"/>
          <p14:tracePt t="5230" x="4999038" y="2073275"/>
          <p14:tracePt t="5238" x="4983163" y="2089150"/>
          <p14:tracePt t="5247" x="4983163" y="2105025"/>
          <p14:tracePt t="5254" x="4983163" y="2112963"/>
          <p14:tracePt t="5262" x="4983163" y="2120900"/>
          <p14:tracePt t="5270" x="4975225" y="2120900"/>
          <p14:tracePt t="5279" x="4975225" y="2128838"/>
          <p14:tracePt t="5287" x="4975225" y="2136775"/>
          <p14:tracePt t="5302" x="4975225" y="2144713"/>
          <p14:tracePt t="5310" x="4991100" y="2152650"/>
          <p14:tracePt t="5327" x="4999038" y="2168525"/>
          <p14:tracePt t="5339" x="4999038" y="2176463"/>
          <p14:tracePt t="5343" x="5022850" y="2200275"/>
          <p14:tracePt t="5350" x="5030788" y="2216150"/>
          <p14:tracePt t="5359" x="5078413" y="2216150"/>
          <p14:tracePt t="5366" x="5094288" y="2216150"/>
          <p14:tracePt t="5375" x="5102225" y="2224088"/>
          <p14:tracePt t="5385" x="5118100" y="2241550"/>
          <p14:tracePt t="5390" x="5149850" y="2249488"/>
          <p14:tracePt t="5399" x="5197475" y="2265363"/>
          <p14:tracePt t="5406" x="5276850" y="2273300"/>
          <p14:tracePt t="5414" x="5300663" y="2273300"/>
          <p14:tracePt t="5422" x="5318125" y="2273300"/>
          <p14:tracePt t="5430" x="5341938" y="2281238"/>
          <p14:tracePt t="5439" x="5357813" y="2281238"/>
          <p14:tracePt t="5447" x="5365750" y="2281238"/>
          <p14:tracePt t="5454" x="5373688" y="2281238"/>
          <p14:tracePt t="5463" x="5381625" y="2281238"/>
          <p14:tracePt t="5470" x="5389563" y="2281238"/>
          <p14:tracePt t="5486" x="5397500" y="2281238"/>
          <p14:tracePt t="5502" x="5413375" y="2281238"/>
          <p14:tracePt t="5511" x="5421313" y="2281238"/>
          <p14:tracePt t="5518" x="5429250" y="2273300"/>
          <p14:tracePt t="5527" x="5445125" y="2265363"/>
          <p14:tracePt t="5535" x="5445125" y="2241550"/>
          <p14:tracePt t="5543" x="5453063" y="2224088"/>
          <p14:tracePt t="5551" x="5468938" y="2208213"/>
          <p14:tracePt t="5559" x="5476875" y="2192338"/>
          <p14:tracePt t="5566" x="5484813" y="2176463"/>
          <p14:tracePt t="5575" x="5484813" y="2168525"/>
          <p14:tracePt t="5583" x="5492750" y="2144713"/>
          <p14:tracePt t="5591" x="5500688" y="2128838"/>
          <p14:tracePt t="5600" x="5500688" y="2120900"/>
          <p14:tracePt t="5607" x="5500688" y="2112963"/>
          <p14:tracePt t="5614" x="5500688" y="2105025"/>
          <p14:tracePt t="5622" x="5500688" y="2097088"/>
          <p14:tracePt t="5630" x="5500688" y="2089150"/>
          <p14:tracePt t="5639" x="5492750" y="2081213"/>
          <p14:tracePt t="5647" x="5484813" y="2081213"/>
          <p14:tracePt t="5655" x="5476875" y="2065338"/>
          <p14:tracePt t="5663" x="5468938" y="2049463"/>
          <p14:tracePt t="5670" x="5461000" y="2009775"/>
          <p14:tracePt t="5679" x="5445125" y="1993900"/>
          <p14:tracePt t="5686" x="5445125" y="1978025"/>
          <p14:tracePt t="5695" x="5437188" y="1962150"/>
          <p14:tracePt t="5702" x="5421313" y="1954213"/>
          <p14:tracePt t="5710" x="5421313" y="1946275"/>
          <p14:tracePt t="5718" x="5421313" y="1938338"/>
          <p14:tracePt t="5727" x="5413375" y="1938338"/>
          <p14:tracePt t="5743" x="5405438" y="1930400"/>
          <p14:tracePt t="5750" x="5397500" y="1930400"/>
          <p14:tracePt t="5759" x="5389563" y="1930400"/>
          <p14:tracePt t="5775" x="5373688" y="1930400"/>
          <p14:tracePt t="5783" x="5365750" y="1930400"/>
          <p14:tracePt t="5791" x="5357813" y="1930400"/>
          <p14:tracePt t="5800" x="5341938" y="1930400"/>
          <p14:tracePt t="5807" x="5326063" y="1930400"/>
          <p14:tracePt t="5816" x="5318125" y="1930400"/>
          <p14:tracePt t="5822" x="5310188" y="1930400"/>
          <p14:tracePt t="5830" x="5300663" y="1930400"/>
          <p14:tracePt t="5847" x="5292725" y="1930400"/>
          <p14:tracePt t="5855" x="5284788" y="1930400"/>
          <p14:tracePt t="5863" x="5276850" y="1930400"/>
          <p14:tracePt t="5886" x="5268913" y="1930400"/>
          <p14:tracePt t="5900" x="5268913" y="1922463"/>
          <p14:tracePt t="5918" x="5260975" y="1922463"/>
          <p14:tracePt t="5943" x="5245100" y="1922463"/>
          <p14:tracePt t="5950" x="5237163" y="1914525"/>
          <p14:tracePt t="5959" x="5229225" y="1914525"/>
          <p14:tracePt t="5967" x="5213350" y="1914525"/>
          <p14:tracePt t="5975" x="5205413" y="1914525"/>
          <p14:tracePt t="5983" x="5197475" y="1914525"/>
          <p14:tracePt t="5991" x="5189538" y="1914525"/>
          <p14:tracePt t="6003" x="5181600" y="1914525"/>
          <p14:tracePt t="6071" x="5173663" y="1914525"/>
          <p14:tracePt t="6079" x="5165725" y="1922463"/>
          <p14:tracePt t="6086" x="5157788" y="1930400"/>
          <p14:tracePt t="6095" x="5149850" y="1938338"/>
          <p14:tracePt t="6102" x="5141913" y="1954213"/>
          <p14:tracePt t="6111" x="5126038" y="1954213"/>
          <p14:tracePt t="6118" x="5126038" y="1970088"/>
          <p14:tracePt t="6127" x="5110163" y="1978025"/>
          <p14:tracePt t="6134" x="5102225" y="1985963"/>
          <p14:tracePt t="6142" x="5102225" y="1993900"/>
          <p14:tracePt t="6155" x="5102225" y="2001838"/>
          <p14:tracePt t="6158" x="5094288" y="2017713"/>
          <p14:tracePt t="6175" x="5094288" y="2025650"/>
          <p14:tracePt t="6183" x="5094288" y="2033588"/>
          <p14:tracePt t="6190" x="5094288" y="2041525"/>
          <p14:tracePt t="6199" x="5094288" y="2049463"/>
          <p14:tracePt t="6207" x="5094288" y="2065338"/>
          <p14:tracePt t="6215" x="5094288" y="2073275"/>
          <p14:tracePt t="6223" x="5094288" y="2120900"/>
          <p14:tracePt t="6230" x="5094288" y="2128838"/>
          <p14:tracePt t="6238" x="5094288" y="2136775"/>
          <p14:tracePt t="6247" x="5094288" y="2160588"/>
          <p14:tracePt t="6255" x="5102225" y="2160588"/>
          <p14:tracePt t="6263" x="5102225" y="2168525"/>
          <p14:tracePt t="6279" x="5110163" y="2176463"/>
          <p14:tracePt t="6286" x="5118100" y="2184400"/>
          <p14:tracePt t="6306" x="5133975" y="2192338"/>
          <p14:tracePt t="6311" x="5141913" y="2192338"/>
          <p14:tracePt t="6319" x="5149850" y="2200275"/>
          <p14:tracePt t="6326" x="5165725" y="2200275"/>
          <p14:tracePt t="6334" x="5173663" y="2208213"/>
          <p14:tracePt t="6342" x="5181600" y="2208213"/>
          <p14:tracePt t="6350" x="5189538" y="2208213"/>
          <p14:tracePt t="6359" x="5197475" y="2208213"/>
          <p14:tracePt t="6367" x="5205413" y="2208213"/>
          <p14:tracePt t="6559" x="5205413" y="2216150"/>
          <p14:tracePt t="6567" x="5197475" y="2224088"/>
          <p14:tracePt t="6582" x="5205413" y="2233613"/>
          <p14:tracePt t="6590" x="5221288" y="2257425"/>
          <p14:tracePt t="6598" x="5245100" y="2265363"/>
          <p14:tracePt t="6611" x="5253038" y="2281238"/>
          <p14:tracePt t="6616" x="5300663" y="2297113"/>
          <p14:tracePt t="6622" x="5357813" y="2312988"/>
          <p14:tracePt t="6631" x="5453063" y="2352675"/>
          <p14:tracePt t="6638" x="5532438" y="2368550"/>
          <p14:tracePt t="6647" x="5580063" y="2376488"/>
          <p14:tracePt t="6654" x="5651500" y="2392363"/>
          <p14:tracePt t="6663" x="5667375" y="2392363"/>
          <p14:tracePt t="6670" x="5676900" y="2400300"/>
          <p14:tracePt t="6679" x="5692775" y="2400300"/>
          <p14:tracePt t="6735" x="5700713" y="2400300"/>
          <p14:tracePt t="6742" x="5708650" y="2400300"/>
          <p14:tracePt t="6763" x="5724525" y="2384425"/>
          <p14:tracePt t="6783" x="5732463" y="2376488"/>
          <p14:tracePt t="6798" x="5740400" y="2376488"/>
          <p14:tracePt t="6806" x="5748338" y="2376488"/>
          <p14:tracePt t="6822" x="5756275" y="2368550"/>
          <p14:tracePt t="6831" x="5764213" y="2368550"/>
          <p14:tracePt t="6838" x="5780088" y="2360613"/>
          <p14:tracePt t="6846" x="5788025" y="2360613"/>
          <p14:tracePt t="6854" x="5795963" y="2360613"/>
          <p14:tracePt t="6863" x="5803900" y="2360613"/>
          <p14:tracePt t="6883" x="5811838" y="2360613"/>
          <p14:tracePt t="6887" x="5819775" y="2360613"/>
          <p14:tracePt t="6895" x="5835650" y="2360613"/>
          <p14:tracePt t="6902" x="5843588" y="2360613"/>
          <p14:tracePt t="6916" x="5851525" y="2360613"/>
          <p14:tracePt t="6918" x="5875338" y="2360613"/>
          <p14:tracePt t="6927" x="5922963" y="2360613"/>
          <p14:tracePt t="6934" x="5954713" y="2360613"/>
          <p14:tracePt t="6942" x="5994400" y="2360613"/>
          <p14:tracePt t="6951" x="6051550" y="2360613"/>
          <p14:tracePt t="6959" x="6115050" y="2360613"/>
          <p14:tracePt t="6967" x="6162675" y="2360613"/>
          <p14:tracePt t="6975" x="6186488" y="2360613"/>
          <p14:tracePt t="6983" x="6218238" y="2360613"/>
          <p14:tracePt t="6991" x="6226175" y="2368550"/>
          <p14:tracePt t="7000" x="6234113" y="2368550"/>
          <p14:tracePt t="7145" x="6242050" y="2368550"/>
          <p14:tracePt t="7159" x="6242050" y="2376488"/>
          <p14:tracePt t="7167" x="6249988" y="2368550"/>
          <p14:tracePt t="7198" x="6257925" y="2368550"/>
          <p14:tracePt t="7806" x="6249988" y="2368550"/>
          <p14:tracePt t="7822" x="6249988" y="2360613"/>
          <p14:tracePt t="7846" x="6242050" y="2360613"/>
          <p14:tracePt t="8585" x="6249988" y="2360613"/>
          <p14:tracePt t="8616" x="6257925" y="2360613"/>
          <p14:tracePt t="9289" x="6265863" y="2360613"/>
          <p14:tracePt t="10494" x="6273800" y="2360613"/>
          <p14:tracePt t="10559" x="6281738" y="2360613"/>
          <p14:tracePt t="10567" x="6297613" y="2360613"/>
          <p14:tracePt t="10575" x="6305550" y="2360613"/>
          <p14:tracePt t="10583" x="6313488" y="2360613"/>
          <p14:tracePt t="10591" x="6337300" y="2360613"/>
          <p14:tracePt t="10599" x="6353175" y="2360613"/>
          <p14:tracePt t="10606" x="6376988" y="2360613"/>
          <p14:tracePt t="10615" x="6392863" y="2360613"/>
          <p14:tracePt t="10623" x="6410325" y="2360613"/>
          <p14:tracePt t="10631" x="6418263" y="2360613"/>
          <p14:tracePt t="10639" x="6426200" y="2360613"/>
          <p14:tracePt t="10727" x="6426200" y="2352675"/>
          <p14:tracePt t="10743" x="6434138" y="2352675"/>
          <p14:tracePt t="10775" x="6434138" y="2344738"/>
          <p14:tracePt t="10783" x="6434138" y="2336800"/>
          <p14:tracePt t="10807" x="6434138" y="2328863"/>
          <p14:tracePt t="10839" x="6434138" y="2320925"/>
          <p14:tracePt t="10863" x="6434138" y="2312988"/>
          <p14:tracePt t="10872" x="6434138" y="2305050"/>
          <p14:tracePt t="10903" x="6434138" y="2297113"/>
          <p14:tracePt t="11057" x="6426200" y="2297113"/>
          <p14:tracePt t="11071" x="6426200" y="2305050"/>
          <p14:tracePt t="11079" x="6426200" y="2312988"/>
          <p14:tracePt t="11087" x="6418263" y="2320925"/>
          <p14:tracePt t="11360" x="6426200" y="2320925"/>
          <p14:tracePt t="12240" x="6426200" y="2312988"/>
          <p14:tracePt t="12247" x="6434138" y="2312988"/>
          <p14:tracePt t="13081" x="6434138" y="2305050"/>
          <p14:tracePt t="13088" x="6442075" y="2305050"/>
          <p14:tracePt t="13102" x="6450013" y="2297113"/>
          <p14:tracePt t="13118" x="6457950" y="2297113"/>
          <p14:tracePt t="13151" x="6465888" y="2297113"/>
          <p14:tracePt t="15839" x="6465888" y="2289175"/>
          <p14:tracePt t="17067" x="6457950" y="2289175"/>
          <p14:tracePt t="17086" x="6442075" y="2289175"/>
          <p14:tracePt t="17094" x="6434138" y="2289175"/>
          <p14:tracePt t="17103" x="6410325" y="2289175"/>
          <p14:tracePt t="17111" x="6392863" y="2289175"/>
          <p14:tracePt t="17119" x="6384925" y="2289175"/>
          <p14:tracePt t="17126" x="6361113" y="2289175"/>
          <p14:tracePt t="17134" x="6337300" y="2289175"/>
          <p14:tracePt t="17143" x="6329363" y="2289175"/>
          <p14:tracePt t="17151" x="6321425" y="2289175"/>
          <p14:tracePt t="17159" x="6313488" y="2289175"/>
          <p14:tracePt t="17175" x="6305550" y="2289175"/>
          <p14:tracePt t="17191" x="6297613" y="2281238"/>
          <p14:tracePt t="17223" x="6289675" y="2281238"/>
          <p14:tracePt t="17255" x="6289675" y="2273300"/>
          <p14:tracePt t="17262" x="6289675" y="2265363"/>
          <p14:tracePt t="17279" x="6281738" y="2257425"/>
          <p14:tracePt t="17286" x="6281738" y="2233613"/>
          <p14:tracePt t="17295" x="6281738" y="2224088"/>
          <p14:tracePt t="17303" x="6273800" y="2208213"/>
          <p14:tracePt t="17311" x="6273800" y="2200275"/>
          <p14:tracePt t="17318" x="6273800" y="2184400"/>
          <p14:tracePt t="17326" x="6273800" y="2168525"/>
          <p14:tracePt t="17334" x="6265863" y="2160588"/>
          <p14:tracePt t="17342" x="6265863" y="2152650"/>
          <p14:tracePt t="17351" x="6257925" y="2128838"/>
          <p14:tracePt t="17359" x="6257925" y="2120900"/>
          <p14:tracePt t="17366" x="6249988" y="2112963"/>
          <p14:tracePt t="17374" x="6242050" y="2097088"/>
          <p14:tracePt t="17391" x="6242050" y="2073275"/>
          <p14:tracePt t="17399" x="6234113" y="2065338"/>
          <p14:tracePt t="17407" x="6226175" y="2057400"/>
          <p14:tracePt t="17415" x="6226175" y="2049463"/>
          <p14:tracePt t="17424" x="6218238" y="2041525"/>
          <p14:tracePt t="17430" x="6218238" y="2033588"/>
          <p14:tracePt t="17440" x="6218238" y="2025650"/>
          <p14:tracePt t="17446" x="6210300" y="2017713"/>
          <p14:tracePt t="17455" x="6202363" y="2009775"/>
          <p14:tracePt t="17462" x="6202363" y="2001838"/>
          <p14:tracePt t="17479" x="6202363" y="1993900"/>
          <p14:tracePt t="17486" x="6194425" y="1985963"/>
          <p14:tracePt t="17494" x="6194425" y="1978025"/>
          <p14:tracePt t="17511" x="6186488" y="1978025"/>
          <p14:tracePt t="17567" x="6178550" y="1978025"/>
          <p14:tracePt t="17590" x="6170613" y="1985963"/>
          <p14:tracePt t="17607" x="6162675" y="2001838"/>
          <p14:tracePt t="17615" x="6154738" y="2009775"/>
          <p14:tracePt t="17623" x="6154738" y="2017713"/>
          <p14:tracePt t="17631" x="6146800" y="2025650"/>
          <p14:tracePt t="17640" x="6146800" y="2041525"/>
          <p14:tracePt t="17646" x="6146800" y="2057400"/>
          <p14:tracePt t="17655" x="6146800" y="2065338"/>
          <p14:tracePt t="17663" x="6146800" y="2073275"/>
          <p14:tracePt t="17671" x="6146800" y="2089150"/>
          <p14:tracePt t="17678" x="6146800" y="2105025"/>
          <p14:tracePt t="17687" x="6146800" y="2112963"/>
          <p14:tracePt t="17695" x="6146800" y="2128838"/>
          <p14:tracePt t="17703" x="6146800" y="2136775"/>
          <p14:tracePt t="17710" x="6146800" y="2152650"/>
          <p14:tracePt t="17718" x="6146800" y="2168525"/>
          <p14:tracePt t="17726" x="6154738" y="2176463"/>
          <p14:tracePt t="17735" x="6154738" y="2192338"/>
          <p14:tracePt t="17742" x="6170613" y="2200275"/>
          <p14:tracePt t="17751" x="6170613" y="2216150"/>
          <p14:tracePt t="17758" x="6186488" y="2224088"/>
          <p14:tracePt t="17767" x="6202363" y="2241550"/>
          <p14:tracePt t="17775" x="6226175" y="2249488"/>
          <p14:tracePt t="17783" x="6242050" y="2265363"/>
          <p14:tracePt t="17790" x="6313488" y="2265363"/>
          <p14:tracePt t="17798" x="6337300" y="2265363"/>
          <p14:tracePt t="17808" x="6369050" y="2273300"/>
          <p14:tracePt t="17815" x="6418263" y="2281238"/>
          <p14:tracePt t="17824" x="6426200" y="2281238"/>
          <p14:tracePt t="17830" x="6434138" y="2281238"/>
          <p14:tracePt t="17839" x="6442075" y="2281238"/>
          <p14:tracePt t="17855" x="6450013" y="2273300"/>
          <p14:tracePt t="17863" x="6450013" y="2265363"/>
          <p14:tracePt t="17876" x="6457950" y="2241550"/>
          <p14:tracePt t="17878" x="6457950" y="2233613"/>
          <p14:tracePt t="17886" x="6457950" y="2216150"/>
          <p14:tracePt t="17895" x="6457950" y="2208213"/>
          <p14:tracePt t="17903" x="6457950" y="2184400"/>
          <p14:tracePt t="17910" x="6457950" y="2168525"/>
          <p14:tracePt t="17919" x="6457950" y="2160588"/>
          <p14:tracePt t="17926" x="6457950" y="2136775"/>
          <p14:tracePt t="17935" x="6457950" y="2128838"/>
          <p14:tracePt t="17942" x="6450013" y="2112963"/>
          <p14:tracePt t="17951" x="6442075" y="2089150"/>
          <p14:tracePt t="17959" x="6434138" y="2073275"/>
          <p14:tracePt t="17967" x="6410325" y="2057400"/>
          <p14:tracePt t="17974" x="6392863" y="2041525"/>
          <p14:tracePt t="17983" x="6384925" y="2033588"/>
          <p14:tracePt t="17990" x="6369050" y="2025650"/>
          <p14:tracePt t="17999" x="6361113" y="2017713"/>
          <p14:tracePt t="18007" x="6353175" y="2001838"/>
          <p14:tracePt t="18015" x="6345238" y="2001838"/>
          <p14:tracePt t="18024" x="6337300" y="2001838"/>
          <p14:tracePt t="18055" x="6329363" y="2001838"/>
          <p14:tracePt t="18079" x="6321425" y="2001838"/>
          <p14:tracePt t="18087" x="6305550" y="2009775"/>
          <p14:tracePt t="18095" x="6273800" y="2025650"/>
          <p14:tracePt t="18103" x="6226175" y="2025650"/>
          <p14:tracePt t="18111" x="6202363" y="2041525"/>
          <p14:tracePt t="18118" x="6138863" y="2073275"/>
          <p14:tracePt t="18126" x="6122988" y="2081213"/>
          <p14:tracePt t="18131" x="6075363" y="2089150"/>
          <p14:tracePt t="18142" x="6067425" y="2097088"/>
          <p14:tracePt t="18151" x="6051550" y="2112963"/>
          <p14:tracePt t="18159" x="6043613" y="2120900"/>
          <p14:tracePt t="18167" x="6043613" y="2128838"/>
          <p14:tracePt t="18175" x="6043613" y="2152650"/>
          <p14:tracePt t="18190" x="6043613" y="2160588"/>
          <p14:tracePt t="18199" x="6043613" y="2168525"/>
          <p14:tracePt t="18223" x="6051550" y="2168525"/>
          <p14:tracePt t="18231" x="6051550" y="2176463"/>
          <p14:tracePt t="18255" x="6059488" y="2176463"/>
          <p14:tracePt t="18283" x="6067425" y="2176463"/>
          <p14:tracePt t="18327" x="6075363" y="2176463"/>
          <p14:tracePt t="18351" x="6083300" y="2176463"/>
          <p14:tracePt t="18367" x="6091238" y="2176463"/>
          <p14:tracePt t="18383" x="6099175" y="2176463"/>
          <p14:tracePt t="18390" x="6122988" y="2176463"/>
          <p14:tracePt t="18398" x="6146800" y="2176463"/>
          <p14:tracePt t="18406" x="6154738" y="2176463"/>
          <p14:tracePt t="18415" x="6178550" y="2176463"/>
          <p14:tracePt t="18424" x="6186488" y="2168525"/>
          <p14:tracePt t="18435" x="6194425" y="2168525"/>
          <p14:tracePt t="18440" x="6210300" y="2168525"/>
          <p14:tracePt t="18454" x="6226175" y="2168525"/>
          <p14:tracePt t="18462" x="6234113" y="2168525"/>
          <p14:tracePt t="18470" x="6249988" y="2176463"/>
          <p14:tracePt t="18479" x="6289675" y="2200275"/>
          <p14:tracePt t="18486" x="6345238" y="2200275"/>
          <p14:tracePt t="18495" x="6418263" y="2216150"/>
          <p14:tracePt t="18502" x="6457950" y="2224088"/>
          <p14:tracePt t="18511" x="6481763" y="2233613"/>
          <p14:tracePt t="18520" x="6545263" y="2233613"/>
          <p14:tracePt t="18527" x="6648450" y="2233613"/>
          <p14:tracePt t="18535" x="6735763" y="2233613"/>
          <p14:tracePt t="18542" x="6832600" y="2233613"/>
          <p14:tracePt t="18550" x="6904038" y="2233613"/>
          <p14:tracePt t="18558" x="6991350" y="2224088"/>
          <p14:tracePt t="18567" x="7054850" y="2216150"/>
          <p14:tracePt t="18574" x="7102475" y="2200275"/>
          <p14:tracePt t="18586" x="7126288" y="2192338"/>
          <p14:tracePt t="18591" x="7143750" y="2184400"/>
          <p14:tracePt t="18599" x="7151688" y="2184400"/>
          <p14:tracePt t="18606" x="7175500" y="2176463"/>
          <p14:tracePt t="18615" x="7183438" y="2176463"/>
          <p14:tracePt t="18625" x="7191375" y="2168525"/>
          <p14:tracePt t="18630" x="7199313" y="2160588"/>
          <p14:tracePt t="18640" x="7215188" y="2144713"/>
          <p14:tracePt t="18646" x="7231063" y="2136775"/>
          <p14:tracePt t="18655" x="7239000" y="2128838"/>
          <p14:tracePt t="18662" x="7254875" y="2112963"/>
          <p14:tracePt t="18670" x="7262813" y="2105025"/>
          <p14:tracePt t="18679" x="7270750" y="2089150"/>
          <p14:tracePt t="18686" x="7278688" y="2081213"/>
          <p14:tracePt t="18695" x="7286625" y="2073275"/>
          <p14:tracePt t="18702" x="7286625" y="2065338"/>
          <p14:tracePt t="18711" x="7286625" y="2057400"/>
          <p14:tracePt t="18719" x="7294563" y="2057400"/>
          <p14:tracePt t="18727" x="7294563" y="2049463"/>
          <p14:tracePt t="18739" x="7302500" y="2049463"/>
          <p14:tracePt t="18742" x="7302500" y="2041525"/>
          <p14:tracePt t="18807" x="7302500" y="2033588"/>
          <p14:tracePt t="18815" x="7302500" y="2025650"/>
          <p14:tracePt t="18831" x="7302500" y="2017713"/>
          <p14:tracePt t="18855" x="7302500" y="2009775"/>
          <p14:tracePt t="18871" x="7302500" y="2001838"/>
          <p14:tracePt t="18879" x="7302500" y="1993900"/>
          <p14:tracePt t="18895" x="7302500" y="1985963"/>
          <p14:tracePt t="18903" x="7302500" y="1970088"/>
          <p14:tracePt t="18910" x="7302500" y="1962150"/>
          <p14:tracePt t="18919" x="7302500" y="1946275"/>
          <p14:tracePt t="18926" x="7302500" y="1938338"/>
          <p14:tracePt t="18935" x="7302500" y="1922463"/>
          <p14:tracePt t="18942" x="7302500" y="1906588"/>
          <p14:tracePt t="18951" x="7294563" y="1906588"/>
          <p14:tracePt t="18958" x="7294563" y="1898650"/>
          <p14:tracePt t="18966" x="7286625" y="1898650"/>
          <p14:tracePt t="18974" x="7286625" y="1890713"/>
          <p14:tracePt t="18990" x="7286625" y="1881188"/>
          <p14:tracePt t="19012" x="7278688" y="1873250"/>
          <p14:tracePt t="19016" x="7270750" y="1865313"/>
          <p14:tracePt t="19024" x="7262813" y="1849438"/>
          <p14:tracePt t="19032" x="7254875" y="1849438"/>
          <p14:tracePt t="19043" x="7246938" y="1841500"/>
          <p14:tracePt t="19047" x="7246938" y="1833563"/>
          <p14:tracePt t="19056" x="7246938" y="1825625"/>
          <p14:tracePt t="19063" x="7239000" y="1825625"/>
          <p14:tracePt t="19118" x="7231063" y="1825625"/>
          <p14:tracePt t="19127" x="7223125" y="1825625"/>
          <p14:tracePt t="19151" x="7215188" y="1825625"/>
          <p14:tracePt t="19167" x="7215188" y="1817688"/>
          <p14:tracePt t="19174" x="7207250" y="1817688"/>
          <p14:tracePt t="19183" x="7199313" y="1817688"/>
          <p14:tracePt t="19190" x="7191375" y="1825625"/>
          <p14:tracePt t="19199" x="7183438" y="1833563"/>
          <p14:tracePt t="19206" x="7167563" y="1833563"/>
          <p14:tracePt t="19215" x="7159625" y="1841500"/>
          <p14:tracePt t="19223" x="7143750" y="1857375"/>
          <p14:tracePt t="19231" x="7126288" y="1857375"/>
          <p14:tracePt t="19239" x="7118350" y="1873250"/>
          <p14:tracePt t="19247" x="7110413" y="1873250"/>
          <p14:tracePt t="19255" x="7102475" y="1890713"/>
          <p14:tracePt t="19263" x="7094538" y="1906588"/>
          <p14:tracePt t="19270" x="7086600" y="1914525"/>
          <p14:tracePt t="19279" x="7078663" y="1938338"/>
          <p14:tracePt t="19287" x="7070725" y="1946275"/>
          <p14:tracePt t="19295" x="7062788" y="1970088"/>
          <p14:tracePt t="19302" x="7054850" y="1978025"/>
          <p14:tracePt t="19310" x="7046913" y="2001838"/>
          <p14:tracePt t="19318" x="7046913" y="2025650"/>
          <p14:tracePt t="19326" x="7038975" y="2033588"/>
          <p14:tracePt t="19334" x="7038975" y="2049463"/>
          <p14:tracePt t="19343" x="7038975" y="2065338"/>
          <p14:tracePt t="19358" x="7038975" y="2073275"/>
          <p14:tracePt t="19366" x="7038975" y="2089150"/>
          <p14:tracePt t="19383" x="7038975" y="2097088"/>
          <p14:tracePt t="19391" x="7046913" y="2105025"/>
          <p14:tracePt t="19398" x="7046913" y="2112963"/>
          <p14:tracePt t="19406" x="7062788" y="2120900"/>
          <p14:tracePt t="19422" x="7070725" y="2136775"/>
          <p14:tracePt t="19431" x="7086600" y="2152650"/>
          <p14:tracePt t="19439" x="7094538" y="2160588"/>
          <p14:tracePt t="19446" x="7143750" y="2168525"/>
          <p14:tracePt t="19455" x="7151688" y="2184400"/>
          <p14:tracePt t="19463" x="7207250" y="2200275"/>
          <p14:tracePt t="19470" x="7318375" y="2224088"/>
          <p14:tracePt t="19479" x="7405688" y="2233613"/>
          <p14:tracePt t="19486" x="7558088" y="2273300"/>
          <p14:tracePt t="19494" x="7661275" y="2273300"/>
          <p14:tracePt t="19503" x="7780338" y="2281238"/>
          <p14:tracePt t="19510" x="7877175" y="2305050"/>
          <p14:tracePt t="19519" x="7980363" y="2305050"/>
          <p14:tracePt t="19527" x="8067675" y="2305050"/>
          <p14:tracePt t="19535" x="8131175" y="2305050"/>
          <p14:tracePt t="19543" x="8170863" y="2305050"/>
          <p14:tracePt t="19551" x="8194675" y="2305050"/>
          <p14:tracePt t="19558" x="8202613" y="2305050"/>
          <p14:tracePt t="19567" x="8210550" y="2305050"/>
          <p14:tracePt t="19574" x="8210550" y="2297113"/>
          <p14:tracePt t="19590" x="8210550" y="2289175"/>
          <p14:tracePt t="19599" x="8210550" y="2273300"/>
          <p14:tracePt t="19615" x="8218488" y="2265363"/>
          <p14:tracePt t="19622" x="8218488" y="2249488"/>
          <p14:tracePt t="19631" x="8218488" y="2241550"/>
          <p14:tracePt t="19639" x="8218488" y="2233613"/>
          <p14:tracePt t="19646" x="8218488" y="2216150"/>
          <p14:tracePt t="19655" x="8218488" y="2192338"/>
          <p14:tracePt t="19663" x="8218488" y="2184400"/>
          <p14:tracePt t="19670" x="8218488" y="2176463"/>
          <p14:tracePt t="19678" x="8218488" y="2168525"/>
          <p14:tracePt t="19687" x="8218488" y="2144713"/>
          <p14:tracePt t="19695" x="8218488" y="2136775"/>
          <p14:tracePt t="19703" x="8218488" y="2128838"/>
          <p14:tracePt t="19711" x="8210550" y="2112963"/>
          <p14:tracePt t="19718" x="8202613" y="2097088"/>
          <p14:tracePt t="19727" x="8162925" y="2049463"/>
          <p14:tracePt t="19735" x="8147050" y="2025650"/>
          <p14:tracePt t="19743" x="8091488" y="2001838"/>
          <p14:tracePt t="19750" x="8075613" y="1978025"/>
          <p14:tracePt t="19759" x="8067675" y="1962150"/>
          <p14:tracePt t="19767" x="8043863" y="1954213"/>
          <p14:tracePt t="19774" x="8035925" y="1946275"/>
          <p14:tracePt t="19783" x="8020050" y="1946275"/>
          <p14:tracePt t="19790" x="8020050" y="1938338"/>
          <p14:tracePt t="19799" x="8012113" y="1938338"/>
          <p14:tracePt t="19831" x="8004175" y="1938338"/>
          <p14:tracePt t="19838" x="7996238" y="1938338"/>
          <p14:tracePt t="19847" x="7988300" y="1938338"/>
          <p14:tracePt t="19855" x="7964488" y="1938338"/>
          <p14:tracePt t="19863" x="7932738" y="1938338"/>
          <p14:tracePt t="19871" x="7885113" y="1938338"/>
          <p14:tracePt t="19891" x="7804150" y="1938338"/>
          <p14:tracePt t="19895" x="7764463" y="1938338"/>
          <p14:tracePt t="19903" x="7708900" y="1938338"/>
          <p14:tracePt t="19910" x="7677150" y="1938338"/>
          <p14:tracePt t="19918" x="7629525" y="1938338"/>
          <p14:tracePt t="19926" x="7581900" y="1938338"/>
          <p14:tracePt t="19935" x="7542213" y="1930400"/>
          <p14:tracePt t="19942" x="7526338" y="1930400"/>
          <p14:tracePt t="19950" x="7477125" y="1930400"/>
          <p14:tracePt t="19958" x="7461250" y="1930400"/>
          <p14:tracePt t="19967" x="7453313" y="1930400"/>
          <p14:tracePt t="19974" x="7429500" y="1930400"/>
          <p14:tracePt t="19983" x="7413625" y="1930400"/>
          <p14:tracePt t="19999" x="7405688" y="1930400"/>
          <p14:tracePt t="20031" x="7397750" y="1938338"/>
          <p14:tracePt t="20038" x="7389813" y="1946275"/>
          <p14:tracePt t="20047" x="7381875" y="1962150"/>
          <p14:tracePt t="20055" x="7373938" y="1978025"/>
          <p14:tracePt t="20062" x="7366000" y="2001838"/>
          <p14:tracePt t="20071" x="7350125" y="2041525"/>
          <p14:tracePt t="20079" x="7350125" y="2081213"/>
          <p14:tracePt t="20086" x="7342188" y="2097088"/>
          <p14:tracePt t="20095" x="7342188" y="2112963"/>
          <p14:tracePt t="20102" x="7342188" y="2176463"/>
          <p14:tracePt t="20110" x="7342188" y="2200275"/>
          <p14:tracePt t="20118" x="7342188" y="2216150"/>
          <p14:tracePt t="20126" x="7342188" y="2257425"/>
          <p14:tracePt t="20134" x="7358063" y="2281238"/>
          <p14:tracePt t="20142" x="7358063" y="2305050"/>
          <p14:tracePt t="20150" x="7366000" y="2312988"/>
          <p14:tracePt t="20159" x="7373938" y="2320925"/>
          <p14:tracePt t="20167" x="7381875" y="2336800"/>
          <p14:tracePt t="20174" x="7389813" y="2336800"/>
          <p14:tracePt t="20183" x="7405688" y="2344738"/>
          <p14:tracePt t="20199" x="7413625" y="2344738"/>
          <p14:tracePt t="20207" x="7421563" y="2344738"/>
          <p14:tracePt t="20215" x="7429500" y="2344738"/>
          <p14:tracePt t="20223" x="7437438" y="2344738"/>
          <p14:tracePt t="20239" x="7437438" y="2336800"/>
          <p14:tracePt t="20251" x="7445375" y="2336800"/>
          <p14:tracePt t="20255" x="7445375" y="2328863"/>
          <p14:tracePt t="20263" x="7445375" y="2312988"/>
          <p14:tracePt t="20271" x="7445375" y="2305050"/>
          <p14:tracePt t="20279" x="7445375" y="2297113"/>
          <p14:tracePt t="20287" x="7445375" y="2281238"/>
          <p14:tracePt t="20303" x="7445375" y="2273300"/>
          <p14:tracePt t="20318" x="7445375" y="2257425"/>
          <p14:tracePt t="20359" x="7445375" y="2249488"/>
          <p14:tracePt t="20425" x="7445375" y="2241550"/>
          <p14:tracePt t="22415" x="7437438" y="2241550"/>
          <p14:tracePt t="22431" x="7429500" y="2241550"/>
          <p14:tracePt t="22438" x="7421563" y="2241550"/>
          <p14:tracePt t="22447" x="7413625" y="2241550"/>
          <p14:tracePt t="22457" x="7397750" y="2249488"/>
          <p14:tracePt t="22462" x="7381875" y="2257425"/>
          <p14:tracePt t="22471" x="7326313" y="2273300"/>
          <p14:tracePt t="22478" x="7262813" y="2281238"/>
          <p14:tracePt t="22487" x="7126288" y="2297113"/>
          <p14:tracePt t="22495" x="7046913" y="2305050"/>
          <p14:tracePt t="22503" x="6951663" y="2312988"/>
          <p14:tracePt t="22511" x="6840538" y="2328863"/>
          <p14:tracePt t="22519" x="6696075" y="2344738"/>
          <p14:tracePt t="22526" x="6537325" y="2352675"/>
          <p14:tracePt t="22535" x="6353175" y="2360613"/>
          <p14:tracePt t="22543" x="6154738" y="2384425"/>
          <p14:tracePt t="22551" x="6034088" y="2400300"/>
          <p14:tracePt t="22559" x="5899150" y="2416175"/>
          <p14:tracePt t="22566" x="5740400" y="2424113"/>
          <p14:tracePt t="22574" x="5643563" y="2424113"/>
          <p14:tracePt t="22583" x="5572125" y="2432050"/>
          <p14:tracePt t="22590" x="5453063" y="2455863"/>
          <p14:tracePt t="22599" x="5357813" y="2463800"/>
          <p14:tracePt t="22606" x="5276850" y="2479675"/>
          <p14:tracePt t="22615" x="5221288" y="2487613"/>
          <p14:tracePt t="22623" x="5189538" y="2503488"/>
          <p14:tracePt t="22630" x="5141913" y="2527300"/>
          <p14:tracePt t="22638" x="5118100" y="2535238"/>
          <p14:tracePt t="22647" x="5102225" y="2551113"/>
          <p14:tracePt t="22655" x="5086350" y="2559050"/>
          <p14:tracePt t="22662" x="5078413" y="2559050"/>
          <p14:tracePt t="22671" x="5078413" y="2566988"/>
          <p14:tracePt t="22815" x="5078413" y="2576513"/>
          <p14:tracePt t="22823" x="5078413" y="2584450"/>
          <p14:tracePt t="22827" x="5078413" y="2592388"/>
          <p14:tracePt t="22838" x="5078413" y="2608263"/>
          <p14:tracePt t="22846" x="5086350" y="2616200"/>
          <p14:tracePt t="22855" x="5086350" y="2647950"/>
          <p14:tracePt t="22863" x="5102225" y="2695575"/>
          <p14:tracePt t="22871" x="5110163" y="2719388"/>
          <p14:tracePt t="22890" x="5141913" y="2759075"/>
          <p14:tracePt t="22895" x="5157788" y="2782888"/>
          <p14:tracePt t="22902" x="5165725" y="2790825"/>
          <p14:tracePt t="22911" x="5173663" y="2806700"/>
          <p14:tracePt t="22919" x="5181600" y="2806700"/>
          <p14:tracePt t="23040" x="5189538" y="2806700"/>
          <p14:tracePt t="23063" x="5197475" y="2806700"/>
          <p14:tracePt t="23079" x="5205413" y="2814638"/>
          <p14:tracePt t="23087" x="5213350" y="2814638"/>
          <p14:tracePt t="23095" x="5229225" y="2822575"/>
          <p14:tracePt t="23103" x="5260975" y="2838450"/>
          <p14:tracePt t="23111" x="5268913" y="2846388"/>
          <p14:tracePt t="23114" x="5284788" y="2854325"/>
          <p14:tracePt t="23124" x="5310188" y="2870200"/>
          <p14:tracePt t="23130" x="5334000" y="2878138"/>
          <p14:tracePt t="23143" x="5341938" y="2878138"/>
          <p14:tracePt t="23150" x="5341938" y="2886075"/>
          <p14:tracePt t="23159" x="5349875" y="2886075"/>
          <p14:tracePt t="23823" x="5357813" y="2886075"/>
          <p14:tracePt t="24717" x="5357813" y="2894013"/>
          <p14:tracePt t="24743" x="5365750" y="2901950"/>
          <p14:tracePt t="24751" x="5365750" y="2909888"/>
          <p14:tracePt t="24767" x="5373688" y="2919413"/>
          <p14:tracePt t="24774" x="5381625" y="2927350"/>
          <p14:tracePt t="24782" x="5381625" y="2935288"/>
          <p14:tracePt t="24791" x="5389563" y="2935288"/>
          <p14:tracePt t="24799" x="5389563" y="2943225"/>
          <p14:tracePt t="24803" x="5397500" y="2951163"/>
          <p14:tracePt t="24815" x="5405438" y="2959100"/>
          <p14:tracePt t="24819" x="5405438" y="2967038"/>
          <p14:tracePt t="24827" x="5413375" y="2967038"/>
          <p14:tracePt t="25201" x="5413375" y="2959100"/>
          <p14:tracePt t="25231" x="5421313" y="2951163"/>
          <p14:tracePt t="25247" x="5429250" y="2951163"/>
          <p14:tracePt t="25255" x="5437188" y="2951163"/>
          <p14:tracePt t="25262" x="5437188" y="2943225"/>
          <p14:tracePt t="25270" x="5445125" y="2943225"/>
          <p14:tracePt t="25279" x="5453063" y="2943225"/>
          <p14:tracePt t="25286" x="5468938" y="2943225"/>
          <p14:tracePt t="25294" x="5492750" y="2935288"/>
          <p14:tracePt t="25300" x="5524500" y="2935288"/>
          <p14:tracePt t="25306" x="5603875" y="2927350"/>
          <p14:tracePt t="25316" x="5651500" y="2927350"/>
          <p14:tracePt t="25323" x="5684838" y="2927350"/>
          <p14:tracePt t="25332" x="5764213" y="2919413"/>
          <p14:tracePt t="25338" x="5819775" y="2919413"/>
          <p14:tracePt t="25347" x="5835650" y="2919413"/>
          <p14:tracePt t="25355" x="5851525" y="2919413"/>
          <p14:tracePt t="25368" x="5859463" y="2919413"/>
          <p14:tracePt t="25374" x="5867400" y="2919413"/>
          <p14:tracePt t="25475" x="5875338" y="2919413"/>
          <p14:tracePt t="25491" x="5883275" y="2919413"/>
          <p14:tracePt t="25763" x="5891213" y="2919413"/>
          <p14:tracePt t="25779" x="5891213" y="2927350"/>
          <p14:tracePt t="25809" x="5883275" y="2927350"/>
          <p14:tracePt t="25816" x="5875338" y="2927350"/>
          <p14:tracePt t="25948" x="5867400" y="2927350"/>
          <p14:tracePt t="25956" x="5859463" y="2927350"/>
          <p14:tracePt t="25971" x="5851525" y="2927350"/>
          <p14:tracePt t="25979" x="5843588" y="2919413"/>
          <p14:tracePt t="25995" x="5843588" y="2909888"/>
          <p14:tracePt t="26075" x="5835650" y="2909888"/>
          <p14:tracePt t="26091" x="5835650" y="2901950"/>
          <p14:tracePt t="26099" x="5835650" y="2894013"/>
          <p14:tracePt t="26139" x="5835650" y="2886075"/>
          <p14:tracePt t="26163" x="5835650" y="2878138"/>
          <p14:tracePt t="26238" x="5835650" y="2870200"/>
          <p14:tracePt t="26259" x="5835650" y="2862263"/>
          <p14:tracePt t="26274" x="5835650" y="2854325"/>
          <p14:tracePt t="26303" x="5835650" y="2846388"/>
          <p14:tracePt t="26315" x="5835650" y="2838450"/>
          <p14:tracePt t="26318" x="5835650" y="2830513"/>
          <p14:tracePt t="26331" x="5835650" y="2822575"/>
          <p14:tracePt t="26339" x="5835650" y="2814638"/>
          <p14:tracePt t="26347" x="5827713" y="2806700"/>
          <p14:tracePt t="26354" x="5827713" y="2798763"/>
          <p14:tracePt t="26363" x="5827713" y="2790825"/>
          <p14:tracePt t="26370" x="5827713" y="2782888"/>
          <p14:tracePt t="26379" x="5827713" y="2774950"/>
          <p14:tracePt t="26398" x="5827713" y="2759075"/>
          <p14:tracePt t="26418" x="5827713" y="2751138"/>
          <p14:tracePt t="26556" x="5819775" y="2751138"/>
          <p14:tracePt t="26619" x="5803900" y="2751138"/>
          <p14:tracePt t="26623" x="5803900" y="2759075"/>
          <p14:tracePt t="26631" x="5795963" y="2767013"/>
          <p14:tracePt t="26651" x="5788025" y="2774950"/>
          <p14:tracePt t="26658" x="5780088" y="2774950"/>
          <p14:tracePt t="26679" x="5780088" y="2782888"/>
          <p14:tracePt t="26694" x="5780088" y="2790825"/>
          <p14:tracePt t="26707" x="5780088" y="2798763"/>
          <p14:tracePt t="26723" x="5780088" y="2806700"/>
          <p14:tracePt t="26731" x="5780088" y="2822575"/>
          <p14:tracePt t="26747" x="5788025" y="2830513"/>
          <p14:tracePt t="26754" x="5788025" y="2838450"/>
          <p14:tracePt t="26763" x="5788025" y="2846388"/>
          <p14:tracePt t="26972" x="5788025" y="2854325"/>
          <p14:tracePt t="26987" x="5788025" y="2862263"/>
          <p14:tracePt t="26994" x="5795963" y="2870200"/>
          <p14:tracePt t="27003" x="5803900" y="2886075"/>
          <p14:tracePt t="27011" x="5811838" y="2894013"/>
          <p14:tracePt t="27019" x="5835650" y="2943225"/>
          <p14:tracePt t="27026" x="5851525" y="2959100"/>
          <p14:tracePt t="27035" x="5883275" y="2998788"/>
          <p14:tracePt t="27042" x="5899150" y="3030538"/>
          <p14:tracePt t="27050" x="5946775" y="3070225"/>
          <p14:tracePt t="27059" x="5962650" y="3117850"/>
          <p14:tracePt t="27074" x="5994400" y="3205163"/>
          <p14:tracePt t="27080" x="6043613" y="3244850"/>
          <p14:tracePt t="27086" x="6075363" y="3294063"/>
          <p14:tracePt t="27095" x="6091238" y="3317875"/>
          <p14:tracePt t="27103" x="6138863" y="3341688"/>
          <p14:tracePt t="27111" x="6170613" y="3357563"/>
          <p14:tracePt t="27119" x="6202363" y="3365500"/>
          <p14:tracePt t="27123" x="6249988" y="3381375"/>
          <p14:tracePt t="27131" x="6297613" y="3381375"/>
          <p14:tracePt t="27138" x="6313488" y="3381375"/>
          <p14:tracePt t="27147" x="6353175" y="3381375"/>
          <p14:tracePt t="27154" x="6402388" y="3381375"/>
          <p14:tracePt t="27163" x="6426200" y="3381375"/>
          <p14:tracePt t="27170" x="6465888" y="3381375"/>
          <p14:tracePt t="27179" x="6489700" y="3381375"/>
          <p14:tracePt t="27187" x="6505575" y="3381375"/>
          <p14:tracePt t="27195" x="6521450" y="3381375"/>
          <p14:tracePt t="27203" x="6569075" y="3381375"/>
          <p14:tracePt t="27211" x="6584950" y="3381375"/>
          <p14:tracePt t="27227" x="6656388" y="3381375"/>
          <p14:tracePt t="27230" x="6672263" y="3381375"/>
          <p14:tracePt t="27238" x="6711950" y="3381375"/>
          <p14:tracePt t="27246" x="6751638" y="3381375"/>
          <p14:tracePt t="27254" x="6840538" y="3373438"/>
          <p14:tracePt t="27259" x="6904038" y="3365500"/>
          <p14:tracePt t="27267" x="6943725" y="3365500"/>
          <p14:tracePt t="27275" x="7031038" y="3341688"/>
          <p14:tracePt t="27283" x="7094538" y="3325813"/>
          <p14:tracePt t="27290" x="7143750" y="3317875"/>
          <p14:tracePt t="27299" x="7199313" y="3302000"/>
          <p14:tracePt t="27307" x="7239000" y="3294063"/>
          <p14:tracePt t="27314" x="7254875" y="3278188"/>
          <p14:tracePt t="27324" x="7262813" y="3270250"/>
          <p14:tracePt t="27331" x="7286625" y="3252788"/>
          <p14:tracePt t="27340" x="7294563" y="3244850"/>
          <p14:tracePt t="27346" x="7302500" y="3228975"/>
          <p14:tracePt t="27359" x="7310438" y="3221038"/>
          <p14:tracePt t="27367" x="7326313" y="3205163"/>
          <p14:tracePt t="27376" x="7342188" y="3189288"/>
          <p14:tracePt t="27382" x="7350125" y="3165475"/>
          <p14:tracePt t="27391" x="7366000" y="3149600"/>
          <p14:tracePt t="27395" x="7373938" y="3133725"/>
          <p14:tracePt t="27402" x="7381875" y="3078163"/>
          <p14:tracePt t="27411" x="7389813" y="3014663"/>
          <p14:tracePt t="27421" x="7389813" y="2943225"/>
          <p14:tracePt t="27427" x="7389813" y="2854325"/>
          <p14:tracePt t="27435" x="7389813" y="2790825"/>
          <p14:tracePt t="27443" x="7389813" y="2719388"/>
          <p14:tracePt t="27450" x="7389813" y="2703513"/>
          <p14:tracePt t="27459" x="7389813" y="2695575"/>
          <p14:tracePt t="27490" x="7389813" y="2687638"/>
          <p14:tracePt t="27499" x="7389813" y="2679700"/>
          <p14:tracePt t="27507" x="7381875" y="2679700"/>
          <p14:tracePt t="27514" x="7381875" y="2671763"/>
          <p14:tracePt t="27528" x="7366000" y="2655888"/>
          <p14:tracePt t="27540" x="7358063" y="2647950"/>
          <p14:tracePt t="27547" x="7326313" y="2640013"/>
          <p14:tracePt t="27555" x="7318375" y="2640013"/>
          <p14:tracePt t="27563" x="7318375" y="2632075"/>
          <p14:tracePt t="27575" x="7302500" y="2632075"/>
          <p14:tracePt t="27582" x="7294563" y="2632075"/>
          <p14:tracePt t="27590" x="7286625" y="2624138"/>
          <p14:tracePt t="27601" x="7270750" y="2616200"/>
          <p14:tracePt t="27610" x="7246938" y="2616200"/>
          <p14:tracePt t="27615" x="7231063" y="2616200"/>
          <p14:tracePt t="27624" x="7223125" y="2600325"/>
          <p14:tracePt t="27626" x="7199313" y="2592388"/>
          <p14:tracePt t="27634" x="7159625" y="2592388"/>
          <p14:tracePt t="27643" x="7118350" y="2584450"/>
          <p14:tracePt t="27650" x="7110413" y="2584450"/>
          <p14:tracePt t="27659" x="7094538" y="2584450"/>
          <p14:tracePt t="27667" x="7086600" y="2584450"/>
          <p14:tracePt t="27678" x="7078663" y="2584450"/>
          <p14:tracePt t="27706" x="7070725" y="2584450"/>
          <p14:tracePt t="27722" x="7054850" y="2584450"/>
          <p14:tracePt t="27731" x="7038975" y="2592388"/>
          <p14:tracePt t="27738" x="7031038" y="2600325"/>
          <p14:tracePt t="27747" x="7015163" y="2600325"/>
          <p14:tracePt t="27755" x="6967538" y="2616200"/>
          <p14:tracePt t="27763" x="6943725" y="2624138"/>
          <p14:tracePt t="27771" x="6927850" y="2640013"/>
          <p14:tracePt t="27779" x="6856413" y="2655888"/>
          <p14:tracePt t="27786" x="6832600" y="2663825"/>
          <p14:tracePt t="27799" x="6816725" y="2679700"/>
          <p14:tracePt t="27807" x="6800850" y="2687638"/>
          <p14:tracePt t="27815" x="6777038" y="2695575"/>
          <p14:tracePt t="27823" x="6759575" y="2711450"/>
          <p14:tracePt t="27830" x="6751638" y="2727325"/>
          <p14:tracePt t="27835" x="6735763" y="2735263"/>
          <p14:tracePt t="27858" x="6727825" y="2743200"/>
          <p14:tracePt t="27867" x="6727825" y="2751138"/>
          <p14:tracePt t="27890" x="6711950" y="2767013"/>
          <p14:tracePt t="27902" x="6704013" y="2767013"/>
          <p14:tracePt t="27910" x="6696075" y="2782888"/>
          <p14:tracePt t="27919" x="6696075" y="2790825"/>
          <p14:tracePt t="27927" x="6688138" y="2798763"/>
          <p14:tracePt t="27930" x="6688138" y="2806700"/>
          <p14:tracePt t="27942" x="6688138" y="2830513"/>
          <p14:tracePt t="27950" x="6688138" y="2838450"/>
          <p14:tracePt t="27955" x="6680200" y="2854325"/>
          <p14:tracePt t="27962" x="6672263" y="2870200"/>
          <p14:tracePt t="27971" x="6664325" y="2894013"/>
          <p14:tracePt t="27982" x="6664325" y="2901950"/>
          <p14:tracePt t="27987" x="6664325" y="2909888"/>
          <p14:tracePt t="27995" x="6664325" y="2919413"/>
          <p14:tracePt t="28003" x="6664325" y="2935288"/>
          <p14:tracePt t="28011" x="6664325" y="2951163"/>
          <p14:tracePt t="28019" x="6664325" y="2959100"/>
          <p14:tracePt t="28030" x="6672263" y="2974975"/>
          <p14:tracePt t="28039" x="6680200" y="2998788"/>
          <p14:tracePt t="28046" x="6696075" y="3022600"/>
          <p14:tracePt t="28055" x="6711950" y="3054350"/>
          <p14:tracePt t="28063" x="6808788" y="3141663"/>
          <p14:tracePt t="28067" x="6824663" y="3165475"/>
          <p14:tracePt t="28079" x="6872288" y="3189288"/>
          <p14:tracePt t="28083" x="6935788" y="3244850"/>
          <p14:tracePt t="28092" x="6951663" y="3252788"/>
          <p14:tracePt t="28099" x="6991350" y="3262313"/>
          <p14:tracePt t="28107" x="7015163" y="3278188"/>
          <p14:tracePt t="28114" x="7046913" y="3278188"/>
          <p14:tracePt t="28123" x="7070725" y="3286125"/>
          <p14:tracePt t="28135" x="7094538" y="3294063"/>
          <p14:tracePt t="28139" x="7159625" y="3294063"/>
          <p14:tracePt t="28146" x="7199313" y="3302000"/>
          <p14:tracePt t="28155" x="7254875" y="3302000"/>
          <p14:tracePt t="28163" x="7286625" y="3302000"/>
          <p14:tracePt t="28170" x="7334250" y="3302000"/>
          <p14:tracePt t="28179" x="7381875" y="3302000"/>
          <p14:tracePt t="28191" x="7397750" y="3302000"/>
          <p14:tracePt t="28198" x="7413625" y="3302000"/>
          <p14:tracePt t="28202" x="7437438" y="3294063"/>
          <p14:tracePt t="28215" x="7445375" y="3278188"/>
          <p14:tracePt t="28219" x="7469188" y="3270250"/>
          <p14:tracePt t="28226" x="7477125" y="3252788"/>
          <p14:tracePt t="28235" x="7485063" y="3244850"/>
          <p14:tracePt t="28242" x="7510463" y="3228975"/>
          <p14:tracePt t="28259" x="7518400" y="3221038"/>
          <p14:tracePt t="28266" x="7534275" y="3205163"/>
          <p14:tracePt t="28275" x="7542213" y="3197225"/>
          <p14:tracePt t="28286" x="7558088" y="3181350"/>
          <p14:tracePt t="28292" x="7566025" y="3173413"/>
          <p14:tracePt t="28298" x="7589838" y="3157538"/>
          <p14:tracePt t="28306" x="7629525" y="3149600"/>
          <p14:tracePt t="28318" x="7637463" y="3133725"/>
          <p14:tracePt t="28326" x="7669213" y="3070225"/>
          <p14:tracePt t="28334" x="7685088" y="3062288"/>
          <p14:tracePt t="28342" x="7700963" y="3046413"/>
          <p14:tracePt t="28351" x="7708900" y="3030538"/>
          <p14:tracePt t="28363" x="7716838" y="3014663"/>
          <p14:tracePt t="28370" x="7716838" y="2998788"/>
          <p14:tracePt t="28379" x="7716838" y="2990850"/>
          <p14:tracePt t="28386" x="7716838" y="2974975"/>
          <p14:tracePt t="28395" x="7716838" y="2967038"/>
          <p14:tracePt t="28403" x="7700963" y="2935288"/>
          <p14:tracePt t="28411" x="7700963" y="2927350"/>
          <p14:tracePt t="28419" x="7700963" y="2919413"/>
          <p14:tracePt t="28426" x="7693025" y="2909888"/>
          <p14:tracePt t="28435" x="7693025" y="2901950"/>
          <p14:tracePt t="28442" x="7661275" y="2886075"/>
          <p14:tracePt t="28454" x="7661275" y="2878138"/>
          <p14:tracePt t="28462" x="7637463" y="2862263"/>
          <p14:tracePt t="28470" x="7637463" y="2854325"/>
          <p14:tracePt t="28479" x="7613650" y="2830513"/>
          <p14:tracePt t="28487" x="7597775" y="2814638"/>
          <p14:tracePt t="28491" x="7573963" y="2806700"/>
          <p14:tracePt t="28499" x="7558088" y="2790825"/>
          <p14:tracePt t="28508" x="7534275" y="2774950"/>
          <p14:tracePt t="28515" x="7510463" y="2759075"/>
          <p14:tracePt t="28523" x="7477125" y="2743200"/>
          <p14:tracePt t="28530" x="7429500" y="2727325"/>
          <p14:tracePt t="28540" x="7373938" y="2727325"/>
          <p14:tracePt t="28546" x="7334250" y="2711450"/>
          <p14:tracePt t="28556" x="7318375" y="2703513"/>
          <p14:tracePt t="28562" x="7294563" y="2695575"/>
          <p14:tracePt t="28578" x="7278688" y="2687638"/>
          <p14:tracePt t="28587" x="7270750" y="2679700"/>
          <p14:tracePt t="28594" x="7262813" y="2679700"/>
          <p14:tracePt t="28608" x="7246938" y="2679700"/>
          <p14:tracePt t="28616" x="7239000" y="2679700"/>
          <p14:tracePt t="28624" x="7231063" y="2679700"/>
          <p14:tracePt t="28627" x="7215188" y="2679700"/>
          <p14:tracePt t="28635" x="7207250" y="2679700"/>
          <p14:tracePt t="28642" x="7199313" y="2679700"/>
          <p14:tracePt t="28650" x="7191375" y="2679700"/>
          <p14:tracePt t="28658" x="7175500" y="2679700"/>
          <p14:tracePt t="28666" x="7159625" y="2679700"/>
          <p14:tracePt t="28674" x="7151688" y="2679700"/>
          <p14:tracePt t="28683" x="7126288" y="2679700"/>
          <p14:tracePt t="28691" x="7110413" y="2687638"/>
          <p14:tracePt t="28698" x="7070725" y="2695575"/>
          <p14:tracePt t="28706" x="7046913" y="2695575"/>
          <p14:tracePt t="28715" x="7038975" y="2703513"/>
          <p14:tracePt t="28723" x="7023100" y="2711450"/>
          <p14:tracePt t="28732" x="7015163" y="2711450"/>
          <p14:tracePt t="28743" x="7007225" y="2727325"/>
          <p14:tracePt t="28752" x="6991350" y="2735263"/>
          <p14:tracePt t="28759" x="6983413" y="2743200"/>
          <p14:tracePt t="28763" x="6967538" y="2751138"/>
          <p14:tracePt t="28772" x="6967538" y="2767013"/>
          <p14:tracePt t="28778" x="6943725" y="2782888"/>
          <p14:tracePt t="28786" x="6943725" y="2790825"/>
          <p14:tracePt t="28795" x="6935788" y="2798763"/>
          <p14:tracePt t="28803" x="6927850" y="2806700"/>
          <p14:tracePt t="28819" x="6927850" y="2814638"/>
          <p14:tracePt t="28827" x="6919913" y="2830513"/>
          <p14:tracePt t="28835" x="6911975" y="2830513"/>
          <p14:tracePt t="28843" x="6904038" y="2838450"/>
          <p14:tracePt t="28850" x="6904038" y="2846388"/>
          <p14:tracePt t="28858" x="6896100" y="2854325"/>
          <p14:tracePt t="28874" x="6888163" y="2870200"/>
          <p14:tracePt t="28907" x="6880225" y="2870200"/>
          <p14:tracePt t="28922" x="6880225" y="2878138"/>
          <p14:tracePt t="28955" x="6880225" y="2886075"/>
          <p14:tracePt t="28963" x="6880225" y="2894013"/>
          <p14:tracePt t="28970" x="6880225" y="2901950"/>
          <p14:tracePt t="28979" x="6880225" y="2909888"/>
          <p14:tracePt t="28986" x="6880225" y="2919413"/>
          <p14:tracePt t="28994" x="6880225" y="2943225"/>
          <p14:tracePt t="29002" x="6880225" y="2959100"/>
          <p14:tracePt t="29015" x="6880225" y="2974975"/>
          <p14:tracePt t="29022" x="6880225" y="2998788"/>
          <p14:tracePt t="29026" x="6888163" y="3006725"/>
          <p14:tracePt t="29042" x="6888163" y="3022600"/>
          <p14:tracePt t="29046" x="6904038" y="3038475"/>
          <p14:tracePt t="29050" x="6911975" y="3054350"/>
          <p14:tracePt t="29058" x="6943725" y="3070225"/>
          <p14:tracePt t="29067" x="6943725" y="3078163"/>
          <p14:tracePt t="29075" x="6967538" y="3086100"/>
          <p14:tracePt t="29083" x="6991350" y="3101975"/>
          <p14:tracePt t="29090" x="7023100" y="3117850"/>
          <p14:tracePt t="29099" x="7038975" y="3125788"/>
          <p14:tracePt t="29107" x="7110413" y="3125788"/>
          <p14:tracePt t="29115" x="7126288" y="3141663"/>
          <p14:tracePt t="29122" x="7175500" y="3149600"/>
          <p14:tracePt t="29131" x="7199313" y="3149600"/>
          <p14:tracePt t="29139" x="7207250" y="3149600"/>
          <p14:tracePt t="29151" x="7223125" y="3149600"/>
          <p14:tracePt t="29157" x="7246938" y="3149600"/>
          <p14:tracePt t="29162" x="7262813" y="3149600"/>
          <p14:tracePt t="29170" x="7302500" y="3149600"/>
          <p14:tracePt t="29183" x="7358063" y="3149600"/>
          <p14:tracePt t="29188" x="7366000" y="3149600"/>
          <p14:tracePt t="29194" x="7381875" y="3149600"/>
          <p14:tracePt t="29202" x="7429500" y="3149600"/>
          <p14:tracePt t="29211" x="7469188" y="3149600"/>
          <p14:tracePt t="29219" x="7485063" y="3149600"/>
          <p14:tracePt t="29226" x="7493000" y="3133725"/>
          <p14:tracePt t="29235" x="7518400" y="3117850"/>
          <p14:tracePt t="29242" x="7526338" y="3109913"/>
          <p14:tracePt t="29251" x="7534275" y="3101975"/>
          <p14:tracePt t="29259" x="7550150" y="3094038"/>
          <p14:tracePt t="29266" x="7558088" y="3078163"/>
          <p14:tracePt t="29274" x="7566025" y="3070225"/>
          <p14:tracePt t="29283" x="7566025" y="3062288"/>
          <p14:tracePt t="29291" x="7581900" y="3054350"/>
          <p14:tracePt t="29299" x="7581900" y="3046413"/>
          <p14:tracePt t="29311" x="7581900" y="3030538"/>
          <p14:tracePt t="29315" x="7589838" y="3022600"/>
          <p14:tracePt t="29323" x="7597775" y="3014663"/>
          <p14:tracePt t="29331" x="7597775" y="2990850"/>
          <p14:tracePt t="29339" x="7597775" y="2974975"/>
          <p14:tracePt t="29346" x="7597775" y="2959100"/>
          <p14:tracePt t="29355" x="7597775" y="2935288"/>
          <p14:tracePt t="29363" x="7597775" y="2927350"/>
          <p14:tracePt t="29371" x="7597775" y="2919413"/>
          <p14:tracePt t="29379" x="7597775" y="2909888"/>
          <p14:tracePt t="29387" x="7589838" y="2901950"/>
          <p14:tracePt t="29395" x="7589838" y="2894013"/>
          <p14:tracePt t="29411" x="7589838" y="2886075"/>
          <p14:tracePt t="29427" x="7581900" y="2870200"/>
          <p14:tracePt t="29446" x="7581900" y="2862263"/>
          <p14:tracePt t="29668" x="7597775" y="2862263"/>
          <p14:tracePt t="29676" x="7613650" y="2862263"/>
          <p14:tracePt t="29688" x="7645400" y="2862263"/>
          <p14:tracePt t="29695" x="7685088" y="2846388"/>
          <p14:tracePt t="29699" x="7740650" y="2846388"/>
          <p14:tracePt t="29708" x="7772400" y="2846388"/>
          <p14:tracePt t="29715" x="7851775" y="2854325"/>
          <p14:tracePt t="29722" x="7972425" y="2870200"/>
          <p14:tracePt t="29731" x="8035925" y="2878138"/>
          <p14:tracePt t="29738" x="8139113" y="2894013"/>
          <p14:tracePt t="29746" x="8194675" y="2901950"/>
          <p14:tracePt t="29754" x="8259763" y="2909888"/>
          <p14:tracePt t="29763" x="8339138" y="2919413"/>
          <p14:tracePt t="29771" x="8347075" y="2919413"/>
          <p14:tracePt t="30052" x="8347075" y="2927350"/>
          <p14:tracePt t="30066" x="8347075" y="2935288"/>
          <p14:tracePt t="30074" x="8347075" y="2943225"/>
          <p14:tracePt t="30082" x="8355013" y="2951163"/>
          <p14:tracePt t="30103" x="8355013" y="2967038"/>
          <p14:tracePt t="30115" x="8355013" y="2974975"/>
          <p14:tracePt t="30123" x="8355013" y="2982913"/>
          <p14:tracePt t="30476" x="8355013" y="2990850"/>
          <p14:tracePt t="30482" x="8355013" y="2998788"/>
          <p14:tracePt t="30490" x="8355013" y="3014663"/>
          <p14:tracePt t="30507" x="8355013" y="3022600"/>
          <p14:tracePt t="30516" x="8355013" y="3038475"/>
          <p14:tracePt t="30523" x="8355013" y="3046413"/>
          <p14:tracePt t="30532" x="8347075" y="3046413"/>
          <p14:tracePt t="40099" x="8347075" y="3030538"/>
          <p14:tracePt t="40115" x="8347075" y="3022600"/>
          <p14:tracePt t="40123" x="8339138" y="3014663"/>
          <p14:tracePt t="40130" x="8323263" y="2998788"/>
          <p14:tracePt t="40141" x="8299450" y="2959100"/>
          <p14:tracePt t="40147" x="8283575" y="2951163"/>
          <p14:tracePt t="40155" x="8243888" y="2927350"/>
          <p14:tracePt t="40162" x="8226425" y="2909888"/>
          <p14:tracePt t="40171" x="8210550" y="2878138"/>
          <p14:tracePt t="40178" x="8194675" y="2870200"/>
          <p14:tracePt t="40186" x="8162925" y="2846388"/>
          <p14:tracePt t="40194" x="8131175" y="2822575"/>
          <p14:tracePt t="40202" x="8115300" y="2806700"/>
          <p14:tracePt t="40211" x="8091488" y="2798763"/>
          <p14:tracePt t="40218" x="8075613" y="2782888"/>
          <p14:tracePt t="40226" x="8059738" y="2774950"/>
          <p14:tracePt t="40235" x="8051800" y="2759075"/>
          <p14:tracePt t="40242" x="8027988" y="2735263"/>
          <p14:tracePt t="40251" x="8020050" y="2719388"/>
          <p14:tracePt t="40263" x="8004175" y="2711450"/>
          <p14:tracePt t="40266" x="7996238" y="2703513"/>
          <p14:tracePt t="40275" x="7988300" y="2703513"/>
          <p14:tracePt t="40283" x="7972425" y="2679700"/>
          <p14:tracePt t="40292" x="7964488" y="2671763"/>
          <p14:tracePt t="40299" x="7948613" y="2655888"/>
          <p14:tracePt t="40307" x="7885113" y="2632075"/>
          <p14:tracePt t="40315" x="7869238" y="2600325"/>
          <p14:tracePt t="40323" x="7756525" y="2551113"/>
          <p14:tracePt t="40331" x="7693025" y="2527300"/>
          <p14:tracePt t="40340" x="7677150" y="2503488"/>
          <p14:tracePt t="40347" x="7597775" y="2479675"/>
          <p14:tracePt t="40355" x="7573963" y="2463800"/>
          <p14:tracePt t="40363" x="7550150" y="2432050"/>
          <p14:tracePt t="40370" x="7534275" y="2424113"/>
          <p14:tracePt t="40378" x="7510463" y="2408238"/>
          <p14:tracePt t="40386" x="7493000" y="2408238"/>
          <p14:tracePt t="40394" x="7485063" y="2392363"/>
          <p14:tracePt t="40403" x="7477125" y="2392363"/>
          <p14:tracePt t="40482" x="7477125" y="2376488"/>
          <p14:tracePt t="40498" x="7469188" y="2368550"/>
          <p14:tracePt t="40506" x="7469188" y="2360613"/>
          <p14:tracePt t="40514" x="7453313" y="2336800"/>
          <p14:tracePt t="40522" x="7445375" y="2336800"/>
          <p14:tracePt t="40531" x="7445375" y="2312988"/>
          <p14:tracePt t="40541" x="7437438" y="2312988"/>
          <p14:tracePt t="40547" x="7429500" y="2297113"/>
          <p14:tracePt t="40555" x="7429500" y="2289175"/>
          <p14:tracePt t="40562" x="7429500" y="2281238"/>
          <p14:tracePt t="40570" x="7421563" y="2273300"/>
          <p14:tracePt t="40587" x="7421563" y="2257425"/>
          <p14:tracePt t="40594" x="7413625" y="2257425"/>
          <p14:tracePt t="40602" x="7413625" y="2249488"/>
          <p14:tracePt t="40610" x="7413625" y="2241550"/>
          <p14:tracePt t="40618" x="7405688" y="2233613"/>
          <p14:tracePt t="40626" x="7405688" y="2224088"/>
          <p14:tracePt t="40634" x="7405688" y="2216150"/>
          <p14:tracePt t="40642" x="7397750" y="2216150"/>
          <p14:tracePt t="40650" x="7397750" y="2208213"/>
          <p14:tracePt t="40674" x="7397750" y="2200275"/>
          <p14:tracePt t="40698" x="7397750" y="2192338"/>
          <p14:tracePt t="40715" x="7397750" y="2184400"/>
          <p14:tracePt t="40731" x="7397750" y="2176463"/>
          <p14:tracePt t="40746" x="7397750" y="2168525"/>
          <p14:tracePt t="40770" x="7389813" y="2168525"/>
          <p14:tracePt t="40778" x="7389813" y="2160588"/>
          <p14:tracePt t="40795" x="7389813" y="2152650"/>
          <p14:tracePt t="40810" x="7389813" y="2144713"/>
          <p14:tracePt t="40819" x="7389813" y="2136775"/>
          <p14:tracePt t="40834" x="7389813" y="2120900"/>
          <p14:tracePt t="40923" x="7389813" y="2112963"/>
          <p14:tracePt t="40939" x="7389813" y="2105025"/>
          <p14:tracePt t="40947" x="7381875" y="2105025"/>
          <p14:tracePt t="40955" x="7381875" y="2097088"/>
          <p14:tracePt t="40987" x="7381875" y="2089150"/>
          <p14:tracePt t="41026" x="7381875" y="2081213"/>
          <p14:tracePt t="41043" x="7381875" y="2073275"/>
          <p14:tracePt t="41050" x="7381875" y="2065338"/>
          <p14:tracePt t="41068" x="7381875" y="2057400"/>
          <p14:tracePt t="41074" x="7381875" y="2041525"/>
          <p14:tracePt t="41090" x="7381875" y="2033588"/>
          <p14:tracePt t="41098" x="7381875" y="2025650"/>
          <p14:tracePt t="41115" x="7373938" y="2017713"/>
          <p14:tracePt t="41130" x="7373938" y="2009775"/>
          <p14:tracePt t="42757" x="7373938" y="2001838"/>
          <p14:tracePt t="42763" x="7366000" y="1993900"/>
          <p14:tracePt t="42771" x="7366000" y="1985963"/>
          <p14:tracePt t="42786" x="7358063" y="1978025"/>
          <p14:tracePt t="42795" x="7350125" y="1970088"/>
          <p14:tracePt t="42804" x="7350125" y="1962150"/>
          <p14:tracePt t="42820" x="7342188" y="1954213"/>
          <p14:tracePt t="43052" x="7334250" y="1954213"/>
          <p14:tracePt t="43060" x="7334250" y="1962150"/>
          <p14:tracePt t="43067" x="7326313" y="1978025"/>
          <p14:tracePt t="43076" x="7318375" y="1985963"/>
          <p14:tracePt t="43082" x="7318375" y="1993900"/>
          <p14:tracePt t="43092" x="7310438" y="2001838"/>
          <p14:tracePt t="43099" x="7310438" y="2009775"/>
          <p14:tracePt t="43107" x="7302500" y="2017713"/>
          <p14:tracePt t="43123" x="7302500" y="2025650"/>
          <p14:tracePt t="43143" x="7302500" y="2033588"/>
          <p14:tracePt t="43154" x="7302500" y="2049463"/>
          <p14:tracePt t="43162" x="7302500" y="2057400"/>
          <p14:tracePt t="43170" x="7302500" y="2065338"/>
          <p14:tracePt t="43180" x="7310438" y="2081213"/>
          <p14:tracePt t="43188" x="7326313" y="2089150"/>
          <p14:tracePt t="43195" x="7342188" y="2120900"/>
          <p14:tracePt t="43203" x="7358063" y="2120900"/>
          <p14:tracePt t="43210" x="7381875" y="2136775"/>
          <p14:tracePt t="43219" x="7397750" y="2144713"/>
          <p14:tracePt t="43227" x="7413625" y="2144713"/>
          <p14:tracePt t="43235" x="7437438" y="2144713"/>
          <p14:tracePt t="43243" x="7445375" y="2144713"/>
          <p14:tracePt t="43258" x="7453313" y="2144713"/>
          <p14:tracePt t="43266" x="7461250" y="2144713"/>
          <p14:tracePt t="43283" x="7461250" y="2128838"/>
          <p14:tracePt t="43294" x="7461250" y="2120900"/>
          <p14:tracePt t="43298" x="7461250" y="2105025"/>
          <p14:tracePt t="43307" x="7461250" y="2089150"/>
          <p14:tracePt t="43315" x="7461250" y="2073275"/>
          <p14:tracePt t="43323" x="7461250" y="2057400"/>
          <p14:tracePt t="43331" x="7453313" y="2049463"/>
          <p14:tracePt t="43338" x="7445375" y="2041525"/>
          <p14:tracePt t="43836" x="7437438" y="2041525"/>
          <p14:tracePt t="43843" x="7429500" y="2041525"/>
          <p14:tracePt t="43851" x="7421563" y="2041525"/>
          <p14:tracePt t="43860" x="7413625" y="2041525"/>
          <p14:tracePt t="43867" x="7397750" y="2041525"/>
          <p14:tracePt t="43879" x="7358063" y="2041525"/>
          <p14:tracePt t="43883" x="7350125" y="2041525"/>
          <p14:tracePt t="43892" x="7286625" y="2057400"/>
          <p14:tracePt t="43899" x="7270750" y="2065338"/>
          <p14:tracePt t="43906" x="7246938" y="2073275"/>
          <p14:tracePt t="43914" x="7231063" y="2089150"/>
          <p14:tracePt t="43922" x="7215188" y="2097088"/>
          <p14:tracePt t="43931" x="7207250" y="2112963"/>
          <p14:tracePt t="43939" x="7199313" y="2112963"/>
          <p14:tracePt t="43946" x="7191375" y="2120900"/>
          <p14:tracePt t="43954" x="7183438" y="2128838"/>
          <p14:tracePt t="43963" x="7175500" y="2136775"/>
          <p14:tracePt t="43971" x="7167563" y="2144713"/>
          <p14:tracePt t="43979" x="7159625" y="2144713"/>
          <p14:tracePt t="43987" x="7151688" y="2152650"/>
          <p14:tracePt t="43994" x="7143750" y="2168525"/>
          <p14:tracePt t="44003" x="7110413" y="2176463"/>
          <p14:tracePt t="44010" x="7102475" y="2192338"/>
          <p14:tracePt t="44019" x="7094538" y="2192338"/>
          <p14:tracePt t="44026" x="7086600" y="2192338"/>
          <p14:tracePt t="44035" x="7078663" y="2192338"/>
          <p14:tracePt t="44043" x="7070725" y="2200275"/>
          <p14:tracePt t="44050" x="7054850" y="2200275"/>
          <p14:tracePt t="44058" x="7031038" y="2200275"/>
          <p14:tracePt t="44066" x="7023100" y="2200275"/>
          <p14:tracePt t="44076" x="6999288" y="2200275"/>
          <p14:tracePt t="44083" x="6967538" y="2200275"/>
          <p14:tracePt t="44092" x="6927850" y="2192338"/>
          <p14:tracePt t="44099" x="6872288" y="2176463"/>
          <p14:tracePt t="44107" x="6832600" y="2176463"/>
          <p14:tracePt t="44115" x="6759575" y="2144713"/>
          <p14:tracePt t="44123" x="6704013" y="2136775"/>
          <p14:tracePt t="44130" x="6680200" y="2128838"/>
          <p14:tracePt t="44138" x="6592888" y="2105025"/>
          <p14:tracePt t="44146" x="6537325" y="2089150"/>
          <p14:tracePt t="44154" x="6489700" y="2033588"/>
          <p14:tracePt t="44163" x="6473825" y="2009775"/>
          <p14:tracePt t="44170" x="6465888" y="2001838"/>
          <p14:tracePt t="44178" x="6450013" y="1985963"/>
          <p14:tracePt t="44267" x="6442075" y="1985963"/>
          <p14:tracePt t="44291" x="6426200" y="1985963"/>
          <p14:tracePt t="44307" x="6410325" y="1985963"/>
          <p14:tracePt t="44315" x="6392863" y="1978025"/>
          <p14:tracePt t="44323" x="6369050" y="1970088"/>
          <p14:tracePt t="44330" x="6345238" y="1970088"/>
          <p14:tracePt t="44339" x="6337300" y="1970088"/>
          <p14:tracePt t="44346" x="6329363" y="1970088"/>
          <p14:tracePt t="44354" x="6321425" y="1970088"/>
          <p14:tracePt t="44427" x="6313488" y="1985963"/>
          <p14:tracePt t="44435" x="6305550" y="2001838"/>
          <p14:tracePt t="44443" x="6305550" y="2017713"/>
          <p14:tracePt t="44451" x="6305550" y="2025650"/>
          <p14:tracePt t="44458" x="6297613" y="2049463"/>
          <p14:tracePt t="44468" x="6289675" y="2057400"/>
          <p14:tracePt t="44475" x="6289675" y="2065338"/>
          <p14:tracePt t="44483" x="6289675" y="2081213"/>
          <p14:tracePt t="44507" x="6289675" y="2089150"/>
          <p14:tracePt t="44531" x="6297613" y="2089150"/>
          <p14:tracePt t="44539" x="6305550" y="2089150"/>
          <p14:tracePt t="44546" x="6313488" y="2081213"/>
          <p14:tracePt t="44554" x="6313488" y="2073275"/>
          <p14:tracePt t="44563" x="6321425" y="2065338"/>
          <p14:tracePt t="44570" x="6337300" y="2049463"/>
          <p14:tracePt t="44578" x="6345238" y="2041525"/>
          <p14:tracePt t="44587" x="6345238" y="2033588"/>
          <p14:tracePt t="44595" x="6361113" y="2001838"/>
          <p14:tracePt t="44603" x="6361113" y="1985963"/>
          <p14:tracePt t="44610" x="6361113" y="1970088"/>
          <p14:tracePt t="44626" x="6361113" y="1962150"/>
          <p14:tracePt t="44635" x="6361113" y="1946275"/>
          <p14:tracePt t="44643" x="6353175" y="1938338"/>
          <p14:tracePt t="44651" x="6329363" y="1930400"/>
          <p14:tracePt t="44659" x="6313488" y="1922463"/>
          <p14:tracePt t="44675" x="6305550" y="1922463"/>
          <p14:tracePt t="44754" x="6305550" y="1930400"/>
          <p14:tracePt t="44770" x="6297613" y="1946275"/>
          <p14:tracePt t="44778" x="6297613" y="1954213"/>
          <p14:tracePt t="44787" x="6289675" y="1962150"/>
          <p14:tracePt t="44794" x="6289675" y="1985963"/>
          <p14:tracePt t="44803" x="6289675" y="2017713"/>
          <p14:tracePt t="44810" x="6289675" y="2065338"/>
          <p14:tracePt t="44819" x="6289675" y="2120900"/>
          <p14:tracePt t="44827" x="6305550" y="2136775"/>
          <p14:tracePt t="44834" x="6313488" y="2152650"/>
          <p14:tracePt t="44843" x="6321425" y="2160588"/>
          <p14:tracePt t="44851" x="6337300" y="2176463"/>
          <p14:tracePt t="44859" x="6345238" y="2176463"/>
          <p14:tracePt t="44877" x="6353175" y="2176463"/>
          <p14:tracePt t="44883" x="6361113" y="2176463"/>
          <p14:tracePt t="44891" x="6361113" y="2168525"/>
          <p14:tracePt t="44899" x="6369050" y="2160588"/>
          <p14:tracePt t="44908" x="6369050" y="2144713"/>
          <p14:tracePt t="44915" x="6369050" y="2128838"/>
          <p14:tracePt t="44924" x="6376988" y="2120900"/>
          <p14:tracePt t="44930" x="6376988" y="2112963"/>
          <p14:tracePt t="44939" x="6376988" y="2097088"/>
          <p14:tracePt t="44947" x="6376988" y="2089150"/>
          <p14:tracePt t="44955" x="6369050" y="2089150"/>
          <p14:tracePt t="44962" x="6361113" y="2081213"/>
          <p14:tracePt t="44970" x="6353175" y="2081213"/>
          <p14:tracePt t="44978" x="6345238" y="2081213"/>
          <p14:tracePt t="44986" x="6337300" y="2073275"/>
          <p14:tracePt t="44995" x="6329363" y="2073275"/>
          <p14:tracePt t="45003" x="6313488" y="2065338"/>
          <p14:tracePt t="45019" x="6297613" y="2065338"/>
          <p14:tracePt t="45170" x="6289675" y="2065338"/>
          <p14:tracePt t="45179" x="6289675" y="2057400"/>
          <p14:tracePt t="45186" x="6289675" y="2049463"/>
          <p14:tracePt t="45195" x="6273800" y="2041525"/>
          <p14:tracePt t="45203" x="6265863" y="2025650"/>
          <p14:tracePt t="45211" x="6242050" y="2017713"/>
          <p14:tracePt t="45219" x="6226175" y="2009775"/>
          <p14:tracePt t="45227" x="6210300" y="2001838"/>
          <p14:tracePt t="45235" x="6202363" y="2001838"/>
          <p14:tracePt t="45243" x="6186488" y="1985963"/>
          <p14:tracePt t="45262" x="6178550" y="1985963"/>
          <p14:tracePt t="45274" x="6170613" y="1985963"/>
          <p14:tracePt t="45299" x="6162675" y="1985963"/>
          <p14:tracePt t="45314" x="6154738" y="1985963"/>
          <p14:tracePt t="45323" x="6154738" y="1993900"/>
          <p14:tracePt t="45331" x="6154738" y="2001838"/>
          <p14:tracePt t="45338" x="6138863" y="2025650"/>
          <p14:tracePt t="45347" x="6138863" y="2041525"/>
          <p14:tracePt t="45354" x="6146800" y="2089150"/>
          <p14:tracePt t="45363" x="6146800" y="2152650"/>
          <p14:tracePt t="45370" x="6146800" y="2168525"/>
          <p14:tracePt t="45379" x="6146800" y="2216150"/>
          <p14:tracePt t="45387" x="6154738" y="2233613"/>
          <p14:tracePt t="45396" x="6154738" y="2241550"/>
          <p14:tracePt t="45402" x="6154738" y="2249488"/>
          <p14:tracePt t="45414" x="6162675" y="2257425"/>
          <p14:tracePt t="45418" x="6170613" y="2257425"/>
          <p14:tracePt t="45427" x="6178550" y="2265363"/>
          <p14:tracePt t="45435" x="6178550" y="2273300"/>
          <p14:tracePt t="45442" x="6186488" y="2273300"/>
          <p14:tracePt t="45451" x="6194425" y="2273300"/>
          <p14:tracePt t="45459" x="6202363" y="2273300"/>
          <p14:tracePt t="45475" x="6210300" y="2273300"/>
          <p14:tracePt t="45482" x="6210300" y="2265363"/>
          <p14:tracePt t="45490" x="6218238" y="2249488"/>
          <p14:tracePt t="45499" x="6226175" y="2241550"/>
          <p14:tracePt t="45507" x="6226175" y="2224088"/>
          <p14:tracePt t="45514" x="6226175" y="2208213"/>
          <p14:tracePt t="45522" x="6226175" y="2184400"/>
          <p14:tracePt t="45531" x="6226175" y="2168525"/>
          <p14:tracePt t="45538" x="6226175" y="2152650"/>
          <p14:tracePt t="45547" x="6218238" y="2097088"/>
          <p14:tracePt t="45555" x="6210300" y="2081213"/>
          <p14:tracePt t="45566" x="6202363" y="2073275"/>
          <p14:tracePt t="45570" x="6194425" y="2065338"/>
          <p14:tracePt t="45619" x="6186488" y="2065338"/>
          <p14:tracePt t="45651" x="6170613" y="2065338"/>
          <p14:tracePt t="45667" x="6162675" y="2081213"/>
          <p14:tracePt t="45675" x="6162675" y="2089150"/>
          <p14:tracePt t="45683" x="6154738" y="2097088"/>
          <p14:tracePt t="45691" x="6154738" y="2112963"/>
          <p14:tracePt t="45698" x="6146800" y="2120900"/>
          <p14:tracePt t="45707" x="6146800" y="2128838"/>
          <p14:tracePt t="45719" x="6146800" y="2136775"/>
          <p14:tracePt t="45722" x="6146800" y="2144713"/>
          <p14:tracePt t="45731" x="6146800" y="2152650"/>
          <p14:tracePt t="45738" x="6146800" y="2160588"/>
          <p14:tracePt t="45747" x="6146800" y="2168525"/>
          <p14:tracePt t="45755" x="6154738" y="2184400"/>
          <p14:tracePt t="45764" x="6162675" y="2200275"/>
          <p14:tracePt t="45770" x="6178550" y="2208213"/>
          <p14:tracePt t="45779" x="6194425" y="2224088"/>
          <p14:tracePt t="45786" x="6202363" y="2224088"/>
          <p14:tracePt t="45796" x="6273800" y="2241550"/>
          <p14:tracePt t="45803" x="6281738" y="2249488"/>
          <p14:tracePt t="45812" x="6297613" y="2249488"/>
          <p14:tracePt t="45819" x="6305550" y="2257425"/>
          <p14:tracePt t="45826" x="6321425" y="2257425"/>
          <p14:tracePt t="45835" x="6329363" y="2249488"/>
          <p14:tracePt t="45842" x="6337300" y="2249488"/>
          <p14:tracePt t="45851" x="6345238" y="2233613"/>
          <p14:tracePt t="45859" x="6353175" y="2224088"/>
          <p14:tracePt t="45879" x="6361113" y="2144713"/>
          <p14:tracePt t="45882" x="6361113" y="2089150"/>
          <p14:tracePt t="45890" x="6361113" y="2057400"/>
          <p14:tracePt t="45899" x="6361113" y="1978025"/>
          <p14:tracePt t="45906" x="6353175" y="1922463"/>
          <p14:tracePt t="45914" x="6337300" y="1906588"/>
          <p14:tracePt t="45922" x="6321425" y="1841500"/>
          <p14:tracePt t="45931" x="6321425" y="1817688"/>
          <p14:tracePt t="45938" x="6305550" y="1778000"/>
          <p14:tracePt t="45947" x="6289675" y="1770063"/>
          <p14:tracePt t="45954" x="6281738" y="1762125"/>
          <p14:tracePt t="45968" x="6273800" y="1754188"/>
          <p14:tracePt t="45979" x="6265863" y="1754188"/>
          <p14:tracePt t="46026" x="6257925" y="1754188"/>
          <p14:tracePt t="46035" x="6249988" y="1754188"/>
          <p14:tracePt t="46043" x="6242050" y="1762125"/>
          <p14:tracePt t="46051" x="6234113" y="1770063"/>
          <p14:tracePt t="46059" x="6218238" y="1778000"/>
          <p14:tracePt t="46066" x="6218238" y="1785938"/>
          <p14:tracePt t="46075" x="6202363" y="1801813"/>
          <p14:tracePt t="46083" x="6186488" y="1825625"/>
          <p14:tracePt t="46090" x="6170613" y="1833563"/>
          <p14:tracePt t="46099" x="6170613" y="1849438"/>
          <p14:tracePt t="46107" x="6170613" y="1857375"/>
          <p14:tracePt t="46114" x="6170613" y="1873250"/>
          <p14:tracePt t="46123" x="6170613" y="1890713"/>
          <p14:tracePt t="46131" x="6170613" y="1914525"/>
          <p14:tracePt t="46138" x="6170613" y="1946275"/>
          <p14:tracePt t="46146" x="6178550" y="1970088"/>
          <p14:tracePt t="46155" x="6194425" y="1993900"/>
          <p14:tracePt t="46162" x="6210300" y="2009775"/>
          <p14:tracePt t="46170" x="6218238" y="2017713"/>
          <p14:tracePt t="46179" x="6234113" y="2049463"/>
          <p14:tracePt t="46186" x="6242050" y="2049463"/>
          <p14:tracePt t="46195" x="6265863" y="2049463"/>
          <p14:tracePt t="46202" x="6281738" y="2049463"/>
          <p14:tracePt t="46212" x="6297613" y="2049463"/>
          <p14:tracePt t="46219" x="6305550" y="2049463"/>
          <p14:tracePt t="46227" x="6321425" y="2049463"/>
          <p14:tracePt t="46235" x="6329363" y="2049463"/>
          <p14:tracePt t="46243" x="6337300" y="2033588"/>
          <p14:tracePt t="46250" x="6337300" y="2017713"/>
          <p14:tracePt t="46258" x="6345238" y="2001838"/>
          <p14:tracePt t="46267" x="6345238" y="1993900"/>
          <p14:tracePt t="46275" x="6353175" y="1946275"/>
          <p14:tracePt t="46282" x="6353175" y="1930400"/>
          <p14:tracePt t="46290" x="6345238" y="1906588"/>
          <p14:tracePt t="46298" x="6337300" y="1881188"/>
          <p14:tracePt t="46306" x="6321425" y="1873250"/>
          <p14:tracePt t="46314" x="6321425" y="1865313"/>
          <p14:tracePt t="46323" x="6313488" y="1865313"/>
          <p14:tracePt t="46330" x="6289675" y="1857375"/>
          <p14:tracePt t="46338" x="6281738" y="1857375"/>
          <p14:tracePt t="46346" x="6273800" y="1857375"/>
          <p14:tracePt t="46354" x="6265863" y="1857375"/>
          <p14:tracePt t="46362" x="6257925" y="1857375"/>
          <p14:tracePt t="46370" x="6242050" y="1857375"/>
          <p14:tracePt t="46378" x="6234113" y="1865313"/>
          <p14:tracePt t="46386" x="6226175" y="1873250"/>
          <p14:tracePt t="46403" x="6210300" y="1890713"/>
          <p14:tracePt t="46412" x="6210300" y="1914525"/>
          <p14:tracePt t="46418" x="6202363" y="1938338"/>
          <p14:tracePt t="46427" x="6194425" y="2001838"/>
          <p14:tracePt t="46435" x="6194425" y="2041525"/>
          <p14:tracePt t="46443" x="6194425" y="2160588"/>
          <p14:tracePt t="46451" x="6194425" y="2257425"/>
          <p14:tracePt t="46459" x="6194425" y="2297113"/>
          <p14:tracePt t="46467" x="6194425" y="2352675"/>
          <p14:tracePt t="46475" x="6194425" y="2368550"/>
          <p14:tracePt t="46483" x="6202363" y="2408238"/>
          <p14:tracePt t="46491" x="6218238" y="2424113"/>
          <p14:tracePt t="46499" x="6226175" y="2432050"/>
          <p14:tracePt t="46507" x="6249988" y="2432050"/>
          <p14:tracePt t="46514" x="6257925" y="2432050"/>
          <p14:tracePt t="46523" x="6273800" y="2432050"/>
          <p14:tracePt t="46539" x="6281738" y="2432050"/>
          <p14:tracePt t="46546" x="6297613" y="2424113"/>
          <p14:tracePt t="46555" x="6305550" y="2400300"/>
          <p14:tracePt t="46563" x="6313488" y="2352675"/>
          <p14:tracePt t="46570" x="6321425" y="2336800"/>
          <p14:tracePt t="46579" x="6329363" y="2297113"/>
          <p14:tracePt t="46586" x="6329363" y="2273300"/>
          <p14:tracePt t="46595" x="6329363" y="2208213"/>
          <p14:tracePt t="46603" x="6329363" y="2168525"/>
          <p14:tracePt t="46612" x="6329363" y="2144713"/>
          <p14:tracePt t="46619" x="6329363" y="2112963"/>
          <p14:tracePt t="46627" x="6321425" y="2105025"/>
          <p14:tracePt t="46634" x="6321425" y="2089150"/>
          <p14:tracePt t="46659" x="6313488" y="2089150"/>
          <p14:tracePt t="46691" x="6305550" y="2089150"/>
          <p14:tracePt t="46699" x="6297613" y="2089150"/>
          <p14:tracePt t="46707" x="6289675" y="2097088"/>
          <p14:tracePt t="46715" x="6289675" y="2105025"/>
          <p14:tracePt t="46722" x="6281738" y="2105025"/>
          <p14:tracePt t="46731" x="6273800" y="2120900"/>
          <p14:tracePt t="46851" x="6273800" y="2112963"/>
          <p14:tracePt t="47019" x="6273800" y="2105025"/>
          <p14:tracePt t="47026" x="6273800" y="2097088"/>
          <p14:tracePt t="47035" x="6273800" y="2089150"/>
          <p14:tracePt t="47058" x="6273800" y="2081213"/>
          <p14:tracePt t="47099" x="6273800" y="2073275"/>
          <p14:tracePt t="47115" x="6265863" y="2073275"/>
          <p14:tracePt t="47123" x="6265863" y="2065338"/>
          <p14:tracePt t="47139" x="6257925" y="2065338"/>
          <p14:tracePt t="47387" x="6257925" y="2057400"/>
          <p14:tracePt t="47394" x="6249988" y="2041525"/>
          <p14:tracePt t="47402" x="6234113" y="2033588"/>
          <p14:tracePt t="47410" x="6226175" y="2017713"/>
          <p14:tracePt t="47419" x="6210300" y="2001838"/>
          <p14:tracePt t="47427" x="6202363" y="1946275"/>
          <p14:tracePt t="47435" x="6178550" y="1938338"/>
          <p14:tracePt t="47444" x="6154738" y="1914525"/>
          <p14:tracePt t="47450" x="6138863" y="1890713"/>
          <p14:tracePt t="47460" x="6115050" y="1881188"/>
          <p14:tracePt t="47466" x="6107113" y="1873250"/>
          <p14:tracePt t="47475" x="6099175" y="1873250"/>
          <p14:tracePt t="47483" x="6091238" y="1873250"/>
          <p14:tracePt t="47491" x="6083300" y="1873250"/>
          <p14:tracePt t="47498" x="6067425" y="1881188"/>
          <p14:tracePt t="47506" x="6067425" y="1890713"/>
          <p14:tracePt t="47515" x="6051550" y="1906588"/>
          <p14:tracePt t="47522" x="6043613" y="1954213"/>
          <p14:tracePt t="47535" x="6018213" y="1993900"/>
          <p14:tracePt t="47538" x="6002338" y="2009775"/>
          <p14:tracePt t="47546" x="5994400" y="2033588"/>
          <p14:tracePt t="47554" x="5994400" y="2065338"/>
          <p14:tracePt t="47562" x="5994400" y="2073275"/>
          <p14:tracePt t="47571" x="5994400" y="2089150"/>
          <p14:tracePt t="47579" x="5994400" y="2097088"/>
          <p14:tracePt t="47594" x="5994400" y="2105025"/>
          <p14:tracePt t="47602" x="6002338" y="2105025"/>
          <p14:tracePt t="47611" x="6002338" y="2112963"/>
          <p14:tracePt t="47618" x="6018213" y="2112963"/>
          <p14:tracePt t="47627" x="6018213" y="2120900"/>
          <p14:tracePt t="47635" x="6043613" y="2120900"/>
          <p14:tracePt t="47644" x="6051550" y="2128838"/>
          <p14:tracePt t="47650" x="6122988" y="2152650"/>
          <p14:tracePt t="47660" x="6210300" y="2168525"/>
          <p14:tracePt t="47667" x="6273800" y="2200275"/>
          <p14:tracePt t="47674" x="6353175" y="2224088"/>
          <p14:tracePt t="47687" x="6402388" y="2233613"/>
          <p14:tracePt t="47690" x="6473825" y="2249488"/>
          <p14:tracePt t="47698" x="6489700" y="2249488"/>
          <p14:tracePt t="47706" x="6537325" y="2249488"/>
          <p14:tracePt t="47715" x="6553200" y="2249488"/>
          <p14:tracePt t="47723" x="6592888" y="2249488"/>
          <p14:tracePt t="47731" x="6648450" y="2249488"/>
          <p14:tracePt t="47739" x="6664325" y="2249488"/>
          <p14:tracePt t="47746" x="6680200" y="2249488"/>
          <p14:tracePt t="47755" x="6680200" y="2241550"/>
          <p14:tracePt t="47762" x="6696075" y="2216150"/>
          <p14:tracePt t="47771" x="6696075" y="2208213"/>
          <p14:tracePt t="47778" x="6704013" y="2192338"/>
          <p14:tracePt t="47786" x="6704013" y="2176463"/>
          <p14:tracePt t="47795" x="6704013" y="2160588"/>
          <p14:tracePt t="47802" x="6704013" y="2144713"/>
          <p14:tracePt t="47818" x="6704013" y="2128838"/>
          <p14:tracePt t="47826" x="6704013" y="2120900"/>
          <p14:tracePt t="47838" x="6704013" y="2112963"/>
          <p14:tracePt t="47844" x="6696075" y="2105025"/>
          <p14:tracePt t="47851" x="6688138" y="2105025"/>
          <p14:tracePt t="47859" x="6680200" y="2089150"/>
          <p14:tracePt t="47867" x="6664325" y="2081213"/>
          <p14:tracePt t="47879" x="6616700" y="2073275"/>
          <p14:tracePt t="47883" x="6577013" y="2041525"/>
          <p14:tracePt t="47891" x="6561138" y="2025650"/>
          <p14:tracePt t="47898" x="6481763" y="2025650"/>
          <p14:tracePt t="47906" x="6465888" y="2017713"/>
          <p14:tracePt t="47915" x="6426200" y="2009775"/>
          <p14:tracePt t="47923" x="6402388" y="2009775"/>
          <p14:tracePt t="47931" x="6384925" y="2009775"/>
          <p14:tracePt t="47939" x="6369050" y="2009775"/>
          <p14:tracePt t="47946" x="6361113" y="2001838"/>
          <p14:tracePt t="47954" x="6353175" y="2001838"/>
          <p14:tracePt t="48020" x="6345238" y="2001838"/>
          <p14:tracePt t="48026" x="6337300" y="2001838"/>
          <p14:tracePt t="48035" x="6329363" y="2009775"/>
          <p14:tracePt t="48042" x="6281738" y="2009775"/>
          <p14:tracePt t="48051" x="6226175" y="2025650"/>
          <p14:tracePt t="48060" x="6194425" y="2041525"/>
          <p14:tracePt t="48067" x="6178550" y="2049463"/>
          <p14:tracePt t="48075" x="6162675" y="2057400"/>
          <p14:tracePt t="48083" x="6154738" y="2057400"/>
          <p14:tracePt t="48091" x="6146800" y="2073275"/>
          <p14:tracePt t="48098" x="6138863" y="2073275"/>
          <p14:tracePt t="48107" x="6130925" y="2089150"/>
          <p14:tracePt t="48122" x="6130925" y="2097088"/>
          <p14:tracePt t="48131" x="6130925" y="2105025"/>
          <p14:tracePt t="48139" x="6130925" y="2112963"/>
          <p14:tracePt t="48147" x="6130925" y="2120900"/>
          <p14:tracePt t="48154" x="6130925" y="2136775"/>
          <p14:tracePt t="48170" x="6130925" y="2152650"/>
          <p14:tracePt t="48178" x="6130925" y="2160588"/>
          <p14:tracePt t="48187" x="6138863" y="2168525"/>
          <p14:tracePt t="48196" x="6146800" y="2176463"/>
          <p14:tracePt t="48205" x="6162675" y="2184400"/>
          <p14:tracePt t="48213" x="6178550" y="2208213"/>
          <p14:tracePt t="48219" x="6186488" y="2208213"/>
          <p14:tracePt t="48226" x="6202363" y="2224088"/>
          <p14:tracePt t="48234" x="6218238" y="2233613"/>
          <p14:tracePt t="48243" x="6242050" y="2233613"/>
          <p14:tracePt t="48251" x="6249988" y="2233613"/>
          <p14:tracePt t="48260" x="6257925" y="2233613"/>
          <p14:tracePt t="48266" x="6273800" y="2233613"/>
          <p14:tracePt t="48276" x="6281738" y="2233613"/>
          <p14:tracePt t="48283" x="6289675" y="2216150"/>
          <p14:tracePt t="48291" x="6305550" y="2208213"/>
          <p14:tracePt t="48298" x="6313488" y="2184400"/>
          <p14:tracePt t="48306" x="6313488" y="2176463"/>
          <p14:tracePt t="48315" x="6321425" y="2160588"/>
          <p14:tracePt t="48323" x="6329363" y="2136775"/>
          <p14:tracePt t="48330" x="6329363" y="2120900"/>
          <p14:tracePt t="48338" x="6329363" y="2105025"/>
          <p14:tracePt t="48347" x="6329363" y="2057400"/>
          <p14:tracePt t="48354" x="6329363" y="2041525"/>
          <p14:tracePt t="48363" x="6329363" y="2001838"/>
          <p14:tracePt t="48370" x="6329363" y="1946275"/>
          <p14:tracePt t="48378" x="6321425" y="1906588"/>
          <p14:tracePt t="48386" x="6313488" y="1898650"/>
          <p14:tracePt t="48395" x="6313488" y="1890713"/>
          <p14:tracePt t="48403" x="6313488" y="1881188"/>
          <p14:tracePt t="48410" x="6305550" y="1881188"/>
          <p14:tracePt t="48683" x="6297613" y="1993900"/>
          <p14:tracePt t="48691" x="6297613" y="2081213"/>
          <p14:tracePt t="48698" x="6297613" y="2257425"/>
          <p14:tracePt t="48706" x="6297613" y="2432050"/>
          <p14:tracePt t="48716" x="6305550" y="2719388"/>
          <p14:tracePt t="48724" x="6305550" y="2909888"/>
          <p14:tracePt t="48739" x="6313488" y="3373438"/>
          <p14:tracePt t="48748" x="6329363" y="3492500"/>
          <p14:tracePt t="48755" x="6337300" y="3652838"/>
          <p14:tracePt t="48762" x="6345238" y="3890963"/>
          <p14:tracePt t="48770" x="6345238" y="4178300"/>
          <p14:tracePt t="48779" x="6345238" y="4481513"/>
          <p14:tracePt t="48786" x="6345238" y="4800600"/>
          <p14:tracePt t="48794" x="6345238" y="5175250"/>
          <p14:tracePt t="48802" x="6345238" y="5478463"/>
          <p14:tracePt t="48810" x="6345238" y="5710238"/>
          <p14:tracePt t="48818" x="6337300" y="5837238"/>
          <p14:tracePt t="48826" x="6329363" y="5972175"/>
          <p14:tracePt t="48834" x="6321425" y="6061075"/>
          <p14:tracePt t="48842" x="6313488" y="6076950"/>
          <p14:tracePt t="48850" x="6289675" y="6092825"/>
          <p14:tracePt t="48858" x="6281738" y="6092825"/>
          <p14:tracePt t="48906" x="6281738" y="6084888"/>
          <p14:tracePt t="48914" x="6281738" y="6076950"/>
          <p14:tracePt t="48922" x="6273800" y="6076950"/>
          <p14:tracePt t="48931" x="6257925" y="6061075"/>
          <p14:tracePt t="48938" x="6249988" y="6053138"/>
          <p14:tracePt t="48948" x="6242050" y="6029325"/>
          <p14:tracePt t="48954" x="6226175" y="6005513"/>
          <p14:tracePt t="48962" x="6210300" y="5988050"/>
          <p14:tracePt t="48970" x="6194425" y="5964238"/>
          <p14:tracePt t="48979" x="6186488" y="5956300"/>
          <p14:tracePt t="48986" x="6178550" y="5940425"/>
          <p14:tracePt t="48995" x="6178550" y="5932488"/>
          <p14:tracePt t="49003" x="6170613" y="5916613"/>
          <p14:tracePt t="49011" x="6162675" y="5900738"/>
          <p14:tracePt t="49019" x="6162675" y="5892800"/>
          <p14:tracePt t="49027" x="6154738" y="5861050"/>
          <p14:tracePt t="49035" x="6146800" y="5781675"/>
          <p14:tracePt t="49042" x="6146800" y="5670550"/>
          <p14:tracePt t="49050" x="6146800" y="5573713"/>
          <p14:tracePt t="49059" x="6146800" y="5502275"/>
          <p14:tracePt t="49066" x="6146800" y="5383213"/>
          <p14:tracePt t="49075" x="6146800" y="5351463"/>
          <p14:tracePt t="49083" x="6146800" y="5246688"/>
          <p14:tracePt t="49091" x="6146800" y="5222875"/>
          <p14:tracePt t="49098" x="6146800" y="5191125"/>
          <p14:tracePt t="49107" x="6146800" y="5143500"/>
          <p14:tracePt t="49115" x="6146800" y="5095875"/>
          <p14:tracePt t="49123" x="6146800" y="5064125"/>
          <p14:tracePt t="49132" x="6146800" y="5016500"/>
          <p14:tracePt t="49139" x="6146800" y="4959350"/>
          <p14:tracePt t="49148" x="6146800" y="4943475"/>
          <p14:tracePt t="49155" x="6146800" y="4935538"/>
          <p14:tracePt t="49163" x="6146800" y="4911725"/>
          <p14:tracePt t="49170" x="6146800" y="4903788"/>
          <p14:tracePt t="49179" x="6146800" y="4887913"/>
          <p14:tracePt t="49187" x="6146800" y="4879975"/>
          <p14:tracePt t="49195" x="6146800" y="4872038"/>
          <p14:tracePt t="49203" x="6146800" y="4864100"/>
          <p14:tracePt t="49211" x="6146800" y="4856163"/>
          <p14:tracePt t="49219" x="6146800" y="4848225"/>
          <p14:tracePt t="49283" x="6162675" y="4872038"/>
          <p14:tracePt t="49291" x="6162675" y="4903788"/>
          <p14:tracePt t="49298" x="6170613" y="4943475"/>
          <p14:tracePt t="49306" x="6170613" y="5000625"/>
          <p14:tracePt t="49315" x="6178550" y="5040313"/>
          <p14:tracePt t="49322" x="6218238" y="5111750"/>
          <p14:tracePt t="49332" x="6242050" y="5199063"/>
          <p14:tracePt t="49338" x="6257925" y="5270500"/>
          <p14:tracePt t="49352" x="6297613" y="5383213"/>
          <p14:tracePt t="49354" x="6321425" y="5510213"/>
          <p14:tracePt t="49363" x="6353175" y="5573713"/>
          <p14:tracePt t="49371" x="6384925" y="5686425"/>
          <p14:tracePt t="49378" x="6434138" y="5773738"/>
          <p14:tracePt t="49386" x="6481763" y="5797550"/>
          <p14:tracePt t="49395" x="6505575" y="5805488"/>
          <p14:tracePt t="49403" x="6537325" y="5813425"/>
          <p14:tracePt t="49410" x="6561138" y="5821363"/>
          <p14:tracePt t="49419" x="6608763" y="5821363"/>
          <p14:tracePt t="49426" x="6640513" y="5805488"/>
          <p14:tracePt t="49434" x="6664325" y="5789613"/>
          <p14:tracePt t="49442" x="6688138" y="5773738"/>
          <p14:tracePt t="49450" x="6704013" y="5757863"/>
          <p14:tracePt t="49459" x="6784975" y="5662613"/>
          <p14:tracePt t="49466" x="6896100" y="5526088"/>
          <p14:tracePt t="49474" x="6943725" y="5438775"/>
          <p14:tracePt t="49483" x="6991350" y="5367338"/>
          <p14:tracePt t="49490" x="7054850" y="5343525"/>
          <p14:tracePt t="49503" x="7078663" y="5286375"/>
          <p14:tracePt t="49506" x="7094538" y="5270500"/>
          <p14:tracePt t="49515" x="7110413" y="5246688"/>
          <p14:tracePt t="49523" x="7118350" y="5199063"/>
          <p14:tracePt t="49531" x="7126288" y="5191125"/>
          <p14:tracePt t="49539" x="7126288" y="5175250"/>
          <p14:tracePt t="49548" x="7135813" y="5175250"/>
          <p14:tracePt t="49554" x="7135813" y="5167313"/>
          <p14:tracePt t="49563" x="7143750" y="5167313"/>
          <p14:tracePt t="49570" x="7143750" y="5159375"/>
          <p14:tracePt t="49579" x="7143750" y="5151438"/>
          <p14:tracePt t="49587" x="7143750" y="5135563"/>
          <p14:tracePt t="49595" x="7151688" y="5135563"/>
          <p14:tracePt t="49603" x="7159625" y="5127625"/>
          <p14:tracePt t="49610" x="7159625" y="5119688"/>
          <p14:tracePt t="49618" x="7167563" y="5111750"/>
          <p14:tracePt t="49626" x="7167563" y="5095875"/>
          <p14:tracePt t="49634" x="7167563" y="5080000"/>
          <p14:tracePt t="49642" x="7167563" y="5072063"/>
          <p14:tracePt t="49654" x="7167563" y="5064125"/>
          <p14:tracePt t="49659" x="7167563" y="5048250"/>
          <p14:tracePt t="49666" x="7175500" y="5048250"/>
          <p14:tracePt t="49674" x="7183438" y="5040313"/>
          <p14:tracePt t="49683" x="7183438" y="5032375"/>
          <p14:tracePt t="49698" x="7183438" y="5024438"/>
          <p14:tracePt t="49763" x="7191375" y="5024438"/>
          <p14:tracePt t="49770" x="7199313" y="5040313"/>
          <p14:tracePt t="49780" x="7215188" y="5056188"/>
          <p14:tracePt t="49786" x="7215188" y="5064125"/>
          <p14:tracePt t="49795" x="7239000" y="5143500"/>
          <p14:tracePt t="49807" x="7254875" y="5175250"/>
          <p14:tracePt t="49812" x="7294563" y="5286375"/>
          <p14:tracePt t="49818" x="7318375" y="5343525"/>
          <p14:tracePt t="49827" x="7334250" y="5494338"/>
          <p14:tracePt t="49834" x="7405688" y="5621338"/>
          <p14:tracePt t="49842" x="7437438" y="5710238"/>
          <p14:tracePt t="49850" x="7485063" y="5781675"/>
          <p14:tracePt t="49858" x="7502525" y="5821363"/>
          <p14:tracePt t="49882" x="7550150" y="5900738"/>
          <p14:tracePt t="49891" x="7558088" y="5908675"/>
          <p14:tracePt t="49898" x="7566025" y="5908675"/>
          <p14:tracePt t="49906" x="7566025" y="5916613"/>
          <p14:tracePt t="49922" x="7573963" y="5916613"/>
          <p14:tracePt t="49931" x="7581900" y="5916613"/>
          <p14:tracePt t="49947" x="7589838" y="5916613"/>
          <p14:tracePt t="49959" x="7605713" y="5924550"/>
          <p14:tracePt t="49962" x="7613650" y="5924550"/>
          <p14:tracePt t="49970" x="7629525" y="5924550"/>
          <p14:tracePt t="49979" x="7645400" y="5924550"/>
          <p14:tracePt t="49987" x="7700963" y="5932488"/>
          <p14:tracePt t="49994" x="7708900" y="5932488"/>
          <p14:tracePt t="50003" x="7748588" y="5932488"/>
          <p14:tracePt t="50010" x="7804150" y="5916613"/>
          <p14:tracePt t="50018" x="7820025" y="5892800"/>
          <p14:tracePt t="50027" x="7859713" y="5876925"/>
          <p14:tracePt t="50035" x="7877175" y="5861050"/>
          <p14:tracePt t="50043" x="7908925" y="5829300"/>
          <p14:tracePt t="50051" x="7924800" y="5797550"/>
          <p14:tracePt t="50058" x="7956550" y="5749925"/>
          <p14:tracePt t="50066" x="7964488" y="5726113"/>
          <p14:tracePt t="50075" x="7988300" y="5686425"/>
          <p14:tracePt t="50083" x="7996238" y="5637213"/>
          <p14:tracePt t="50091" x="7996238" y="5613400"/>
          <p14:tracePt t="50098" x="8004175" y="5581650"/>
          <p14:tracePt t="50106" x="8004175" y="5502275"/>
          <p14:tracePt t="50115" x="8012113" y="5494338"/>
          <p14:tracePt t="50122" x="8012113" y="5462588"/>
          <p14:tracePt t="50130" x="8012113" y="5446713"/>
          <p14:tracePt t="50139" x="8012113" y="5422900"/>
          <p14:tracePt t="50147" x="8012113" y="5407025"/>
          <p14:tracePt t="50155" x="8020050" y="5391150"/>
          <p14:tracePt t="50164" x="8020050" y="5383213"/>
          <p14:tracePt t="50170" x="8020050" y="5367338"/>
          <p14:tracePt t="50179" x="8020050" y="5359400"/>
          <p14:tracePt t="50187" x="8020050" y="5335588"/>
          <p14:tracePt t="50195" x="8020050" y="5327650"/>
          <p14:tracePt t="50202" x="8020050" y="5310188"/>
          <p14:tracePt t="50211" x="8020050" y="5286375"/>
          <p14:tracePt t="50226" x="8020050" y="5270500"/>
          <p14:tracePt t="50235" x="8020050" y="5262563"/>
          <p14:tracePt t="50242" x="8020050" y="5254625"/>
          <p14:tracePt t="50251" x="8020050" y="5238750"/>
          <p14:tracePt t="50258" x="8020050" y="5230813"/>
          <p14:tracePt t="50266" x="8020050" y="5222875"/>
          <p14:tracePt t="50275" x="8020050" y="5214938"/>
          <p14:tracePt t="50282" x="8020050" y="5199063"/>
          <p14:tracePt t="50291" x="8020050" y="5191125"/>
          <p14:tracePt t="50299" x="8020050" y="5183188"/>
          <p14:tracePt t="50306" x="8020050" y="5167313"/>
          <p14:tracePt t="50323" x="8020050" y="5159375"/>
          <p14:tracePt t="50331" x="8020050" y="5151438"/>
          <p14:tracePt t="50347" x="8020050" y="5135563"/>
          <p14:tracePt t="50354" x="8020050" y="5127625"/>
          <p14:tracePt t="50364" x="8020050" y="5119688"/>
          <p14:tracePt t="50370" x="8020050" y="5111750"/>
          <p14:tracePt t="50380" x="8020050" y="5103813"/>
          <p14:tracePt t="50387" x="8020050" y="5095875"/>
          <p14:tracePt t="50394" x="8004175" y="5048250"/>
          <p14:tracePt t="50403" x="7980363" y="4992688"/>
          <p14:tracePt t="50411" x="7956550" y="4927600"/>
          <p14:tracePt t="50418" x="7924800" y="4879975"/>
          <p14:tracePt t="50426" x="7908925" y="4848225"/>
          <p14:tracePt t="50434" x="7900988" y="4832350"/>
          <p14:tracePt t="50442" x="7885113" y="4824413"/>
          <p14:tracePt t="50450" x="7885113" y="4808538"/>
          <p14:tracePt t="50458" x="7869238" y="4800600"/>
          <p14:tracePt t="50466" x="7859713" y="4792663"/>
          <p14:tracePt t="50475" x="7851775" y="4792663"/>
          <p14:tracePt t="50482" x="7843838" y="4776788"/>
          <p14:tracePt t="50490" x="7835900" y="4768850"/>
          <p14:tracePt t="50498" x="7827963" y="4760913"/>
          <p14:tracePt t="50506" x="7820025" y="4752975"/>
          <p14:tracePt t="50515" x="7812088" y="4745038"/>
          <p14:tracePt t="50522" x="7804150" y="4745038"/>
          <p14:tracePt t="50539" x="7796213" y="4745038"/>
          <p14:tracePt t="50555" x="7780338" y="4745038"/>
          <p14:tracePt t="50564" x="7772400" y="4752975"/>
          <p14:tracePt t="50571" x="7740650" y="4760913"/>
          <p14:tracePt t="50580" x="7693025" y="4784725"/>
          <p14:tracePt t="50586" x="7605713" y="4840288"/>
          <p14:tracePt t="50595" x="7566025" y="4895850"/>
          <p14:tracePt t="50603" x="7477125" y="4967288"/>
          <p14:tracePt t="50611" x="7350125" y="5032375"/>
          <p14:tracePt t="50618" x="7310438" y="5087938"/>
          <p14:tracePt t="50626" x="7262813" y="5111750"/>
          <p14:tracePt t="50635" x="7231063" y="5159375"/>
          <p14:tracePt t="50642" x="7207250" y="5214938"/>
          <p14:tracePt t="50650" x="7199313" y="5230813"/>
          <p14:tracePt t="50658" x="7199313" y="5238750"/>
          <p14:tracePt t="50666" x="7199313" y="5246688"/>
          <p14:tracePt t="50674" x="7191375" y="5246688"/>
          <p14:tracePt t="50747" x="7191375" y="5238750"/>
          <p14:tracePt t="50755" x="7191375" y="5230813"/>
          <p14:tracePt t="50763" x="7191375" y="5183188"/>
          <p14:tracePt t="50770" x="7191375" y="5175250"/>
          <p14:tracePt t="50779" x="7191375" y="5135563"/>
          <p14:tracePt t="50787" x="7191375" y="5119688"/>
          <p14:tracePt t="50795" x="7191375" y="5087938"/>
          <p14:tracePt t="50810" x="7191375" y="5080000"/>
          <p14:tracePt t="50851" x="7191375" y="5072063"/>
          <p14:tracePt t="50858" x="7183438" y="5064125"/>
          <p14:tracePt t="50866" x="7183438" y="5048250"/>
          <p14:tracePt t="50881" x="7183438" y="5040313"/>
          <p14:tracePt t="50900" x="7183438" y="5024438"/>
          <p14:tracePt t="50906" x="7175500" y="5008563"/>
          <p14:tracePt t="50915" x="7167563" y="5000625"/>
          <p14:tracePt t="50923" x="7167563" y="4992688"/>
          <p14:tracePt t="50930" x="7159625" y="4984750"/>
          <p14:tracePt t="50939" x="7159625" y="4976813"/>
          <p14:tracePt t="50947" x="7159625" y="4967288"/>
          <p14:tracePt t="50963" x="7159625" y="4959350"/>
          <p14:tracePt t="50980" x="7159625" y="4943475"/>
          <p14:tracePt t="50986" x="7151688" y="4935538"/>
          <p14:tracePt t="50995" x="7151688" y="4927600"/>
          <p14:tracePt t="51002" x="7143750" y="4903788"/>
          <p14:tracePt t="51011" x="7135813" y="4856163"/>
          <p14:tracePt t="51015" x="7135813" y="4840288"/>
          <p14:tracePt t="51026" x="7135813" y="4800600"/>
          <p14:tracePt t="51035" x="7118350" y="4776788"/>
          <p14:tracePt t="51042" x="7118350" y="4768850"/>
          <p14:tracePt t="51050" x="7118350" y="4760913"/>
          <p14:tracePt t="51058" x="7110413" y="4752975"/>
          <p14:tracePt t="51558" x="7110413" y="4760913"/>
          <p14:tracePt t="51567" x="7110413" y="4776788"/>
          <p14:tracePt t="51572" x="7110413" y="4792663"/>
          <p14:tracePt t="51587" x="7110413" y="4800600"/>
          <p14:tracePt t="51594" x="7110413" y="4816475"/>
          <p14:tracePt t="51602" x="7110413" y="4824413"/>
          <p14:tracePt t="51611" x="7110413" y="4832350"/>
          <p14:tracePt t="51623" x="7110413" y="4848225"/>
          <p14:tracePt t="51634" x="7110413" y="4856163"/>
          <p14:tracePt t="51643" x="7110413" y="4872038"/>
          <p14:tracePt t="51659" x="7110413" y="4887913"/>
          <p14:tracePt t="51667" x="7110413" y="4895850"/>
          <p14:tracePt t="51674" x="7110413" y="4903788"/>
          <p14:tracePt t="51682" x="7110413" y="4911725"/>
          <p14:tracePt t="51690" x="7110413" y="4927600"/>
          <p14:tracePt t="51700" x="7110413" y="4943475"/>
          <p14:tracePt t="51706" x="7110413" y="4951413"/>
          <p14:tracePt t="51716" x="7110413" y="4959350"/>
          <p14:tracePt t="51723" x="7110413" y="4976813"/>
          <p14:tracePt t="51731" x="7110413" y="4992688"/>
          <p14:tracePt t="51738" x="7102475" y="5000625"/>
          <p14:tracePt t="51746" x="7102475" y="5008563"/>
          <p14:tracePt t="51755" x="7102475" y="5016500"/>
          <p14:tracePt t="51762" x="7102475" y="5024438"/>
          <p14:tracePt t="51779" x="7102475" y="5032375"/>
          <p14:tracePt t="51787" x="7102475" y="5040313"/>
          <p14:tracePt t="51795" x="7102475" y="5048250"/>
          <p14:tracePt t="51803" x="7102475" y="5056188"/>
          <p14:tracePt t="51818" x="7102475" y="5072063"/>
          <p14:tracePt t="51826" x="7102475" y="5080000"/>
          <p14:tracePt t="51834" x="7102475" y="5087938"/>
          <p14:tracePt t="51842" x="7102475" y="5103813"/>
          <p14:tracePt t="51850" x="7102475" y="5119688"/>
          <p14:tracePt t="51867" x="7102475" y="5127625"/>
          <p14:tracePt t="51884" x="7102475" y="5143500"/>
          <p14:tracePt t="51892" x="7102475" y="5151438"/>
          <p14:tracePt t="51899" x="7102475" y="5167313"/>
          <p14:tracePt t="51907" x="7102475" y="5175250"/>
          <p14:tracePt t="51916" x="7102475" y="5183188"/>
          <p14:tracePt t="51926" x="7102475" y="5199063"/>
          <p14:tracePt t="51931" x="7094538" y="5222875"/>
          <p14:tracePt t="51939" x="7094538" y="5246688"/>
          <p14:tracePt t="51946" x="7078663" y="5310188"/>
          <p14:tracePt t="51955" x="7078663" y="5367338"/>
          <p14:tracePt t="51962" x="7078663" y="5430838"/>
          <p14:tracePt t="51970" x="7078663" y="5470525"/>
          <p14:tracePt t="51979" x="7078663" y="5557838"/>
          <p14:tracePt t="51986" x="7078663" y="5589588"/>
          <p14:tracePt t="51995" x="7078663" y="5629275"/>
          <p14:tracePt t="52003" x="7078663" y="5686425"/>
          <p14:tracePt t="52011" x="7078663" y="5702300"/>
          <p14:tracePt t="52018" x="7078663" y="5741988"/>
          <p14:tracePt t="52026" x="7078663" y="5757863"/>
          <p14:tracePt t="52034" x="7078663" y="5789613"/>
          <p14:tracePt t="52043" x="7078663" y="5797550"/>
          <p14:tracePt t="52050" x="7078663" y="5845175"/>
          <p14:tracePt t="52059" x="7078663" y="5861050"/>
          <p14:tracePt t="52066" x="7078663" y="5900738"/>
          <p14:tracePt t="52074" x="7078663" y="5956300"/>
          <p14:tracePt t="52082" x="7078663" y="5972175"/>
          <p14:tracePt t="52091" x="7078663" y="6037263"/>
          <p14:tracePt t="52099" x="7078663" y="6061075"/>
          <p14:tracePt t="52106" x="7078663" y="6124575"/>
          <p14:tracePt t="52116" x="7078663" y="6164263"/>
          <p14:tracePt t="52123" x="7078663" y="6172200"/>
          <p14:tracePt t="52132" x="7078663" y="6188075"/>
          <p14:tracePt t="52139" x="7078663" y="6196013"/>
          <p14:tracePt t="52147" x="7078663" y="6203950"/>
          <p14:tracePt t="52252" x="7078663" y="6196013"/>
          <p14:tracePt t="52260" x="7086600" y="6188075"/>
          <p14:tracePt t="52267" x="7086600" y="6172200"/>
          <p14:tracePt t="52275" x="7094538" y="6148388"/>
          <p14:tracePt t="52283" x="7094538" y="6132513"/>
          <p14:tracePt t="52291" x="7102475" y="6092825"/>
          <p14:tracePt t="52299" x="7102475" y="6037263"/>
          <p14:tracePt t="52307" x="7102475" y="5972175"/>
          <p14:tracePt t="52316" x="7102475" y="5868988"/>
          <p14:tracePt t="52323" x="7102475" y="5781675"/>
          <p14:tracePt t="52331" x="7102475" y="5686425"/>
          <p14:tracePt t="52339" x="7102475" y="5613400"/>
          <p14:tracePt t="52346" x="7102475" y="5526088"/>
          <p14:tracePt t="52354" x="7102475" y="5462588"/>
          <p14:tracePt t="52363" x="7102475" y="5391150"/>
          <p14:tracePt t="52370" x="7102475" y="5302250"/>
          <p14:tracePt t="52379" x="7102475" y="5270500"/>
          <p14:tracePt t="52386" x="7102475" y="5199063"/>
          <p14:tracePt t="52395" x="7102475" y="5175250"/>
          <p14:tracePt t="52403" x="7102475" y="5135563"/>
          <p14:tracePt t="52411" x="7102475" y="5119688"/>
          <p14:tracePt t="52419" x="7102475" y="5095875"/>
          <p14:tracePt t="52427" x="7102475" y="5080000"/>
          <p14:tracePt t="52435" x="7102475" y="5072063"/>
          <p14:tracePt t="52443" x="7102475" y="5048250"/>
          <p14:tracePt t="52450" x="7102475" y="5040313"/>
          <p14:tracePt t="52459" x="7102475" y="5016500"/>
          <p14:tracePt t="52467" x="7110413" y="4992688"/>
          <p14:tracePt t="52474" x="7110413" y="4976813"/>
          <p14:tracePt t="52483" x="7110413" y="4911725"/>
          <p14:tracePt t="52491" x="7110413" y="4856163"/>
          <p14:tracePt t="52499" x="7110413" y="4792663"/>
          <p14:tracePt t="52507" x="7110413" y="4721225"/>
          <p14:tracePt t="52516" x="7110413" y="4697413"/>
          <p14:tracePt t="52523" x="7110413" y="4681538"/>
          <p14:tracePt t="52532" x="7110413" y="4665663"/>
          <p14:tracePt t="52539" x="7110413" y="4657725"/>
          <p14:tracePt t="52668" x="7110413" y="4665663"/>
          <p14:tracePt t="52676" x="7110413" y="4681538"/>
          <p14:tracePt t="52684" x="7110413" y="4705350"/>
          <p14:tracePt t="52690" x="7110413" y="4713288"/>
          <p14:tracePt t="52699" x="7110413" y="4721225"/>
          <p14:tracePt t="52707" x="7110413" y="4729163"/>
          <p14:tracePt t="52723" x="7110413" y="4737100"/>
          <p14:tracePt t="52826" x="7118350" y="4737100"/>
          <p14:tracePt t="53076" x="7118350" y="4729163"/>
          <p14:tracePt t="53323" x="7126288" y="4729163"/>
          <p14:tracePt t="53331" x="7126288" y="4760913"/>
          <p14:tracePt t="53339" x="7126288" y="4784725"/>
          <p14:tracePt t="53347" x="7126288" y="4879975"/>
          <p14:tracePt t="53354" x="7126288" y="4959350"/>
          <p14:tracePt t="53363" x="7126288" y="5103813"/>
          <p14:tracePt t="53370" x="7118350" y="5199063"/>
          <p14:tracePt t="53378" x="7118350" y="5327650"/>
          <p14:tracePt t="53386" x="7118350" y="5478463"/>
          <p14:tracePt t="53395" x="7118350" y="5541963"/>
          <p14:tracePt t="53402" x="7118350" y="5645150"/>
          <p14:tracePt t="53411" x="7118350" y="5670550"/>
          <p14:tracePt t="53419" x="7110413" y="5694363"/>
          <p14:tracePt t="53427" x="7110413" y="5710238"/>
          <p14:tracePt t="53555" x="7110413" y="5718175"/>
          <p14:tracePt t="53572" x="7110413" y="5734050"/>
          <p14:tracePt t="53591" x="7110413" y="5741988"/>
          <p14:tracePt t="53595" x="7110413" y="5765800"/>
          <p14:tracePt t="53602" x="7110413" y="5781675"/>
          <p14:tracePt t="53610" x="7110413" y="5821363"/>
          <p14:tracePt t="53619" x="7110413" y="5868988"/>
          <p14:tracePt t="53627" x="7110413" y="5908675"/>
          <p14:tracePt t="53634" x="7110413" y="5948363"/>
          <p14:tracePt t="53642" x="7110413" y="6005513"/>
          <p14:tracePt t="53651" x="7110413" y="6021388"/>
          <p14:tracePt t="53658" x="7110413" y="6029325"/>
          <p14:tracePt t="53670" x="7110413" y="6037263"/>
          <p14:tracePt t="53674" x="7110413" y="6045200"/>
          <p14:tracePt t="53754" x="7110413" y="6037263"/>
          <p14:tracePt t="53762" x="7110413" y="6013450"/>
          <p14:tracePt t="53770" x="7094538" y="5988050"/>
          <p14:tracePt t="53780" x="7070725" y="5956300"/>
          <p14:tracePt t="53789" x="7015163" y="5900738"/>
          <p14:tracePt t="53795" x="6935788" y="5765800"/>
          <p14:tracePt t="53802" x="6911975" y="5749925"/>
          <p14:tracePt t="53811" x="6824663" y="5726113"/>
          <p14:tracePt t="53818" x="6808788" y="5694363"/>
          <p14:tracePt t="53827" x="6759575" y="5678488"/>
          <p14:tracePt t="53835" x="6735763" y="5678488"/>
          <p14:tracePt t="53844" x="6719888" y="5670550"/>
          <p14:tracePt t="53859" x="6711950" y="5670550"/>
          <p14:tracePt t="53899" x="6704013" y="5670550"/>
          <p14:tracePt t="53906" x="6704013" y="5662613"/>
          <p14:tracePt t="53915" x="6696075" y="5662613"/>
          <p14:tracePt t="53923" x="6680200" y="5670550"/>
          <p14:tracePt t="53931" x="6656388" y="5678488"/>
          <p14:tracePt t="53938" x="6616700" y="5710238"/>
          <p14:tracePt t="53946" x="6569075" y="5726113"/>
          <p14:tracePt t="53954" x="6505575" y="5805488"/>
          <p14:tracePt t="53963" x="6442075" y="5837238"/>
          <p14:tracePt t="53970" x="6392863" y="5861050"/>
          <p14:tracePt t="53979" x="6337300" y="5884863"/>
          <p14:tracePt t="53987" x="6313488" y="5900738"/>
          <p14:tracePt t="53994" x="6305550" y="5908675"/>
          <p14:tracePt t="54003" x="6297613" y="5908675"/>
          <p14:tracePt t="54050" x="6297613" y="5900738"/>
          <p14:tracePt t="54066" x="6297613" y="5892800"/>
          <p14:tracePt t="54082" x="6289675" y="5884863"/>
          <p14:tracePt t="54090" x="6281738" y="5876925"/>
          <p14:tracePt t="54099" x="6273800" y="5861050"/>
          <p14:tracePt t="54106" x="6265863" y="5853113"/>
          <p14:tracePt t="54115" x="6242050" y="5845175"/>
          <p14:tracePt t="54123" x="6234113" y="5837238"/>
          <p14:tracePt t="54130" x="6226175" y="5829300"/>
          <p14:tracePt t="54139" x="6218238" y="5829300"/>
          <p14:tracePt t="54154" x="6218238" y="5821363"/>
          <p14:tracePt t="54186" x="6218238" y="5813425"/>
          <p14:tracePt t="54202" x="6226175" y="5813425"/>
          <p14:tracePt t="54211" x="6234113" y="5813425"/>
          <p14:tracePt t="54218" x="6281738" y="5805488"/>
          <p14:tracePt t="54227" x="6376988" y="5805488"/>
          <p14:tracePt t="54234" x="6489700" y="5805488"/>
          <p14:tracePt t="54245" x="6632575" y="5805488"/>
          <p14:tracePt t="54257" x="6800850" y="5781675"/>
          <p14:tracePt t="54261" x="6975475" y="5781675"/>
          <p14:tracePt t="54266" x="7135813" y="5757863"/>
          <p14:tracePt t="54275" x="7334250" y="5749925"/>
          <p14:tracePt t="54283" x="7510463" y="5749925"/>
          <p14:tracePt t="54290" x="7629525" y="5749925"/>
          <p14:tracePt t="54299" x="7693025" y="5749925"/>
          <p14:tracePt t="54306" x="7764463" y="5749925"/>
          <p14:tracePt t="54316" x="7788275" y="5749925"/>
          <p14:tracePt t="54322" x="7796213" y="5749925"/>
          <p14:tracePt t="54330" x="7804150" y="5741988"/>
          <p14:tracePt t="54346" x="7812088" y="5741988"/>
          <p14:tracePt t="54354" x="7820025" y="5741988"/>
          <p14:tracePt t="54363" x="7827963" y="5749925"/>
          <p14:tracePt t="54370" x="7835900" y="5757863"/>
          <p14:tracePt t="54379" x="7851775" y="5757863"/>
          <p14:tracePt t="54386" x="7908925" y="5773738"/>
          <p14:tracePt t="54395" x="7972425" y="5813425"/>
          <p14:tracePt t="54403" x="8083550" y="5853113"/>
          <p14:tracePt t="54411" x="8170863" y="5876925"/>
          <p14:tracePt t="54418" x="8235950" y="5884863"/>
          <p14:tracePt t="54426" x="8283575" y="5900738"/>
          <p14:tracePt t="54435" x="8307388" y="5900738"/>
          <p14:tracePt t="54442" x="8323263" y="5900738"/>
          <p14:tracePt t="54475" x="8331200" y="5900738"/>
          <p14:tracePt t="54507" x="8331200" y="5892800"/>
          <p14:tracePt t="54514" x="8339138" y="5884863"/>
          <p14:tracePt t="54530" x="8339138" y="5876925"/>
          <p14:tracePt t="54630" x="8315325" y="5861050"/>
          <p14:tracePt t="54634" x="8299450" y="5861050"/>
          <p14:tracePt t="54643" x="8251825" y="5853113"/>
          <p14:tracePt t="54652" x="8218488" y="5853113"/>
          <p14:tracePt t="54658" x="8147050" y="5845175"/>
          <p14:tracePt t="54667" x="8059738" y="5845175"/>
          <p14:tracePt t="54674" x="7940675" y="5845175"/>
          <p14:tracePt t="54683" x="7835900" y="5845175"/>
          <p14:tracePt t="54692" x="7756525" y="5845175"/>
          <p14:tracePt t="54699" x="7693025" y="5845175"/>
          <p14:tracePt t="54707" x="7669213" y="5845175"/>
          <p14:tracePt t="54715" x="7645400" y="5845175"/>
          <p14:tracePt t="54731" x="7637463" y="5853113"/>
          <p14:tracePt t="54739" x="7637463" y="5861050"/>
          <p14:tracePt t="54747" x="7629525" y="5861050"/>
          <p14:tracePt t="54770" x="7629525" y="5868988"/>
          <p14:tracePt t="54778" x="7621588" y="5868988"/>
          <p14:tracePt t="54821" x="7621588" y="5876925"/>
          <p14:tracePt t="65429" x="7621588" y="5884863"/>
          <p14:tracePt t="65443" x="7621588" y="5892800"/>
          <p14:tracePt t="65466" x="7613650" y="5892800"/>
          <p14:tracePt t="65475" x="7613650" y="5900738"/>
          <p14:tracePt t="65491" x="7613650" y="5908675"/>
          <p14:tracePt t="65506" x="7605713" y="5916613"/>
          <p14:tracePt t="65515" x="7605713" y="5924550"/>
          <p14:tracePt t="65530" x="7605713" y="5932488"/>
          <p14:tracePt t="65546" x="7597775" y="5932488"/>
          <p14:tracePt t="65555" x="7597775" y="5940425"/>
          <p14:tracePt t="66034" x="7597775" y="5948363"/>
          <p14:tracePt t="66043" x="7597775" y="5956300"/>
          <p14:tracePt t="66051" x="7589838" y="5972175"/>
          <p14:tracePt t="66066" x="7589838" y="5980113"/>
          <p14:tracePt t="66083" x="7581900" y="5995988"/>
          <p14:tracePt t="66325" x="7581900" y="6005513"/>
          <p14:tracePt t="66338" x="7573963" y="6005513"/>
          <p14:tracePt t="66362" x="7573963" y="6013450"/>
          <p14:tracePt t="85171" x="7566025" y="6013450"/>
          <p14:tracePt t="85235" x="0" y="0"/>
        </p14:tracePtLst>
        <p14:tracePtLst>
          <p14:tracePt t="101098" x="3068638" y="2846388"/>
          <p14:tracePt t="101850" x="3068638" y="2838450"/>
          <p14:tracePt t="101866" x="3060700" y="2830513"/>
          <p14:tracePt t="101874" x="3060700" y="2822575"/>
          <p14:tracePt t="101882" x="3052763" y="2822575"/>
          <p14:tracePt t="101891" x="3036888" y="2806700"/>
          <p14:tracePt t="101907" x="3021013" y="2798763"/>
          <p14:tracePt t="101922" x="3005138" y="2798763"/>
          <p14:tracePt t="101930" x="2997200" y="2790825"/>
          <p14:tracePt t="101946" x="2981325" y="2790825"/>
          <p14:tracePt t="101954" x="2957513" y="2790825"/>
          <p14:tracePt t="101962" x="2949575" y="2790825"/>
          <p14:tracePt t="101977" x="2878138" y="2782888"/>
          <p14:tracePt t="101986" x="2846388" y="2782888"/>
          <p14:tracePt t="101994" x="2806700" y="2782888"/>
          <p14:tracePt t="102001" x="2782888" y="2774950"/>
          <p14:tracePt t="102009" x="2751138" y="2774950"/>
          <p14:tracePt t="102018" x="2733675" y="2774950"/>
          <p14:tracePt t="102026" x="2709863" y="2774950"/>
          <p14:tracePt t="102034" x="2678113" y="2774950"/>
          <p14:tracePt t="102042" x="2654300" y="2774950"/>
          <p14:tracePt t="102050" x="2606675" y="2767013"/>
          <p14:tracePt t="102058" x="2590800" y="2767013"/>
          <p14:tracePt t="102066" x="2574925" y="2767013"/>
          <p14:tracePt t="102074" x="2551113" y="2767013"/>
          <p14:tracePt t="102082" x="2543175" y="2767013"/>
          <p14:tracePt t="102091" x="2519363" y="2759075"/>
          <p14:tracePt t="102097" x="2519363" y="2751138"/>
          <p14:tracePt t="102107" x="2511425" y="2751138"/>
          <p14:tracePt t="102162" x="2511425" y="2743200"/>
          <p14:tracePt t="102177" x="2511425" y="2735263"/>
          <p14:tracePt t="102186" x="2511425" y="2719388"/>
          <p14:tracePt t="102194" x="2511425" y="2695575"/>
          <p14:tracePt t="102202" x="2511425" y="2687638"/>
          <p14:tracePt t="102210" x="2511425" y="2679700"/>
          <p14:tracePt t="102218" x="2511425" y="2663825"/>
          <p14:tracePt t="102225" x="2511425" y="2655888"/>
          <p14:tracePt t="102234" x="2519363" y="2640013"/>
          <p14:tracePt t="102242" x="2519363" y="2632075"/>
          <p14:tracePt t="102250" x="2511425" y="2608263"/>
          <p14:tracePt t="102257" x="2503488" y="2592388"/>
          <p14:tracePt t="102266" x="2487613" y="2584450"/>
          <p14:tracePt t="102273" x="2479675" y="2566988"/>
          <p14:tracePt t="102282" x="2455863" y="2559050"/>
          <p14:tracePt t="102290" x="2432050" y="2535238"/>
          <p14:tracePt t="102298" x="2416175" y="2519363"/>
          <p14:tracePt t="102306" x="2392363" y="2511425"/>
          <p14:tracePt t="102313" x="2366963" y="2495550"/>
          <p14:tracePt t="102321" x="2359025" y="2495550"/>
          <p14:tracePt t="102338" x="2343150" y="2495550"/>
          <p14:tracePt t="102346" x="2335213" y="2495550"/>
          <p14:tracePt t="102361" x="2319338" y="2495550"/>
          <p14:tracePt t="102386" x="2311400" y="2495550"/>
          <p14:tracePt t="102401" x="2295525" y="2495550"/>
          <p14:tracePt t="102410" x="2287588" y="2495550"/>
          <p14:tracePt t="102425" x="2279650" y="2495550"/>
          <p14:tracePt t="102434" x="2255838" y="2495550"/>
          <p14:tracePt t="102442" x="2247900" y="2495550"/>
          <p14:tracePt t="102449" x="2239963" y="2503488"/>
          <p14:tracePt t="102458" x="2224088" y="2503488"/>
          <p14:tracePt t="102466" x="2216150" y="2511425"/>
          <p14:tracePt t="102473" x="2208213" y="2511425"/>
          <p14:tracePt t="102482" x="2200275" y="2511425"/>
          <p14:tracePt t="102492" x="2192338" y="2511425"/>
          <p14:tracePt t="102498" x="2192338" y="2519363"/>
          <p14:tracePt t="102507" x="2184400" y="2519363"/>
          <p14:tracePt t="102514" x="2184400" y="2527300"/>
          <p14:tracePt t="102529" x="2184400" y="2535238"/>
          <p14:tracePt t="102538" x="2184400" y="2543175"/>
          <p14:tracePt t="102546" x="2184400" y="2551113"/>
          <p14:tracePt t="102561" x="2184400" y="2566988"/>
          <p14:tracePt t="102570" x="2184400" y="2576513"/>
          <p14:tracePt t="102586" x="2184400" y="2592388"/>
          <p14:tracePt t="102594" x="2192338" y="2600325"/>
          <p14:tracePt t="102602" x="2200275" y="2608263"/>
          <p14:tracePt t="102610" x="2224088" y="2640013"/>
          <p14:tracePt t="102618" x="2232025" y="2647950"/>
          <p14:tracePt t="102625" x="2311400" y="2663825"/>
          <p14:tracePt t="102634" x="2374900" y="2695575"/>
          <p14:tracePt t="102642" x="2511425" y="2719388"/>
          <p14:tracePt t="102650" x="2638425" y="2743200"/>
          <p14:tracePt t="102658" x="2709863" y="2782888"/>
          <p14:tracePt t="102666" x="2814638" y="2798763"/>
          <p14:tracePt t="102673" x="2870200" y="2814638"/>
          <p14:tracePt t="102682" x="2933700" y="2822575"/>
          <p14:tracePt t="102690" x="2949575" y="2830513"/>
          <p14:tracePt t="102698" x="3005138" y="2838450"/>
          <p14:tracePt t="102706" x="3021013" y="2846388"/>
          <p14:tracePt t="102714" x="3028950" y="2846388"/>
          <p14:tracePt t="102723" x="3036888" y="2846388"/>
          <p14:tracePt t="102737" x="3044825" y="2854325"/>
          <p14:tracePt t="102793" x="3044825" y="2862263"/>
          <p14:tracePt t="102801" x="3052763" y="2862263"/>
          <p14:tracePt t="102809" x="3052763" y="2870200"/>
          <p14:tracePt t="102817" x="3060700" y="2878138"/>
          <p14:tracePt t="102826" x="3068638" y="2878138"/>
          <p14:tracePt t="102842" x="3076575" y="2878138"/>
          <p14:tracePt t="102850" x="3084513" y="2886075"/>
          <p14:tracePt t="102858" x="3092450" y="2901950"/>
          <p14:tracePt t="102874" x="3117850" y="2927350"/>
          <p14:tracePt t="102882" x="3125788" y="2967038"/>
          <p14:tracePt t="102889" x="3181350" y="2990850"/>
          <p14:tracePt t="102898" x="3228975" y="3046413"/>
          <p14:tracePt t="102902" x="3276600" y="3086100"/>
          <p14:tracePt t="102914" x="3308350" y="3133725"/>
          <p14:tracePt t="102923" x="3419475" y="3236913"/>
          <p14:tracePt t="102930" x="3467100" y="3278188"/>
          <p14:tracePt t="102938" x="3556000" y="3302000"/>
          <p14:tracePt t="102946" x="3587750" y="3317875"/>
          <p14:tracePt t="102954" x="3611563" y="3333750"/>
          <p14:tracePt t="102962" x="3619500" y="3341688"/>
          <p14:tracePt t="102970" x="3627438" y="3349625"/>
          <p14:tracePt t="102977" x="3651250" y="3365500"/>
          <p14:tracePt t="102985" x="3675063" y="3381375"/>
          <p14:tracePt t="102994" x="3683000" y="3381375"/>
          <p14:tracePt t="103001" x="3698875" y="3397250"/>
          <p14:tracePt t="103010" x="3706813" y="3397250"/>
          <p14:tracePt t="103018" x="3714750" y="3405188"/>
          <p14:tracePt t="103025" x="3738563" y="3413125"/>
          <p14:tracePt t="103034" x="3762375" y="3421063"/>
          <p14:tracePt t="103041" x="3778250" y="3421063"/>
          <p14:tracePt t="103054" x="3794125" y="3436938"/>
          <p14:tracePt t="103058" x="3843338" y="3452813"/>
          <p14:tracePt t="103066" x="3883025" y="3460750"/>
          <p14:tracePt t="103074" x="3930650" y="3468688"/>
          <p14:tracePt t="103082" x="3954463" y="3484563"/>
          <p14:tracePt t="103089" x="3986213" y="3500438"/>
          <p14:tracePt t="103098" x="4065588" y="3516313"/>
          <p14:tracePt t="103106" x="4121150" y="3532188"/>
          <p14:tracePt t="103114" x="4137025" y="3540125"/>
          <p14:tracePt t="103123" x="4210050" y="3556000"/>
          <p14:tracePt t="103130" x="4265613" y="3571875"/>
          <p14:tracePt t="103138" x="4281488" y="3571875"/>
          <p14:tracePt t="103146" x="4321175" y="3587750"/>
          <p14:tracePt t="103154" x="4376738" y="3613150"/>
          <p14:tracePt t="103162" x="4471988" y="3621088"/>
          <p14:tracePt t="103170" x="4519613" y="3636963"/>
          <p14:tracePt t="103177" x="4543425" y="3644900"/>
          <p14:tracePt t="103186" x="4559300" y="3652838"/>
          <p14:tracePt t="103194" x="4632325" y="3668713"/>
          <p14:tracePt t="103205" x="4687888" y="3684588"/>
          <p14:tracePt t="103210" x="4703763" y="3716338"/>
          <p14:tracePt t="103218" x="4727575" y="3716338"/>
          <p14:tracePt t="103226" x="4751388" y="3724275"/>
          <p14:tracePt t="103233" x="4751388" y="3740150"/>
          <p14:tracePt t="103241" x="4822825" y="3748088"/>
          <p14:tracePt t="103250" x="4830763" y="3756025"/>
          <p14:tracePt t="103257" x="4830763" y="3763963"/>
          <p14:tracePt t="103266" x="4838700" y="3763963"/>
          <p14:tracePt t="103282" x="4838700" y="3771900"/>
          <p14:tracePt t="103289" x="4846638" y="3771900"/>
          <p14:tracePt t="103306" x="4846638" y="3779838"/>
          <p14:tracePt t="103314" x="4846638" y="3787775"/>
          <p14:tracePt t="103330" x="4846638" y="3795713"/>
          <p14:tracePt t="103339" x="4854575" y="3795713"/>
          <p14:tracePt t="103345" x="4862513" y="3803650"/>
          <p14:tracePt t="103370" x="4862513" y="3811588"/>
          <p14:tracePt t="103377" x="4870450" y="3819525"/>
          <p14:tracePt t="103394" x="4870450" y="3827463"/>
          <p14:tracePt t="103410" x="4878388" y="3835400"/>
          <p14:tracePt t="103418" x="4886325" y="3843338"/>
          <p14:tracePt t="103425" x="4886325" y="3851275"/>
          <p14:tracePt t="103434" x="4902200" y="3859213"/>
          <p14:tracePt t="103442" x="4902200" y="3867150"/>
          <p14:tracePt t="103449" x="4902200" y="3875088"/>
          <p14:tracePt t="103457" x="4902200" y="3883025"/>
          <p14:tracePt t="103466" x="4910138" y="3883025"/>
          <p14:tracePt t="103474" x="4910138" y="3890963"/>
          <p14:tracePt t="103491" x="4910138" y="3898900"/>
          <p14:tracePt t="103821" x="4918075" y="3898900"/>
          <p14:tracePt t="103845" x="4918075" y="3883025"/>
          <p14:tracePt t="103850" x="4918075" y="3875088"/>
          <p14:tracePt t="103858" x="4918075" y="3867150"/>
          <p14:tracePt t="103866" x="4918075" y="3835400"/>
          <p14:tracePt t="103874" x="4918075" y="3795713"/>
          <p14:tracePt t="103882" x="4918075" y="3676650"/>
          <p14:tracePt t="103889" x="4918075" y="3579813"/>
          <p14:tracePt t="103898" x="4918075" y="3532188"/>
          <p14:tracePt t="103906" x="4910138" y="3421063"/>
          <p14:tracePt t="103914" x="4902200" y="3405188"/>
          <p14:tracePt t="103922" x="4902200" y="3365500"/>
          <p14:tracePt t="103930" x="4902200" y="3349625"/>
          <p14:tracePt t="103938" x="4894263" y="3333750"/>
          <p14:tracePt t="103954" x="4894263" y="3317875"/>
          <p14:tracePt t="103962" x="4886325" y="3317875"/>
          <p14:tracePt t="103970" x="4886325" y="3309938"/>
          <p14:tracePt t="103977" x="4886325" y="3302000"/>
          <p14:tracePt t="103994" x="4886325" y="3294063"/>
          <p14:tracePt t="104010" x="4886325" y="3286125"/>
          <p14:tracePt t="104034" x="4886325" y="3278188"/>
          <p14:tracePt t="104098" x="4878388" y="3278188"/>
          <p14:tracePt t="104107" x="4878388" y="3262313"/>
          <p14:tracePt t="104122" x="4878388" y="3252788"/>
          <p14:tracePt t="104130" x="4878388" y="3244850"/>
          <p14:tracePt t="104138" x="4870450" y="3228975"/>
          <p14:tracePt t="104146" x="4870450" y="3221038"/>
          <p14:tracePt t="104153" x="4870450" y="3213100"/>
          <p14:tracePt t="104161" x="4862513" y="3213100"/>
          <p14:tracePt t="105523" x="4862513" y="3197225"/>
          <p14:tracePt t="105530" x="4854575" y="3181350"/>
          <p14:tracePt t="105538" x="4854575" y="3109913"/>
          <p14:tracePt t="105546" x="4830763" y="3038475"/>
          <p14:tracePt t="105553" x="4799013" y="2935288"/>
          <p14:tracePt t="105562" x="4743450" y="2790825"/>
          <p14:tracePt t="105569" x="4640263" y="2640013"/>
          <p14:tracePt t="105577" x="4416425" y="2376488"/>
          <p14:tracePt t="105588" x="4233863" y="2128838"/>
          <p14:tracePt t="105594" x="4010025" y="1946275"/>
          <p14:tracePt t="105603" x="3754438" y="1714500"/>
          <p14:tracePt t="105609" x="3595688" y="1547813"/>
          <p14:tracePt t="105619" x="3363913" y="1331913"/>
          <p14:tracePt t="105626" x="3173413" y="1220788"/>
          <p14:tracePt t="105630" x="3005138" y="1052513"/>
          <p14:tracePt t="105642" x="2925763" y="1012825"/>
          <p14:tracePt t="105650" x="2838450" y="957263"/>
          <p14:tracePt t="105658" x="2798763" y="901700"/>
          <p14:tracePt t="105666" x="2717800" y="852488"/>
          <p14:tracePt t="105674" x="2662238" y="804863"/>
          <p14:tracePt t="105681" x="2590800" y="741363"/>
          <p14:tracePt t="105690" x="2566988" y="725488"/>
          <p14:tracePt t="105698" x="2543175" y="701675"/>
          <p14:tracePt t="105706" x="2503488" y="646113"/>
          <p14:tracePt t="105714" x="2487613" y="638175"/>
          <p14:tracePt t="105721" x="2463800" y="622300"/>
          <p14:tracePt t="105729" x="2463800" y="614363"/>
          <p14:tracePt t="105737" x="2447925" y="606425"/>
          <p14:tracePt t="105746" x="2439988" y="590550"/>
          <p14:tracePt t="105753" x="2432050" y="582613"/>
          <p14:tracePt t="105761" x="2424113" y="574675"/>
          <p14:tracePt t="105769" x="2400300" y="566738"/>
          <p14:tracePt t="105781" x="2374900" y="558800"/>
          <p14:tracePt t="105786" x="2359025" y="550863"/>
          <p14:tracePt t="105793" x="2335213" y="542925"/>
          <p14:tracePt t="105802" x="2271713" y="527050"/>
          <p14:tracePt t="105811" x="2224088" y="519113"/>
          <p14:tracePt t="105817" x="2168525" y="519113"/>
          <p14:tracePt t="105826" x="2136775" y="519113"/>
          <p14:tracePt t="105834" x="2097088" y="519113"/>
          <p14:tracePt t="105842" x="2089150" y="527050"/>
          <p14:tracePt t="105850" x="2073275" y="534988"/>
          <p14:tracePt t="105858" x="2065338" y="542925"/>
          <p14:tracePt t="105866" x="2049463" y="550863"/>
          <p14:tracePt t="105874" x="2041525" y="566738"/>
          <p14:tracePt t="105882" x="2033588" y="566738"/>
          <p14:tracePt t="105890" x="2025650" y="582613"/>
          <p14:tracePt t="105898" x="2017713" y="598488"/>
          <p14:tracePt t="105906" x="2008188" y="614363"/>
          <p14:tracePt t="105913" x="1984375" y="622300"/>
          <p14:tracePt t="105922" x="1976438" y="646113"/>
          <p14:tracePt t="105934" x="1976438" y="661988"/>
          <p14:tracePt t="105937" x="1968500" y="669925"/>
          <p14:tracePt t="105946" x="1968500" y="749300"/>
          <p14:tracePt t="105955" x="1960563" y="812800"/>
          <p14:tracePt t="105962" x="1960563" y="885825"/>
          <p14:tracePt t="105969" x="1960563" y="973138"/>
          <p14:tracePt t="105978" x="1960563" y="1036638"/>
          <p14:tracePt t="105986" x="1960563" y="1108075"/>
          <p14:tracePt t="106003" x="1968500" y="1123950"/>
          <p14:tracePt t="106010" x="1968500" y="1131888"/>
          <p14:tracePt t="106019" x="1984375" y="1139825"/>
          <p14:tracePt t="106042" x="1992313" y="1147763"/>
          <p14:tracePt t="106057" x="2000250" y="1147763"/>
          <p14:tracePt t="106114" x="2008188" y="1147763"/>
          <p14:tracePt t="106138" x="2008188" y="1139825"/>
          <p14:tracePt t="106298" x="2017713" y="1139825"/>
          <p14:tracePt t="106313" x="2025650" y="1139825"/>
          <p14:tracePt t="106321" x="2025650" y="1131888"/>
          <p14:tracePt t="106330" x="2033588" y="1131888"/>
          <p14:tracePt t="106339" x="2041525" y="1123950"/>
          <p14:tracePt t="106346" x="2049463" y="1123950"/>
          <p14:tracePt t="106362" x="2057400" y="1123950"/>
          <p14:tracePt t="106370" x="2065338" y="1123950"/>
          <p14:tracePt t="106377" x="2073275" y="1123950"/>
          <p14:tracePt t="106390" x="2081213" y="1116013"/>
          <p14:tracePt t="106393" x="2089150" y="1116013"/>
          <p14:tracePt t="106401" x="2097088" y="1108075"/>
          <p14:tracePt t="106410" x="2097088" y="1100138"/>
          <p14:tracePt t="106418" x="2105025" y="1100138"/>
          <p14:tracePt t="106426" x="2112963" y="1100138"/>
          <p14:tracePt t="106555" x="2120900" y="1100138"/>
          <p14:tracePt t="106570" x="2136775" y="1100138"/>
          <p14:tracePt t="106577" x="2152650" y="1100138"/>
          <p14:tracePt t="106586" x="2184400" y="1100138"/>
          <p14:tracePt t="106593" x="2224088" y="1100138"/>
          <p14:tracePt t="106602" x="2343150" y="1100138"/>
          <p14:tracePt t="106610" x="2439988" y="1100138"/>
          <p14:tracePt t="106618" x="2566988" y="1100138"/>
          <p14:tracePt t="106626" x="2759075" y="1100138"/>
          <p14:tracePt t="106634" x="2878138" y="1100138"/>
          <p14:tracePt t="106642" x="3068638" y="1100138"/>
          <p14:tracePt t="106650" x="3221038" y="1100138"/>
          <p14:tracePt t="106657" x="3379788" y="1092200"/>
          <p14:tracePt t="106666" x="3484563" y="1092200"/>
          <p14:tracePt t="106673" x="3540125" y="1092200"/>
          <p14:tracePt t="106681" x="3571875" y="1092200"/>
          <p14:tracePt t="106694" x="3619500" y="1084263"/>
          <p14:tracePt t="106898" x="3627438" y="1084263"/>
          <p14:tracePt t="106913" x="3635375" y="1084263"/>
          <p14:tracePt t="106921" x="3643313" y="1084263"/>
          <p14:tracePt t="106930" x="3651250" y="1084263"/>
          <p14:tracePt t="106940" x="3667125" y="1084263"/>
          <p14:tracePt t="106945" x="3675063" y="1084263"/>
          <p14:tracePt t="106955" x="3683000" y="1084263"/>
          <p14:tracePt t="106962" x="3698875" y="1084263"/>
          <p14:tracePt t="106971" x="3714750" y="1084263"/>
          <p14:tracePt t="106977" x="3722688" y="1084263"/>
          <p14:tracePt t="106986" x="3746500" y="1084263"/>
          <p14:tracePt t="106993" x="3754438" y="1084263"/>
          <p14:tracePt t="107001" x="3770313" y="1084263"/>
          <p14:tracePt t="107010" x="3794125" y="1084263"/>
          <p14:tracePt t="107017" x="3833813" y="1084263"/>
          <p14:tracePt t="107026" x="3875088" y="1084263"/>
          <p14:tracePt t="107034" x="3898900" y="1084263"/>
          <p14:tracePt t="107042" x="3914775" y="1084263"/>
          <p14:tracePt t="107050" x="3922713" y="1084263"/>
          <p14:tracePt t="107057" x="3938588" y="1084263"/>
          <p14:tracePt t="107073" x="3946525" y="1084263"/>
          <p14:tracePt t="107250" x="3962400" y="1084263"/>
          <p14:tracePt t="107258" x="3978275" y="1092200"/>
          <p14:tracePt t="107274" x="3994150" y="1092200"/>
          <p14:tracePt t="107282" x="4010025" y="1092200"/>
          <p14:tracePt t="107292" x="4033838" y="1092200"/>
          <p14:tracePt t="107298" x="4049713" y="1092200"/>
          <p14:tracePt t="107306" x="4057650" y="1092200"/>
          <p14:tracePt t="107314" x="4065588" y="1092200"/>
          <p14:tracePt t="107868" x="4057650" y="1100138"/>
          <p14:tracePt t="107877" x="4049713" y="1100138"/>
          <p14:tracePt t="108217" x="4049713" y="1108075"/>
          <p14:tracePt t="108241" x="4049713" y="1116013"/>
          <p14:tracePt t="108257" x="4041775" y="1123950"/>
          <p14:tracePt t="108273" x="4033838" y="1131888"/>
          <p14:tracePt t="108282" x="4033838" y="1139825"/>
          <p14:tracePt t="108289" x="4033838" y="1147763"/>
          <p14:tracePt t="108298" x="4025900" y="1147763"/>
          <p14:tracePt t="108714" x="4017963" y="1155700"/>
          <p14:tracePt t="108730" x="4010025" y="1155700"/>
          <p14:tracePt t="108737" x="4002088" y="1155700"/>
          <p14:tracePt t="108746" x="3994150" y="1163638"/>
          <p14:tracePt t="108754" x="3978275" y="1171575"/>
          <p14:tracePt t="108762" x="3970338" y="1171575"/>
          <p14:tracePt t="108771" x="3946525" y="1171575"/>
          <p14:tracePt t="108777" x="3930650" y="1179513"/>
          <p14:tracePt t="108787" x="3914775" y="1179513"/>
          <p14:tracePt t="108794" x="3890963" y="1187450"/>
          <p14:tracePt t="108802" x="3883025" y="1187450"/>
          <p14:tracePt t="108814" x="3875088" y="1187450"/>
          <p14:tracePt t="108817" x="3867150" y="1187450"/>
          <p14:tracePt t="108825" x="3859213" y="1195388"/>
          <p14:tracePt t="108833" x="3851275" y="1204913"/>
          <p14:tracePt t="108841" x="3843338" y="1204913"/>
          <p14:tracePt t="108941" x="3833813" y="1212850"/>
          <p14:tracePt t="108969" x="3833813" y="1220788"/>
          <p14:tracePt t="108977" x="3833813" y="1228725"/>
          <p14:tracePt t="108986" x="3833813" y="1236663"/>
          <p14:tracePt t="108994" x="3833813" y="1244600"/>
          <p14:tracePt t="109002" x="3833813" y="1252538"/>
          <p14:tracePt t="109009" x="3833813" y="1260475"/>
          <p14:tracePt t="109018" x="3833813" y="1268413"/>
          <p14:tracePt t="109025" x="3833813" y="1276350"/>
          <p14:tracePt t="109034" x="3833813" y="1284288"/>
          <p14:tracePt t="109049" x="3833813" y="1292225"/>
          <p14:tracePt t="109058" x="3833813" y="1300163"/>
          <p14:tracePt t="109073" x="3833813" y="1308100"/>
          <p14:tracePt t="109410" x="3843338" y="1308100"/>
          <p14:tracePt t="109422" x="3851275" y="1316038"/>
          <p14:tracePt t="109425" x="3859213" y="1316038"/>
          <p14:tracePt t="109434" x="3875088" y="1316038"/>
          <p14:tracePt t="109442" x="3898900" y="1323975"/>
          <p14:tracePt t="109450" x="3962400" y="1331913"/>
          <p14:tracePt t="109458" x="4033838" y="1331913"/>
          <p14:tracePt t="109467" x="4152900" y="1331913"/>
          <p14:tracePt t="109487" x="4352925" y="1339850"/>
          <p14:tracePt t="109490" x="4503738" y="1355725"/>
          <p14:tracePt t="109498" x="4600575" y="1363663"/>
          <p14:tracePt t="109507" x="4703763" y="1363663"/>
          <p14:tracePt t="109514" x="4846638" y="1363663"/>
          <p14:tracePt t="109522" x="4943475" y="1363663"/>
          <p14:tracePt t="109530" x="5014913" y="1363663"/>
          <p14:tracePt t="109537" x="5102225" y="1363663"/>
          <p14:tracePt t="109546" x="5165725" y="1363663"/>
          <p14:tracePt t="109553" x="5173663" y="1363663"/>
          <p14:tracePt t="109562" x="5181600" y="1355725"/>
          <p14:tracePt t="109578" x="5189538" y="1355725"/>
          <p14:tracePt t="109586" x="5197475" y="1347788"/>
          <p14:tracePt t="109617" x="5197475" y="1339850"/>
          <p14:tracePt t="109633" x="5197475" y="1331913"/>
          <p14:tracePt t="109643" x="5197475" y="1323975"/>
          <p14:tracePt t="109653" x="5197475" y="1316038"/>
          <p14:tracePt t="109667" x="5205413" y="1316038"/>
          <p14:tracePt t="109674" x="5205413" y="1308100"/>
          <p14:tracePt t="109690" x="5205413" y="1300163"/>
          <p14:tracePt t="109698" x="5213350" y="1292225"/>
          <p14:tracePt t="109706" x="5221288" y="1284288"/>
          <p14:tracePt t="109714" x="5221288" y="1276350"/>
          <p14:tracePt t="109721" x="5221288" y="1268413"/>
          <p14:tracePt t="109730" x="5229225" y="1252538"/>
          <p14:tracePt t="109738" x="5237163" y="1236663"/>
          <p14:tracePt t="109746" x="5237163" y="1220788"/>
          <p14:tracePt t="109754" x="5245100" y="1212850"/>
          <p14:tracePt t="109762" x="5245100" y="1195388"/>
          <p14:tracePt t="109769" x="5245100" y="1155700"/>
          <p14:tracePt t="109778" x="5245100" y="1131888"/>
          <p14:tracePt t="109786" x="5245100" y="1116013"/>
          <p14:tracePt t="109794" x="5245100" y="1100138"/>
          <p14:tracePt t="109802" x="5245100" y="1076325"/>
          <p14:tracePt t="109810" x="5245100" y="1068388"/>
          <p14:tracePt t="109874" x="5237163" y="1068388"/>
          <p14:tracePt t="109890" x="5229225" y="1068388"/>
          <p14:tracePt t="109898" x="5221288" y="1068388"/>
          <p14:tracePt t="109906" x="5213350" y="1076325"/>
          <p14:tracePt t="109914" x="5197475" y="1092200"/>
          <p14:tracePt t="109922" x="5189538" y="1100138"/>
          <p14:tracePt t="109930" x="5133975" y="1123950"/>
          <p14:tracePt t="109938" x="5126038" y="1131888"/>
          <p14:tracePt t="109946" x="5102225" y="1155700"/>
          <p14:tracePt t="109954" x="5046663" y="1179513"/>
          <p14:tracePt t="109962" x="5030788" y="1187450"/>
          <p14:tracePt t="109969" x="5022850" y="1195388"/>
          <p14:tracePt t="109977" x="5006975" y="1204913"/>
          <p14:tracePt t="109986" x="5006975" y="1212850"/>
          <p14:tracePt t="109994" x="4999038" y="1212850"/>
          <p14:tracePt t="110164" x="5006975" y="1212850"/>
          <p14:tracePt t="110170" x="5006975" y="1204913"/>
          <p14:tracePt t="110194" x="5014913" y="1187450"/>
          <p14:tracePt t="110210" x="5014913" y="1179513"/>
          <p14:tracePt t="110217" x="5014913" y="1171575"/>
          <p14:tracePt t="110225" x="5014913" y="1163638"/>
          <p14:tracePt t="110234" x="5014913" y="1155700"/>
          <p14:tracePt t="110251" x="5022850" y="1147763"/>
          <p14:tracePt t="110257" x="5022850" y="1139825"/>
          <p14:tracePt t="110274" x="5022850" y="1131888"/>
          <p14:tracePt t="110445" x="5022850" y="1139825"/>
          <p14:tracePt t="110458" x="5022850" y="1147763"/>
          <p14:tracePt t="110829" x="5030788" y="1147763"/>
          <p14:tracePt t="110834" x="5046663" y="1147763"/>
          <p14:tracePt t="110841" x="5086350" y="1147763"/>
          <p14:tracePt t="110850" x="5110163" y="1147763"/>
          <p14:tracePt t="110857" x="5141913" y="1147763"/>
          <p14:tracePt t="110867" x="5189538" y="1147763"/>
          <p14:tracePt t="110874" x="5213350" y="1147763"/>
          <p14:tracePt t="110883" x="5245100" y="1147763"/>
          <p14:tracePt t="110889" x="5284788" y="1147763"/>
          <p14:tracePt t="110898" x="5292725" y="1147763"/>
          <p14:tracePt t="110907" x="5300663" y="1147763"/>
          <p14:tracePt t="111156" x="5310188" y="1147763"/>
          <p14:tracePt t="111162" x="5318125" y="1155700"/>
          <p14:tracePt t="111170" x="5326063" y="1155700"/>
          <p14:tracePt t="111186" x="5334000" y="1155700"/>
          <p14:tracePt t="111195" x="5341938" y="1155700"/>
          <p14:tracePt t="111390" x="5349875" y="1155700"/>
          <p14:tracePt t="111394" x="5357813" y="1155700"/>
          <p14:tracePt t="111403" x="5365750" y="1155700"/>
          <p14:tracePt t="111411" x="5373688" y="1155700"/>
          <p14:tracePt t="111418" x="5397500" y="1155700"/>
          <p14:tracePt t="111426" x="5429250" y="1155700"/>
          <p14:tracePt t="111434" x="5476875" y="1155700"/>
          <p14:tracePt t="111442" x="5500688" y="1155700"/>
          <p14:tracePt t="111450" x="5516563" y="1155700"/>
          <p14:tracePt t="111466" x="5524500" y="1155700"/>
          <p14:tracePt t="111564" x="5516563" y="1163638"/>
          <p14:tracePt t="111572" x="5508625" y="1187450"/>
          <p14:tracePt t="111578" x="5492750" y="1204913"/>
          <p14:tracePt t="111586" x="5445125" y="1244600"/>
          <p14:tracePt t="111594" x="5357813" y="1379538"/>
          <p14:tracePt t="111602" x="5276850" y="1450975"/>
          <p14:tracePt t="111609" x="5141913" y="1547813"/>
          <p14:tracePt t="111617" x="5078413" y="1579563"/>
          <p14:tracePt t="111625" x="4959350" y="1627188"/>
          <p14:tracePt t="111633" x="4838700" y="1651000"/>
          <p14:tracePt t="111642" x="4775200" y="1682750"/>
          <p14:tracePt t="111649" x="4727575" y="1682750"/>
          <p14:tracePt t="111658" x="4672013" y="1690688"/>
          <p14:tracePt t="111666" x="4656138" y="1698625"/>
          <p14:tracePt t="111673" x="4648200" y="1698625"/>
          <p14:tracePt t="111681" x="4640263" y="1698625"/>
          <p14:tracePt t="111693" x="4624388" y="1698625"/>
          <p14:tracePt t="111699" x="4616450" y="1698625"/>
          <p14:tracePt t="111706" x="4608513" y="1698625"/>
          <p14:tracePt t="111715" x="4576763" y="1698625"/>
          <p14:tracePt t="111722" x="4527550" y="1698625"/>
          <p14:tracePt t="111731" x="4416425" y="1698625"/>
          <p14:tracePt t="111738" x="4352925" y="1698625"/>
          <p14:tracePt t="111746" x="4184650" y="1698625"/>
          <p14:tracePt t="111754" x="4033838" y="1698625"/>
          <p14:tracePt t="111762" x="3938588" y="1698625"/>
          <p14:tracePt t="111770" x="3810000" y="1698625"/>
          <p14:tracePt t="111778" x="3611563" y="1698625"/>
          <p14:tracePt t="111786" x="3500438" y="1698625"/>
          <p14:tracePt t="111794" x="3363913" y="1698625"/>
          <p14:tracePt t="111802" x="3284538" y="1698625"/>
          <p14:tracePt t="111810" x="3221038" y="1698625"/>
          <p14:tracePt t="111818" x="3173413" y="1698625"/>
          <p14:tracePt t="111826" x="3125788" y="1698625"/>
          <p14:tracePt t="111833" x="3092450" y="1698625"/>
          <p14:tracePt t="111846" x="3076575" y="1698625"/>
          <p14:tracePt t="112302" x="3076575" y="1706563"/>
          <p14:tracePt t="112306" x="3084513" y="1706563"/>
          <p14:tracePt t="112323" x="3092450" y="1706563"/>
          <p14:tracePt t="112338" x="0" y="0"/>
        </p14:tracePtLst>
        <p14:tracePtLst>
          <p14:tracePt t="153664" x="4632325" y="3571875"/>
          <p14:tracePt t="153710" x="4640263" y="3579813"/>
          <p14:tracePt t="153718" x="4648200" y="3579813"/>
          <p14:tracePt t="153726" x="4656138" y="3579813"/>
          <p14:tracePt t="153735" x="4664075" y="3587750"/>
          <p14:tracePt t="153750" x="4672013" y="3595688"/>
          <p14:tracePt t="153758" x="4679950" y="3595688"/>
          <p14:tracePt t="153766" x="4687888" y="3605213"/>
          <p14:tracePt t="153774" x="4687888" y="3613150"/>
          <p14:tracePt t="153783" x="4695825" y="3613150"/>
          <p14:tracePt t="153794" x="4711700" y="3621088"/>
          <p14:tracePt t="153798" x="4719638" y="3621088"/>
          <p14:tracePt t="153806" x="4799013" y="3621088"/>
          <p14:tracePt t="153814" x="4862513" y="3621088"/>
          <p14:tracePt t="153822" x="4933950" y="3621088"/>
          <p14:tracePt t="153830" x="5046663" y="3621088"/>
          <p14:tracePt t="153838" x="5110163" y="3621088"/>
          <p14:tracePt t="153846" x="5245100" y="3621088"/>
          <p14:tracePt t="153854" x="5357813" y="3621088"/>
          <p14:tracePt t="153862" x="5532438" y="3621088"/>
          <p14:tracePt t="153870" x="5756275" y="3621088"/>
          <p14:tracePt t="153878" x="5907088" y="3621088"/>
          <p14:tracePt t="153886" x="6146800" y="3621088"/>
          <p14:tracePt t="153895" x="6321425" y="3621088"/>
          <p14:tracePt t="153902" x="6513513" y="3621088"/>
          <p14:tracePt t="153910" x="6632575" y="3621088"/>
          <p14:tracePt t="153919" x="6792913" y="3621088"/>
          <p14:tracePt t="153926" x="6959600" y="3595688"/>
          <p14:tracePt t="153935" x="7143750" y="3516313"/>
          <p14:tracePt t="153946" x="7246938" y="3484563"/>
          <p14:tracePt t="153950" x="7310438" y="3436938"/>
          <p14:tracePt t="153958" x="7350125" y="3373438"/>
          <p14:tracePt t="153967" x="7366000" y="3357563"/>
          <p14:tracePt t="153974" x="7397750" y="3309938"/>
          <p14:tracePt t="153982" x="7405688" y="3286125"/>
          <p14:tracePt t="153990" x="7405688" y="3270250"/>
          <p14:tracePt t="153998" x="7405688" y="3262313"/>
          <p14:tracePt t="154006" x="7405688" y="3244850"/>
          <p14:tracePt t="154015" x="7405688" y="3236913"/>
          <p14:tracePt t="154022" x="7405688" y="3228975"/>
          <p14:tracePt t="154030" x="7405688" y="3221038"/>
          <p14:tracePt t="154038" x="7397750" y="3213100"/>
          <p14:tracePt t="154047" x="7397750" y="3205163"/>
          <p14:tracePt t="154054" x="7397750" y="3189288"/>
          <p14:tracePt t="154062" x="7389813" y="3173413"/>
          <p14:tracePt t="154070" x="7381875" y="3157538"/>
          <p14:tracePt t="154078" x="7366000" y="3141663"/>
          <p14:tracePt t="154087" x="7366000" y="3109913"/>
          <p14:tracePt t="154098" x="7334250" y="3094038"/>
          <p14:tracePt t="154102" x="7326313" y="3038475"/>
          <p14:tracePt t="154110" x="7278688" y="2998788"/>
          <p14:tracePt t="154118" x="7223125" y="2943225"/>
          <p14:tracePt t="154126" x="7151688" y="2854325"/>
          <p14:tracePt t="154135" x="7102475" y="2830513"/>
          <p14:tracePt t="154142" x="7015163" y="2806700"/>
          <p14:tracePt t="154151" x="6975475" y="2774950"/>
          <p14:tracePt t="154158" x="6896100" y="2751138"/>
          <p14:tracePt t="154167" x="6848475" y="2751138"/>
          <p14:tracePt t="154174" x="6824663" y="2735263"/>
          <p14:tracePt t="154182" x="6808788" y="2727325"/>
          <p14:tracePt t="154190" x="6784975" y="2727325"/>
          <p14:tracePt t="154198" x="6777038" y="2719388"/>
          <p14:tracePt t="154206" x="6759575" y="2719388"/>
          <p14:tracePt t="154214" x="6751638" y="2719388"/>
          <p14:tracePt t="154222" x="6743700" y="2719388"/>
          <p14:tracePt t="154230" x="6735763" y="2719388"/>
          <p14:tracePt t="154238" x="6727825" y="2711450"/>
          <p14:tracePt t="154246" x="6719888" y="2711450"/>
          <p14:tracePt t="154254" x="6704013" y="2711450"/>
          <p14:tracePt t="154262" x="6688138" y="2711450"/>
          <p14:tracePt t="154270" x="6680200" y="2711450"/>
          <p14:tracePt t="154278" x="6664325" y="2695575"/>
          <p14:tracePt t="154286" x="6640513" y="2687638"/>
          <p14:tracePt t="154294" x="6616700" y="2687638"/>
          <p14:tracePt t="154302" x="6577013" y="2679700"/>
          <p14:tracePt t="154311" x="6529388" y="2679700"/>
          <p14:tracePt t="154321" x="6489700" y="2679700"/>
          <p14:tracePt t="154326" x="6450013" y="2679700"/>
          <p14:tracePt t="154336" x="6392863" y="2671763"/>
          <p14:tracePt t="154342" x="6329363" y="2671763"/>
          <p14:tracePt t="154351" x="6281738" y="2671763"/>
          <p14:tracePt t="154358" x="6257925" y="2671763"/>
          <p14:tracePt t="154366" x="6242050" y="2663825"/>
          <p14:tracePt t="154374" x="6226175" y="2663825"/>
          <p14:tracePt t="154383" x="6202363" y="2663825"/>
          <p14:tracePt t="154390" x="6194425" y="2663825"/>
          <p14:tracePt t="154398" x="6178550" y="2663825"/>
          <p14:tracePt t="154406" x="6154738" y="2663825"/>
          <p14:tracePt t="154414" x="6146800" y="2663825"/>
          <p14:tracePt t="154422" x="6138863" y="2663825"/>
          <p14:tracePt t="154431" x="6130925" y="2663825"/>
          <p14:tracePt t="154438" x="6115050" y="2671763"/>
          <p14:tracePt t="154446" x="6107113" y="2671763"/>
          <p14:tracePt t="154454" x="6099175" y="2671763"/>
          <p14:tracePt t="154462" x="6083300" y="2687638"/>
          <p14:tracePt t="154478" x="6067425" y="2695575"/>
          <p14:tracePt t="154495" x="6051550" y="2703513"/>
          <p14:tracePt t="154501" x="6043613" y="2703513"/>
          <p14:tracePt t="154518" x="6034088" y="2719388"/>
          <p14:tracePt t="154526" x="6026150" y="2719388"/>
          <p14:tracePt t="154542" x="6018213" y="2727325"/>
          <p14:tracePt t="154558" x="6002338" y="2743200"/>
          <p14:tracePt t="154567" x="6002338" y="2751138"/>
          <p14:tracePt t="154574" x="5986463" y="2759075"/>
          <p14:tracePt t="154582" x="5986463" y="2782888"/>
          <p14:tracePt t="154590" x="5986463" y="2790825"/>
          <p14:tracePt t="154598" x="5978525" y="2798763"/>
          <p14:tracePt t="154606" x="5970588" y="2814638"/>
          <p14:tracePt t="154615" x="5962650" y="2822575"/>
          <p14:tracePt t="154622" x="5962650" y="2830513"/>
          <p14:tracePt t="154630" x="5954713" y="2830513"/>
          <p14:tracePt t="154638" x="5954713" y="2838450"/>
          <p14:tracePt t="154646" x="5954713" y="2846388"/>
          <p14:tracePt t="154654" x="5954713" y="2854325"/>
          <p14:tracePt t="154662" x="5954713" y="2862263"/>
          <p14:tracePt t="154670" x="5954713" y="2878138"/>
          <p14:tracePt t="154686" x="5954713" y="2894013"/>
          <p14:tracePt t="154693" x="5962650" y="2894013"/>
          <p14:tracePt t="154702" x="5962650" y="2901950"/>
          <p14:tracePt t="154710" x="5970588" y="2919413"/>
          <p14:tracePt t="154718" x="5978525" y="2927350"/>
          <p14:tracePt t="154726" x="5994400" y="2943225"/>
          <p14:tracePt t="154735" x="6002338" y="2959100"/>
          <p14:tracePt t="154742" x="6018213" y="2967038"/>
          <p14:tracePt t="154751" x="6034088" y="3022600"/>
          <p14:tracePt t="154758" x="6083300" y="3038475"/>
          <p14:tracePt t="154766" x="6170613" y="3054350"/>
          <p14:tracePt t="154774" x="6265863" y="3070225"/>
          <p14:tracePt t="154782" x="6376988" y="3094038"/>
          <p14:tracePt t="154790" x="6529388" y="3117850"/>
          <p14:tracePt t="154798" x="6648450" y="3133725"/>
          <p14:tracePt t="154806" x="6777038" y="3133725"/>
          <p14:tracePt t="154814" x="6935788" y="3149600"/>
          <p14:tracePt t="154822" x="7054850" y="3157538"/>
          <p14:tracePt t="154830" x="7159625" y="3157538"/>
          <p14:tracePt t="154838" x="7278688" y="3165475"/>
          <p14:tracePt t="154846" x="7310438" y="3165475"/>
          <p14:tracePt t="154854" x="7350125" y="3165475"/>
          <p14:tracePt t="154862" x="7405688" y="3165475"/>
          <p14:tracePt t="154870" x="7413625" y="3165475"/>
          <p14:tracePt t="154878" x="7429500" y="3157538"/>
          <p14:tracePt t="154895" x="7437438" y="3141663"/>
          <p14:tracePt t="154903" x="7445375" y="3125788"/>
          <p14:tracePt t="154910" x="7453313" y="3117850"/>
          <p14:tracePt t="154918" x="7461250" y="3094038"/>
          <p14:tracePt t="154926" x="7469188" y="3078163"/>
          <p14:tracePt t="154934" x="7502525" y="3062288"/>
          <p14:tracePt t="154942" x="7502525" y="3038475"/>
          <p14:tracePt t="154951" x="7518400" y="3014663"/>
          <p14:tracePt t="154958" x="7526338" y="2998788"/>
          <p14:tracePt t="154966" x="7526338" y="2990850"/>
          <p14:tracePt t="154974" x="7534275" y="2974975"/>
          <p14:tracePt t="154990" x="7534275" y="2967038"/>
          <p14:tracePt t="154998" x="7542213" y="2959100"/>
          <p14:tracePt t="155006" x="7542213" y="2951163"/>
          <p14:tracePt t="155014" x="7518400" y="2919413"/>
          <p14:tracePt t="155022" x="7469188" y="2854325"/>
          <p14:tracePt t="155034" x="7413625" y="2838450"/>
          <p14:tracePt t="155041" x="7397750" y="2822575"/>
          <p14:tracePt t="155046" x="7373938" y="2822575"/>
          <p14:tracePt t="155055" x="7350125" y="2814638"/>
          <p14:tracePt t="155062" x="7318375" y="2814638"/>
          <p14:tracePt t="155070" x="7246938" y="2814638"/>
          <p14:tracePt t="155078" x="7126288" y="2806700"/>
          <p14:tracePt t="155086" x="7031038" y="2806700"/>
          <p14:tracePt t="155094" x="6959600" y="2806700"/>
          <p14:tracePt t="155103" x="6848475" y="2806700"/>
          <p14:tracePt t="155110" x="6751638" y="2806700"/>
          <p14:tracePt t="155118" x="6640513" y="2798763"/>
          <p14:tracePt t="155126" x="6561138" y="2798763"/>
          <p14:tracePt t="155135" x="6465888" y="2798763"/>
          <p14:tracePt t="155142" x="6450013" y="2798763"/>
          <p14:tracePt t="155151" x="6369050" y="2798763"/>
          <p14:tracePt t="155158" x="6337300" y="2798763"/>
          <p14:tracePt t="155168" x="6297613" y="2798763"/>
          <p14:tracePt t="155174" x="6242050" y="2798763"/>
          <p14:tracePt t="155182" x="6226175" y="2798763"/>
          <p14:tracePt t="155190" x="6210300" y="2798763"/>
          <p14:tracePt t="155198" x="6194425" y="2798763"/>
          <p14:tracePt t="155206" x="6178550" y="2798763"/>
          <p14:tracePt t="155214" x="6162675" y="2798763"/>
          <p14:tracePt t="155222" x="6154738" y="2798763"/>
          <p14:tracePt t="155230" x="6138863" y="2798763"/>
          <p14:tracePt t="155238" x="6122988" y="2798763"/>
          <p14:tracePt t="155246" x="6099175" y="2798763"/>
          <p14:tracePt t="155254" x="6091238" y="2798763"/>
          <p14:tracePt t="155262" x="6051550" y="2798763"/>
          <p14:tracePt t="155270" x="6043613" y="2798763"/>
          <p14:tracePt t="155278" x="6034088" y="2798763"/>
          <p14:tracePt t="155286" x="6026150" y="2798763"/>
          <p14:tracePt t="155294" x="6018213" y="2798763"/>
          <p14:tracePt t="155303" x="6002338" y="2798763"/>
          <p14:tracePt t="155310" x="5994400" y="2806700"/>
          <p14:tracePt t="155319" x="5986463" y="2806700"/>
          <p14:tracePt t="155336" x="5970588" y="2830513"/>
          <p14:tracePt t="155342" x="5962650" y="2838450"/>
          <p14:tracePt t="155351" x="5954713" y="2846388"/>
          <p14:tracePt t="155367" x="5954713" y="2862263"/>
          <p14:tracePt t="155374" x="5954713" y="2878138"/>
          <p14:tracePt t="155382" x="5946775" y="2878138"/>
          <p14:tracePt t="155391" x="5946775" y="2886075"/>
          <p14:tracePt t="155398" x="5946775" y="2894013"/>
          <p14:tracePt t="155406" x="5946775" y="2901950"/>
          <p14:tracePt t="155414" x="5938838" y="2919413"/>
          <p14:tracePt t="155431" x="5930900" y="2927350"/>
          <p14:tracePt t="155438" x="5930900" y="2943225"/>
          <p14:tracePt t="155446" x="5930900" y="2951163"/>
          <p14:tracePt t="155454" x="5922963" y="2959100"/>
          <p14:tracePt t="155462" x="5922963" y="2974975"/>
          <p14:tracePt t="155470" x="5915025" y="2982913"/>
          <p14:tracePt t="155478" x="5915025" y="2990850"/>
          <p14:tracePt t="155494" x="5915025" y="2998788"/>
          <p14:tracePt t="155577" x="5907088" y="2982913"/>
          <p14:tracePt t="155582" x="5899150" y="2927350"/>
          <p14:tracePt t="155590" x="5875338" y="2862263"/>
          <p14:tracePt t="155599" x="5859463" y="2814638"/>
          <p14:tracePt t="155606" x="5827713" y="2663825"/>
          <p14:tracePt t="155614" x="5819775" y="2647950"/>
          <p14:tracePt t="155622" x="5811838" y="2608263"/>
          <p14:tracePt t="155630" x="5795963" y="2592388"/>
          <p14:tracePt t="155638" x="5788025" y="2584450"/>
          <p14:tracePt t="155646" x="5780088" y="2576513"/>
          <p14:tracePt t="155662" x="5772150" y="2559050"/>
          <p14:tracePt t="155743" x="5772150" y="2566988"/>
          <p14:tracePt t="155758" x="5764213" y="2576513"/>
          <p14:tracePt t="155767" x="5764213" y="2592388"/>
          <p14:tracePt t="155774" x="5764213" y="2600325"/>
          <p14:tracePt t="155783" x="5748338" y="2647950"/>
          <p14:tracePt t="155790" x="5748338" y="2663825"/>
          <p14:tracePt t="155798" x="5740400" y="2711450"/>
          <p14:tracePt t="155806" x="5732463" y="2759075"/>
          <p14:tracePt t="155815" x="5732463" y="2782888"/>
          <p14:tracePt t="155822" x="5732463" y="2790825"/>
          <p14:tracePt t="155831" x="5732463" y="2798763"/>
          <p14:tracePt t="155838" x="5732463" y="2806700"/>
          <p14:tracePt t="155846" x="5732463" y="2822575"/>
          <p14:tracePt t="155862" x="5732463" y="2830513"/>
          <p14:tracePt t="155870" x="5748338" y="2830513"/>
          <p14:tracePt t="155878" x="5748338" y="2838450"/>
          <p14:tracePt t="155886" x="5764213" y="2846388"/>
          <p14:tracePt t="155926" x="5772150" y="2838450"/>
          <p14:tracePt t="155934" x="5780088" y="2838450"/>
          <p14:tracePt t="155949" x="5788025" y="2830513"/>
          <p14:tracePt t="155966" x="5788025" y="2822575"/>
          <p14:tracePt t="155974" x="5795963" y="2822575"/>
          <p14:tracePt t="155990" x="5795963" y="2814638"/>
          <p14:tracePt t="156038" x="5795963" y="2830513"/>
          <p14:tracePt t="156046" x="5803900" y="2878138"/>
          <p14:tracePt t="156054" x="5803900" y="2927350"/>
          <p14:tracePt t="156066" x="5803900" y="2990850"/>
          <p14:tracePt t="156070" x="5803900" y="3038475"/>
          <p14:tracePt t="156078" x="5803900" y="3117850"/>
          <p14:tracePt t="156086" x="5803900" y="3149600"/>
          <p14:tracePt t="156094" x="5811838" y="3165475"/>
          <p14:tracePt t="156102" x="5819775" y="3165475"/>
          <p14:tracePt t="156110" x="5827713" y="3173413"/>
          <p14:tracePt t="156118" x="5835650" y="3173413"/>
          <p14:tracePt t="156139" x="5851525" y="3173413"/>
          <p14:tracePt t="156143" x="5875338" y="3157538"/>
          <p14:tracePt t="156151" x="5891213" y="3149600"/>
          <p14:tracePt t="156159" x="5915025" y="3109913"/>
          <p14:tracePt t="156167" x="5946775" y="3062288"/>
          <p14:tracePt t="156174" x="5962650" y="2982913"/>
          <p14:tracePt t="156184" x="5970588" y="2943225"/>
          <p14:tracePt t="156190" x="5970588" y="2901950"/>
          <p14:tracePt t="156198" x="5970588" y="2814638"/>
          <p14:tracePt t="156206" x="5970588" y="2782888"/>
          <p14:tracePt t="156218" x="5954713" y="2767013"/>
          <p14:tracePt t="156222" x="5922963" y="2735263"/>
          <p14:tracePt t="156230" x="5875338" y="2695575"/>
          <p14:tracePt t="156238" x="5748338" y="2632075"/>
          <p14:tracePt t="156246" x="5516563" y="2543175"/>
          <p14:tracePt t="156254" x="5229225" y="2424113"/>
          <p14:tracePt t="156262" x="4902200" y="2400300"/>
          <p14:tracePt t="156270" x="4735513" y="2376488"/>
          <p14:tracePt t="156278" x="4471988" y="2352675"/>
          <p14:tracePt t="156286" x="4137025" y="2320925"/>
          <p14:tracePt t="156294" x="3898900" y="2320925"/>
          <p14:tracePt t="156302" x="3675063" y="2312988"/>
          <p14:tracePt t="156310" x="3484563" y="2312988"/>
          <p14:tracePt t="156318" x="3387725" y="2297113"/>
          <p14:tracePt t="156336" x="3252788" y="2289175"/>
          <p14:tracePt t="156342" x="3189288" y="2289175"/>
          <p14:tracePt t="156358" x="3181350" y="2289175"/>
          <p14:tracePt t="156370" x="3173413" y="2289175"/>
          <p14:tracePt t="156374" x="3165475" y="2289175"/>
          <p14:tracePt t="156401" x="3157538" y="2289175"/>
          <p14:tracePt t="156407" x="3149600" y="2289175"/>
          <p14:tracePt t="156422" x="3133725" y="2289175"/>
          <p14:tracePt t="156430" x="3125788" y="2273300"/>
          <p14:tracePt t="156438" x="3117850" y="2273300"/>
          <p14:tracePt t="156446" x="3100388" y="2265363"/>
          <p14:tracePt t="156454" x="3092450" y="2257425"/>
          <p14:tracePt t="156462" x="3044825" y="2233613"/>
          <p14:tracePt t="156470" x="3028950" y="2224088"/>
          <p14:tracePt t="156478" x="2965450" y="2200275"/>
          <p14:tracePt t="156486" x="2949575" y="2184400"/>
          <p14:tracePt t="156494" x="2933700" y="2168525"/>
          <p14:tracePt t="156503" x="2917825" y="2160588"/>
          <p14:tracePt t="156510" x="2901950" y="2144713"/>
          <p14:tracePt t="156522" x="2886075" y="2120900"/>
          <p14:tracePt t="156526" x="2870200" y="2105025"/>
          <p14:tracePt t="156533" x="2862263" y="2057400"/>
          <p14:tracePt t="156542" x="2854325" y="2033588"/>
          <p14:tracePt t="156549" x="2838450" y="1970088"/>
          <p14:tracePt t="156558" x="2822575" y="1962150"/>
          <p14:tracePt t="156566" x="2822575" y="1906588"/>
          <p14:tracePt t="156574" x="2806700" y="1873250"/>
          <p14:tracePt t="156583" x="2806700" y="1865313"/>
          <p14:tracePt t="156590" x="2806700" y="1841500"/>
          <p14:tracePt t="156598" x="2806700" y="1833563"/>
          <p14:tracePt t="156606" x="2806700" y="1825625"/>
          <p14:tracePt t="156703" x="2814638" y="1825625"/>
          <p14:tracePt t="156718" x="2822575" y="1825625"/>
          <p14:tracePt t="156727" x="2838450" y="1817688"/>
          <p14:tracePt t="156734" x="2846388" y="1817688"/>
          <p14:tracePt t="156742" x="2854325" y="1809750"/>
          <p14:tracePt t="156750" x="2878138" y="1793875"/>
          <p14:tracePt t="156758" x="2901950" y="1785938"/>
          <p14:tracePt t="156767" x="2917825" y="1762125"/>
          <p14:tracePt t="156774" x="2925763" y="1746250"/>
          <p14:tracePt t="156783" x="2933700" y="1730375"/>
          <p14:tracePt t="156790" x="2949575" y="1722438"/>
          <p14:tracePt t="156799" x="2949575" y="1714500"/>
          <p14:tracePt t="156806" x="2957513" y="1698625"/>
          <p14:tracePt t="156814" x="2957513" y="1690688"/>
          <p14:tracePt t="156826" x="2957513" y="1682750"/>
          <p14:tracePt t="156830" x="2957513" y="1674813"/>
          <p14:tracePt t="156903" x="2957513" y="1722438"/>
          <p14:tracePt t="156911" x="2957513" y="1730375"/>
          <p14:tracePt t="156919" x="2957513" y="1746250"/>
          <p14:tracePt t="156926" x="2957513" y="1762125"/>
          <p14:tracePt t="156934" x="2957513" y="1770063"/>
          <p14:tracePt t="156942" x="2957513" y="1793875"/>
          <p14:tracePt t="156949" x="2973388" y="1809750"/>
          <p14:tracePt t="156958" x="2973388" y="1817688"/>
          <p14:tracePt t="156968" x="2989263" y="1825625"/>
          <p14:tracePt t="156974" x="2997200" y="1841500"/>
          <p14:tracePt t="156983" x="3005138" y="1841500"/>
          <p14:tracePt t="156990" x="3013075" y="1841500"/>
          <p14:tracePt t="156999" x="3021013" y="1841500"/>
          <p14:tracePt t="157015" x="3028950" y="1841500"/>
          <p14:tracePt t="157030" x="3036888" y="1841500"/>
          <p14:tracePt t="157038" x="3044825" y="1841500"/>
          <p14:tracePt t="157054" x="3044825" y="1825625"/>
          <p14:tracePt t="157063" x="3044825" y="1801813"/>
          <p14:tracePt t="157070" x="3044825" y="1762125"/>
          <p14:tracePt t="157078" x="3036888" y="1746250"/>
          <p14:tracePt t="157086" x="3028950" y="1722438"/>
          <p14:tracePt t="157094" x="3021013" y="1706563"/>
          <p14:tracePt t="157102" x="3013075" y="1698625"/>
          <p14:tracePt t="157118" x="3005138" y="1690688"/>
          <p14:tracePt t="157143" x="2997200" y="1690688"/>
          <p14:tracePt t="157174" x="2989263" y="1690688"/>
          <p14:tracePt t="157190" x="2981325" y="1698625"/>
          <p14:tracePt t="157198" x="2957513" y="1714500"/>
          <p14:tracePt t="157206" x="2941638" y="1738313"/>
          <p14:tracePt t="157215" x="2933700" y="1754188"/>
          <p14:tracePt t="157224" x="2901950" y="1778000"/>
          <p14:tracePt t="157231" x="2886075" y="1801813"/>
          <p14:tracePt t="157238" x="2878138" y="1817688"/>
          <p14:tracePt t="157246" x="2878138" y="1825625"/>
          <p14:tracePt t="157254" x="2870200" y="1833563"/>
          <p14:tracePt t="157262" x="2870200" y="1841500"/>
          <p14:tracePt t="157278" x="2870200" y="1849438"/>
          <p14:tracePt t="157286" x="2870200" y="1857375"/>
          <p14:tracePt t="157318" x="2878138" y="1865313"/>
          <p14:tracePt t="157334" x="2878138" y="1881188"/>
          <p14:tracePt t="157342" x="2886075" y="1890713"/>
          <p14:tracePt t="157350" x="2894013" y="1898650"/>
          <p14:tracePt t="157358" x="2894013" y="1906588"/>
          <p14:tracePt t="157382" x="2901950" y="1914525"/>
          <p14:tracePt t="157406" x="2901950" y="1922463"/>
          <p14:tracePt t="157415" x="2901950" y="1930400"/>
          <p14:tracePt t="157422" x="2901950" y="1938338"/>
          <p14:tracePt t="157430" x="2901950" y="1946275"/>
          <p14:tracePt t="157438" x="2901950" y="1954213"/>
          <p14:tracePt t="157446" x="2909888" y="1978025"/>
          <p14:tracePt t="157454" x="2909888" y="2009775"/>
          <p14:tracePt t="157462" x="2909888" y="2089150"/>
          <p14:tracePt t="157470" x="2909888" y="2144713"/>
          <p14:tracePt t="157478" x="2901950" y="2176463"/>
          <p14:tracePt t="157486" x="2894013" y="2184400"/>
          <p14:tracePt t="157494" x="2894013" y="2208213"/>
          <p14:tracePt t="157502" x="2894013" y="2224088"/>
          <p14:tracePt t="157510" x="2886075" y="2233613"/>
          <p14:tracePt t="157526" x="2886075" y="2241550"/>
          <p14:tracePt t="157590" x="2838450" y="2241550"/>
          <p14:tracePt t="157598" x="2806700" y="2233613"/>
          <p14:tracePt t="157606" x="2782888" y="2216150"/>
          <p14:tracePt t="157615" x="2759075" y="2208213"/>
          <p14:tracePt t="157622" x="2741613" y="2208213"/>
          <p14:tracePt t="157742" x="2751138" y="2208213"/>
          <p14:tracePt t="157750" x="2751138" y="2216150"/>
          <p14:tracePt t="157758" x="2759075" y="2224088"/>
          <p14:tracePt t="157782" x="2759075" y="2233613"/>
          <p14:tracePt t="157790" x="2759075" y="2241550"/>
          <p14:tracePt t="157798" x="2767013" y="2249488"/>
          <p14:tracePt t="157806" x="2767013" y="2257425"/>
          <p14:tracePt t="157815" x="2767013" y="2265363"/>
          <p14:tracePt t="157822" x="2767013" y="2273300"/>
          <p14:tracePt t="157831" x="2774950" y="2281238"/>
          <p14:tracePt t="157838" x="2782888" y="2289175"/>
          <p14:tracePt t="157846" x="2790825" y="2305050"/>
          <p14:tracePt t="157854" x="2806700" y="2320925"/>
          <p14:tracePt t="157862" x="2814638" y="2336800"/>
          <p14:tracePt t="157871" x="2830513" y="2352675"/>
          <p14:tracePt t="157878" x="2862263" y="2368550"/>
          <p14:tracePt t="157886" x="2870200" y="2368550"/>
          <p14:tracePt t="157894" x="2886075" y="2384425"/>
          <p14:tracePt t="157902" x="2894013" y="2384425"/>
          <p14:tracePt t="157910" x="2909888" y="2384425"/>
          <p14:tracePt t="157927" x="2933700" y="2384425"/>
          <p14:tracePt t="157934" x="2949575" y="2384425"/>
          <p14:tracePt t="157942" x="2965450" y="2384425"/>
          <p14:tracePt t="157950" x="3013075" y="2384425"/>
          <p14:tracePt t="157958" x="3021013" y="2368550"/>
          <p14:tracePt t="157968" x="3044825" y="2336800"/>
          <p14:tracePt t="157974" x="3044825" y="2328863"/>
          <p14:tracePt t="157983" x="3060700" y="2273300"/>
          <p14:tracePt t="157990" x="3068638" y="2257425"/>
          <p14:tracePt t="157999" x="3076575" y="2216150"/>
          <p14:tracePt t="158006" x="3076575" y="2208213"/>
          <p14:tracePt t="158021" x="3076575" y="2192338"/>
          <p14:tracePt t="158023" x="3076575" y="2184400"/>
          <p14:tracePt t="158030" x="3076575" y="2176463"/>
          <p14:tracePt t="158039" x="3076575" y="2168525"/>
          <p14:tracePt t="158062" x="3068638" y="2168525"/>
          <p14:tracePt t="158078" x="3060700" y="2160588"/>
          <p14:tracePt t="158094" x="3052763" y="2152650"/>
          <p14:tracePt t="158102" x="3044825" y="2152650"/>
          <p14:tracePt t="158110" x="3036888" y="2152650"/>
          <p14:tracePt t="158126" x="3028950" y="2152650"/>
          <p14:tracePt t="158135" x="3021013" y="2152650"/>
          <p14:tracePt t="158142" x="3013075" y="2152650"/>
          <p14:tracePt t="158158" x="3005138" y="2160588"/>
          <p14:tracePt t="158167" x="2997200" y="2160588"/>
          <p14:tracePt t="158174" x="2997200" y="2168525"/>
          <p14:tracePt t="158183" x="2981325" y="2168525"/>
          <p14:tracePt t="158190" x="2981325" y="2176463"/>
          <p14:tracePt t="158206" x="2973388" y="2184400"/>
          <p14:tracePt t="158215" x="2973388" y="2192338"/>
          <p14:tracePt t="158231" x="2973388" y="2200275"/>
          <p14:tracePt t="158254" x="2981325" y="2208213"/>
          <p14:tracePt t="158262" x="2989263" y="2208213"/>
          <p14:tracePt t="158270" x="2989263" y="2216150"/>
          <p14:tracePt t="158294" x="2997200" y="2216150"/>
          <p14:tracePt t="158326" x="3005138" y="2224088"/>
          <p14:tracePt t="158358" x="3013075" y="2224088"/>
          <p14:tracePt t="158367" x="3021013" y="2224088"/>
          <p14:tracePt t="158390" x="3028950" y="2224088"/>
          <p14:tracePt t="158422" x="3036888" y="2216150"/>
          <p14:tracePt t="158430" x="3036888" y="2208213"/>
          <p14:tracePt t="158446" x="3036888" y="2200275"/>
          <p14:tracePt t="158470" x="3036888" y="2192338"/>
          <p14:tracePt t="158550" x="3028950" y="2192338"/>
          <p14:tracePt t="158566" x="3013075" y="2192338"/>
          <p14:tracePt t="158575" x="3013075" y="2200275"/>
          <p14:tracePt t="158582" x="3005138" y="2208213"/>
          <p14:tracePt t="158590" x="2997200" y="2216150"/>
          <p14:tracePt t="158599" x="2997200" y="2233613"/>
          <p14:tracePt t="158606" x="2997200" y="2241550"/>
          <p14:tracePt t="158615" x="2997200" y="2249488"/>
          <p14:tracePt t="158622" x="2997200" y="2265363"/>
          <p14:tracePt t="158631" x="2997200" y="2273300"/>
          <p14:tracePt t="158638" x="3005138" y="2281238"/>
          <p14:tracePt t="158647" x="3013075" y="2297113"/>
          <p14:tracePt t="158654" x="3028950" y="2305050"/>
          <p14:tracePt t="158662" x="3036888" y="2320925"/>
          <p14:tracePt t="158670" x="3044825" y="2320925"/>
          <p14:tracePt t="158678" x="3060700" y="2336800"/>
          <p14:tracePt t="158686" x="3084513" y="2336800"/>
          <p14:tracePt t="158694" x="3092450" y="2344738"/>
          <p14:tracePt t="158702" x="3100388" y="2344738"/>
          <p14:tracePt t="158710" x="3117850" y="2344738"/>
          <p14:tracePt t="158726" x="3125788" y="2344738"/>
          <p14:tracePt t="158742" x="3133725" y="2344738"/>
          <p14:tracePt t="158758" x="3133725" y="2336800"/>
          <p14:tracePt t="158766" x="3133725" y="2312988"/>
          <p14:tracePt t="158774" x="3133725" y="2289175"/>
          <p14:tracePt t="158782" x="3125788" y="2273300"/>
          <p14:tracePt t="158790" x="3117850" y="2224088"/>
          <p14:tracePt t="158798" x="3109913" y="2184400"/>
          <p14:tracePt t="158806" x="3076575" y="2168525"/>
          <p14:tracePt t="158815" x="3068638" y="2144713"/>
          <p14:tracePt t="158822" x="3052763" y="2120900"/>
          <p14:tracePt t="158831" x="3028950" y="2120900"/>
          <p14:tracePt t="158838" x="3021013" y="2089150"/>
          <p14:tracePt t="158854" x="3013075" y="2089150"/>
          <p14:tracePt t="158870" x="3013075" y="2097088"/>
          <p14:tracePt t="158878" x="3005138" y="2097088"/>
          <p14:tracePt t="158894" x="3005138" y="2105025"/>
          <p14:tracePt t="158902" x="2997200" y="2105025"/>
          <p14:tracePt t="158910" x="2997200" y="2120900"/>
          <p14:tracePt t="158918" x="2997200" y="2128838"/>
          <p14:tracePt t="158926" x="2997200" y="2136775"/>
          <p14:tracePt t="158934" x="2989263" y="2160588"/>
          <p14:tracePt t="158946" x="2989263" y="2176463"/>
          <p14:tracePt t="158950" x="2997200" y="2224088"/>
          <p14:tracePt t="158958" x="3005138" y="2249488"/>
          <p14:tracePt t="158967" x="3021013" y="2281238"/>
          <p14:tracePt t="158974" x="3052763" y="2328863"/>
          <p14:tracePt t="158983" x="3068638" y="2344738"/>
          <p14:tracePt t="158990" x="3092450" y="2360613"/>
          <p14:tracePt t="158998" x="3100388" y="2360613"/>
          <p14:tracePt t="159006" x="3109913" y="2360613"/>
          <p14:tracePt t="159015" x="3125788" y="2360613"/>
          <p14:tracePt t="159032" x="3133725" y="2360613"/>
          <p14:tracePt t="159054" x="3141663" y="2352675"/>
          <p14:tracePt t="159062" x="3141663" y="2336800"/>
          <p14:tracePt t="159070" x="3141663" y="2320925"/>
          <p14:tracePt t="159078" x="3133725" y="2265363"/>
          <p14:tracePt t="159086" x="3084513" y="2224088"/>
          <p14:tracePt t="159098" x="3052763" y="2176463"/>
          <p14:tracePt t="159102" x="3013075" y="2120900"/>
          <p14:tracePt t="159110" x="3005138" y="2120900"/>
          <p14:tracePt t="159118" x="2989263" y="2112963"/>
          <p14:tracePt t="159134" x="2981325" y="2105025"/>
          <p14:tracePt t="159167" x="2973388" y="2105025"/>
          <p14:tracePt t="159174" x="2965450" y="2112963"/>
          <p14:tracePt t="159182" x="2965450" y="2120900"/>
          <p14:tracePt t="159190" x="2965450" y="2144713"/>
          <p14:tracePt t="159198" x="2957513" y="2152650"/>
          <p14:tracePt t="159206" x="2957513" y="2160588"/>
          <p14:tracePt t="159216" x="2957513" y="2168525"/>
          <p14:tracePt t="159222" x="2957513" y="2184400"/>
          <p14:tracePt t="159232" x="2957513" y="2192338"/>
          <p14:tracePt t="159238" x="2957513" y="2200275"/>
          <p14:tracePt t="159250" x="2957513" y="2208213"/>
          <p14:tracePt t="159254" x="2957513" y="2216150"/>
          <p14:tracePt t="159264" x="2965450" y="2216150"/>
          <p14:tracePt t="159302" x="2973388" y="2216150"/>
          <p14:tracePt t="159318" x="2981325" y="2216150"/>
          <p14:tracePt t="159431" x="2973388" y="2224088"/>
          <p14:tracePt t="159439" x="2965450" y="2233613"/>
          <p14:tracePt t="159455" x="2957513" y="2249488"/>
          <p14:tracePt t="159462" x="2949575" y="2257425"/>
          <p14:tracePt t="159470" x="2941638" y="2281238"/>
          <p14:tracePt t="159478" x="2941638" y="2289175"/>
          <p14:tracePt t="159486" x="2941638" y="2297113"/>
          <p14:tracePt t="159494" x="2941638" y="2305050"/>
          <p14:tracePt t="159510" x="2941638" y="2312988"/>
          <p14:tracePt t="159534" x="2949575" y="2320925"/>
          <p14:tracePt t="159574" x="2957513" y="2320925"/>
          <p14:tracePt t="159590" x="2965450" y="2320925"/>
          <p14:tracePt t="159622" x="2973388" y="2305050"/>
          <p14:tracePt t="159630" x="2973388" y="2289175"/>
          <p14:tracePt t="159638" x="2981325" y="2289175"/>
          <p14:tracePt t="159647" x="2981325" y="2281238"/>
          <p14:tracePt t="159727" x="2973388" y="2281238"/>
          <p14:tracePt t="159734" x="2965450" y="2289175"/>
          <p14:tracePt t="159742" x="2965450" y="2297113"/>
          <p14:tracePt t="159766" x="2965450" y="2305050"/>
          <p14:tracePt t="159847" x="2957513" y="2305050"/>
          <p14:tracePt t="159854" x="2949575" y="2305050"/>
          <p14:tracePt t="159863" x="2941638" y="2297113"/>
          <p14:tracePt t="159871" x="2933700" y="2289175"/>
          <p14:tracePt t="159887" x="2925763" y="2289175"/>
          <p14:tracePt t="159967" x="2917825" y="2289175"/>
          <p14:tracePt t="160006" x="2917825" y="2297113"/>
          <p14:tracePt t="160014" x="2909888" y="2297113"/>
          <p14:tracePt t="160022" x="2909888" y="2305050"/>
          <p14:tracePt t="160029" x="2909888" y="2312988"/>
          <p14:tracePt t="160103" x="2917825" y="2305050"/>
          <p14:tracePt t="160110" x="2917825" y="2297113"/>
          <p14:tracePt t="160118" x="2917825" y="2289175"/>
          <p14:tracePt t="160126" x="2917825" y="2281238"/>
          <p14:tracePt t="160142" x="2917825" y="2273300"/>
          <p14:tracePt t="160232" x="2917825" y="2281238"/>
          <p14:tracePt t="160247" x="2917825" y="2289175"/>
          <p14:tracePt t="160263" x="2917825" y="2297113"/>
          <p14:tracePt t="160335" x="2925763" y="2297113"/>
          <p14:tracePt t="160343" x="2933700" y="2297113"/>
          <p14:tracePt t="160358" x="2933700" y="2289175"/>
          <p14:tracePt t="160374" x="2933700" y="2281238"/>
          <p14:tracePt t="160382" x="2933700" y="2273300"/>
          <p14:tracePt t="160704" x="2933700" y="2265363"/>
          <p14:tracePt t="160734" x="2933700" y="2257425"/>
          <p14:tracePt t="160774" x="2941638" y="2257425"/>
          <p14:tracePt t="160781" x="2949575" y="2249488"/>
          <p14:tracePt t="160791" x="2957513" y="2249488"/>
          <p14:tracePt t="160806" x="2965450" y="2249488"/>
          <p14:tracePt t="160950" x="2973388" y="2249488"/>
          <p14:tracePt t="160974" x="2973388" y="2241550"/>
          <p14:tracePt t="160982" x="2989263" y="2233613"/>
          <p14:tracePt t="161121" x="2997200" y="2233613"/>
          <p14:tracePt t="161175" x="2989263" y="2233613"/>
          <p14:tracePt t="161222" x="2981325" y="2233613"/>
          <p14:tracePt t="161246" x="2973388" y="2233613"/>
          <p14:tracePt t="161254" x="2973388" y="2241550"/>
          <p14:tracePt t="162664" x="2981325" y="2249488"/>
          <p14:tracePt t="162670" x="2989263" y="2249488"/>
          <p14:tracePt t="162678" x="2997200" y="2265363"/>
          <p14:tracePt t="162686" x="3005138" y="2265363"/>
          <p14:tracePt t="162695" x="3005138" y="2273300"/>
          <p14:tracePt t="162710" x="3013075" y="2273300"/>
          <p14:tracePt t="162719" x="3021013" y="2273300"/>
          <p14:tracePt t="162766" x="3028950" y="2273300"/>
          <p14:tracePt t="162790" x="3036888" y="2273300"/>
          <p14:tracePt t="162806" x="3044825" y="2273300"/>
          <p14:tracePt t="162814" x="3052763" y="2273300"/>
          <p14:tracePt t="162832" x="3060700" y="2273300"/>
          <p14:tracePt t="162846" x="3068638" y="2265363"/>
          <p14:tracePt t="162863" x="3068638" y="2257425"/>
          <p14:tracePt t="162870" x="3084513" y="2249488"/>
          <p14:tracePt t="162890" x="3092450" y="2233613"/>
          <p14:tracePt t="162894" x="3100388" y="2233613"/>
          <p14:tracePt t="162902" x="3109913" y="2224088"/>
          <p14:tracePt t="162911" x="3133725" y="2216150"/>
          <p14:tracePt t="162921" x="3141663" y="2200275"/>
          <p14:tracePt t="162930" x="3157538" y="2192338"/>
          <p14:tracePt t="162934" x="3165475" y="2176463"/>
          <p14:tracePt t="162941" x="3181350" y="2176463"/>
          <p14:tracePt t="162950" x="3181350" y="2160588"/>
          <p14:tracePt t="162958" x="3189288" y="2160588"/>
          <p14:tracePt t="162966" x="3189288" y="2152650"/>
          <p14:tracePt t="162974" x="3205163" y="2144713"/>
          <p14:tracePt t="162982" x="3205163" y="2136775"/>
          <p14:tracePt t="163030" x="3205163" y="2128838"/>
          <p14:tracePt t="163054" x="3213100" y="2120900"/>
          <p14:tracePt t="163086" x="3213100" y="2112963"/>
          <p14:tracePt t="163887" x="3213100" y="2120900"/>
          <p14:tracePt t="163895" x="3221038" y="2120900"/>
          <p14:tracePt t="163902" x="3228975" y="2136775"/>
          <p14:tracePt t="163912" x="3228975" y="2184400"/>
          <p14:tracePt t="163918" x="3244850" y="2241550"/>
          <p14:tracePt t="163927" x="3252788" y="2257425"/>
          <p14:tracePt t="163934" x="3268663" y="2297113"/>
          <p14:tracePt t="163942" x="3284538" y="2320925"/>
          <p14:tracePt t="163950" x="3284538" y="2336800"/>
          <p14:tracePt t="163958" x="3316288" y="2384425"/>
          <p14:tracePt t="163966" x="3332163" y="2439988"/>
          <p14:tracePt t="163974" x="3340100" y="2455863"/>
          <p14:tracePt t="163982" x="3348038" y="2495550"/>
          <p14:tracePt t="163990" x="3363913" y="2511425"/>
          <p14:tracePt t="164006" x="3363913" y="2519363"/>
          <p14:tracePt t="164054" x="3363913" y="2527300"/>
          <p14:tracePt t="164062" x="3363913" y="2535238"/>
          <p14:tracePt t="164078" x="3348038" y="2543175"/>
          <p14:tracePt t="164086" x="3332163" y="2551113"/>
          <p14:tracePt t="164093" x="3324225" y="2566988"/>
          <p14:tracePt t="164102" x="3308350" y="2566988"/>
          <p14:tracePt t="164111" x="3300413" y="2566988"/>
          <p14:tracePt t="164118" x="3284538" y="2576513"/>
          <p14:tracePt t="164126" x="3276600" y="2576513"/>
          <p14:tracePt t="164133" x="3268663" y="2576513"/>
          <p14:tracePt t="164142" x="3252788" y="2576513"/>
          <p14:tracePt t="164150" x="3236913" y="2576513"/>
          <p14:tracePt t="164158" x="3228975" y="2576513"/>
          <p14:tracePt t="164166" x="3213100" y="2576513"/>
          <p14:tracePt t="164174" x="3205163" y="2576513"/>
          <p14:tracePt t="164190" x="3189288" y="2576513"/>
          <p14:tracePt t="164303" x="3181350" y="2576513"/>
          <p14:tracePt t="164311" x="3181350" y="2566988"/>
          <p14:tracePt t="164319" x="3165475" y="2566988"/>
          <p14:tracePt t="164334" x="3157538" y="2559050"/>
          <p14:tracePt t="164342" x="3149600" y="2559050"/>
          <p14:tracePt t="164350" x="3141663" y="2559050"/>
          <p14:tracePt t="164358" x="3125788" y="2543175"/>
          <p14:tracePt t="164366" x="3117850" y="2543175"/>
          <p14:tracePt t="164374" x="3092450" y="2543175"/>
          <p14:tracePt t="164382" x="3084513" y="2535238"/>
          <p14:tracePt t="164390" x="3036888" y="2527300"/>
          <p14:tracePt t="164398" x="3028950" y="2527300"/>
          <p14:tracePt t="164406" x="3013075" y="2527300"/>
          <p14:tracePt t="164414" x="3005138" y="2527300"/>
          <p14:tracePt t="164422" x="2997200" y="2527300"/>
          <p14:tracePt t="164430" x="2989263" y="2527300"/>
          <p14:tracePt t="164438" x="2981325" y="2527300"/>
          <p14:tracePt t="164454" x="2973388" y="2527300"/>
          <p14:tracePt t="164470" x="2965450" y="2527300"/>
          <p14:tracePt t="164478" x="2957513" y="2527300"/>
          <p14:tracePt t="164486" x="2949575" y="2527300"/>
          <p14:tracePt t="164502" x="2933700" y="2527300"/>
          <p14:tracePt t="164512" x="2917825" y="2535238"/>
          <p14:tracePt t="164518" x="2894013" y="2551113"/>
          <p14:tracePt t="164528" x="2886075" y="2559050"/>
          <p14:tracePt t="164534" x="2838450" y="2584450"/>
          <p14:tracePt t="164543" x="2782888" y="2600325"/>
          <p14:tracePt t="164550" x="2751138" y="2616200"/>
          <p14:tracePt t="164554" x="2638425" y="2632075"/>
          <p14:tracePt t="164566" x="2559050" y="2640013"/>
          <p14:tracePt t="164574" x="2519363" y="2647950"/>
          <p14:tracePt t="164582" x="2447925" y="2655888"/>
          <p14:tracePt t="164590" x="2327275" y="2655888"/>
          <p14:tracePt t="164598" x="2232025" y="2655888"/>
          <p14:tracePt t="164606" x="2105025" y="2655888"/>
          <p14:tracePt t="164614" x="1952625" y="2655888"/>
          <p14:tracePt t="164622" x="1754188" y="2655888"/>
          <p14:tracePt t="164630" x="1530350" y="2624138"/>
          <p14:tracePt t="164638" x="1331913" y="2624138"/>
          <p14:tracePt t="164646" x="1211263" y="2616200"/>
          <p14:tracePt t="164654" x="1108075" y="2608263"/>
          <p14:tracePt t="164662" x="925513" y="2592388"/>
          <p14:tracePt t="164670" x="828675" y="2551113"/>
          <p14:tracePt t="164679" x="693738" y="2535238"/>
          <p14:tracePt t="164686" x="485775" y="2495550"/>
          <p14:tracePt t="164694" x="311150" y="2447925"/>
          <p14:tracePt t="164707" x="184150" y="2360613"/>
          <p14:tracePt t="164710" x="95250" y="2312988"/>
          <p14:tracePt t="166623" x="7938" y="2176463"/>
          <p14:tracePt t="166631" x="15875" y="2184400"/>
          <p14:tracePt t="166639" x="31750" y="2192338"/>
          <p14:tracePt t="166646" x="47625" y="2192338"/>
          <p14:tracePt t="166656" x="63500" y="2192338"/>
          <p14:tracePt t="166663" x="111125" y="2208213"/>
          <p14:tracePt t="166672" x="184150" y="2224088"/>
          <p14:tracePt t="166678" x="223838" y="2224088"/>
          <p14:tracePt t="166686" x="279400" y="2233613"/>
          <p14:tracePt t="166694" x="295275" y="2241550"/>
          <p14:tracePt t="166702" x="311150" y="2249488"/>
          <p14:tracePt t="166710" x="334963" y="2257425"/>
          <p14:tracePt t="166718" x="350838" y="2257425"/>
          <p14:tracePt t="166726" x="358775" y="2257425"/>
          <p14:tracePt t="166742" x="366713" y="2257425"/>
          <p14:tracePt t="166750" x="374650" y="2257425"/>
          <p14:tracePt t="166766" x="382588" y="2257425"/>
          <p14:tracePt t="166782" x="390525" y="2257425"/>
          <p14:tracePt t="166798" x="398463" y="2257425"/>
          <p14:tracePt t="166806" x="406400" y="2257425"/>
          <p14:tracePt t="166814" x="414338" y="2257425"/>
          <p14:tracePt t="166823" x="422275" y="2257425"/>
          <p14:tracePt t="166830" x="430213" y="2257425"/>
          <p14:tracePt t="166839" x="438150" y="2265363"/>
          <p14:tracePt t="166846" x="446088" y="2265363"/>
          <p14:tracePt t="166854" x="454025" y="2265363"/>
          <p14:tracePt t="166862" x="461963" y="2265363"/>
          <p14:tracePt t="166871" x="469900" y="2265363"/>
          <p14:tracePt t="166878" x="477838" y="2265363"/>
          <p14:tracePt t="166910" x="485775" y="2265363"/>
          <p14:tracePt t="166950" x="493713" y="2265363"/>
          <p14:tracePt t="166974" x="501650" y="2265363"/>
          <p14:tracePt t="167023" x="509588" y="2265363"/>
          <p14:tracePt t="167039" x="517525" y="2265363"/>
          <p14:tracePt t="167142" x="525463" y="2265363"/>
          <p14:tracePt t="167792" x="533400" y="2265363"/>
          <p14:tracePt t="167807" x="541338" y="2265363"/>
          <p14:tracePt t="167816" x="550863" y="2281238"/>
          <p14:tracePt t="167822" x="566738" y="2289175"/>
          <p14:tracePt t="167831" x="598488" y="2297113"/>
          <p14:tracePt t="167838" x="630238" y="2305050"/>
          <p14:tracePt t="167847" x="646113" y="2312988"/>
          <p14:tracePt t="167854" x="693738" y="2320925"/>
          <p14:tracePt t="167862" x="717550" y="2328863"/>
          <p14:tracePt t="167870" x="733425" y="2336800"/>
          <p14:tracePt t="167878" x="757238" y="2344738"/>
          <p14:tracePt t="167886" x="765175" y="2344738"/>
          <p14:tracePt t="167890" x="773113" y="2344738"/>
          <p14:tracePt t="167902" x="781050" y="2344738"/>
          <p14:tracePt t="167910" x="788988" y="2352675"/>
          <p14:tracePt t="167918" x="804863" y="2352675"/>
          <p14:tracePt t="167926" x="804863" y="2360613"/>
          <p14:tracePt t="167934" x="820738" y="2360613"/>
          <p14:tracePt t="167942" x="828675" y="2360613"/>
          <p14:tracePt t="167950" x="844550" y="2360613"/>
          <p14:tracePt t="167958" x="852488" y="2360613"/>
          <p14:tracePt t="167966" x="860425" y="2360613"/>
          <p14:tracePt t="167975" x="884238" y="2360613"/>
          <p14:tracePt t="167982" x="900113" y="2360613"/>
          <p14:tracePt t="167990" x="925513" y="2360613"/>
          <p14:tracePt t="167999" x="933450" y="2360613"/>
          <p14:tracePt t="168006" x="941388" y="2360613"/>
          <p14:tracePt t="168014" x="949325" y="2360613"/>
          <p14:tracePt t="168022" x="973138" y="2360613"/>
          <p14:tracePt t="168031" x="989013" y="2360613"/>
          <p14:tracePt t="168042" x="1004888" y="2360613"/>
          <p14:tracePt t="168047" x="1028700" y="2360613"/>
          <p14:tracePt t="168054" x="1060450" y="2360613"/>
          <p14:tracePt t="168062" x="1076325" y="2360613"/>
          <p14:tracePt t="168070" x="1155700" y="2344738"/>
          <p14:tracePt t="168078" x="1171575" y="2328863"/>
          <p14:tracePt t="168086" x="1211263" y="2320925"/>
          <p14:tracePt t="168094" x="1243013" y="2297113"/>
          <p14:tracePt t="168102" x="1258888" y="2281238"/>
          <p14:tracePt t="168111" x="1274763" y="2281238"/>
          <p14:tracePt t="168118" x="1292225" y="2265363"/>
          <p14:tracePt t="168126" x="1292225" y="2257425"/>
          <p14:tracePt t="168134" x="1300163" y="2249488"/>
          <p14:tracePt t="168142" x="1308100" y="2233613"/>
          <p14:tracePt t="168150" x="1316038" y="2224088"/>
          <p14:tracePt t="168158" x="1323975" y="2216150"/>
          <p14:tracePt t="168166" x="1323975" y="2208213"/>
          <p14:tracePt t="168174" x="1331913" y="2184400"/>
          <p14:tracePt t="168182" x="1339850" y="2176463"/>
          <p14:tracePt t="168194" x="1347788" y="2160588"/>
          <p14:tracePt t="168198" x="1347788" y="2136775"/>
          <p14:tracePt t="168206" x="1355725" y="2128838"/>
          <p14:tracePt t="168213" x="1355725" y="2120900"/>
          <p14:tracePt t="168222" x="1355725" y="2097088"/>
          <p14:tracePt t="168231" x="1355725" y="2081213"/>
          <p14:tracePt t="168238" x="1355725" y="2065338"/>
          <p14:tracePt t="168247" x="1363663" y="2057400"/>
          <p14:tracePt t="168254" x="1363663" y="2041525"/>
          <p14:tracePt t="168263" x="1363663" y="2001838"/>
          <p14:tracePt t="168270" x="1363663" y="1985963"/>
          <p14:tracePt t="168280" x="1363663" y="1970088"/>
          <p14:tracePt t="168287" x="1363663" y="1954213"/>
          <p14:tracePt t="168294" x="1363663" y="1946275"/>
          <p14:tracePt t="168302" x="1363663" y="1930400"/>
          <p14:tracePt t="168310" x="1363663" y="1914525"/>
          <p14:tracePt t="168331" x="1363663" y="1865313"/>
          <p14:tracePt t="168334" x="1363663" y="1849438"/>
          <p14:tracePt t="168347" x="1355725" y="1825625"/>
          <p14:tracePt t="168351" x="1347788" y="1817688"/>
          <p14:tracePt t="168358" x="1339850" y="1801813"/>
          <p14:tracePt t="168366" x="1331913" y="1778000"/>
          <p14:tracePt t="168374" x="1331913" y="1762125"/>
          <p14:tracePt t="168382" x="1316038" y="1754188"/>
          <p14:tracePt t="168390" x="1308100" y="1738313"/>
          <p14:tracePt t="168399" x="1300163" y="1738313"/>
          <p14:tracePt t="168415" x="1292225" y="1730375"/>
          <p14:tracePt t="168431" x="1284288" y="1730375"/>
          <p14:tracePt t="168438" x="1284288" y="1722438"/>
          <p14:tracePt t="168447" x="1274763" y="1722438"/>
          <p14:tracePt t="168470" x="1266825" y="1722438"/>
          <p14:tracePt t="168486" x="1258888" y="1714500"/>
          <p14:tracePt t="168502" x="1243013" y="1714500"/>
          <p14:tracePt t="168518" x="1227138" y="1714500"/>
          <p14:tracePt t="168526" x="1219200" y="1714500"/>
          <p14:tracePt t="168534" x="1203325" y="1714500"/>
          <p14:tracePt t="168542" x="1187450" y="1714500"/>
          <p14:tracePt t="168550" x="1171575" y="1714500"/>
          <p14:tracePt t="168558" x="1147763" y="1714500"/>
          <p14:tracePt t="168566" x="1139825" y="1714500"/>
          <p14:tracePt t="168574" x="1131888" y="1714500"/>
          <p14:tracePt t="168582" x="1116013" y="1714500"/>
          <p14:tracePt t="168591" x="1100138" y="1714500"/>
          <p14:tracePt t="168598" x="1092200" y="1714500"/>
          <p14:tracePt t="168607" x="1068388" y="1714500"/>
          <p14:tracePt t="168613" x="1060450" y="1722438"/>
          <p14:tracePt t="168622" x="1060450" y="1738313"/>
          <p14:tracePt t="168631" x="1052513" y="1746250"/>
          <p14:tracePt t="168638" x="1044575" y="1754188"/>
          <p14:tracePt t="168647" x="1036638" y="1762125"/>
          <p14:tracePt t="168654" x="1028700" y="1770063"/>
          <p14:tracePt t="168663" x="1020763" y="1778000"/>
          <p14:tracePt t="168670" x="1012825" y="1785938"/>
          <p14:tracePt t="168678" x="996950" y="1793875"/>
          <p14:tracePt t="168686" x="989013" y="1801813"/>
          <p14:tracePt t="168694" x="989013" y="1809750"/>
          <p14:tracePt t="168702" x="981075" y="1809750"/>
          <p14:tracePt t="168710" x="973138" y="1825625"/>
          <p14:tracePt t="168718" x="965200" y="1825625"/>
          <p14:tracePt t="168726" x="965200" y="1833563"/>
          <p14:tracePt t="168742" x="957263" y="1833563"/>
          <p14:tracePt t="168758" x="957263" y="1841500"/>
          <p14:tracePt t="168774" x="957263" y="1849438"/>
          <p14:tracePt t="168782" x="949325" y="1857375"/>
          <p14:tracePt t="168790" x="949325" y="1865313"/>
          <p14:tracePt t="168798" x="949325" y="1881188"/>
          <p14:tracePt t="168806" x="949325" y="1906588"/>
          <p14:tracePt t="168814" x="949325" y="1922463"/>
          <p14:tracePt t="168822" x="949325" y="1962150"/>
          <p14:tracePt t="168830" x="949325" y="2017713"/>
          <p14:tracePt t="168838" x="949325" y="2033588"/>
          <p14:tracePt t="168847" x="941388" y="2073275"/>
          <p14:tracePt t="168854" x="941388" y="2097088"/>
          <p14:tracePt t="168863" x="941388" y="2112963"/>
          <p14:tracePt t="168870" x="949325" y="2152650"/>
          <p14:tracePt t="168879" x="957263" y="2176463"/>
          <p14:tracePt t="168886" x="965200" y="2200275"/>
          <p14:tracePt t="168894" x="981075" y="2208213"/>
          <p14:tracePt t="168902" x="996950" y="2233613"/>
          <p14:tracePt t="168910" x="1012825" y="2249488"/>
          <p14:tracePt t="168918" x="1044575" y="2265363"/>
          <p14:tracePt t="168926" x="1076325" y="2297113"/>
          <p14:tracePt t="168934" x="1155700" y="2312988"/>
          <p14:tracePt t="168942" x="1243013" y="2320925"/>
          <p14:tracePt t="168950" x="1308100" y="2328863"/>
          <p14:tracePt t="168958" x="1347788" y="2328863"/>
          <p14:tracePt t="168967" x="1466850" y="2328863"/>
          <p14:tracePt t="168976" x="1530350" y="2328863"/>
          <p14:tracePt t="168982" x="1577975" y="2312988"/>
          <p14:tracePt t="168990" x="1658938" y="2312988"/>
          <p14:tracePt t="168999" x="1682750" y="2289175"/>
          <p14:tracePt t="169006" x="1690688" y="2281238"/>
          <p14:tracePt t="169015" x="1698625" y="2265363"/>
          <p14:tracePt t="169022" x="1706563" y="2216150"/>
          <p14:tracePt t="169031" x="1714500" y="2200275"/>
          <p14:tracePt t="169038" x="1714500" y="2160588"/>
          <p14:tracePt t="169047" x="1714500" y="2136775"/>
          <p14:tracePt t="169054" x="1714500" y="2105025"/>
          <p14:tracePt t="169063" x="1714500" y="2081213"/>
          <p14:tracePt t="169070" x="1714500" y="2057400"/>
          <p14:tracePt t="169079" x="1714500" y="2025650"/>
          <p14:tracePt t="169086" x="1714500" y="1954213"/>
          <p14:tracePt t="169093" x="1714500" y="1898650"/>
          <p14:tracePt t="169102" x="1706563" y="1865313"/>
          <p14:tracePt t="169110" x="1698625" y="1817688"/>
          <p14:tracePt t="169118" x="1690688" y="1730375"/>
          <p14:tracePt t="169126" x="1682750" y="1722438"/>
          <p14:tracePt t="169134" x="1682750" y="1714500"/>
          <p14:tracePt t="169142" x="1674813" y="1698625"/>
          <p14:tracePt t="169158" x="1666875" y="1698625"/>
          <p14:tracePt t="169166" x="1666875" y="1690688"/>
          <p14:tracePt t="169174" x="1658938" y="1690688"/>
          <p14:tracePt t="169190" x="1651000" y="1690688"/>
          <p14:tracePt t="169198" x="1641475" y="1690688"/>
          <p14:tracePt t="169206" x="1625600" y="1674813"/>
          <p14:tracePt t="169214" x="1601788" y="1666875"/>
          <p14:tracePt t="169222" x="1585913" y="1666875"/>
          <p14:tracePt t="169230" x="1538288" y="1666875"/>
          <p14:tracePt t="169238" x="1506538" y="1658938"/>
          <p14:tracePt t="169247" x="1458913" y="1651000"/>
          <p14:tracePt t="169254" x="1403350" y="1651000"/>
          <p14:tracePt t="169264" x="1387475" y="1651000"/>
          <p14:tracePt t="169270" x="1371600" y="1651000"/>
          <p14:tracePt t="169279" x="1347788" y="1651000"/>
          <p14:tracePt t="169286" x="1339850" y="1651000"/>
          <p14:tracePt t="169295" x="1331913" y="1651000"/>
          <p14:tracePt t="169367" x="1316038" y="1651000"/>
          <p14:tracePt t="169374" x="1274763" y="1651000"/>
          <p14:tracePt t="169382" x="1250950" y="1643063"/>
          <p14:tracePt t="169390" x="1235075" y="1643063"/>
          <p14:tracePt t="169402" x="1219200" y="1643063"/>
          <p14:tracePt t="169406" x="1211263" y="1643063"/>
          <p14:tracePt t="169414" x="1195388" y="1635125"/>
          <p14:tracePt t="169422" x="1179513" y="1635125"/>
          <p14:tracePt t="169432" x="1171575" y="1635125"/>
          <p14:tracePt t="169438" x="1163638" y="1635125"/>
          <p14:tracePt t="169447" x="1147763" y="1635125"/>
          <p14:tracePt t="169463" x="1139825" y="1635125"/>
          <p14:tracePt t="169470" x="1131888" y="1635125"/>
          <p14:tracePt t="169479" x="1123950" y="1635125"/>
          <p14:tracePt t="169518" x="1116013" y="1635125"/>
          <p14:tracePt t="169526" x="1108075" y="1635125"/>
          <p14:tracePt t="169542" x="1092200" y="1635125"/>
          <p14:tracePt t="169555" x="1084263" y="1635125"/>
          <p14:tracePt t="169558" x="1068388" y="1643063"/>
          <p14:tracePt t="169566" x="1052513" y="1643063"/>
          <p14:tracePt t="169574" x="1028700" y="1658938"/>
          <p14:tracePt t="169582" x="1020763" y="1666875"/>
          <p14:tracePt t="169590" x="1004888" y="1674813"/>
          <p14:tracePt t="169598" x="973138" y="1690688"/>
          <p14:tracePt t="169606" x="957263" y="1698625"/>
          <p14:tracePt t="169614" x="949325" y="1706563"/>
          <p14:tracePt t="169622" x="925513" y="1722438"/>
          <p14:tracePt t="169630" x="908050" y="1746250"/>
          <p14:tracePt t="169638" x="892175" y="1754188"/>
          <p14:tracePt t="169646" x="884238" y="1770063"/>
          <p14:tracePt t="169654" x="876300" y="1793875"/>
          <p14:tracePt t="169662" x="868363" y="1809750"/>
          <p14:tracePt t="169670" x="860425" y="1825625"/>
          <p14:tracePt t="169679" x="852488" y="1841500"/>
          <p14:tracePt t="169686" x="852488" y="1857375"/>
          <p14:tracePt t="169694" x="852488" y="1873250"/>
          <p14:tracePt t="169706" x="844550" y="1881188"/>
          <p14:tracePt t="169710" x="844550" y="1914525"/>
          <p14:tracePt t="169718" x="844550" y="1930400"/>
          <p14:tracePt t="169726" x="844550" y="1946275"/>
          <p14:tracePt t="169734" x="836613" y="1978025"/>
          <p14:tracePt t="169742" x="836613" y="1985963"/>
          <p14:tracePt t="169750" x="836613" y="2009775"/>
          <p14:tracePt t="169758" x="836613" y="2017713"/>
          <p14:tracePt t="169766" x="836613" y="2025650"/>
          <p14:tracePt t="169774" x="836613" y="2033588"/>
          <p14:tracePt t="169782" x="836613" y="2041525"/>
          <p14:tracePt t="169790" x="844550" y="2049463"/>
          <p14:tracePt t="169798" x="852488" y="2057400"/>
          <p14:tracePt t="169814" x="860425" y="2057400"/>
          <p14:tracePt t="169822" x="860425" y="2065338"/>
          <p14:tracePt t="169831" x="868363" y="2065338"/>
          <p14:tracePt t="169838" x="868363" y="2081213"/>
          <p14:tracePt t="169858" x="876300" y="2081213"/>
          <p14:tracePt t="169863" x="884238" y="2097088"/>
          <p14:tracePt t="169870" x="892175" y="2097088"/>
          <p14:tracePt t="169879" x="900113" y="2112963"/>
          <p14:tracePt t="169886" x="908050" y="2112963"/>
          <p14:tracePt t="169895" x="917575" y="2120900"/>
          <p14:tracePt t="169902" x="925513" y="2136775"/>
          <p14:tracePt t="169910" x="941388" y="2144713"/>
          <p14:tracePt t="169918" x="949325" y="2152650"/>
          <p14:tracePt t="169926" x="957263" y="2160588"/>
          <p14:tracePt t="169934" x="981075" y="2184400"/>
          <p14:tracePt t="169942" x="1004888" y="2200275"/>
          <p14:tracePt t="169950" x="1044575" y="2216150"/>
          <p14:tracePt t="169958" x="1060450" y="2224088"/>
          <p14:tracePt t="169966" x="1108075" y="2241550"/>
          <p14:tracePt t="169974" x="1139825" y="2241550"/>
          <p14:tracePt t="169982" x="1163638" y="2241550"/>
          <p14:tracePt t="169990" x="1187450" y="2241550"/>
          <p14:tracePt t="169998" x="1195388" y="2241550"/>
          <p14:tracePt t="170010" x="1235075" y="2241550"/>
          <p14:tracePt t="170014" x="1258888" y="2241550"/>
          <p14:tracePt t="170022" x="1274763" y="2224088"/>
          <p14:tracePt t="170032" x="1292225" y="2208213"/>
          <p14:tracePt t="170038" x="1300163" y="2192338"/>
          <p14:tracePt t="170046" x="1323975" y="2160588"/>
          <p14:tracePt t="170054" x="1331913" y="2144713"/>
          <p14:tracePt t="170062" x="1339850" y="2081213"/>
          <p14:tracePt t="170070" x="1347788" y="2025650"/>
          <p14:tracePt t="170079" x="1363663" y="1930400"/>
          <p14:tracePt t="170086" x="1371600" y="1849438"/>
          <p14:tracePt t="170095" x="1371600" y="1770063"/>
          <p14:tracePt t="170102" x="1371600" y="1706563"/>
          <p14:tracePt t="170111" x="1371600" y="1658938"/>
          <p14:tracePt t="170118" x="1371600" y="1635125"/>
          <p14:tracePt t="170128" x="1371600" y="1603375"/>
          <p14:tracePt t="170135" x="1363663" y="1595438"/>
          <p14:tracePt t="170143" x="1347788" y="1563688"/>
          <p14:tracePt t="170150" x="1339850" y="1547813"/>
          <p14:tracePt t="170162" x="1323975" y="1530350"/>
          <p14:tracePt t="170166" x="1323975" y="1522413"/>
          <p14:tracePt t="170174" x="1308100" y="1498600"/>
          <p14:tracePt t="170190" x="1292225" y="1482725"/>
          <p14:tracePt t="170198" x="1292225" y="1474788"/>
          <p14:tracePt t="170206" x="1284288" y="1474788"/>
          <p14:tracePt t="170231" x="1266825" y="1474788"/>
          <p14:tracePt t="170246" x="1258888" y="1466850"/>
          <p14:tracePt t="170254" x="1250950" y="1466850"/>
          <p14:tracePt t="170262" x="1243013" y="1466850"/>
          <p14:tracePt t="170279" x="1227138" y="1466850"/>
          <p14:tracePt t="170286" x="1211263" y="1466850"/>
          <p14:tracePt t="170295" x="1187450" y="1466850"/>
          <p14:tracePt t="170302" x="1171575" y="1466850"/>
          <p14:tracePt t="170310" x="1155700" y="1466850"/>
          <p14:tracePt t="170330" x="1076325" y="1466850"/>
          <p14:tracePt t="170334" x="1028700" y="1474788"/>
          <p14:tracePt t="170343" x="1004888" y="1482725"/>
          <p14:tracePt t="170350" x="989013" y="1490663"/>
          <p14:tracePt t="170358" x="949325" y="1498600"/>
          <p14:tracePt t="170366" x="892175" y="1514475"/>
          <p14:tracePt t="170374" x="868363" y="1522413"/>
          <p14:tracePt t="170382" x="828675" y="1530350"/>
          <p14:tracePt t="170390" x="804863" y="1538288"/>
          <p14:tracePt t="170398" x="773113" y="1538288"/>
          <p14:tracePt t="170406" x="765175" y="1538288"/>
          <p14:tracePt t="170414" x="749300" y="1547813"/>
          <p14:tracePt t="170422" x="741363" y="1547813"/>
          <p14:tracePt t="170430" x="733425" y="1555750"/>
          <p14:tracePt t="170438" x="725488" y="1563688"/>
          <p14:tracePt t="170446" x="717550" y="1571625"/>
          <p14:tracePt t="170454" x="709613" y="1571625"/>
          <p14:tracePt t="170462" x="701675" y="1571625"/>
          <p14:tracePt t="170470" x="701675" y="1587500"/>
          <p14:tracePt t="170478" x="685800" y="1587500"/>
          <p14:tracePt t="170486" x="685800" y="1603375"/>
          <p14:tracePt t="170495" x="669925" y="1603375"/>
          <p14:tracePt t="170502" x="669925" y="1619250"/>
          <p14:tracePt t="170512" x="654050" y="1619250"/>
          <p14:tracePt t="170518" x="654050" y="1627188"/>
          <p14:tracePt t="170526" x="654050" y="1635125"/>
          <p14:tracePt t="170534" x="654050" y="1643063"/>
          <p14:tracePt t="170542" x="646113" y="1643063"/>
          <p14:tracePt t="170550" x="646113" y="1651000"/>
          <p14:tracePt t="170566" x="646113" y="1658938"/>
          <p14:tracePt t="170574" x="646113" y="1666875"/>
          <p14:tracePt t="170582" x="646113" y="1674813"/>
          <p14:tracePt t="170590" x="646113" y="1682750"/>
          <p14:tracePt t="170598" x="646113" y="1690688"/>
          <p14:tracePt t="170606" x="646113" y="1714500"/>
          <p14:tracePt t="170614" x="638175" y="1738313"/>
          <p14:tracePt t="170623" x="638175" y="1754188"/>
          <p14:tracePt t="170630" x="638175" y="1793875"/>
          <p14:tracePt t="170638" x="638175" y="1817688"/>
          <p14:tracePt t="170647" x="638175" y="1833563"/>
          <p14:tracePt t="170655" x="638175" y="1841500"/>
          <p14:tracePt t="170662" x="638175" y="1857375"/>
          <p14:tracePt t="170670" x="638175" y="1873250"/>
          <p14:tracePt t="170678" x="638175" y="1881188"/>
          <p14:tracePt t="170686" x="646113" y="1890713"/>
          <p14:tracePt t="170695" x="646113" y="1906588"/>
          <p14:tracePt t="170704" x="646113" y="1922463"/>
          <p14:tracePt t="170711" x="654050" y="1930400"/>
          <p14:tracePt t="170718" x="654050" y="1946275"/>
          <p14:tracePt t="170727" x="654050" y="1954213"/>
          <p14:tracePt t="170734" x="669925" y="1962150"/>
          <p14:tracePt t="170742" x="669925" y="1978025"/>
          <p14:tracePt t="170750" x="669925" y="1985963"/>
          <p14:tracePt t="170766" x="677863" y="2001838"/>
          <p14:tracePt t="170774" x="693738" y="2017713"/>
          <p14:tracePt t="170782" x="701675" y="2025650"/>
          <p14:tracePt t="170790" x="709613" y="2033588"/>
          <p14:tracePt t="170798" x="733425" y="2049463"/>
          <p14:tracePt t="170806" x="757238" y="2049463"/>
          <p14:tracePt t="170814" x="765175" y="2073275"/>
          <p14:tracePt t="170822" x="781050" y="2081213"/>
          <p14:tracePt t="170830" x="796925" y="2105025"/>
          <p14:tracePt t="170838" x="804863" y="2120900"/>
          <p14:tracePt t="170846" x="836613" y="2128838"/>
          <p14:tracePt t="170854" x="844550" y="2160588"/>
          <p14:tracePt t="170862" x="868363" y="2168525"/>
          <p14:tracePt t="170870" x="876300" y="2184400"/>
          <p14:tracePt t="170879" x="900113" y="2216150"/>
          <p14:tracePt t="170886" x="908050" y="2233613"/>
          <p14:tracePt t="170895" x="957263" y="2249488"/>
          <p14:tracePt t="170902" x="973138" y="2273300"/>
          <p14:tracePt t="170912" x="989013" y="2289175"/>
          <p14:tracePt t="170915" x="1020763" y="2305050"/>
          <p14:tracePt t="170927" x="1052513" y="2320925"/>
          <p14:tracePt t="170935" x="1068388" y="2328863"/>
          <p14:tracePt t="170942" x="1092200" y="2344738"/>
          <p14:tracePt t="170950" x="1108075" y="2352675"/>
          <p14:tracePt t="170958" x="1147763" y="2352675"/>
          <p14:tracePt t="170966" x="1203325" y="2352675"/>
          <p14:tracePt t="170974" x="1219200" y="2352675"/>
          <p14:tracePt t="170982" x="1284288" y="2360613"/>
          <p14:tracePt t="170990" x="1339850" y="2360613"/>
          <p14:tracePt t="170998" x="1435100" y="2352675"/>
          <p14:tracePt t="171006" x="1506538" y="2344738"/>
          <p14:tracePt t="171014" x="1658938" y="2336800"/>
          <p14:tracePt t="171022" x="1754188" y="2320925"/>
          <p14:tracePt t="171030" x="1857375" y="2297113"/>
          <p14:tracePt t="171038" x="2025650" y="2233613"/>
          <p14:tracePt t="171048" x="2041525" y="2224088"/>
          <p14:tracePt t="171054" x="2049463" y="2208213"/>
          <p14:tracePt t="171067" x="2073275" y="2200275"/>
          <p14:tracePt t="171069" x="2081213" y="2176463"/>
          <p14:tracePt t="171078" x="2097088" y="2152650"/>
          <p14:tracePt t="171086" x="2097088" y="2136775"/>
          <p14:tracePt t="171095" x="2097088" y="2128838"/>
          <p14:tracePt t="171102" x="2097088" y="2120900"/>
          <p14:tracePt t="171111" x="2097088" y="2105025"/>
          <p14:tracePt t="171118" x="2097088" y="2089150"/>
          <p14:tracePt t="171128" x="2097088" y="2081213"/>
          <p14:tracePt t="171135" x="2097088" y="2065338"/>
          <p14:tracePt t="171143" x="2097088" y="2041525"/>
          <p14:tracePt t="171150" x="2097088" y="2025650"/>
          <p14:tracePt t="171158" x="2097088" y="2009775"/>
          <p14:tracePt t="171166" x="2097088" y="2001838"/>
          <p14:tracePt t="171173" x="2089150" y="1985963"/>
          <p14:tracePt t="171182" x="2081213" y="1938338"/>
          <p14:tracePt t="171190" x="2081213" y="1914525"/>
          <p14:tracePt t="171198" x="2065338" y="1881188"/>
          <p14:tracePt t="171206" x="2033588" y="1833563"/>
          <p14:tracePt t="171218" x="1984375" y="1746250"/>
          <p14:tracePt t="171222" x="1936750" y="1706563"/>
          <p14:tracePt t="171230" x="1849438" y="1674813"/>
          <p14:tracePt t="171238" x="1833563" y="1666875"/>
          <p14:tracePt t="171246" x="1817688" y="1651000"/>
          <p14:tracePt t="171254" x="1785938" y="1643063"/>
          <p14:tracePt t="171262" x="1754188" y="1627188"/>
          <p14:tracePt t="171270" x="1738313" y="1619250"/>
          <p14:tracePt t="171278" x="1714500" y="1611313"/>
          <p14:tracePt t="171286" x="1690688" y="1603375"/>
          <p14:tracePt t="171294" x="1682750" y="1603375"/>
          <p14:tracePt t="171302" x="1633538" y="1603375"/>
          <p14:tracePt t="171311" x="1617663" y="1603375"/>
          <p14:tracePt t="171318" x="1593850" y="1595438"/>
          <p14:tracePt t="171330" x="1585913" y="1587500"/>
          <p14:tracePt t="171334" x="1570038" y="1587500"/>
          <p14:tracePt t="171342" x="1530350" y="1587500"/>
          <p14:tracePt t="171350" x="1506538" y="1587500"/>
          <p14:tracePt t="171358" x="1474788" y="1587500"/>
          <p14:tracePt t="171370" x="1395413" y="1587500"/>
          <p14:tracePt t="171374" x="1316038" y="1587500"/>
          <p14:tracePt t="171382" x="1250950" y="1587500"/>
          <p14:tracePt t="171390" x="1203325" y="1587500"/>
          <p14:tracePt t="171398" x="1155700" y="1587500"/>
          <p14:tracePt t="171406" x="1123950" y="1587500"/>
          <p14:tracePt t="171414" x="1076325" y="1587500"/>
          <p14:tracePt t="171422" x="1052513" y="1587500"/>
          <p14:tracePt t="171430" x="1036638" y="1587500"/>
          <p14:tracePt t="171438" x="1028700" y="1587500"/>
          <p14:tracePt t="171446" x="1012825" y="1587500"/>
          <p14:tracePt t="171462" x="1004888" y="1587500"/>
          <p14:tracePt t="171471" x="989013" y="1595438"/>
          <p14:tracePt t="171486" x="981075" y="1595438"/>
          <p14:tracePt t="171496" x="973138" y="1603375"/>
          <p14:tracePt t="171502" x="965200" y="1603375"/>
          <p14:tracePt t="171511" x="957263" y="1611313"/>
          <p14:tracePt t="171522" x="949325" y="1619250"/>
          <p14:tracePt t="171526" x="933450" y="1627188"/>
          <p14:tracePt t="171534" x="933450" y="1635125"/>
          <p14:tracePt t="171542" x="917575" y="1635125"/>
          <p14:tracePt t="171558" x="917575" y="1643063"/>
          <p14:tracePt t="171598" x="917575" y="1651000"/>
          <p14:tracePt t="171614" x="908050" y="1658938"/>
          <p14:tracePt t="171622" x="908050" y="1674813"/>
          <p14:tracePt t="171638" x="908050" y="1690688"/>
          <p14:tracePt t="171646" x="900113" y="1698625"/>
          <p14:tracePt t="171654" x="900113" y="1714500"/>
          <p14:tracePt t="171662" x="900113" y="1730375"/>
          <p14:tracePt t="171670" x="900113" y="1738313"/>
          <p14:tracePt t="171678" x="900113" y="1746250"/>
          <p14:tracePt t="171686" x="900113" y="1762125"/>
          <p14:tracePt t="171695" x="900113" y="1778000"/>
          <p14:tracePt t="171702" x="900113" y="1785938"/>
          <p14:tracePt t="171711" x="900113" y="1793875"/>
          <p14:tracePt t="171718" x="900113" y="1809750"/>
          <p14:tracePt t="171726" x="900113" y="1833563"/>
          <p14:tracePt t="171734" x="900113" y="1849438"/>
          <p14:tracePt t="171742" x="900113" y="1857375"/>
          <p14:tracePt t="171750" x="900113" y="1881188"/>
          <p14:tracePt t="171758" x="900113" y="1890713"/>
          <p14:tracePt t="171766" x="900113" y="1906588"/>
          <p14:tracePt t="171774" x="900113" y="1930400"/>
          <p14:tracePt t="171782" x="900113" y="1938338"/>
          <p14:tracePt t="171790" x="900113" y="1946275"/>
          <p14:tracePt t="171798" x="900113" y="1970088"/>
          <p14:tracePt t="171806" x="900113" y="1978025"/>
          <p14:tracePt t="171814" x="900113" y="2001838"/>
          <p14:tracePt t="171822" x="900113" y="2009775"/>
          <p14:tracePt t="171830" x="900113" y="2017713"/>
          <p14:tracePt t="171838" x="900113" y="2025650"/>
          <p14:tracePt t="171846" x="900113" y="2041525"/>
          <p14:tracePt t="171854" x="900113" y="2049463"/>
          <p14:tracePt t="171862" x="900113" y="2057400"/>
          <p14:tracePt t="171870" x="900113" y="2073275"/>
          <p14:tracePt t="171878" x="908050" y="2089150"/>
          <p14:tracePt t="171886" x="917575" y="2105025"/>
          <p14:tracePt t="171894" x="917575" y="2152650"/>
          <p14:tracePt t="171902" x="925513" y="2192338"/>
          <p14:tracePt t="171912" x="925513" y="2208213"/>
          <p14:tracePt t="171918" x="933450" y="2257425"/>
          <p14:tracePt t="171927" x="933450" y="2265363"/>
          <p14:tracePt t="171934" x="941388" y="2281238"/>
          <p14:tracePt t="171942" x="941388" y="2297113"/>
          <p14:tracePt t="171950" x="957263" y="2312988"/>
          <p14:tracePt t="171958" x="957263" y="2320925"/>
          <p14:tracePt t="171967" x="965200" y="2336800"/>
          <p14:tracePt t="171974" x="973138" y="2336800"/>
          <p14:tracePt t="171981" x="973138" y="2344738"/>
          <p14:tracePt t="172014" x="981075" y="2344738"/>
          <p14:tracePt t="172030" x="989013" y="2344738"/>
          <p14:tracePt t="172046" x="1004888" y="2344738"/>
          <p14:tracePt t="172054" x="1012825" y="2344738"/>
          <p14:tracePt t="172062" x="1020763" y="2344738"/>
          <p14:tracePt t="172070" x="1028700" y="2344738"/>
          <p14:tracePt t="172078" x="1052513" y="2344738"/>
          <p14:tracePt t="172086" x="1060450" y="2344738"/>
          <p14:tracePt t="172094" x="1068388" y="2352675"/>
          <p14:tracePt t="172102" x="1076325" y="2352675"/>
          <p14:tracePt t="172111" x="1084263" y="2360613"/>
          <p14:tracePt t="172118" x="1092200" y="2360613"/>
          <p14:tracePt t="172127" x="1100138" y="2360613"/>
          <p14:tracePt t="172143" x="1108075" y="2360613"/>
          <p14:tracePt t="172214" x="1116013" y="2360613"/>
          <p14:tracePt t="172246" x="1123950" y="2360613"/>
          <p14:tracePt t="172254" x="1147763" y="2344738"/>
          <p14:tracePt t="172262" x="1155700" y="2328863"/>
          <p14:tracePt t="172270" x="1171575" y="2320925"/>
          <p14:tracePt t="172279" x="1179513" y="2297113"/>
          <p14:tracePt t="172285" x="1195388" y="2257425"/>
          <p14:tracePt t="172293" x="1211263" y="2184400"/>
          <p14:tracePt t="172302" x="1211263" y="2168525"/>
          <p14:tracePt t="172310" x="1219200" y="2136775"/>
          <p14:tracePt t="172318" x="1227138" y="2120900"/>
          <p14:tracePt t="172329" x="1227138" y="2097088"/>
          <p14:tracePt t="172334" x="1227138" y="2065338"/>
          <p14:tracePt t="172343" x="1227138" y="2057400"/>
          <p14:tracePt t="172350" x="1227138" y="2041525"/>
          <p14:tracePt t="172358" x="1227138" y="2033588"/>
          <p14:tracePt t="172366" x="1227138" y="2025650"/>
          <p14:tracePt t="172374" x="1227138" y="2017713"/>
          <p14:tracePt t="172382" x="1219200" y="2017713"/>
          <p14:tracePt t="172390" x="1211263" y="2001838"/>
          <p14:tracePt t="172398" x="1203325" y="1993900"/>
          <p14:tracePt t="172406" x="1195388" y="1985963"/>
          <p14:tracePt t="172414" x="1163638" y="1970088"/>
          <p14:tracePt t="172422" x="1163638" y="1962150"/>
          <p14:tracePt t="172430" x="1123950" y="1946275"/>
          <p14:tracePt t="172438" x="1100138" y="1922463"/>
          <p14:tracePt t="172446" x="1084263" y="1914525"/>
          <p14:tracePt t="172454" x="1068388" y="1898650"/>
          <p14:tracePt t="172462" x="1052513" y="1890713"/>
          <p14:tracePt t="172470" x="1036638" y="1881188"/>
          <p14:tracePt t="172479" x="1036638" y="1873250"/>
          <p14:tracePt t="172488" x="1020763" y="1873250"/>
          <p14:tracePt t="172499" x="1012825" y="1865313"/>
          <p14:tracePt t="172526" x="1004888" y="1865313"/>
          <p14:tracePt t="172534" x="996950" y="1865313"/>
          <p14:tracePt t="172543" x="989013" y="1865313"/>
          <p14:tracePt t="172550" x="981075" y="1873250"/>
          <p14:tracePt t="172558" x="965200" y="1873250"/>
          <p14:tracePt t="172566" x="965200" y="1881188"/>
          <p14:tracePt t="172578" x="957263" y="1890713"/>
          <p14:tracePt t="172582" x="941388" y="1890713"/>
          <p14:tracePt t="172590" x="933450" y="1898650"/>
          <p14:tracePt t="172598" x="925513" y="1906588"/>
          <p14:tracePt t="172606" x="917575" y="1914525"/>
          <p14:tracePt t="172614" x="908050" y="1922463"/>
          <p14:tracePt t="172679" x="917575" y="1922463"/>
          <p14:tracePt t="172687" x="925513" y="1930400"/>
          <p14:tracePt t="172695" x="933450" y="1930400"/>
          <p14:tracePt t="172702" x="941388" y="1930400"/>
          <p14:tracePt t="172710" x="949325" y="1930400"/>
          <p14:tracePt t="172718" x="957263" y="1930400"/>
          <p14:tracePt t="172730" x="965200" y="1930400"/>
          <p14:tracePt t="172758" x="965200" y="1938338"/>
          <p14:tracePt t="172766" x="965200" y="1946275"/>
          <p14:tracePt t="172774" x="965200" y="1970088"/>
          <p14:tracePt t="172782" x="965200" y="1978025"/>
          <p14:tracePt t="172790" x="965200" y="2017713"/>
          <p14:tracePt t="172798" x="973138" y="2073275"/>
          <p14:tracePt t="172806" x="973138" y="2105025"/>
          <p14:tracePt t="172814" x="989013" y="2152650"/>
          <p14:tracePt t="172822" x="996950" y="2176463"/>
          <p14:tracePt t="172830" x="1004888" y="2208213"/>
          <p14:tracePt t="172838" x="1012825" y="2224088"/>
          <p14:tracePt t="172846" x="1020763" y="2297113"/>
          <p14:tracePt t="172854" x="1020763" y="2305050"/>
          <p14:tracePt t="172862" x="1028700" y="2320925"/>
          <p14:tracePt t="172870" x="1036638" y="2392363"/>
          <p14:tracePt t="172882" x="1036638" y="2408238"/>
          <p14:tracePt t="172886" x="1044575" y="2424113"/>
          <p14:tracePt t="172895" x="1052513" y="2432050"/>
          <p14:tracePt t="172902" x="1060450" y="2447925"/>
          <p14:tracePt t="172910" x="1076325" y="2447925"/>
          <p14:tracePt t="172918" x="1076325" y="2455863"/>
          <p14:tracePt t="172942" x="1084263" y="2455863"/>
          <p14:tracePt t="172950" x="1092200" y="2455863"/>
          <p14:tracePt t="172958" x="1100138" y="2439988"/>
          <p14:tracePt t="172966" x="1123950" y="2432050"/>
          <p14:tracePt t="172974" x="1131888" y="2424113"/>
          <p14:tracePt t="172982" x="1171575" y="2408238"/>
          <p14:tracePt t="172990" x="1227138" y="2400300"/>
          <p14:tracePt t="172998" x="1235075" y="2400300"/>
          <p14:tracePt t="173006" x="1250950" y="2392363"/>
          <p14:tracePt t="173014" x="1258888" y="2384425"/>
          <p14:tracePt t="173022" x="1274763" y="2384425"/>
          <p14:tracePt t="173034" x="1284288" y="2376488"/>
          <p14:tracePt t="173038" x="1292225" y="2376488"/>
          <p14:tracePt t="173054" x="1300163" y="2376488"/>
          <p14:tracePt t="173080" x="1300163" y="2368550"/>
          <p14:tracePt t="174318" x="1308100" y="2368550"/>
          <p14:tracePt t="174334" x="1323975" y="2368550"/>
          <p14:tracePt t="174351" x="1331913" y="2368550"/>
          <p14:tracePt t="174358" x="1355725" y="2368550"/>
          <p14:tracePt t="174367" x="1363663" y="2368550"/>
          <p14:tracePt t="174374" x="1379538" y="2368550"/>
          <p14:tracePt t="174384" x="1395413" y="2376488"/>
          <p14:tracePt t="174390" x="1419225" y="2384425"/>
          <p14:tracePt t="174398" x="1450975" y="2384425"/>
          <p14:tracePt t="174406" x="1498600" y="2392363"/>
          <p14:tracePt t="174413" x="1506538" y="2392363"/>
          <p14:tracePt t="174422" x="1538288" y="2392363"/>
          <p14:tracePt t="174430" x="1585913" y="2392363"/>
          <p14:tracePt t="174438" x="1633538" y="2392363"/>
          <p14:tracePt t="174446" x="1651000" y="2392363"/>
          <p14:tracePt t="174454" x="1698625" y="2392363"/>
          <p14:tracePt t="174462" x="1722438" y="2392363"/>
          <p14:tracePt t="174470" x="1738313" y="2392363"/>
          <p14:tracePt t="174478" x="1754188" y="2392363"/>
          <p14:tracePt t="174486" x="1762125" y="2392363"/>
          <p14:tracePt t="174494" x="1778000" y="2392363"/>
          <p14:tracePt t="174502" x="1793875" y="2392363"/>
          <p14:tracePt t="174510" x="1801813" y="2392363"/>
          <p14:tracePt t="174518" x="1809750" y="2392363"/>
          <p14:tracePt t="174527" x="1817688" y="2392363"/>
          <p14:tracePt t="174533" x="1841500" y="2392363"/>
          <p14:tracePt t="174542" x="1857375" y="2392363"/>
          <p14:tracePt t="174551" x="1865313" y="2392363"/>
          <p14:tracePt t="174558" x="1873250" y="2392363"/>
          <p14:tracePt t="174569" x="1881188" y="2392363"/>
          <p14:tracePt t="174584" x="1889125" y="2392363"/>
          <p14:tracePt t="174590" x="1897063" y="2384425"/>
          <p14:tracePt t="174598" x="1905000" y="2384425"/>
          <p14:tracePt t="174622" x="1920875" y="2376488"/>
          <p14:tracePt t="174630" x="1936750" y="2376488"/>
          <p14:tracePt t="174639" x="1944688" y="2376488"/>
          <p14:tracePt t="174646" x="1952625" y="2368550"/>
          <p14:tracePt t="174654" x="1976438" y="2352675"/>
          <p14:tracePt t="174662" x="1984375" y="2352675"/>
          <p14:tracePt t="174670" x="1992313" y="2352675"/>
          <p14:tracePt t="174678" x="2008188" y="2352675"/>
          <p14:tracePt t="174686" x="2008188" y="2344738"/>
          <p14:tracePt t="174694" x="2017713" y="2344738"/>
          <p14:tracePt t="174710" x="2025650" y="2344738"/>
          <p14:tracePt t="174718" x="2033588" y="2336800"/>
          <p14:tracePt t="174734" x="2041525" y="2328863"/>
          <p14:tracePt t="174742" x="2049463" y="2328863"/>
          <p14:tracePt t="174750" x="2065338" y="2320925"/>
          <p14:tracePt t="174758" x="2073275" y="2320925"/>
          <p14:tracePt t="174766" x="2089150" y="2312988"/>
          <p14:tracePt t="174774" x="2097088" y="2312988"/>
          <p14:tracePt t="174783" x="2112963" y="2305050"/>
          <p14:tracePt t="174790" x="2144713" y="2305050"/>
          <p14:tracePt t="174806" x="2152650" y="2305050"/>
          <p14:tracePt t="174822" x="2160588" y="2305050"/>
          <p14:tracePt t="174846" x="2168525" y="2305050"/>
          <p14:tracePt t="174862" x="2176463" y="2305050"/>
          <p14:tracePt t="174870" x="2184400" y="2305050"/>
          <p14:tracePt t="174886" x="2192338" y="2312988"/>
          <p14:tracePt t="174960" x="2192338" y="2320925"/>
          <p14:tracePt t="174974" x="2192338" y="2328863"/>
          <p14:tracePt t="175367" x="2200275" y="2328863"/>
          <p14:tracePt t="175399" x="2208213" y="2328863"/>
          <p14:tracePt t="175407" x="2216150" y="2328863"/>
          <p14:tracePt t="175422" x="2224088" y="2328863"/>
          <p14:tracePt t="175462" x="2232025" y="2328863"/>
          <p14:tracePt t="175470" x="2239963" y="2328863"/>
          <p14:tracePt t="175478" x="2247900" y="2320925"/>
          <p14:tracePt t="175510" x="2255838" y="2320925"/>
          <p14:tracePt t="175526" x="2255838" y="2328863"/>
          <p14:tracePt t="175550" x="2255838" y="2320925"/>
          <p14:tracePt t="175558" x="2255838" y="2305050"/>
          <p14:tracePt t="175803" x="2263775" y="2305050"/>
          <p14:tracePt t="175814" x="2271713" y="2305050"/>
          <p14:tracePt t="175830" x="2295525" y="2305050"/>
          <p14:tracePt t="175838" x="2303463" y="2312988"/>
          <p14:tracePt t="175870" x="2303463" y="2320925"/>
          <p14:tracePt t="175894" x="2303463" y="2328863"/>
          <p14:tracePt t="175902" x="2319338" y="2352675"/>
          <p14:tracePt t="175914" x="2327275" y="2360613"/>
          <p14:tracePt t="175918" x="2374900" y="2384425"/>
          <p14:tracePt t="175926" x="2416175" y="2416175"/>
          <p14:tracePt t="175934" x="2463800" y="2439988"/>
          <p14:tracePt t="175942" x="2519363" y="2463800"/>
          <p14:tracePt t="175950" x="2535238" y="2471738"/>
          <p14:tracePt t="175958" x="2559050" y="2479675"/>
          <p14:tracePt t="175966" x="2582863" y="2495550"/>
          <p14:tracePt t="175975" x="2622550" y="2511425"/>
          <p14:tracePt t="175982" x="2630488" y="2519363"/>
          <p14:tracePt t="175989" x="2638425" y="2519363"/>
          <p14:tracePt t="175998" x="2646363" y="2519363"/>
          <p14:tracePt t="176022" x="2654300" y="2519363"/>
          <p14:tracePt t="176030" x="2662238" y="2519363"/>
          <p14:tracePt t="176038" x="2670175" y="2511425"/>
          <p14:tracePt t="176046" x="2670175" y="2503488"/>
          <p14:tracePt t="176054" x="2678113" y="2495550"/>
          <p14:tracePt t="176066" x="2693988" y="2487613"/>
          <p14:tracePt t="176070" x="2709863" y="2471738"/>
          <p14:tracePt t="176078" x="2717800" y="2463800"/>
          <p14:tracePt t="176086" x="2733675" y="2447925"/>
          <p14:tracePt t="176095" x="2751138" y="2439988"/>
          <p14:tracePt t="176105" x="2759075" y="2424113"/>
          <p14:tracePt t="176111" x="2774950" y="2408238"/>
          <p14:tracePt t="176118" x="2782888" y="2400300"/>
          <p14:tracePt t="176126" x="2798763" y="2392363"/>
          <p14:tracePt t="176134" x="2798763" y="2384425"/>
          <p14:tracePt t="176142" x="2814638" y="2384425"/>
          <p14:tracePt t="176150" x="2814638" y="2376488"/>
          <p14:tracePt t="176158" x="2822575" y="2376488"/>
          <p14:tracePt t="176174" x="2838450" y="2368550"/>
          <p14:tracePt t="176182" x="2846388" y="2352675"/>
          <p14:tracePt t="176190" x="2862263" y="2352675"/>
          <p14:tracePt t="176198" x="2878138" y="2336800"/>
          <p14:tracePt t="176207" x="2886075" y="2328863"/>
          <p14:tracePt t="176214" x="2909888" y="2305050"/>
          <p14:tracePt t="176223" x="2917825" y="2289175"/>
          <p14:tracePt t="176229" x="2941638" y="2273300"/>
          <p14:tracePt t="176240" x="2965450" y="2257425"/>
          <p14:tracePt t="176246" x="2965450" y="2241550"/>
          <p14:tracePt t="176254" x="2965450" y="2233613"/>
          <p14:tracePt t="176262" x="2973388" y="2208213"/>
          <p14:tracePt t="176270" x="2981325" y="2192338"/>
          <p14:tracePt t="176278" x="2981325" y="2176463"/>
          <p14:tracePt t="176286" x="2981325" y="2152650"/>
          <p14:tracePt t="176294" x="2981325" y="2120900"/>
          <p14:tracePt t="176302" x="2981325" y="2105025"/>
          <p14:tracePt t="176310" x="2981325" y="2081213"/>
          <p14:tracePt t="176325" x="2973388" y="2057400"/>
          <p14:tracePt t="176334" x="2973388" y="2033588"/>
          <p14:tracePt t="176342" x="2965450" y="2025650"/>
          <p14:tracePt t="176350" x="2965450" y="2017713"/>
          <p14:tracePt t="176358" x="2965450" y="2009775"/>
          <p14:tracePt t="176365" x="2957513" y="2009775"/>
          <p14:tracePt t="176374" x="2957513" y="1993900"/>
          <p14:tracePt t="176382" x="2957513" y="1985963"/>
          <p14:tracePt t="176390" x="2957513" y="1970088"/>
          <p14:tracePt t="176398" x="2957513" y="1962150"/>
          <p14:tracePt t="176405" x="2957513" y="1946275"/>
          <p14:tracePt t="176414" x="2957513" y="1938338"/>
          <p14:tracePt t="176424" x="2957513" y="1930400"/>
          <p14:tracePt t="176430" x="2957513" y="1922463"/>
          <p14:tracePt t="176439" x="2957513" y="1914525"/>
          <p14:tracePt t="176446" x="2957513" y="1906588"/>
          <p14:tracePt t="176454" x="2957513" y="1881188"/>
          <p14:tracePt t="176462" x="2957513" y="1865313"/>
          <p14:tracePt t="176470" x="2957513" y="1857375"/>
          <p14:tracePt t="176478" x="2957513" y="1833563"/>
          <p14:tracePt t="176486" x="2957513" y="1817688"/>
          <p14:tracePt t="176494" x="2957513" y="1809750"/>
          <p14:tracePt t="176502" x="2957513" y="1793875"/>
          <p14:tracePt t="176510" x="2949575" y="1785938"/>
          <p14:tracePt t="176518" x="2949575" y="1778000"/>
          <p14:tracePt t="176526" x="2941638" y="1770063"/>
          <p14:tracePt t="176542" x="2941638" y="1762125"/>
          <p14:tracePt t="176607" x="2933700" y="1762125"/>
          <p14:tracePt t="176623" x="2925763" y="1762125"/>
          <p14:tracePt t="176631" x="2917825" y="1762125"/>
          <p14:tracePt t="176639" x="2909888" y="1762125"/>
          <p14:tracePt t="176646" x="2894013" y="1762125"/>
          <p14:tracePt t="176653" x="2878138" y="1762125"/>
          <p14:tracePt t="176662" x="2870200" y="1762125"/>
          <p14:tracePt t="176673" x="2846388" y="1762125"/>
          <p14:tracePt t="176678" x="2814638" y="1762125"/>
          <p14:tracePt t="176686" x="2798763" y="1762125"/>
          <p14:tracePt t="176694" x="2751138" y="1770063"/>
          <p14:tracePt t="176702" x="2733675" y="1770063"/>
          <p14:tracePt t="176710" x="2725738" y="1770063"/>
          <p14:tracePt t="176719" x="2717800" y="1770063"/>
          <p14:tracePt t="176734" x="2709863" y="1770063"/>
          <p14:tracePt t="176750" x="2709863" y="1778000"/>
          <p14:tracePt t="176758" x="2701925" y="1778000"/>
          <p14:tracePt t="176782" x="2693988" y="1778000"/>
          <p14:tracePt t="176798" x="2693988" y="1785938"/>
          <p14:tracePt t="176806" x="2686050" y="1785938"/>
          <p14:tracePt t="176823" x="2686050" y="1793875"/>
          <p14:tracePt t="176830" x="2686050" y="1801813"/>
          <p14:tracePt t="176839" x="2686050" y="1809750"/>
          <p14:tracePt t="176846" x="2686050" y="1833563"/>
          <p14:tracePt t="176854" x="2686050" y="1849438"/>
          <p14:tracePt t="176862" x="2678113" y="1865313"/>
          <p14:tracePt t="176870" x="2678113" y="1873250"/>
          <p14:tracePt t="176878" x="2670175" y="1906588"/>
          <p14:tracePt t="176886" x="2670175" y="1922463"/>
          <p14:tracePt t="176894" x="2670175" y="1946275"/>
          <p14:tracePt t="176902" x="2670175" y="1978025"/>
          <p14:tracePt t="176910" x="2670175" y="1993900"/>
          <p14:tracePt t="176918" x="2670175" y="2041525"/>
          <p14:tracePt t="176926" x="2670175" y="2073275"/>
          <p14:tracePt t="176934" x="2670175" y="2089150"/>
          <p14:tracePt t="176942" x="2670175" y="2112963"/>
          <p14:tracePt t="176950" x="2670175" y="2136775"/>
          <p14:tracePt t="176958" x="2670175" y="2152650"/>
          <p14:tracePt t="176974" x="2670175" y="2160588"/>
          <p14:tracePt t="176982" x="2670175" y="2176463"/>
          <p14:tracePt t="176998" x="2670175" y="2192338"/>
          <p14:tracePt t="177006" x="2670175" y="2200275"/>
          <p14:tracePt t="177014" x="2670175" y="2208213"/>
          <p14:tracePt t="177023" x="2670175" y="2216150"/>
          <p14:tracePt t="177030" x="2670175" y="2224088"/>
          <p14:tracePt t="177039" x="2670175" y="2233613"/>
          <p14:tracePt t="177046" x="2670175" y="2241550"/>
          <p14:tracePt t="177054" x="2670175" y="2249488"/>
          <p14:tracePt t="177062" x="2670175" y="2257425"/>
          <p14:tracePt t="177070" x="2670175" y="2265363"/>
          <p14:tracePt t="177087" x="2670175" y="2281238"/>
          <p14:tracePt t="177102" x="2670175" y="2289175"/>
          <p14:tracePt t="177110" x="2678113" y="2305050"/>
          <p14:tracePt t="177126" x="2678113" y="2312988"/>
          <p14:tracePt t="177134" x="2686050" y="2320925"/>
          <p14:tracePt t="177144" x="2686050" y="2328863"/>
          <p14:tracePt t="177158" x="2686050" y="2344738"/>
          <p14:tracePt t="177166" x="2693988" y="2344738"/>
          <p14:tracePt t="177174" x="2693988" y="2352675"/>
          <p14:tracePt t="177182" x="2701925" y="2352675"/>
          <p14:tracePt t="177190" x="2709863" y="2368550"/>
          <p14:tracePt t="177206" x="2725738" y="2368550"/>
          <p14:tracePt t="177214" x="2725738" y="2376488"/>
          <p14:tracePt t="177230" x="2733675" y="2376488"/>
          <p14:tracePt t="177239" x="2733675" y="2384425"/>
          <p14:tracePt t="177295" x="2741613" y="2392363"/>
          <p14:tracePt t="177302" x="2741613" y="2400300"/>
          <p14:tracePt t="177311" x="2751138" y="2408238"/>
          <p14:tracePt t="177318" x="2759075" y="2416175"/>
          <p14:tracePt t="177326" x="2774950" y="2416175"/>
          <p14:tracePt t="177334" x="2782888" y="2424113"/>
          <p14:tracePt t="177342" x="2790825" y="2424113"/>
          <p14:tracePt t="177350" x="2798763" y="2432050"/>
          <p14:tracePt t="177358" x="2822575" y="2447925"/>
          <p14:tracePt t="177366" x="2838450" y="2447925"/>
          <p14:tracePt t="177374" x="2854325" y="2455863"/>
          <p14:tracePt t="177382" x="2862263" y="2463800"/>
          <p14:tracePt t="177390" x="2878138" y="2471738"/>
          <p14:tracePt t="177398" x="2894013" y="2471738"/>
          <p14:tracePt t="177405" x="2917825" y="2471738"/>
          <p14:tracePt t="177414" x="2917825" y="2479675"/>
          <p14:tracePt t="177426" x="2933700" y="2479675"/>
          <p14:tracePt t="177430" x="2941638" y="2479675"/>
          <p14:tracePt t="177439" x="2949575" y="2479675"/>
          <p14:tracePt t="177446" x="2957513" y="2479675"/>
          <p14:tracePt t="177456" x="2965450" y="2479675"/>
          <p14:tracePt t="177462" x="2973388" y="2479675"/>
          <p14:tracePt t="177470" x="2981325" y="2471738"/>
          <p14:tracePt t="177478" x="2997200" y="2455863"/>
          <p14:tracePt t="177495" x="3013075" y="2447925"/>
          <p14:tracePt t="177502" x="3060700" y="2432050"/>
          <p14:tracePt t="177510" x="3068638" y="2416175"/>
          <p14:tracePt t="177518" x="3068638" y="2400300"/>
          <p14:tracePt t="177526" x="3084513" y="2392363"/>
          <p14:tracePt t="177534" x="3092450" y="2368550"/>
          <p14:tracePt t="177542" x="3092450" y="2352675"/>
          <p14:tracePt t="177550" x="3092450" y="2336800"/>
          <p14:tracePt t="177558" x="3100388" y="2328863"/>
          <p14:tracePt t="177566" x="3100388" y="2320925"/>
          <p14:tracePt t="177578" x="3100388" y="2312988"/>
          <p14:tracePt t="177582" x="3100388" y="2305050"/>
          <p14:tracePt t="177590" x="3100388" y="2297113"/>
          <p14:tracePt t="177606" x="3100388" y="2289175"/>
          <p14:tracePt t="177614" x="3100388" y="2281238"/>
          <p14:tracePt t="177631" x="3100388" y="2273300"/>
          <p14:tracePt t="177646" x="3100388" y="2257425"/>
          <p14:tracePt t="177656" x="3092450" y="2257425"/>
          <p14:tracePt t="177662" x="3092450" y="2249488"/>
          <p14:tracePt t="177671" x="3092450" y="2241550"/>
          <p14:tracePt t="177678" x="3092450" y="2224088"/>
          <p14:tracePt t="177686" x="3092450" y="2216150"/>
          <p14:tracePt t="177694" x="3092450" y="2208213"/>
          <p14:tracePt t="177702" x="3092450" y="2192338"/>
          <p14:tracePt t="177710" x="3092450" y="2184400"/>
          <p14:tracePt t="177718" x="3084513" y="2168525"/>
          <p14:tracePt t="177730" x="3084513" y="2160588"/>
          <p14:tracePt t="177734" x="3084513" y="2112963"/>
          <p14:tracePt t="177742" x="3084513" y="2089150"/>
          <p14:tracePt t="177751" x="3084513" y="2025650"/>
          <p14:tracePt t="177758" x="3084513" y="2001838"/>
          <p14:tracePt t="177766" x="3084513" y="1985963"/>
          <p14:tracePt t="177774" x="3084513" y="1946275"/>
          <p14:tracePt t="177782" x="3076575" y="1938338"/>
          <p14:tracePt t="177790" x="3076575" y="1914525"/>
          <p14:tracePt t="177798" x="3076575" y="1906588"/>
          <p14:tracePt t="177806" x="3076575" y="1898650"/>
          <p14:tracePt t="177814" x="3076575" y="1881188"/>
          <p14:tracePt t="177830" x="3076575" y="1857375"/>
          <p14:tracePt t="177838" x="3068638" y="1857375"/>
          <p14:tracePt t="177846" x="3068638" y="1841500"/>
          <p14:tracePt t="177855" x="3060700" y="1841500"/>
          <p14:tracePt t="177862" x="3060700" y="1833563"/>
          <p14:tracePt t="177871" x="3060700" y="1825625"/>
          <p14:tracePt t="177878" x="3060700" y="1817688"/>
          <p14:tracePt t="177886" x="3052763" y="1809750"/>
          <p14:tracePt t="177895" x="3052763" y="1801813"/>
          <p14:tracePt t="177902" x="3044825" y="1793875"/>
          <p14:tracePt t="177910" x="3036888" y="1793875"/>
          <p14:tracePt t="177918" x="3036888" y="1778000"/>
          <p14:tracePt t="177926" x="3036888" y="1770063"/>
          <p14:tracePt t="177942" x="3028950" y="1770063"/>
          <p14:tracePt t="177950" x="3028950" y="1762125"/>
          <p14:tracePt t="177966" x="3028950" y="1754188"/>
          <p14:tracePt t="178103" x="3021013" y="1754188"/>
          <p14:tracePt t="178224" x="3013075" y="1754188"/>
          <p14:tracePt t="178270" x="3005138" y="1754188"/>
          <p14:tracePt t="178294" x="2997200" y="1754188"/>
          <p14:tracePt t="178327" x="2989263" y="1754188"/>
          <p14:tracePt t="178334" x="2989263" y="1762125"/>
          <p14:tracePt t="178342" x="2981325" y="1762125"/>
          <p14:tracePt t="178358" x="2973388" y="1762125"/>
          <p14:tracePt t="178374" x="2965450" y="1762125"/>
          <p14:tracePt t="178390" x="2949575" y="1762125"/>
          <p14:tracePt t="178398" x="2941638" y="1762125"/>
          <p14:tracePt t="178414" x="2917825" y="1762125"/>
          <p14:tracePt t="178422" x="2909888" y="1762125"/>
          <p14:tracePt t="178439" x="2901950" y="1762125"/>
          <p14:tracePt t="178446" x="2894013" y="1762125"/>
          <p14:tracePt t="178456" x="2886075" y="1770063"/>
          <p14:tracePt t="178462" x="2870200" y="1785938"/>
          <p14:tracePt t="178471" x="2862263" y="1809750"/>
          <p14:tracePt t="178478" x="2846388" y="1817688"/>
          <p14:tracePt t="178486" x="2830513" y="1865313"/>
          <p14:tracePt t="178494" x="2822575" y="1890713"/>
          <p14:tracePt t="178502" x="2767013" y="1962150"/>
          <p14:tracePt t="178510" x="2767013" y="1978025"/>
          <p14:tracePt t="178518" x="2741613" y="2025650"/>
          <p14:tracePt t="178526" x="2733675" y="2065338"/>
          <p14:tracePt t="178534" x="2725738" y="2081213"/>
          <p14:tracePt t="178542" x="2725738" y="2105025"/>
          <p14:tracePt t="178550" x="2725738" y="2120900"/>
          <p14:tracePt t="178558" x="2717800" y="2136775"/>
          <p14:tracePt t="178567" x="2717800" y="2152650"/>
          <p14:tracePt t="178573" x="2717800" y="2168525"/>
          <p14:tracePt t="178583" x="2717800" y="2176463"/>
          <p14:tracePt t="178591" x="2717800" y="2184400"/>
          <p14:tracePt t="178602" x="2717800" y="2200275"/>
          <p14:tracePt t="178612" x="2717800" y="2216150"/>
          <p14:tracePt t="178614" x="2717800" y="2265363"/>
          <p14:tracePt t="178622" x="2717800" y="2281238"/>
          <p14:tracePt t="178631" x="2717800" y="2320925"/>
          <p14:tracePt t="178643" x="2717800" y="2376488"/>
          <p14:tracePt t="178647" x="2717800" y="2384425"/>
          <p14:tracePt t="178655" x="2717800" y="2392363"/>
          <p14:tracePt t="178662" x="2725738" y="2408238"/>
          <p14:tracePt t="178726" x="2733675" y="2408238"/>
          <p14:tracePt t="178734" x="2741613" y="2408238"/>
          <p14:tracePt t="178742" x="2751138" y="2408238"/>
          <p14:tracePt t="178750" x="2759075" y="2408238"/>
          <p14:tracePt t="178758" x="2774950" y="2392363"/>
          <p14:tracePt t="178766" x="2838450" y="2336800"/>
          <p14:tracePt t="178774" x="2909888" y="2249488"/>
          <p14:tracePt t="178782" x="2965450" y="2176463"/>
          <p14:tracePt t="178787" x="3028950" y="2057400"/>
          <p14:tracePt t="178798" x="3044825" y="1978025"/>
          <p14:tracePt t="178806" x="3068638" y="1873250"/>
          <p14:tracePt t="178814" x="3068638" y="1801813"/>
          <p14:tracePt t="178823" x="3068638" y="1690688"/>
          <p14:tracePt t="178831" x="3068638" y="1627188"/>
          <p14:tracePt t="178837" x="3060700" y="1514475"/>
          <p14:tracePt t="178846" x="3044825" y="1458913"/>
          <p14:tracePt t="178854" x="3044825" y="1450975"/>
          <p14:tracePt t="178862" x="3044825" y="1443038"/>
          <p14:tracePt t="178871" x="3036888" y="1443038"/>
          <p14:tracePt t="178926" x="3028950" y="1443038"/>
          <p14:tracePt t="178939" x="3021013" y="1443038"/>
          <p14:tracePt t="178950" x="3013075" y="1443038"/>
          <p14:tracePt t="178958" x="3005138" y="1443038"/>
          <p14:tracePt t="178967" x="2997200" y="1450975"/>
          <p14:tracePt t="178982" x="2989263" y="1450975"/>
          <p14:tracePt t="178990" x="2981325" y="1458913"/>
          <p14:tracePt t="178998" x="2973388" y="1466850"/>
          <p14:tracePt t="179006" x="2973388" y="1474788"/>
          <p14:tracePt t="179014" x="2965450" y="1482725"/>
          <p14:tracePt t="179022" x="2957513" y="1490663"/>
          <p14:tracePt t="179030" x="2949575" y="1498600"/>
          <p14:tracePt t="179039" x="2941638" y="1514475"/>
          <p14:tracePt t="179047" x="2933700" y="1514475"/>
          <p14:tracePt t="179054" x="2933700" y="1522413"/>
          <p14:tracePt t="179063" x="2925763" y="1538288"/>
          <p14:tracePt t="179078" x="2917825" y="1547813"/>
          <p14:tracePt t="179090" x="2917825" y="1555750"/>
          <p14:tracePt t="179102" x="2917825" y="1563688"/>
          <p14:tracePt t="179118" x="2917825" y="1571625"/>
          <p14:tracePt t="179142" x="2917825" y="1579563"/>
          <p14:tracePt t="179150" x="2917825" y="1587500"/>
          <p14:tracePt t="180502" x="2909888" y="1595438"/>
          <p14:tracePt t="180510" x="2909888" y="1611313"/>
          <p14:tracePt t="180517" x="2909888" y="1635125"/>
          <p14:tracePt t="180526" x="2901950" y="1666875"/>
          <p14:tracePt t="180534" x="2894013" y="1746250"/>
          <p14:tracePt t="180542" x="2886075" y="1857375"/>
          <p14:tracePt t="180550" x="2870200" y="1922463"/>
          <p14:tracePt t="180558" x="2854325" y="1970088"/>
          <p14:tracePt t="180566" x="2838450" y="2025650"/>
          <p14:tracePt t="180574" x="2838450" y="2057400"/>
          <p14:tracePt t="180581" x="2838450" y="2105025"/>
          <p14:tracePt t="180590" x="2830513" y="2160588"/>
          <p14:tracePt t="180598" x="2830513" y="2192338"/>
          <p14:tracePt t="180606" x="2830513" y="2233613"/>
          <p14:tracePt t="180616" x="2830513" y="2289175"/>
          <p14:tracePt t="180622" x="2830513" y="2305050"/>
          <p14:tracePt t="180631" x="2830513" y="2312988"/>
          <p14:tracePt t="180638" x="2830513" y="2328863"/>
          <p14:tracePt t="180649" x="2830513" y="2344738"/>
          <p14:tracePt t="180694" x="2830513" y="2352675"/>
          <p14:tracePt t="180758" x="2822575" y="2352675"/>
          <p14:tracePt t="180782" x="2806700" y="2360613"/>
          <p14:tracePt t="180790" x="2790825" y="2376488"/>
          <p14:tracePt t="180798" x="2741613" y="2384425"/>
          <p14:tracePt t="180806" x="2701925" y="2384425"/>
          <p14:tracePt t="180814" x="2686050" y="2392363"/>
          <p14:tracePt t="180822" x="2614613" y="2408238"/>
          <p14:tracePt t="180832" x="2543175" y="2424113"/>
          <p14:tracePt t="180838" x="2503488" y="2432050"/>
          <p14:tracePt t="180846" x="2479675" y="2447925"/>
          <p14:tracePt t="180854" x="2463800" y="2447925"/>
          <p14:tracePt t="180862" x="2463800" y="2455863"/>
          <p14:tracePt t="180958" x="2471738" y="2455863"/>
          <p14:tracePt t="180966" x="2479675" y="2455863"/>
          <p14:tracePt t="180975" x="2479675" y="2447925"/>
          <p14:tracePt t="180982" x="2487613" y="2447925"/>
          <p14:tracePt t="180990" x="2487613" y="2432050"/>
          <p14:tracePt t="180998" x="2495550" y="2432050"/>
          <p14:tracePt t="181022" x="2495550" y="2424113"/>
          <p14:tracePt t="181038" x="2495550" y="2416175"/>
          <p14:tracePt t="181047" x="2495550" y="2408238"/>
          <p14:tracePt t="181054" x="2479675" y="2408238"/>
          <p14:tracePt t="181062" x="2463800" y="2400300"/>
          <p14:tracePt t="181070" x="2439988" y="2400300"/>
          <p14:tracePt t="181078" x="2424113" y="2400300"/>
          <p14:tracePt t="181086" x="2416175" y="2400300"/>
          <p14:tracePt t="181094" x="2366963" y="2400300"/>
          <p14:tracePt t="181102" x="2343150" y="2400300"/>
          <p14:tracePt t="181110" x="2303463" y="2400300"/>
          <p14:tracePt t="181118" x="2255838" y="2400300"/>
          <p14:tracePt t="181126" x="2239963" y="2400300"/>
          <p14:tracePt t="181134" x="2216150" y="2400300"/>
          <p14:tracePt t="181142" x="2208213" y="2400300"/>
          <p14:tracePt t="181150" x="2200275" y="2400300"/>
          <p14:tracePt t="181166" x="2184400" y="2408238"/>
          <p14:tracePt t="181215" x="2176463" y="2408238"/>
          <p14:tracePt t="181238" x="2176463" y="2416175"/>
          <p14:tracePt t="181351" x="2184400" y="2416175"/>
          <p14:tracePt t="181374" x="2192338" y="2416175"/>
          <p14:tracePt t="181382" x="2200275" y="2424113"/>
          <p14:tracePt t="181398" x="2208213" y="2424113"/>
          <p14:tracePt t="181414" x="2216150" y="2432050"/>
          <p14:tracePt t="181422" x="2216150" y="2439988"/>
          <p14:tracePt t="181494" x="2224088" y="2439988"/>
          <p14:tracePt t="181502" x="2232025" y="2439988"/>
          <p14:tracePt t="181518" x="2239963" y="2432050"/>
          <p14:tracePt t="181526" x="2247900" y="2432050"/>
          <p14:tracePt t="181534" x="2255838" y="2424113"/>
          <p14:tracePt t="181543" x="2263775" y="2416175"/>
          <p14:tracePt t="181550" x="2303463" y="2408238"/>
          <p14:tracePt t="181558" x="2319338" y="2392363"/>
          <p14:tracePt t="181566" x="2327275" y="2392363"/>
          <p14:tracePt t="181574" x="2327275" y="2384425"/>
          <p14:tracePt t="181582" x="2335213" y="2384425"/>
          <p14:tracePt t="181622" x="2335213" y="2376488"/>
          <p14:tracePt t="181646" x="2343150" y="2376488"/>
          <p14:tracePt t="181654" x="2343150" y="2368550"/>
          <p14:tracePt t="181670" x="2351088" y="2368550"/>
          <p14:tracePt t="181686" x="2359025" y="2368550"/>
          <p14:tracePt t="181694" x="2359025" y="2376488"/>
          <p14:tracePt t="181702" x="2366963" y="2384425"/>
          <p14:tracePt t="181710" x="2374900" y="2392363"/>
          <p14:tracePt t="181718" x="2392363" y="2392363"/>
          <p14:tracePt t="181726" x="2392363" y="2400300"/>
          <p14:tracePt t="181742" x="2400300" y="2400300"/>
          <p14:tracePt t="181750" x="2408238" y="2400300"/>
          <p14:tracePt t="181766" x="2416175" y="2408238"/>
          <p14:tracePt t="181806" x="2424113" y="2408238"/>
          <p14:tracePt t="181818" x="2432050" y="2408238"/>
          <p14:tracePt t="181830" x="2439988" y="2408238"/>
          <p14:tracePt t="181846" x="2447925" y="2408238"/>
          <p14:tracePt t="181862" x="2447925" y="2400300"/>
          <p14:tracePt t="181927" x="2455863" y="2400300"/>
          <p14:tracePt t="181974" x="2455863" y="2392363"/>
          <p14:tracePt t="181982" x="2455863" y="2384425"/>
          <p14:tracePt t="182006" x="2455863" y="2376488"/>
          <p14:tracePt t="182166" x="2447925" y="2376488"/>
          <p14:tracePt t="182189" x="2439988" y="2384425"/>
          <p14:tracePt t="182201" x="2439988" y="2392363"/>
          <p14:tracePt t="182208" x="2432050" y="2392363"/>
          <p14:tracePt t="182222" x="2432050" y="2400300"/>
          <p14:tracePt t="182246" x="2432050" y="2408238"/>
          <p14:tracePt t="182298" x="2439988" y="2408238"/>
          <p14:tracePt t="182304" x="2439988" y="2416175"/>
          <p14:tracePt t="182342" x="2447925" y="2416175"/>
          <p14:tracePt t="182399" x="2447925" y="2408238"/>
          <p14:tracePt t="182406" x="2439988" y="2408238"/>
          <p14:tracePt t="182414" x="2432050" y="2400300"/>
          <p14:tracePt t="182426" x="2424113" y="2400300"/>
          <p14:tracePt t="182446" x="2416175" y="2400300"/>
          <p14:tracePt t="182454" x="2392363" y="2400300"/>
          <p14:tracePt t="182462" x="2392363" y="2416175"/>
          <p14:tracePt t="182470" x="2366963" y="2416175"/>
          <p14:tracePt t="182478" x="2359025" y="2424113"/>
          <p14:tracePt t="182486" x="2343150" y="2432050"/>
          <p14:tracePt t="182494" x="2335213" y="2439988"/>
          <p14:tracePt t="182502" x="2319338" y="2439988"/>
          <p14:tracePt t="182510" x="2311400" y="2447925"/>
          <p14:tracePt t="182518" x="2303463" y="2447925"/>
          <p14:tracePt t="182583" x="2311400" y="2447925"/>
          <p14:tracePt t="182590" x="2319338" y="2447925"/>
          <p14:tracePt t="182598" x="2327275" y="2447925"/>
          <p14:tracePt t="182606" x="2351088" y="2447925"/>
          <p14:tracePt t="182614" x="2366963" y="2447925"/>
          <p14:tracePt t="182624" x="2374900" y="2447925"/>
          <p14:tracePt t="182630" x="2400300" y="2447925"/>
          <p14:tracePt t="182639" x="2408238" y="2447925"/>
          <p14:tracePt t="182646" x="2416175" y="2447925"/>
          <p14:tracePt t="182662" x="2424113" y="2447925"/>
          <p14:tracePt t="182678" x="2432050" y="2447925"/>
          <p14:tracePt t="182694" x="2439988" y="2447925"/>
          <p14:tracePt t="182718" x="2447925" y="2447925"/>
          <p14:tracePt t="182734" x="2447925" y="2439988"/>
          <p14:tracePt t="182750" x="2447925" y="2424113"/>
          <p14:tracePt t="182758" x="2447925" y="2416175"/>
          <p14:tracePt t="182766" x="2447925" y="2408238"/>
          <p14:tracePt t="182774" x="2424113" y="2352675"/>
          <p14:tracePt t="182782" x="2424113" y="2344738"/>
          <p14:tracePt t="182789" x="2408238" y="2336800"/>
          <p14:tracePt t="182822" x="2400300" y="2336800"/>
          <p14:tracePt t="182830" x="2392363" y="2336800"/>
          <p14:tracePt t="182839" x="2384425" y="2336800"/>
          <p14:tracePt t="182855" x="2374900" y="2336800"/>
          <p14:tracePt t="182862" x="2359025" y="2336800"/>
          <p14:tracePt t="182878" x="2351088" y="2336800"/>
          <p14:tracePt t="182886" x="2343150" y="2336800"/>
          <p14:tracePt t="182894" x="2327275" y="2336800"/>
          <p14:tracePt t="182902" x="2319338" y="2336800"/>
          <p14:tracePt t="182910" x="2311400" y="2344738"/>
          <p14:tracePt t="182918" x="2303463" y="2344738"/>
          <p14:tracePt t="182926" x="2287588" y="2352675"/>
          <p14:tracePt t="182934" x="2279650" y="2360613"/>
          <p14:tracePt t="182942" x="2271713" y="2360613"/>
          <p14:tracePt t="182950" x="2263775" y="2368550"/>
          <p14:tracePt t="182958" x="2255838" y="2368550"/>
          <p14:tracePt t="182998" x="2255838" y="2376488"/>
          <p14:tracePt t="183070" x="2263775" y="2376488"/>
          <p14:tracePt t="183086" x="2271713" y="2376488"/>
          <p14:tracePt t="183102" x="2279650" y="2376488"/>
          <p14:tracePt t="183150" x="2279650" y="2368550"/>
          <p14:tracePt t="183182" x="2271713" y="2368550"/>
          <p14:tracePt t="183198" x="2263775" y="2368550"/>
          <p14:tracePt t="183205" x="2255838" y="2368550"/>
          <p14:tracePt t="183221" x="2247900" y="2368550"/>
          <p14:tracePt t="183262" x="2239963" y="2368550"/>
          <p14:tracePt t="183463" x="2247900" y="2368550"/>
          <p14:tracePt t="183535" x="2239963" y="2368550"/>
          <p14:tracePt t="183543" x="2232025" y="2368550"/>
          <p14:tracePt t="183551" x="2224088" y="2368550"/>
          <p14:tracePt t="183558" x="2216150" y="2376488"/>
          <p14:tracePt t="183566" x="2208213" y="2376488"/>
          <p14:tracePt t="183574" x="2200275" y="2376488"/>
          <p14:tracePt t="183720" x="2208213" y="2376488"/>
          <p14:tracePt t="183806" x="2200275" y="2376488"/>
          <p14:tracePt t="183821" x="2192338" y="2376488"/>
          <p14:tracePt t="183830" x="2184400" y="2376488"/>
          <p14:tracePt t="183838" x="2168525" y="2376488"/>
          <p14:tracePt t="183847" x="2152650" y="2368550"/>
          <p14:tracePt t="183855" x="2144713" y="2368550"/>
          <p14:tracePt t="183862" x="2136775" y="2368550"/>
          <p14:tracePt t="183871" x="2128838" y="2368550"/>
          <p14:tracePt t="184573" x="2128838" y="2360613"/>
          <p14:tracePt t="184582" x="2152650" y="2360613"/>
          <p14:tracePt t="184590" x="2168525" y="2360613"/>
          <p14:tracePt t="184597" x="2184400" y="2360613"/>
          <p14:tracePt t="184606" x="2192338" y="2360613"/>
          <p14:tracePt t="184615" x="2208213" y="2360613"/>
          <p14:tracePt t="184621" x="2224088" y="2360613"/>
          <p14:tracePt t="184631" x="2247900" y="2352675"/>
          <p14:tracePt t="184638" x="2263775" y="2352675"/>
          <p14:tracePt t="184655" x="2271713" y="2352675"/>
          <p14:tracePt t="184734" x="2271713" y="2344738"/>
          <p14:tracePt t="184742" x="2279650" y="2344738"/>
          <p14:tracePt t="184766" x="2279650" y="2336800"/>
          <p14:tracePt t="184774" x="2287588" y="2336800"/>
          <p14:tracePt t="184782" x="2295525" y="2336800"/>
          <p14:tracePt t="184799" x="2303463" y="2336800"/>
          <p14:tracePt t="184806" x="2311400" y="2336800"/>
          <p14:tracePt t="184815" x="2319338" y="2336800"/>
          <p14:tracePt t="184832" x="2327275" y="2336800"/>
          <p14:tracePt t="184838" x="2343150" y="2336800"/>
          <p14:tracePt t="184850" x="2343150" y="2328863"/>
          <p14:tracePt t="184854" x="2351088" y="2328863"/>
          <p14:tracePt t="184863" x="2351088" y="2320925"/>
          <p14:tracePt t="184870" x="2359025" y="2320925"/>
          <p14:tracePt t="184887" x="2366963" y="2320925"/>
          <p14:tracePt t="184902" x="2366963" y="2312988"/>
          <p14:tracePt t="184918" x="2374900" y="2305050"/>
          <p14:tracePt t="184926" x="2374900" y="2297113"/>
          <p14:tracePt t="185063" x="2374900" y="2305050"/>
          <p14:tracePt t="185094" x="2374900" y="2312988"/>
          <p14:tracePt t="185102" x="2374900" y="2320925"/>
          <p14:tracePt t="185110" x="2374900" y="2344738"/>
          <p14:tracePt t="185118" x="2374900" y="2352675"/>
          <p14:tracePt t="185126" x="2374900" y="2368550"/>
          <p14:tracePt t="185135" x="2374900" y="2384425"/>
          <p14:tracePt t="185142" x="2374900" y="2400300"/>
          <p14:tracePt t="185150" x="2374900" y="2416175"/>
          <p14:tracePt t="185167" x="2374900" y="2424113"/>
          <p14:tracePt t="185271" x="2384425" y="2424113"/>
          <p14:tracePt t="185278" x="2392363" y="2424113"/>
          <p14:tracePt t="185287" x="2384425" y="2424113"/>
          <p14:tracePt t="185294" x="2384425" y="2416175"/>
          <p14:tracePt t="185310" x="2384425" y="2408238"/>
          <p14:tracePt t="185321" x="2384425" y="2400300"/>
          <p14:tracePt t="185334" x="2384425" y="2392363"/>
          <p14:tracePt t="185350" x="2384425" y="2384425"/>
          <p14:tracePt t="185358" x="2392363" y="2368550"/>
          <p14:tracePt t="185374" x="2392363" y="2352675"/>
          <p14:tracePt t="185406" x="2392363" y="2344738"/>
          <p14:tracePt t="185590" x="2392363" y="2352675"/>
          <p14:tracePt t="185606" x="2392363" y="2360613"/>
          <p14:tracePt t="185614" x="2384425" y="2368550"/>
          <p14:tracePt t="185703" x="2384425" y="2360613"/>
          <p14:tracePt t="185711" x="2384425" y="2352675"/>
          <p14:tracePt t="185718" x="2384425" y="2328863"/>
          <p14:tracePt t="185726" x="2384425" y="2320925"/>
          <p14:tracePt t="185734" x="2392363" y="2312988"/>
          <p14:tracePt t="185743" x="2392363" y="2305050"/>
          <p14:tracePt t="185750" x="2392363" y="2297113"/>
          <p14:tracePt t="185757" x="2392363" y="2289175"/>
          <p14:tracePt t="185846" x="2392363" y="2297113"/>
          <p14:tracePt t="185862" x="2392363" y="2305050"/>
          <p14:tracePt t="185870" x="2392363" y="2312988"/>
          <p14:tracePt t="185878" x="2392363" y="2320925"/>
          <p14:tracePt t="185886" x="2392363" y="2328863"/>
          <p14:tracePt t="185894" x="2392363" y="2344738"/>
          <p14:tracePt t="185902" x="2392363" y="2352675"/>
          <p14:tracePt t="185910" x="2392363" y="2360613"/>
          <p14:tracePt t="185999" x="2392363" y="2352675"/>
          <p14:tracePt t="186008" x="2392363" y="2344738"/>
          <p14:tracePt t="186015" x="2392363" y="2336800"/>
          <p14:tracePt t="186030" x="2392363" y="2320925"/>
          <p14:tracePt t="186038" x="2400300" y="2320925"/>
          <p14:tracePt t="186159" x="2400300" y="2328863"/>
          <p14:tracePt t="186167" x="2400300" y="2336800"/>
          <p14:tracePt t="186190" x="2400300" y="2344738"/>
          <p14:tracePt t="186270" x="2400300" y="2336800"/>
          <p14:tracePt t="186278" x="2400300" y="2328863"/>
          <p14:tracePt t="186286" x="2400300" y="2305050"/>
          <p14:tracePt t="186294" x="2400300" y="2297113"/>
          <p14:tracePt t="186302" x="2400300" y="2281238"/>
          <p14:tracePt t="186318" x="2400300" y="2273300"/>
          <p14:tracePt t="186526" x="2400300" y="2281238"/>
          <p14:tracePt t="186534" x="2392363" y="2289175"/>
          <p14:tracePt t="186542" x="2392363" y="2305050"/>
          <p14:tracePt t="186551" x="2392363" y="2312988"/>
          <p14:tracePt t="186558" x="2392363" y="2328863"/>
          <p14:tracePt t="186566" x="2392363" y="2336800"/>
          <p14:tracePt t="186574" x="2392363" y="2360613"/>
          <p14:tracePt t="186582" x="2392363" y="2368550"/>
          <p14:tracePt t="186591" x="2392363" y="2384425"/>
          <p14:tracePt t="186608" x="2392363" y="2392363"/>
          <p14:tracePt t="186728" x="2392363" y="2400300"/>
          <p14:tracePt t="186737" x="2400300" y="2400300"/>
          <p14:tracePt t="186863" x="2408238" y="2400300"/>
          <p14:tracePt t="186902" x="2408238" y="2384425"/>
          <p14:tracePt t="186926" x="2408238" y="2376488"/>
          <p14:tracePt t="186950" x="2408238" y="2368550"/>
          <p14:tracePt t="186982" x="2416175" y="2360613"/>
          <p14:tracePt t="186998" x="2416175" y="2352675"/>
          <p14:tracePt t="187046" x="2424113" y="2352675"/>
          <p14:tracePt t="187054" x="2432050" y="2352675"/>
          <p14:tracePt t="187062" x="2439988" y="2352675"/>
          <p14:tracePt t="187078" x="2447925" y="2344738"/>
          <p14:tracePt t="187094" x="2463800" y="2336800"/>
          <p14:tracePt t="187110" x="2463800" y="2328863"/>
          <p14:tracePt t="187198" x="2463800" y="2336800"/>
          <p14:tracePt t="187230" x="2455863" y="2336800"/>
          <p14:tracePt t="187462" x="2455863" y="2344738"/>
          <p14:tracePt t="187470" x="2463800" y="2360613"/>
          <p14:tracePt t="187478" x="2463800" y="2368550"/>
          <p14:tracePt t="187486" x="2463800" y="2376488"/>
          <p14:tracePt t="187494" x="2463800" y="2392363"/>
          <p14:tracePt t="187502" x="2463800" y="2400300"/>
          <p14:tracePt t="187510" x="2463800" y="2424113"/>
          <p14:tracePt t="187518" x="2463800" y="2439988"/>
          <p14:tracePt t="187527" x="2463800" y="2455863"/>
          <p14:tracePt t="187534" x="2463800" y="2479675"/>
          <p14:tracePt t="187542" x="2463800" y="2495550"/>
          <p14:tracePt t="187550" x="2463800" y="2511425"/>
          <p14:tracePt t="187558" x="2455863" y="2519363"/>
          <p14:tracePt t="187568" x="2455863" y="2527300"/>
          <p14:tracePt t="187578" x="2447925" y="2543175"/>
          <p14:tracePt t="188350" x="2447925" y="2535238"/>
          <p14:tracePt t="188358" x="2432050" y="2519363"/>
          <p14:tracePt t="188366" x="2424113" y="2511425"/>
          <p14:tracePt t="188374" x="2416175" y="2503488"/>
          <p14:tracePt t="188382" x="2416175" y="2495550"/>
          <p14:tracePt t="188390" x="2400300" y="2487613"/>
          <p14:tracePt t="188398" x="2400300" y="2479675"/>
          <p14:tracePt t="188414" x="2392363" y="2471738"/>
          <p14:tracePt t="188430" x="2384425" y="2463800"/>
          <p14:tracePt t="188438" x="2384425" y="2455863"/>
          <p14:tracePt t="188446" x="2374900" y="2447925"/>
          <p14:tracePt t="188454" x="2374900" y="2439988"/>
          <p14:tracePt t="188462" x="2374900" y="2432050"/>
          <p14:tracePt t="188470" x="2366963" y="2416175"/>
          <p14:tracePt t="188487" x="2366963" y="2408238"/>
          <p14:tracePt t="188494" x="2359025" y="2392363"/>
          <p14:tracePt t="188510" x="2359025" y="2384425"/>
          <p14:tracePt t="188519" x="2359025" y="2368550"/>
          <p14:tracePt t="188526" x="2359025" y="2360613"/>
          <p14:tracePt t="188535" x="2351088" y="2352675"/>
          <p14:tracePt t="188542" x="2343150" y="2336800"/>
          <p14:tracePt t="188551" x="2343150" y="2328863"/>
          <p14:tracePt t="188558" x="2335213" y="2312988"/>
          <p14:tracePt t="188567" x="2335213" y="2297113"/>
          <p14:tracePt t="188574" x="2319338" y="2289175"/>
          <p14:tracePt t="188582" x="2319338" y="2281238"/>
          <p14:tracePt t="188590" x="2311400" y="2273300"/>
          <p14:tracePt t="188599" x="2311400" y="2265363"/>
          <p14:tracePt t="188606" x="2303463" y="2265363"/>
          <p14:tracePt t="188630" x="2303463" y="2257425"/>
          <p14:tracePt t="188638" x="2287588" y="2257425"/>
          <p14:tracePt t="188646" x="2287588" y="2249488"/>
          <p14:tracePt t="188654" x="2279650" y="2249488"/>
          <p14:tracePt t="188662" x="2271713" y="2241550"/>
          <p14:tracePt t="188671" x="2263775" y="2233613"/>
          <p14:tracePt t="188678" x="2255838" y="2233613"/>
          <p14:tracePt t="188687" x="2247900" y="2224088"/>
          <p14:tracePt t="188726" x="2239963" y="2224088"/>
          <p14:tracePt t="188766" x="2239963" y="2216150"/>
          <p14:tracePt t="188774" x="2239963" y="2208213"/>
          <p14:tracePt t="188782" x="2232025" y="2200275"/>
          <p14:tracePt t="188790" x="2224088" y="2184400"/>
          <p14:tracePt t="188798" x="2216150" y="2176463"/>
          <p14:tracePt t="188806" x="2208213" y="2160588"/>
          <p14:tracePt t="188814" x="2200275" y="2136775"/>
          <p14:tracePt t="188822" x="2192338" y="2112963"/>
          <p14:tracePt t="188831" x="2184400" y="2105025"/>
          <p14:tracePt t="188838" x="2184400" y="2097088"/>
          <p14:tracePt t="188846" x="2176463" y="2097088"/>
          <p14:tracePt t="188854" x="2176463" y="2089150"/>
          <p14:tracePt t="188862" x="2168525" y="2081213"/>
          <p14:tracePt t="188870" x="2168525" y="2073275"/>
          <p14:tracePt t="188878" x="2168525" y="2065338"/>
          <p14:tracePt t="188894" x="2160588" y="2057400"/>
          <p14:tracePt t="188903" x="2152650" y="2049463"/>
          <p14:tracePt t="188911" x="2144713" y="2033588"/>
          <p14:tracePt t="188918" x="2128838" y="2025650"/>
          <p14:tracePt t="188926" x="2128838" y="2017713"/>
          <p14:tracePt t="188941" x="2112963" y="2001838"/>
          <p14:tracePt t="188959" x="2105025" y="1993900"/>
          <p14:tracePt t="189006" x="2097088" y="1993900"/>
          <p14:tracePt t="189022" x="2089150" y="1993900"/>
          <p14:tracePt t="189030" x="2081213" y="2001838"/>
          <p14:tracePt t="189038" x="2073275" y="2009775"/>
          <p14:tracePt t="189046" x="2073275" y="2017713"/>
          <p14:tracePt t="189054" x="2065338" y="2025650"/>
          <p14:tracePt t="189062" x="2065338" y="2033588"/>
          <p14:tracePt t="189070" x="2057400" y="2041525"/>
          <p14:tracePt t="189078" x="2057400" y="2049463"/>
          <p14:tracePt t="189090" x="2057400" y="2065338"/>
          <p14:tracePt t="189094" x="2049463" y="2065338"/>
          <p14:tracePt t="189103" x="2049463" y="2073275"/>
          <p14:tracePt t="189119" x="2041525" y="2081213"/>
          <p14:tracePt t="189142" x="2041525" y="2089150"/>
          <p14:tracePt t="189152" x="2041525" y="2097088"/>
          <p14:tracePt t="189158" x="2041525" y="2105025"/>
          <p14:tracePt t="189168" x="2041525" y="2120900"/>
          <p14:tracePt t="189174" x="2041525" y="2128838"/>
          <p14:tracePt t="189182" x="2041525" y="2136775"/>
          <p14:tracePt t="189190" x="2041525" y="2144713"/>
          <p14:tracePt t="189198" x="2041525" y="2152650"/>
          <p14:tracePt t="189206" x="2041525" y="2160588"/>
          <p14:tracePt t="189242" x="2049463" y="2160588"/>
          <p14:tracePt t="189270" x="2057400" y="2160588"/>
          <p14:tracePt t="189294" x="2057400" y="2152650"/>
          <p14:tracePt t="189302" x="2057400" y="2144713"/>
          <p14:tracePt t="189310" x="2057400" y="2136775"/>
          <p14:tracePt t="189383" x="2049463" y="2144713"/>
          <p14:tracePt t="189394" x="2049463" y="2152650"/>
          <p14:tracePt t="189406" x="2049463" y="2168525"/>
          <p14:tracePt t="189414" x="2049463" y="2176463"/>
          <p14:tracePt t="189422" x="2049463" y="2192338"/>
          <p14:tracePt t="189430" x="2049463" y="2208213"/>
          <p14:tracePt t="189438" x="2049463" y="2233613"/>
          <p14:tracePt t="189446" x="2065338" y="2273300"/>
          <p14:tracePt t="189454" x="2065338" y="2281238"/>
          <p14:tracePt t="189462" x="2089150" y="2305050"/>
          <p14:tracePt t="189470" x="2097088" y="2328863"/>
          <p14:tracePt t="189478" x="2128838" y="2344738"/>
          <p14:tracePt t="189487" x="2128838" y="2352675"/>
          <p14:tracePt t="189493" x="2144713" y="2368550"/>
          <p14:tracePt t="189510" x="2152650" y="2368550"/>
          <p14:tracePt t="189534" x="2160588" y="2368550"/>
          <p14:tracePt t="189546" x="2168525" y="2368550"/>
          <p14:tracePt t="189558" x="2176463" y="2368550"/>
          <p14:tracePt t="189568" x="2184400" y="2360613"/>
          <p14:tracePt t="189574" x="2192338" y="2352675"/>
          <p14:tracePt t="189582" x="2208213" y="2352675"/>
          <p14:tracePt t="189590" x="2216150" y="2344738"/>
          <p14:tracePt t="189598" x="2232025" y="2344738"/>
          <p14:tracePt t="189606" x="2287588" y="2328863"/>
          <p14:tracePt t="189614" x="2303463" y="2320925"/>
          <p14:tracePt t="189622" x="2311400" y="2305050"/>
          <p14:tracePt t="189630" x="2327275" y="2297113"/>
          <p14:tracePt t="189638" x="2327275" y="2281238"/>
          <p14:tracePt t="189646" x="2335213" y="2265363"/>
          <p14:tracePt t="189654" x="2335213" y="2224088"/>
          <p14:tracePt t="189664" x="2335213" y="2168525"/>
          <p14:tracePt t="189671" x="2335213" y="2152650"/>
          <p14:tracePt t="189678" x="2335213" y="2112963"/>
          <p14:tracePt t="189686" x="2343150" y="2089150"/>
          <p14:tracePt t="189698" x="2343150" y="2057400"/>
          <p14:tracePt t="189702" x="2351088" y="2041525"/>
          <p14:tracePt t="189710" x="2351088" y="2025650"/>
          <p14:tracePt t="189717" x="2351088" y="1993900"/>
          <p14:tracePt t="189726" x="2351088" y="1985963"/>
          <p14:tracePt t="189736" x="2351088" y="1962150"/>
          <p14:tracePt t="189742" x="2351088" y="1954213"/>
          <p14:tracePt t="189751" x="2351088" y="1946275"/>
          <p14:tracePt t="189758" x="2351088" y="1930400"/>
          <p14:tracePt t="189770" x="2351088" y="1922463"/>
          <p14:tracePt t="189774" x="2351088" y="1914525"/>
          <p14:tracePt t="189781" x="2343150" y="1898650"/>
          <p14:tracePt t="189790" x="2335213" y="1890713"/>
          <p14:tracePt t="189798" x="2319338" y="1873250"/>
          <p14:tracePt t="189806" x="2303463" y="1873250"/>
          <p14:tracePt t="189814" x="2287588" y="1857375"/>
          <p14:tracePt t="189822" x="2279650" y="1849438"/>
          <p14:tracePt t="189830" x="2247900" y="1849438"/>
          <p14:tracePt t="189838" x="2232025" y="1849438"/>
          <p14:tracePt t="189851" x="2208213" y="1849438"/>
          <p14:tracePt t="189854" x="2208213" y="1857375"/>
          <p14:tracePt t="189862" x="2192338" y="1865313"/>
          <p14:tracePt t="189871" x="2184400" y="1873250"/>
          <p14:tracePt t="189878" x="2176463" y="1881188"/>
          <p14:tracePt t="189887" x="2160588" y="1898650"/>
          <p14:tracePt t="189894" x="2160588" y="1914525"/>
          <p14:tracePt t="189903" x="2144713" y="1922463"/>
          <p14:tracePt t="189910" x="2136775" y="1938338"/>
          <p14:tracePt t="189917" x="2136775" y="1946275"/>
          <p14:tracePt t="189925" x="2136775" y="1970088"/>
          <p14:tracePt t="189935" x="2128838" y="1978025"/>
          <p14:tracePt t="189942" x="2128838" y="2017713"/>
          <p14:tracePt t="189952" x="2128838" y="2033588"/>
          <p14:tracePt t="189958" x="2128838" y="2049463"/>
          <p14:tracePt t="189967" x="2128838" y="2057400"/>
          <p14:tracePt t="189974" x="2144713" y="2112963"/>
          <p14:tracePt t="189983" x="2152650" y="2128838"/>
          <p14:tracePt t="189990" x="2184400" y="2168525"/>
          <p14:tracePt t="189998" x="2184400" y="2176463"/>
          <p14:tracePt t="190006" x="2208213" y="2208213"/>
          <p14:tracePt t="190014" x="2232025" y="2208213"/>
          <p14:tracePt t="190022" x="2232025" y="2216150"/>
          <p14:tracePt t="190031" x="2247900" y="2224088"/>
          <p14:tracePt t="190038" x="2255838" y="2224088"/>
          <p14:tracePt t="190046" x="2263775" y="2224088"/>
          <p14:tracePt t="190054" x="2271713" y="2224088"/>
          <p14:tracePt t="190062" x="2287588" y="2224088"/>
          <p14:tracePt t="190078" x="2295525" y="2216150"/>
          <p14:tracePt t="190094" x="2295525" y="2208213"/>
          <p14:tracePt t="190110" x="2295525" y="2192338"/>
          <p14:tracePt t="190126" x="2295525" y="2168525"/>
          <p14:tracePt t="190134" x="2295525" y="2160588"/>
          <p14:tracePt t="190142" x="2295525" y="2144713"/>
          <p14:tracePt t="190151" x="2295525" y="2136775"/>
          <p14:tracePt t="190158" x="2287588" y="2120900"/>
          <p14:tracePt t="190167" x="2279650" y="2105025"/>
          <p14:tracePt t="190174" x="2271713" y="2097088"/>
          <p14:tracePt t="190190" x="2263775" y="2097088"/>
          <p14:tracePt t="190255" x="2255838" y="2097088"/>
          <p14:tracePt t="190286" x="2247900" y="2105025"/>
          <p14:tracePt t="190295" x="2247900" y="2112963"/>
          <p14:tracePt t="190303" x="2239963" y="2120900"/>
          <p14:tracePt t="190310" x="2232025" y="2144713"/>
          <p14:tracePt t="190319" x="2232025" y="2152650"/>
          <p14:tracePt t="190326" x="2224088" y="2160588"/>
          <p14:tracePt t="190333" x="2216150" y="2168525"/>
          <p14:tracePt t="190358" x="2216150" y="2176463"/>
          <p14:tracePt t="190518" x="2216150" y="2168525"/>
          <p14:tracePt t="190526" x="2216150" y="2160588"/>
          <p14:tracePt t="190542" x="2216150" y="2152650"/>
          <p14:tracePt t="190631" x="2216150" y="2168525"/>
          <p14:tracePt t="190639" x="2208213" y="2184400"/>
          <p14:tracePt t="190648" x="2200275" y="2200275"/>
          <p14:tracePt t="190655" x="2200275" y="2224088"/>
          <p14:tracePt t="190662" x="2200275" y="2241550"/>
          <p14:tracePt t="190670" x="2200275" y="2257425"/>
          <p14:tracePt t="190678" x="2200275" y="2281238"/>
          <p14:tracePt t="190686" x="2200275" y="2289175"/>
          <p14:tracePt t="190702" x="2200275" y="2297113"/>
          <p14:tracePt t="191190" x="2208213" y="2297113"/>
          <p14:tracePt t="191246" x="2208213" y="2289175"/>
          <p14:tracePt t="191526" x="2216150" y="2289175"/>
          <p14:tracePt t="191534" x="2255838" y="2289175"/>
          <p14:tracePt t="191542" x="2271713" y="2289175"/>
          <p14:tracePt t="191549" x="2287588" y="2289175"/>
          <p14:tracePt t="191558" x="2311400" y="2297113"/>
          <p14:tracePt t="191567" x="2327275" y="2297113"/>
          <p14:tracePt t="191574" x="2343150" y="2297113"/>
          <p14:tracePt t="191584" x="2366963" y="2297113"/>
          <p14:tracePt t="191590" x="2374900" y="2297113"/>
          <p14:tracePt t="191599" x="2392363" y="2297113"/>
          <p14:tracePt t="191606" x="2416175" y="2297113"/>
          <p14:tracePt t="191614" x="2432050" y="2297113"/>
          <p14:tracePt t="191622" x="2439988" y="2297113"/>
          <p14:tracePt t="191630" x="2447925" y="2297113"/>
          <p14:tracePt t="191638" x="2463800" y="2297113"/>
          <p14:tracePt t="191646" x="2471738" y="2297113"/>
          <p14:tracePt t="191654" x="2479675" y="2297113"/>
          <p14:tracePt t="191667" x="2495550" y="2297113"/>
          <p14:tracePt t="191678" x="2503488" y="2297113"/>
          <p14:tracePt t="191686" x="2511425" y="2297113"/>
          <p14:tracePt t="191702" x="2519363" y="2297113"/>
          <p14:tracePt t="191710" x="2527300" y="2297113"/>
          <p14:tracePt t="191718" x="2535238" y="2305050"/>
          <p14:tracePt t="191726" x="2543175" y="2305050"/>
          <p14:tracePt t="191735" x="2551113" y="2305050"/>
          <p14:tracePt t="191750" x="2559050" y="2305050"/>
          <p14:tracePt t="191765" x="2566988" y="2305050"/>
          <p14:tracePt t="191774" x="2574925" y="2305050"/>
          <p14:tracePt t="191790" x="2582863" y="2305050"/>
          <p14:tracePt t="191799" x="2598738" y="2305050"/>
          <p14:tracePt t="191806" x="2598738" y="2312988"/>
          <p14:tracePt t="191819" x="2606675" y="2312988"/>
          <p14:tracePt t="191822" x="2630488" y="2312988"/>
          <p14:tracePt t="191830" x="2638425" y="2312988"/>
          <p14:tracePt t="191839" x="2646363" y="2320925"/>
          <p14:tracePt t="191849" x="2654300" y="2320925"/>
          <p14:tracePt t="191855" x="2670175" y="2320925"/>
          <p14:tracePt t="191870" x="2686050" y="2320925"/>
          <p14:tracePt t="191886" x="2693988" y="2320925"/>
          <p14:tracePt t="191902" x="2701925" y="2320925"/>
          <p14:tracePt t="191926" x="2709863" y="2320925"/>
          <p14:tracePt t="191950" x="2717800" y="2320925"/>
          <p14:tracePt t="191958" x="2725738" y="2320925"/>
          <p14:tracePt t="192142" x="2733675" y="2320925"/>
          <p14:tracePt t="192166" x="2741613" y="2320925"/>
          <p14:tracePt t="192174" x="2751138" y="2312988"/>
          <p14:tracePt t="192182" x="2751138" y="2305050"/>
          <p14:tracePt t="192190" x="2759075" y="2297113"/>
          <p14:tracePt t="192199" x="2774950" y="2289175"/>
          <p14:tracePt t="192206" x="2774950" y="2273300"/>
          <p14:tracePt t="192215" x="2790825" y="2265363"/>
          <p14:tracePt t="192222" x="2798763" y="2249488"/>
          <p14:tracePt t="192230" x="2806700" y="2224088"/>
          <p14:tracePt t="192238" x="2830513" y="2184400"/>
          <p14:tracePt t="192246" x="2838450" y="2168525"/>
          <p14:tracePt t="192254" x="2854325" y="2144713"/>
          <p14:tracePt t="192262" x="2870200" y="2120900"/>
          <p14:tracePt t="192275" x="2870200" y="2112963"/>
          <p14:tracePt t="192277" x="2878138" y="2089150"/>
          <p14:tracePt t="192286" x="2878138" y="2081213"/>
          <p14:tracePt t="192294" x="2886075" y="2065338"/>
          <p14:tracePt t="192302" x="2886075" y="2041525"/>
          <p14:tracePt t="192310" x="2886075" y="2033588"/>
          <p14:tracePt t="192318" x="2886075" y="2017713"/>
          <p14:tracePt t="192326" x="2886075" y="2009775"/>
          <p14:tracePt t="192334" x="2886075" y="1993900"/>
          <p14:tracePt t="192342" x="2886075" y="1985963"/>
          <p14:tracePt t="192350" x="2886075" y="1962150"/>
          <p14:tracePt t="192358" x="2886075" y="1946275"/>
          <p14:tracePt t="192366" x="2886075" y="1938338"/>
          <p14:tracePt t="192374" x="2886075" y="1914525"/>
          <p14:tracePt t="192383" x="2886075" y="1898650"/>
          <p14:tracePt t="192390" x="2886075" y="1890713"/>
          <p14:tracePt t="192399" x="2886075" y="1881188"/>
          <p14:tracePt t="192406" x="2886075" y="1873250"/>
          <p14:tracePt t="192415" x="2878138" y="1865313"/>
          <p14:tracePt t="192426" x="2878138" y="1849438"/>
          <p14:tracePt t="192430" x="2870200" y="1841500"/>
          <p14:tracePt t="192438" x="2862263" y="1833563"/>
          <p14:tracePt t="192446" x="2862263" y="1809750"/>
          <p14:tracePt t="192454" x="2846388" y="1793875"/>
          <p14:tracePt t="192462" x="2838450" y="1785938"/>
          <p14:tracePt t="192470" x="2838450" y="1770063"/>
          <p14:tracePt t="192478" x="2822575" y="1762125"/>
          <p14:tracePt t="192486" x="2822575" y="1754188"/>
          <p14:tracePt t="192550" x="2814638" y="1754188"/>
          <p14:tracePt t="192689" x="2806700" y="1762125"/>
          <p14:tracePt t="192694" x="2798763" y="1770063"/>
          <p14:tracePt t="192702" x="2790825" y="1770063"/>
          <p14:tracePt t="192710" x="2782888" y="1785938"/>
          <p14:tracePt t="192718" x="2782888" y="1801813"/>
          <p14:tracePt t="192731" x="2767013" y="1833563"/>
          <p14:tracePt t="192734" x="2759075" y="1849438"/>
          <p14:tracePt t="192742" x="2759075" y="1873250"/>
          <p14:tracePt t="192750" x="2759075" y="1906588"/>
          <p14:tracePt t="192758" x="2759075" y="1954213"/>
          <p14:tracePt t="192766" x="2759075" y="2009775"/>
          <p14:tracePt t="192774" x="2759075" y="2025650"/>
          <p14:tracePt t="192782" x="2774950" y="2065338"/>
          <p14:tracePt t="192790" x="2782888" y="2073275"/>
          <p14:tracePt t="192798" x="2790825" y="2097088"/>
          <p14:tracePt t="192806" x="2806700" y="2097088"/>
          <p14:tracePt t="192816" x="2814638" y="2112963"/>
          <p14:tracePt t="192822" x="2822575" y="2120900"/>
          <p14:tracePt t="192830" x="2830513" y="2120900"/>
          <p14:tracePt t="192837" x="2838450" y="2120900"/>
          <p14:tracePt t="192847" x="2854325" y="2120900"/>
          <p14:tracePt t="192856" x="2862263" y="2112963"/>
          <p14:tracePt t="192870" x="2878138" y="2097088"/>
          <p14:tracePt t="192880" x="2878138" y="2081213"/>
          <p14:tracePt t="192886" x="2878138" y="2073275"/>
          <p14:tracePt t="192894" x="2878138" y="2041525"/>
          <p14:tracePt t="192902" x="2886075" y="2025650"/>
          <p14:tracePt t="192910" x="2886075" y="2017713"/>
          <p14:tracePt t="192918" x="2886075" y="2001838"/>
          <p14:tracePt t="192926" x="2886075" y="1993900"/>
          <p14:tracePt t="192934" x="2886075" y="1985963"/>
          <p14:tracePt t="192942" x="2886075" y="1978025"/>
          <p14:tracePt t="192950" x="2886075" y="1970088"/>
          <p14:tracePt t="192958" x="2886075" y="1962150"/>
          <p14:tracePt t="192974" x="2886075" y="1954213"/>
          <p14:tracePt t="192982" x="2886075" y="1946275"/>
          <p14:tracePt t="192990" x="2886075" y="1938338"/>
          <p14:tracePt t="192998" x="2886075" y="1930400"/>
          <p14:tracePt t="193254" x="2886075" y="1922463"/>
          <p14:tracePt t="193495" x="2886075" y="1914525"/>
          <p14:tracePt t="193502" x="2894013" y="1914525"/>
          <p14:tracePt t="193518" x="2901950" y="1914525"/>
          <p14:tracePt t="193817" x="2909888" y="1914525"/>
          <p14:tracePt t="193824" x="2917825" y="1914525"/>
          <p14:tracePt t="193830" x="2925763" y="1914525"/>
          <p14:tracePt t="193846" x="2933700" y="1914525"/>
          <p14:tracePt t="193855" x="2941638" y="1914525"/>
          <p14:tracePt t="193862" x="2949575" y="1914525"/>
          <p14:tracePt t="193872" x="2957513" y="1914525"/>
          <p14:tracePt t="193878" x="2965450" y="1914525"/>
          <p14:tracePt t="193886" x="2981325" y="1914525"/>
          <p14:tracePt t="193894" x="2997200" y="1914525"/>
          <p14:tracePt t="193902" x="3044825" y="1914525"/>
          <p14:tracePt t="193910" x="3060700" y="1914525"/>
          <p14:tracePt t="193918" x="3100388" y="1914525"/>
          <p14:tracePt t="193926" x="3157538" y="1914525"/>
          <p14:tracePt t="193934" x="3173413" y="1914525"/>
          <p14:tracePt t="193942" x="3236913" y="1914525"/>
          <p14:tracePt t="193950" x="3260725" y="1914525"/>
          <p14:tracePt t="193958" x="3324225" y="1914525"/>
          <p14:tracePt t="193965" x="3363913" y="1914525"/>
          <p14:tracePt t="193974" x="3387725" y="1922463"/>
          <p14:tracePt t="193982" x="3419475" y="1922463"/>
          <p14:tracePt t="193990" x="3435350" y="1922463"/>
          <p14:tracePt t="193998" x="3443288" y="1930400"/>
          <p14:tracePt t="194006" x="3451225" y="1938338"/>
          <p14:tracePt t="194014" x="3459163" y="1938338"/>
          <p14:tracePt t="194031" x="3459163" y="1946275"/>
          <p14:tracePt t="194040" x="3467100" y="1954213"/>
          <p14:tracePt t="194055" x="3476625" y="1962150"/>
          <p14:tracePt t="194062" x="3484563" y="1970088"/>
          <p14:tracePt t="194071" x="3484563" y="1978025"/>
          <p14:tracePt t="194078" x="3492500" y="1993900"/>
          <p14:tracePt t="194086" x="3508375" y="2001838"/>
          <p14:tracePt t="194094" x="3516313" y="2009775"/>
          <p14:tracePt t="194102" x="3532188" y="2033588"/>
          <p14:tracePt t="194110" x="3548063" y="2105025"/>
          <p14:tracePt t="194118" x="3556000" y="2120900"/>
          <p14:tracePt t="194126" x="3571875" y="2152650"/>
          <p14:tracePt t="194134" x="3587750" y="2168525"/>
          <p14:tracePt t="194142" x="3603625" y="2224088"/>
          <p14:tracePt t="194150" x="3603625" y="2241550"/>
          <p14:tracePt t="194158" x="3611563" y="2257425"/>
          <p14:tracePt t="194166" x="3619500" y="2265363"/>
          <p14:tracePt t="194174" x="3619500" y="2281238"/>
          <p14:tracePt t="195390" x="3619500" y="2273300"/>
          <p14:tracePt t="195398" x="3619500" y="2265363"/>
          <p14:tracePt t="195414" x="3619500" y="2257425"/>
          <p14:tracePt t="195438" x="3619500" y="2249488"/>
          <p14:tracePt t="195458" x="3619500" y="2241550"/>
          <p14:tracePt t="195614" x="3619500" y="2233613"/>
          <p14:tracePt t="197503" x="3611563" y="2233613"/>
          <p14:tracePt t="197511" x="3524250" y="2216150"/>
          <p14:tracePt t="197518" x="3403600" y="2192338"/>
          <p14:tracePt t="197526" x="3340100" y="2184400"/>
          <p14:tracePt t="197536" x="3260725" y="2184400"/>
          <p14:tracePt t="197543" x="3149600" y="2176463"/>
          <p14:tracePt t="197552" x="3021013" y="2136775"/>
          <p14:tracePt t="197558" x="2838450" y="2128838"/>
          <p14:tracePt t="197568" x="2670175" y="2097088"/>
          <p14:tracePt t="197574" x="2400300" y="1954213"/>
          <p14:tracePt t="197582" x="2120900" y="1881188"/>
          <p14:tracePt t="197591" x="1889125" y="1762125"/>
          <p14:tracePt t="197598" x="1682750" y="1579563"/>
          <p14:tracePt t="197606" x="1435100" y="1474788"/>
          <p14:tracePt t="197614" x="1163638" y="1347788"/>
          <p14:tracePt t="197622" x="1020763" y="1268413"/>
          <p14:tracePt t="197630" x="941388" y="1220788"/>
          <p14:tracePt t="197638" x="852488" y="1204913"/>
          <p14:tracePt t="197646" x="844550" y="1195388"/>
          <p14:tracePt t="197718" x="844550" y="1204913"/>
          <p14:tracePt t="197734" x="852488" y="1212850"/>
          <p14:tracePt t="197743" x="0" y="0"/>
        </p14:tracePtLst>
        <p14:tracePtLst>
          <p14:tracePt t="199830" x="5588000" y="3262313"/>
          <p14:tracePt t="199999" x="5603875" y="3262313"/>
          <p14:tracePt t="200015" x="5611813" y="3262313"/>
          <p14:tracePt t="200024" x="5619750" y="3262313"/>
          <p14:tracePt t="200031" x="5627688" y="3262313"/>
          <p14:tracePt t="200040" x="5643563" y="3262313"/>
          <p14:tracePt t="200047" x="5651500" y="3262313"/>
          <p14:tracePt t="200056" x="5659438" y="3262313"/>
          <p14:tracePt t="200063" x="5676900" y="3262313"/>
          <p14:tracePt t="200079" x="5692775" y="3262313"/>
          <p14:tracePt t="200087" x="5700713" y="3262313"/>
          <p14:tracePt t="200095" x="5724525" y="3262313"/>
          <p14:tracePt t="200103" x="5756275" y="3252788"/>
          <p14:tracePt t="200111" x="5780088" y="3252788"/>
          <p14:tracePt t="200119" x="5803900" y="3244850"/>
          <p14:tracePt t="200127" x="5811838" y="3244850"/>
          <p14:tracePt t="200135" x="5827713" y="3236913"/>
          <p14:tracePt t="200143" x="5843588" y="3236913"/>
          <p14:tracePt t="200151" x="5851525" y="3236913"/>
          <p14:tracePt t="200159" x="5867400" y="3228975"/>
          <p14:tracePt t="200167" x="5875338" y="3228975"/>
          <p14:tracePt t="200175" x="5899150" y="3221038"/>
          <p14:tracePt t="200183" x="5915025" y="3213100"/>
          <p14:tracePt t="200190" x="5922963" y="3205163"/>
          <p14:tracePt t="200199" x="5986463" y="3189288"/>
          <p14:tracePt t="200207" x="6002338" y="3173413"/>
          <p14:tracePt t="200216" x="6026150" y="3165475"/>
          <p14:tracePt t="200229" x="6034088" y="3165475"/>
          <p14:tracePt t="200233" x="6043613" y="3165475"/>
          <p14:tracePt t="200242" x="6043613" y="3157538"/>
          <p14:tracePt t="200247" x="6051550" y="3157538"/>
          <p14:tracePt t="200263" x="6059488" y="3149600"/>
          <p14:tracePt t="200271" x="6067425" y="3149600"/>
          <p14:tracePt t="200279" x="6083300" y="3117850"/>
          <p14:tracePt t="200287" x="6091238" y="3101975"/>
          <p14:tracePt t="200295" x="6099175" y="3078163"/>
          <p14:tracePt t="200303" x="6099175" y="3062288"/>
          <p14:tracePt t="200311" x="6107113" y="3046413"/>
          <p14:tracePt t="200319" x="6115050" y="2990850"/>
          <p14:tracePt t="200327" x="6115050" y="2982913"/>
          <p14:tracePt t="200335" x="6115050" y="2943225"/>
          <p14:tracePt t="200343" x="6115050" y="2919413"/>
          <p14:tracePt t="200351" x="6115050" y="2886075"/>
          <p14:tracePt t="200359" x="6107113" y="2862263"/>
          <p14:tracePt t="200367" x="6099175" y="2814638"/>
          <p14:tracePt t="200375" x="6091238" y="2806700"/>
          <p14:tracePt t="200383" x="6091238" y="2790825"/>
          <p14:tracePt t="200390" x="6083300" y="2774950"/>
          <p14:tracePt t="200399" x="6075363" y="2767013"/>
          <p14:tracePt t="200407" x="6067425" y="2759075"/>
          <p14:tracePt t="200415" x="6051550" y="2751138"/>
          <p14:tracePt t="200423" x="6051550" y="2743200"/>
          <p14:tracePt t="200431" x="6026150" y="2743200"/>
          <p14:tracePt t="200440" x="6010275" y="2735263"/>
          <p14:tracePt t="200447" x="5994400" y="2727325"/>
          <p14:tracePt t="200455" x="5970588" y="2727325"/>
          <p14:tracePt t="200463" x="5954713" y="2727325"/>
          <p14:tracePt t="200471" x="5938838" y="2727325"/>
          <p14:tracePt t="200479" x="5915025" y="2719388"/>
          <p14:tracePt t="200487" x="5899150" y="2719388"/>
          <p14:tracePt t="200495" x="5883275" y="2719388"/>
          <p14:tracePt t="200503" x="5867400" y="2719388"/>
          <p14:tracePt t="200511" x="5851525" y="2719388"/>
          <p14:tracePt t="200531" x="5843588" y="2719388"/>
          <p14:tracePt t="200535" x="5835650" y="2719388"/>
          <p14:tracePt t="200551" x="5827713" y="2719388"/>
          <p14:tracePt t="200559" x="5819775" y="2711450"/>
          <p14:tracePt t="200567" x="5811838" y="2711450"/>
          <p14:tracePt t="200575" x="5811838" y="2735263"/>
          <p14:tracePt t="200583" x="5811838" y="2751138"/>
          <p14:tracePt t="200591" x="5803900" y="2774950"/>
          <p14:tracePt t="200599" x="5795963" y="2790825"/>
          <p14:tracePt t="200606" x="5795963" y="2806700"/>
          <p14:tracePt t="200615" x="5795963" y="2854325"/>
          <p14:tracePt t="200623" x="5795963" y="2862263"/>
          <p14:tracePt t="200631" x="5795963" y="2886075"/>
          <p14:tracePt t="200640" x="5795963" y="2894013"/>
          <p14:tracePt t="200647" x="5803900" y="2909888"/>
          <p14:tracePt t="200656" x="5811838" y="2927350"/>
          <p14:tracePt t="200663" x="5827713" y="2943225"/>
          <p14:tracePt t="200671" x="5843588" y="2959100"/>
          <p14:tracePt t="200691" x="5922963" y="3022600"/>
          <p14:tracePt t="200695" x="5962650" y="3046413"/>
          <p14:tracePt t="200703" x="6051550" y="3070225"/>
          <p14:tracePt t="200711" x="6083300" y="3086100"/>
          <p14:tracePt t="200719" x="6162675" y="3109913"/>
          <p14:tracePt t="200727" x="6249988" y="3125788"/>
          <p14:tracePt t="200735" x="6345238" y="3141663"/>
          <p14:tracePt t="200743" x="6392863" y="3157538"/>
          <p14:tracePt t="200751" x="6505575" y="3165475"/>
          <p14:tracePt t="200759" x="6600825" y="3173413"/>
          <p14:tracePt t="200767" x="6624638" y="3189288"/>
          <p14:tracePt t="200775" x="6696075" y="3189288"/>
          <p14:tracePt t="200782" x="6704013" y="3197225"/>
          <p14:tracePt t="200794" x="6751638" y="3197225"/>
          <p14:tracePt t="200799" x="6777038" y="3205163"/>
          <p14:tracePt t="200806" x="6808788" y="3213100"/>
          <p14:tracePt t="200816" x="6824663" y="3221038"/>
          <p14:tracePt t="200822" x="6872288" y="3221038"/>
          <p14:tracePt t="200835" x="6888163" y="3221038"/>
          <p14:tracePt t="200840" x="6904038" y="3221038"/>
          <p14:tracePt t="200848" x="6911975" y="3221038"/>
          <p14:tracePt t="200860" x="6927850" y="3213100"/>
          <p14:tracePt t="200863" x="6975475" y="3205163"/>
          <p14:tracePt t="200871" x="6983413" y="3181350"/>
          <p14:tracePt t="200881" x="7015163" y="3157538"/>
          <p14:tracePt t="200888" x="7038975" y="3141663"/>
          <p14:tracePt t="200895" x="7126288" y="3109913"/>
          <p14:tracePt t="200903" x="7167563" y="3054350"/>
          <p14:tracePt t="200910" x="7215188" y="3038475"/>
          <p14:tracePt t="200919" x="7239000" y="3022600"/>
          <p14:tracePt t="200926" x="7278688" y="3014663"/>
          <p14:tracePt t="200935" x="7286625" y="3014663"/>
          <p14:tracePt t="200943" x="7294563" y="3006725"/>
          <p14:tracePt t="200951" x="7310438" y="2990850"/>
          <p14:tracePt t="200959" x="7318375" y="2990850"/>
          <p14:tracePt t="200975" x="7326313" y="2982913"/>
          <p14:tracePt t="200986" x="7334250" y="2974975"/>
          <p14:tracePt t="200991" x="7334250" y="2967038"/>
          <p14:tracePt t="200999" x="7334250" y="2959100"/>
          <p14:tracePt t="201007" x="7334250" y="2951163"/>
          <p14:tracePt t="201015" x="7334250" y="2943225"/>
          <p14:tracePt t="201023" x="7334250" y="2935288"/>
          <p14:tracePt t="201031" x="7334250" y="2927350"/>
          <p14:tracePt t="201040" x="7334250" y="2919413"/>
          <p14:tracePt t="201056" x="7326313" y="2909888"/>
          <p14:tracePt t="201063" x="7302500" y="2901950"/>
          <p14:tracePt t="201071" x="7286625" y="2894013"/>
          <p14:tracePt t="201079" x="7270750" y="2886075"/>
          <p14:tracePt t="201087" x="7223125" y="2886075"/>
          <p14:tracePt t="201095" x="7183438" y="2878138"/>
          <p14:tracePt t="201103" x="7110413" y="2870200"/>
          <p14:tracePt t="201111" x="6991350" y="2862263"/>
          <p14:tracePt t="201119" x="6896100" y="2846388"/>
          <p14:tracePt t="201127" x="6735763" y="2838450"/>
          <p14:tracePt t="201135" x="6577013" y="2838450"/>
          <p14:tracePt t="201143" x="6465888" y="2838450"/>
          <p14:tracePt t="201151" x="6361113" y="2838450"/>
          <p14:tracePt t="201159" x="6242050" y="2838450"/>
          <p14:tracePt t="201167" x="6178550" y="2830513"/>
          <p14:tracePt t="201175" x="6162675" y="2830513"/>
          <p14:tracePt t="201183" x="6154738" y="2830513"/>
          <p14:tracePt t="201191" x="6146800" y="2830513"/>
          <p14:tracePt t="201255" x="6138863" y="2830513"/>
          <p14:tracePt t="201271" x="6130925" y="2846388"/>
          <p14:tracePt t="201279" x="6122988" y="2862263"/>
          <p14:tracePt t="201287" x="6115050" y="2878138"/>
          <p14:tracePt t="201295" x="6091238" y="2959100"/>
          <p14:tracePt t="201303" x="6091238" y="3022600"/>
          <p14:tracePt t="201311" x="6091238" y="3038475"/>
          <p14:tracePt t="201319" x="6091238" y="3086100"/>
          <p14:tracePt t="201327" x="6091238" y="3101975"/>
          <p14:tracePt t="201335" x="6115050" y="3149600"/>
          <p14:tracePt t="201342" x="6122988" y="3173413"/>
          <p14:tracePt t="201351" x="6170613" y="3197225"/>
          <p14:tracePt t="201359" x="6226175" y="3213100"/>
          <p14:tracePt t="201368" x="6329363" y="3244850"/>
          <p14:tracePt t="201375" x="6434138" y="3270250"/>
          <p14:tracePt t="201383" x="6584950" y="3294063"/>
          <p14:tracePt t="201391" x="6711950" y="3317875"/>
          <p14:tracePt t="201399" x="6848475" y="3325813"/>
          <p14:tracePt t="201407" x="7007225" y="3333750"/>
          <p14:tracePt t="201415" x="7118350" y="3333750"/>
          <p14:tracePt t="201422" x="7246938" y="3333750"/>
          <p14:tracePt t="201431" x="7366000" y="3333750"/>
          <p14:tracePt t="201439" x="7477125" y="3333750"/>
          <p14:tracePt t="201447" x="7526338" y="3325813"/>
          <p14:tracePt t="201456" x="7581900" y="3317875"/>
          <p14:tracePt t="201463" x="7597775" y="3317875"/>
          <p14:tracePt t="201472" x="7613650" y="3302000"/>
          <p14:tracePt t="201480" x="7613650" y="3286125"/>
          <p14:tracePt t="201487" x="7613650" y="3262313"/>
          <p14:tracePt t="201495" x="7613650" y="3252788"/>
          <p14:tracePt t="201503" x="7613650" y="3236913"/>
          <p14:tracePt t="201511" x="7613650" y="3213100"/>
          <p14:tracePt t="201519" x="7613650" y="3189288"/>
          <p14:tracePt t="201527" x="7605713" y="3181350"/>
          <p14:tracePt t="201535" x="7605713" y="3173413"/>
          <p14:tracePt t="201543" x="7597775" y="3157538"/>
          <p14:tracePt t="201550" x="7597775" y="3141663"/>
          <p14:tracePt t="201559" x="7581900" y="3094038"/>
          <p14:tracePt t="201567" x="7461250" y="3014663"/>
          <p14:tracePt t="201575" x="7310438" y="2901950"/>
          <p14:tracePt t="201583" x="7207250" y="2870200"/>
          <p14:tracePt t="201591" x="7135813" y="2846388"/>
          <p14:tracePt t="201599" x="7110413" y="2838450"/>
          <p14:tracePt t="201608" x="7038975" y="2830513"/>
          <p14:tracePt t="201615" x="6967538" y="2814638"/>
          <p14:tracePt t="201622" x="6880225" y="2806700"/>
          <p14:tracePt t="201631" x="6864350" y="2806700"/>
          <p14:tracePt t="201639" x="6824663" y="2798763"/>
          <p14:tracePt t="201647" x="6816725" y="2798763"/>
          <p14:tracePt t="201663" x="6808788" y="2798763"/>
          <p14:tracePt t="201673" x="6800850" y="2798763"/>
          <p14:tracePt t="201691" x="6792913" y="2798763"/>
          <p14:tracePt t="201695" x="6777038" y="2798763"/>
          <p14:tracePt t="201703" x="6759575" y="2798763"/>
          <p14:tracePt t="201711" x="6751638" y="2814638"/>
          <p14:tracePt t="201719" x="6704013" y="2822575"/>
          <p14:tracePt t="201727" x="6680200" y="2830513"/>
          <p14:tracePt t="201735" x="6640513" y="2846388"/>
          <p14:tracePt t="201743" x="6616700" y="2854325"/>
          <p14:tracePt t="201751" x="6577013" y="2862263"/>
          <p14:tracePt t="201759" x="6537325" y="2886075"/>
          <p14:tracePt t="201767" x="6521450" y="2901950"/>
          <p14:tracePt t="201775" x="6513513" y="2909888"/>
          <p14:tracePt t="201783" x="6497638" y="2919413"/>
          <p14:tracePt t="201791" x="6497638" y="2927350"/>
          <p14:tracePt t="201799" x="6497638" y="2943225"/>
          <p14:tracePt t="201807" x="6497638" y="2951163"/>
          <p14:tracePt t="201815" x="6497638" y="2959100"/>
          <p14:tracePt t="201822" x="6497638" y="2982913"/>
          <p14:tracePt t="201832" x="6497638" y="2998788"/>
          <p14:tracePt t="201839" x="6497638" y="3014663"/>
          <p14:tracePt t="201847" x="6497638" y="3062288"/>
          <p14:tracePt t="201856" x="6497638" y="3086100"/>
          <p14:tracePt t="201863" x="6497638" y="3101975"/>
          <p14:tracePt t="201872" x="6497638" y="3109913"/>
          <p14:tracePt t="201879" x="6505575" y="3125788"/>
          <p14:tracePt t="201887" x="6513513" y="3141663"/>
          <p14:tracePt t="201896" x="6529388" y="3149600"/>
          <p14:tracePt t="201903" x="6553200" y="3173413"/>
          <p14:tracePt t="201911" x="6577013" y="3181350"/>
          <p14:tracePt t="201919" x="6584950" y="3181350"/>
          <p14:tracePt t="201927" x="6608763" y="3189288"/>
          <p14:tracePt t="201935" x="6656388" y="3189288"/>
          <p14:tracePt t="201943" x="6664325" y="3197225"/>
          <p14:tracePt t="201951" x="6680200" y="3205163"/>
          <p14:tracePt t="201958" x="6696075" y="3213100"/>
          <p14:tracePt t="201967" x="6704013" y="3213100"/>
          <p14:tracePt t="201975" x="6719888" y="3221038"/>
          <p14:tracePt t="201984" x="6735763" y="3221038"/>
          <p14:tracePt t="201991" x="6743700" y="3221038"/>
          <p14:tracePt t="201999" x="6759575" y="3228975"/>
          <p14:tracePt t="202007" x="6784975" y="3228975"/>
          <p14:tracePt t="202015" x="6792913" y="3228975"/>
          <p14:tracePt t="202024" x="6840538" y="3213100"/>
          <p14:tracePt t="202031" x="6864350" y="3205163"/>
          <p14:tracePt t="202039" x="6896100" y="3189288"/>
          <p14:tracePt t="202047" x="6919913" y="3173413"/>
          <p14:tracePt t="202056" x="6943725" y="3173413"/>
          <p14:tracePt t="202063" x="7007225" y="3157538"/>
          <p14:tracePt t="202072" x="7015163" y="3149600"/>
          <p14:tracePt t="202079" x="7070725" y="3141663"/>
          <p14:tracePt t="202087" x="7078663" y="3133725"/>
          <p14:tracePt t="202095" x="7094538" y="3133725"/>
          <p14:tracePt t="202103" x="7110413" y="3117850"/>
          <p14:tracePt t="202111" x="7118350" y="3109913"/>
          <p14:tracePt t="202119" x="7135813" y="3101975"/>
          <p14:tracePt t="202127" x="7151688" y="3094038"/>
          <p14:tracePt t="202135" x="7159625" y="3094038"/>
          <p14:tracePt t="202143" x="7167563" y="3086100"/>
          <p14:tracePt t="202159" x="7175500" y="3078163"/>
          <p14:tracePt t="202174" x="7175500" y="3070225"/>
          <p14:tracePt t="202191" x="7175500" y="3054350"/>
          <p14:tracePt t="202199" x="7175500" y="3046413"/>
          <p14:tracePt t="202207" x="7175500" y="3038475"/>
          <p14:tracePt t="202215" x="7175500" y="3014663"/>
          <p14:tracePt t="202223" x="7175500" y="3006725"/>
          <p14:tracePt t="202231" x="7175500" y="2990850"/>
          <p14:tracePt t="202247" x="7175500" y="2982913"/>
          <p14:tracePt t="202263" x="7167563" y="2967038"/>
          <p14:tracePt t="202272" x="7167563" y="2959100"/>
          <p14:tracePt t="202279" x="7151688" y="2943225"/>
          <p14:tracePt t="202287" x="7143750" y="2935288"/>
          <p14:tracePt t="202295" x="7135813" y="2919413"/>
          <p14:tracePt t="202303" x="7126288" y="2901950"/>
          <p14:tracePt t="202311" x="7110413" y="2878138"/>
          <p14:tracePt t="202319" x="7094538" y="2862263"/>
          <p14:tracePt t="202327" x="7078663" y="2854325"/>
          <p14:tracePt t="202335" x="7078663" y="2846388"/>
          <p14:tracePt t="202343" x="7070725" y="2838450"/>
          <p14:tracePt t="202367" x="7062788" y="2838450"/>
          <p14:tracePt t="202375" x="7062788" y="2830513"/>
          <p14:tracePt t="202391" x="7046913" y="2822575"/>
          <p14:tracePt t="202399" x="7038975" y="2822575"/>
          <p14:tracePt t="202407" x="7031038" y="2814638"/>
          <p14:tracePt t="202415" x="7007225" y="2798763"/>
          <p14:tracePt t="202424" x="6959600" y="2774950"/>
          <p14:tracePt t="202431" x="6951663" y="2774950"/>
          <p14:tracePt t="202438" x="6927850" y="2751138"/>
          <p14:tracePt t="202447" x="6840538" y="2735263"/>
          <p14:tracePt t="202455" x="6824663" y="2727325"/>
          <p14:tracePt t="202463" x="6784975" y="2711450"/>
          <p14:tracePt t="202472" x="6777038" y="2703513"/>
          <p14:tracePt t="202479" x="6735763" y="2695575"/>
          <p14:tracePt t="202488" x="6719888" y="2687638"/>
          <p14:tracePt t="202495" x="6711950" y="2687638"/>
          <p14:tracePt t="202503" x="6704013" y="2679700"/>
          <p14:tracePt t="202673" x="6696075" y="2679700"/>
          <p14:tracePt t="202680" x="6688138" y="2687638"/>
          <p14:tracePt t="202687" x="6680200" y="2695575"/>
          <p14:tracePt t="202695" x="6672263" y="2703513"/>
          <p14:tracePt t="202703" x="6648450" y="2759075"/>
          <p14:tracePt t="202712" x="6640513" y="2774950"/>
          <p14:tracePt t="202719" x="6608763" y="2814638"/>
          <p14:tracePt t="202729" x="6584950" y="2878138"/>
          <p14:tracePt t="202735" x="6569075" y="2909888"/>
          <p14:tracePt t="202743" x="6537325" y="2959100"/>
          <p14:tracePt t="202750" x="6521450" y="2982913"/>
          <p14:tracePt t="202759" x="6513513" y="3022600"/>
          <p14:tracePt t="202767" x="6497638" y="3038475"/>
          <p14:tracePt t="202775" x="6489700" y="3062288"/>
          <p14:tracePt t="202784" x="6489700" y="3078163"/>
          <p14:tracePt t="202790" x="6489700" y="3094038"/>
          <p14:tracePt t="202807" x="6489700" y="3101975"/>
          <p14:tracePt t="202887" x="6497638" y="3101975"/>
          <p14:tracePt t="202904" x="6505575" y="3109913"/>
          <p14:tracePt t="202912" x="6521450" y="3109913"/>
          <p14:tracePt t="202919" x="6529388" y="3117850"/>
          <p14:tracePt t="202927" x="6553200" y="3125788"/>
          <p14:tracePt t="202935" x="6569075" y="3133725"/>
          <p14:tracePt t="202943" x="6616700" y="3141663"/>
          <p14:tracePt t="202954" x="6640513" y="3157538"/>
          <p14:tracePt t="202959" x="6656388" y="3157538"/>
          <p14:tracePt t="202967" x="6664325" y="3165475"/>
          <p14:tracePt t="202975" x="6696075" y="3181350"/>
          <p14:tracePt t="202983" x="6711950" y="3189288"/>
          <p14:tracePt t="202992" x="6719888" y="3205163"/>
          <p14:tracePt t="202999" x="6743700" y="3205163"/>
          <p14:tracePt t="203007" x="6777038" y="3213100"/>
          <p14:tracePt t="203015" x="6800850" y="3228975"/>
          <p14:tracePt t="203024" x="6824663" y="3236913"/>
          <p14:tracePt t="203031" x="6856413" y="3236913"/>
          <p14:tracePt t="203039" x="6904038" y="3236913"/>
          <p14:tracePt t="203047" x="6927850" y="3236913"/>
          <p14:tracePt t="203055" x="6943725" y="3236913"/>
          <p14:tracePt t="203063" x="6951663" y="3236913"/>
          <p14:tracePt t="203071" x="6967538" y="3221038"/>
          <p14:tracePt t="203079" x="6975475" y="3165475"/>
          <p14:tracePt t="203087" x="6983413" y="3133725"/>
          <p14:tracePt t="203095" x="6983413" y="3062288"/>
          <p14:tracePt t="203107" x="6983413" y="2943225"/>
          <p14:tracePt t="203111" x="6983413" y="2878138"/>
          <p14:tracePt t="203119" x="6983413" y="2806700"/>
          <p14:tracePt t="203128" x="6983413" y="2782888"/>
          <p14:tracePt t="203135" x="6975475" y="2719388"/>
          <p14:tracePt t="203144" x="6975475" y="2703513"/>
          <p14:tracePt t="203151" x="6967538" y="2679700"/>
          <p14:tracePt t="203159" x="6951663" y="2671763"/>
          <p14:tracePt t="203167" x="6951663" y="2655888"/>
          <p14:tracePt t="203175" x="6935788" y="2640013"/>
          <p14:tracePt t="203183" x="6927850" y="2632075"/>
          <p14:tracePt t="203191" x="6919913" y="2624138"/>
          <p14:tracePt t="203208" x="6911975" y="2624138"/>
          <p14:tracePt t="203215" x="6911975" y="2616200"/>
          <p14:tracePt t="203231" x="6904038" y="2616200"/>
          <p14:tracePt t="203255" x="6896100" y="2616200"/>
          <p14:tracePt t="203279" x="6888163" y="2616200"/>
          <p14:tracePt t="203294" x="6880225" y="2616200"/>
          <p14:tracePt t="203311" x="6872288" y="2616200"/>
          <p14:tracePt t="203319" x="6864350" y="2616200"/>
          <p14:tracePt t="203335" x="6856413" y="2616200"/>
          <p14:tracePt t="203343" x="6848475" y="2616200"/>
          <p14:tracePt t="203350" x="6840538" y="2616200"/>
          <p14:tracePt t="203359" x="6832600" y="2624138"/>
          <p14:tracePt t="203366" x="6824663" y="2632075"/>
          <p14:tracePt t="203375" x="6792913" y="2647950"/>
          <p14:tracePt t="203382" x="6777038" y="2647950"/>
          <p14:tracePt t="203391" x="6751638" y="2671763"/>
          <p14:tracePt t="203399" x="6735763" y="2679700"/>
          <p14:tracePt t="203407" x="6719888" y="2695575"/>
          <p14:tracePt t="203415" x="6711950" y="2711450"/>
          <p14:tracePt t="203423" x="6696075" y="2735263"/>
          <p14:tracePt t="203430" x="6680200" y="2751138"/>
          <p14:tracePt t="203439" x="6672263" y="2759075"/>
          <p14:tracePt t="203447" x="6672263" y="2767013"/>
          <p14:tracePt t="203455" x="6664325" y="2774950"/>
          <p14:tracePt t="203463" x="6664325" y="2782888"/>
          <p14:tracePt t="203479" x="6664325" y="2790825"/>
          <p14:tracePt t="203487" x="6664325" y="2798763"/>
          <p14:tracePt t="203494" x="6664325" y="2806700"/>
          <p14:tracePt t="203503" x="6664325" y="2822575"/>
          <p14:tracePt t="203512" x="6664325" y="2830513"/>
          <p14:tracePt t="203519" x="6664325" y="2846388"/>
          <p14:tracePt t="203528" x="6664325" y="2854325"/>
          <p14:tracePt t="203535" x="6664325" y="2878138"/>
          <p14:tracePt t="203544" x="6672263" y="2894013"/>
          <p14:tracePt t="203551" x="6688138" y="2919413"/>
          <p14:tracePt t="203559" x="6696075" y="2927350"/>
          <p14:tracePt t="203567" x="6704013" y="2951163"/>
          <p14:tracePt t="203575" x="6711950" y="2959100"/>
          <p14:tracePt t="203583" x="6751638" y="2982913"/>
          <p14:tracePt t="203592" x="6784975" y="2998788"/>
          <p14:tracePt t="203599" x="6816725" y="3014663"/>
          <p14:tracePt t="203608" x="6840538" y="3030538"/>
          <p14:tracePt t="203615" x="6896100" y="3046413"/>
          <p14:tracePt t="203623" x="6927850" y="3078163"/>
          <p14:tracePt t="203631" x="6951663" y="3094038"/>
          <p14:tracePt t="203639" x="7023100" y="3109913"/>
          <p14:tracePt t="203647" x="7086600" y="3125788"/>
          <p14:tracePt t="203655" x="7199313" y="3149600"/>
          <p14:tracePt t="203663" x="7286625" y="3157538"/>
          <p14:tracePt t="203671" x="7350125" y="3157538"/>
          <p14:tracePt t="203679" x="7453313" y="3157538"/>
          <p14:tracePt t="203687" x="7534275" y="3157538"/>
          <p14:tracePt t="203696" x="7629525" y="3157538"/>
          <p14:tracePt t="203703" x="7708900" y="3157538"/>
          <p14:tracePt t="203712" x="7796213" y="3149600"/>
          <p14:tracePt t="203719" x="7859713" y="3141663"/>
          <p14:tracePt t="203728" x="7908925" y="3125788"/>
          <p14:tracePt t="203735" x="7964488" y="3109913"/>
          <p14:tracePt t="203744" x="7980363" y="3101975"/>
          <p14:tracePt t="203751" x="7988300" y="3086100"/>
          <p14:tracePt t="203760" x="7996238" y="3078163"/>
          <p14:tracePt t="203767" x="7996238" y="3054350"/>
          <p14:tracePt t="203776" x="8004175" y="3038475"/>
          <p14:tracePt t="203783" x="8004175" y="2990850"/>
          <p14:tracePt t="203791" x="8004175" y="2967038"/>
          <p14:tracePt t="203799" x="7988300" y="2935288"/>
          <p14:tracePt t="203807" x="7980363" y="2919413"/>
          <p14:tracePt t="203815" x="7972425" y="2909888"/>
          <p14:tracePt t="203823" x="7964488" y="2901950"/>
          <p14:tracePt t="203831" x="7956550" y="2894013"/>
          <p14:tracePt t="203839" x="7948613" y="2878138"/>
          <p14:tracePt t="203849" x="7940675" y="2862263"/>
          <p14:tracePt t="203857" x="7924800" y="2854325"/>
          <p14:tracePt t="203863" x="7916863" y="2822575"/>
          <p14:tracePt t="203871" x="7893050" y="2814638"/>
          <p14:tracePt t="203879" x="7885113" y="2798763"/>
          <p14:tracePt t="203887" x="7820025" y="2743200"/>
          <p14:tracePt t="203896" x="7772400" y="2719388"/>
          <p14:tracePt t="203903" x="7653338" y="2703513"/>
          <p14:tracePt t="203910" x="7637463" y="2647950"/>
          <p14:tracePt t="203919" x="7597775" y="2647950"/>
          <p14:tracePt t="203929" x="7477125" y="2640013"/>
          <p14:tracePt t="203935" x="7445375" y="2640013"/>
          <p14:tracePt t="203944" x="7373938" y="2640013"/>
          <p14:tracePt t="203951" x="7318375" y="2640013"/>
          <p14:tracePt t="203960" x="7302500" y="2640013"/>
          <p14:tracePt t="203967" x="7286625" y="2640013"/>
          <p14:tracePt t="203975" x="7262813" y="2640013"/>
          <p14:tracePt t="203983" x="7254875" y="2640013"/>
          <p14:tracePt t="203991" x="7239000" y="2632075"/>
          <p14:tracePt t="203999" x="7231063" y="2632075"/>
          <p14:tracePt t="204007" x="7215188" y="2632075"/>
          <p14:tracePt t="204015" x="7199313" y="2632075"/>
          <p14:tracePt t="204031" x="7191375" y="2632075"/>
          <p14:tracePt t="204039" x="7175500" y="2640013"/>
          <p14:tracePt t="204056" x="7159625" y="2647950"/>
          <p14:tracePt t="204063" x="7143750" y="2655888"/>
          <p14:tracePt t="204071" x="7118350" y="2663825"/>
          <p14:tracePt t="204079" x="7102475" y="2679700"/>
          <p14:tracePt t="204087" x="7086600" y="2695575"/>
          <p14:tracePt t="204096" x="7062788" y="2711450"/>
          <p14:tracePt t="204103" x="7031038" y="2719388"/>
          <p14:tracePt t="204111" x="6983413" y="2743200"/>
          <p14:tracePt t="204119" x="6959600" y="2759075"/>
          <p14:tracePt t="204128" x="6943725" y="2782888"/>
          <p14:tracePt t="204136" x="6927850" y="2798763"/>
          <p14:tracePt t="204144" x="6896100" y="2814638"/>
          <p14:tracePt t="204151" x="6888163" y="2830513"/>
          <p14:tracePt t="204159" x="6880225" y="2846388"/>
          <p14:tracePt t="204167" x="6872288" y="2854325"/>
          <p14:tracePt t="204175" x="6864350" y="2878138"/>
          <p14:tracePt t="204183" x="6856413" y="2886075"/>
          <p14:tracePt t="204191" x="6856413" y="2901950"/>
          <p14:tracePt t="204199" x="6848475" y="2927350"/>
          <p14:tracePt t="204208" x="6832600" y="2951163"/>
          <p14:tracePt t="204215" x="6832600" y="2990850"/>
          <p14:tracePt t="204223" x="6824663" y="2998788"/>
          <p14:tracePt t="204231" x="6808788" y="3014663"/>
          <p14:tracePt t="204239" x="6808788" y="3038475"/>
          <p14:tracePt t="204246" x="6800850" y="3046413"/>
          <p14:tracePt t="204255" x="6792913" y="3046413"/>
          <p14:tracePt t="204264" x="6792913" y="3062288"/>
          <p14:tracePt t="204279" x="6792913" y="3070225"/>
          <p14:tracePt t="204287" x="6792913" y="3078163"/>
          <p14:tracePt t="204295" x="6800850" y="3086100"/>
          <p14:tracePt t="204303" x="6800850" y="3109913"/>
          <p14:tracePt t="204312" x="6808788" y="3125788"/>
          <p14:tracePt t="204319" x="6816725" y="3149600"/>
          <p14:tracePt t="204328" x="6832600" y="3165475"/>
          <p14:tracePt t="204335" x="6864350" y="3189288"/>
          <p14:tracePt t="204344" x="6880225" y="3197225"/>
          <p14:tracePt t="204351" x="6919913" y="3221038"/>
          <p14:tracePt t="204360" x="7007225" y="3244850"/>
          <p14:tracePt t="204367" x="7046913" y="3252788"/>
          <p14:tracePt t="204376" x="7118350" y="3252788"/>
          <p14:tracePt t="204383" x="7175500" y="3252788"/>
          <p14:tracePt t="204391" x="7239000" y="3262313"/>
          <p14:tracePt t="204399" x="7310438" y="3262313"/>
          <p14:tracePt t="204407" x="7334250" y="3262313"/>
          <p14:tracePt t="204415" x="7350125" y="3262313"/>
          <p14:tracePt t="204423" x="7366000" y="3262313"/>
          <p14:tracePt t="204431" x="7373938" y="3252788"/>
          <p14:tracePt t="204439" x="7381875" y="3252788"/>
          <p14:tracePt t="204447" x="7381875" y="3236913"/>
          <p14:tracePt t="204463" x="7381875" y="3213100"/>
          <p14:tracePt t="204471" x="7381875" y="3197225"/>
          <p14:tracePt t="204479" x="7381875" y="3181350"/>
          <p14:tracePt t="204487" x="7381875" y="3157538"/>
          <p14:tracePt t="204495" x="7381875" y="3141663"/>
          <p14:tracePt t="204503" x="7373938" y="3133725"/>
          <p14:tracePt t="204510" x="7366000" y="3109913"/>
          <p14:tracePt t="204519" x="7358063" y="3094038"/>
          <p14:tracePt t="204527" x="7350125" y="3078163"/>
          <p14:tracePt t="204535" x="7350125" y="3070225"/>
          <p14:tracePt t="204544" x="7342188" y="3062288"/>
          <p14:tracePt t="204551" x="7334250" y="3046413"/>
          <p14:tracePt t="204567" x="7326313" y="3046413"/>
          <p14:tracePt t="204576" x="7326313" y="3038475"/>
          <p14:tracePt t="204583" x="7318375" y="3038475"/>
          <p14:tracePt t="204623" x="7310438" y="3038475"/>
          <p14:tracePt t="204663" x="7302500" y="3030538"/>
          <p14:tracePt t="204671" x="7302500" y="3022600"/>
          <p14:tracePt t="204687" x="7302500" y="3014663"/>
          <p14:tracePt t="204695" x="7294563" y="3006725"/>
          <p14:tracePt t="204703" x="7286625" y="2998788"/>
          <p14:tracePt t="204710" x="7286625" y="2990850"/>
          <p14:tracePt t="204719" x="7278688" y="2982913"/>
          <p14:tracePt t="204727" x="7270750" y="2967038"/>
          <p14:tracePt t="204735" x="7270750" y="2959100"/>
          <p14:tracePt t="204743" x="7270750" y="2909888"/>
          <p14:tracePt t="204751" x="7270750" y="2901950"/>
          <p14:tracePt t="204760" x="7262813" y="2878138"/>
          <p14:tracePt t="204771" x="7254875" y="2854325"/>
          <p14:tracePt t="204775" x="7246938" y="2838450"/>
          <p14:tracePt t="204783" x="7191375" y="2798763"/>
          <p14:tracePt t="204791" x="7175500" y="2743200"/>
          <p14:tracePt t="204799" x="7151688" y="2703513"/>
          <p14:tracePt t="204806" x="7094538" y="2647950"/>
          <p14:tracePt t="204815" x="7023100" y="2592388"/>
          <p14:tracePt t="204823" x="7007225" y="2576513"/>
          <p14:tracePt t="204831" x="6983413" y="2566988"/>
          <p14:tracePt t="204839" x="6943725" y="2559050"/>
          <p14:tracePt t="204847" x="6927850" y="2559050"/>
          <p14:tracePt t="204855" x="6904038" y="2551113"/>
          <p14:tracePt t="204863" x="6872288" y="2551113"/>
          <p14:tracePt t="204879" x="6856413" y="2551113"/>
          <p14:tracePt t="204895" x="6848475" y="2551113"/>
          <p14:tracePt t="204923" x="6840538" y="2559050"/>
          <p14:tracePt t="204927" x="6840538" y="2566988"/>
          <p14:tracePt t="204937" x="6832600" y="2584450"/>
          <p14:tracePt t="204949" x="6832600" y="2600325"/>
          <p14:tracePt t="204952" x="6816725" y="2608263"/>
          <p14:tracePt t="204961" x="6816725" y="2624138"/>
          <p14:tracePt t="204968" x="6800850" y="2679700"/>
          <p14:tracePt t="204976" x="6784975" y="2711450"/>
          <p14:tracePt t="204982" x="6769100" y="2790825"/>
          <p14:tracePt t="204991" x="6759575" y="2870200"/>
          <p14:tracePt t="204999" x="6751638" y="2943225"/>
          <p14:tracePt t="205006" x="6735763" y="3014663"/>
          <p14:tracePt t="205015" x="6727825" y="3070225"/>
          <p14:tracePt t="205023" x="6719888" y="3101975"/>
          <p14:tracePt t="205032" x="6719888" y="3181350"/>
          <p14:tracePt t="205039" x="6719888" y="3228975"/>
          <p14:tracePt t="205047" x="6719888" y="3262313"/>
          <p14:tracePt t="205054" x="6719888" y="3286125"/>
          <p14:tracePt t="205063" x="6719888" y="3309938"/>
          <p14:tracePt t="205076" x="6719888" y="3325813"/>
          <p14:tracePt t="205079" x="6719888" y="3333750"/>
          <p14:tracePt t="205087" x="6727825" y="3357563"/>
          <p14:tracePt t="205096" x="6735763" y="3373438"/>
          <p14:tracePt t="205103" x="6759575" y="3381375"/>
          <p14:tracePt t="205111" x="6777038" y="3389313"/>
          <p14:tracePt t="205119" x="6792913" y="3397250"/>
          <p14:tracePt t="205128" x="6840538" y="3405188"/>
          <p14:tracePt t="205135" x="6904038" y="3413125"/>
          <p14:tracePt t="205143" x="6951663" y="3429000"/>
          <p14:tracePt t="205151" x="7007225" y="3436938"/>
          <p14:tracePt t="205162" x="7070725" y="3444875"/>
          <p14:tracePt t="205167" x="7183438" y="3444875"/>
          <p14:tracePt t="205176" x="7294563" y="3452813"/>
          <p14:tracePt t="205182" x="7389813" y="3452813"/>
          <p14:tracePt t="205193" x="7461250" y="3452813"/>
          <p14:tracePt t="205199" x="7518400" y="3452813"/>
          <p14:tracePt t="205207" x="7581900" y="3452813"/>
          <p14:tracePt t="205215" x="7629525" y="3452813"/>
          <p14:tracePt t="205223" x="7637463" y="3452813"/>
          <p14:tracePt t="205231" x="7645400" y="3436938"/>
          <p14:tracePt t="205239" x="7645400" y="3429000"/>
          <p14:tracePt t="205247" x="7645400" y="3421063"/>
          <p14:tracePt t="205255" x="7645400" y="3405188"/>
          <p14:tracePt t="205263" x="7645400" y="3389313"/>
          <p14:tracePt t="205279" x="7645400" y="3373438"/>
          <p14:tracePt t="205287" x="7645400" y="3365500"/>
          <p14:tracePt t="205303" x="7645400" y="3357563"/>
          <p14:tracePt t="205319" x="7637463" y="3349625"/>
          <p14:tracePt t="205577" x="7637463" y="3341688"/>
          <p14:tracePt t="205598" x="7645400" y="3341688"/>
          <p14:tracePt t="205615" x="7653338" y="3325813"/>
          <p14:tracePt t="205623" x="7669213" y="3325813"/>
          <p14:tracePt t="205632" x="7685088" y="3317875"/>
          <p14:tracePt t="205639" x="7700963" y="3302000"/>
          <p14:tracePt t="205647" x="7716838" y="3286125"/>
          <p14:tracePt t="205655" x="7732713" y="3278188"/>
          <p14:tracePt t="205663" x="7740650" y="3262313"/>
          <p14:tracePt t="205671" x="7756525" y="3244850"/>
          <p14:tracePt t="205679" x="7764463" y="3236913"/>
          <p14:tracePt t="205687" x="7772400" y="3221038"/>
          <p14:tracePt t="205695" x="7780338" y="3213100"/>
          <p14:tracePt t="205703" x="7780338" y="3189288"/>
          <p14:tracePt t="205712" x="7780338" y="3181350"/>
          <p14:tracePt t="205719" x="7780338" y="3165475"/>
          <p14:tracePt t="205727" x="7780338" y="3157538"/>
          <p14:tracePt t="205735" x="7780338" y="3141663"/>
          <p14:tracePt t="205743" x="7780338" y="3133725"/>
          <p14:tracePt t="205863" x="7780338" y="3141663"/>
          <p14:tracePt t="205871" x="7772400" y="3141663"/>
          <p14:tracePt t="205881" x="7764463" y="3149600"/>
          <p14:tracePt t="205887" x="7732713" y="3173413"/>
          <p14:tracePt t="205895" x="7716838" y="3197225"/>
          <p14:tracePt t="205903" x="7700963" y="3236913"/>
          <p14:tracePt t="205911" x="7645400" y="3262313"/>
          <p14:tracePt t="205919" x="7629525" y="3270250"/>
          <p14:tracePt t="205927" x="7605713" y="3309938"/>
          <p14:tracePt t="205935" x="7581900" y="3325813"/>
          <p14:tracePt t="205943" x="7558088" y="3357563"/>
          <p14:tracePt t="205951" x="7510463" y="3381375"/>
          <p14:tracePt t="205959" x="7485063" y="3397250"/>
          <p14:tracePt t="205967" x="7461250" y="3413125"/>
          <p14:tracePt t="205975" x="7421563" y="3436938"/>
          <p14:tracePt t="205982" x="7334250" y="3452813"/>
          <p14:tracePt t="205991" x="7302500" y="3468688"/>
          <p14:tracePt t="205999" x="7223125" y="3492500"/>
          <p14:tracePt t="206007" x="7135813" y="3516313"/>
          <p14:tracePt t="206016" x="7070725" y="3532188"/>
          <p14:tracePt t="206022" x="6991350" y="3548063"/>
          <p14:tracePt t="206032" x="6967538" y="3571875"/>
          <p14:tracePt t="206039" x="6904038" y="3571875"/>
          <p14:tracePt t="206047" x="6856413" y="3587750"/>
          <p14:tracePt t="206055" x="6832600" y="3595688"/>
          <p14:tracePt t="206063" x="6816725" y="3595688"/>
          <p14:tracePt t="206071" x="6777038" y="3595688"/>
          <p14:tracePt t="206079" x="6751638" y="3595688"/>
          <p14:tracePt t="206087" x="6664325" y="3595688"/>
          <p14:tracePt t="206095" x="6561138" y="3595688"/>
          <p14:tracePt t="206103" x="6376988" y="3579813"/>
          <p14:tracePt t="206111" x="6265863" y="3579813"/>
          <p14:tracePt t="206119" x="6099175" y="3571875"/>
          <p14:tracePt t="206127" x="5899150" y="3563938"/>
          <p14:tracePt t="206134" x="5740400" y="3540125"/>
          <p14:tracePt t="206143" x="5500688" y="3476625"/>
          <p14:tracePt t="206151" x="5292725" y="3452813"/>
          <p14:tracePt t="206159" x="5110163" y="3365500"/>
          <p14:tracePt t="206167" x="4918075" y="3325813"/>
          <p14:tracePt t="206175" x="4727575" y="3213100"/>
          <p14:tracePt t="206184" x="4608513" y="3101975"/>
          <p14:tracePt t="206191" x="4432300" y="2967038"/>
          <p14:tracePt t="206199" x="4329113" y="2870200"/>
          <p14:tracePt t="206207" x="4210050" y="2767013"/>
          <p14:tracePt t="206216" x="4160838" y="2695575"/>
          <p14:tracePt t="206223" x="4097338" y="2647950"/>
          <p14:tracePt t="206232" x="4089400" y="2616200"/>
          <p14:tracePt t="206239" x="4073525" y="2600325"/>
          <p14:tracePt t="206248" x="4041775" y="2535238"/>
          <p14:tracePt t="206255" x="4010025" y="2503488"/>
          <p14:tracePt t="206263" x="3962400" y="2463800"/>
          <p14:tracePt t="206271" x="3898900" y="2384425"/>
          <p14:tracePt t="206279" x="3825875" y="2320925"/>
          <p14:tracePt t="206284" x="3746500" y="2249488"/>
          <p14:tracePt t="206295" x="3690938" y="2224088"/>
          <p14:tracePt t="206303" x="3651250" y="2208213"/>
          <p14:tracePt t="206311" x="3635375" y="2192338"/>
          <p14:tracePt t="206319" x="3611563" y="2192338"/>
          <p14:tracePt t="206327" x="3603625" y="2184400"/>
          <p14:tracePt t="206335" x="3579813" y="2184400"/>
          <p14:tracePt t="206351" x="3571875" y="2176463"/>
          <p14:tracePt t="206359" x="3556000" y="2168525"/>
          <p14:tracePt t="206367" x="3548063" y="2160588"/>
          <p14:tracePt t="206375" x="3540125" y="2152650"/>
          <p14:tracePt t="206383" x="3524250" y="2152650"/>
          <p14:tracePt t="206391" x="3516313" y="2152650"/>
          <p14:tracePt t="206400" x="3508375" y="2152650"/>
          <p14:tracePt t="206439" x="3500438" y="2152650"/>
          <p14:tracePt t="206455" x="3500438" y="2160588"/>
          <p14:tracePt t="206463" x="3484563" y="2168525"/>
          <p14:tracePt t="206471" x="3484563" y="2184400"/>
          <p14:tracePt t="206479" x="3476625" y="2233613"/>
          <p14:tracePt t="206487" x="3467100" y="2265363"/>
          <p14:tracePt t="206495" x="3443288" y="2432050"/>
          <p14:tracePt t="206504" x="3443288" y="2551113"/>
          <p14:tracePt t="206512" x="3427413" y="2671763"/>
          <p14:tracePt t="206519" x="3411538" y="2894013"/>
          <p14:tracePt t="206527" x="3395663" y="3014663"/>
          <p14:tracePt t="206535" x="3387725" y="3030538"/>
          <p14:tracePt t="206543" x="3387725" y="3046413"/>
          <p14:tracePt t="206551" x="3387725" y="3054350"/>
          <p14:tracePt t="206607" x="3395663" y="3054350"/>
          <p14:tracePt t="206615" x="3403600" y="3054350"/>
          <p14:tracePt t="206647" x="3403600" y="3014663"/>
          <p14:tracePt t="206654" x="3403600" y="2990850"/>
          <p14:tracePt t="206663" x="3395663" y="2959100"/>
          <p14:tracePt t="206671" x="3379788" y="2909888"/>
          <p14:tracePt t="206679" x="3355975" y="2822575"/>
          <p14:tracePt t="206687" x="3276600" y="2751138"/>
          <p14:tracePt t="206695" x="3221038" y="2703513"/>
          <p14:tracePt t="206703" x="3149600" y="2640013"/>
          <p14:tracePt t="206711" x="3141663" y="2624138"/>
          <p14:tracePt t="206719" x="3109913" y="2576513"/>
          <p14:tracePt t="206727" x="3092450" y="2519363"/>
          <p14:tracePt t="206739" x="3076575" y="2487613"/>
          <p14:tracePt t="206743" x="3068638" y="2471738"/>
          <p14:tracePt t="206751" x="3060700" y="2439988"/>
          <p14:tracePt t="206759" x="3052763" y="2424113"/>
          <p14:tracePt t="206767" x="3044825" y="2408238"/>
          <p14:tracePt t="206776" x="3021013" y="2360613"/>
          <p14:tracePt t="206784" x="3013075" y="2336800"/>
          <p14:tracePt t="206791" x="2997200" y="2328863"/>
          <p14:tracePt t="206799" x="2981325" y="2305050"/>
          <p14:tracePt t="206807" x="2973388" y="2289175"/>
          <p14:tracePt t="206818" x="2965450" y="2281238"/>
          <p14:tracePt t="206823" x="2949575" y="2257425"/>
          <p14:tracePt t="206832" x="2941638" y="2249488"/>
          <p14:tracePt t="206848" x="2933700" y="2249488"/>
          <p14:tracePt t="207152" x="2933700" y="2265363"/>
          <p14:tracePt t="207159" x="2933700" y="2289175"/>
          <p14:tracePt t="207167" x="2941638" y="2305050"/>
          <p14:tracePt t="207176" x="2941638" y="2344738"/>
          <p14:tracePt t="207183" x="2941638" y="2368550"/>
          <p14:tracePt t="207196" x="2941638" y="2400300"/>
          <p14:tracePt t="207199" x="2941638" y="2416175"/>
          <p14:tracePt t="207207" x="2949575" y="2463800"/>
          <p14:tracePt t="207216" x="2949575" y="2503488"/>
          <p14:tracePt t="207226" x="2949575" y="2576513"/>
          <p14:tracePt t="207232" x="2949575" y="2632075"/>
          <p14:tracePt t="207240" x="2949575" y="2647950"/>
          <p14:tracePt t="207247" x="2949575" y="2663825"/>
          <p14:tracePt t="207255" x="2949575" y="2671763"/>
          <p14:tracePt t="207263" x="2949575" y="2687638"/>
          <p14:tracePt t="207271" x="2949575" y="2695575"/>
          <p14:tracePt t="207287" x="2949575" y="2703513"/>
          <p14:tracePt t="207327" x="2941638" y="2703513"/>
          <p14:tracePt t="207375" x="2933700" y="2711450"/>
          <p14:tracePt t="207407" x="2925763" y="2711450"/>
          <p14:tracePt t="207439" x="2909888" y="2711450"/>
          <p14:tracePt t="207447" x="2909888" y="2719388"/>
          <p14:tracePt t="207455" x="2894013" y="2727325"/>
          <p14:tracePt t="207462" x="2886075" y="2735263"/>
          <p14:tracePt t="207471" x="2878138" y="2743200"/>
          <p14:tracePt t="207479" x="2870200" y="2751138"/>
          <p14:tracePt t="207487" x="2870200" y="2759075"/>
          <p14:tracePt t="207503" x="2862263" y="2759075"/>
          <p14:tracePt t="207511" x="2862263" y="2767013"/>
          <p14:tracePt t="207519" x="2854325" y="2767013"/>
          <p14:tracePt t="207576" x="2854325" y="2774950"/>
          <p14:tracePt t="207591" x="2846388" y="2782888"/>
          <p14:tracePt t="207607" x="2830513" y="2790825"/>
          <p14:tracePt t="207615" x="2822575" y="2798763"/>
          <p14:tracePt t="207631" x="2798763" y="2798763"/>
          <p14:tracePt t="207639" x="2782888" y="2806700"/>
          <p14:tracePt t="207647" x="2767013" y="2806700"/>
          <p14:tracePt t="207655" x="2741613" y="2814638"/>
          <p14:tracePt t="207663" x="2725738" y="2814638"/>
          <p14:tracePt t="207671" x="2717800" y="2822575"/>
          <p14:tracePt t="207679" x="2693988" y="2822575"/>
          <p14:tracePt t="207687" x="2686050" y="2822575"/>
          <p14:tracePt t="207695" x="2638425" y="2822575"/>
          <p14:tracePt t="207703" x="2630488" y="2822575"/>
          <p14:tracePt t="207711" x="2598738" y="2822575"/>
          <p14:tracePt t="207720" x="2559050" y="2822575"/>
          <p14:tracePt t="207726" x="2503488" y="2822575"/>
          <p14:tracePt t="207735" x="2439988" y="2822575"/>
          <p14:tracePt t="207744" x="2335213" y="2822575"/>
          <p14:tracePt t="207751" x="2279650" y="2822575"/>
          <p14:tracePt t="207760" x="2184400" y="2822575"/>
          <p14:tracePt t="207767" x="2081213" y="2822575"/>
          <p14:tracePt t="207776" x="2025650" y="2822575"/>
          <p14:tracePt t="207783" x="1928813" y="2822575"/>
          <p14:tracePt t="207792" x="1857375" y="2822575"/>
          <p14:tracePt t="207799" x="1770063" y="2822575"/>
          <p14:tracePt t="207807" x="1706563" y="2822575"/>
          <p14:tracePt t="207816" x="1601788" y="2822575"/>
          <p14:tracePt t="207823" x="1514475" y="2822575"/>
          <p14:tracePt t="207831" x="1482725" y="2822575"/>
          <p14:tracePt t="207839" x="1466850" y="2822575"/>
          <p14:tracePt t="207847" x="1443038" y="2822575"/>
          <p14:tracePt t="207855" x="1427163" y="2822575"/>
          <p14:tracePt t="207863" x="1411288" y="2822575"/>
          <p14:tracePt t="207871" x="1403350" y="2822575"/>
          <p14:tracePt t="207879" x="1387475" y="2822575"/>
          <p14:tracePt t="207887" x="1379538" y="2822575"/>
          <p14:tracePt t="207895" x="1355725" y="2822575"/>
          <p14:tracePt t="207903" x="1347788" y="2822575"/>
          <p14:tracePt t="207911" x="1331913" y="2822575"/>
          <p14:tracePt t="207919" x="1308100" y="2822575"/>
          <p14:tracePt t="207927" x="1284288" y="2822575"/>
          <p14:tracePt t="207935" x="1243013" y="2822575"/>
          <p14:tracePt t="207943" x="1235075" y="2822575"/>
          <p14:tracePt t="207951" x="1219200" y="2830513"/>
          <p14:tracePt t="207960" x="1203325" y="2830513"/>
          <p14:tracePt t="207967" x="1187450" y="2830513"/>
          <p14:tracePt t="207976" x="1179513" y="2830513"/>
          <p14:tracePt t="207983" x="1171575" y="2838450"/>
          <p14:tracePt t="207991" x="1155700" y="2838450"/>
          <p14:tracePt t="207999" x="1147763" y="2846388"/>
          <p14:tracePt t="208007" x="1139825" y="2846388"/>
          <p14:tracePt t="208015" x="1131888" y="2846388"/>
          <p14:tracePt t="208023" x="1131888" y="2862263"/>
          <p14:tracePt t="208031" x="1116013" y="2870200"/>
          <p14:tracePt t="208039" x="1108075" y="2886075"/>
          <p14:tracePt t="208047" x="1108075" y="2894013"/>
          <p14:tracePt t="208054" x="1100138" y="2901950"/>
          <p14:tracePt t="208063" x="1092200" y="2919413"/>
          <p14:tracePt t="208071" x="1076325" y="2927350"/>
          <p14:tracePt t="208079" x="1076325" y="2943225"/>
          <p14:tracePt t="208087" x="1068388" y="2943225"/>
          <p14:tracePt t="208095" x="1060450" y="2951163"/>
          <p14:tracePt t="208102" x="1060450" y="2967038"/>
          <p14:tracePt t="208111" x="1052513" y="2967038"/>
          <p14:tracePt t="208119" x="1052513" y="2974975"/>
          <p14:tracePt t="208137" x="1044575" y="2982913"/>
          <p14:tracePt t="208159" x="1044575" y="2990850"/>
          <p14:tracePt t="208175" x="1036638" y="2998788"/>
          <p14:tracePt t="208183" x="1036638" y="3006725"/>
          <p14:tracePt t="208199" x="1036638" y="3022600"/>
          <p14:tracePt t="208215" x="1036638" y="3030538"/>
          <p14:tracePt t="208223" x="1036638" y="3046413"/>
          <p14:tracePt t="208239" x="1036638" y="3054350"/>
          <p14:tracePt t="208247" x="1036638" y="3062288"/>
          <p14:tracePt t="208251" x="1036638" y="3070225"/>
          <p14:tracePt t="208271" x="1044575" y="3078163"/>
          <p14:tracePt t="208287" x="1044575" y="3094038"/>
          <p14:tracePt t="208303" x="1052513" y="3101975"/>
          <p14:tracePt t="208311" x="1060450" y="3117850"/>
          <p14:tracePt t="208319" x="1076325" y="3117850"/>
          <p14:tracePt t="208328" x="1092200" y="3149600"/>
          <p14:tracePt t="208337" x="1108075" y="3157538"/>
          <p14:tracePt t="208347" x="1139825" y="3173413"/>
          <p14:tracePt t="208352" x="1171575" y="3181350"/>
          <p14:tracePt t="208360" x="1187450" y="3197225"/>
          <p14:tracePt t="208367" x="1243013" y="3213100"/>
          <p14:tracePt t="208376" x="1284288" y="3221038"/>
          <p14:tracePt t="208383" x="1300163" y="3236913"/>
          <p14:tracePt t="208392" x="1323975" y="3244850"/>
          <p14:tracePt t="208403" x="1331913" y="3252788"/>
          <p14:tracePt t="208407" x="1379538" y="3262313"/>
          <p14:tracePt t="208415" x="1427163" y="3270250"/>
          <p14:tracePt t="208424" x="1466850" y="3286125"/>
          <p14:tracePt t="208431" x="1506538" y="3286125"/>
          <p14:tracePt t="208439" x="1593850" y="3302000"/>
          <p14:tracePt t="208447" x="1633538" y="3309938"/>
          <p14:tracePt t="208456" x="1706563" y="3317875"/>
          <p14:tracePt t="208463" x="1793875" y="3317875"/>
          <p14:tracePt t="208471" x="1825625" y="3325813"/>
          <p14:tracePt t="208479" x="1897063" y="3333750"/>
          <p14:tracePt t="208487" x="1984375" y="3333750"/>
          <p14:tracePt t="208495" x="2049463" y="3333750"/>
          <p14:tracePt t="208503" x="2128838" y="3341688"/>
          <p14:tracePt t="208511" x="2176463" y="3341688"/>
          <p14:tracePt t="208519" x="2239963" y="3341688"/>
          <p14:tracePt t="208527" x="2319338" y="3341688"/>
          <p14:tracePt t="208535" x="2432050" y="3341688"/>
          <p14:tracePt t="208543" x="2495550" y="3341688"/>
          <p14:tracePt t="208555" x="2598738" y="3341688"/>
          <p14:tracePt t="208560" x="2654300" y="3341688"/>
          <p14:tracePt t="208567" x="2751138" y="3341688"/>
          <p14:tracePt t="208576" x="2790825" y="3341688"/>
          <p14:tracePt t="208583" x="2878138" y="3341688"/>
          <p14:tracePt t="208592" x="2973388" y="3341688"/>
          <p14:tracePt t="208599" x="3044825" y="3349625"/>
          <p14:tracePt t="208607" x="3133725" y="3349625"/>
          <p14:tracePt t="208615" x="3228975" y="3349625"/>
          <p14:tracePt t="208623" x="3332163" y="3349625"/>
          <p14:tracePt t="208631" x="3476625" y="3349625"/>
          <p14:tracePt t="208639" x="3595688" y="3349625"/>
          <p14:tracePt t="208647" x="3667125" y="3349625"/>
          <p14:tracePt t="208655" x="3754438" y="3349625"/>
          <p14:tracePt t="208663" x="3851275" y="3349625"/>
          <p14:tracePt t="208671" x="3922713" y="3349625"/>
          <p14:tracePt t="208679" x="3978275" y="3349625"/>
          <p14:tracePt t="208687" x="4010025" y="3349625"/>
          <p14:tracePt t="208695" x="4025900" y="3341688"/>
          <p14:tracePt t="208708" x="4025900" y="3325813"/>
          <p14:tracePt t="208711" x="4041775" y="3309938"/>
          <p14:tracePt t="208719" x="4049713" y="3278188"/>
          <p14:tracePt t="208728" x="4049713" y="3262313"/>
          <p14:tracePt t="208735" x="4049713" y="3236913"/>
          <p14:tracePt t="208743" x="4057650" y="3228975"/>
          <p14:tracePt t="208751" x="4057650" y="3221038"/>
          <p14:tracePt t="208758" x="4065588" y="3221038"/>
          <p14:tracePt t="208767" x="4065588" y="3205163"/>
          <p14:tracePt t="208792" x="4065588" y="3197225"/>
          <p14:tracePt t="208927" x="4073525" y="3197225"/>
          <p14:tracePt t="209072" x="4073525" y="3181350"/>
          <p14:tracePt t="209079" x="4073525" y="3173413"/>
          <p14:tracePt t="209087" x="4073525" y="3165475"/>
          <p14:tracePt t="209095" x="4073525" y="3141663"/>
          <p14:tracePt t="209103" x="4065588" y="3125788"/>
          <p14:tracePt t="209110" x="4065588" y="3117850"/>
          <p14:tracePt t="209126" x="4057650" y="3101975"/>
          <p14:tracePt t="209136" x="4049713" y="3101975"/>
          <p14:tracePt t="209142" x="4049713" y="3094038"/>
          <p14:tracePt t="209151" x="4041775" y="3086100"/>
          <p14:tracePt t="209162" x="4041775" y="3078163"/>
          <p14:tracePt t="209167" x="4025900" y="3070225"/>
          <p14:tracePt t="209175" x="4017963" y="3062288"/>
          <p14:tracePt t="209183" x="4010025" y="3054350"/>
          <p14:tracePt t="209192" x="3994150" y="3046413"/>
          <p14:tracePt t="209199" x="3986213" y="3046413"/>
          <p14:tracePt t="209207" x="3978275" y="3038475"/>
          <p14:tracePt t="209215" x="3970338" y="3030538"/>
          <p14:tracePt t="209223" x="3962400" y="3030538"/>
          <p14:tracePt t="209343" x="3962400" y="3038475"/>
          <p14:tracePt t="209441" x="3962400" y="3030538"/>
          <p14:tracePt t="209827" x="3962400" y="3022600"/>
          <p14:tracePt t="209865" x="3954463" y="3022600"/>
          <p14:tracePt t="209887" x="3946525" y="3022600"/>
          <p14:tracePt t="209910" x="3930650" y="3022600"/>
          <p14:tracePt t="209928" x="3922713" y="3022600"/>
          <p14:tracePt t="209935" x="3906838" y="3022600"/>
          <p14:tracePt t="209943" x="3898900" y="3022600"/>
          <p14:tracePt t="209952" x="3890963" y="3022600"/>
          <p14:tracePt t="209959" x="3875088" y="3022600"/>
          <p14:tracePt t="209975" x="3867150" y="3022600"/>
          <p14:tracePt t="210048" x="3859213" y="3022600"/>
          <p14:tracePt t="210055" x="3851275" y="3022600"/>
          <p14:tracePt t="210087" x="3843338" y="3022600"/>
          <p14:tracePt t="210096" x="3843338" y="3030538"/>
          <p14:tracePt t="210127" x="3833813" y="3038475"/>
          <p14:tracePt t="210167" x="3833813" y="3046413"/>
          <p14:tracePt t="210335" x="3825875" y="3046413"/>
          <p14:tracePt t="210375" x="3825875" y="3038475"/>
          <p14:tracePt t="210399" x="3825875" y="3030538"/>
          <p14:tracePt t="210407" x="3817938" y="3030538"/>
          <p14:tracePt t="210415" x="3817938" y="3022600"/>
          <p14:tracePt t="210423" x="3802063" y="3014663"/>
          <p14:tracePt t="210431" x="3802063" y="3006725"/>
          <p14:tracePt t="210439" x="3794125" y="2998788"/>
          <p14:tracePt t="210447" x="3778250" y="2990850"/>
          <p14:tracePt t="210455" x="3770313" y="2990850"/>
          <p14:tracePt t="210463" x="3762375" y="2990850"/>
          <p14:tracePt t="210471" x="3754438" y="2990850"/>
          <p14:tracePt t="210479" x="3746500" y="2990850"/>
          <p14:tracePt t="210487" x="3738563" y="2990850"/>
          <p14:tracePt t="210495" x="3730625" y="2990850"/>
          <p14:tracePt t="210503" x="3722688" y="2990850"/>
          <p14:tracePt t="210510" x="3714750" y="2990850"/>
          <p14:tracePt t="210519" x="3698875" y="2990850"/>
          <p14:tracePt t="210535" x="3690938" y="2990850"/>
          <p14:tracePt t="210551" x="3683000" y="2998788"/>
          <p14:tracePt t="210559" x="3675063" y="3006725"/>
          <p14:tracePt t="210567" x="3659188" y="3006725"/>
          <p14:tracePt t="210575" x="3651250" y="3030538"/>
          <p14:tracePt t="210582" x="3643313" y="3030538"/>
          <p14:tracePt t="210592" x="3643313" y="3046413"/>
          <p14:tracePt t="210599" x="3635375" y="3054350"/>
          <p14:tracePt t="210608" x="3635375" y="3062288"/>
          <p14:tracePt t="210615" x="3635375" y="3086100"/>
          <p14:tracePt t="210623" x="3635375" y="3101975"/>
          <p14:tracePt t="210631" x="3635375" y="3117850"/>
          <p14:tracePt t="210639" x="3635375" y="3165475"/>
          <p14:tracePt t="210647" x="3635375" y="3173413"/>
          <p14:tracePt t="210655" x="3635375" y="3181350"/>
          <p14:tracePt t="210663" x="3635375" y="3197225"/>
          <p14:tracePt t="210675" x="3643313" y="3197225"/>
          <p14:tracePt t="210679" x="3643313" y="3205163"/>
          <p14:tracePt t="210694" x="3651250" y="3205163"/>
          <p14:tracePt t="210767" x="3659188" y="3205163"/>
          <p14:tracePt t="210774" x="3659188" y="3213100"/>
          <p14:tracePt t="210783" x="3667125" y="3213100"/>
          <p14:tracePt t="210791" x="3667125" y="3221038"/>
          <p14:tracePt t="210799" x="3683000" y="3221038"/>
          <p14:tracePt t="210808" x="3683000" y="3228975"/>
          <p14:tracePt t="210815" x="3698875" y="3228975"/>
          <p14:tracePt t="210827" x="3706813" y="3228975"/>
          <p14:tracePt t="210831" x="3714750" y="3236913"/>
          <p14:tracePt t="210839" x="3722688" y="3236913"/>
          <p14:tracePt t="210847" x="3730625" y="3244850"/>
          <p14:tracePt t="210855" x="3738563" y="3244850"/>
          <p14:tracePt t="210863" x="3754438" y="3244850"/>
          <p14:tracePt t="210871" x="3762375" y="3244850"/>
          <p14:tracePt t="210879" x="3770313" y="3244850"/>
          <p14:tracePt t="210895" x="3778250" y="3244850"/>
          <p14:tracePt t="210943" x="3778250" y="3252788"/>
          <p14:tracePt t="210951" x="3778250" y="3262313"/>
          <p14:tracePt t="210967" x="3786188" y="3262313"/>
          <p14:tracePt t="210999" x="3786188" y="3270250"/>
          <p14:tracePt t="211008" x="3802063" y="3270250"/>
          <p14:tracePt t="211015" x="3802063" y="3278188"/>
          <p14:tracePt t="211031" x="3810000" y="3286125"/>
          <p14:tracePt t="211039" x="3817938" y="3286125"/>
          <p14:tracePt t="211047" x="3825875" y="3302000"/>
          <p14:tracePt t="211055" x="3833813" y="3302000"/>
          <p14:tracePt t="211063" x="3851275" y="3317875"/>
          <p14:tracePt t="211071" x="3859213" y="3325813"/>
          <p14:tracePt t="211079" x="3875088" y="3333750"/>
          <p14:tracePt t="211087" x="3898900" y="3341688"/>
          <p14:tracePt t="211095" x="3906838" y="3341688"/>
          <p14:tracePt t="211103" x="3922713" y="3349625"/>
          <p14:tracePt t="211111" x="3938588" y="3365500"/>
          <p14:tracePt t="211119" x="3946525" y="3365500"/>
          <p14:tracePt t="211131" x="3954463" y="3373438"/>
          <p14:tracePt t="211135" x="3962400" y="3381375"/>
          <p14:tracePt t="211343" x="3962400" y="3373438"/>
          <p14:tracePt t="211359" x="3962400" y="3365500"/>
          <p14:tracePt t="211375" x="3962400" y="3357563"/>
          <p14:tracePt t="211391" x="3970338" y="3357563"/>
          <p14:tracePt t="211401" x="3970338" y="3349625"/>
          <p14:tracePt t="211415" x="3970338" y="3341688"/>
          <p14:tracePt t="211423" x="3978275" y="3341688"/>
          <p14:tracePt t="211431" x="3978275" y="3333750"/>
          <p14:tracePt t="211447" x="3978275" y="3325813"/>
          <p14:tracePt t="211463" x="3978275" y="3317875"/>
          <p14:tracePt t="211471" x="3986213" y="3317875"/>
          <p14:tracePt t="211479" x="3986213" y="3309938"/>
          <p14:tracePt t="211495" x="3986213" y="3302000"/>
          <p14:tracePt t="211511" x="3986213" y="3294063"/>
          <p14:tracePt t="211527" x="3986213" y="3286125"/>
          <p14:tracePt t="211542" x="3986213" y="3278188"/>
          <p14:tracePt t="211559" x="3986213" y="3270250"/>
          <p14:tracePt t="212599" x="3986213" y="3262313"/>
          <p14:tracePt t="212608" x="3994150" y="3262313"/>
          <p14:tracePt t="212631" x="3994150" y="3252788"/>
          <p14:tracePt t="212647" x="3994150" y="3244850"/>
          <p14:tracePt t="212679" x="3994150" y="3236913"/>
          <p14:tracePt t="212703" x="3986213" y="3228975"/>
          <p14:tracePt t="212711" x="3986213" y="3221038"/>
          <p14:tracePt t="212719" x="3970338" y="3221038"/>
          <p14:tracePt t="212727" x="3946525" y="3213100"/>
          <p14:tracePt t="212735" x="3938588" y="3213100"/>
          <p14:tracePt t="212743" x="3922713" y="3213100"/>
          <p14:tracePt t="212751" x="3914775" y="3213100"/>
          <p14:tracePt t="212759" x="3890963" y="3213100"/>
          <p14:tracePt t="212767" x="3875088" y="3213100"/>
          <p14:tracePt t="212775" x="3825875" y="3221038"/>
          <p14:tracePt t="212783" x="3794125" y="3221038"/>
          <p14:tracePt t="212791" x="3746500" y="3221038"/>
          <p14:tracePt t="212799" x="3667125" y="3236913"/>
          <p14:tracePt t="212806" x="3548063" y="3244850"/>
          <p14:tracePt t="212816" x="3435350" y="3294063"/>
          <p14:tracePt t="212823" x="3268663" y="3317875"/>
          <p14:tracePt t="212830" x="3141663" y="3357563"/>
          <p14:tracePt t="212840" x="3028950" y="3365500"/>
          <p14:tracePt t="212847" x="2846388" y="3397250"/>
          <p14:tracePt t="212856" x="2686050" y="3421063"/>
          <p14:tracePt t="212863" x="2543175" y="3429000"/>
          <p14:tracePt t="212871" x="2392363" y="3436938"/>
          <p14:tracePt t="212879" x="2327275" y="3436938"/>
          <p14:tracePt t="212887" x="2160588" y="3436938"/>
          <p14:tracePt t="212895" x="2081213" y="3436938"/>
          <p14:tracePt t="212903" x="2008188" y="3429000"/>
          <p14:tracePt t="212911" x="1968500" y="3413125"/>
          <p14:tracePt t="212919" x="1849438" y="3397250"/>
          <p14:tracePt t="212927" x="1778000" y="3365500"/>
          <p14:tracePt t="212935" x="1706563" y="3349625"/>
          <p14:tracePt t="212943" x="1617663" y="3333750"/>
          <p14:tracePt t="212948" x="1577975" y="3317875"/>
          <p14:tracePt t="212959" x="1530350" y="3302000"/>
          <p14:tracePt t="212967" x="1506538" y="3286125"/>
          <p14:tracePt t="212975" x="1498600" y="3278188"/>
          <p14:tracePt t="212983" x="1482725" y="3262313"/>
          <p14:tracePt t="212991" x="1482725" y="3252788"/>
          <p14:tracePt t="212999" x="1466850" y="3244850"/>
          <p14:tracePt t="213007" x="1450975" y="3228975"/>
          <p14:tracePt t="213015" x="1435100" y="3213100"/>
          <p14:tracePt t="213023" x="1419225" y="3197225"/>
          <p14:tracePt t="213031" x="1411288" y="3189288"/>
          <p14:tracePt t="213040" x="1387475" y="3173413"/>
          <p14:tracePt t="213047" x="1371600" y="3173413"/>
          <p14:tracePt t="213056" x="1363663" y="3165475"/>
          <p14:tracePt t="213063" x="1355725" y="3157538"/>
          <p14:tracePt t="213071" x="1339850" y="3157538"/>
          <p14:tracePt t="213087" x="1331913" y="3149600"/>
          <p14:tracePt t="213099" x="1331913" y="3109913"/>
          <p14:tracePt t="213103" x="1323975" y="3109913"/>
          <p14:tracePt t="213112" x="1308100" y="3094038"/>
          <p14:tracePt t="213119" x="1300163" y="3094038"/>
          <p14:tracePt t="213127" x="1284288" y="3070225"/>
          <p14:tracePt t="213135" x="1250950" y="3062288"/>
          <p14:tracePt t="213143" x="1219200" y="3030538"/>
          <p14:tracePt t="213150" x="1203325" y="3022600"/>
          <p14:tracePt t="213242" x="1203325" y="3014663"/>
          <p14:tracePt t="213251" x="1203325" y="3006725"/>
          <p14:tracePt t="213262" x="1203325" y="2998788"/>
          <p14:tracePt t="213286" x="1203325" y="2990850"/>
          <p14:tracePt t="213352" x="1195388" y="2990850"/>
          <p14:tracePt t="213367" x="1195388" y="3006725"/>
          <p14:tracePt t="213383" x="1187450" y="3022600"/>
          <p14:tracePt t="213391" x="1187450" y="3030538"/>
          <p14:tracePt t="213403" x="1187450" y="3054350"/>
          <p14:tracePt t="213407" x="1195388" y="3125788"/>
          <p14:tracePt t="213415" x="1195388" y="3141663"/>
          <p14:tracePt t="213422" x="1203325" y="3189288"/>
          <p14:tracePt t="213431" x="1219200" y="3228975"/>
          <p14:tracePt t="213440" x="1235075" y="3270250"/>
          <p14:tracePt t="213447" x="1250950" y="3286125"/>
          <p14:tracePt t="213456" x="1266825" y="3302000"/>
          <p14:tracePt t="213463" x="1292225" y="3317875"/>
          <p14:tracePt t="213471" x="1323975" y="3325813"/>
          <p14:tracePt t="213479" x="1339850" y="3341688"/>
          <p14:tracePt t="213487" x="1363663" y="3341688"/>
          <p14:tracePt t="213503" x="1371600" y="3341688"/>
          <p14:tracePt t="213535" x="1371600" y="3325813"/>
          <p14:tracePt t="213543" x="1371600" y="3294063"/>
          <p14:tracePt t="213555" x="1363663" y="3244850"/>
          <p14:tracePt t="213559" x="1331913" y="3094038"/>
          <p14:tracePt t="213567" x="1308100" y="2998788"/>
          <p14:tracePt t="213575" x="1243013" y="2919413"/>
          <p14:tracePt t="213583" x="1219200" y="2830513"/>
          <p14:tracePt t="213591" x="1171575" y="2782888"/>
          <p14:tracePt t="213599" x="1139825" y="2767013"/>
          <p14:tracePt t="213606" x="1123950" y="2735263"/>
          <p14:tracePt t="213615" x="1076325" y="2719388"/>
          <p14:tracePt t="213622" x="1068388" y="2719388"/>
          <p14:tracePt t="213630" x="1052513" y="2711450"/>
          <p14:tracePt t="213688" x="1052513" y="2735263"/>
          <p14:tracePt t="213695" x="1052513" y="2751138"/>
          <p14:tracePt t="213707" x="1060450" y="2830513"/>
          <p14:tracePt t="213711" x="1076325" y="2927350"/>
          <p14:tracePt t="213719" x="1084263" y="2998788"/>
          <p14:tracePt t="213728" x="1116013" y="3157538"/>
          <p14:tracePt t="213735" x="1139825" y="3252788"/>
          <p14:tracePt t="213743" x="1203325" y="3302000"/>
          <p14:tracePt t="213752" x="1235075" y="3333750"/>
          <p14:tracePt t="213759" x="1258888" y="3373438"/>
          <p14:tracePt t="213767" x="1316038" y="3397250"/>
          <p14:tracePt t="213775" x="1387475" y="3413125"/>
          <p14:tracePt t="213783" x="1427163" y="3413125"/>
          <p14:tracePt t="213791" x="1482725" y="3413125"/>
          <p14:tracePt t="213799" x="1514475" y="3413125"/>
          <p14:tracePt t="213807" x="1530350" y="3413125"/>
          <p14:tracePt t="213815" x="1538288" y="3405188"/>
          <p14:tracePt t="213822" x="1546225" y="3397250"/>
          <p14:tracePt t="213831" x="1554163" y="3389313"/>
          <p14:tracePt t="213839" x="1554163" y="3349625"/>
          <p14:tracePt t="213847" x="1554163" y="3325813"/>
          <p14:tracePt t="213860" x="1554163" y="3302000"/>
          <p14:tracePt t="213863" x="1546225" y="3286125"/>
          <p14:tracePt t="213872" x="1530350" y="3278188"/>
          <p14:tracePt t="213880" x="1522413" y="3262313"/>
          <p14:tracePt t="213886" x="1514475" y="3252788"/>
          <p14:tracePt t="213895" x="1506538" y="3252788"/>
          <p14:tracePt t="213903" x="1490663" y="3244850"/>
          <p14:tracePt t="213911" x="1482725" y="3244850"/>
          <p14:tracePt t="213927" x="1474788" y="3244850"/>
          <p14:tracePt t="213935" x="1466850" y="3244850"/>
          <p14:tracePt t="213967" x="1466850" y="3252788"/>
          <p14:tracePt t="213974" x="1466850" y="3262313"/>
          <p14:tracePt t="213983" x="1466850" y="3309938"/>
          <p14:tracePt t="213991" x="1482725" y="3325813"/>
          <p14:tracePt t="213999" x="1490663" y="3341688"/>
          <p14:tracePt t="214007" x="1506538" y="3357563"/>
          <p14:tracePt t="214015" x="1522413" y="3373438"/>
          <p14:tracePt t="214023" x="1546225" y="3389313"/>
          <p14:tracePt t="214031" x="1617663" y="3405188"/>
          <p14:tracePt t="214039" x="1633538" y="3405188"/>
          <p14:tracePt t="214047" x="1682750" y="3405188"/>
          <p14:tracePt t="214056" x="1778000" y="3405188"/>
          <p14:tracePt t="214062" x="1849438" y="3413125"/>
          <p14:tracePt t="214072" x="1968500" y="3413125"/>
          <p14:tracePt t="214079" x="2065338" y="3413125"/>
          <p14:tracePt t="214087" x="2136775" y="3413125"/>
          <p14:tracePt t="214095" x="2192338" y="3413125"/>
          <p14:tracePt t="214103" x="2208213" y="3405188"/>
          <p14:tracePt t="214111" x="2224088" y="3405188"/>
          <p14:tracePt t="214119" x="2224088" y="3389313"/>
          <p14:tracePt t="214127" x="2232025" y="3389313"/>
          <p14:tracePt t="214135" x="2232025" y="3381375"/>
          <p14:tracePt t="214143" x="2232025" y="3373438"/>
          <p14:tracePt t="214174" x="2232025" y="3365500"/>
          <p14:tracePt t="214376" x="2239963" y="3365500"/>
          <p14:tracePt t="214423" x="2247900" y="3365500"/>
          <p14:tracePt t="214498" x="2255838" y="3365500"/>
          <p14:tracePt t="214506" x="2263775" y="3365500"/>
          <p14:tracePt t="214511" x="2295525" y="3381375"/>
          <p14:tracePt t="214519" x="2408238" y="3405188"/>
          <p14:tracePt t="214527" x="2487613" y="3421063"/>
          <p14:tracePt t="214535" x="2582863" y="3429000"/>
          <p14:tracePt t="214543" x="2693988" y="3452813"/>
          <p14:tracePt t="214551" x="2909888" y="3476625"/>
          <p14:tracePt t="214559" x="3021013" y="3484563"/>
          <p14:tracePt t="214568" x="3157538" y="3492500"/>
          <p14:tracePt t="214574" x="3316288" y="3500438"/>
          <p14:tracePt t="214584" x="3411538" y="3500438"/>
          <p14:tracePt t="214591" x="3516313" y="3508375"/>
          <p14:tracePt t="214599" x="3595688" y="3508375"/>
          <p14:tracePt t="214607" x="3619500" y="3508375"/>
          <p14:tracePt t="214759" x="3627438" y="3500438"/>
          <p14:tracePt t="214767" x="3627438" y="3492500"/>
          <p14:tracePt t="214783" x="3635375" y="3476625"/>
          <p14:tracePt t="214791" x="3635375" y="3468688"/>
          <p14:tracePt t="214798" x="3651250" y="3444875"/>
          <p14:tracePt t="214807" x="3659188" y="3436938"/>
          <p14:tracePt t="214816" x="3667125" y="3413125"/>
          <p14:tracePt t="214823" x="3667125" y="3389313"/>
          <p14:tracePt t="214832" x="3667125" y="3381375"/>
          <p14:tracePt t="214838" x="3675063" y="3365500"/>
          <p14:tracePt t="214846" x="3683000" y="3341688"/>
          <p14:tracePt t="214855" x="3683000" y="3333750"/>
          <p14:tracePt t="214863" x="3690938" y="3309938"/>
          <p14:tracePt t="214871" x="3690938" y="3302000"/>
          <p14:tracePt t="214879" x="3690938" y="3270250"/>
          <p14:tracePt t="214887" x="3690938" y="3252788"/>
          <p14:tracePt t="214895" x="3698875" y="3205163"/>
          <p14:tracePt t="214903" x="3698875" y="3181350"/>
          <p14:tracePt t="214911" x="3698875" y="3173413"/>
          <p14:tracePt t="214916" x="3698875" y="3165475"/>
          <p14:tracePt t="214927" x="3698875" y="3157538"/>
          <p14:tracePt t="214935" x="3698875" y="3141663"/>
          <p14:tracePt t="214959" x="3698875" y="3133725"/>
          <p14:tracePt t="215096" x="3698875" y="3141663"/>
          <p14:tracePt t="215111" x="3698875" y="3149600"/>
          <p14:tracePt t="215127" x="3698875" y="3157538"/>
          <p14:tracePt t="215151" x="3698875" y="3165475"/>
          <p14:tracePt t="215499" x="3698875" y="3181350"/>
          <p14:tracePt t="215505" x="3706813" y="3197225"/>
          <p14:tracePt t="215512" x="3714750" y="3205163"/>
          <p14:tracePt t="215523" x="3714750" y="3213100"/>
          <p14:tracePt t="215527" x="3722688" y="3236913"/>
          <p14:tracePt t="215535" x="3730625" y="3236913"/>
          <p14:tracePt t="215543" x="3738563" y="3252788"/>
          <p14:tracePt t="215552" x="3746500" y="3262313"/>
          <p14:tracePt t="215559" x="3754438" y="3262313"/>
          <p14:tracePt t="215568" x="3762375" y="3270250"/>
          <p14:tracePt t="215816" x="3770313" y="3262313"/>
          <p14:tracePt t="215827" x="3786188" y="3262313"/>
          <p14:tracePt t="215831" x="3794125" y="3252788"/>
          <p14:tracePt t="215839" x="3810000" y="3252788"/>
          <p14:tracePt t="215847" x="3825875" y="3244850"/>
          <p14:tracePt t="215855" x="3875088" y="3244850"/>
          <p14:tracePt t="215863" x="3890963" y="3244850"/>
          <p14:tracePt t="215871" x="3930650" y="3236913"/>
          <p14:tracePt t="215879" x="3954463" y="3228975"/>
          <p14:tracePt t="215887" x="3994150" y="3228975"/>
          <p14:tracePt t="215895" x="4002088" y="3221038"/>
          <p14:tracePt t="215903" x="4010025" y="3221038"/>
          <p14:tracePt t="215911" x="4017963" y="3221038"/>
          <p14:tracePt t="215920" x="4017963" y="3213100"/>
          <p14:tracePt t="216328" x="4017963" y="3221038"/>
          <p14:tracePt t="216336" x="4017963" y="3228975"/>
          <p14:tracePt t="216344" x="4017963" y="3244850"/>
          <p14:tracePt t="216353" x="4017963" y="3252788"/>
          <p14:tracePt t="216359" x="4025900" y="3270250"/>
          <p14:tracePt t="216367" x="4025900" y="3309938"/>
          <p14:tracePt t="216375" x="4025900" y="3333750"/>
          <p14:tracePt t="216383" x="4033838" y="3341688"/>
          <p14:tracePt t="216391" x="4041775" y="3357563"/>
          <p14:tracePt t="216407" x="4041775" y="3365500"/>
          <p14:tracePt t="216535" x="4041775" y="3357563"/>
          <p14:tracePt t="216543" x="4049713" y="3349625"/>
          <p14:tracePt t="216552" x="4049713" y="3333750"/>
          <p14:tracePt t="216567" x="4049713" y="3309938"/>
          <p14:tracePt t="216583" x="4049713" y="3294063"/>
          <p14:tracePt t="216591" x="4049713" y="3286125"/>
          <p14:tracePt t="216599" x="4049713" y="3278188"/>
          <p14:tracePt t="216607" x="4049713" y="3270250"/>
          <p14:tracePt t="216615" x="4049713" y="3252788"/>
          <p14:tracePt t="216623" x="4049713" y="3244850"/>
          <p14:tracePt t="216632" x="4049713" y="3236913"/>
          <p14:tracePt t="216638" x="4041775" y="3221038"/>
          <p14:tracePt t="216647" x="4041775" y="3205163"/>
          <p14:tracePt t="216655" x="4033838" y="3189288"/>
          <p14:tracePt t="216663" x="4033838" y="3165475"/>
          <p14:tracePt t="216671" x="4033838" y="3149600"/>
          <p14:tracePt t="216679" x="4033838" y="3133725"/>
          <p14:tracePt t="216694" x="4033838" y="3125788"/>
          <p14:tracePt t="216695" x="4033838" y="3109913"/>
          <p14:tracePt t="216711" x="4033838" y="3094038"/>
          <p14:tracePt t="216727" x="4033838" y="3086100"/>
          <p14:tracePt t="216743" x="4033838" y="3078163"/>
          <p14:tracePt t="216768" x="4033838" y="3062288"/>
          <p14:tracePt t="216775" x="4025900" y="3054350"/>
          <p14:tracePt t="216783" x="4010025" y="3046413"/>
          <p14:tracePt t="216791" x="4002088" y="3038475"/>
          <p14:tracePt t="216799" x="3994150" y="3030538"/>
          <p14:tracePt t="216808" x="3986213" y="3022600"/>
          <p14:tracePt t="216823" x="3978275" y="3022600"/>
          <p14:tracePt t="216855" x="3978275" y="3014663"/>
          <p14:tracePt t="216879" x="3970338" y="3014663"/>
          <p14:tracePt t="216887" x="3962400" y="3014663"/>
          <p14:tracePt t="216895" x="3946525" y="3014663"/>
          <p14:tracePt t="216903" x="3922713" y="3014663"/>
          <p14:tracePt t="216911" x="3906838" y="3014663"/>
          <p14:tracePt t="216919" x="3890963" y="3014663"/>
          <p14:tracePt t="216927" x="3867150" y="3014663"/>
          <p14:tracePt t="216936" x="3859213" y="3014663"/>
          <p14:tracePt t="216943" x="3817938" y="3014663"/>
          <p14:tracePt t="216953" x="3802063" y="3014663"/>
          <p14:tracePt t="216959" x="3802063" y="3022600"/>
          <p14:tracePt t="216967" x="3794125" y="3022600"/>
          <p14:tracePt t="216975" x="3778250" y="3030538"/>
          <p14:tracePt t="216983" x="3778250" y="3038475"/>
          <p14:tracePt t="216991" x="3770313" y="3038475"/>
          <p14:tracePt t="216999" x="3762375" y="3046413"/>
          <p14:tracePt t="217023" x="3762375" y="3062288"/>
          <p14:tracePt t="217031" x="3762375" y="3078163"/>
          <p14:tracePt t="217039" x="3754438" y="3125788"/>
          <p14:tracePt t="217047" x="3754438" y="3141663"/>
          <p14:tracePt t="217054" x="3754438" y="3205163"/>
          <p14:tracePt t="217063" x="3770313" y="3294063"/>
          <p14:tracePt t="217071" x="3794125" y="3389313"/>
          <p14:tracePt t="217079" x="3859213" y="3468688"/>
          <p14:tracePt t="217087" x="3890963" y="3556000"/>
          <p14:tracePt t="217095" x="3930650" y="3571875"/>
          <p14:tracePt t="217102" x="3986213" y="3587750"/>
          <p14:tracePt t="217111" x="4025900" y="3605213"/>
          <p14:tracePt t="217118" x="4065588" y="3613150"/>
          <p14:tracePt t="217127" x="4089400" y="3613150"/>
          <p14:tracePt t="217135" x="4113213" y="3613150"/>
          <p14:tracePt t="217143" x="4121150" y="3613150"/>
          <p14:tracePt t="217159" x="4129088" y="3613150"/>
          <p14:tracePt t="217168" x="4129088" y="3605213"/>
          <p14:tracePt t="217175" x="4129088" y="3579813"/>
          <p14:tracePt t="217183" x="4129088" y="3532188"/>
          <p14:tracePt t="217191" x="4129088" y="3468688"/>
          <p14:tracePt t="217199" x="4121150" y="3365500"/>
          <p14:tracePt t="217207" x="4089400" y="3213100"/>
          <p14:tracePt t="217215" x="4065588" y="3141663"/>
          <p14:tracePt t="217223" x="4033838" y="3094038"/>
          <p14:tracePt t="217231" x="4010025" y="3038475"/>
          <p14:tracePt t="217239" x="3994150" y="3022600"/>
          <p14:tracePt t="217247" x="3986213" y="3006725"/>
          <p14:tracePt t="217255" x="3962400" y="2998788"/>
          <p14:tracePt t="217263" x="3962400" y="2990850"/>
          <p14:tracePt t="217271" x="3946525" y="2982913"/>
          <p14:tracePt t="217279" x="3938588" y="2982913"/>
          <p14:tracePt t="217335" x="3930650" y="2982913"/>
          <p14:tracePt t="217338" x="3922713" y="2982913"/>
          <p14:tracePt t="217358" x="3914775" y="2990850"/>
          <p14:tracePt t="217368" x="3914775" y="3006725"/>
          <p14:tracePt t="217376" x="3898900" y="3022600"/>
          <p14:tracePt t="217383" x="3898900" y="3038475"/>
          <p14:tracePt t="217391" x="3898900" y="3062288"/>
          <p14:tracePt t="217399" x="3898900" y="3094038"/>
          <p14:tracePt t="217407" x="3898900" y="3141663"/>
          <p14:tracePt t="217415" x="3898900" y="3189288"/>
          <p14:tracePt t="217423" x="3906838" y="3205163"/>
          <p14:tracePt t="217431" x="3914775" y="3228975"/>
          <p14:tracePt t="217438" x="3914775" y="3236913"/>
          <p14:tracePt t="217447" x="3914775" y="3244850"/>
          <p14:tracePt t="217455" x="3922713" y="3252788"/>
          <p14:tracePt t="217463" x="3930650" y="3252788"/>
          <p14:tracePt t="217491" x="3938588" y="3252788"/>
          <p14:tracePt t="217511" x="3946525" y="3236913"/>
          <p14:tracePt t="217519" x="3954463" y="3221038"/>
          <p14:tracePt t="217527" x="3954463" y="3181350"/>
          <p14:tracePt t="217536" x="3962400" y="3094038"/>
          <p14:tracePt t="217543" x="3962400" y="3030538"/>
          <p14:tracePt t="217552" x="3962400" y="2959100"/>
          <p14:tracePt t="217559" x="3954463" y="2870200"/>
          <p14:tracePt t="217569" x="3946525" y="2854325"/>
          <p14:tracePt t="217574" x="3938588" y="2846388"/>
          <p14:tracePt t="217712" x="3930650" y="2846388"/>
          <p14:tracePt t="217940" x="3930650" y="2854325"/>
          <p14:tracePt t="217949" x="3922713" y="2870200"/>
          <p14:tracePt t="217951" x="3914775" y="2886075"/>
          <p14:tracePt t="217960" x="3906838" y="2894013"/>
          <p14:tracePt t="217967" x="3890963" y="2935288"/>
          <p14:tracePt t="217976" x="3890963" y="3006725"/>
          <p14:tracePt t="217983" x="3890963" y="3062288"/>
          <p14:tracePt t="217991" x="3883025" y="3125788"/>
          <p14:tracePt t="217999" x="3883025" y="3133725"/>
          <p14:tracePt t="218007" x="3883025" y="3157538"/>
          <p14:tracePt t="218015" x="3883025" y="3173413"/>
          <p14:tracePt t="218023" x="3883025" y="3181350"/>
          <p14:tracePt t="218031" x="3883025" y="3189288"/>
          <p14:tracePt t="218159" x="3875088" y="3181350"/>
          <p14:tracePt t="218167" x="3867150" y="3173413"/>
          <p14:tracePt t="218175" x="3843338" y="3165475"/>
          <p14:tracePt t="218183" x="3825875" y="3149600"/>
          <p14:tracePt t="218192" x="3786188" y="3141663"/>
          <p14:tracePt t="218199" x="3635375" y="3117850"/>
          <p14:tracePt t="218207" x="3500438" y="3078163"/>
          <p14:tracePt t="218215" x="3316288" y="3046413"/>
          <p14:tracePt t="218223" x="3100388" y="3006725"/>
          <p14:tracePt t="218231" x="2933700" y="2959100"/>
          <p14:tracePt t="218239" x="2782888" y="2927350"/>
          <p14:tracePt t="218250" x="2693988" y="2901950"/>
          <p14:tracePt t="218255" x="2662238" y="2886075"/>
          <p14:tracePt t="218263" x="2646363" y="2878138"/>
          <p14:tracePt t="218271" x="2646363" y="2854325"/>
          <p14:tracePt t="218279" x="2638425" y="2846388"/>
          <p14:tracePt t="218287" x="2638425" y="2838450"/>
          <p14:tracePt t="218295" x="2638425" y="2830513"/>
          <p14:tracePt t="218343" x="2638425" y="2822575"/>
          <p14:tracePt t="218359" x="2646363" y="2822575"/>
          <p14:tracePt t="218367" x="2654300" y="2822575"/>
          <p14:tracePt t="218375" x="2654300" y="2814638"/>
          <p14:tracePt t="218383" x="2662238" y="2814638"/>
          <p14:tracePt t="218392" x="2670175" y="2814638"/>
          <p14:tracePt t="218423" x="2678113" y="2814638"/>
          <p14:tracePt t="218431" x="2678113" y="2822575"/>
          <p14:tracePt t="218439" x="2678113" y="2830513"/>
          <p14:tracePt t="218455" x="2678113" y="2846388"/>
          <p14:tracePt t="218463" x="2678113" y="2870200"/>
          <p14:tracePt t="218471" x="2678113" y="2886075"/>
          <p14:tracePt t="218479" x="2686050" y="2927350"/>
          <p14:tracePt t="218487" x="2686050" y="2951163"/>
          <p14:tracePt t="218494" x="2686050" y="3006725"/>
          <p14:tracePt t="218503" x="2686050" y="3086100"/>
          <p14:tracePt t="218511" x="2686050" y="3197225"/>
          <p14:tracePt t="218519" x="2678113" y="3317875"/>
          <p14:tracePt t="218527" x="2678113" y="3389313"/>
          <p14:tracePt t="218535" x="2670175" y="3476625"/>
          <p14:tracePt t="218543" x="2670175" y="3492500"/>
          <p14:tracePt t="218551" x="2670175" y="3508375"/>
          <p14:tracePt t="218559" x="2670175" y="3516313"/>
          <p14:tracePt t="218567" x="2678113" y="3524250"/>
          <p14:tracePt t="218608" x="2686050" y="3524250"/>
          <p14:tracePt t="218615" x="2686050" y="3516313"/>
          <p14:tracePt t="218623" x="2693988" y="3508375"/>
          <p14:tracePt t="218631" x="2701925" y="3492500"/>
          <p14:tracePt t="218639" x="2717800" y="3452813"/>
          <p14:tracePt t="218647" x="2725738" y="3429000"/>
          <p14:tracePt t="218655" x="2774950" y="3389313"/>
          <p14:tracePt t="218663" x="2790825" y="3373438"/>
          <p14:tracePt t="218671" x="2806700" y="3357563"/>
          <p14:tracePt t="218679" x="2822575" y="3341688"/>
          <p14:tracePt t="218694" x="2846388" y="3317875"/>
          <p14:tracePt t="218703" x="2846388" y="3309938"/>
          <p14:tracePt t="218712" x="2854325" y="3302000"/>
          <p14:tracePt t="218719" x="2862263" y="3294063"/>
          <p14:tracePt t="218727" x="2862263" y="3278188"/>
          <p14:tracePt t="218735" x="2870200" y="3228975"/>
          <p14:tracePt t="218742" x="2870200" y="3181350"/>
          <p14:tracePt t="218751" x="2878138" y="3141663"/>
          <p14:tracePt t="218759" x="2886075" y="3101975"/>
          <p14:tracePt t="218767" x="2886075" y="3014663"/>
          <p14:tracePt t="218776" x="2886075" y="2982913"/>
          <p14:tracePt t="218783" x="2886075" y="2935288"/>
          <p14:tracePt t="218792" x="2870200" y="2878138"/>
          <p14:tracePt t="218799" x="2862263" y="2862263"/>
          <p14:tracePt t="218807" x="2854325" y="2854325"/>
          <p14:tracePt t="218831" x="2846388" y="2854325"/>
          <p14:tracePt t="218899" x="2838450" y="2854325"/>
          <p14:tracePt t="218927" x="2830513" y="2862263"/>
          <p14:tracePt t="218935" x="2830513" y="2878138"/>
          <p14:tracePt t="218943" x="2822575" y="2894013"/>
          <p14:tracePt t="218952" x="2822575" y="2974975"/>
          <p14:tracePt t="218960" x="2822575" y="3038475"/>
          <p14:tracePt t="218967" x="2822575" y="3141663"/>
          <p14:tracePt t="218976" x="2822575" y="3228975"/>
          <p14:tracePt t="218983" x="2822575" y="3341688"/>
          <p14:tracePt t="218992" x="2822575" y="3468688"/>
          <p14:tracePt t="218999" x="2822575" y="3556000"/>
          <p14:tracePt t="219008" x="2846388" y="3652838"/>
          <p14:tracePt t="219015" x="2846388" y="3668713"/>
          <p14:tracePt t="219023" x="2862263" y="3692525"/>
          <p14:tracePt t="219031" x="2870200" y="3700463"/>
          <p14:tracePt t="219039" x="2878138" y="3708400"/>
          <p14:tracePt t="219072" x="2886075" y="3708400"/>
          <p14:tracePt t="219079" x="2886075" y="3700463"/>
          <p14:tracePt t="219087" x="2886075" y="3660775"/>
          <p14:tracePt t="219095" x="2886075" y="3571875"/>
          <p14:tracePt t="219103" x="2894013" y="3508375"/>
          <p14:tracePt t="219111" x="2894013" y="3349625"/>
          <p14:tracePt t="219119" x="2909888" y="3189288"/>
          <p14:tracePt t="219127" x="2909888" y="3094038"/>
          <p14:tracePt t="219135" x="2909888" y="3054350"/>
          <p14:tracePt t="219143" x="2909888" y="3030538"/>
          <p14:tracePt t="219151" x="2909888" y="3006725"/>
          <p14:tracePt t="219167" x="2909888" y="2998788"/>
          <p14:tracePt t="219271" x="2909888" y="3030538"/>
          <p14:tracePt t="219279" x="2909888" y="3078163"/>
          <p14:tracePt t="219287" x="2917825" y="3101975"/>
          <p14:tracePt t="219295" x="2917825" y="3133725"/>
          <p14:tracePt t="219303" x="2917825" y="3181350"/>
          <p14:tracePt t="219311" x="2941638" y="3205163"/>
          <p14:tracePt t="219319" x="2949575" y="3221038"/>
          <p14:tracePt t="219327" x="2957513" y="3236913"/>
          <p14:tracePt t="219335" x="2965450" y="3236913"/>
          <p14:tracePt t="219344" x="2965450" y="3244850"/>
          <p14:tracePt t="219412" x="2965450" y="3197225"/>
          <p14:tracePt t="219420" x="2965450" y="3157538"/>
          <p14:tracePt t="219424" x="2965450" y="3054350"/>
          <p14:tracePt t="219431" x="2965450" y="2943225"/>
          <p14:tracePt t="219439" x="2965450" y="2822575"/>
          <p14:tracePt t="219447" x="2957513" y="2719388"/>
          <p14:tracePt t="219455" x="2957513" y="2695575"/>
          <p14:tracePt t="219462" x="2957513" y="2679700"/>
          <p14:tracePt t="219479" x="2957513" y="2671763"/>
          <p14:tracePt t="219487" x="2957513" y="2663825"/>
          <p14:tracePt t="219551" x="2957513" y="2711450"/>
          <p14:tracePt t="219558" x="2957513" y="2782888"/>
          <p14:tracePt t="219567" x="2957513" y="2901950"/>
          <p14:tracePt t="219575" x="2957513" y="3014663"/>
          <p14:tracePt t="219583" x="2957513" y="3125788"/>
          <p14:tracePt t="219592" x="2957513" y="3270250"/>
          <p14:tracePt t="219599" x="2965450" y="3365500"/>
          <p14:tracePt t="219608" x="2973388" y="3468688"/>
          <p14:tracePt t="219615" x="2981325" y="3524250"/>
          <p14:tracePt t="219623" x="2989263" y="3540125"/>
          <p14:tracePt t="219631" x="2989263" y="3548063"/>
          <p14:tracePt t="219663" x="2997200" y="3548063"/>
          <p14:tracePt t="219679" x="2997200" y="3540125"/>
          <p14:tracePt t="219687" x="2997200" y="3524250"/>
          <p14:tracePt t="219695" x="2997200" y="3476625"/>
          <p14:tracePt t="219703" x="2997200" y="3397250"/>
          <p14:tracePt t="219711" x="2997200" y="3333750"/>
          <p14:tracePt t="219719" x="2997200" y="3228975"/>
          <p14:tracePt t="219727" x="2997200" y="3173413"/>
          <p14:tracePt t="219735" x="2997200" y="3157538"/>
          <p14:tracePt t="219743" x="2997200" y="3133725"/>
          <p14:tracePt t="219759" x="2997200" y="3125788"/>
          <p14:tracePt t="219880" x="3005138" y="3117850"/>
          <p14:tracePt t="219895" x="3013075" y="3101975"/>
          <p14:tracePt t="219911" x="3021013" y="3094038"/>
          <p14:tracePt t="219915" x="3028950" y="3078163"/>
          <p14:tracePt t="219935" x="3036888" y="3062288"/>
          <p14:tracePt t="219951" x="3052763" y="3054350"/>
          <p14:tracePt t="219959" x="3052763" y="3046413"/>
          <p14:tracePt t="219967" x="3052763" y="3038475"/>
          <p14:tracePt t="219975" x="3060700" y="3038475"/>
          <p14:tracePt t="219983" x="3060700" y="3030538"/>
          <p14:tracePt t="220000" x="3068638" y="3022600"/>
          <p14:tracePt t="221543" x="3068638" y="3030538"/>
          <p14:tracePt t="221552" x="3068638" y="3038475"/>
          <p14:tracePt t="221560" x="3068638" y="3046413"/>
          <p14:tracePt t="221569" x="3076575" y="3062288"/>
          <p14:tracePt t="221575" x="3076575" y="3086100"/>
          <p14:tracePt t="221587" x="3084513" y="3094038"/>
          <p14:tracePt t="221591" x="3084513" y="3101975"/>
          <p14:tracePt t="221993" x="3084513" y="3109913"/>
          <p14:tracePt t="221999" x="3084513" y="3141663"/>
          <p14:tracePt t="222007" x="3084513" y="3149600"/>
          <p14:tracePt t="222016" x="3092450" y="3173413"/>
          <p14:tracePt t="222022" x="3092450" y="3181350"/>
          <p14:tracePt t="222032" x="3092450" y="3189288"/>
          <p14:tracePt t="222039" x="3092450" y="3197225"/>
          <p14:tracePt t="222048" x="3092450" y="3213100"/>
          <p14:tracePt t="222263" x="3092450" y="3228975"/>
          <p14:tracePt t="222280" x="3092450" y="3236913"/>
          <p14:tracePt t="222311" x="3092450" y="3244850"/>
          <p14:tracePt t="222863" x="3109913" y="3270250"/>
          <p14:tracePt t="222871" x="3117850" y="3294063"/>
          <p14:tracePt t="222880" x="3157538" y="3365500"/>
          <p14:tracePt t="222888" x="3244850" y="3476625"/>
          <p14:tracePt t="222894" x="3316288" y="3605213"/>
          <p14:tracePt t="222909" x="3451225" y="3763963"/>
          <p14:tracePt t="222910" x="3595688" y="3890963"/>
          <p14:tracePt t="222919" x="3794125" y="4051300"/>
          <p14:tracePt t="222927" x="3954463" y="4178300"/>
          <p14:tracePt t="222935" x="4129088" y="4314825"/>
          <p14:tracePt t="222943" x="4273550" y="4378325"/>
          <p14:tracePt t="222951" x="4432300" y="4505325"/>
          <p14:tracePt t="222959" x="4551363" y="4552950"/>
          <p14:tracePt t="222967" x="4703763" y="4657725"/>
          <p14:tracePt t="222975" x="4806950" y="4729163"/>
          <p14:tracePt t="222983" x="4886325" y="4800600"/>
          <p14:tracePt t="222991" x="4983163" y="4848225"/>
          <p14:tracePt t="222999" x="5014913" y="4879975"/>
          <p14:tracePt t="223007" x="5062538" y="4903788"/>
          <p14:tracePt t="223015" x="5157788" y="4959350"/>
          <p14:tracePt t="223023" x="5181600" y="5016500"/>
          <p14:tracePt t="223031" x="5197475" y="5024438"/>
          <p14:tracePt t="223039" x="5221288" y="5032375"/>
          <p14:tracePt t="223047" x="5229225" y="5040313"/>
          <p14:tracePt t="223054" x="5253038" y="5048250"/>
          <p14:tracePt t="223063" x="5260975" y="5048250"/>
          <p14:tracePt t="223071" x="5268913" y="5048250"/>
          <p14:tracePt t="223079" x="5276850" y="5056188"/>
          <p14:tracePt t="223095" x="5284788" y="5056188"/>
          <p14:tracePt t="223120" x="5292725" y="5056188"/>
          <p14:tracePt t="223127" x="5300663" y="5048250"/>
          <p14:tracePt t="223134" x="5310188" y="5040313"/>
          <p14:tracePt t="223143" x="5318125" y="5032375"/>
          <p14:tracePt t="223151" x="5334000" y="5016500"/>
          <p14:tracePt t="223159" x="5334000" y="5000625"/>
          <p14:tracePt t="223167" x="5357813" y="4927600"/>
          <p14:tracePt t="223175" x="5373688" y="4856163"/>
          <p14:tracePt t="223183" x="5413375" y="4745038"/>
          <p14:tracePt t="223191" x="5429250" y="4665663"/>
          <p14:tracePt t="223199" x="5453063" y="4592638"/>
          <p14:tracePt t="223207" x="5468938" y="4545013"/>
          <p14:tracePt t="223216" x="5484813" y="4521200"/>
          <p14:tracePt t="223225" x="5492750" y="4513263"/>
          <p14:tracePt t="223232" x="5492750" y="4505325"/>
          <p14:tracePt t="223239" x="5500688" y="4505325"/>
          <p14:tracePt t="223320" x="5500688" y="4513263"/>
          <p14:tracePt t="223327" x="5500688" y="4568825"/>
          <p14:tracePt t="223335" x="5500688" y="4641850"/>
          <p14:tracePt t="223343" x="5500688" y="4760913"/>
          <p14:tracePt t="223351" x="5500688" y="4856163"/>
          <p14:tracePt t="223359" x="5500688" y="4984750"/>
          <p14:tracePt t="223367" x="5500688" y="5072063"/>
          <p14:tracePt t="223375" x="5500688" y="5135563"/>
          <p14:tracePt t="223383" x="5500688" y="5151438"/>
          <p14:tracePt t="223391" x="5500688" y="5175250"/>
          <p14:tracePt t="223423" x="5508625" y="5175250"/>
          <p14:tracePt t="223431" x="5516563" y="5143500"/>
          <p14:tracePt t="223439" x="5516563" y="5056188"/>
          <p14:tracePt t="223447" x="5516563" y="5024438"/>
          <p14:tracePt t="223455" x="5532438" y="4887913"/>
          <p14:tracePt t="223463" x="5595938" y="4713288"/>
          <p14:tracePt t="223471" x="5611813" y="4545013"/>
          <p14:tracePt t="223479" x="5635625" y="4362450"/>
          <p14:tracePt t="223487" x="5659438" y="4162425"/>
          <p14:tracePt t="223495" x="5700713" y="3906838"/>
          <p14:tracePt t="223504" x="5724525" y="3684588"/>
          <p14:tracePt t="223511" x="5795963" y="3381375"/>
          <p14:tracePt t="223520" x="5811838" y="3141663"/>
          <p14:tracePt t="223527" x="5819775" y="3030538"/>
          <p14:tracePt t="223535" x="5835650" y="2909888"/>
          <p14:tracePt t="223543" x="5851525" y="2846388"/>
          <p14:tracePt t="223556" x="5875338" y="2767013"/>
          <p14:tracePt t="223559" x="5875338" y="2743200"/>
          <p14:tracePt t="223567" x="5899150" y="2711450"/>
          <p14:tracePt t="223575" x="5907088" y="2703513"/>
          <p14:tracePt t="223583" x="5915025" y="2695575"/>
          <p14:tracePt t="223591" x="5915025" y="2687638"/>
          <p14:tracePt t="223599" x="5922963" y="2679700"/>
          <p14:tracePt t="223615" x="5930900" y="2671763"/>
          <p14:tracePt t="223623" x="5930900" y="2663825"/>
          <p14:tracePt t="223632" x="5938838" y="2663825"/>
          <p14:tracePt t="223639" x="5938838" y="2647950"/>
          <p14:tracePt t="223647" x="5954713" y="2640013"/>
          <p14:tracePt t="223655" x="5970588" y="2616200"/>
          <p14:tracePt t="223663" x="5978525" y="2600325"/>
          <p14:tracePt t="223673" x="5986463" y="2592388"/>
          <p14:tracePt t="223689" x="6002338" y="2559050"/>
          <p14:tracePt t="223695" x="6010275" y="2543175"/>
          <p14:tracePt t="223707" x="6018213" y="2535238"/>
          <p14:tracePt t="223711" x="6018213" y="2527300"/>
          <p14:tracePt t="223720" x="6018213" y="2519363"/>
          <p14:tracePt t="223727" x="6026150" y="2511425"/>
          <p14:tracePt t="223735" x="6034088" y="2503488"/>
          <p14:tracePt t="223743" x="6034088" y="2495550"/>
          <p14:tracePt t="223751" x="6034088" y="2487613"/>
          <p14:tracePt t="223760" x="6051550" y="2447925"/>
          <p14:tracePt t="223767" x="6067425" y="2432050"/>
          <p14:tracePt t="223775" x="6075363" y="2408238"/>
          <p14:tracePt t="223783" x="6083300" y="2400300"/>
          <p14:tracePt t="223791" x="6107113" y="2376488"/>
          <p14:tracePt t="223799" x="6115050" y="2368550"/>
          <p14:tracePt t="223807" x="6115050" y="2352675"/>
          <p14:tracePt t="223816" x="6122988" y="2344738"/>
          <p14:tracePt t="223824" x="6130925" y="2336800"/>
          <p14:tracePt t="223921" x="6130925" y="2328863"/>
          <p14:tracePt t="224017" x="6130925" y="2320925"/>
          <p14:tracePt t="224047" x="6138863" y="2312988"/>
          <p14:tracePt t="224356" x="6146800" y="2312988"/>
          <p14:tracePt t="224364" x="6154738" y="2305050"/>
          <p14:tracePt t="224367" x="6162675" y="2305050"/>
          <p14:tracePt t="224375" x="6170613" y="2305050"/>
          <p14:tracePt t="224383" x="6186488" y="2305050"/>
          <p14:tracePt t="224391" x="6194425" y="2297113"/>
          <p14:tracePt t="224399" x="6210300" y="2289175"/>
          <p14:tracePt t="224407" x="6218238" y="2289175"/>
          <p14:tracePt t="224415" x="6226175" y="2289175"/>
          <p14:tracePt t="224423" x="6234113" y="2289175"/>
          <p14:tracePt t="224439" x="6242050" y="2289175"/>
          <p14:tracePt t="225042" x="6242050" y="2281238"/>
          <p14:tracePt t="225103" x="6226175" y="2281238"/>
          <p14:tracePt t="225112" x="6210300" y="2281238"/>
          <p14:tracePt t="225119" x="6186488" y="2281238"/>
          <p14:tracePt t="225127" x="6154738" y="2281238"/>
          <p14:tracePt t="225135" x="6115050" y="2281238"/>
          <p14:tracePt t="225143" x="6026150" y="2281238"/>
          <p14:tracePt t="225151" x="5962650" y="2289175"/>
          <p14:tracePt t="225159" x="5883275" y="2297113"/>
          <p14:tracePt t="225168" x="5740400" y="2305050"/>
          <p14:tracePt t="225175" x="5643563" y="2312988"/>
          <p14:tracePt t="225182" x="5540375" y="2320925"/>
          <p14:tracePt t="225191" x="5421313" y="2320925"/>
          <p14:tracePt t="225200" x="5326063" y="2336800"/>
          <p14:tracePt t="225207" x="5157788" y="2352675"/>
          <p14:tracePt t="225216" x="5022850" y="2416175"/>
          <p14:tracePt t="225223" x="4951413" y="2432050"/>
          <p14:tracePt t="225232" x="4814888" y="2447925"/>
          <p14:tracePt t="225239" x="4656138" y="2471738"/>
          <p14:tracePt t="225248" x="4511675" y="2551113"/>
          <p14:tracePt t="225256" x="4337050" y="2647950"/>
          <p14:tracePt t="225263" x="4200525" y="2711450"/>
          <p14:tracePt t="225271" x="4089400" y="2782888"/>
          <p14:tracePt t="225279" x="3930650" y="2838450"/>
          <p14:tracePt t="225287" x="3762375" y="2870200"/>
          <p14:tracePt t="225295" x="3659188" y="2943225"/>
          <p14:tracePt t="225302" x="3579813" y="2959100"/>
          <p14:tracePt t="225311" x="3524250" y="2974975"/>
          <p14:tracePt t="225319" x="3508375" y="2982913"/>
          <p14:tracePt t="225327" x="3500438" y="2982913"/>
          <p14:tracePt t="225334" x="3492500" y="2990850"/>
          <p14:tracePt t="225352" x="3484563" y="2998788"/>
          <p14:tracePt t="225359" x="3476625" y="2998788"/>
          <p14:tracePt t="225367" x="3476625" y="3014663"/>
          <p14:tracePt t="225374" x="3467100" y="3014663"/>
          <p14:tracePt t="225384" x="3459163" y="3030538"/>
          <p14:tracePt t="225391" x="3459163" y="3038475"/>
          <p14:tracePt t="225400" x="3451225" y="3046413"/>
          <p14:tracePt t="225407" x="3443288" y="3054350"/>
          <p14:tracePt t="225416" x="3427413" y="3070225"/>
          <p14:tracePt t="225423" x="3419475" y="3070225"/>
          <p14:tracePt t="225432" x="3411538" y="3086100"/>
          <p14:tracePt t="225439" x="3411538" y="3101975"/>
          <p14:tracePt t="225447" x="3411538" y="3109913"/>
          <p14:tracePt t="225455" x="3411538" y="3117850"/>
          <p14:tracePt t="225463" x="3403600" y="3133725"/>
          <p14:tracePt t="225471" x="3403600" y="3157538"/>
          <p14:tracePt t="225479" x="3395663" y="3165475"/>
          <p14:tracePt t="225487" x="3395663" y="3173413"/>
          <p14:tracePt t="225495" x="3387725" y="3197225"/>
          <p14:tracePt t="225502" x="3387725" y="3221038"/>
          <p14:tracePt t="225511" x="3379788" y="3262313"/>
          <p14:tracePt t="225519" x="3379788" y="3286125"/>
          <p14:tracePt t="225523" x="3363913" y="3302000"/>
          <p14:tracePt t="225534" x="3355975" y="3309938"/>
          <p14:tracePt t="225542" x="3348038" y="3333750"/>
          <p14:tracePt t="225551" x="3348038" y="3349625"/>
          <p14:tracePt t="225559" x="3340100" y="3349625"/>
          <p14:tracePt t="225567" x="3332163" y="3365500"/>
          <p14:tracePt t="225575" x="3324225" y="3373438"/>
          <p14:tracePt t="225582" x="3316288" y="3389313"/>
          <p14:tracePt t="225591" x="3316288" y="3413125"/>
          <p14:tracePt t="225599" x="3300413" y="3452813"/>
          <p14:tracePt t="225607" x="3284538" y="3492500"/>
          <p14:tracePt t="225615" x="3260725" y="3556000"/>
          <p14:tracePt t="225623" x="3244850" y="3571875"/>
          <p14:tracePt t="225632" x="3221038" y="3613150"/>
          <p14:tracePt t="225639" x="3197225" y="3644900"/>
          <p14:tracePt t="225647" x="3149600" y="3668713"/>
          <p14:tracePt t="225655" x="3133725" y="3708400"/>
          <p14:tracePt t="225663" x="3125788" y="3716338"/>
          <p14:tracePt t="225675" x="3125788" y="3724275"/>
          <p14:tracePt t="225678" x="3117850" y="3724275"/>
          <p14:tracePt t="225828" x="3109913" y="3732213"/>
          <p14:tracePt t="225833" x="3100388" y="3748088"/>
          <p14:tracePt t="225839" x="3092450" y="3756025"/>
          <p14:tracePt t="225848" x="3076575" y="3771900"/>
          <p14:tracePt t="225855" x="3068638" y="3795713"/>
          <p14:tracePt t="225863" x="3028950" y="3843338"/>
          <p14:tracePt t="225871" x="2981325" y="3867150"/>
          <p14:tracePt t="225879" x="2925763" y="3922713"/>
          <p14:tracePt t="225887" x="2886075" y="3979863"/>
          <p14:tracePt t="225895" x="2838450" y="4003675"/>
          <p14:tracePt t="225903" x="2774950" y="4051300"/>
          <p14:tracePt t="225911" x="2733675" y="4114800"/>
          <p14:tracePt t="225919" x="2686050" y="4130675"/>
          <p14:tracePt t="225927" x="2662238" y="4154488"/>
          <p14:tracePt t="225935" x="2654300" y="4162425"/>
          <p14:tracePt t="225943" x="2646363" y="4178300"/>
          <p14:tracePt t="225959" x="2646363" y="4186238"/>
          <p14:tracePt t="226265" x="2638425" y="4186238"/>
          <p14:tracePt t="226284" x="2630488" y="4178300"/>
          <p14:tracePt t="226286" x="2614613" y="4170363"/>
          <p14:tracePt t="226295" x="2590800" y="4146550"/>
          <p14:tracePt t="226304" x="2551113" y="4114800"/>
          <p14:tracePt t="226311" x="2503488" y="4051300"/>
          <p14:tracePt t="226320" x="2366963" y="3956050"/>
          <p14:tracePt t="226327" x="2343150" y="3922713"/>
          <p14:tracePt t="226335" x="2327275" y="3906838"/>
          <p14:tracePt t="226343" x="2311400" y="3898900"/>
          <p14:tracePt t="226351" x="2303463" y="3883025"/>
          <p14:tracePt t="226359" x="2295525" y="3883025"/>
          <p14:tracePt t="226367" x="2295525" y="3875088"/>
          <p14:tracePt t="226375" x="2295525" y="3867150"/>
          <p14:tracePt t="226383" x="2295525" y="3859213"/>
          <p14:tracePt t="226399" x="2303463" y="3859213"/>
          <p14:tracePt t="226400" x="0" y="0"/>
        </p14:tracePtLst>
        <p14:tracePtLst>
          <p14:tracePt t="265464" x="3244850" y="4808538"/>
          <p14:tracePt t="265747" x="3236913" y="4808538"/>
          <p14:tracePt t="265755" x="3221038" y="4808538"/>
          <p14:tracePt t="265763" x="3205163" y="4808538"/>
          <p14:tracePt t="265771" x="3173413" y="4808538"/>
          <p14:tracePt t="265779" x="3141663" y="4800600"/>
          <p14:tracePt t="265788" x="3125788" y="4800600"/>
          <p14:tracePt t="265796" x="3100388" y="4800600"/>
          <p14:tracePt t="265804" x="3068638" y="4800600"/>
          <p14:tracePt t="265816" x="3028950" y="4800600"/>
          <p14:tracePt t="265820" x="3005138" y="4800600"/>
          <p14:tracePt t="265827" x="2981325" y="4800600"/>
          <p14:tracePt t="265836" x="2965450" y="4800600"/>
          <p14:tracePt t="265843" x="2957513" y="4800600"/>
          <p14:tracePt t="266036" x="2965450" y="4800600"/>
          <p14:tracePt t="266044" x="2981325" y="4800600"/>
          <p14:tracePt t="266053" x="2989263" y="4800600"/>
          <p14:tracePt t="266059" x="3005138" y="4808538"/>
          <p14:tracePt t="266068" x="3021013" y="4808538"/>
          <p14:tracePt t="266076" x="3044825" y="4808538"/>
          <p14:tracePt t="266083" x="3060700" y="4808538"/>
          <p14:tracePt t="266091" x="3084513" y="4808538"/>
          <p14:tracePt t="266099" x="3133725" y="4816475"/>
          <p14:tracePt t="266107" x="3165475" y="4824413"/>
          <p14:tracePt t="266120" x="3244850" y="4832350"/>
          <p14:tracePt t="266123" x="3387725" y="4840288"/>
          <p14:tracePt t="266131" x="3484563" y="4848225"/>
          <p14:tracePt t="266140" x="3587750" y="4864100"/>
          <p14:tracePt t="266147" x="3770313" y="4864100"/>
          <p14:tracePt t="266155" x="3922713" y="4864100"/>
          <p14:tracePt t="266163" x="4097338" y="4864100"/>
          <p14:tracePt t="266171" x="4249738" y="4864100"/>
          <p14:tracePt t="266180" x="4368800" y="4856163"/>
          <p14:tracePt t="266188" x="4495800" y="4856163"/>
          <p14:tracePt t="266195" x="4648200" y="4856163"/>
          <p14:tracePt t="266204" x="4743450" y="4840288"/>
          <p14:tracePt t="266212" x="4814888" y="4832350"/>
          <p14:tracePt t="266220" x="4902200" y="4824413"/>
          <p14:tracePt t="266227" x="4918075" y="4816475"/>
          <p14:tracePt t="266237" x="4943475" y="4816475"/>
          <p14:tracePt t="266243" x="4951413" y="4808538"/>
          <p14:tracePt t="266251" x="4951413" y="4800600"/>
          <p14:tracePt t="266315" x="4959350" y="4800600"/>
          <p14:tracePt t="266323" x="4967288" y="4792663"/>
          <p14:tracePt t="266332" x="4983163" y="4792663"/>
          <p14:tracePt t="266339" x="5006975" y="4784725"/>
          <p14:tracePt t="266347" x="5030788" y="4776788"/>
          <p14:tracePt t="266355" x="5126038" y="4776788"/>
          <p14:tracePt t="266363" x="5165725" y="4760913"/>
          <p14:tracePt t="266371" x="5221288" y="4760913"/>
          <p14:tracePt t="266379" x="5253038" y="4760913"/>
          <p14:tracePt t="266387" x="5365750" y="4752975"/>
          <p14:tracePt t="266396" x="5389563" y="4737100"/>
          <p14:tracePt t="266403" x="5421313" y="4737100"/>
          <p14:tracePt t="266411" x="5437188" y="4729163"/>
          <p14:tracePt t="266423" x="5461000" y="4729163"/>
          <p14:tracePt t="266427" x="5468938" y="4729163"/>
          <p14:tracePt t="266532" x="5461000" y="4737100"/>
          <p14:tracePt t="266541" x="5453063" y="4737100"/>
          <p14:tracePt t="266547" x="5429250" y="4745038"/>
          <p14:tracePt t="266556" x="5413375" y="4752975"/>
          <p14:tracePt t="266563" x="5341938" y="4760913"/>
          <p14:tracePt t="266575" x="5276850" y="4776788"/>
          <p14:tracePt t="266579" x="5229225" y="4776788"/>
          <p14:tracePt t="266588" x="5141913" y="4784725"/>
          <p14:tracePt t="266595" x="5078413" y="4784725"/>
          <p14:tracePt t="266603" x="4951413" y="4792663"/>
          <p14:tracePt t="266611" x="4830763" y="4792663"/>
          <p14:tracePt t="266620" x="4687888" y="4792663"/>
          <p14:tracePt t="266627" x="4551363" y="4792663"/>
          <p14:tracePt t="266636" x="4313238" y="4792663"/>
          <p14:tracePt t="266643" x="4113213" y="4792663"/>
          <p14:tracePt t="266653" x="3986213" y="4792663"/>
          <p14:tracePt t="266659" x="3746500" y="4792663"/>
          <p14:tracePt t="266667" x="3627438" y="4792663"/>
          <p14:tracePt t="266675" x="3467100" y="4792663"/>
          <p14:tracePt t="266683" x="3316288" y="4792663"/>
          <p14:tracePt t="266691" x="3197225" y="4792663"/>
          <p14:tracePt t="266699" x="3068638" y="4792663"/>
          <p14:tracePt t="266707" x="2909888" y="4808538"/>
          <p14:tracePt t="266716" x="2814638" y="4824413"/>
          <p14:tracePt t="266723" x="2709863" y="4848225"/>
          <p14:tracePt t="266732" x="2622550" y="4864100"/>
          <p14:tracePt t="266739" x="2559050" y="4879975"/>
          <p14:tracePt t="266747" x="2479675" y="4887913"/>
          <p14:tracePt t="266755" x="2455863" y="4903788"/>
          <p14:tracePt t="266764" x="2416175" y="4911725"/>
          <p14:tracePt t="266771" x="2374900" y="4919663"/>
          <p14:tracePt t="266779" x="2287588" y="4927600"/>
          <p14:tracePt t="266788" x="2271713" y="4935538"/>
          <p14:tracePt t="266796" x="2208213" y="4943475"/>
          <p14:tracePt t="266803" x="2176463" y="4943475"/>
          <p14:tracePt t="266812" x="2144713" y="4959350"/>
          <p14:tracePt t="266820" x="2128838" y="4976813"/>
          <p14:tracePt t="266827" x="2073275" y="4992688"/>
          <p14:tracePt t="266837" x="1976438" y="5008563"/>
          <p14:tracePt t="266843" x="1905000" y="5024438"/>
          <p14:tracePt t="266853" x="1785938" y="5040313"/>
          <p14:tracePt t="266859" x="1714500" y="5048250"/>
          <p14:tracePt t="266868" x="1609725" y="5056188"/>
          <p14:tracePt t="266875" x="1585913" y="5064125"/>
          <p14:tracePt t="266883" x="1570038" y="5072063"/>
          <p14:tracePt t="266891" x="1562100" y="5080000"/>
          <p14:tracePt t="266899" x="1554163" y="5080000"/>
          <p14:tracePt t="266907" x="1546225" y="5080000"/>
          <p14:tracePt t="267028" x="1577975" y="5095875"/>
          <p14:tracePt t="267036" x="1593850" y="5103813"/>
          <p14:tracePt t="267044" x="1617663" y="5103813"/>
          <p14:tracePt t="267052" x="1674813" y="5111750"/>
          <p14:tracePt t="267059" x="1754188" y="5127625"/>
          <p14:tracePt t="267068" x="1865313" y="5135563"/>
          <p14:tracePt t="267075" x="2017713" y="5159375"/>
          <p14:tracePt t="267084" x="2152650" y="5159375"/>
          <p14:tracePt t="267092" x="2343150" y="5159375"/>
          <p14:tracePt t="267100" x="2471738" y="5175250"/>
          <p14:tracePt t="267107" x="2638425" y="5175250"/>
          <p14:tracePt t="267115" x="2846388" y="5191125"/>
          <p14:tracePt t="267124" x="2997200" y="5191125"/>
          <p14:tracePt t="267131" x="3173413" y="5191125"/>
          <p14:tracePt t="267139" x="3324225" y="5191125"/>
          <p14:tracePt t="267147" x="3387725" y="5191125"/>
          <p14:tracePt t="267155" x="3435350" y="5191125"/>
          <p14:tracePt t="267165" x="3484563" y="5183188"/>
          <p14:tracePt t="267174" x="3492500" y="5183188"/>
          <p14:tracePt t="267518" x="3492500" y="5175250"/>
          <p14:tracePt t="267532" x="3492500" y="5167313"/>
          <p14:tracePt t="268068" x="3500438" y="5167313"/>
          <p14:tracePt t="268076" x="3500438" y="5159375"/>
          <p14:tracePt t="268088" x="3500438" y="5151438"/>
          <p14:tracePt t="268099" x="3500438" y="5143500"/>
          <p14:tracePt t="268109" x="3492500" y="5143500"/>
          <p14:tracePt t="268116" x="3492500" y="5135563"/>
          <p14:tracePt t="268172" x="3492500" y="5127625"/>
          <p14:tracePt t="269877" x="0" y="0"/>
        </p14:tracePtLst>
        <p14:tracePtLst>
          <p14:tracePt t="271577" x="3946525" y="5270500"/>
          <p14:tracePt t="271724" x="3954463" y="5270500"/>
          <p14:tracePt t="271727" x="3962400" y="5270500"/>
          <p14:tracePt t="271747" x="3970338" y="5270500"/>
          <p14:tracePt t="271755" x="3986213" y="5270500"/>
          <p14:tracePt t="271763" x="3994150" y="5278438"/>
          <p14:tracePt t="271772" x="4002088" y="5278438"/>
          <p14:tracePt t="271780" x="4017963" y="5286375"/>
          <p14:tracePt t="271788" x="4033838" y="5286375"/>
          <p14:tracePt t="271797" x="4041775" y="5286375"/>
          <p14:tracePt t="271804" x="4049713" y="5286375"/>
          <p14:tracePt t="271828" x="4057650" y="5286375"/>
          <p14:tracePt t="271868" x="4065588" y="5286375"/>
          <p14:tracePt t="271891" x="4073525" y="5286375"/>
          <p14:tracePt t="271972" x="4081463" y="5286375"/>
          <p14:tracePt t="272091" x="4097338" y="5286375"/>
          <p14:tracePt t="272099" x="4105275" y="5286375"/>
          <p14:tracePt t="272107" x="4210050" y="5286375"/>
          <p14:tracePt t="272115" x="4337050" y="5327650"/>
          <p14:tracePt t="272124" x="4471988" y="5335588"/>
          <p14:tracePt t="272131" x="4640263" y="5375275"/>
          <p14:tracePt t="272139" x="4735513" y="5383213"/>
          <p14:tracePt t="272147" x="4862513" y="5383213"/>
          <p14:tracePt t="272156" x="5030788" y="5407025"/>
          <p14:tracePt t="272164" x="5141913" y="5414963"/>
          <p14:tracePt t="272171" x="5310188" y="5414963"/>
          <p14:tracePt t="272183" x="5429250" y="5430838"/>
          <p14:tracePt t="272187" x="5492750" y="5430838"/>
          <p14:tracePt t="272196" x="5532438" y="5430838"/>
          <p14:tracePt t="272203" x="5548313" y="5430838"/>
          <p14:tracePt t="272227" x="5556250" y="5430838"/>
          <p14:tracePt t="272259" x="5556250" y="5422900"/>
          <p14:tracePt t="272267" x="5556250" y="5414963"/>
          <p14:tracePt t="272275" x="5556250" y="5407025"/>
          <p14:tracePt t="272283" x="5564188" y="5391150"/>
          <p14:tracePt t="272291" x="5564188" y="5375275"/>
          <p14:tracePt t="272299" x="5564188" y="5351463"/>
          <p14:tracePt t="272307" x="5564188" y="5343525"/>
          <p14:tracePt t="272315" x="5564188" y="5327650"/>
          <p14:tracePt t="272323" x="5564188" y="5302250"/>
          <p14:tracePt t="272336" x="5564188" y="5270500"/>
          <p14:tracePt t="272340" x="5564188" y="5254625"/>
          <p14:tracePt t="272347" x="5556250" y="5199063"/>
          <p14:tracePt t="272356" x="5556250" y="5167313"/>
          <p14:tracePt t="272363" x="5548313" y="5127625"/>
          <p14:tracePt t="272371" x="5540375" y="5072063"/>
          <p14:tracePt t="272379" x="5532438" y="5048250"/>
          <p14:tracePt t="272387" x="5532438" y="5008563"/>
          <p14:tracePt t="272396" x="5532438" y="4984750"/>
          <p14:tracePt t="272403" x="5524500" y="4951413"/>
          <p14:tracePt t="272413" x="5516563" y="4935538"/>
          <p14:tracePt t="272419" x="5508625" y="4911725"/>
          <p14:tracePt t="272428" x="5500688" y="4895850"/>
          <p14:tracePt t="272435" x="5468938" y="4848225"/>
          <p14:tracePt t="272444" x="5468938" y="4792663"/>
          <p14:tracePt t="272451" x="5453063" y="4776788"/>
          <p14:tracePt t="272459" x="5445125" y="4768850"/>
          <p14:tracePt t="272467" x="5437188" y="4745038"/>
          <p14:tracePt t="272475" x="5429250" y="4737100"/>
          <p14:tracePt t="272487" x="5421313" y="4729163"/>
          <p14:tracePt t="272491" x="5421313" y="4721225"/>
          <p14:tracePt t="272499" x="5413375" y="4721225"/>
          <p14:tracePt t="272507" x="5413375" y="4713288"/>
          <p14:tracePt t="272515" x="5405438" y="4713288"/>
          <p14:tracePt t="272556" x="5397500" y="4713288"/>
          <p14:tracePt t="272611" x="5397500" y="4705350"/>
          <p14:tracePt t="272620" x="5397500" y="4681538"/>
          <p14:tracePt t="272627" x="5397500" y="4673600"/>
          <p14:tracePt t="272639" x="5397500" y="4665663"/>
          <p14:tracePt t="272644" x="5397500" y="4649788"/>
          <p14:tracePt t="272651" x="5397500" y="4633913"/>
          <p14:tracePt t="272659" x="5397500" y="4616450"/>
          <p14:tracePt t="272667" x="5397500" y="4600575"/>
          <p14:tracePt t="272675" x="5397500" y="4568825"/>
          <p14:tracePt t="272683" x="5397500" y="4497388"/>
          <p14:tracePt t="272691" x="5397500" y="4473575"/>
          <p14:tracePt t="272699" x="5397500" y="4441825"/>
          <p14:tracePt t="272707" x="5397500" y="4394200"/>
          <p14:tracePt t="272715" x="5389563" y="4314825"/>
          <p14:tracePt t="272724" x="5389563" y="4281488"/>
          <p14:tracePt t="272731" x="5381625" y="4202113"/>
          <p14:tracePt t="272739" x="5357813" y="4114800"/>
          <p14:tracePt t="272747" x="5334000" y="4019550"/>
          <p14:tracePt t="272755" x="5292725" y="3906838"/>
          <p14:tracePt t="272767" x="5276850" y="3819525"/>
          <p14:tracePt t="272772" x="5221288" y="3724275"/>
          <p14:tracePt t="272779" x="5110163" y="3579813"/>
          <p14:tracePt t="272791" x="5086350" y="3492500"/>
          <p14:tracePt t="272795" x="5006975" y="3421063"/>
          <p14:tracePt t="272803" x="4943475" y="3341688"/>
          <p14:tracePt t="272812" x="4894263" y="3252788"/>
          <p14:tracePt t="272819" x="4846638" y="3189288"/>
          <p14:tracePt t="272828" x="4783138" y="3133725"/>
          <p14:tracePt t="272835" x="4743450" y="3078163"/>
          <p14:tracePt t="272843" x="4727575" y="3062288"/>
          <p14:tracePt t="272851" x="4695825" y="3022600"/>
          <p14:tracePt t="272859" x="4687888" y="2998788"/>
          <p14:tracePt t="272868" x="4648200" y="2974975"/>
          <p14:tracePt t="272875" x="4616450" y="2927350"/>
          <p14:tracePt t="272883" x="4592638" y="2901950"/>
          <p14:tracePt t="272891" x="4543425" y="2878138"/>
          <p14:tracePt t="272899" x="4519613" y="2854325"/>
          <p14:tracePt t="272907" x="4448175" y="2790825"/>
          <p14:tracePt t="272915" x="4424363" y="2759075"/>
          <p14:tracePt t="272923" x="4337050" y="2703513"/>
          <p14:tracePt t="272931" x="4241800" y="2663825"/>
          <p14:tracePt t="272939" x="4217988" y="2600325"/>
          <p14:tracePt t="272947" x="4160838" y="2551113"/>
          <p14:tracePt t="272955" x="4089400" y="2455863"/>
          <p14:tracePt t="272963" x="3954463" y="2368550"/>
          <p14:tracePt t="272971" x="3867150" y="2320925"/>
          <p14:tracePt t="272981" x="3786188" y="2184400"/>
          <p14:tracePt t="272987" x="3706813" y="2136775"/>
          <p14:tracePt t="272995" x="3619500" y="2089150"/>
          <p14:tracePt t="273003" x="3595688" y="2025650"/>
          <p14:tracePt t="273012" x="3516313" y="2009775"/>
          <p14:tracePt t="273019" x="3427413" y="1962150"/>
          <p14:tracePt t="273028" x="3411538" y="1946275"/>
          <p14:tracePt t="273035" x="3387725" y="1938338"/>
          <p14:tracePt t="273044" x="3363913" y="1922463"/>
          <p14:tracePt t="273051" x="3348038" y="1914525"/>
          <p14:tracePt t="273059" x="3340100" y="1914525"/>
          <p14:tracePt t="273067" x="3332163" y="1906588"/>
          <p14:tracePt t="273075" x="3332163" y="1898650"/>
          <p14:tracePt t="273083" x="3324225" y="1898650"/>
          <p14:tracePt t="273094" x="3316288" y="1898650"/>
          <p14:tracePt t="273108" x="3316288" y="1890713"/>
          <p14:tracePt t="273115" x="3308350" y="1890713"/>
          <p14:tracePt t="273147" x="3300413" y="1890713"/>
          <p14:tracePt t="273155" x="3292475" y="1890713"/>
          <p14:tracePt t="273172" x="3284538" y="1890713"/>
          <p14:tracePt t="273195" x="3276600" y="1890713"/>
          <p14:tracePt t="273203" x="3268663" y="1890713"/>
          <p14:tracePt t="273212" x="3260725" y="1890713"/>
          <p14:tracePt t="273219" x="3252788" y="1890713"/>
          <p14:tracePt t="273235" x="3236913" y="1890713"/>
          <p14:tracePt t="273245" x="3228975" y="1898650"/>
          <p14:tracePt t="273253" x="3213100" y="1898650"/>
          <p14:tracePt t="273260" x="3205163" y="1898650"/>
          <p14:tracePt t="273267" x="3205163" y="1906588"/>
          <p14:tracePt t="273275" x="3189288" y="1914525"/>
          <p14:tracePt t="273283" x="3189288" y="1922463"/>
          <p14:tracePt t="273291" x="3181350" y="1930400"/>
          <p14:tracePt t="273299" x="3173413" y="1930400"/>
          <p14:tracePt t="273315" x="3157538" y="1938338"/>
          <p14:tracePt t="273403" x="3149600" y="1938338"/>
          <p14:tracePt t="273411" x="3141663" y="1938338"/>
          <p14:tracePt t="273419" x="3125788" y="1938338"/>
          <p14:tracePt t="273427" x="3109913" y="1938338"/>
          <p14:tracePt t="273435" x="3084513" y="1930400"/>
          <p14:tracePt t="273444" x="3060700" y="1922463"/>
          <p14:tracePt t="273451" x="2997200" y="1906588"/>
          <p14:tracePt t="273459" x="2846388" y="1881188"/>
          <p14:tracePt t="273467" x="2717800" y="1857375"/>
          <p14:tracePt t="273475" x="2582863" y="1841500"/>
          <p14:tracePt t="273484" x="2416175" y="1817688"/>
          <p14:tracePt t="273492" x="2351088" y="1785938"/>
          <p14:tracePt t="273500" x="2271713" y="1770063"/>
          <p14:tracePt t="273507" x="2152650" y="1754188"/>
          <p14:tracePt t="273515" x="2120900" y="1754188"/>
          <p14:tracePt t="273523" x="2105025" y="1746250"/>
          <p14:tracePt t="273531" x="2097088" y="1746250"/>
          <p14:tracePt t="273540" x="2089150" y="1746250"/>
          <p14:tracePt t="273547" x="2081213" y="1746250"/>
          <p14:tracePt t="273587" x="2081213" y="1738313"/>
          <p14:tracePt t="273603" x="2081213" y="1746250"/>
          <p14:tracePt t="273611" x="2057400" y="1762125"/>
          <p14:tracePt t="273620" x="2033588" y="1770063"/>
          <p14:tracePt t="273628" x="2017713" y="1778000"/>
          <p14:tracePt t="273635" x="2008188" y="1785938"/>
          <p14:tracePt t="273644" x="1944688" y="1793875"/>
          <p14:tracePt t="273651" x="1905000" y="1809750"/>
          <p14:tracePt t="273661" x="1817688" y="1825625"/>
          <p14:tracePt t="273667" x="1746250" y="1865313"/>
          <p14:tracePt t="273675" x="1674813" y="1890713"/>
          <p14:tracePt t="273684" x="1585913" y="1914525"/>
          <p14:tracePt t="273691" x="1514475" y="1946275"/>
          <p14:tracePt t="273699" x="1466850" y="1970088"/>
          <p14:tracePt t="273707" x="1443038" y="1993900"/>
          <p14:tracePt t="273715" x="1427163" y="2017713"/>
          <p14:tracePt t="273723" x="1427163" y="2025650"/>
          <p14:tracePt t="273731" x="1419225" y="2025650"/>
          <p14:tracePt t="273739" x="1419225" y="2033588"/>
          <p14:tracePt t="273804" x="1419225" y="2057400"/>
          <p14:tracePt t="273811" x="1419225" y="2065338"/>
          <p14:tracePt t="273819" x="1419225" y="2081213"/>
          <p14:tracePt t="273836" x="1419225" y="2097088"/>
          <p14:tracePt t="273843" x="1419225" y="2105025"/>
          <p14:tracePt t="273847" x="1419225" y="2112963"/>
          <p14:tracePt t="273860" x="1427163" y="2112963"/>
          <p14:tracePt t="273867" x="1427163" y="2120900"/>
          <p14:tracePt t="273875" x="1435100" y="2128838"/>
          <p14:tracePt t="273884" x="1443038" y="2144713"/>
          <p14:tracePt t="273892" x="1450975" y="2160588"/>
          <p14:tracePt t="273899" x="1458913" y="2176463"/>
          <p14:tracePt t="273907" x="1466850" y="2192338"/>
          <p14:tracePt t="273915" x="1474788" y="2200275"/>
          <p14:tracePt t="273923" x="1482725" y="2200275"/>
          <p14:tracePt t="273931" x="1490663" y="2208213"/>
          <p14:tracePt t="273947" x="1498600" y="2208213"/>
          <p14:tracePt t="273955" x="1498600" y="2216150"/>
          <p14:tracePt t="273963" x="1506538" y="2224088"/>
          <p14:tracePt t="273980" x="1522413" y="2233613"/>
          <p14:tracePt t="273987" x="1530350" y="2241550"/>
          <p14:tracePt t="274000" x="1538288" y="2257425"/>
          <p14:tracePt t="274003" x="1546225" y="2265363"/>
          <p14:tracePt t="274010" x="1570038" y="2273300"/>
          <p14:tracePt t="274020" x="1585913" y="2281238"/>
          <p14:tracePt t="274033" x="1593850" y="2281238"/>
          <p14:tracePt t="274035" x="1601788" y="2281238"/>
          <p14:tracePt t="274045" x="1609725" y="2289175"/>
          <p14:tracePt t="274060" x="1617663" y="2289175"/>
          <p14:tracePt t="274067" x="1641475" y="2289175"/>
          <p14:tracePt t="274075" x="1658938" y="2297113"/>
          <p14:tracePt t="274083" x="1698625" y="2297113"/>
          <p14:tracePt t="274092" x="1754188" y="2305050"/>
          <p14:tracePt t="274099" x="1849438" y="2305050"/>
          <p14:tracePt t="274107" x="1952625" y="2305050"/>
          <p14:tracePt t="274115" x="2041525" y="2312988"/>
          <p14:tracePt t="274123" x="2136775" y="2312988"/>
          <p14:tracePt t="274131" x="2208213" y="2312988"/>
          <p14:tracePt t="274139" x="2295525" y="2312988"/>
          <p14:tracePt t="274151" x="2327275" y="2312988"/>
          <p14:tracePt t="274155" x="2374900" y="2305050"/>
          <p14:tracePt t="274163" x="2400300" y="2297113"/>
          <p14:tracePt t="274171" x="2432050" y="2289175"/>
          <p14:tracePt t="274179" x="2479675" y="2273300"/>
          <p14:tracePt t="274188" x="2566988" y="2257425"/>
          <p14:tracePt t="274196" x="2606675" y="2224088"/>
          <p14:tracePt t="274203" x="2678113" y="2208213"/>
          <p14:tracePt t="274212" x="2709863" y="2184400"/>
          <p14:tracePt t="274220" x="2751138" y="2097088"/>
          <p14:tracePt t="274227" x="2774950" y="2081213"/>
          <p14:tracePt t="274236" x="2782888" y="2057400"/>
          <p14:tracePt t="274244" x="2790825" y="2033588"/>
          <p14:tracePt t="274252" x="2806700" y="2017713"/>
          <p14:tracePt t="274260" x="2806700" y="2009775"/>
          <p14:tracePt t="274267" x="2806700" y="1993900"/>
          <p14:tracePt t="274275" x="2814638" y="1985963"/>
          <p14:tracePt t="274283" x="2822575" y="1978025"/>
          <p14:tracePt t="274291" x="2822575" y="1962150"/>
          <p14:tracePt t="274303" x="2822575" y="1954213"/>
          <p14:tracePt t="274307" x="2822575" y="1946275"/>
          <p14:tracePt t="274315" x="2822575" y="1922463"/>
          <p14:tracePt t="274323" x="2822575" y="1890713"/>
          <p14:tracePt t="274331" x="2822575" y="1881188"/>
          <p14:tracePt t="274339" x="2822575" y="1849438"/>
          <p14:tracePt t="274347" x="2814638" y="1841500"/>
          <p14:tracePt t="274355" x="2806700" y="1825625"/>
          <p14:tracePt t="274363" x="2798763" y="1809750"/>
          <p14:tracePt t="274371" x="2790825" y="1801813"/>
          <p14:tracePt t="274387" x="2782888" y="1793875"/>
          <p14:tracePt t="274395" x="2774950" y="1785938"/>
          <p14:tracePt t="274404" x="2774950" y="1778000"/>
          <p14:tracePt t="274420" x="2767013" y="1762125"/>
          <p14:tracePt t="274427" x="2759075" y="1762125"/>
          <p14:tracePt t="274436" x="2751138" y="1754188"/>
          <p14:tracePt t="274444" x="2733675" y="1754188"/>
          <p14:tracePt t="274456" x="2725738" y="1754188"/>
          <p14:tracePt t="274461" x="2717800" y="1754188"/>
          <p14:tracePt t="274467" x="2701925" y="1746250"/>
          <p14:tracePt t="274477" x="2678113" y="1746250"/>
          <p14:tracePt t="274484" x="2614613" y="1738313"/>
          <p14:tracePt t="274491" x="2574925" y="1738313"/>
          <p14:tracePt t="274499" x="2487613" y="1738313"/>
          <p14:tracePt t="274507" x="2374900" y="1738313"/>
          <p14:tracePt t="274515" x="2247900" y="1738313"/>
          <p14:tracePt t="274523" x="2089150" y="1738313"/>
          <p14:tracePt t="274531" x="1936750" y="1738313"/>
          <p14:tracePt t="274539" x="1809750" y="1738313"/>
          <p14:tracePt t="274547" x="1609725" y="1738313"/>
          <p14:tracePt t="274555" x="1498600" y="1738313"/>
          <p14:tracePt t="274563" x="1363663" y="1746250"/>
          <p14:tracePt t="274572" x="1155700" y="1770063"/>
          <p14:tracePt t="274579" x="1060450" y="1778000"/>
          <p14:tracePt t="274587" x="989013" y="1801813"/>
          <p14:tracePt t="274595" x="900113" y="1801813"/>
          <p14:tracePt t="274607" x="868363" y="1801813"/>
          <p14:tracePt t="274611" x="852488" y="1801813"/>
          <p14:tracePt t="274620" x="828675" y="1801813"/>
          <p14:tracePt t="274627" x="820738" y="1801813"/>
          <p14:tracePt t="274667" x="820738" y="1809750"/>
          <p14:tracePt t="274684" x="820738" y="1817688"/>
          <p14:tracePt t="274699" x="820738" y="1825625"/>
          <p14:tracePt t="274707" x="812800" y="1825625"/>
          <p14:tracePt t="274716" x="812800" y="1833563"/>
          <p14:tracePt t="274723" x="804863" y="1841500"/>
          <p14:tracePt t="274731" x="804863" y="1849438"/>
          <p14:tracePt t="274739" x="804863" y="1865313"/>
          <p14:tracePt t="274747" x="804863" y="1873250"/>
          <p14:tracePt t="274761" x="804863" y="1881188"/>
          <p14:tracePt t="274763" x="804863" y="1898650"/>
          <p14:tracePt t="274771" x="804863" y="1914525"/>
          <p14:tracePt t="274780" x="804863" y="1946275"/>
          <p14:tracePt t="274790" x="812800" y="1954213"/>
          <p14:tracePt t="274797" x="820738" y="1970088"/>
          <p14:tracePt t="274803" x="820738" y="1993900"/>
          <p14:tracePt t="274811" x="836613" y="2009775"/>
          <p14:tracePt t="274820" x="836613" y="2025650"/>
          <p14:tracePt t="274828" x="852488" y="2033588"/>
          <p14:tracePt t="274836" x="860425" y="2049463"/>
          <p14:tracePt t="274844" x="876300" y="2057400"/>
          <p14:tracePt t="274852" x="884238" y="2065338"/>
          <p14:tracePt t="274866" x="900113" y="2073275"/>
          <p14:tracePt t="274868" x="908050" y="2073275"/>
          <p14:tracePt t="274876" x="917575" y="2073275"/>
          <p14:tracePt t="274883" x="933450" y="2081213"/>
          <p14:tracePt t="274891" x="941388" y="2081213"/>
          <p14:tracePt t="274900" x="957263" y="2081213"/>
          <p14:tracePt t="274907" x="996950" y="2081213"/>
          <p14:tracePt t="274915" x="1020763" y="2089150"/>
          <p14:tracePt t="274923" x="1028700" y="2089150"/>
          <p14:tracePt t="274931" x="1044575" y="2089150"/>
          <p14:tracePt t="274939" x="1068388" y="2089150"/>
          <p14:tracePt t="274947" x="1084263" y="2089150"/>
          <p14:tracePt t="274956" x="1100138" y="2089150"/>
          <p14:tracePt t="274963" x="1147763" y="2089150"/>
          <p14:tracePt t="274971" x="1243013" y="2089150"/>
          <p14:tracePt t="274979" x="1316038" y="2089150"/>
          <p14:tracePt t="274987" x="1403350" y="2089150"/>
          <p14:tracePt t="274995" x="1466850" y="2089150"/>
          <p14:tracePt t="275003" x="1570038" y="2089150"/>
          <p14:tracePt t="275011" x="1690688" y="2089150"/>
          <p14:tracePt t="275019" x="1754188" y="2089150"/>
          <p14:tracePt t="275028" x="1881188" y="2089150"/>
          <p14:tracePt t="275036" x="1960563" y="2089150"/>
          <p14:tracePt t="275044" x="2025650" y="2089150"/>
          <p14:tracePt t="275051" x="2105025" y="2089150"/>
          <p14:tracePt t="275060" x="2192338" y="2073275"/>
          <p14:tracePt t="275067" x="2208213" y="2065338"/>
          <p14:tracePt t="275076" x="2271713" y="2049463"/>
          <p14:tracePt t="275083" x="2303463" y="2033588"/>
          <p14:tracePt t="275091" x="2319338" y="2025650"/>
          <p14:tracePt t="275100" x="2359025" y="2009775"/>
          <p14:tracePt t="275108" x="2374900" y="2001838"/>
          <p14:tracePt t="275116" x="2392363" y="1993900"/>
          <p14:tracePt t="275132" x="2400300" y="1993900"/>
          <p14:tracePt t="275155" x="2408238" y="1993900"/>
          <p14:tracePt t="275836" x="2416175" y="1985963"/>
          <p14:tracePt t="275844" x="2424113" y="1985963"/>
          <p14:tracePt t="275852" x="2432050" y="1985963"/>
          <p14:tracePt t="275859" x="2447925" y="1970088"/>
          <p14:tracePt t="275867" x="2463800" y="1962150"/>
          <p14:tracePt t="275875" x="2503488" y="1938338"/>
          <p14:tracePt t="275884" x="2559050" y="1914525"/>
          <p14:tracePt t="275891" x="2574925" y="1906588"/>
          <p14:tracePt t="275901" x="2590800" y="1865313"/>
          <p14:tracePt t="275907" x="2606675" y="1849438"/>
          <p14:tracePt t="275915" x="2614613" y="1825625"/>
          <p14:tracePt t="275923" x="2630488" y="1809750"/>
          <p14:tracePt t="275932" x="2638425" y="1785938"/>
          <p14:tracePt t="275939" x="2638425" y="1778000"/>
          <p14:tracePt t="275947" x="2646363" y="1770063"/>
          <p14:tracePt t="276533" x="2646363" y="1785938"/>
          <p14:tracePt t="276547" x="2646363" y="1801813"/>
          <p14:tracePt t="276556" x="2654300" y="1801813"/>
          <p14:tracePt t="276565" x="2654300" y="1809750"/>
          <p14:tracePt t="276577" x="2662238" y="1817688"/>
          <p14:tracePt t="276581" x="2670175" y="1825625"/>
          <p14:tracePt t="276587" x="2670175" y="1841500"/>
          <p14:tracePt t="276595" x="2678113" y="1841500"/>
          <p14:tracePt t="276603" x="2678113" y="1849438"/>
          <p14:tracePt t="276619" x="2693988" y="1849438"/>
          <p14:tracePt t="276635" x="2693988" y="1857375"/>
          <p14:tracePt t="276651" x="2693988" y="1865313"/>
          <p14:tracePt t="276659" x="2693988" y="1873250"/>
          <p14:tracePt t="276667" x="2701925" y="1881188"/>
          <p14:tracePt t="276683" x="2709863" y="1898650"/>
          <p14:tracePt t="276700" x="2717800" y="1914525"/>
          <p14:tracePt t="276707" x="2741613" y="1938338"/>
          <p14:tracePt t="276715" x="2741613" y="1946275"/>
          <p14:tracePt t="276727" x="2759075" y="1954213"/>
          <p14:tracePt t="276732" x="2767013" y="1970088"/>
          <p14:tracePt t="276739" x="2782888" y="1978025"/>
          <p14:tracePt t="276747" x="2790825" y="1993900"/>
          <p14:tracePt t="276755" x="2798763" y="2001838"/>
          <p14:tracePt t="276764" x="2814638" y="2017713"/>
          <p14:tracePt t="276772" x="2838450" y="2065338"/>
          <p14:tracePt t="276779" x="2846388" y="2081213"/>
          <p14:tracePt t="276787" x="2870200" y="2097088"/>
          <p14:tracePt t="276795" x="2909888" y="2128838"/>
          <p14:tracePt t="276803" x="2925763" y="2136775"/>
          <p14:tracePt t="276811" x="2957513" y="2160588"/>
          <p14:tracePt t="276820" x="2965450" y="2184400"/>
          <p14:tracePt t="276828" x="2981325" y="2192338"/>
          <p14:tracePt t="276835" x="2997200" y="2200275"/>
          <p14:tracePt t="276843" x="3005138" y="2208213"/>
          <p14:tracePt t="276852" x="3013075" y="2208213"/>
          <p14:tracePt t="276883" x="3021013" y="2208213"/>
          <p14:tracePt t="276891" x="3028950" y="2208213"/>
          <p14:tracePt t="276907" x="3036888" y="2208213"/>
          <p14:tracePt t="276916" x="3044825" y="2200275"/>
          <p14:tracePt t="276923" x="3052763" y="2184400"/>
          <p14:tracePt t="276931" x="3068638" y="2176463"/>
          <p14:tracePt t="276939" x="3076575" y="2160588"/>
          <p14:tracePt t="276947" x="3076575" y="2144713"/>
          <p14:tracePt t="276956" x="3092450" y="2120900"/>
          <p14:tracePt t="276964" x="3100388" y="2089150"/>
          <p14:tracePt t="276971" x="3109913" y="2041525"/>
          <p14:tracePt t="276981" x="3109913" y="2017713"/>
          <p14:tracePt t="276987" x="3117850" y="2009775"/>
          <p14:tracePt t="276997" x="3125788" y="1985963"/>
          <p14:tracePt t="277003" x="3125788" y="1962150"/>
          <p14:tracePt t="277011" x="3125788" y="1930400"/>
          <p14:tracePt t="277019" x="3125788" y="1914525"/>
          <p14:tracePt t="277032" x="3125788" y="1890713"/>
          <p14:tracePt t="277043" x="3125788" y="1881188"/>
          <p14:tracePt t="277051" x="3125788" y="1865313"/>
          <p14:tracePt t="277083" x="3125788" y="1857375"/>
          <p14:tracePt t="277195" x="3125788" y="1865313"/>
          <p14:tracePt t="277212" x="3125788" y="1881188"/>
          <p14:tracePt t="277219" x="3125788" y="1890713"/>
          <p14:tracePt t="277227" x="3133725" y="1914525"/>
          <p14:tracePt t="277235" x="3133725" y="1930400"/>
          <p14:tracePt t="277243" x="3133725" y="1970088"/>
          <p14:tracePt t="277251" x="3133725" y="2025650"/>
          <p14:tracePt t="277259" x="3133725" y="2041525"/>
          <p14:tracePt t="277267" x="3141663" y="2065338"/>
          <p14:tracePt t="277275" x="3141663" y="2073275"/>
          <p14:tracePt t="277283" x="3141663" y="2081213"/>
          <p14:tracePt t="277291" x="3149600" y="2097088"/>
          <p14:tracePt t="277307" x="3157538" y="2105025"/>
          <p14:tracePt t="277739" x="3165475" y="2105025"/>
          <p14:tracePt t="277747" x="3165475" y="2089150"/>
          <p14:tracePt t="277763" x="3173413" y="2073275"/>
          <p14:tracePt t="277771" x="3181350" y="2073275"/>
          <p14:tracePt t="277779" x="3181350" y="2065338"/>
          <p14:tracePt t="277787" x="3181350" y="2057400"/>
          <p14:tracePt t="277795" x="3181350" y="2049463"/>
          <p14:tracePt t="277804" x="3189288" y="2049463"/>
          <p14:tracePt t="277811" x="3189288" y="2041525"/>
          <p14:tracePt t="277820" x="3189288" y="2033588"/>
          <p14:tracePt t="277836" x="3197225" y="2025650"/>
          <p14:tracePt t="277843" x="3197225" y="2017713"/>
          <p14:tracePt t="277851" x="3197225" y="2001838"/>
          <p14:tracePt t="277859" x="3205163" y="2001838"/>
          <p14:tracePt t="277867" x="3205163" y="1993900"/>
          <p14:tracePt t="277907" x="3205163" y="1985963"/>
          <p14:tracePt t="278035" x="3205163" y="1993900"/>
          <p14:tracePt t="278051" x="3205163" y="2009775"/>
          <p14:tracePt t="278059" x="3205163" y="2017713"/>
          <p14:tracePt t="278067" x="3205163" y="2025650"/>
          <p14:tracePt t="278076" x="3205163" y="2033588"/>
          <p14:tracePt t="278083" x="3205163" y="2041525"/>
          <p14:tracePt t="278092" x="3205163" y="2057400"/>
          <p14:tracePt t="278100" x="3205163" y="2065338"/>
          <p14:tracePt t="278109" x="3213100" y="2073275"/>
          <p14:tracePt t="278115" x="3213100" y="2081213"/>
          <p14:tracePt t="278125" x="3213100" y="2097088"/>
          <p14:tracePt t="278132" x="3213100" y="2105025"/>
          <p14:tracePt t="278139" x="3213100" y="2120900"/>
          <p14:tracePt t="278147" x="3213100" y="2128838"/>
          <p14:tracePt t="278155" x="3221038" y="2144713"/>
          <p14:tracePt t="278163" x="3221038" y="2152650"/>
          <p14:tracePt t="278171" x="3221038" y="2160588"/>
          <p14:tracePt t="278195" x="3228975" y="2168525"/>
          <p14:tracePt t="278219" x="3228975" y="2176463"/>
          <p14:tracePt t="278227" x="3228975" y="2184400"/>
          <p14:tracePt t="278235" x="3228975" y="2200275"/>
          <p14:tracePt t="278251" x="3228975" y="2216150"/>
          <p14:tracePt t="278259" x="3228975" y="2224088"/>
          <p14:tracePt t="278267" x="3228975" y="2241550"/>
          <p14:tracePt t="278283" x="3228975" y="2249488"/>
          <p14:tracePt t="278292" x="3228975" y="2265363"/>
          <p14:tracePt t="278308" x="3228975" y="2273300"/>
          <p14:tracePt t="278315" x="3228975" y="2281238"/>
          <p14:tracePt t="278325" x="3228975" y="2289175"/>
          <p14:tracePt t="278331" x="3228975" y="2297113"/>
          <p14:tracePt t="278347" x="3228975" y="2312988"/>
          <p14:tracePt t="278356" x="3236913" y="2320925"/>
          <p14:tracePt t="278363" x="3236913" y="2328863"/>
          <p14:tracePt t="278371" x="3244850" y="2344738"/>
          <p14:tracePt t="278387" x="3244850" y="2352675"/>
          <p14:tracePt t="278395" x="3244850" y="2368550"/>
          <p14:tracePt t="278403" x="3252788" y="2368550"/>
          <p14:tracePt t="278411" x="3252788" y="2376488"/>
          <p14:tracePt t="278507" x="3252788" y="2384425"/>
          <p14:tracePt t="278524" x="3252788" y="2392363"/>
          <p14:tracePt t="278723" x="3252788" y="2400300"/>
          <p14:tracePt t="278949" x="3260725" y="2400300"/>
          <p14:tracePt t="278956" x="3260725" y="2455863"/>
          <p14:tracePt t="278963" x="3276600" y="2471738"/>
          <p14:tracePt t="278973" x="3292475" y="2543175"/>
          <p14:tracePt t="278979" x="3308350" y="2616200"/>
          <p14:tracePt t="278988" x="3332163" y="2632075"/>
          <p14:tracePt t="278999" x="3363913" y="2759075"/>
          <p14:tracePt t="279004" x="3371850" y="2767013"/>
          <p14:tracePt t="279011" x="3379788" y="2782888"/>
          <p14:tracePt t="279019" x="3395663" y="2806700"/>
          <p14:tracePt t="279028" x="3395663" y="2822575"/>
          <p14:tracePt t="279035" x="3411538" y="2830513"/>
          <p14:tracePt t="279043" x="3411538" y="2854325"/>
          <p14:tracePt t="279051" x="3419475" y="2870200"/>
          <p14:tracePt t="279059" x="3427413" y="2878138"/>
          <p14:tracePt t="279067" x="3435350" y="2886075"/>
          <p14:tracePt t="279075" x="3435350" y="2901950"/>
          <p14:tracePt t="279083" x="3435350" y="2909888"/>
          <p14:tracePt t="279091" x="3435350" y="2919413"/>
          <p14:tracePt t="279100" x="3435350" y="2927350"/>
          <p14:tracePt t="279123" x="3435350" y="2935288"/>
          <p14:tracePt t="279131" x="3435350" y="2943225"/>
          <p14:tracePt t="279151" x="3435350" y="2951163"/>
          <p14:tracePt t="279179" x="3435350" y="2959100"/>
          <p14:tracePt t="279187" x="3435350" y="2982913"/>
          <p14:tracePt t="279196" x="3443288" y="3006725"/>
          <p14:tracePt t="279204" x="3451225" y="3022600"/>
          <p14:tracePt t="279211" x="3459163" y="3094038"/>
          <p14:tracePt t="279219" x="3459163" y="3109913"/>
          <p14:tracePt t="279227" x="3476625" y="3157538"/>
          <p14:tracePt t="279236" x="3492500" y="3181350"/>
          <p14:tracePt t="279244" x="3508375" y="3221038"/>
          <p14:tracePt t="279251" x="3516313" y="3236913"/>
          <p14:tracePt t="279259" x="3540125" y="3341688"/>
          <p14:tracePt t="279267" x="3556000" y="3405188"/>
          <p14:tracePt t="279276" x="3635375" y="3587750"/>
          <p14:tracePt t="279283" x="3690938" y="3724275"/>
          <p14:tracePt t="279291" x="3722688" y="3930650"/>
          <p14:tracePt t="279305" x="3746500" y="4114800"/>
          <p14:tracePt t="279307" x="3817938" y="4378325"/>
          <p14:tracePt t="279315" x="3851275" y="4545013"/>
          <p14:tracePt t="279323" x="3867150" y="4689475"/>
          <p14:tracePt t="279331" x="3898900" y="4776788"/>
          <p14:tracePt t="279339" x="3914775" y="4808538"/>
          <p14:tracePt t="279347" x="3970338" y="4816475"/>
          <p14:tracePt t="279356" x="3978275" y="4832350"/>
          <p14:tracePt t="279659" x="3986213" y="4832350"/>
          <p14:tracePt t="280397" x="3986213" y="4824413"/>
          <p14:tracePt t="280403" x="3994150" y="4816475"/>
          <p14:tracePt t="280411" x="3994150" y="4808538"/>
          <p14:tracePt t="280420" x="3994150" y="4792663"/>
          <p14:tracePt t="280427" x="3994150" y="4784725"/>
          <p14:tracePt t="280435" x="3994150" y="4768850"/>
          <p14:tracePt t="280444" x="3994150" y="4745038"/>
          <p14:tracePt t="280451" x="3994150" y="4721225"/>
          <p14:tracePt t="280459" x="3978275" y="4689475"/>
          <p14:tracePt t="280467" x="3978275" y="4673600"/>
          <p14:tracePt t="280476" x="3978275" y="4665663"/>
          <p14:tracePt t="280483" x="3954463" y="4600575"/>
          <p14:tracePt t="280491" x="3938588" y="4592638"/>
          <p14:tracePt t="280500" x="3930650" y="4584700"/>
          <p14:tracePt t="280508" x="3922713" y="4568825"/>
          <p14:tracePt t="280515" x="3914775" y="4560888"/>
          <p14:tracePt t="280524" x="3906838" y="4545013"/>
          <p14:tracePt t="280531" x="3898900" y="4537075"/>
          <p14:tracePt t="280541" x="3883025" y="4529138"/>
          <p14:tracePt t="280555" x="3883025" y="4521200"/>
          <p14:tracePt t="280567" x="3875088" y="4521200"/>
          <p14:tracePt t="280644" x="3883025" y="4552950"/>
          <p14:tracePt t="280652" x="3898900" y="4608513"/>
          <p14:tracePt t="280659" x="3922713" y="4649788"/>
          <p14:tracePt t="280667" x="3962400" y="4760913"/>
          <p14:tracePt t="280675" x="3986213" y="4848225"/>
          <p14:tracePt t="280683" x="4017963" y="4967288"/>
          <p14:tracePt t="280691" x="4113213" y="5056188"/>
          <p14:tracePt t="280707" x="4200525" y="5135563"/>
          <p14:tracePt t="280716" x="4257675" y="5191125"/>
          <p14:tracePt t="280723" x="4297363" y="5207000"/>
          <p14:tracePt t="280732" x="4376738" y="5230813"/>
          <p14:tracePt t="280739" x="4432300" y="5246688"/>
          <p14:tracePt t="280747" x="4495800" y="5262563"/>
          <p14:tracePt t="280755" x="4543425" y="5278438"/>
          <p14:tracePt t="280763" x="4624388" y="5278438"/>
          <p14:tracePt t="280771" x="4656138" y="5278438"/>
          <p14:tracePt t="280779" x="4735513" y="5278438"/>
          <p14:tracePt t="280790" x="4814888" y="5278438"/>
          <p14:tracePt t="280791" x="4878388" y="5278438"/>
          <p14:tracePt t="280805" x="4926013" y="5278438"/>
          <p14:tracePt t="280811" x="4983163" y="5278438"/>
          <p14:tracePt t="280821" x="4999038" y="5246688"/>
          <p14:tracePt t="280827" x="5022850" y="5246688"/>
          <p14:tracePt t="280835" x="5022850" y="5230813"/>
          <p14:tracePt t="280843" x="5038725" y="5230813"/>
          <p14:tracePt t="280867" x="5038725" y="5222875"/>
          <p14:tracePt t="280981" x="5038725" y="5214938"/>
          <p14:tracePt t="283755" x="5038725" y="5207000"/>
          <p14:tracePt t="283763" x="5038725" y="5191125"/>
          <p14:tracePt t="283771" x="5038725" y="5119688"/>
          <p14:tracePt t="283779" x="5030788" y="5024438"/>
          <p14:tracePt t="283787" x="4991100" y="4848225"/>
          <p14:tracePt t="283791" x="4943475" y="4513263"/>
          <p14:tracePt t="283799" x="4759325" y="4154488"/>
          <p14:tracePt t="283807" x="4519613" y="3811588"/>
          <p14:tracePt t="283815" x="4305300" y="3373438"/>
          <p14:tracePt t="283824" x="4089400" y="3046413"/>
          <p14:tracePt t="283831" x="3843338" y="2576513"/>
          <p14:tracePt t="283839" x="3635375" y="2216150"/>
          <p14:tracePt t="283852" x="3419475" y="1890713"/>
          <p14:tracePt t="283860" x="3228975" y="1635125"/>
          <p14:tracePt t="283867" x="3076575" y="1395413"/>
          <p14:tracePt t="283875" x="2901950" y="1252538"/>
          <p14:tracePt t="283883" x="2733675" y="1100138"/>
          <p14:tracePt t="283891" x="2670175" y="1044575"/>
          <p14:tracePt t="283899" x="2646363" y="1020763"/>
          <p14:tracePt t="283907" x="2638425" y="1012825"/>
          <p14:tracePt t="283915" x="2630488" y="1004888"/>
          <p14:tracePt t="283983" x="2622550" y="1012825"/>
          <p14:tracePt t="283991" x="2614613" y="1020763"/>
          <p14:tracePt t="283999" x="2598738" y="1028700"/>
          <p14:tracePt t="284007" x="2590800" y="1036638"/>
          <p14:tracePt t="284015" x="2574925" y="1044575"/>
          <p14:tracePt t="284031" x="2566988" y="1044575"/>
          <p14:tracePt t="284039" x="2551113" y="1044575"/>
          <p14:tracePt t="284047" x="2543175" y="1044575"/>
          <p14:tracePt t="284059" x="2535238" y="1044575"/>
          <p14:tracePt t="284075" x="2527300" y="1044575"/>
          <p14:tracePt t="284091" x="2527300" y="1036638"/>
          <p14:tracePt t="284096" x="2519363" y="1036638"/>
          <p14:tracePt t="284188" x="2559050" y="1036638"/>
          <p14:tracePt t="284195" x="2590800" y="1036638"/>
          <p14:tracePt t="284203" x="2670175" y="1044575"/>
          <p14:tracePt t="284208" x="2782888" y="1044575"/>
          <p14:tracePt t="284215" x="2878138" y="1044575"/>
          <p14:tracePt t="284223" x="3036888" y="1044575"/>
          <p14:tracePt t="284231" x="3236913" y="1044575"/>
          <p14:tracePt t="284239" x="3355975" y="1052513"/>
          <p14:tracePt t="284247" x="3579813" y="1060450"/>
          <p14:tracePt t="284256" x="3786188" y="1084263"/>
          <p14:tracePt t="284263" x="3906838" y="1108075"/>
          <p14:tracePt t="284271" x="3978275" y="1116013"/>
          <p14:tracePt t="284279" x="4097338" y="1123950"/>
          <p14:tracePt t="284287" x="4160838" y="1131888"/>
          <p14:tracePt t="284296" x="4176713" y="1131888"/>
          <p14:tracePt t="284303" x="4184650" y="1131888"/>
          <p14:tracePt t="284524" x="4192588" y="1131888"/>
          <p14:tracePt t="284531" x="4217988" y="1131888"/>
          <p14:tracePt t="284535" x="4249738" y="1131888"/>
          <p14:tracePt t="284547" x="4265613" y="1131888"/>
          <p14:tracePt t="284555" x="4321175" y="1139825"/>
          <p14:tracePt t="284559" x="4337050" y="1147763"/>
          <p14:tracePt t="284567" x="4352925" y="1155700"/>
          <p14:tracePt t="284575" x="4360863" y="1155700"/>
          <p14:tracePt t="284583" x="4368800" y="1155700"/>
          <p14:tracePt t="284607" x="4368800" y="1163638"/>
          <p14:tracePt t="284623" x="4368800" y="1179513"/>
          <p14:tracePt t="284630" x="4368800" y="1195388"/>
          <p14:tracePt t="284639" x="4368800" y="1204913"/>
          <p14:tracePt t="284647" x="4368800" y="1228725"/>
          <p14:tracePt t="284655" x="4368800" y="1244600"/>
          <p14:tracePt t="284664" x="4368800" y="1252538"/>
          <p14:tracePt t="284671" x="4368800" y="1260475"/>
          <p14:tracePt t="284680" x="4368800" y="1268413"/>
          <p14:tracePt t="284700" x="4368800" y="1276350"/>
          <p14:tracePt t="284703" x="4368800" y="1284288"/>
          <p14:tracePt t="284743" x="4368800" y="1292225"/>
          <p14:tracePt t="284751" x="4368800" y="1308100"/>
          <p14:tracePt t="284759" x="4360863" y="1316038"/>
          <p14:tracePt t="284771" x="4352925" y="1331913"/>
          <p14:tracePt t="284780" x="4344988" y="1379538"/>
          <p14:tracePt t="284787" x="4344988" y="1387475"/>
          <p14:tracePt t="284795" x="4337050" y="1443038"/>
          <p14:tracePt t="284803" x="4329113" y="1490663"/>
          <p14:tracePt t="284811" x="4305300" y="1611313"/>
          <p14:tracePt t="284819" x="4297363" y="1674813"/>
          <p14:tracePt t="284823" x="4281488" y="1778000"/>
          <p14:tracePt t="284832" x="4273550" y="1898650"/>
          <p14:tracePt t="284843" x="4273550" y="1962150"/>
          <p14:tracePt t="284848" x="4265613" y="2065338"/>
          <p14:tracePt t="284855" x="4257675" y="2216150"/>
          <p14:tracePt t="284866" x="4257675" y="2376488"/>
          <p14:tracePt t="284871" x="4257675" y="2551113"/>
          <p14:tracePt t="284881" x="4257675" y="2703513"/>
          <p14:tracePt t="284887" x="4257675" y="2862263"/>
          <p14:tracePt t="284896" x="4257675" y="3038475"/>
          <p14:tracePt t="284903" x="4257675" y="3149600"/>
          <p14:tracePt t="284911" x="4257675" y="3213100"/>
          <p14:tracePt t="284923" x="4265613" y="3262313"/>
          <p14:tracePt t="284931" x="4265613" y="3286125"/>
          <p14:tracePt t="284939" x="4265613" y="3294063"/>
          <p14:tracePt t="284947" x="4265613" y="3302000"/>
          <p14:tracePt t="284975" x="4257675" y="3302000"/>
          <p14:tracePt t="284983" x="4257675" y="3317875"/>
          <p14:tracePt t="284991" x="4249738" y="3317875"/>
          <p14:tracePt t="285003" x="4241800" y="3341688"/>
          <p14:tracePt t="285012" x="4241800" y="3357563"/>
          <p14:tracePt t="285020" x="4225925" y="3405188"/>
          <p14:tracePt t="285027" x="4210050" y="3444875"/>
          <p14:tracePt t="285035" x="4192588" y="3516313"/>
          <p14:tracePt t="285044" x="4176713" y="3605213"/>
          <p14:tracePt t="285051" x="4152900" y="3700463"/>
          <p14:tracePt t="285056" x="4121150" y="3779838"/>
          <p14:tracePt t="285063" x="4105275" y="3803650"/>
          <p14:tracePt t="285072" x="4089400" y="3867150"/>
          <p14:tracePt t="285080" x="4089400" y="3890963"/>
          <p14:tracePt t="285087" x="4081463" y="3914775"/>
          <p14:tracePt t="285097" x="4073525" y="3930650"/>
          <p14:tracePt t="285103" x="4073525" y="3948113"/>
          <p14:tracePt t="285111" x="4073525" y="3971925"/>
          <p14:tracePt t="285119" x="4065588" y="4003675"/>
          <p14:tracePt t="285127" x="4049713" y="4083050"/>
          <p14:tracePt t="285135" x="4033838" y="4138613"/>
          <p14:tracePt t="285144" x="4025900" y="4233863"/>
          <p14:tracePt t="285155" x="3994150" y="4306888"/>
          <p14:tracePt t="285164" x="3978275" y="4394200"/>
          <p14:tracePt t="285171" x="3954463" y="4489450"/>
          <p14:tracePt t="285180" x="3922713" y="4568825"/>
          <p14:tracePt t="285187" x="3898900" y="4624388"/>
          <p14:tracePt t="285197" x="3883025" y="4649788"/>
          <p14:tracePt t="285203" x="3883025" y="4689475"/>
          <p14:tracePt t="285211" x="3867150" y="4689475"/>
          <p14:tracePt t="285215" x="3867150" y="4697413"/>
          <p14:tracePt t="285223" x="3859213" y="4705350"/>
          <p14:tracePt t="285284" x="3843338" y="4705350"/>
          <p14:tracePt t="285291" x="3825875" y="4713288"/>
          <p14:tracePt t="285299" x="3810000" y="4713288"/>
          <p14:tracePt t="285305" x="3770313" y="4729163"/>
          <p14:tracePt t="285315" x="3714750" y="4752975"/>
          <p14:tracePt t="285319" x="3651250" y="4760913"/>
          <p14:tracePt t="285327" x="3540125" y="4768850"/>
          <p14:tracePt t="285335" x="3451225" y="4784725"/>
          <p14:tracePt t="285343" x="3355975" y="4792663"/>
          <p14:tracePt t="285352" x="3284538" y="4808538"/>
          <p14:tracePt t="285363" x="3157538" y="4840288"/>
          <p14:tracePt t="285367" x="3092450" y="4856163"/>
          <p14:tracePt t="285375" x="3021013" y="4872038"/>
          <p14:tracePt t="285383" x="2933700" y="4895850"/>
          <p14:tracePt t="285391" x="2830513" y="4959350"/>
          <p14:tracePt t="285399" x="2774950" y="5008563"/>
          <p14:tracePt t="285411" x="2638425" y="5095875"/>
          <p14:tracePt t="285420" x="2598738" y="5191125"/>
          <p14:tracePt t="285431" x="2519363" y="5230813"/>
          <p14:tracePt t="285435" x="2487613" y="5278438"/>
          <p14:tracePt t="285440" x="2447925" y="5335588"/>
          <p14:tracePt t="285451" x="2439988" y="5351463"/>
          <p14:tracePt t="285460" x="2432050" y="5351463"/>
          <p14:tracePt t="285463" x="2424113" y="5359400"/>
          <p14:tracePt t="285504" x="2424113" y="5367338"/>
          <p14:tracePt t="285516" x="2424113" y="5375275"/>
          <p14:tracePt t="285519" x="2432050" y="5375275"/>
          <p14:tracePt t="285527" x="2432050" y="5383213"/>
          <p14:tracePt t="285535" x="2432050" y="5391150"/>
          <p14:tracePt t="285543" x="2432050" y="5407025"/>
          <p14:tracePt t="285551" x="2432050" y="5422900"/>
          <p14:tracePt t="285559" x="2432050" y="5446713"/>
          <p14:tracePt t="285567" x="2432050" y="5454650"/>
          <p14:tracePt t="285575" x="2432050" y="5470525"/>
          <p14:tracePt t="285583" x="2432050" y="5494338"/>
          <p14:tracePt t="285591" x="2432050" y="5510213"/>
          <p14:tracePt t="285603" x="2432050" y="5549900"/>
          <p14:tracePt t="285612" x="2432050" y="5605463"/>
          <p14:tracePt t="285619" x="2432050" y="5621338"/>
          <p14:tracePt t="285627" x="2432050" y="5662613"/>
          <p14:tracePt t="285632" x="2424113" y="5686425"/>
          <p14:tracePt t="285639" x="2424113" y="5749925"/>
          <p14:tracePt t="285648" x="2424113" y="5765800"/>
          <p14:tracePt t="285655" x="2416175" y="5773738"/>
          <p14:tracePt t="285667" x="2416175" y="5789613"/>
          <p14:tracePt t="285672" x="2416175" y="5797550"/>
          <p14:tracePt t="285681" x="2416175" y="5805488"/>
          <p14:tracePt t="285698" x="2408238" y="5813425"/>
          <p14:tracePt t="285704" x="2408238" y="5821363"/>
          <p14:tracePt t="285756" x="2408238" y="5813425"/>
          <p14:tracePt t="285763" x="2400300" y="5805488"/>
          <p14:tracePt t="285771" x="2400300" y="5797550"/>
          <p14:tracePt t="285779" x="2400300" y="5789613"/>
          <p14:tracePt t="285783" x="2400300" y="5781675"/>
          <p14:tracePt t="285807" x="2400300" y="5773738"/>
          <p14:tracePt t="285915" x="2400300" y="5821363"/>
          <p14:tracePt t="285925" x="2392363" y="5837238"/>
          <p14:tracePt t="285932" x="2384425" y="5892800"/>
          <p14:tracePt t="285936" x="2384425" y="5956300"/>
          <p14:tracePt t="285947" x="2374900" y="5995988"/>
          <p14:tracePt t="285955" x="2374900" y="6053138"/>
          <p14:tracePt t="285959" x="2374900" y="6084888"/>
          <p14:tracePt t="285971" x="2374900" y="6092825"/>
          <p14:tracePt t="285975" x="2374900" y="6108700"/>
          <p14:tracePt t="285983" x="2384425" y="6108700"/>
          <p14:tracePt t="285991" x="2392363" y="6116638"/>
          <p14:tracePt t="286024" x="2400300" y="6116638"/>
          <p14:tracePt t="286059" x="2408238" y="6116638"/>
          <p14:tracePt t="286072" x="2416175" y="6116638"/>
          <p14:tracePt t="286079" x="2424113" y="6116638"/>
          <p14:tracePt t="286087" x="2432050" y="6108700"/>
          <p14:tracePt t="286096" x="2439988" y="6108700"/>
          <p14:tracePt t="286103" x="2487613" y="6108700"/>
          <p14:tracePt t="286112" x="2495550" y="6108700"/>
          <p14:tracePt t="286123" x="2535238" y="6108700"/>
          <p14:tracePt t="286127" x="2590800" y="6108700"/>
          <p14:tracePt t="286135" x="2654300" y="6108700"/>
          <p14:tracePt t="286143" x="2693988" y="6108700"/>
          <p14:tracePt t="286151" x="2814638" y="6108700"/>
          <p14:tracePt t="286159" x="2878138" y="6108700"/>
          <p14:tracePt t="286172" x="2981325" y="6100763"/>
          <p14:tracePt t="286175" x="3036888" y="6100763"/>
          <p14:tracePt t="286183" x="3068638" y="6092825"/>
          <p14:tracePt t="286196" x="3117850" y="6084888"/>
          <p14:tracePt t="286204" x="3141663" y="6084888"/>
          <p14:tracePt t="286207" x="3173413" y="6084888"/>
          <p14:tracePt t="286216" x="3181350" y="6084888"/>
          <p14:tracePt t="286223" x="3197225" y="6076950"/>
          <p14:tracePt t="286231" x="3197225" y="6069013"/>
          <p14:tracePt t="286247" x="3205163" y="6061075"/>
          <p14:tracePt t="286262" x="3205163" y="6053138"/>
          <p14:tracePt t="286278" x="3205163" y="6045200"/>
          <p14:tracePt t="286286" x="3205163" y="6029325"/>
          <p14:tracePt t="286287" x="3205163" y="6021388"/>
          <p14:tracePt t="286297" x="3205163" y="6005513"/>
          <p14:tracePt t="286303" x="3205163" y="5995988"/>
          <p14:tracePt t="286312" x="3213100" y="5995988"/>
          <p14:tracePt t="286319" x="3213100" y="5988050"/>
          <p14:tracePt t="286359" x="3205163" y="5988050"/>
          <p14:tracePt t="286372" x="3189288" y="5995988"/>
          <p14:tracePt t="286375" x="3189288" y="6005513"/>
          <p14:tracePt t="286387" x="3149600" y="6021388"/>
          <p14:tracePt t="286396" x="3084513" y="6037263"/>
          <p14:tracePt t="286399" x="3052763" y="6069013"/>
          <p14:tracePt t="286407" x="2941638" y="6084888"/>
          <p14:tracePt t="286415" x="2886075" y="6100763"/>
          <p14:tracePt t="286427" x="2854325" y="6116638"/>
          <p14:tracePt t="286431" x="2838450" y="6116638"/>
          <p14:tracePt t="286439" x="2822575" y="6124575"/>
          <p14:tracePt t="286455" x="2814638" y="6124575"/>
          <p14:tracePt t="286697" x="2798763" y="6124575"/>
          <p14:tracePt t="286706" x="2790825" y="6124575"/>
          <p14:tracePt t="286711" x="2782888" y="6116638"/>
          <p14:tracePt t="286719" x="2767013" y="6108700"/>
          <p14:tracePt t="286728" x="2759075" y="6100763"/>
          <p14:tracePt t="286735" x="2725738" y="6084888"/>
          <p14:tracePt t="286743" x="2701925" y="6076950"/>
          <p14:tracePt t="286752" x="2693988" y="6076950"/>
          <p14:tracePt t="286759" x="2678113" y="6069013"/>
          <p14:tracePt t="286772" x="2670175" y="6061075"/>
          <p14:tracePt t="286775" x="2670175" y="6053138"/>
          <p14:tracePt t="286792" x="2654300" y="6045200"/>
          <p14:tracePt t="286799" x="2654300" y="6037263"/>
          <p14:tracePt t="286823" x="2646363" y="6029325"/>
          <p14:tracePt t="286832" x="2646363" y="6021388"/>
          <p14:tracePt t="286840" x="2646363" y="6013450"/>
          <p14:tracePt t="286847" x="2646363" y="6005513"/>
          <p14:tracePt t="286855" x="2646363" y="5995988"/>
          <p14:tracePt t="286863" x="2646363" y="5988050"/>
          <p14:tracePt t="286872" x="2646363" y="5972175"/>
          <p14:tracePt t="286880" x="2646363" y="5964238"/>
          <p14:tracePt t="286888" x="2646363" y="5956300"/>
          <p14:tracePt t="286895" x="2646363" y="5948363"/>
          <p14:tracePt t="286905" x="2646363" y="5924550"/>
          <p14:tracePt t="286911" x="2646363" y="5916613"/>
          <p14:tracePt t="286919" x="2646363" y="5900738"/>
          <p14:tracePt t="286927" x="2646363" y="5884863"/>
          <p14:tracePt t="286935" x="2646363" y="5861050"/>
          <p14:tracePt t="286943" x="2646363" y="5845175"/>
          <p14:tracePt t="286951" x="2646363" y="5829300"/>
          <p14:tracePt t="286959" x="2646363" y="5821363"/>
          <p14:tracePt t="286967" x="2646363" y="5805488"/>
          <p14:tracePt t="286975" x="2646363" y="5797550"/>
          <p14:tracePt t="286983" x="2646363" y="5789613"/>
          <p14:tracePt t="287000" x="2646363" y="5781675"/>
          <p14:tracePt t="287007" x="2646363" y="5773738"/>
          <p14:tracePt t="287072" x="2646363" y="5781675"/>
          <p14:tracePt t="287079" x="2646363" y="5789613"/>
          <p14:tracePt t="287088" x="2646363" y="5797550"/>
          <p14:tracePt t="287096" x="2646363" y="5813425"/>
          <p14:tracePt t="287105" x="2646363" y="5837238"/>
          <p14:tracePt t="287111" x="2646363" y="5853113"/>
          <p14:tracePt t="287120" x="2646363" y="5892800"/>
          <p14:tracePt t="287127" x="2646363" y="5916613"/>
          <p14:tracePt t="287135" x="2646363" y="5940425"/>
          <p14:tracePt t="287143" x="2646363" y="5956300"/>
          <p14:tracePt t="287151" x="2646363" y="5964238"/>
          <p14:tracePt t="287159" x="2646363" y="5980113"/>
          <p14:tracePt t="287167" x="2646363" y="5988050"/>
          <p14:tracePt t="287175" x="2646363" y="5995988"/>
          <p14:tracePt t="287183" x="2646363" y="6005513"/>
          <p14:tracePt t="287386" x="2654300" y="6005513"/>
          <p14:tracePt t="287800" x="2662238" y="6005513"/>
          <p14:tracePt t="287808" x="2670175" y="6005513"/>
          <p14:tracePt t="287815" x="2678113" y="6005513"/>
          <p14:tracePt t="287823" x="2686050" y="6005513"/>
          <p14:tracePt t="287831" x="2693988" y="6005513"/>
          <p14:tracePt t="287839" x="2701925" y="6005513"/>
          <p14:tracePt t="287847" x="2709863" y="6005513"/>
          <p14:tracePt t="287855" x="2717800" y="6005513"/>
          <p14:tracePt t="287863" x="2725738" y="6005513"/>
          <p14:tracePt t="287880" x="2733675" y="6005513"/>
          <p14:tracePt t="287895" x="2751138" y="5995988"/>
          <p14:tracePt t="287904" x="2759075" y="5988050"/>
          <p14:tracePt t="287911" x="2774950" y="5980113"/>
          <p14:tracePt t="287927" x="2790825" y="5972175"/>
          <p14:tracePt t="287935" x="2790825" y="5964238"/>
          <p14:tracePt t="287952" x="2798763" y="5964238"/>
          <p14:tracePt t="288071" x="2862263" y="5972175"/>
          <p14:tracePt t="288079" x="2870200" y="5980113"/>
          <p14:tracePt t="288091" x="2886075" y="5980113"/>
          <p14:tracePt t="288096" x="2909888" y="5988050"/>
          <p14:tracePt t="288104" x="2981325" y="6013450"/>
          <p14:tracePt t="288111" x="3044825" y="6021388"/>
          <p14:tracePt t="288120" x="3092450" y="6021388"/>
          <p14:tracePt t="288127" x="3149600" y="6029325"/>
          <p14:tracePt t="288136" x="3213100" y="6045200"/>
          <p14:tracePt t="288143" x="3252788" y="6045200"/>
          <p14:tracePt t="288151" x="3268663" y="6061075"/>
          <p14:tracePt t="288159" x="3284538" y="6061075"/>
          <p14:tracePt t="288167" x="3300413" y="6069013"/>
          <p14:tracePt t="288175" x="3308350" y="6069013"/>
          <p14:tracePt t="288183" x="3308350" y="6076950"/>
          <p14:tracePt t="288360" x="3316288" y="6076950"/>
          <p14:tracePt t="288376" x="3324225" y="6076950"/>
          <p14:tracePt t="288384" x="3332163" y="6076950"/>
          <p14:tracePt t="288395" x="3340100" y="6069013"/>
          <p14:tracePt t="288400" x="3348038" y="6069013"/>
          <p14:tracePt t="288407" x="3355975" y="6069013"/>
          <p14:tracePt t="288417" x="3371850" y="6069013"/>
          <p14:tracePt t="288424" x="3379788" y="6069013"/>
          <p14:tracePt t="288431" x="3403600" y="6069013"/>
          <p14:tracePt t="288439" x="3419475" y="6069013"/>
          <p14:tracePt t="288447" x="3427413" y="6069013"/>
          <p14:tracePt t="288455" x="3451225" y="6069013"/>
          <p14:tracePt t="288463" x="3467100" y="6069013"/>
          <p14:tracePt t="288471" x="3476625" y="6069013"/>
          <p14:tracePt t="288479" x="3484563" y="6069013"/>
          <p14:tracePt t="288496" x="3492500" y="6069013"/>
          <p14:tracePt t="288826" x="3508375" y="6069013"/>
          <p14:tracePt t="288832" x="3548063" y="6069013"/>
          <p14:tracePt t="288839" x="3595688" y="6069013"/>
          <p14:tracePt t="288851" x="3690938" y="6069013"/>
          <p14:tracePt t="288857" x="3802063" y="6069013"/>
          <p14:tracePt t="288863" x="3883025" y="6069013"/>
          <p14:tracePt t="288871" x="4002088" y="6069013"/>
          <p14:tracePt t="288879" x="4105275" y="6069013"/>
          <p14:tracePt t="288888" x="4249738" y="6069013"/>
          <p14:tracePt t="288895" x="4344988" y="6069013"/>
          <p14:tracePt t="288903" x="4448175" y="6069013"/>
          <p14:tracePt t="288911" x="4535488" y="6069013"/>
          <p14:tracePt t="288919" x="4551363" y="6069013"/>
          <p14:tracePt t="288927" x="4567238" y="6069013"/>
          <p14:tracePt t="288935" x="4576763" y="6069013"/>
          <p14:tracePt t="289071" x="4584700" y="6069013"/>
          <p14:tracePt t="289079" x="4592638" y="6069013"/>
          <p14:tracePt t="289088" x="4600575" y="6069013"/>
          <p14:tracePt t="289095" x="4624388" y="6069013"/>
          <p14:tracePt t="289104" x="4632325" y="6069013"/>
          <p14:tracePt t="289111" x="4679950" y="6069013"/>
          <p14:tracePt t="289119" x="4695825" y="6069013"/>
          <p14:tracePt t="289127" x="4767263" y="6069013"/>
          <p14:tracePt t="289136" x="4791075" y="6069013"/>
          <p14:tracePt t="289143" x="4822825" y="6069013"/>
          <p14:tracePt t="289156" x="4862513" y="6069013"/>
          <p14:tracePt t="289159" x="4870450" y="6069013"/>
          <p14:tracePt t="289167" x="4886325" y="6069013"/>
          <p14:tracePt t="289175" x="4894263" y="6069013"/>
          <p14:tracePt t="289191" x="4910138" y="6069013"/>
          <p14:tracePt t="289207" x="4918075" y="6069013"/>
          <p14:tracePt t="289216" x="4933950" y="6069013"/>
          <p14:tracePt t="289222" x="4943475" y="6069013"/>
          <p14:tracePt t="289232" x="4951413" y="6069013"/>
          <p14:tracePt t="289239" x="4959350" y="6069013"/>
          <p14:tracePt t="289247" x="4967288" y="6069013"/>
          <p14:tracePt t="289256" x="4975225" y="6069013"/>
          <p14:tracePt t="289272" x="4983163" y="6069013"/>
          <p14:tracePt t="289280" x="4991100" y="6069013"/>
          <p14:tracePt t="289287" x="4999038" y="6069013"/>
          <p14:tracePt t="289295" x="5006975" y="6069013"/>
          <p14:tracePt t="289303" x="5014913" y="6069013"/>
          <p14:tracePt t="289311" x="5022850" y="6069013"/>
          <p14:tracePt t="289319" x="5038725" y="6069013"/>
          <p14:tracePt t="289327" x="5062538" y="6069013"/>
          <p14:tracePt t="289335" x="5078413" y="6069013"/>
          <p14:tracePt t="289343" x="5126038" y="6069013"/>
          <p14:tracePt t="289351" x="5205413" y="6069013"/>
          <p14:tracePt t="289359" x="5221288" y="6061075"/>
          <p14:tracePt t="289368" x="5284788" y="6061075"/>
          <p14:tracePt t="289375" x="5341938" y="6053138"/>
          <p14:tracePt t="289383" x="5373688" y="6045200"/>
          <p14:tracePt t="289391" x="5389563" y="6045200"/>
          <p14:tracePt t="289399" x="5397500" y="6045200"/>
          <p14:tracePt t="289407" x="5413375" y="6045200"/>
          <p14:tracePt t="289487" x="5413375" y="6037263"/>
          <p14:tracePt t="289495" x="5413375" y="6029325"/>
          <p14:tracePt t="289503" x="5413375" y="6021388"/>
          <p14:tracePt t="289511" x="5413375" y="6013450"/>
          <p14:tracePt t="289519" x="5413375" y="5995988"/>
          <p14:tracePt t="289527" x="5413375" y="5980113"/>
          <p14:tracePt t="289536" x="5413375" y="5940425"/>
          <p14:tracePt t="289543" x="5405438" y="5821363"/>
          <p14:tracePt t="289551" x="5389563" y="5702300"/>
          <p14:tracePt t="289559" x="5365750" y="5589588"/>
          <p14:tracePt t="289567" x="5349875" y="5510213"/>
          <p14:tracePt t="289575" x="5334000" y="5391150"/>
          <p14:tracePt t="289583" x="5326063" y="5343525"/>
          <p14:tracePt t="289591" x="5326063" y="5286375"/>
          <p14:tracePt t="289599" x="5318125" y="5222875"/>
          <p14:tracePt t="289607" x="5310188" y="5175250"/>
          <p14:tracePt t="289615" x="5292725" y="5119688"/>
          <p14:tracePt t="289624" x="5276850" y="5087938"/>
          <p14:tracePt t="289632" x="5260975" y="4976813"/>
          <p14:tracePt t="289639" x="5245100" y="4919663"/>
          <p14:tracePt t="289647" x="5221288" y="4856163"/>
          <p14:tracePt t="289656" x="5141913" y="4681538"/>
          <p14:tracePt t="289663" x="5038725" y="4449763"/>
          <p14:tracePt t="289672" x="4967288" y="4306888"/>
          <p14:tracePt t="289679" x="4846638" y="4130675"/>
          <p14:tracePt t="289688" x="4783138" y="3956050"/>
          <p14:tracePt t="289708" x="4616450" y="3716338"/>
          <p14:tracePt t="289711" x="4576763" y="3629025"/>
          <p14:tracePt t="289719" x="4519613" y="3556000"/>
          <p14:tracePt t="289728" x="4495800" y="3540125"/>
          <p14:tracePt t="289735" x="4487863" y="3540125"/>
          <p14:tracePt t="290808"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A5EA5-FA5B-4E9D-AFEC-125A628437BD}"/>
              </a:ext>
            </a:extLst>
          </p:cNvPr>
          <p:cNvSpPr>
            <a:spLocks noGrp="1"/>
          </p:cNvSpPr>
          <p:nvPr>
            <p:ph type="title"/>
          </p:nvPr>
        </p:nvSpPr>
        <p:spPr/>
        <p:txBody>
          <a:bodyPr/>
          <a:lstStyle/>
          <a:p>
            <a:r>
              <a:rPr lang="en-US" dirty="0"/>
              <a:t>Basics of phase-field brittle fracture model</a:t>
            </a:r>
          </a:p>
        </p:txBody>
      </p:sp>
      <p:pic>
        <p:nvPicPr>
          <p:cNvPr id="4" name="Grafik 3">
            <a:extLst>
              <a:ext uri="{FF2B5EF4-FFF2-40B4-BE49-F238E27FC236}">
                <a16:creationId xmlns:a16="http://schemas.microsoft.com/office/drawing/2014/main" id="{08F69C58-AEBE-4DAC-9F30-BA9A85D376C7}"/>
              </a:ext>
            </a:extLst>
          </p:cNvPr>
          <p:cNvPicPr>
            <a:picLocks noChangeAspect="1"/>
          </p:cNvPicPr>
          <p:nvPr/>
        </p:nvPicPr>
        <p:blipFill rotWithShape="1">
          <a:blip r:embed="rId4"/>
          <a:srcRect l="31429" r="47660"/>
          <a:stretch/>
        </p:blipFill>
        <p:spPr>
          <a:xfrm>
            <a:off x="4785656" y="4404729"/>
            <a:ext cx="1256304" cy="2056902"/>
          </a:xfrm>
          <a:prstGeom prst="rect">
            <a:avLst/>
          </a:prstGeom>
        </p:spPr>
      </p:pic>
      <p:pic>
        <p:nvPicPr>
          <p:cNvPr id="5" name="Grafik 4">
            <a:extLst>
              <a:ext uri="{FF2B5EF4-FFF2-40B4-BE49-F238E27FC236}">
                <a16:creationId xmlns:a16="http://schemas.microsoft.com/office/drawing/2014/main" id="{437FDFD2-F229-48B2-BC07-4D9185E5567D}"/>
              </a:ext>
            </a:extLst>
          </p:cNvPr>
          <p:cNvPicPr>
            <a:picLocks noChangeAspect="1"/>
          </p:cNvPicPr>
          <p:nvPr/>
        </p:nvPicPr>
        <p:blipFill>
          <a:blip r:embed="rId5"/>
          <a:stretch>
            <a:fillRect/>
          </a:stretch>
        </p:blipFill>
        <p:spPr>
          <a:xfrm>
            <a:off x="501365" y="4341978"/>
            <a:ext cx="3228829" cy="2027072"/>
          </a:xfrm>
          <a:prstGeom prst="rect">
            <a:avLst/>
          </a:prstGeom>
        </p:spPr>
      </p:pic>
      <p:pic>
        <p:nvPicPr>
          <p:cNvPr id="6" name="Grafik 5">
            <a:extLst>
              <a:ext uri="{FF2B5EF4-FFF2-40B4-BE49-F238E27FC236}">
                <a16:creationId xmlns:a16="http://schemas.microsoft.com/office/drawing/2014/main" id="{22A5D28C-BDEC-4235-B97C-D04477AB3CFC}"/>
              </a:ext>
            </a:extLst>
          </p:cNvPr>
          <p:cNvPicPr>
            <a:picLocks noChangeAspect="1"/>
          </p:cNvPicPr>
          <p:nvPr/>
        </p:nvPicPr>
        <p:blipFill rotWithShape="1">
          <a:blip r:embed="rId4"/>
          <a:srcRect l="81457"/>
          <a:stretch/>
        </p:blipFill>
        <p:spPr>
          <a:xfrm>
            <a:off x="6371194" y="4349108"/>
            <a:ext cx="1155828" cy="2136014"/>
          </a:xfrm>
          <a:prstGeom prst="rect">
            <a:avLst/>
          </a:prstGeom>
        </p:spPr>
      </p:pic>
      <p:pic>
        <p:nvPicPr>
          <p:cNvPr id="7" name="Grafik 6">
            <a:extLst>
              <a:ext uri="{FF2B5EF4-FFF2-40B4-BE49-F238E27FC236}">
                <a16:creationId xmlns:a16="http://schemas.microsoft.com/office/drawing/2014/main" id="{B89934C0-A8F7-4EB6-A8FC-497B64E8141E}"/>
              </a:ext>
            </a:extLst>
          </p:cNvPr>
          <p:cNvPicPr>
            <a:picLocks noChangeAspect="1"/>
          </p:cNvPicPr>
          <p:nvPr/>
        </p:nvPicPr>
        <p:blipFill>
          <a:blip r:embed="rId6"/>
          <a:stretch>
            <a:fillRect/>
          </a:stretch>
        </p:blipFill>
        <p:spPr>
          <a:xfrm>
            <a:off x="827480" y="1556831"/>
            <a:ext cx="2503680" cy="2201554"/>
          </a:xfrm>
          <a:prstGeom prst="rect">
            <a:avLst/>
          </a:prstGeom>
        </p:spPr>
      </p:pic>
      <p:pic>
        <p:nvPicPr>
          <p:cNvPr id="8" name="Grafik 7">
            <a:extLst>
              <a:ext uri="{FF2B5EF4-FFF2-40B4-BE49-F238E27FC236}">
                <a16:creationId xmlns:a16="http://schemas.microsoft.com/office/drawing/2014/main" id="{A74D5264-D713-40A9-BE62-4D4F0F61A785}"/>
              </a:ext>
            </a:extLst>
          </p:cNvPr>
          <p:cNvPicPr>
            <a:picLocks noChangeAspect="1"/>
          </p:cNvPicPr>
          <p:nvPr/>
        </p:nvPicPr>
        <p:blipFill>
          <a:blip r:embed="rId7"/>
          <a:stretch>
            <a:fillRect/>
          </a:stretch>
        </p:blipFill>
        <p:spPr>
          <a:xfrm>
            <a:off x="3519618" y="1445996"/>
            <a:ext cx="4586448" cy="1403576"/>
          </a:xfrm>
          <a:prstGeom prst="rect">
            <a:avLst/>
          </a:prstGeom>
        </p:spPr>
      </p:pic>
      <p:pic>
        <p:nvPicPr>
          <p:cNvPr id="9" name="Grafik 8">
            <a:extLst>
              <a:ext uri="{FF2B5EF4-FFF2-40B4-BE49-F238E27FC236}">
                <a16:creationId xmlns:a16="http://schemas.microsoft.com/office/drawing/2014/main" id="{9A0BD69B-AADD-4B94-B9E4-1504186DD7FD}"/>
              </a:ext>
            </a:extLst>
          </p:cNvPr>
          <p:cNvPicPr>
            <a:picLocks noChangeAspect="1"/>
          </p:cNvPicPr>
          <p:nvPr/>
        </p:nvPicPr>
        <p:blipFill>
          <a:blip r:embed="rId8"/>
          <a:stretch>
            <a:fillRect/>
          </a:stretch>
        </p:blipFill>
        <p:spPr>
          <a:xfrm>
            <a:off x="3543379" y="2661574"/>
            <a:ext cx="4586446" cy="1415516"/>
          </a:xfrm>
          <a:prstGeom prst="rect">
            <a:avLst/>
          </a:prstGeom>
        </p:spPr>
      </p:pic>
      <p:pic>
        <p:nvPicPr>
          <p:cNvPr id="10" name="Audio 9">
            <a:hlinkClick r:id="" action="ppaction://media"/>
            <a:extLst>
              <a:ext uri="{FF2B5EF4-FFF2-40B4-BE49-F238E27FC236}">
                <a16:creationId xmlns:a16="http://schemas.microsoft.com/office/drawing/2014/main" id="{740CCB94-BC39-4E56-A115-2AFC0E59C5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054716324"/>
      </p:ext>
    </p:extLst>
  </p:cSld>
  <p:clrMapOvr>
    <a:masterClrMapping/>
  </p:clrMapOvr>
  <mc:AlternateContent xmlns:mc="http://schemas.openxmlformats.org/markup-compatibility/2006" xmlns:p14="http://schemas.microsoft.com/office/powerpoint/2010/main">
    <mc:Choice Requires="p14">
      <p:transition p14:dur="250" advTm="127715">
        <p:fade/>
      </p:transition>
    </mc:Choice>
    <mc:Fallback xmlns="">
      <p:transition advTm="1277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ext uri="{3A86A75C-4F4B-4683-9AE1-C65F6400EC91}">
      <p14:laserTraceLst xmlns:p14="http://schemas.microsoft.com/office/powerpoint/2010/main">
        <p14:tracePtLst>
          <p14:tracePt t="718" x="2965450" y="3652838"/>
          <p14:tracePt t="892" x="2965450" y="3660775"/>
          <p14:tracePt t="907" x="2965450" y="3668713"/>
          <p14:tracePt t="915" x="2965450" y="3676650"/>
          <p14:tracePt t="922" x="2965450" y="3684588"/>
          <p14:tracePt t="930" x="2965450" y="3692525"/>
          <p14:tracePt t="939" x="2965450" y="3700463"/>
          <p14:tracePt t="946" x="2957513" y="3724275"/>
          <p14:tracePt t="954" x="2957513" y="3740150"/>
          <p14:tracePt t="963" x="2957513" y="3756025"/>
          <p14:tracePt t="970" x="2949575" y="3803650"/>
          <p14:tracePt t="979" x="2949575" y="3819525"/>
          <p14:tracePt t="986" x="2949575" y="3859213"/>
          <p14:tracePt t="994" x="2949575" y="3883025"/>
          <p14:tracePt t="1002" x="2949575" y="3938588"/>
          <p14:tracePt t="1010" x="2949575" y="4011613"/>
          <p14:tracePt t="1018" x="2957513" y="4130675"/>
          <p14:tracePt t="1027" x="2973388" y="4194175"/>
          <p14:tracePt t="1036" x="2989263" y="4273550"/>
          <p14:tracePt t="1042" x="3021013" y="4394200"/>
          <p14:tracePt t="1051" x="3036888" y="4457700"/>
          <p14:tracePt t="1059" x="3068638" y="4537075"/>
          <p14:tracePt t="1067" x="3084513" y="4592638"/>
          <p14:tracePt t="1075" x="3117850" y="4665663"/>
          <p14:tracePt t="1083" x="3149600" y="4713288"/>
          <p14:tracePt t="1091" x="3165475" y="4737100"/>
          <p14:tracePt t="1098" x="3213100" y="4776788"/>
          <p14:tracePt t="1106" x="3308350" y="4864100"/>
          <p14:tracePt t="1114" x="3348038" y="4919663"/>
          <p14:tracePt t="1122" x="3459163" y="4951413"/>
          <p14:tracePt t="1130" x="3548063" y="4976813"/>
          <p14:tracePt t="1138" x="3643313" y="4992688"/>
          <p14:tracePt t="1146" x="3746500" y="5008563"/>
          <p14:tracePt t="1154" x="3875088" y="5040313"/>
          <p14:tracePt t="1163" x="3938588" y="5048250"/>
          <p14:tracePt t="1170" x="4041775" y="5064125"/>
          <p14:tracePt t="1178" x="4160838" y="5064125"/>
          <p14:tracePt t="1186" x="4176713" y="5072063"/>
          <p14:tracePt t="1195" x="4273550" y="5072063"/>
          <p14:tracePt t="1202" x="4352925" y="5072063"/>
          <p14:tracePt t="1210" x="4416425" y="5072063"/>
          <p14:tracePt t="1218" x="4527550" y="5072063"/>
          <p14:tracePt t="1227" x="4608513" y="5056188"/>
          <p14:tracePt t="1235" x="4711700" y="5032375"/>
          <p14:tracePt t="1242" x="4751388" y="5008563"/>
          <p14:tracePt t="1251" x="4814888" y="4984750"/>
          <p14:tracePt t="1258" x="4846638" y="4976813"/>
          <p14:tracePt t="1266" x="4894263" y="4951413"/>
          <p14:tracePt t="1274" x="4951413" y="4927600"/>
          <p14:tracePt t="1283" x="4975225" y="4895850"/>
          <p14:tracePt t="1294" x="5022850" y="4856163"/>
          <p14:tracePt t="1298" x="5054600" y="4808538"/>
          <p14:tracePt t="1306" x="5070475" y="4784725"/>
          <p14:tracePt t="1315" x="5078413" y="4745038"/>
          <p14:tracePt t="1322" x="5094288" y="4673600"/>
          <p14:tracePt t="1330" x="5126038" y="4608513"/>
          <p14:tracePt t="1338" x="5141913" y="4545013"/>
          <p14:tracePt t="1346" x="5149850" y="4441825"/>
          <p14:tracePt t="1354" x="5165725" y="4354513"/>
          <p14:tracePt t="1362" x="5181600" y="4291013"/>
          <p14:tracePt t="1370" x="5189538" y="4241800"/>
          <p14:tracePt t="1378" x="5197475" y="4154488"/>
          <p14:tracePt t="1386" x="5213350" y="4122738"/>
          <p14:tracePt t="1394" x="5213350" y="4043363"/>
          <p14:tracePt t="1404" x="5213350" y="3963988"/>
          <p14:tracePt t="1411" x="5213350" y="3898900"/>
          <p14:tracePt t="1418" x="5213350" y="3795713"/>
          <p14:tracePt t="1426" x="5221288" y="3708400"/>
          <p14:tracePt t="1435" x="5221288" y="3644900"/>
          <p14:tracePt t="1446" x="5221288" y="3595688"/>
          <p14:tracePt t="1451" x="5221288" y="3548063"/>
          <p14:tracePt t="1458" x="5221288" y="3508375"/>
          <p14:tracePt t="1466" x="5221288" y="3468688"/>
          <p14:tracePt t="1474" x="5213350" y="3413125"/>
          <p14:tracePt t="1482" x="5213350" y="3397250"/>
          <p14:tracePt t="1491" x="5197475" y="3357563"/>
          <p14:tracePt t="1498" x="5189538" y="3270250"/>
          <p14:tracePt t="1507" x="5165725" y="3205163"/>
          <p14:tracePt t="1514" x="5157788" y="3125788"/>
          <p14:tracePt t="1522" x="5110163" y="2998788"/>
          <p14:tracePt t="1531" x="5078413" y="2935288"/>
          <p14:tracePt t="1538" x="4975225" y="2806700"/>
          <p14:tracePt t="1546" x="4902200" y="2711450"/>
          <p14:tracePt t="1554" x="4878388" y="2679700"/>
          <p14:tracePt t="1562" x="4822825" y="2624138"/>
          <p14:tracePt t="1570" x="4806950" y="2616200"/>
          <p14:tracePt t="1579" x="4759325" y="2576513"/>
          <p14:tracePt t="1586" x="4735513" y="2559050"/>
          <p14:tracePt t="1598" x="4719638" y="2559050"/>
          <p14:tracePt t="1603" x="4672013" y="2543175"/>
          <p14:tracePt t="1610" x="4664075" y="2535238"/>
          <p14:tracePt t="1619" x="4656138" y="2511425"/>
          <p14:tracePt t="1627" x="4648200" y="2511425"/>
          <p14:tracePt t="1635" x="4640263" y="2511425"/>
          <p14:tracePt t="1643" x="4624388" y="2511425"/>
          <p14:tracePt t="1658" x="4608513" y="2511425"/>
          <p14:tracePt t="1667" x="4600575" y="2511425"/>
          <p14:tracePt t="1674" x="4584700" y="2519363"/>
          <p14:tracePt t="1682" x="4567238" y="2535238"/>
          <p14:tracePt t="1690" x="4511675" y="2535238"/>
          <p14:tracePt t="1699" x="4440238" y="2551113"/>
          <p14:tracePt t="1706" x="4384675" y="2559050"/>
          <p14:tracePt t="1715" x="4368800" y="2566988"/>
          <p14:tracePt t="1722" x="4344988" y="2584450"/>
          <p14:tracePt t="1731" x="4241800" y="2600325"/>
          <p14:tracePt t="1738" x="4176713" y="2632075"/>
          <p14:tracePt t="1751" x="4160838" y="2640013"/>
          <p14:tracePt t="1754" x="4081463" y="2655888"/>
          <p14:tracePt t="1762" x="4041775" y="2687638"/>
          <p14:tracePt t="1770" x="4025900" y="2703513"/>
          <p14:tracePt t="1779" x="4017963" y="2703513"/>
          <p14:tracePt t="1786" x="3994150" y="2735263"/>
          <p14:tracePt t="1794" x="3986213" y="2743200"/>
          <p14:tracePt t="1804" x="3962400" y="2759075"/>
          <p14:tracePt t="1810" x="3946525" y="2767013"/>
          <p14:tracePt t="1819" x="3930650" y="2782888"/>
          <p14:tracePt t="1826" x="3906838" y="2798763"/>
          <p14:tracePt t="1834" x="3859213" y="2854325"/>
          <p14:tracePt t="1843" x="3851275" y="2878138"/>
          <p14:tracePt t="1851" x="3817938" y="2919413"/>
          <p14:tracePt t="1858" x="3770313" y="3046413"/>
          <p14:tracePt t="1867" x="3714750" y="3117850"/>
          <p14:tracePt t="1887" x="3611563" y="3325813"/>
          <p14:tracePt t="1891" x="3548063" y="3429000"/>
          <p14:tracePt t="1903" x="3516313" y="3508375"/>
          <p14:tracePt t="1907" x="3500438" y="3587750"/>
          <p14:tracePt t="1918" x="3492500" y="3660775"/>
          <p14:tracePt t="1922" x="3476625" y="3676650"/>
          <p14:tracePt t="1931" x="3476625" y="3748088"/>
          <p14:tracePt t="1939" x="3476625" y="3811588"/>
          <p14:tracePt t="1946" x="3476625" y="3859213"/>
          <p14:tracePt t="1954" x="3476625" y="3906838"/>
          <p14:tracePt t="1962" x="3476625" y="3971925"/>
          <p14:tracePt t="1970" x="3484563" y="4019550"/>
          <p14:tracePt t="1979" x="3516313" y="4146550"/>
          <p14:tracePt t="1986" x="3540125" y="4241800"/>
          <p14:tracePt t="1995" x="3611563" y="4362450"/>
          <p14:tracePt t="2003" x="3706813" y="4545013"/>
          <p14:tracePt t="2011" x="3817938" y="4697413"/>
          <p14:tracePt t="2018" x="3930650" y="4840288"/>
          <p14:tracePt t="2026" x="4025900" y="4992688"/>
          <p14:tracePt t="2034" x="4168775" y="5119688"/>
          <p14:tracePt t="2043" x="4344988" y="5191125"/>
          <p14:tracePt t="2051" x="4527550" y="5278438"/>
          <p14:tracePt t="2058" x="4672013" y="5294313"/>
          <p14:tracePt t="2067" x="4759325" y="5327650"/>
          <p14:tracePt t="2074" x="4878388" y="5335588"/>
          <p14:tracePt t="2083" x="5014913" y="5351463"/>
          <p14:tracePt t="2091" x="5173663" y="5375275"/>
          <p14:tracePt t="2098" x="5334000" y="5383213"/>
          <p14:tracePt t="2106" x="5468938" y="5383213"/>
          <p14:tracePt t="2115" x="5619750" y="5383213"/>
          <p14:tracePt t="2122" x="5732463" y="5383213"/>
          <p14:tracePt t="2130" x="5811838" y="5383213"/>
          <p14:tracePt t="2138" x="5962650" y="5351463"/>
          <p14:tracePt t="2146" x="6107113" y="5270500"/>
          <p14:tracePt t="2154" x="6186488" y="5207000"/>
          <p14:tracePt t="2162" x="6281738" y="5119688"/>
          <p14:tracePt t="2170" x="6376988" y="4967288"/>
          <p14:tracePt t="2178" x="6402388" y="4872038"/>
          <p14:tracePt t="2186" x="6442075" y="4760913"/>
          <p14:tracePt t="2194" x="6450013" y="4641850"/>
          <p14:tracePt t="2202" x="6457950" y="4545013"/>
          <p14:tracePt t="2211" x="6457950" y="4473575"/>
          <p14:tracePt t="2218" x="6457950" y="4386263"/>
          <p14:tracePt t="2226" x="6450013" y="4354513"/>
          <p14:tracePt t="2234" x="6442075" y="4281488"/>
          <p14:tracePt t="2243" x="6434138" y="4225925"/>
          <p14:tracePt t="2251" x="6418263" y="4154488"/>
          <p14:tracePt t="2258" x="6418263" y="4051300"/>
          <p14:tracePt t="2267" x="6402388" y="3963988"/>
          <p14:tracePt t="2274" x="6345238" y="3898900"/>
          <p14:tracePt t="2284" x="6313488" y="3787775"/>
          <p14:tracePt t="2290" x="6281738" y="3700463"/>
          <p14:tracePt t="2298" x="6234113" y="3660775"/>
          <p14:tracePt t="2306" x="6146800" y="3605213"/>
          <p14:tracePt t="2315" x="6075363" y="3508375"/>
          <p14:tracePt t="2323" x="6059488" y="3476625"/>
          <p14:tracePt t="2330" x="6002338" y="3452813"/>
          <p14:tracePt t="2338" x="5962650" y="3436938"/>
          <p14:tracePt t="2346" x="5946775" y="3429000"/>
          <p14:tracePt t="2354" x="5922963" y="3413125"/>
          <p14:tracePt t="2363" x="5891213" y="3405188"/>
          <p14:tracePt t="2370" x="5875338" y="3405188"/>
          <p14:tracePt t="2378" x="5867400" y="3397250"/>
          <p14:tracePt t="2386" x="5859463" y="3397250"/>
          <p14:tracePt t="2394" x="5851525" y="3397250"/>
          <p14:tracePt t="2411" x="5835650" y="3405188"/>
          <p14:tracePt t="2419" x="5827713" y="3405188"/>
          <p14:tracePt t="2427" x="5803900" y="3429000"/>
          <p14:tracePt t="2435" x="5788025" y="3436938"/>
          <p14:tracePt t="2442" x="5780088" y="3468688"/>
          <p14:tracePt t="2451" x="5748338" y="3484563"/>
          <p14:tracePt t="2458" x="5732463" y="3516313"/>
          <p14:tracePt t="2467" x="5724525" y="3532188"/>
          <p14:tracePt t="2474" x="5716588" y="3540125"/>
          <p14:tracePt t="2487" x="5708650" y="3556000"/>
          <p14:tracePt t="2492" x="5700713" y="3556000"/>
          <p14:tracePt t="2499" x="5692775" y="3571875"/>
          <p14:tracePt t="2506" x="5676900" y="3571875"/>
          <p14:tracePt t="2531" x="5676900" y="3579813"/>
          <p14:tracePt t="2554" x="5676900" y="3587750"/>
          <p14:tracePt t="2562" x="5676900" y="3595688"/>
          <p14:tracePt t="2570" x="5676900" y="3605213"/>
          <p14:tracePt t="2587" x="5676900" y="3621088"/>
          <p14:tracePt t="3051" x="5676900" y="3613150"/>
          <p14:tracePt t="3059" x="5676900" y="3595688"/>
          <p14:tracePt t="3068" x="5692775" y="3579813"/>
          <p14:tracePt t="3074" x="5700713" y="3532188"/>
          <p14:tracePt t="3083" x="5708650" y="3500438"/>
          <p14:tracePt t="3091" x="5716588" y="3476625"/>
          <p14:tracePt t="3098" x="5724525" y="3429000"/>
          <p14:tracePt t="3106" x="5732463" y="3421063"/>
          <p14:tracePt t="3111" x="5732463" y="3405188"/>
          <p14:tracePt t="3124" x="5732463" y="3381375"/>
          <p14:tracePt t="3131" x="5732463" y="3365500"/>
          <p14:tracePt t="3138" x="5732463" y="3357563"/>
          <p14:tracePt t="3146" x="5732463" y="3349625"/>
          <p14:tracePt t="3154" x="5732463" y="3333750"/>
          <p14:tracePt t="3162" x="5740400" y="3317875"/>
          <p14:tracePt t="3170" x="5740400" y="3294063"/>
          <p14:tracePt t="3178" x="5740400" y="3278188"/>
          <p14:tracePt t="3186" x="5740400" y="3262313"/>
          <p14:tracePt t="3194" x="5740400" y="3252788"/>
          <p14:tracePt t="3202" x="5740400" y="3236913"/>
          <p14:tracePt t="3218" x="5740400" y="3228975"/>
          <p14:tracePt t="10763" x="5740400" y="3213100"/>
          <p14:tracePt t="10770" x="5716588" y="3213100"/>
          <p14:tracePt t="10779" x="5700713" y="3189288"/>
          <p14:tracePt t="10786" x="5676900" y="3181350"/>
          <p14:tracePt t="10794" x="5659438" y="3173413"/>
          <p14:tracePt t="10803" x="5651500" y="3165475"/>
          <p14:tracePt t="10811" x="5643563" y="3157538"/>
          <p14:tracePt t="10818" x="5627688" y="3149600"/>
          <p14:tracePt t="10826" x="5611813" y="3149600"/>
          <p14:tracePt t="10836" x="5603875" y="3133725"/>
          <p14:tracePt t="10842" x="5580063" y="3109913"/>
          <p14:tracePt t="10852" x="5532438" y="3086100"/>
          <p14:tracePt t="10859" x="5508625" y="3062288"/>
          <p14:tracePt t="10869" x="5468938" y="3030538"/>
          <p14:tracePt t="10874" x="5365750" y="3006725"/>
          <p14:tracePt t="10883" x="5300663" y="2982913"/>
          <p14:tracePt t="10890" x="5237163" y="2967038"/>
          <p14:tracePt t="10898" x="5157788" y="2919413"/>
          <p14:tracePt t="10906" x="5070475" y="2894013"/>
          <p14:tracePt t="10914" x="5006975" y="2838450"/>
          <p14:tracePt t="10922" x="4959350" y="2830513"/>
          <p14:tracePt t="10930" x="4902200" y="2806700"/>
          <p14:tracePt t="10939" x="4886325" y="2790825"/>
          <p14:tracePt t="10947" x="4838700" y="2774950"/>
          <p14:tracePt t="10954" x="4814888" y="2767013"/>
          <p14:tracePt t="10963" x="4791075" y="2735263"/>
          <p14:tracePt t="10970" x="4775200" y="2727325"/>
          <p14:tracePt t="10979" x="4751388" y="2711450"/>
          <p14:tracePt t="10986" x="4735513" y="2703513"/>
          <p14:tracePt t="10995" x="4727575" y="2703513"/>
          <p14:tracePt t="11003" x="4703763" y="2687638"/>
          <p14:tracePt t="11011" x="4695825" y="2687638"/>
          <p14:tracePt t="11018" x="4687888" y="2679700"/>
          <p14:tracePt t="11026" x="4679950" y="2671763"/>
          <p14:tracePt t="11034" x="4672013" y="2655888"/>
          <p14:tracePt t="11042" x="4656138" y="2640013"/>
          <p14:tracePt t="11051" x="4648200" y="2632075"/>
          <p14:tracePt t="11059" x="4624388" y="2608263"/>
          <p14:tracePt t="11067" x="4616450" y="2600325"/>
          <p14:tracePt t="11075" x="4592638" y="2592388"/>
          <p14:tracePt t="11082" x="4576763" y="2576513"/>
          <p14:tracePt t="11091" x="4567238" y="2566988"/>
          <p14:tracePt t="11099" x="4543425" y="2559050"/>
          <p14:tracePt t="11106" x="4535488" y="2559050"/>
          <p14:tracePt t="11114" x="4519613" y="2551113"/>
          <p14:tracePt t="11122" x="4495800" y="2551113"/>
          <p14:tracePt t="11130" x="4464050" y="2551113"/>
          <p14:tracePt t="11138" x="4360863" y="2543175"/>
          <p14:tracePt t="11147" x="4273550" y="2551113"/>
          <p14:tracePt t="11154" x="4176713" y="2592388"/>
          <p14:tracePt t="11162" x="4065588" y="2632075"/>
          <p14:tracePt t="11170" x="3843338" y="2711450"/>
          <p14:tracePt t="11178" x="3579813" y="2806700"/>
          <p14:tracePt t="11186" x="3308350" y="2838450"/>
          <p14:tracePt t="11195" x="3060700" y="2862263"/>
          <p14:tracePt t="11202" x="2909888" y="2862263"/>
          <p14:tracePt t="11211" x="2806700" y="2862263"/>
          <p14:tracePt t="11218" x="2717800" y="2854325"/>
          <p14:tracePt t="11227" x="2701925" y="2846388"/>
          <p14:tracePt t="11235" x="2686050" y="2838450"/>
          <p14:tracePt t="11242" x="2670175" y="2830513"/>
          <p14:tracePt t="11251" x="2670175" y="2822575"/>
          <p14:tracePt t="11258" x="2662238" y="2822575"/>
          <p14:tracePt t="11267" x="2654300" y="2822575"/>
          <p14:tracePt t="11274" x="2646363" y="2822575"/>
          <p14:tracePt t="11282" x="2630488" y="2822575"/>
          <p14:tracePt t="11290" x="2582863" y="2822575"/>
          <p14:tracePt t="11294" x="2551113" y="2822575"/>
          <p14:tracePt t="11306" x="2479675" y="2822575"/>
          <p14:tracePt t="11314" x="2359025" y="2822575"/>
          <p14:tracePt t="11322" x="2239963" y="2806700"/>
          <p14:tracePt t="11330" x="2136775" y="2790825"/>
          <p14:tracePt t="11338" x="1992313" y="2790825"/>
          <p14:tracePt t="11346" x="1825625" y="2774950"/>
          <p14:tracePt t="11354" x="1682750" y="2751138"/>
          <p14:tracePt t="11362" x="1562100" y="2735263"/>
          <p14:tracePt t="11370" x="1466850" y="2727325"/>
          <p14:tracePt t="11378" x="1387475" y="2719388"/>
          <p14:tracePt t="11386" x="1331913" y="2711450"/>
          <p14:tracePt t="11394" x="1300163" y="2711450"/>
          <p14:tracePt t="11402" x="1227138" y="2711450"/>
          <p14:tracePt t="11410" x="1203325" y="2703513"/>
          <p14:tracePt t="11418" x="1187450" y="2687638"/>
          <p14:tracePt t="11435" x="1179513" y="2679700"/>
          <p14:tracePt t="11446" x="1163638" y="2679700"/>
          <p14:tracePt t="11485" x="1163638" y="2671763"/>
          <p14:tracePt t="11492" x="1163638" y="2663825"/>
          <p14:tracePt t="11499" x="1163638" y="2655888"/>
          <p14:tracePt t="11506" x="1163638" y="2647950"/>
          <p14:tracePt t="11522" x="1155700" y="2640013"/>
          <p14:tracePt t="11531" x="1155700" y="2632075"/>
          <p14:tracePt t="11554" x="1147763" y="2632075"/>
          <p14:tracePt t="11586" x="1155700" y="2632075"/>
          <p14:tracePt t="11598" x="1155700" y="2624138"/>
          <p14:tracePt t="11602" x="1163638" y="2624138"/>
          <p14:tracePt t="11610" x="1171575" y="2624138"/>
          <p14:tracePt t="11617" x="1179513" y="2616200"/>
          <p14:tracePt t="11626" x="1195388" y="2616200"/>
          <p14:tracePt t="11635" x="1211263" y="2616200"/>
          <p14:tracePt t="11643" x="1219200" y="2616200"/>
          <p14:tracePt t="11651" x="1258888" y="2616200"/>
          <p14:tracePt t="11659" x="1284288" y="2616200"/>
          <p14:tracePt t="11667" x="1316038" y="2616200"/>
          <p14:tracePt t="11675" x="1363663" y="2616200"/>
          <p14:tracePt t="11683" x="1443038" y="2616200"/>
          <p14:tracePt t="11690" x="1474788" y="2616200"/>
          <p14:tracePt t="11698" x="1554163" y="2640013"/>
          <p14:tracePt t="11706" x="1609725" y="2647950"/>
          <p14:tracePt t="11714" x="1625600" y="2647950"/>
          <p14:tracePt t="11722" x="1641475" y="2647950"/>
          <p14:tracePt t="11730" x="1658938" y="2655888"/>
          <p14:tracePt t="11738" x="1666875" y="2655888"/>
          <p14:tracePt t="11794" x="1674813" y="2655888"/>
          <p14:tracePt t="11811" x="1674813" y="2647950"/>
          <p14:tracePt t="11817" x="1682750" y="2647950"/>
          <p14:tracePt t="12195" x="1690688" y="2647950"/>
          <p14:tracePt t="12219" x="1698625" y="2647950"/>
          <p14:tracePt t="12234" x="1714500" y="2647950"/>
          <p14:tracePt t="12251" x="1722438" y="2647950"/>
          <p14:tracePt t="12267" x="1730375" y="2647950"/>
          <p14:tracePt t="12283" x="1738313" y="2647950"/>
          <p14:tracePt t="12291" x="1746250" y="2647950"/>
          <p14:tracePt t="12315" x="1754188" y="2647950"/>
          <p14:tracePt t="12563" x="1762125" y="2647950"/>
          <p14:tracePt t="12579" x="1770063" y="2647950"/>
          <p14:tracePt t="12586" x="1778000" y="2647950"/>
          <p14:tracePt t="12603" x="1785938" y="2647950"/>
          <p14:tracePt t="12610" x="1793875" y="2655888"/>
          <p14:tracePt t="12618" x="1801813" y="2655888"/>
          <p14:tracePt t="12627" x="1809750" y="2663825"/>
          <p14:tracePt t="12643" x="1817688" y="2663825"/>
          <p14:tracePt t="12663" x="1825625" y="2663825"/>
          <p14:tracePt t="12667" x="1833563" y="2663825"/>
          <p14:tracePt t="12763" x="1833563" y="2671763"/>
          <p14:tracePt t="12779" x="1833563" y="2679700"/>
          <p14:tracePt t="12795" x="1833563" y="2687638"/>
          <p14:tracePt t="12803" x="1833563" y="2695575"/>
          <p14:tracePt t="12818" x="1833563" y="2703513"/>
          <p14:tracePt t="12851" x="1833563" y="2711450"/>
          <p14:tracePt t="12858" x="1833563" y="2719388"/>
          <p14:tracePt t="12866" x="1825625" y="2719388"/>
          <p14:tracePt t="12883" x="1825625" y="2727325"/>
          <p14:tracePt t="12899" x="1825625" y="2735263"/>
          <p14:tracePt t="12915" x="1817688" y="2735263"/>
          <p14:tracePt t="13301" x="1841500" y="2735263"/>
          <p14:tracePt t="13307" x="1857375" y="2727325"/>
          <p14:tracePt t="13315" x="1897063" y="2711450"/>
          <p14:tracePt t="13322" x="2017713" y="2695575"/>
          <p14:tracePt t="13330" x="2176463" y="2671763"/>
          <p14:tracePt t="13338" x="2359025" y="2647950"/>
          <p14:tracePt t="13346" x="2487613" y="2632075"/>
          <p14:tracePt t="13355" x="2646363" y="2608263"/>
          <p14:tracePt t="13362" x="2806700" y="2551113"/>
          <p14:tracePt t="13370" x="2925763" y="2535238"/>
          <p14:tracePt t="13378" x="2997200" y="2471738"/>
          <p14:tracePt t="13386" x="3109913" y="2439988"/>
          <p14:tracePt t="13394" x="3197225" y="2416175"/>
          <p14:tracePt t="13404" x="3260725" y="2416175"/>
          <p14:tracePt t="13410" x="3332163" y="2408238"/>
          <p14:tracePt t="13418" x="3451225" y="2392363"/>
          <p14:tracePt t="13426" x="3548063" y="2376488"/>
          <p14:tracePt t="13435" x="3595688" y="2368550"/>
          <p14:tracePt t="13442" x="3683000" y="2360613"/>
          <p14:tracePt t="13451" x="3714750" y="2352675"/>
          <p14:tracePt t="13458" x="3762375" y="2336800"/>
          <p14:tracePt t="13467" x="3817938" y="2336800"/>
          <p14:tracePt t="13474" x="3851275" y="2336800"/>
          <p14:tracePt t="13482" x="3922713" y="2336800"/>
          <p14:tracePt t="13491" x="3978275" y="2336800"/>
          <p14:tracePt t="13499" x="4041775" y="2336800"/>
          <p14:tracePt t="13507" x="4168775" y="2336800"/>
          <p14:tracePt t="13515" x="4281488" y="2336800"/>
          <p14:tracePt t="13523" x="4376738" y="2336800"/>
          <p14:tracePt t="13530" x="4511675" y="2336800"/>
          <p14:tracePt t="13538" x="4672013" y="2352675"/>
          <p14:tracePt t="13546" x="4767263" y="2360613"/>
          <p14:tracePt t="13554" x="4933950" y="2368550"/>
          <p14:tracePt t="13562" x="5046663" y="2368550"/>
          <p14:tracePt t="13570" x="5165725" y="2376488"/>
          <p14:tracePt t="13578" x="5268913" y="2392363"/>
          <p14:tracePt t="13586" x="5421313" y="2400300"/>
          <p14:tracePt t="13594" x="5516563" y="2416175"/>
          <p14:tracePt t="13602" x="5588000" y="2416175"/>
          <p14:tracePt t="13611" x="5611813" y="2424113"/>
          <p14:tracePt t="13618" x="5651500" y="2432050"/>
          <p14:tracePt t="13626" x="5651500" y="2439988"/>
          <p14:tracePt t="13635" x="5659438" y="2439988"/>
          <p14:tracePt t="13778" x="5651500" y="2439988"/>
          <p14:tracePt t="13786" x="5643563" y="2439988"/>
          <p14:tracePt t="13795" x="5611813" y="2432050"/>
          <p14:tracePt t="13802" x="5564188" y="2424113"/>
          <p14:tracePt t="13810" x="5540375" y="2424113"/>
          <p14:tracePt t="13818" x="5484813" y="2416175"/>
          <p14:tracePt t="13826" x="5437188" y="2416175"/>
          <p14:tracePt t="13835" x="5318125" y="2392363"/>
          <p14:tracePt t="13842" x="5284788" y="2384425"/>
          <p14:tracePt t="13851" x="5237163" y="2368550"/>
          <p14:tracePt t="13859" x="5181600" y="2352675"/>
          <p14:tracePt t="13869" x="5173663" y="2352675"/>
          <p14:tracePt t="13874" x="5165725" y="2336800"/>
          <p14:tracePt t="13882" x="5157788" y="2328863"/>
          <p14:tracePt t="13890" x="5149850" y="2320925"/>
          <p14:tracePt t="14735" x="5157788" y="2320925"/>
          <p14:tracePt t="14742" x="5260975" y="2320925"/>
          <p14:tracePt t="14747" x="5292725" y="2320925"/>
          <p14:tracePt t="14755" x="5341938" y="2320925"/>
          <p14:tracePt t="14762" x="5389563" y="2320925"/>
          <p14:tracePt t="14770" x="5484813" y="2320925"/>
          <p14:tracePt t="14784" x="5532438" y="2320925"/>
          <p14:tracePt t="14786" x="5740400" y="2305050"/>
          <p14:tracePt t="14794" x="5899150" y="2297113"/>
          <p14:tracePt t="14803" x="6122988" y="2273300"/>
          <p14:tracePt t="14810" x="6369050" y="2257425"/>
          <p14:tracePt t="14817" x="6521450" y="2257425"/>
          <p14:tracePt t="14826" x="6656388" y="2257425"/>
          <p14:tracePt t="14835" x="6808788" y="2257425"/>
          <p14:tracePt t="14842" x="6919913" y="2257425"/>
          <p14:tracePt t="14851" x="7031038" y="2249488"/>
          <p14:tracePt t="14870" x="7126288" y="2249488"/>
          <p14:tracePt t="14874" x="7151688" y="2249488"/>
          <p14:tracePt t="14883" x="7159625" y="2249488"/>
          <p14:tracePt t="15107" x="7167563" y="2249488"/>
          <p14:tracePt t="15114" x="7175500" y="2249488"/>
          <p14:tracePt t="15123" x="7183438" y="2257425"/>
          <p14:tracePt t="15138" x="7199313" y="2265363"/>
          <p14:tracePt t="15146" x="7207250" y="2265363"/>
          <p14:tracePt t="15163" x="7215188" y="2273300"/>
          <p14:tracePt t="15170" x="7223125" y="2273300"/>
          <p14:tracePt t="15186" x="7231063" y="2273300"/>
          <p14:tracePt t="15323" x="7239000" y="2265363"/>
          <p14:tracePt t="15339" x="7239000" y="2257425"/>
          <p14:tracePt t="15363" x="7239000" y="2249488"/>
          <p14:tracePt t="15370" x="7246938" y="2249488"/>
          <p14:tracePt t="15378" x="7254875" y="2241550"/>
          <p14:tracePt t="15402" x="7254875" y="2233613"/>
          <p14:tracePt t="15410" x="7262813" y="2224088"/>
          <p14:tracePt t="16756" x="7254875" y="2224088"/>
          <p14:tracePt t="16763" x="7246938" y="2216150"/>
          <p14:tracePt t="16770" x="7239000" y="2216150"/>
          <p14:tracePt t="16778" x="7223125" y="2216150"/>
          <p14:tracePt t="16786" x="7183438" y="2216150"/>
          <p14:tracePt t="16794" x="7159625" y="2216150"/>
          <p14:tracePt t="16802" x="7102475" y="2216150"/>
          <p14:tracePt t="16810" x="7062788" y="2216150"/>
          <p14:tracePt t="16819" x="6943725" y="2216150"/>
          <p14:tracePt t="16826" x="6880225" y="2208213"/>
          <p14:tracePt t="16835" x="6751638" y="2208213"/>
          <p14:tracePt t="16842" x="6632575" y="2208213"/>
          <p14:tracePt t="16851" x="6569075" y="2200275"/>
          <p14:tracePt t="16869" x="6410325" y="2192338"/>
          <p14:tracePt t="16874" x="6376988" y="2192338"/>
          <p14:tracePt t="16882" x="6329363" y="2184400"/>
          <p14:tracePt t="16890" x="6273800" y="2168525"/>
          <p14:tracePt t="16898" x="6242050" y="2152650"/>
          <p14:tracePt t="16903" x="6226175" y="2152650"/>
          <p14:tracePt t="16914" x="6218238" y="2152650"/>
          <p14:tracePt t="16922" x="6210300" y="2152650"/>
          <p14:tracePt t="16938" x="6202363" y="2152650"/>
          <p14:tracePt t="16970" x="6194425" y="2152650"/>
          <p14:tracePt t="17004" x="6194425" y="2144713"/>
          <p14:tracePt t="17018" x="6186488" y="2144713"/>
          <p14:tracePt t="17361" x="6178550" y="2144713"/>
          <p14:tracePt t="17364" x="6162675" y="2144713"/>
          <p14:tracePt t="17370" x="6154738" y="2144713"/>
          <p14:tracePt t="17378" x="6130925" y="2144713"/>
          <p14:tracePt t="17386" x="6083300" y="2144713"/>
          <p14:tracePt t="17394" x="6018213" y="2144713"/>
          <p14:tracePt t="17402" x="5978525" y="2144713"/>
          <p14:tracePt t="17411" x="5859463" y="2144713"/>
          <p14:tracePt t="17419" x="5795963" y="2144713"/>
          <p14:tracePt t="17426" x="5724525" y="2144713"/>
          <p14:tracePt t="17436" x="5635625" y="2144713"/>
          <p14:tracePt t="17443" x="5603875" y="2144713"/>
          <p14:tracePt t="17451" x="5588000" y="2144713"/>
          <p14:tracePt t="17459" x="5580063" y="2144713"/>
          <p14:tracePt t="18203" x="5580063" y="2128838"/>
          <p14:tracePt t="18218" x="5588000" y="2120900"/>
          <p14:tracePt t="18226" x="5588000" y="2112963"/>
          <p14:tracePt t="18234" x="5595938" y="2097088"/>
          <p14:tracePt t="18242" x="5595938" y="2089150"/>
          <p14:tracePt t="18251" x="5603875" y="2073275"/>
          <p14:tracePt t="18258" x="5611813" y="2065338"/>
          <p14:tracePt t="18270" x="5611813" y="2057400"/>
          <p14:tracePt t="18274" x="5619750" y="2041525"/>
          <p14:tracePt t="18331" x="5611813" y="2049463"/>
          <p14:tracePt t="18339" x="5588000" y="2065338"/>
          <p14:tracePt t="18346" x="5572125" y="2065338"/>
          <p14:tracePt t="18354" x="5556250" y="2073275"/>
          <p14:tracePt t="18363" x="5540375" y="2089150"/>
          <p14:tracePt t="18370" x="5532438" y="2089150"/>
          <p14:tracePt t="18379" x="5524500" y="2089150"/>
          <p14:tracePt t="18387" x="5508625" y="2097088"/>
          <p14:tracePt t="18395" x="5508625" y="2105025"/>
          <p14:tracePt t="18402" x="5500688" y="2105025"/>
          <p14:tracePt t="18410" x="5476875" y="2105025"/>
          <p14:tracePt t="18422" x="5468938" y="2112963"/>
          <p14:tracePt t="18426" x="5461000" y="2120900"/>
          <p14:tracePt t="18435" x="5405438" y="2128838"/>
          <p14:tracePt t="18442" x="5341938" y="2136775"/>
          <p14:tracePt t="18451" x="5268913" y="2144713"/>
          <p14:tracePt t="18459" x="5181600" y="2152650"/>
          <p14:tracePt t="18467" x="5086350" y="2152650"/>
          <p14:tracePt t="18474" x="5014913" y="2152650"/>
          <p14:tracePt t="18484" x="4894263" y="2152650"/>
          <p14:tracePt t="18491" x="4830763" y="2152650"/>
          <p14:tracePt t="18499" x="4727575" y="2152650"/>
          <p14:tracePt t="18506" x="4703763" y="2152650"/>
          <p14:tracePt t="18514" x="4695825" y="2152650"/>
          <p14:tracePt t="18523" x="4687888" y="2144713"/>
          <p14:tracePt t="18538" x="4679950" y="2144713"/>
          <p14:tracePt t="18554" x="4672013" y="2144713"/>
          <p14:tracePt t="18564" x="4664075" y="2136775"/>
          <p14:tracePt t="18572" x="4656138" y="2136775"/>
          <p14:tracePt t="18578" x="4640263" y="2136775"/>
          <p14:tracePt t="18586" x="4592638" y="2128838"/>
          <p14:tracePt t="18595" x="4527550" y="2128838"/>
          <p14:tracePt t="18604" x="4448175" y="2120900"/>
          <p14:tracePt t="18610" x="4360863" y="2120900"/>
          <p14:tracePt t="18619" x="4273550" y="2120900"/>
          <p14:tracePt t="18626" x="4137025" y="2120900"/>
          <p14:tracePt t="18635" x="3986213" y="2105025"/>
          <p14:tracePt t="18642" x="3914775" y="2105025"/>
          <p14:tracePt t="18651" x="3898900" y="2105025"/>
          <p14:tracePt t="18658" x="3851275" y="2105025"/>
          <p14:tracePt t="18667" x="3833813" y="2105025"/>
          <p14:tracePt t="18674" x="3825875" y="2105025"/>
          <p14:tracePt t="18779" x="3843338" y="2105025"/>
          <p14:tracePt t="18786" x="3875088" y="2105025"/>
          <p14:tracePt t="18794" x="3890963" y="2105025"/>
          <p14:tracePt t="18803" x="3962400" y="2112963"/>
          <p14:tracePt t="18810" x="4025900" y="2120900"/>
          <p14:tracePt t="18818" x="4073525" y="2120900"/>
          <p14:tracePt t="18829" x="4129088" y="2128838"/>
          <p14:tracePt t="18837" x="4144963" y="2128838"/>
          <p14:tracePt t="18843" x="4184650" y="2128838"/>
          <p14:tracePt t="18851" x="4192588" y="2128838"/>
          <p14:tracePt t="18858" x="4210050" y="2128838"/>
          <p14:tracePt t="18870" x="4217988" y="2128838"/>
          <p14:tracePt t="18874" x="4225925" y="2128838"/>
          <p14:tracePt t="18884" x="4233863" y="2128838"/>
          <p14:tracePt t="18899" x="4241800" y="2128838"/>
          <p14:tracePt t="18923" x="4249738" y="2128838"/>
          <p14:tracePt t="18930" x="4257675" y="2120900"/>
          <p14:tracePt t="18946" x="4265613" y="2120900"/>
          <p14:tracePt t="18963" x="4273550" y="2120900"/>
          <p14:tracePt t="18970" x="4273550" y="2112963"/>
          <p14:tracePt t="18978" x="4281488" y="2112963"/>
          <p14:tracePt t="18986" x="4289425" y="2112963"/>
          <p14:tracePt t="19090" x="4297363" y="2112963"/>
          <p14:tracePt t="19131" x="4305300" y="2112963"/>
          <p14:tracePt t="19147" x="4305300" y="2120900"/>
          <p14:tracePt t="19154" x="4313238" y="2128838"/>
          <p14:tracePt t="19315" x="4321175" y="2128838"/>
          <p14:tracePt t="19339" x="4329113" y="2128838"/>
          <p14:tracePt t="19355" x="4337050" y="2128838"/>
          <p14:tracePt t="19363" x="4344988" y="2128838"/>
          <p14:tracePt t="19370" x="4352925" y="2128838"/>
          <p14:tracePt t="19386" x="4360863" y="2128838"/>
          <p14:tracePt t="19395" x="4368800" y="2128838"/>
          <p14:tracePt t="19402" x="4376738" y="2128838"/>
          <p14:tracePt t="22339" x="4376738" y="2120900"/>
          <p14:tracePt t="22346" x="4376738" y="2097088"/>
          <p14:tracePt t="22359" x="4376738" y="2081213"/>
          <p14:tracePt t="22362" x="4376738" y="2065338"/>
          <p14:tracePt t="22372" x="4368800" y="2041525"/>
          <p14:tracePt t="22379" x="4344988" y="1978025"/>
          <p14:tracePt t="22386" x="4329113" y="1898650"/>
          <p14:tracePt t="22395" x="4305300" y="1841500"/>
          <p14:tracePt t="22402" x="4281488" y="1801813"/>
          <p14:tracePt t="22410" x="4217988" y="1754188"/>
          <p14:tracePt t="22418" x="4192588" y="1698625"/>
          <p14:tracePt t="22426" x="4144963" y="1658938"/>
          <p14:tracePt t="22435" x="4113213" y="1611313"/>
          <p14:tracePt t="22442" x="4097338" y="1595438"/>
          <p14:tracePt t="22451" x="4081463" y="1579563"/>
          <p14:tracePt t="22458" x="4057650" y="1555750"/>
          <p14:tracePt t="22462" x="4049713" y="1547813"/>
          <p14:tracePt t="22471" x="4025900" y="1530350"/>
          <p14:tracePt t="22485" x="4002088" y="1514475"/>
          <p14:tracePt t="22492" x="3986213" y="1490663"/>
          <p14:tracePt t="22498" x="3970338" y="1474788"/>
          <p14:tracePt t="22510" x="3946525" y="1466850"/>
          <p14:tracePt t="22514" x="3938588" y="1450975"/>
          <p14:tracePt t="22522" x="3922713" y="1443038"/>
          <p14:tracePt t="22531" x="3898900" y="1435100"/>
          <p14:tracePt t="22538" x="3883025" y="1427163"/>
          <p14:tracePt t="22546" x="3867150" y="1427163"/>
          <p14:tracePt t="22554" x="3843338" y="1411288"/>
          <p14:tracePt t="22563" x="3817938" y="1403350"/>
          <p14:tracePt t="22570" x="3810000" y="1403350"/>
          <p14:tracePt t="22578" x="3786188" y="1403350"/>
          <p14:tracePt t="22590" x="3770313" y="1403350"/>
          <p14:tracePt t="22602" x="3762375" y="1403350"/>
          <p14:tracePt t="22606" x="3754438" y="1403350"/>
          <p14:tracePt t="22626" x="3746500" y="1403350"/>
          <p14:tracePt t="22635" x="3738563" y="1403350"/>
          <p14:tracePt t="22642" x="3730625" y="1411288"/>
          <p14:tracePt t="22651" x="3714750" y="1411288"/>
          <p14:tracePt t="22662" x="3706813" y="1419225"/>
          <p14:tracePt t="22667" x="3690938" y="1435100"/>
          <p14:tracePt t="22675" x="3690938" y="1450975"/>
          <p14:tracePt t="22683" x="3683000" y="1474788"/>
          <p14:tracePt t="22691" x="3675063" y="1474788"/>
          <p14:tracePt t="22699" x="3675063" y="1482725"/>
          <p14:tracePt t="22743" x="3675063" y="1498600"/>
          <p14:tracePt t="22758" x="3675063" y="1506538"/>
          <p14:tracePt t="22770" x="3675063" y="1514475"/>
          <p14:tracePt t="22779" x="3675063" y="1522413"/>
          <p14:tracePt t="22786" x="3675063" y="1530350"/>
          <p14:tracePt t="22795" x="3659188" y="1530350"/>
          <p14:tracePt t="22802" x="3659188" y="1538288"/>
          <p14:tracePt t="22815" x="3659188" y="1547813"/>
          <p14:tracePt t="22826" x="3659188" y="1563688"/>
          <p14:tracePt t="22835" x="3659188" y="1571625"/>
          <p14:tracePt t="22842" x="3659188" y="1579563"/>
          <p14:tracePt t="22857" x="3667125" y="1579563"/>
          <p14:tracePt t="23084" x="3556000" y="1643063"/>
          <p14:tracePt t="23091" x="3476625" y="1643063"/>
          <p14:tracePt t="23100" x="3435350" y="1635125"/>
          <p14:tracePt t="23109" x="3332163" y="1635125"/>
          <p14:tracePt t="23120" x="3244850" y="1635125"/>
          <p14:tracePt t="23122" x="3149600" y="1635125"/>
          <p14:tracePt t="23128" x="3044825" y="1635125"/>
          <p14:tracePt t="23135" x="2957513" y="1635125"/>
          <p14:tracePt t="23143" x="2925763" y="1643063"/>
          <p14:tracePt t="23154" x="2878138" y="1651000"/>
          <p14:tracePt t="23158" x="2854325" y="1674813"/>
          <p14:tracePt t="23170" x="2838450" y="1698625"/>
          <p14:tracePt t="23178" x="2822575" y="1738313"/>
          <p14:tracePt t="23186" x="2814638" y="1746250"/>
          <p14:tracePt t="23195" x="2798763" y="1793875"/>
          <p14:tracePt t="23203" x="2798763" y="1817688"/>
          <p14:tracePt t="23210" x="2790825" y="1817688"/>
          <p14:tracePt t="23218" x="2782888" y="1825625"/>
          <p14:tracePt t="23226" x="2774950" y="1833563"/>
          <p14:tracePt t="23235" x="2767013" y="1841500"/>
          <p14:tracePt t="23259" x="2759075" y="1841500"/>
          <p14:tracePt t="23270" x="2751138" y="1841500"/>
          <p14:tracePt t="23275" x="2741613" y="1841500"/>
          <p14:tracePt t="23283" x="2733675" y="1841500"/>
          <p14:tracePt t="23291" x="2709863" y="1841500"/>
          <p14:tracePt t="23298" x="2709863" y="1833563"/>
          <p14:tracePt t="23306" x="2693988" y="1825625"/>
          <p14:tracePt t="23314" x="2678113" y="1825625"/>
          <p14:tracePt t="23322" x="2654300" y="1825625"/>
          <p14:tracePt t="23331" x="2614613" y="1817688"/>
          <p14:tracePt t="23338" x="2606675" y="1809750"/>
          <p14:tracePt t="23346" x="2598738" y="1809750"/>
          <p14:tracePt t="23354" x="2590800" y="1809750"/>
          <p14:tracePt t="23358" x="2574925" y="1809750"/>
          <p14:tracePt t="23374" x="2566988" y="1809750"/>
          <p14:tracePt t="23382" x="2559050" y="1809750"/>
          <p14:tracePt t="23402" x="2551113" y="1809750"/>
          <p14:tracePt t="23411" x="2543175" y="1817688"/>
          <p14:tracePt t="23419" x="2519363" y="1833563"/>
          <p14:tracePt t="23426" x="2503488" y="1841500"/>
          <p14:tracePt t="23434" x="2432050" y="1857375"/>
          <p14:tracePt t="23442" x="2374900" y="1857375"/>
          <p14:tracePt t="23451" x="2343150" y="1865313"/>
          <p14:tracePt t="23459" x="2303463" y="1873250"/>
          <p14:tracePt t="23467" x="2271713" y="1881188"/>
          <p14:tracePt t="23474" x="2263775" y="1881188"/>
          <p14:tracePt t="23482" x="2255838" y="1881188"/>
          <p14:tracePt t="23506" x="2255838" y="1873250"/>
          <p14:tracePt t="23514" x="2263775" y="1873250"/>
          <p14:tracePt t="23522" x="2263775" y="1857375"/>
          <p14:tracePt t="23531" x="2279650" y="1809750"/>
          <p14:tracePt t="23539" x="2287588" y="1770063"/>
          <p14:tracePt t="23546" x="2295525" y="1730375"/>
          <p14:tracePt t="23554" x="2295525" y="1674813"/>
          <p14:tracePt t="23562" x="2295525" y="1643063"/>
          <p14:tracePt t="23570" x="2295525" y="1595438"/>
          <p14:tracePt t="23580" x="2295525" y="1571625"/>
          <p14:tracePt t="23587" x="2295525" y="1555750"/>
          <p14:tracePt t="23591" x="2295525" y="1538288"/>
          <p14:tracePt t="23603" x="2295525" y="1514475"/>
          <p14:tracePt t="23610" x="2295525" y="1498600"/>
          <p14:tracePt t="23614" x="2295525" y="1482725"/>
          <p14:tracePt t="23622" x="2295525" y="1458913"/>
          <p14:tracePt t="23635" x="2295525" y="1450975"/>
          <p14:tracePt t="23638" x="2295525" y="1443038"/>
          <p14:tracePt t="23647" x="2295525" y="1435100"/>
          <p14:tracePt t="23659" x="2295525" y="1427163"/>
          <p14:tracePt t="23667" x="2295525" y="1419225"/>
          <p14:tracePt t="23675" x="2295525" y="1411288"/>
          <p14:tracePt t="23682" x="2295525" y="1395413"/>
          <p14:tracePt t="23691" x="2295525" y="1387475"/>
          <p14:tracePt t="23699" x="2295525" y="1379538"/>
          <p14:tracePt t="23707" x="2295525" y="1371600"/>
          <p14:tracePt t="23715" x="2295525" y="1363663"/>
          <p14:tracePt t="23722" x="2295525" y="1355725"/>
          <p14:tracePt t="23738" x="2295525" y="1347788"/>
          <p14:tracePt t="23751" x="2295525" y="1339850"/>
          <p14:tracePt t="23839" x="2295525" y="1371600"/>
          <p14:tracePt t="23852" x="2295525" y="1427163"/>
          <p14:tracePt t="23860" x="2295525" y="1458913"/>
          <p14:tracePt t="23866" x="2295525" y="1563688"/>
          <p14:tracePt t="23886" x="2295525" y="1746250"/>
          <p14:tracePt t="23891" x="2295525" y="1817688"/>
          <p14:tracePt t="23898" x="2295525" y="1938338"/>
          <p14:tracePt t="23906" x="2295525" y="2033588"/>
          <p14:tracePt t="23914" x="2295525" y="2105025"/>
          <p14:tracePt t="23923" x="2295525" y="2192338"/>
          <p14:tracePt t="23930" x="2295525" y="2208213"/>
          <p14:tracePt t="23938" x="2295525" y="2249488"/>
          <p14:tracePt t="23943" x="2295525" y="2257425"/>
          <p14:tracePt t="23951" x="2295525" y="2289175"/>
          <p14:tracePt t="23958" x="2295525" y="2305050"/>
          <p14:tracePt t="23972" x="2295525" y="2312988"/>
          <p14:tracePt t="23974" x="2303463" y="2336800"/>
          <p14:tracePt t="23987" x="2311400" y="2352675"/>
          <p14:tracePt t="23994" x="2311400" y="2376488"/>
          <p14:tracePt t="24002" x="2311400" y="2384425"/>
          <p14:tracePt t="24011" x="2311400" y="2392363"/>
          <p14:tracePt t="24017" x="2311400" y="2408238"/>
          <p14:tracePt t="24026" x="2311400" y="2424113"/>
          <p14:tracePt t="24043" x="2311400" y="2432050"/>
          <p14:tracePt t="24051" x="2311400" y="2439988"/>
          <p14:tracePt t="24059" x="2311400" y="2447925"/>
          <p14:tracePt t="24067" x="2311400" y="2463800"/>
          <p14:tracePt t="24070" x="2311400" y="2471738"/>
          <p14:tracePt t="24078" x="2311400" y="2479675"/>
          <p14:tracePt t="24087" x="2311400" y="2495550"/>
          <p14:tracePt t="24095" x="2311400" y="2511425"/>
          <p14:tracePt t="24103" x="2311400" y="2519363"/>
          <p14:tracePt t="24111" x="2311400" y="2543175"/>
          <p14:tracePt t="24118" x="2311400" y="2576513"/>
          <p14:tracePt t="24126" x="2311400" y="2592388"/>
          <p14:tracePt t="24138" x="2311400" y="2640013"/>
          <p14:tracePt t="24146" x="2311400" y="2663825"/>
          <p14:tracePt t="24154" x="2311400" y="2727325"/>
          <p14:tracePt t="24162" x="2311400" y="2751138"/>
          <p14:tracePt t="24170" x="2303463" y="2782888"/>
          <p14:tracePt t="24178" x="2303463" y="2854325"/>
          <p14:tracePt t="24186" x="2303463" y="2943225"/>
          <p14:tracePt t="24194" x="2303463" y="3038475"/>
          <p14:tracePt t="24202" x="2303463" y="3109913"/>
          <p14:tracePt t="24206" x="2303463" y="3197225"/>
          <p14:tracePt t="24214" x="2303463" y="3213100"/>
          <p14:tracePt t="24226" x="2303463" y="3252788"/>
          <p14:tracePt t="24230" x="2303463" y="3278188"/>
          <p14:tracePt t="24238" x="2303463" y="3294063"/>
          <p14:tracePt t="24246" x="2295525" y="3309938"/>
          <p14:tracePt t="24254" x="2295525" y="3333750"/>
          <p14:tracePt t="24262" x="2295525" y="3365500"/>
          <p14:tracePt t="24275" x="2295525" y="3389313"/>
          <p14:tracePt t="24283" x="2287588" y="3413125"/>
          <p14:tracePt t="24291" x="2287588" y="3429000"/>
          <p14:tracePt t="24299" x="2271713" y="3444875"/>
          <p14:tracePt t="24307" x="2271713" y="3492500"/>
          <p14:tracePt t="24314" x="2263775" y="3532188"/>
          <p14:tracePt t="24322" x="2255838" y="3571875"/>
          <p14:tracePt t="24326" x="2239963" y="3605213"/>
          <p14:tracePt t="24338" x="2239963" y="3636963"/>
          <p14:tracePt t="24354" x="2232025" y="3644900"/>
          <p14:tracePt t="24419" x="2224088" y="3636963"/>
          <p14:tracePt t="24426" x="2200275" y="3563938"/>
          <p14:tracePt t="24434" x="2120900" y="3357563"/>
          <p14:tracePt t="24443" x="2049463" y="3062288"/>
          <p14:tracePt t="24451" x="1920875" y="2751138"/>
          <p14:tracePt t="24458" x="1857375" y="2392363"/>
          <p14:tracePt t="24467" x="1841500" y="2065338"/>
          <p14:tracePt t="24478" x="1833563" y="1778000"/>
          <p14:tracePt t="24483" x="1833563" y="1514475"/>
          <p14:tracePt t="24487" x="1833563" y="1228725"/>
          <p14:tracePt t="24494" x="1833563" y="989013"/>
          <p14:tracePt t="24502" x="1833563" y="773113"/>
          <p14:tracePt t="24511" x="1849438" y="485775"/>
          <p14:tracePt t="24522" x="1849438" y="334963"/>
          <p14:tracePt t="24526" x="1857375" y="158750"/>
          <p14:tracePt t="24731" x="1905000" y="295275"/>
          <p14:tracePt t="24740" x="1905000" y="527050"/>
          <p14:tracePt t="24747" x="1905000" y="877888"/>
          <p14:tracePt t="24754" x="1905000" y="1204913"/>
          <p14:tracePt t="24762" x="1905000" y="1482725"/>
          <p14:tracePt t="24767" x="1920875" y="1793875"/>
          <p14:tracePt t="24774" x="1936750" y="2081213"/>
          <p14:tracePt t="24782" x="1952625" y="2360613"/>
          <p14:tracePt t="24790" x="1976438" y="2592388"/>
          <p14:tracePt t="24798" x="1992313" y="2751138"/>
          <p14:tracePt t="24810" x="2008188" y="2870200"/>
          <p14:tracePt t="24819" x="2017713" y="2974975"/>
          <p14:tracePt t="24829" x="2033588" y="3062288"/>
          <p14:tracePt t="24840" x="2041525" y="3078163"/>
          <p14:tracePt t="24842" x="2041525" y="3086100"/>
          <p14:tracePt t="24886" x="2041525" y="3006725"/>
          <p14:tracePt t="24894" x="2017713" y="2886075"/>
          <p14:tracePt t="24906" x="1928813" y="2679700"/>
          <p14:tracePt t="24914" x="1865313" y="2424113"/>
          <p14:tracePt t="24922" x="1785938" y="2200275"/>
          <p14:tracePt t="24935" x="1738313" y="2049463"/>
          <p14:tracePt t="24938" x="1722438" y="1930400"/>
          <p14:tracePt t="24946" x="1698625" y="1865313"/>
          <p14:tracePt t="24955" x="1682750" y="1841500"/>
          <p14:tracePt t="24958" x="1666875" y="1793875"/>
          <p14:tracePt t="24973" x="1651000" y="1778000"/>
          <p14:tracePt t="24982" x="1641475" y="1770063"/>
          <p14:tracePt t="25002" x="1641475" y="1762125"/>
          <p14:tracePt t="25010" x="1633538" y="1754188"/>
          <p14:tracePt t="25018" x="1633538" y="1746250"/>
          <p14:tracePt t="25026" x="1633538" y="1738313"/>
          <p14:tracePt t="25035" x="1633538" y="1722438"/>
          <p14:tracePt t="25043" x="1633538" y="1714500"/>
          <p14:tracePt t="25051" x="1641475" y="1698625"/>
          <p14:tracePt t="25058" x="1651000" y="1690688"/>
          <p14:tracePt t="25073" x="1651000" y="1674813"/>
          <p14:tracePt t="25076" x="1658938" y="1674813"/>
          <p14:tracePt t="25083" x="1658938" y="1666875"/>
          <p14:tracePt t="25087" x="1666875" y="1666875"/>
          <p14:tracePt t="25096" x="1674813" y="1658938"/>
          <p14:tracePt t="25104" x="1690688" y="1651000"/>
          <p14:tracePt t="25110" x="1714500" y="1635125"/>
          <p14:tracePt t="25118" x="1754188" y="1611313"/>
          <p14:tracePt t="25126" x="1778000" y="1603375"/>
          <p14:tracePt t="25138" x="1849438" y="1563688"/>
          <p14:tracePt t="25142" x="1952625" y="1538288"/>
          <p14:tracePt t="25152" x="2041525" y="1530350"/>
          <p14:tracePt t="25163" x="2136775" y="1498600"/>
          <p14:tracePt t="25170" x="2216150" y="1466850"/>
          <p14:tracePt t="25178" x="2239963" y="1458913"/>
          <p14:tracePt t="25186" x="2255838" y="1450975"/>
          <p14:tracePt t="25194" x="2263775" y="1443038"/>
          <p14:tracePt t="25341" x="2263775" y="1435100"/>
          <p14:tracePt t="25347" x="2271713" y="1435100"/>
          <p14:tracePt t="25355" x="2279650" y="1435100"/>
          <p14:tracePt t="25363" x="2287588" y="1427163"/>
          <p14:tracePt t="25370" x="2303463" y="1427163"/>
          <p14:tracePt t="25378" x="2400300" y="1427163"/>
          <p14:tracePt t="25386" x="2479675" y="1427163"/>
          <p14:tracePt t="25390" x="2630488" y="1427163"/>
          <p14:tracePt t="25398" x="2894013" y="1450975"/>
          <p14:tracePt t="25406" x="3228975" y="1490663"/>
          <p14:tracePt t="25414" x="3611563" y="1555750"/>
          <p14:tracePt t="25422" x="4049713" y="1587500"/>
          <p14:tracePt t="25431" x="4543425" y="1619250"/>
          <p14:tracePt t="25438" x="4967288" y="1682750"/>
          <p14:tracePt t="25446" x="5357813" y="1698625"/>
          <p14:tracePt t="25454" x="5740400" y="1738313"/>
          <p14:tracePt t="25467" x="5946775" y="1793875"/>
          <p14:tracePt t="25474" x="6099175" y="1817688"/>
          <p14:tracePt t="25483" x="6226175" y="1849438"/>
          <p14:tracePt t="25490" x="6234113" y="1873250"/>
          <p14:tracePt t="25498" x="6242050" y="1890713"/>
          <p14:tracePt t="25506" x="6242050" y="1898650"/>
          <p14:tracePt t="25514" x="6226175" y="1946275"/>
          <p14:tracePt t="25523" x="6178550" y="1962150"/>
          <p14:tracePt t="25530" x="6099175" y="1978025"/>
          <p14:tracePt t="25538" x="5994400" y="2041525"/>
          <p14:tracePt t="25542" x="5946775" y="2049463"/>
          <p14:tracePt t="25551" x="5891213" y="2065338"/>
          <p14:tracePt t="25558" x="5883275" y="2073275"/>
          <p14:tracePt t="25567" x="5811838" y="2089150"/>
          <p14:tracePt t="25574" x="5788025" y="2112963"/>
          <p14:tracePt t="25582" x="5780088" y="2120900"/>
          <p14:tracePt t="25590" x="5772150" y="2152650"/>
          <p14:tracePt t="25603" x="5764213" y="2168525"/>
          <p14:tracePt t="25610" x="5748338" y="2168525"/>
          <p14:tracePt t="25620" x="5740400" y="2192338"/>
          <p14:tracePt t="25626" x="5732463" y="2192338"/>
          <p14:tracePt t="25635" x="5724525" y="2208213"/>
          <p14:tracePt t="25642" x="5716588" y="2208213"/>
          <p14:tracePt t="25652" x="5708650" y="2208213"/>
          <p14:tracePt t="25659" x="5708650" y="2216150"/>
          <p14:tracePt t="25699" x="5684838" y="2192338"/>
          <p14:tracePt t="25706" x="5667375" y="2136775"/>
          <p14:tracePt t="25710" x="5588000" y="2097088"/>
          <p14:tracePt t="25719" x="5492750" y="2009775"/>
          <p14:tracePt t="25726" x="5421313" y="1914525"/>
          <p14:tracePt t="25734" x="5300663" y="1865313"/>
          <p14:tracePt t="25743" x="5094288" y="1825625"/>
          <p14:tracePt t="25751" x="4959350" y="1785938"/>
          <p14:tracePt t="25758" x="4854575" y="1778000"/>
          <p14:tracePt t="25767" x="4735513" y="1770063"/>
          <p14:tracePt t="25774" x="4672013" y="1762125"/>
          <p14:tracePt t="25782" x="4656138" y="1754188"/>
          <p14:tracePt t="25794" x="4640263" y="1754188"/>
          <p14:tracePt t="25875" x="4640263" y="1762125"/>
          <p14:tracePt t="25883" x="4640263" y="1770063"/>
          <p14:tracePt t="25903" x="4640263" y="1778000"/>
          <p14:tracePt t="25938" x="4640263" y="1785938"/>
          <p14:tracePt t="26522" x="4648200" y="1785938"/>
          <p14:tracePt t="26527" x="4656138" y="1778000"/>
          <p14:tracePt t="26542" x="4672013" y="1770063"/>
          <p14:tracePt t="26550" x="4672013" y="1762125"/>
          <p14:tracePt t="26563" x="4687888" y="1754188"/>
          <p14:tracePt t="26570" x="4687888" y="1746250"/>
          <p14:tracePt t="26578" x="4695825" y="1730375"/>
          <p14:tracePt t="26586" x="4703763" y="1722438"/>
          <p14:tracePt t="26594" x="4703763" y="1698625"/>
          <p14:tracePt t="26603" x="4711700" y="1682750"/>
          <p14:tracePt t="26606" x="4719638" y="1666875"/>
          <p14:tracePt t="26614" x="4727575" y="1643063"/>
          <p14:tracePt t="26623" x="4727575" y="1627188"/>
          <p14:tracePt t="26630" x="4743450" y="1587500"/>
          <p14:tracePt t="26640" x="4751388" y="1530350"/>
          <p14:tracePt t="26647" x="4767263" y="1490663"/>
          <p14:tracePt t="26654" x="4775200" y="1474788"/>
          <p14:tracePt t="26663" x="4783138" y="1450975"/>
          <p14:tracePt t="26670" x="4783138" y="1435100"/>
          <p14:tracePt t="26678" x="4791075" y="1419225"/>
          <p14:tracePt t="26686" x="4791075" y="1395413"/>
          <p14:tracePt t="26701" x="4799013" y="1387475"/>
          <p14:tracePt t="26715" x="4799013" y="1371600"/>
          <p14:tracePt t="28761" x="4806950" y="1371600"/>
          <p14:tracePt t="28815" x="4806950" y="1379538"/>
          <p14:tracePt t="28823" x="4806950" y="1387475"/>
          <p14:tracePt t="28830" x="4799013" y="1387475"/>
          <p14:tracePt t="28854" x="4791075" y="1387475"/>
          <p14:tracePt t="28862" x="4791075" y="1395413"/>
          <p14:tracePt t="28902" x="4791075" y="1403350"/>
          <p14:tracePt t="28926" x="4791075" y="1419225"/>
          <p14:tracePt t="28946" x="4783138" y="1419225"/>
          <p14:tracePt t="29295" x="4783138" y="1427163"/>
          <p14:tracePt t="29311" x="4783138" y="1435100"/>
          <p14:tracePt t="29318" x="4783138" y="1443038"/>
          <p14:tracePt t="29334" x="4783138" y="1450975"/>
          <p14:tracePt t="29343" x="4783138" y="1458913"/>
          <p14:tracePt t="29367" x="4783138" y="1466850"/>
          <p14:tracePt t="29374" x="4783138" y="1474788"/>
          <p14:tracePt t="29382" x="4783138" y="1482725"/>
          <p14:tracePt t="29406" x="4783138" y="1490663"/>
          <p14:tracePt t="29423" x="4783138" y="1498600"/>
          <p14:tracePt t="29431" x="4783138" y="1506538"/>
          <p14:tracePt t="29454" x="4783138" y="1514475"/>
          <p14:tracePt t="29463" x="4783138" y="1530350"/>
          <p14:tracePt t="29483" x="4783138" y="1547813"/>
          <p14:tracePt t="29487" x="4791075" y="1555750"/>
          <p14:tracePt t="29551" x="4791075" y="1563688"/>
          <p14:tracePt t="29559" x="4791075" y="1571625"/>
          <p14:tracePt t="29575" x="4791075" y="1587500"/>
          <p14:tracePt t="29591" x="4783138" y="1587500"/>
          <p14:tracePt t="29656" x="4775200" y="1587500"/>
          <p14:tracePt t="29663" x="4767263" y="1587500"/>
          <p14:tracePt t="29670" x="4759325" y="1595438"/>
          <p14:tracePt t="29678" x="4735513" y="1611313"/>
          <p14:tracePt t="29686" x="4719638" y="1619250"/>
          <p14:tracePt t="29694" x="4711700" y="1627188"/>
          <p14:tracePt t="29702" x="4687888" y="1643063"/>
          <p14:tracePt t="29710" x="4672013" y="1651000"/>
          <p14:tracePt t="29718" x="4656138" y="1666875"/>
          <p14:tracePt t="29726" x="4648200" y="1666875"/>
          <p14:tracePt t="29734" x="4640263" y="1674813"/>
          <p14:tracePt t="29743" x="4632325" y="1714500"/>
          <p14:tracePt t="29755" x="4616450" y="1754188"/>
          <p14:tracePt t="29758" x="4608513" y="1809750"/>
          <p14:tracePt t="29767" x="4592638" y="1833563"/>
          <p14:tracePt t="29774" x="4584700" y="1849438"/>
          <p14:tracePt t="29788" x="4576763" y="1873250"/>
          <p14:tracePt t="29790" x="4567238" y="1881188"/>
          <p14:tracePt t="29799" x="4567238" y="1890713"/>
          <p14:tracePt t="29808" x="4559300" y="1890713"/>
          <p14:tracePt t="29815" x="4559300" y="1906588"/>
          <p14:tracePt t="29838" x="4559300" y="1914525"/>
          <p14:tracePt t="29887" x="4551363" y="1922463"/>
          <p14:tracePt t="29894" x="4551363" y="1930400"/>
          <p14:tracePt t="29902" x="4543425" y="1946275"/>
          <p14:tracePt t="29911" x="4535488" y="1946275"/>
          <p14:tracePt t="29918" x="4527550" y="1970088"/>
          <p14:tracePt t="29926" x="4519613" y="1978025"/>
          <p14:tracePt t="29935" x="4519613" y="1993900"/>
          <p14:tracePt t="29942" x="4511675" y="1993900"/>
          <p14:tracePt t="29951" x="4511675" y="2009775"/>
          <p14:tracePt t="29968" x="4503738" y="2009775"/>
          <p14:tracePt t="29974" x="4503738" y="2017713"/>
          <p14:tracePt t="29983" x="4495800" y="2025650"/>
          <p14:tracePt t="29991" x="4487863" y="2041525"/>
          <p14:tracePt t="29998" x="4479925" y="2065338"/>
          <p14:tracePt t="30006" x="4456113" y="2136775"/>
          <p14:tracePt t="30014" x="4416425" y="2208213"/>
          <p14:tracePt t="30023" x="4392613" y="2273300"/>
          <p14:tracePt t="30030" x="4376738" y="2336800"/>
          <p14:tracePt t="30038" x="4368800" y="2344738"/>
          <p14:tracePt t="30046" x="4352925" y="2368550"/>
          <p14:tracePt t="30054" x="4352925" y="2384425"/>
          <p14:tracePt t="30062" x="4344988" y="2392363"/>
          <p14:tracePt t="30168" x="4344988" y="2384425"/>
          <p14:tracePt t="30175" x="4344988" y="2376488"/>
          <p14:tracePt t="30183" x="4344988" y="2368550"/>
          <p14:tracePt t="30287" x="4344988" y="2360613"/>
          <p14:tracePt t="30294" x="4344988" y="2352675"/>
          <p14:tracePt t="30303" x="4352925" y="2336800"/>
          <p14:tracePt t="30311" x="4352925" y="2328863"/>
          <p14:tracePt t="30318" x="4352925" y="2320925"/>
          <p14:tracePt t="30326" x="4352925" y="2305050"/>
          <p14:tracePt t="30335" x="4352925" y="2297113"/>
          <p14:tracePt t="30351" x="4360863" y="2281238"/>
          <p14:tracePt t="30359" x="4368800" y="2281238"/>
          <p14:tracePt t="30367" x="4368800" y="2273300"/>
          <p14:tracePt t="30374" x="4368800" y="2265363"/>
          <p14:tracePt t="30383" x="4368800" y="2257425"/>
          <p14:tracePt t="30547" x="4360863" y="2257425"/>
          <p14:tracePt t="30721" x="4360863" y="2249488"/>
          <p14:tracePt t="30742" x="4360863" y="2241550"/>
          <p14:tracePt t="30750" x="4384675" y="2241550"/>
          <p14:tracePt t="30759" x="4392613" y="2224088"/>
          <p14:tracePt t="30775" x="4400550" y="2224088"/>
          <p14:tracePt t="30927" x="4408488" y="2224088"/>
          <p14:tracePt t="30934" x="4416425" y="2224088"/>
          <p14:tracePt t="30950" x="4424363" y="2224088"/>
          <p14:tracePt t="30959" x="4440238" y="2224088"/>
          <p14:tracePt t="30967" x="4448175" y="2224088"/>
          <p14:tracePt t="30975" x="4464050" y="2224088"/>
          <p14:tracePt t="30982" x="4471988" y="2233613"/>
          <p14:tracePt t="30999" x="4479925" y="2233613"/>
          <p14:tracePt t="31014" x="4487863" y="2233613"/>
          <p14:tracePt t="31031" x="4495800" y="2233613"/>
          <p14:tracePt t="31070" x="4503738" y="2233613"/>
          <p14:tracePt t="31086" x="4503738" y="2224088"/>
          <p14:tracePt t="32000" x="4511675" y="2224088"/>
          <p14:tracePt t="35338" x="4519613" y="2224088"/>
          <p14:tracePt t="35342" x="4519613" y="2216150"/>
          <p14:tracePt t="35350" x="4527550" y="2216150"/>
          <p14:tracePt t="35358" x="4527550" y="2208213"/>
          <p14:tracePt t="35367" x="4535488" y="2208213"/>
          <p14:tracePt t="35375" x="4535488" y="2200275"/>
          <p14:tracePt t="35394" x="4543425" y="2200275"/>
          <p14:tracePt t="35398" x="4551363" y="2192338"/>
          <p14:tracePt t="35415" x="4559300" y="2184400"/>
          <p14:tracePt t="35422" x="4576763" y="2184400"/>
          <p14:tracePt t="35446" x="4584700" y="2184400"/>
          <p14:tracePt t="35552" x="4600575" y="2184400"/>
          <p14:tracePt t="35566" x="4608513" y="2184400"/>
          <p14:tracePt t="35574" x="4632325" y="2184400"/>
          <p14:tracePt t="35582" x="4664075" y="2184400"/>
          <p14:tracePt t="35591" x="4679950" y="2184400"/>
          <p14:tracePt t="35598" x="4703763" y="2192338"/>
          <p14:tracePt t="35606" x="4711700" y="2200275"/>
          <p14:tracePt t="35614" x="4727575" y="2200275"/>
          <p14:tracePt t="35622" x="4735513" y="2200275"/>
          <p14:tracePt t="35630" x="4743450" y="2208213"/>
          <p14:tracePt t="35638" x="4751388" y="2216150"/>
          <p14:tracePt t="35654" x="4759325" y="2216150"/>
          <p14:tracePt t="35662" x="4767263" y="2216150"/>
          <p14:tracePt t="35670" x="4775200" y="2224088"/>
          <p14:tracePt t="35678" x="4783138" y="2224088"/>
          <p14:tracePt t="35698" x="4799013" y="2233613"/>
          <p14:tracePt t="35702" x="4806950" y="2233613"/>
          <p14:tracePt t="35710" x="4814888" y="2233613"/>
          <p14:tracePt t="35718" x="4830763" y="2233613"/>
          <p14:tracePt t="35726" x="4862513" y="2233613"/>
          <p14:tracePt t="35735" x="4878388" y="2233613"/>
          <p14:tracePt t="35742" x="4951413" y="2233613"/>
          <p14:tracePt t="35751" x="5014913" y="2233613"/>
          <p14:tracePt t="35758" x="5118100" y="2233613"/>
          <p14:tracePt t="35767" x="5237163" y="2233613"/>
          <p14:tracePt t="35775" x="5300663" y="2233613"/>
          <p14:tracePt t="35782" x="5405438" y="2241550"/>
          <p14:tracePt t="35791" x="5492750" y="2241550"/>
          <p14:tracePt t="35798" x="5588000" y="2241550"/>
          <p14:tracePt t="35807" x="5659438" y="2241550"/>
          <p14:tracePt t="35814" x="5803900" y="2241550"/>
          <p14:tracePt t="35823" x="5899150" y="2241550"/>
          <p14:tracePt t="35830" x="5978525" y="2241550"/>
          <p14:tracePt t="35838" x="6059488" y="2241550"/>
          <p14:tracePt t="35846" x="6122988" y="2241550"/>
          <p14:tracePt t="35854" x="6226175" y="2241550"/>
          <p14:tracePt t="35863" x="6281738" y="2241550"/>
          <p14:tracePt t="35870" x="6313488" y="2241550"/>
          <p14:tracePt t="35878" x="6329363" y="2241550"/>
          <p14:tracePt t="35886" x="6353175" y="2241550"/>
          <p14:tracePt t="35894" x="6384925" y="2241550"/>
          <p14:tracePt t="35902" x="6402388" y="2241550"/>
          <p14:tracePt t="35911" x="6426200" y="2241550"/>
          <p14:tracePt t="35926" x="6434138" y="2241550"/>
          <p14:tracePt t="35934" x="6442075" y="2241550"/>
          <p14:tracePt t="35943" x="6450013" y="2241550"/>
          <p14:tracePt t="35966" x="6457950" y="2241550"/>
          <p14:tracePt t="35974" x="6473825" y="2241550"/>
          <p14:tracePt t="35982" x="6497638" y="2241550"/>
          <p14:tracePt t="35990" x="6529388" y="2241550"/>
          <p14:tracePt t="35999" x="6569075" y="2241550"/>
          <p14:tracePt t="36006" x="6624638" y="2241550"/>
          <p14:tracePt t="36015" x="6656388" y="2241550"/>
          <p14:tracePt t="36022" x="6696075" y="2241550"/>
          <p14:tracePt t="36030" x="6751638" y="2241550"/>
          <p14:tracePt t="36038" x="6784975" y="2241550"/>
          <p14:tracePt t="36046" x="6896100" y="2241550"/>
          <p14:tracePt t="36054" x="6975475" y="2241550"/>
          <p14:tracePt t="36063" x="7007225" y="2241550"/>
          <p14:tracePt t="36070" x="7054850" y="2241550"/>
          <p14:tracePt t="36079" x="7110413" y="2241550"/>
          <p14:tracePt t="36086" x="7143750" y="2241550"/>
          <p14:tracePt t="36094" x="7183438" y="2241550"/>
          <p14:tracePt t="36102" x="7270750" y="2241550"/>
          <p14:tracePt t="36111" x="7302500" y="2241550"/>
          <p14:tracePt t="36118" x="7318375" y="2241550"/>
          <p14:tracePt t="36126" x="7366000" y="2241550"/>
          <p14:tracePt t="36135" x="7397750" y="2241550"/>
          <p14:tracePt t="36143" x="7413625" y="2241550"/>
          <p14:tracePt t="36151" x="7437438" y="2241550"/>
          <p14:tracePt t="38072" x="7429500" y="2241550"/>
          <p14:tracePt t="38079" x="7413625" y="2241550"/>
          <p14:tracePt t="38086" x="7405688" y="2241550"/>
          <p14:tracePt t="38095" x="7397750" y="2249488"/>
          <p14:tracePt t="38102" x="7381875" y="2249488"/>
          <p14:tracePt t="38111" x="7366000" y="2257425"/>
          <p14:tracePt t="38123" x="7350125" y="2257425"/>
          <p14:tracePt t="38126" x="7334250" y="2265363"/>
          <p14:tracePt t="38135" x="7310438" y="2265363"/>
          <p14:tracePt t="38143" x="7302500" y="2273300"/>
          <p14:tracePt t="38151" x="7278688" y="2281238"/>
          <p14:tracePt t="38158" x="7270750" y="2281238"/>
          <p14:tracePt t="38167" x="7254875" y="2297113"/>
          <p14:tracePt t="38174" x="7239000" y="2297113"/>
          <p14:tracePt t="38182" x="7183438" y="2305050"/>
          <p14:tracePt t="38190" x="7151688" y="2336800"/>
          <p14:tracePt t="38198" x="7102475" y="2352675"/>
          <p14:tracePt t="38206" x="7015163" y="2368550"/>
          <p14:tracePt t="38214" x="6975475" y="2400300"/>
          <p14:tracePt t="38223" x="6848475" y="2408238"/>
          <p14:tracePt t="38230" x="6759575" y="2439988"/>
          <p14:tracePt t="38239" x="6656388" y="2471738"/>
          <p14:tracePt t="38246" x="6584950" y="2495550"/>
          <p14:tracePt t="38254" x="6450013" y="2592388"/>
          <p14:tracePt t="38264" x="6376988" y="2655888"/>
          <p14:tracePt t="38275" x="6265863" y="2679700"/>
          <p14:tracePt t="38279" x="6130925" y="2774950"/>
          <p14:tracePt t="38287" x="6034088" y="2814638"/>
          <p14:tracePt t="38294" x="5922963" y="2838450"/>
          <p14:tracePt t="38304" x="5867400" y="2846388"/>
          <p14:tracePt t="38310" x="5803900" y="2862263"/>
          <p14:tracePt t="38318" x="5788025" y="2878138"/>
          <p14:tracePt t="38327" x="5732463" y="2894013"/>
          <p14:tracePt t="38335" x="5716588" y="2909888"/>
          <p14:tracePt t="38343" x="5667375" y="2927350"/>
          <p14:tracePt t="38351" x="5580063" y="2951163"/>
          <p14:tracePt t="38359" x="5548313" y="2967038"/>
          <p14:tracePt t="38367" x="5532438" y="2974975"/>
          <p14:tracePt t="38375" x="5453063" y="2990850"/>
          <p14:tracePt t="38382" x="5429250" y="3022600"/>
          <p14:tracePt t="38390" x="5389563" y="3022600"/>
          <p14:tracePt t="38398" x="5334000" y="3030538"/>
          <p14:tracePt t="38406" x="5326063" y="3038475"/>
          <p14:tracePt t="38415" x="5300663" y="3046413"/>
          <p14:tracePt t="38426" x="5276850" y="3046413"/>
          <p14:tracePt t="38430" x="5260975" y="3054350"/>
          <p14:tracePt t="38446" x="5253038" y="3054350"/>
          <p14:tracePt t="38518" x="5237163" y="3054350"/>
          <p14:tracePt t="38526" x="5229225" y="3062288"/>
          <p14:tracePt t="38534" x="5221288" y="3062288"/>
          <p14:tracePt t="38542" x="5197475" y="3062288"/>
          <p14:tracePt t="38551" x="5173663" y="3070225"/>
          <p14:tracePt t="38559" x="5110163" y="3070225"/>
          <p14:tracePt t="38567" x="5054600" y="3070225"/>
          <p14:tracePt t="38579" x="4991100" y="3086100"/>
          <p14:tracePt t="38582" x="4918075" y="3094038"/>
          <p14:tracePt t="38591" x="4735513" y="3125788"/>
          <p14:tracePt t="38598" x="4584700" y="3205163"/>
          <p14:tracePt t="38606" x="4376738" y="3309938"/>
          <p14:tracePt t="38614" x="4144963" y="3429000"/>
          <p14:tracePt t="38622" x="3938588" y="3636963"/>
          <p14:tracePt t="38630" x="3762375" y="3779838"/>
          <p14:tracePt t="38639" x="3516313" y="3948113"/>
          <p14:tracePt t="38646" x="3371850" y="4027488"/>
          <p14:tracePt t="38654" x="3252788" y="4075113"/>
          <p14:tracePt t="38663" x="3205163" y="4083050"/>
          <p14:tracePt t="38670" x="3197225" y="4083050"/>
          <p14:tracePt t="38679" x="3189288" y="4083050"/>
          <p14:tracePt t="38702" x="3189288" y="4067175"/>
          <p14:tracePt t="38710" x="3189288" y="4035425"/>
          <p14:tracePt t="38718" x="3197225" y="4019550"/>
          <p14:tracePt t="38730" x="3213100" y="3963988"/>
          <p14:tracePt t="38735" x="3228975" y="3930650"/>
          <p14:tracePt t="38742" x="3236913" y="3914775"/>
          <p14:tracePt t="38752" x="3252788" y="3883025"/>
          <p14:tracePt t="38758" x="3268663" y="3851275"/>
          <p14:tracePt t="38767" x="3284538" y="3835400"/>
          <p14:tracePt t="38774" x="3292475" y="3811588"/>
          <p14:tracePt t="38783" x="3292475" y="3803650"/>
          <p14:tracePt t="38791" x="3300413" y="3795713"/>
          <p14:tracePt t="38798" x="3308350" y="3787775"/>
          <p14:tracePt t="38846" x="3316288" y="3787775"/>
          <p14:tracePt t="38855" x="3324225" y="3787775"/>
          <p14:tracePt t="38862" x="3427413" y="3787775"/>
          <p14:tracePt t="38870" x="3548063" y="3827463"/>
          <p14:tracePt t="38878" x="3906838" y="3859213"/>
          <p14:tracePt t="38887" x="4225925" y="3859213"/>
          <p14:tracePt t="38894" x="4551363" y="3875088"/>
          <p14:tracePt t="38902" x="4854575" y="3875088"/>
          <p14:tracePt t="38911" x="5310188" y="3875088"/>
          <p14:tracePt t="38918" x="5676900" y="3875088"/>
          <p14:tracePt t="38926" x="6026150" y="3875088"/>
          <p14:tracePt t="38935" x="6345238" y="3875088"/>
          <p14:tracePt t="38943" x="6672263" y="3875088"/>
          <p14:tracePt t="38952" x="6800850" y="3875088"/>
          <p14:tracePt t="38958" x="6919913" y="3867150"/>
          <p14:tracePt t="38967" x="6935788" y="3867150"/>
          <p14:tracePt t="38974" x="6951663" y="3867150"/>
          <p14:tracePt t="39030" x="6951663" y="3859213"/>
          <p14:tracePt t="39063" x="6943725" y="3843338"/>
          <p14:tracePt t="39070" x="6935788" y="3835400"/>
          <p14:tracePt t="39079" x="6919913" y="3827463"/>
          <p14:tracePt t="39086" x="6904038" y="3803650"/>
          <p14:tracePt t="39095" x="6856413" y="3787775"/>
          <p14:tracePt t="39103" x="6832600" y="3763963"/>
          <p14:tracePt t="39111" x="6792913" y="3748088"/>
          <p14:tracePt t="39119" x="6735763" y="3732213"/>
          <p14:tracePt t="39129" x="6664325" y="3716338"/>
          <p14:tracePt t="39136" x="6592888" y="3700463"/>
          <p14:tracePt t="39142" x="6505575" y="3692525"/>
          <p14:tracePt t="39151" x="6465888" y="3676650"/>
          <p14:tracePt t="39159" x="6392863" y="3676650"/>
          <p14:tracePt t="39167" x="6305550" y="3668713"/>
          <p14:tracePt t="39174" x="6273800" y="3660775"/>
          <p14:tracePt t="39182" x="6234113" y="3660775"/>
          <p14:tracePt t="39190" x="6210300" y="3660775"/>
          <p14:tracePt t="39199" x="6186488" y="3660775"/>
          <p14:tracePt t="39206" x="6178550" y="3660775"/>
          <p14:tracePt t="39254" x="6162675" y="3660775"/>
          <p14:tracePt t="39270" x="6154738" y="3660775"/>
          <p14:tracePt t="39278" x="6138863" y="3660775"/>
          <p14:tracePt t="39286" x="6099175" y="3668713"/>
          <p14:tracePt t="39295" x="6043613" y="3668713"/>
          <p14:tracePt t="39302" x="5946775" y="3668713"/>
          <p14:tracePt t="39310" x="5843588" y="3668713"/>
          <p14:tracePt t="39318" x="5764213" y="3668713"/>
          <p14:tracePt t="39326" x="5667375" y="3668713"/>
          <p14:tracePt t="39335" x="5588000" y="3668713"/>
          <p14:tracePt t="39342" x="5476875" y="3668713"/>
          <p14:tracePt t="39351" x="5413375" y="3668713"/>
          <p14:tracePt t="39358" x="5365750" y="3668713"/>
          <p14:tracePt t="39368" x="5318125" y="3668713"/>
          <p14:tracePt t="39374" x="5300663" y="3668713"/>
          <p14:tracePt t="39382" x="5276850" y="3668713"/>
          <p14:tracePt t="39390" x="5268913" y="3668713"/>
          <p14:tracePt t="39398" x="5260975" y="3668713"/>
          <p14:tracePt t="39406" x="5253038" y="3668713"/>
          <p14:tracePt t="39479" x="5245100" y="3668713"/>
          <p14:tracePt t="39487" x="5237163" y="3668713"/>
          <p14:tracePt t="39494" x="5229225" y="3668713"/>
          <p14:tracePt t="39502" x="5213350" y="3668713"/>
          <p14:tracePt t="39511" x="5197475" y="3668713"/>
          <p14:tracePt t="39519" x="5173663" y="3660775"/>
          <p14:tracePt t="39526" x="5141913" y="3660775"/>
          <p14:tracePt t="39535" x="5126038" y="3660775"/>
          <p14:tracePt t="39543" x="5102225" y="3652838"/>
          <p14:tracePt t="39551" x="5086350" y="3652838"/>
          <p14:tracePt t="39558" x="5062538" y="3652838"/>
          <p14:tracePt t="39566" x="5014913" y="3644900"/>
          <p14:tracePt t="39574" x="4999038" y="3644900"/>
          <p14:tracePt t="39582" x="4983163" y="3629025"/>
          <p14:tracePt t="39591" x="4959350" y="3621088"/>
          <p14:tracePt t="39598" x="4943475" y="3621088"/>
          <p14:tracePt t="39606" x="4933950" y="3621088"/>
          <p14:tracePt t="39687" x="4967288" y="3621088"/>
          <p14:tracePt t="39695" x="5078413" y="3613150"/>
          <p14:tracePt t="39703" x="5197475" y="3613150"/>
          <p14:tracePt t="39711" x="5421313" y="3613150"/>
          <p14:tracePt t="39718" x="5700713" y="3613150"/>
          <p14:tracePt t="39726" x="6026150" y="3613150"/>
          <p14:tracePt t="39735" x="6289675" y="3613150"/>
          <p14:tracePt t="39742" x="6529388" y="3613150"/>
          <p14:tracePt t="39752" x="6648450" y="3621088"/>
          <p14:tracePt t="39758" x="6808788" y="3621088"/>
          <p14:tracePt t="39767" x="6864350" y="3629025"/>
          <p14:tracePt t="39775" x="6927850" y="3636963"/>
          <p14:tracePt t="39782" x="6943725" y="3644900"/>
          <p14:tracePt t="39790" x="6967538" y="3644900"/>
          <p14:tracePt t="39799" x="6975475" y="3652838"/>
          <p14:tracePt t="39846" x="6983413" y="3652838"/>
          <p14:tracePt t="39862" x="6991350" y="3652838"/>
          <p14:tracePt t="39878" x="7007225" y="3652838"/>
          <p14:tracePt t="39886" x="7023100" y="3652838"/>
          <p14:tracePt t="39894" x="7031038" y="3652838"/>
          <p14:tracePt t="39902" x="7046913" y="3652838"/>
          <p14:tracePt t="39910" x="7062788" y="3644900"/>
          <p14:tracePt t="39918" x="7086600" y="3644900"/>
          <p14:tracePt t="39926" x="7110413" y="3644900"/>
          <p14:tracePt t="39935" x="7151688" y="3644900"/>
          <p14:tracePt t="39942" x="7159625" y="3644900"/>
          <p14:tracePt t="39951" x="7175500" y="3644900"/>
          <p14:tracePt t="39959" x="7183438" y="3644900"/>
          <p14:tracePt t="39967" x="7191375" y="3644900"/>
          <p14:tracePt t="39974" x="7207250" y="3644900"/>
          <p14:tracePt t="39983" x="7215188" y="3644900"/>
          <p14:tracePt t="39990" x="7231063" y="3644900"/>
          <p14:tracePt t="39999" x="7239000" y="3644900"/>
          <p14:tracePt t="40007" x="7254875" y="3644900"/>
          <p14:tracePt t="40014" x="7278688" y="3644900"/>
          <p14:tracePt t="40022" x="7334250" y="3644900"/>
          <p14:tracePt t="40030" x="7405688" y="3644900"/>
          <p14:tracePt t="40039" x="7526338" y="3644900"/>
          <p14:tracePt t="40046" x="7645400" y="3644900"/>
          <p14:tracePt t="40054" x="7772400" y="3644900"/>
          <p14:tracePt t="40062" x="7885113" y="3644900"/>
          <p14:tracePt t="40070" x="7948613" y="3644900"/>
          <p14:tracePt t="40078" x="8027988" y="3644900"/>
          <p14:tracePt t="40087" x="8051800" y="3644900"/>
          <p14:tracePt t="40094" x="8059738" y="3644900"/>
          <p14:tracePt t="40102" x="8067675" y="3644900"/>
          <p14:tracePt t="40240" x="8067675" y="3636963"/>
          <p14:tracePt t="40303" x="8075613" y="3636963"/>
          <p14:tracePt t="43238" x="8075613" y="3621088"/>
          <p14:tracePt t="43246" x="8067675" y="3605213"/>
          <p14:tracePt t="43254" x="8059738" y="3595688"/>
          <p14:tracePt t="43263" x="8043863" y="3579813"/>
          <p14:tracePt t="43270" x="8035925" y="3563938"/>
          <p14:tracePt t="43278" x="8020050" y="3556000"/>
          <p14:tracePt t="43286" x="8012113" y="3532188"/>
          <p14:tracePt t="43294" x="8004175" y="3524250"/>
          <p14:tracePt t="43305" x="7980363" y="3516313"/>
          <p14:tracePt t="43310" x="7972425" y="3508375"/>
          <p14:tracePt t="43318" x="7893050" y="3460750"/>
          <p14:tracePt t="43327" x="7788275" y="3397250"/>
          <p14:tracePt t="43339" x="7716838" y="3365500"/>
          <p14:tracePt t="43342" x="7629525" y="3341688"/>
          <p14:tracePt t="43351" x="7581900" y="3286125"/>
          <p14:tracePt t="43359" x="7469188" y="3236913"/>
          <p14:tracePt t="43367" x="7445375" y="3213100"/>
          <p14:tracePt t="43374" x="7397750" y="3157538"/>
          <p14:tracePt t="43382" x="7381875" y="3141663"/>
          <p14:tracePt t="43391" x="7294563" y="3086100"/>
          <p14:tracePt t="43398" x="7270750" y="3030538"/>
          <p14:tracePt t="43406" x="7223125" y="2990850"/>
          <p14:tracePt t="43414" x="7135813" y="2935288"/>
          <p14:tracePt t="43426" x="7062788" y="2870200"/>
          <p14:tracePt t="43430" x="7015163" y="2830513"/>
          <p14:tracePt t="43439" x="6927850" y="2774950"/>
          <p14:tracePt t="43446" x="6800850" y="2743200"/>
          <p14:tracePt t="43454" x="6784975" y="2719388"/>
          <p14:tracePt t="43462" x="6656388" y="2703513"/>
          <p14:tracePt t="43470" x="6624638" y="2695575"/>
          <p14:tracePt t="43478" x="6545263" y="2671763"/>
          <p14:tracePt t="43486" x="6465888" y="2663825"/>
          <p14:tracePt t="43494" x="6402388" y="2655888"/>
          <p14:tracePt t="43504" x="6321425" y="2647950"/>
          <p14:tracePt t="43510" x="6202363" y="2624138"/>
          <p14:tracePt t="43518" x="6170613" y="2616200"/>
          <p14:tracePt t="43526" x="6091238" y="2608263"/>
          <p14:tracePt t="43534" x="6034088" y="2600325"/>
          <p14:tracePt t="43543" x="5970588" y="2600325"/>
          <p14:tracePt t="43551" x="5899150" y="2592388"/>
          <p14:tracePt t="43559" x="5811838" y="2576513"/>
          <p14:tracePt t="43567" x="5716588" y="2576513"/>
          <p14:tracePt t="43578" x="5643563" y="2566988"/>
          <p14:tracePt t="43583" x="5484813" y="2543175"/>
          <p14:tracePt t="43591" x="5389563" y="2519363"/>
          <p14:tracePt t="43599" x="5284788" y="2511425"/>
          <p14:tracePt t="43606" x="5260975" y="2511425"/>
          <p14:tracePt t="43614" x="5253038" y="2511425"/>
          <p14:tracePt t="43623" x="5237163" y="2511425"/>
          <p14:tracePt t="43646" x="5229225" y="2511425"/>
          <p14:tracePt t="43686" x="5221288" y="2503488"/>
          <p14:tracePt t="43702" x="5205413" y="2503488"/>
          <p14:tracePt t="43712" x="5189538" y="2503488"/>
          <p14:tracePt t="43719" x="5173663" y="2503488"/>
          <p14:tracePt t="43731" x="5133975" y="2503488"/>
          <p14:tracePt t="43735" x="5054600" y="2503488"/>
          <p14:tracePt t="43742" x="4951413" y="2495550"/>
          <p14:tracePt t="43751" x="4878388" y="2487613"/>
          <p14:tracePt t="43758" x="4727575" y="2479675"/>
          <p14:tracePt t="43767" x="4632325" y="2439988"/>
          <p14:tracePt t="43774" x="4464050" y="2416175"/>
          <p14:tracePt t="43783" x="4305300" y="2408238"/>
          <p14:tracePt t="43790" x="4192588" y="2408238"/>
          <p14:tracePt t="43799" x="4089400" y="2400300"/>
          <p14:tracePt t="43806" x="3906838" y="2392363"/>
          <p14:tracePt t="43814" x="3794125" y="2392363"/>
          <p14:tracePt t="43823" x="3714750" y="2384425"/>
          <p14:tracePt t="43831" x="3603625" y="2376488"/>
          <p14:tracePt t="43839" x="3532188" y="2368550"/>
          <p14:tracePt t="43846" x="3459163" y="2352675"/>
          <p14:tracePt t="43854" x="3435350" y="2352675"/>
          <p14:tracePt t="43862" x="3403600" y="2344738"/>
          <p14:tracePt t="43870" x="3379788" y="2336800"/>
          <p14:tracePt t="43887" x="3324225" y="2312988"/>
          <p14:tracePt t="43894" x="3276600" y="2305050"/>
          <p14:tracePt t="43903" x="3252788" y="2281238"/>
          <p14:tracePt t="43910" x="3213100" y="2273300"/>
          <p14:tracePt t="43918" x="3173413" y="2265363"/>
          <p14:tracePt t="43926" x="3084513" y="2249488"/>
          <p14:tracePt t="43935" x="2989263" y="2233613"/>
          <p14:tracePt t="43942" x="2878138" y="2208213"/>
          <p14:tracePt t="43951" x="2759075" y="2184400"/>
          <p14:tracePt t="43959" x="2662238" y="2152650"/>
          <p14:tracePt t="43967" x="2559050" y="2136775"/>
          <p14:tracePt t="43974" x="2503488" y="2120900"/>
          <p14:tracePt t="43983" x="2479675" y="2112963"/>
          <p14:tracePt t="43991" x="2463800" y="2105025"/>
          <p14:tracePt t="43999" x="2439988" y="2105025"/>
          <p14:tracePt t="44006" x="2424113" y="2105025"/>
          <p14:tracePt t="44014" x="2416175" y="2105025"/>
          <p14:tracePt t="44022" x="2408238" y="2105025"/>
          <p14:tracePt t="44035" x="2400300" y="2097088"/>
          <p14:tracePt t="44038" x="2384425" y="2089150"/>
          <p14:tracePt t="44046" x="2335213" y="2081213"/>
          <p14:tracePt t="44054" x="2303463" y="2081213"/>
          <p14:tracePt t="44062" x="2200275" y="2065338"/>
          <p14:tracePt t="44070" x="2144713" y="2057400"/>
          <p14:tracePt t="44079" x="2081213" y="2057400"/>
          <p14:tracePt t="44086" x="1968500" y="2049463"/>
          <p14:tracePt t="44095" x="1920875" y="2049463"/>
          <p14:tracePt t="44102" x="1897063" y="2049463"/>
          <p14:tracePt t="44110" x="1857375" y="2049463"/>
          <p14:tracePt t="44120" x="1833563" y="2049463"/>
          <p14:tracePt t="44126" x="1817688" y="2049463"/>
          <p14:tracePt t="44142" x="1809750" y="2049463"/>
          <p14:tracePt t="44151" x="1801813" y="2049463"/>
          <p14:tracePt t="44262" x="1801813" y="2041525"/>
          <p14:tracePt t="44287" x="1809750" y="2041525"/>
          <p14:tracePt t="44294" x="1825625" y="2033588"/>
          <p14:tracePt t="44303" x="1849438" y="2033588"/>
          <p14:tracePt t="44310" x="1881188" y="2033588"/>
          <p14:tracePt t="44318" x="1952625" y="2033588"/>
          <p14:tracePt t="44327" x="2065338" y="2033588"/>
          <p14:tracePt t="44335" x="2160588" y="2033588"/>
          <p14:tracePt t="44342" x="2239963" y="2033588"/>
          <p14:tracePt t="44351" x="2351088" y="2033588"/>
          <p14:tracePt t="44359" x="2416175" y="2033588"/>
          <p14:tracePt t="44368" x="2519363" y="2033588"/>
          <p14:tracePt t="44375" x="2606675" y="2033588"/>
          <p14:tracePt t="44383" x="2670175" y="2033588"/>
          <p14:tracePt t="44391" x="2709863" y="2033588"/>
          <p14:tracePt t="44398" x="2798763" y="2033588"/>
          <p14:tracePt t="44406" x="2814638" y="2033588"/>
          <p14:tracePt t="44414" x="2830513" y="2033588"/>
          <p14:tracePt t="44422" x="2854325" y="2033588"/>
          <p14:tracePt t="44430" x="2862263" y="2033588"/>
          <p14:tracePt t="44446" x="2870200" y="2033588"/>
          <p14:tracePt t="44454" x="2878138" y="2033588"/>
          <p14:tracePt t="44495" x="2886075" y="2033588"/>
          <p14:tracePt t="44510" x="2894013" y="2033588"/>
          <p14:tracePt t="44518" x="2901950" y="2033588"/>
          <p14:tracePt t="44528" x="2917825" y="2033588"/>
          <p14:tracePt t="44534" x="2925763" y="2033588"/>
          <p14:tracePt t="44542" x="2941638" y="2033588"/>
          <p14:tracePt t="44551" x="2957513" y="2033588"/>
          <p14:tracePt t="44558" x="2965450" y="2033588"/>
          <p14:tracePt t="44566" x="2973388" y="2033588"/>
          <p14:tracePt t="44575" x="2981325" y="2033588"/>
          <p14:tracePt t="44646" x="2989263" y="2033588"/>
          <p14:tracePt t="44678" x="2989263" y="2049463"/>
          <p14:tracePt t="44686" x="2989263" y="2057400"/>
          <p14:tracePt t="44694" x="2989263" y="2073275"/>
          <p14:tracePt t="44702" x="2989263" y="2120900"/>
          <p14:tracePt t="44710" x="2981325" y="2160588"/>
          <p14:tracePt t="44717" x="2973388" y="2200275"/>
          <p14:tracePt t="44726" x="2965450" y="2289175"/>
          <p14:tracePt t="44735" x="2957513" y="2352675"/>
          <p14:tracePt t="44742" x="2941638" y="2432050"/>
          <p14:tracePt t="44755" x="2917825" y="2551113"/>
          <p14:tracePt t="44759" x="2901950" y="2616200"/>
          <p14:tracePt t="44767" x="2862263" y="2695575"/>
          <p14:tracePt t="44775" x="2846388" y="2782888"/>
          <p14:tracePt t="44782" x="2838450" y="2790825"/>
          <p14:tracePt t="44791" x="2822575" y="2814638"/>
          <p14:tracePt t="44798" x="2814638" y="2838450"/>
          <p14:tracePt t="44806" x="2798763" y="2870200"/>
          <p14:tracePt t="44814" x="2790825" y="2894013"/>
          <p14:tracePt t="44822" x="2774950" y="2901950"/>
          <p14:tracePt t="44830" x="2759075" y="2919413"/>
          <p14:tracePt t="44838" x="2759075" y="2943225"/>
          <p14:tracePt t="44846" x="2741613" y="2967038"/>
          <p14:tracePt t="44854" x="2733675" y="2974975"/>
          <p14:tracePt t="44870" x="2725738" y="3038475"/>
          <p14:tracePt t="44878" x="2709863" y="3078163"/>
          <p14:tracePt t="44886" x="2701925" y="3094038"/>
          <p14:tracePt t="44894" x="2693988" y="3117850"/>
          <p14:tracePt t="44903" x="2686050" y="3133725"/>
          <p14:tracePt t="44910" x="2678113" y="3149600"/>
          <p14:tracePt t="44917" x="2670175" y="3173413"/>
          <p14:tracePt t="44926" x="2670175" y="3189288"/>
          <p14:tracePt t="44934" x="2670175" y="3197225"/>
          <p14:tracePt t="44942" x="2670175" y="3221038"/>
          <p14:tracePt t="44951" x="2670175" y="3236913"/>
          <p14:tracePt t="44958" x="2662238" y="3244850"/>
          <p14:tracePt t="44967" x="2654300" y="3252788"/>
          <p14:tracePt t="44974" x="2654300" y="3262313"/>
          <p14:tracePt t="44983" x="2654300" y="3270250"/>
          <p14:tracePt t="44999" x="2646363" y="3278188"/>
          <p14:tracePt t="45038" x="2638425" y="3286125"/>
          <p14:tracePt t="45046" x="2630488" y="3286125"/>
          <p14:tracePt t="45054" x="2630488" y="3294063"/>
          <p14:tracePt t="45063" x="2622550" y="3294063"/>
          <p14:tracePt t="45070" x="2606675" y="3302000"/>
          <p14:tracePt t="45078" x="2598738" y="3309938"/>
          <p14:tracePt t="45086" x="2582863" y="3309938"/>
          <p14:tracePt t="45095" x="2535238" y="3309938"/>
          <p14:tracePt t="45103" x="2471738" y="3309938"/>
          <p14:tracePt t="45110" x="2392363" y="3309938"/>
          <p14:tracePt t="45119" x="2279650" y="3317875"/>
          <p14:tracePt t="45126" x="2216150" y="3317875"/>
          <p14:tracePt t="45135" x="2105025" y="3333750"/>
          <p14:tracePt t="45142" x="2017713" y="3357563"/>
          <p14:tracePt t="45151" x="1952625" y="3389313"/>
          <p14:tracePt t="45158" x="1936750" y="3397250"/>
          <p14:tracePt t="45167" x="1881188" y="3397250"/>
          <p14:tracePt t="45175" x="1865313" y="3413125"/>
          <p14:tracePt t="45199" x="1865313" y="3421063"/>
          <p14:tracePt t="45238" x="1873250" y="3413125"/>
          <p14:tracePt t="45246" x="1881188" y="3413125"/>
          <p14:tracePt t="45254" x="1905000" y="3405188"/>
          <p14:tracePt t="45263" x="1920875" y="3397250"/>
          <p14:tracePt t="45279" x="1928813" y="3397250"/>
          <p14:tracePt t="45334" x="1912938" y="3397250"/>
          <p14:tracePt t="45343" x="1912938" y="3405188"/>
          <p14:tracePt t="45350" x="1905000" y="3405188"/>
          <p14:tracePt t="45359" x="1889125" y="3413125"/>
          <p14:tracePt t="45367" x="1865313" y="3421063"/>
          <p14:tracePt t="45375" x="1770063" y="3429000"/>
          <p14:tracePt t="45383" x="1658938" y="3436938"/>
          <p14:tracePt t="45391" x="1546225" y="3436938"/>
          <p14:tracePt t="45398" x="1450975" y="3436938"/>
          <p14:tracePt t="45407" x="1371600" y="3436938"/>
          <p14:tracePt t="45414" x="1292225" y="3421063"/>
          <p14:tracePt t="45423" x="1284288" y="3413125"/>
          <p14:tracePt t="45431" x="1284288" y="3405188"/>
          <p14:tracePt t="45447" x="1284288" y="3397250"/>
          <p14:tracePt t="45454" x="1292225" y="3397250"/>
          <p14:tracePt t="45462" x="1308100" y="3389313"/>
          <p14:tracePt t="45479" x="1316038" y="3381375"/>
          <p14:tracePt t="45486" x="1316038" y="3373438"/>
          <p14:tracePt t="45494" x="1323975" y="3373438"/>
          <p14:tracePt t="45511" x="1323975" y="3365500"/>
          <p14:tracePt t="45518" x="1331913" y="3349625"/>
          <p14:tracePt t="45526" x="1339850" y="3333750"/>
          <p14:tracePt t="45534" x="1347788" y="3325813"/>
          <p14:tracePt t="45546" x="1363663" y="3309938"/>
          <p14:tracePt t="45551" x="1371600" y="3294063"/>
          <p14:tracePt t="45559" x="1403350" y="3244850"/>
          <p14:tracePt t="45567" x="1419225" y="3236913"/>
          <p14:tracePt t="45574" x="1427163" y="3221038"/>
          <p14:tracePt t="45582" x="1443038" y="3173413"/>
          <p14:tracePt t="45591" x="1458913" y="3149600"/>
          <p14:tracePt t="45598" x="1458913" y="3141663"/>
          <p14:tracePt t="45606" x="1466850" y="3125788"/>
          <p14:tracePt t="45623" x="1474788" y="3117850"/>
          <p14:tracePt t="45639" x="1474788" y="3109913"/>
          <p14:tracePt t="45647" x="1474788" y="3101975"/>
          <p14:tracePt t="45654" x="1474788" y="3086100"/>
          <p14:tracePt t="45662" x="1474788" y="3070225"/>
          <p14:tracePt t="45670" x="1474788" y="3054350"/>
          <p14:tracePt t="45678" x="1474788" y="3038475"/>
          <p14:tracePt t="45686" x="1466850" y="2990850"/>
          <p14:tracePt t="45699" x="1458913" y="2982913"/>
          <p14:tracePt t="45702" x="1450975" y="2935288"/>
          <p14:tracePt t="45711" x="1435100" y="2878138"/>
          <p14:tracePt t="45719" x="1419225" y="2862263"/>
          <p14:tracePt t="45726" x="1419225" y="2846388"/>
          <p14:tracePt t="45735" x="1411288" y="2838450"/>
          <p14:tracePt t="45743" x="1403350" y="2814638"/>
          <p14:tracePt t="45751" x="1403350" y="2798763"/>
          <p14:tracePt t="45758" x="1403350" y="2774950"/>
          <p14:tracePt t="45767" x="1403350" y="2743200"/>
          <p14:tracePt t="45774" x="1403350" y="2727325"/>
          <p14:tracePt t="45782" x="1403350" y="2719388"/>
          <p14:tracePt t="45791" x="1403350" y="2703513"/>
          <p14:tracePt t="45798" x="1403350" y="2679700"/>
          <p14:tracePt t="45806" x="1411288" y="2655888"/>
          <p14:tracePt t="45814" x="1411288" y="2647950"/>
          <p14:tracePt t="45823" x="1411288" y="2632075"/>
          <p14:tracePt t="45830" x="1411288" y="2559050"/>
          <p14:tracePt t="45838" x="1411288" y="2519363"/>
          <p14:tracePt t="45851" x="1419225" y="2511425"/>
          <p14:tracePt t="45854" x="1419225" y="2487613"/>
          <p14:tracePt t="45863" x="1427163" y="2479675"/>
          <p14:tracePt t="45870" x="1427163" y="2471738"/>
          <p14:tracePt t="45886" x="1427163" y="2463800"/>
          <p14:tracePt t="45894" x="1435100" y="2455863"/>
          <p14:tracePt t="45902" x="1443038" y="2432050"/>
          <p14:tracePt t="45910" x="1443038" y="2416175"/>
          <p14:tracePt t="45918" x="1458913" y="2400300"/>
          <p14:tracePt t="45926" x="1466850" y="2376488"/>
          <p14:tracePt t="45934" x="1466850" y="2368550"/>
          <p14:tracePt t="45942" x="1482725" y="2360613"/>
          <p14:tracePt t="45951" x="1482725" y="2352675"/>
          <p14:tracePt t="45959" x="1498600" y="2336800"/>
          <p14:tracePt t="45966" x="1506538" y="2328863"/>
          <p14:tracePt t="45974" x="1522413" y="2320925"/>
          <p14:tracePt t="45983" x="1538288" y="2305050"/>
          <p14:tracePt t="45991" x="1546225" y="2297113"/>
          <p14:tracePt t="46003" x="1570038" y="2265363"/>
          <p14:tracePt t="46006" x="1577975" y="2249488"/>
          <p14:tracePt t="46014" x="1633538" y="2200275"/>
          <p14:tracePt t="46023" x="1666875" y="2192338"/>
          <p14:tracePt t="46030" x="1714500" y="2176463"/>
          <p14:tracePt t="46038" x="1738313" y="2152650"/>
          <p14:tracePt t="46046" x="1762125" y="2144713"/>
          <p14:tracePt t="46054" x="1801813" y="2128838"/>
          <p14:tracePt t="46062" x="1857375" y="2120900"/>
          <p14:tracePt t="46070" x="1897063" y="2089150"/>
          <p14:tracePt t="46079" x="1936750" y="2081213"/>
          <p14:tracePt t="46086" x="2057400" y="2065338"/>
          <p14:tracePt t="46094" x="2152650" y="2041525"/>
          <p14:tracePt t="46102" x="2232025" y="2033588"/>
          <p14:tracePt t="46111" x="2343150" y="2033588"/>
          <p14:tracePt t="46118" x="2384425" y="2033588"/>
          <p14:tracePt t="46126" x="2400300" y="2033588"/>
          <p14:tracePt t="46134" x="2447925" y="2033588"/>
          <p14:tracePt t="46142" x="2543175" y="2033588"/>
          <p14:tracePt t="46154" x="2582863" y="2033588"/>
          <p14:tracePt t="46159" x="2638425" y="2025650"/>
          <p14:tracePt t="46166" x="2678113" y="2017713"/>
          <p14:tracePt t="46174" x="2686050" y="2017713"/>
          <p14:tracePt t="46184" x="2693988" y="2017713"/>
          <p14:tracePt t="46190" x="2701925" y="2017713"/>
          <p14:tracePt t="46271" x="2701925" y="2033588"/>
          <p14:tracePt t="46279" x="2701925" y="2049463"/>
          <p14:tracePt t="46287" x="2709863" y="2097088"/>
          <p14:tracePt t="46295" x="2717800" y="2136775"/>
          <p14:tracePt t="46303" x="2717800" y="2152650"/>
          <p14:tracePt t="46310" x="2717800" y="2224088"/>
          <p14:tracePt t="46319" x="2725738" y="2241550"/>
          <p14:tracePt t="46326" x="2725738" y="2281238"/>
          <p14:tracePt t="46335" x="2733675" y="2305050"/>
          <p14:tracePt t="46342" x="2733675" y="2368550"/>
          <p14:tracePt t="46351" x="2733675" y="2416175"/>
          <p14:tracePt t="46358" x="2733675" y="2535238"/>
          <p14:tracePt t="46367" x="2733675" y="2624138"/>
          <p14:tracePt t="46375" x="2725738" y="2703513"/>
          <p14:tracePt t="46382" x="2709863" y="2814638"/>
          <p14:tracePt t="46390" x="2709863" y="2854325"/>
          <p14:tracePt t="46398" x="2678113" y="2927350"/>
          <p14:tracePt t="46406" x="2678113" y="3014663"/>
          <p14:tracePt t="46415" x="2670175" y="3078163"/>
          <p14:tracePt t="46422" x="2662238" y="3125788"/>
          <p14:tracePt t="46430" x="2654300" y="3149600"/>
          <p14:tracePt t="46438" x="2638425" y="3189288"/>
          <p14:tracePt t="46446" x="2630488" y="3189288"/>
          <p14:tracePt t="46454" x="2622550" y="3197225"/>
          <p14:tracePt t="46463" x="2622550" y="3213100"/>
          <p14:tracePt t="46470" x="2614613" y="3221038"/>
          <p14:tracePt t="46478" x="2606675" y="3236913"/>
          <p14:tracePt t="46495" x="2598738" y="3244850"/>
          <p14:tracePt t="46502" x="2598738" y="3252788"/>
          <p14:tracePt t="46519" x="2590800" y="3270250"/>
          <p14:tracePt t="46526" x="2582863" y="3278188"/>
          <p14:tracePt t="46534" x="2574925" y="3286125"/>
          <p14:tracePt t="46542" x="2559050" y="3309938"/>
          <p14:tracePt t="46551" x="2551113" y="3333750"/>
          <p14:tracePt t="46559" x="2543175" y="3349625"/>
          <p14:tracePt t="46567" x="2535238" y="3365500"/>
          <p14:tracePt t="46574" x="2511425" y="3397250"/>
          <p14:tracePt t="46584" x="2503488" y="3405188"/>
          <p14:tracePt t="46591" x="2487613" y="3476625"/>
          <p14:tracePt t="46598" x="2479675" y="3476625"/>
          <p14:tracePt t="46606" x="2471738" y="3508375"/>
          <p14:tracePt t="46614" x="2439988" y="3516313"/>
          <p14:tracePt t="46622" x="2439988" y="3532188"/>
          <p14:tracePt t="46631" x="2432050" y="3548063"/>
          <p14:tracePt t="46639" x="2424113" y="3556000"/>
          <p14:tracePt t="46646" x="2424113" y="3563938"/>
          <p14:tracePt t="46654" x="2416175" y="3571875"/>
          <p14:tracePt t="46712" x="2408238" y="3571875"/>
          <p14:tracePt t="46717" x="2400300" y="3571875"/>
          <p14:tracePt t="46734" x="2374900" y="3571875"/>
          <p14:tracePt t="46742" x="2366963" y="3571875"/>
          <p14:tracePt t="46750" x="2359025" y="3571875"/>
          <p14:tracePt t="46759" x="2335213" y="3571875"/>
          <p14:tracePt t="46767" x="2319338" y="3571875"/>
          <p14:tracePt t="46774" x="2303463" y="3571875"/>
          <p14:tracePt t="46783" x="2295525" y="3571875"/>
          <p14:tracePt t="46790" x="2279650" y="3563938"/>
          <p14:tracePt t="46798" x="2271713" y="3556000"/>
          <p14:tracePt t="46806" x="2263775" y="3548063"/>
          <p14:tracePt t="46814" x="2247900" y="3540125"/>
          <p14:tracePt t="46823" x="2239963" y="3540125"/>
          <p14:tracePt t="46831" x="2224088" y="3524250"/>
          <p14:tracePt t="46838" x="2216150" y="3524250"/>
          <p14:tracePt t="46847" x="2176463" y="3500438"/>
          <p14:tracePt t="46854" x="2144713" y="3484563"/>
          <p14:tracePt t="46862" x="2128838" y="3476625"/>
          <p14:tracePt t="46872" x="2089150" y="3460750"/>
          <p14:tracePt t="46885" x="2081213" y="3452813"/>
          <p14:tracePt t="46887" x="2073275" y="3444875"/>
          <p14:tracePt t="46894" x="2065338" y="3436938"/>
          <p14:tracePt t="46926" x="2073275" y="3413125"/>
          <p14:tracePt t="46934" x="2073275" y="3405188"/>
          <p14:tracePt t="46942" x="2089150" y="3389313"/>
          <p14:tracePt t="46951" x="2089150" y="3381375"/>
          <p14:tracePt t="46958" x="2105025" y="3373438"/>
          <p14:tracePt t="46967" x="2120900" y="3357563"/>
          <p14:tracePt t="46974" x="2136775" y="3349625"/>
          <p14:tracePt t="46982" x="2144713" y="3333750"/>
          <p14:tracePt t="46991" x="2224088" y="3317875"/>
          <p14:tracePt t="46998" x="2287588" y="3302000"/>
          <p14:tracePt t="47006" x="2366963" y="3278188"/>
          <p14:tracePt t="47014" x="2455863" y="3270250"/>
          <p14:tracePt t="47023" x="2519363" y="3252788"/>
          <p14:tracePt t="47030" x="2654300" y="3236913"/>
          <p14:tracePt t="47038" x="2767013" y="3221038"/>
          <p14:tracePt t="47046" x="2886075" y="3205163"/>
          <p14:tracePt t="47054" x="2965450" y="3197225"/>
          <p14:tracePt t="47059" x="3052763" y="3189288"/>
          <p14:tracePt t="47070" x="3117850" y="3181350"/>
          <p14:tracePt t="47079" x="3157538" y="3173413"/>
          <p14:tracePt t="47086" x="3173413" y="3173413"/>
          <p14:tracePt t="47126" x="3173413" y="3165475"/>
          <p14:tracePt t="47759" x="3181350" y="3165475"/>
          <p14:tracePt t="47783" x="3181350" y="3173413"/>
          <p14:tracePt t="47791" x="3197225" y="3173413"/>
          <p14:tracePt t="47799" x="3205163" y="3173413"/>
          <p14:tracePt t="47807" x="3213100" y="3181350"/>
          <p14:tracePt t="47817" x="3236913" y="3189288"/>
          <p14:tracePt t="47822" x="3252788" y="3189288"/>
          <p14:tracePt t="47831" x="3260725" y="3189288"/>
          <p14:tracePt t="47838" x="3284538" y="3189288"/>
          <p14:tracePt t="47854" x="3292475" y="3189288"/>
          <p14:tracePt t="47870" x="3300413" y="3189288"/>
          <p14:tracePt t="48280" x="3340100" y="3189288"/>
          <p14:tracePt t="48287" x="3348038" y="3189288"/>
          <p14:tracePt t="48295" x="3363913" y="3197225"/>
          <p14:tracePt t="48302" x="3371850" y="3197225"/>
          <p14:tracePt t="48310" x="3387725" y="3197225"/>
          <p14:tracePt t="48319" x="3395663" y="3197225"/>
          <p14:tracePt t="48326" x="3403600" y="3205163"/>
          <p14:tracePt t="48507" x="3411538" y="3205163"/>
          <p14:tracePt t="48513" x="3435350" y="3221038"/>
          <p14:tracePt t="48519" x="3459163" y="3228975"/>
          <p14:tracePt t="48526" x="3492500" y="3244850"/>
          <p14:tracePt t="48534" x="3508375" y="3252788"/>
          <p14:tracePt t="48543" x="3540125" y="3270250"/>
          <p14:tracePt t="48551" x="3556000" y="3270250"/>
          <p14:tracePt t="48558" x="3571875" y="3278188"/>
          <p14:tracePt t="48566" x="3619500" y="3294063"/>
          <p14:tracePt t="48574" x="3643313" y="3302000"/>
          <p14:tracePt t="48582" x="3659188" y="3302000"/>
          <p14:tracePt t="48591" x="3683000" y="3302000"/>
          <p14:tracePt t="48599" x="3698875" y="3309938"/>
          <p14:tracePt t="48606" x="3714750" y="3309938"/>
          <p14:tracePt t="48614" x="3738563" y="3317875"/>
          <p14:tracePt t="48622" x="3746500" y="3317875"/>
          <p14:tracePt t="48630" x="3770313" y="3325813"/>
          <p14:tracePt t="48638" x="3778250" y="3325813"/>
          <p14:tracePt t="48646" x="3786188" y="3325813"/>
          <p14:tracePt t="48654" x="3794125" y="3325813"/>
          <p14:tracePt t="48726" x="3802063" y="3325813"/>
          <p14:tracePt t="48750" x="3810000" y="3325813"/>
          <p14:tracePt t="48766" x="3810000" y="3317875"/>
          <p14:tracePt t="48782" x="3817938" y="3317875"/>
          <p14:tracePt t="53488" x="3825875" y="3317875"/>
          <p14:tracePt t="53503" x="3833813" y="3317875"/>
          <p14:tracePt t="53511" x="3843338" y="3317875"/>
          <p14:tracePt t="53518" x="3851275" y="3317875"/>
          <p14:tracePt t="53526" x="3859213" y="3317875"/>
          <p14:tracePt t="53535" x="3867150" y="3325813"/>
          <p14:tracePt t="53542" x="3883025" y="3325813"/>
          <p14:tracePt t="53551" x="3890963" y="3325813"/>
          <p14:tracePt t="53558" x="3906838" y="3333750"/>
          <p14:tracePt t="53567" x="3906838" y="3341688"/>
          <p14:tracePt t="53578" x="3930650" y="3341688"/>
          <p14:tracePt t="53590" x="3938588" y="3349625"/>
          <p14:tracePt t="53598" x="3946525" y="3357563"/>
          <p14:tracePt t="53614" x="3954463" y="3365500"/>
          <p14:tracePt t="53630" x="3962400" y="3365500"/>
          <p14:tracePt t="53638" x="3970338" y="3373438"/>
          <p14:tracePt t="53646" x="3978275" y="3381375"/>
          <p14:tracePt t="53662" x="3978275" y="3389313"/>
          <p14:tracePt t="53670" x="3986213" y="3389313"/>
          <p14:tracePt t="53678" x="3986213" y="3397250"/>
          <p14:tracePt t="53694" x="3994150" y="3397250"/>
          <p14:tracePt t="53702" x="4002088" y="3397250"/>
          <p14:tracePt t="53711" x="4010025" y="3405188"/>
          <p14:tracePt t="53731" x="4017963" y="3413125"/>
          <p14:tracePt t="53735" x="4041775" y="3413125"/>
          <p14:tracePt t="53742" x="4049713" y="3413125"/>
          <p14:tracePt t="53751" x="4057650" y="3429000"/>
          <p14:tracePt t="53758" x="4073525" y="3429000"/>
          <p14:tracePt t="53766" x="4089400" y="3436938"/>
          <p14:tracePt t="53775" x="4097338" y="3444875"/>
          <p14:tracePt t="53782" x="4105275" y="3444875"/>
          <p14:tracePt t="53790" x="4113213" y="3444875"/>
          <p14:tracePt t="53799" x="4121150" y="3444875"/>
          <p14:tracePt t="53807" x="4137025" y="3444875"/>
          <p14:tracePt t="53814" x="4152900" y="3444875"/>
          <p14:tracePt t="53822" x="4168775" y="3452813"/>
          <p14:tracePt t="53831" x="4176713" y="3460750"/>
          <p14:tracePt t="53838" x="4192588" y="3460750"/>
          <p14:tracePt t="53846" x="4210050" y="3460750"/>
          <p14:tracePt t="53855" x="4217988" y="3460750"/>
          <p14:tracePt t="53862" x="4233863" y="3460750"/>
          <p14:tracePt t="53870" x="4241800" y="3460750"/>
          <p14:tracePt t="53882" x="4281488" y="3468688"/>
          <p14:tracePt t="53886" x="4297363" y="3476625"/>
          <p14:tracePt t="53894" x="4368800" y="3500438"/>
          <p14:tracePt t="53902" x="4392613" y="3500438"/>
          <p14:tracePt t="53920" x="4551363" y="3548063"/>
          <p14:tracePt t="53926" x="4559300" y="3548063"/>
          <p14:tracePt t="53934" x="4592638" y="3556000"/>
          <p14:tracePt t="53942" x="4616450" y="3563938"/>
          <p14:tracePt t="53951" x="4624388" y="3563938"/>
          <p14:tracePt t="53967" x="4632325" y="3571875"/>
          <p14:tracePt t="54000" x="4640263" y="3571875"/>
          <p14:tracePt t="54034" x="4648200" y="3563938"/>
          <p14:tracePt t="54062" x="4648200" y="3556000"/>
          <p14:tracePt t="54086" x="4648200" y="3548063"/>
          <p14:tracePt t="54094" x="4640263" y="3548063"/>
          <p14:tracePt t="54102" x="4640263" y="3540125"/>
          <p14:tracePt t="54110" x="4640263" y="3532188"/>
          <p14:tracePt t="54117" x="4632325" y="3532188"/>
          <p14:tracePt t="54151" x="4624388" y="3532188"/>
          <p14:tracePt t="54166" x="4608513" y="3532188"/>
          <p14:tracePt t="54174" x="4600575" y="3532188"/>
          <p14:tracePt t="54186" x="4592638" y="3524250"/>
          <p14:tracePt t="54190" x="4584700" y="3524250"/>
          <p14:tracePt t="54199" x="4559300" y="3524250"/>
          <p14:tracePt t="54206" x="4551363" y="3524250"/>
          <p14:tracePt t="54214" x="4543425" y="3524250"/>
          <p14:tracePt t="54222" x="4527550" y="3524250"/>
          <p14:tracePt t="54230" x="4519613" y="3524250"/>
          <p14:tracePt t="54238" x="4503738" y="3516313"/>
          <p14:tracePt t="54254" x="4487863" y="3508375"/>
          <p14:tracePt t="54455" x="4487863" y="3500438"/>
          <p14:tracePt t="54470" x="4487863" y="3492500"/>
          <p14:tracePt t="54478" x="4487863" y="3484563"/>
          <p14:tracePt t="54495" x="4487863" y="3476625"/>
          <p14:tracePt t="54511" x="4479925" y="3476625"/>
          <p14:tracePt t="54518" x="4479925" y="3468688"/>
          <p14:tracePt t="54542" x="4471988" y="3460750"/>
          <p14:tracePt t="54551" x="4471988" y="3452813"/>
          <p14:tracePt t="54558" x="4464050" y="3452813"/>
          <p14:tracePt t="54582" x="4456113" y="3444875"/>
          <p14:tracePt t="54590" x="4448175" y="3444875"/>
          <p14:tracePt t="54598" x="4440238" y="3444875"/>
          <p14:tracePt t="54672" x="4432300" y="3444875"/>
          <p14:tracePt t="54687" x="4424363" y="3444875"/>
          <p14:tracePt t="54694" x="4408488" y="3444875"/>
          <p14:tracePt t="54702" x="4392613" y="3444875"/>
          <p14:tracePt t="54710" x="4384675" y="3444875"/>
          <p14:tracePt t="54719" x="4376738" y="3444875"/>
          <p14:tracePt t="54726" x="4360863" y="3444875"/>
          <p14:tracePt t="54751" x="4352925" y="3444875"/>
          <p14:tracePt t="54822" x="4337050" y="3444875"/>
          <p14:tracePt t="54838" x="4329113" y="3444875"/>
          <p14:tracePt t="54846" x="4313238" y="3436938"/>
          <p14:tracePt t="54854" x="4305300" y="3429000"/>
          <p14:tracePt t="54862" x="4289425" y="3429000"/>
          <p14:tracePt t="54870" x="4265613" y="3429000"/>
          <p14:tracePt t="54888" x="4241800" y="3421063"/>
          <p14:tracePt t="54894" x="4233863" y="3421063"/>
          <p14:tracePt t="54983" x="4233863" y="3413125"/>
          <p14:tracePt t="54998" x="4241800" y="3397250"/>
          <p14:tracePt t="55006" x="4249738" y="3397250"/>
          <p14:tracePt t="55014" x="4257675" y="3389313"/>
          <p14:tracePt t="55031" x="4265613" y="3381375"/>
          <p14:tracePt t="55119" x="4257675" y="3373438"/>
          <p14:tracePt t="55126" x="4249738" y="3373438"/>
          <p14:tracePt t="55134" x="4241800" y="3373438"/>
          <p14:tracePt t="55143" x="4233863" y="3373438"/>
          <p14:tracePt t="55151" x="4217988" y="3373438"/>
          <p14:tracePt t="55161" x="4210050" y="3373438"/>
          <p14:tracePt t="55169" x="4200525" y="3373438"/>
          <p14:tracePt t="55174" x="4192588" y="3373438"/>
          <p14:tracePt t="55206" x="4184650" y="3373438"/>
          <p14:tracePt t="56664" x="4192588" y="3373438"/>
          <p14:tracePt t="56679" x="4200525" y="3373438"/>
          <p14:tracePt t="56695" x="4210050" y="3373438"/>
          <p14:tracePt t="56710" x="4217988" y="3373438"/>
          <p14:tracePt t="56718" x="4225925" y="3373438"/>
          <p14:tracePt t="56726" x="4225925" y="3365500"/>
          <p14:tracePt t="56735" x="4233863" y="3365500"/>
          <p14:tracePt t="56751" x="4241800" y="3365500"/>
          <p14:tracePt t="56774" x="4241800" y="3357563"/>
          <p14:tracePt t="56790" x="4249738" y="3357563"/>
          <p14:tracePt t="56808" x="4257675" y="3357563"/>
          <p14:tracePt t="56822" x="4265613" y="3357563"/>
          <p14:tracePt t="56974" x="4265613" y="3365500"/>
          <p14:tracePt t="56990" x="4265613" y="3373438"/>
          <p14:tracePt t="56998" x="4265613" y="3381375"/>
          <p14:tracePt t="57006" x="4265613" y="3389313"/>
          <p14:tracePt t="57038" x="4265613" y="3405188"/>
          <p14:tracePt t="57078" x="4265613" y="3413125"/>
          <p14:tracePt t="57102" x="4265613" y="3429000"/>
          <p14:tracePt t="57118" x="4265613" y="3436938"/>
          <p14:tracePt t="57134" x="4257675" y="3452813"/>
          <p14:tracePt t="57150" x="4257675" y="3460750"/>
          <p14:tracePt t="57158" x="4249738" y="3460750"/>
          <p14:tracePt t="57166" x="4249738" y="3468688"/>
          <p14:tracePt t="57432" x="4249738" y="3476625"/>
          <p14:tracePt t="57815" x="4257675" y="3476625"/>
          <p14:tracePt t="57823" x="4265613" y="3476625"/>
          <p14:tracePt t="57847" x="4273550" y="3476625"/>
          <p14:tracePt t="57870" x="4281488" y="3468688"/>
          <p14:tracePt t="57886" x="4297363" y="3468688"/>
          <p14:tracePt t="57902" x="4305300" y="3468688"/>
          <p14:tracePt t="57910" x="4313238" y="3468688"/>
          <p14:tracePt t="57918" x="4321175" y="3460750"/>
          <p14:tracePt t="57934" x="4329113" y="3460750"/>
          <p14:tracePt t="57958" x="4337050" y="3460750"/>
          <p14:tracePt t="57991" x="4344988" y="3460750"/>
          <p14:tracePt t="58006" x="4352925" y="3452813"/>
          <p14:tracePt t="58022" x="4360863" y="3452813"/>
          <p14:tracePt t="58030" x="4368800" y="3452813"/>
          <p14:tracePt t="58038" x="4376738" y="3452813"/>
          <p14:tracePt t="58046" x="4384675" y="3452813"/>
          <p14:tracePt t="58054" x="4392613" y="3452813"/>
          <p14:tracePt t="58062" x="4400550" y="3452813"/>
          <p14:tracePt t="58079" x="4408488" y="3452813"/>
          <p14:tracePt t="59288" x="4416425" y="3452813"/>
          <p14:tracePt t="59303" x="4416425" y="3460750"/>
          <p14:tracePt t="60162" x="4416425" y="3468688"/>
          <p14:tracePt t="60168" x="4416425" y="3476625"/>
          <p14:tracePt t="60186" x="4416425" y="3492500"/>
          <p14:tracePt t="60190" x="4408488" y="3508375"/>
          <p14:tracePt t="60198" x="4408488" y="3516313"/>
          <p14:tracePt t="60206" x="4400550" y="3524250"/>
          <p14:tracePt t="60214" x="4392613" y="3532188"/>
          <p14:tracePt t="60222" x="4392613" y="3540125"/>
          <p14:tracePt t="60230" x="4384675" y="3548063"/>
          <p14:tracePt t="60238" x="4384675" y="3556000"/>
          <p14:tracePt t="60390" x="4408488" y="3556000"/>
          <p14:tracePt t="60403" x="4424363" y="3556000"/>
          <p14:tracePt t="60406" x="4440238" y="3548063"/>
          <p14:tracePt t="60414" x="4448175" y="3548063"/>
          <p14:tracePt t="60422" x="4464050" y="3540125"/>
          <p14:tracePt t="60430" x="4479925" y="3532188"/>
          <p14:tracePt t="60438" x="4487863" y="3532188"/>
          <p14:tracePt t="60447" x="4495800" y="3532188"/>
          <p14:tracePt t="60454" x="4495800" y="3524250"/>
          <p14:tracePt t="60463" x="4503738" y="3524250"/>
          <p14:tracePt t="62263" x="4503738" y="3532188"/>
          <p14:tracePt t="62270" x="4503738" y="3540125"/>
          <p14:tracePt t="62286" x="4503738" y="3548063"/>
          <p14:tracePt t="62294" x="4503738" y="3556000"/>
          <p14:tracePt t="62310" x="4503738" y="3563938"/>
          <p14:tracePt t="62334" x="4503738" y="3571875"/>
          <p14:tracePt t="62367" x="4511675" y="3579813"/>
          <p14:tracePt t="62370" x="4511675" y="3587750"/>
          <p14:tracePt t="62391" x="4519613" y="3587750"/>
          <p14:tracePt t="62398" x="4519613" y="3595688"/>
          <p14:tracePt t="62415" x="4527550" y="3595688"/>
          <p14:tracePt t="62471" x="4535488" y="3595688"/>
          <p14:tracePt t="62486" x="4535488" y="3605213"/>
          <p14:tracePt t="62510" x="4543425" y="3605213"/>
          <p14:tracePt t="62583" x="4592638" y="3605213"/>
          <p14:tracePt t="62591" x="4624388" y="3605213"/>
          <p14:tracePt t="62598" x="4640263" y="3595688"/>
          <p14:tracePt t="62607" x="4664075" y="3595688"/>
          <p14:tracePt t="62614" x="4759325" y="3579813"/>
          <p14:tracePt t="62622" x="4806950" y="3579813"/>
          <p14:tracePt t="62631" x="4894263" y="3556000"/>
          <p14:tracePt t="62638" x="4959350" y="3548063"/>
          <p14:tracePt t="62646" x="5094288" y="3532188"/>
          <p14:tracePt t="62654" x="5181600" y="3516313"/>
          <p14:tracePt t="62662" x="5276850" y="3500438"/>
          <p14:tracePt t="62675" x="5413375" y="3476625"/>
          <p14:tracePt t="62678" x="5492750" y="3476625"/>
          <p14:tracePt t="62686" x="5564188" y="3468688"/>
          <p14:tracePt t="62694" x="5635625" y="3468688"/>
          <p14:tracePt t="62702" x="5692775" y="3468688"/>
          <p14:tracePt t="62711" x="5724525" y="3468688"/>
          <p14:tracePt t="62718" x="5732463" y="3468688"/>
          <p14:tracePt t="62726" x="5740400" y="3468688"/>
          <p14:tracePt t="62783" x="5748338" y="3468688"/>
          <p14:tracePt t="62791" x="5756275" y="3468688"/>
          <p14:tracePt t="62799" x="5764213" y="3468688"/>
          <p14:tracePt t="62815" x="5772150" y="3460750"/>
          <p14:tracePt t="62830" x="5780088" y="3460750"/>
          <p14:tracePt t="62846" x="5795963" y="3452813"/>
          <p14:tracePt t="62863" x="5803900" y="3452813"/>
          <p14:tracePt t="62870" x="5811838" y="3452813"/>
          <p14:tracePt t="62878" x="5827713" y="3452813"/>
          <p14:tracePt t="62886" x="5843588" y="3452813"/>
          <p14:tracePt t="62894" x="5851525" y="3452813"/>
          <p14:tracePt t="62902" x="5859463" y="3452813"/>
          <p14:tracePt t="62910" x="5875338" y="3452813"/>
          <p14:tracePt t="62918" x="5883275" y="3452813"/>
          <p14:tracePt t="62943" x="5891213" y="3452813"/>
          <p14:tracePt t="62959" x="5899150" y="3452813"/>
          <p14:tracePt t="62978" x="5907088" y="3460750"/>
          <p14:tracePt t="62982" x="5907088" y="3468688"/>
          <p14:tracePt t="62990" x="5922963" y="3476625"/>
          <p14:tracePt t="62998" x="5922963" y="3484563"/>
          <p14:tracePt t="63006" x="5938838" y="3500438"/>
          <p14:tracePt t="63014" x="5946775" y="3508375"/>
          <p14:tracePt t="63022" x="5962650" y="3524250"/>
          <p14:tracePt t="63030" x="5978525" y="3532188"/>
          <p14:tracePt t="63038" x="5978525" y="3540125"/>
          <p14:tracePt t="63046" x="6002338" y="3571875"/>
          <p14:tracePt t="63054" x="6010275" y="3579813"/>
          <p14:tracePt t="63062" x="6043613" y="3605213"/>
          <p14:tracePt t="63070" x="6051550" y="3629025"/>
          <p14:tracePt t="63078" x="6067425" y="3644900"/>
          <p14:tracePt t="63086" x="6091238" y="3660775"/>
          <p14:tracePt t="63095" x="6115050" y="3684588"/>
          <p14:tracePt t="63102" x="6130925" y="3700463"/>
          <p14:tracePt t="63110" x="6186488" y="3724275"/>
          <p14:tracePt t="63118" x="6226175" y="3756025"/>
          <p14:tracePt t="63130" x="6305550" y="3787775"/>
          <p14:tracePt t="63135" x="6426200" y="3811588"/>
          <p14:tracePt t="63142" x="6465888" y="3843338"/>
          <p14:tracePt t="63151" x="6537325" y="3859213"/>
          <p14:tracePt t="63158" x="6624638" y="3875088"/>
          <p14:tracePt t="63167" x="6688138" y="3890963"/>
          <p14:tracePt t="63174" x="6735763" y="3890963"/>
          <p14:tracePt t="63184" x="6824663" y="3890963"/>
          <p14:tracePt t="63190" x="6856413" y="3890963"/>
          <p14:tracePt t="63198" x="6896100" y="3890963"/>
          <p14:tracePt t="63206" x="6919913" y="3890963"/>
          <p14:tracePt t="63214" x="6935788" y="3890963"/>
          <p14:tracePt t="63222" x="6951663" y="3890963"/>
          <p14:tracePt t="63230" x="6967538" y="3883025"/>
          <p14:tracePt t="63238" x="6975475" y="3883025"/>
          <p14:tracePt t="63246" x="6991350" y="3875088"/>
          <p14:tracePt t="63254" x="7015163" y="3867150"/>
          <p14:tracePt t="63262" x="7031038" y="3859213"/>
          <p14:tracePt t="63270" x="7046913" y="3851275"/>
          <p14:tracePt t="63278" x="7070725" y="3843338"/>
          <p14:tracePt t="63286" x="7102475" y="3843338"/>
          <p14:tracePt t="63294" x="7126288" y="3835400"/>
          <p14:tracePt t="63303" x="7151688" y="3827463"/>
          <p14:tracePt t="63310" x="7167563" y="3819525"/>
          <p14:tracePt t="63318" x="7175500" y="3811588"/>
          <p14:tracePt t="63327" x="7191375" y="3803650"/>
          <p14:tracePt t="63334" x="7199313" y="3795713"/>
          <p14:tracePt t="63342" x="7215188" y="3787775"/>
          <p14:tracePt t="63351" x="7231063" y="3787775"/>
          <p14:tracePt t="63359" x="7262813" y="3787775"/>
          <p14:tracePt t="63367" x="7278688" y="3787775"/>
          <p14:tracePt t="63374" x="7302500" y="3779838"/>
          <p14:tracePt t="63382" x="7318375" y="3779838"/>
          <p14:tracePt t="63390" x="7326313" y="3779838"/>
          <p14:tracePt t="63430" x="7326313" y="3771900"/>
          <p14:tracePt t="63446" x="7334250" y="3763963"/>
          <p14:tracePt t="63454" x="7334250" y="3756025"/>
          <p14:tracePt t="63463" x="7334250" y="3748088"/>
          <p14:tracePt t="63470" x="7334250" y="3740150"/>
          <p14:tracePt t="63479" x="7350125" y="3724275"/>
          <p14:tracePt t="63486" x="7350125" y="3716338"/>
          <p14:tracePt t="63495" x="7350125" y="3708400"/>
          <p14:tracePt t="63508" x="7358063" y="3692525"/>
          <p14:tracePt t="63511" x="7366000" y="3684588"/>
          <p14:tracePt t="63519" x="7366000" y="3676650"/>
          <p14:tracePt t="63526" x="7366000" y="3668713"/>
          <p14:tracePt t="63535" x="7366000" y="3660775"/>
          <p14:tracePt t="63543" x="7373938" y="3644900"/>
          <p14:tracePt t="63551" x="7373938" y="3636963"/>
          <p14:tracePt t="63558" x="7381875" y="3621088"/>
          <p14:tracePt t="63567" x="7389813" y="3595688"/>
          <p14:tracePt t="63574" x="7389813" y="3587750"/>
          <p14:tracePt t="63582" x="7397750" y="3579813"/>
          <p14:tracePt t="63599" x="7397750" y="3571875"/>
          <p14:tracePt t="63607" x="7405688" y="3571875"/>
          <p14:tracePt t="63614" x="7405688" y="3563938"/>
          <p14:tracePt t="63622" x="7413625" y="3563938"/>
          <p14:tracePt t="63678" x="7421563" y="3563938"/>
          <p14:tracePt t="63718" x="7429500" y="3563938"/>
          <p14:tracePt t="63743" x="7437438" y="3563938"/>
          <p14:tracePt t="63769" x="7445375" y="3563938"/>
          <p14:tracePt t="63775" x="7453313" y="3563938"/>
          <p14:tracePt t="63783" x="7453313" y="3571875"/>
          <p14:tracePt t="63790" x="7461250" y="3587750"/>
          <p14:tracePt t="63799" x="7461250" y="3595688"/>
          <p14:tracePt t="63806" x="7477125" y="3621088"/>
          <p14:tracePt t="63814" x="7502525" y="3692525"/>
          <p14:tracePt t="63823" x="7534275" y="3740150"/>
          <p14:tracePt t="63831" x="7581900" y="3867150"/>
          <p14:tracePt t="63838" x="7629525" y="3906838"/>
          <p14:tracePt t="63846" x="7724775" y="3995738"/>
          <p14:tracePt t="63854" x="7748588" y="4019550"/>
          <p14:tracePt t="63862" x="7756525" y="4035425"/>
          <p14:tracePt t="63869" x="7780338" y="4051300"/>
          <p14:tracePt t="63879" x="7804150" y="4138613"/>
          <p14:tracePt t="63886" x="7820025" y="4154488"/>
          <p14:tracePt t="63894" x="7877175" y="4202113"/>
          <p14:tracePt t="63904" x="7893050" y="4225925"/>
          <p14:tracePt t="63910" x="7916863" y="4265613"/>
          <p14:tracePt t="63918" x="7972425" y="4314825"/>
          <p14:tracePt t="63926" x="7996238" y="4346575"/>
          <p14:tracePt t="63934" x="8043863" y="4370388"/>
          <p14:tracePt t="63942" x="8051800" y="4378325"/>
          <p14:tracePt t="63951" x="8075613" y="4402138"/>
          <p14:tracePt t="63958" x="8091488" y="4410075"/>
          <p14:tracePt t="63967" x="8099425" y="4418013"/>
          <p14:tracePt t="63974" x="8115300" y="4425950"/>
          <p14:tracePt t="63992" x="8131175" y="4425950"/>
          <p14:tracePt t="63998" x="8139113" y="4441825"/>
          <p14:tracePt t="64006" x="8154988" y="4449763"/>
          <p14:tracePt t="64014" x="8170863" y="4457700"/>
          <p14:tracePt t="64023" x="8186738" y="4465638"/>
          <p14:tracePt t="64030" x="8202613" y="4465638"/>
          <p14:tracePt t="64038" x="8226425" y="4473575"/>
          <p14:tracePt t="64047" x="8243888" y="4481513"/>
          <p14:tracePt t="64054" x="8251825" y="4481513"/>
          <p14:tracePt t="64062" x="8259763" y="4481513"/>
          <p14:tracePt t="64078" x="8267700" y="4481513"/>
          <p14:tracePt t="64431" x="0" y="0"/>
        </p14:tracePtLst>
        <p14:tracePtLst>
          <p14:tracePt t="73641" x="3284538" y="4792663"/>
          <p14:tracePt t="73646" x="3276600" y="4800600"/>
          <p14:tracePt t="73662" x="3268663" y="4800600"/>
          <p14:tracePt t="73718" x="3268663" y="4808538"/>
          <p14:tracePt t="73758" x="3260725" y="4816475"/>
          <p14:tracePt t="73766" x="3252788" y="4824413"/>
          <p14:tracePt t="73774" x="3228975" y="4840288"/>
          <p14:tracePt t="73782" x="3189288" y="4872038"/>
          <p14:tracePt t="73790" x="3141663" y="4895850"/>
          <p14:tracePt t="73798" x="3013075" y="4951413"/>
          <p14:tracePt t="73805" x="2941638" y="4984750"/>
          <p14:tracePt t="73814" x="2798763" y="5040313"/>
          <p14:tracePt t="73822" x="2670175" y="5064125"/>
          <p14:tracePt t="73830" x="2566988" y="5135563"/>
          <p14:tracePt t="73838" x="2416175" y="5167313"/>
          <p14:tracePt t="73846" x="2271713" y="5230813"/>
          <p14:tracePt t="73858" x="2208213" y="5262563"/>
          <p14:tracePt t="73863" x="2128838" y="5294313"/>
          <p14:tracePt t="73870" x="2105025" y="5302250"/>
          <p14:tracePt t="73879" x="2081213" y="5367338"/>
          <p14:tracePt t="73886" x="2065338" y="5383213"/>
          <p14:tracePt t="73894" x="2033588" y="5399088"/>
          <p14:tracePt t="73902" x="2017713" y="5414963"/>
          <p14:tracePt t="73910" x="2000250" y="5422900"/>
          <p14:tracePt t="73918" x="2000250" y="5470525"/>
          <p14:tracePt t="73926" x="1992313" y="5478463"/>
          <p14:tracePt t="73934" x="1984375" y="5478463"/>
          <p14:tracePt t="73942" x="1976438" y="5486400"/>
          <p14:tracePt t="73950" x="1968500" y="5494338"/>
          <p14:tracePt t="73966" x="1968500" y="5502275"/>
          <p14:tracePt t="73975" x="1960563" y="5502275"/>
          <p14:tracePt t="73982" x="1960563" y="5510213"/>
          <p14:tracePt t="73990" x="1944688" y="5518150"/>
          <p14:tracePt t="74010" x="1936750" y="5518150"/>
          <p14:tracePt t="74014" x="1928813" y="5518150"/>
          <p14:tracePt t="74022" x="1920875" y="5518150"/>
          <p14:tracePt t="74029" x="1912938" y="5518150"/>
          <p14:tracePt t="74046" x="1905000" y="5526088"/>
          <p14:tracePt t="74078" x="1897063" y="5534025"/>
          <p14:tracePt t="74126" x="1889125" y="5541963"/>
          <p14:tracePt t="74135" x="1881188" y="5549900"/>
          <p14:tracePt t="74142" x="1881188" y="5557838"/>
          <p14:tracePt t="74150" x="1865313" y="5565775"/>
          <p14:tracePt t="74163" x="1865313" y="5581650"/>
          <p14:tracePt t="74166" x="1849438" y="5581650"/>
          <p14:tracePt t="74174" x="1849438" y="5589588"/>
          <p14:tracePt t="74288" x="1841500" y="5589588"/>
          <p14:tracePt t="74314" x="1849438" y="5589588"/>
          <p14:tracePt t="74326" x="1857375" y="5589588"/>
          <p14:tracePt t="74342" x="1857375" y="5581650"/>
          <p14:tracePt t="74366" x="1865313" y="5573713"/>
          <p14:tracePt t="74374" x="1865313" y="5565775"/>
          <p14:tracePt t="74390" x="1873250" y="5549900"/>
          <p14:tracePt t="74398" x="1881188" y="5534025"/>
          <p14:tracePt t="74406" x="1881188" y="5526088"/>
          <p14:tracePt t="74414" x="1881188" y="5518150"/>
          <p14:tracePt t="74422" x="1889125" y="5518150"/>
          <p14:tracePt t="74914" x="1881188" y="5518150"/>
          <p14:tracePt t="74926" x="1873250" y="5518150"/>
          <p14:tracePt t="74950" x="1865313" y="5518150"/>
          <p14:tracePt t="74974" x="1857375" y="5518150"/>
          <p14:tracePt t="76123" x="1841500" y="5518150"/>
          <p14:tracePt t="76130" x="1833563" y="5518150"/>
          <p14:tracePt t="76143" x="1825625" y="5518150"/>
          <p14:tracePt t="76150" x="1817688" y="5518150"/>
          <p14:tracePt t="76158" x="1809750" y="5518150"/>
          <p14:tracePt t="76894" x="1809750" y="5510213"/>
          <p14:tracePt t="76910" x="1809750" y="5502275"/>
          <p14:tracePt t="76918" x="1817688" y="5494338"/>
          <p14:tracePt t="76942" x="1817688" y="5486400"/>
          <p14:tracePt t="76950" x="1825625" y="5486400"/>
          <p14:tracePt t="80848" x="1825625" y="5478463"/>
          <p14:tracePt t="80854" x="1825625" y="5462588"/>
          <p14:tracePt t="80862" x="1825625" y="5454650"/>
          <p14:tracePt t="80870" x="1825625" y="5446713"/>
          <p14:tracePt t="80880" x="1825625" y="5438775"/>
          <p14:tracePt t="80887" x="1825625" y="5430838"/>
          <p14:tracePt t="80894" x="1825625" y="5414963"/>
          <p14:tracePt t="80909" x="1825625" y="5407025"/>
          <p14:tracePt t="80918" x="1825625" y="5391150"/>
          <p14:tracePt t="80926" x="1825625" y="5375275"/>
          <p14:tracePt t="80937" x="1825625" y="5367338"/>
          <p14:tracePt t="80946" x="1825625" y="5359400"/>
          <p14:tracePt t="80967" x="1825625" y="5351463"/>
          <p14:tracePt t="80982" x="1825625" y="5343525"/>
          <p14:tracePt t="81107" x="1817688" y="5343525"/>
          <p14:tracePt t="81118" x="1817688" y="5335588"/>
          <p14:tracePt t="81263" x="1809750" y="5335588"/>
          <p14:tracePt t="81271" x="1801813" y="5335588"/>
          <p14:tracePt t="81279" x="1793875" y="5335588"/>
          <p14:tracePt t="81286" x="1785938" y="5335588"/>
          <p14:tracePt t="81290" x="1778000" y="5335588"/>
          <p14:tracePt t="81298" x="1770063" y="5335588"/>
          <p14:tracePt t="81306" x="1746250" y="5335588"/>
          <p14:tracePt t="81315" x="1730375" y="5351463"/>
          <p14:tracePt t="81334" x="1698625" y="5359400"/>
          <p14:tracePt t="81342" x="1690688" y="5367338"/>
          <p14:tracePt t="81350" x="1666875" y="5375275"/>
          <p14:tracePt t="81358" x="1641475" y="5383213"/>
          <p14:tracePt t="81366" x="1633538" y="5383213"/>
          <p14:tracePt t="81382" x="1609725" y="5391150"/>
          <p14:tracePt t="81490" x="1609725" y="5399088"/>
          <p14:tracePt t="81494" x="1609725" y="5407025"/>
          <p14:tracePt t="81514" x="1601788" y="5407025"/>
          <p14:tracePt t="82002" x="1601788" y="5414963"/>
          <p14:tracePt t="82010" x="1609725" y="5414963"/>
          <p14:tracePt t="82018" x="1617663" y="5422900"/>
          <p14:tracePt t="82026" x="1617663" y="5430838"/>
          <p14:tracePt t="82034" x="1625600" y="5438775"/>
          <p14:tracePt t="82047" x="1625600" y="5454650"/>
          <p14:tracePt t="82054" x="1625600" y="5470525"/>
          <p14:tracePt t="82062" x="1625600" y="5478463"/>
          <p14:tracePt t="82070" x="1633538" y="5502275"/>
          <p14:tracePt t="82079" x="1641475" y="5510213"/>
          <p14:tracePt t="82086" x="1641475" y="5518150"/>
          <p14:tracePt t="82094" x="1651000" y="5534025"/>
          <p14:tracePt t="82102" x="1651000" y="5541963"/>
          <p14:tracePt t="82110" x="1651000" y="5549900"/>
          <p14:tracePt t="82126" x="1651000" y="5557838"/>
          <p14:tracePt t="82146" x="1651000" y="5565775"/>
          <p14:tracePt t="82174" x="1651000" y="5573713"/>
          <p14:tracePt t="82190" x="1658938" y="5573713"/>
          <p14:tracePt t="82202" x="1666875" y="5573713"/>
          <p14:tracePt t="82210" x="1674813" y="5573713"/>
          <p14:tracePt t="82218" x="1706563" y="5573713"/>
          <p14:tracePt t="82226" x="1722438" y="5573713"/>
          <p14:tracePt t="82234" x="1746250" y="5573713"/>
          <p14:tracePt t="82242" x="1825625" y="5573713"/>
          <p14:tracePt t="82250" x="1897063" y="5573713"/>
          <p14:tracePt t="82258" x="2017713" y="5573713"/>
          <p14:tracePt t="82270" x="2081213" y="5573713"/>
          <p14:tracePt t="82278" x="2184400" y="5573713"/>
          <p14:tracePt t="82286" x="2303463" y="5573713"/>
          <p14:tracePt t="82296" x="2400300" y="5573713"/>
          <p14:tracePt t="82304" x="2503488" y="5573713"/>
          <p14:tracePt t="82310" x="2559050" y="5573713"/>
          <p14:tracePt t="82318" x="2622550" y="5573713"/>
          <p14:tracePt t="82325" x="2630488" y="5573713"/>
          <p14:tracePt t="82334" x="2638425" y="5573713"/>
          <p14:tracePt t="82337" x="2646363" y="5573713"/>
          <p14:tracePt t="82406" x="2646363" y="5605463"/>
          <p14:tracePt t="82414" x="2646363" y="5662613"/>
          <p14:tracePt t="82418" x="2646363" y="5678488"/>
          <p14:tracePt t="82426" x="2646363" y="5773738"/>
          <p14:tracePt t="82434" x="2646363" y="5853113"/>
          <p14:tracePt t="82442" x="2646363" y="5948363"/>
          <p14:tracePt t="82450" x="2638425" y="6061075"/>
          <p14:tracePt t="82457" x="2638425" y="6172200"/>
          <p14:tracePt t="82466" x="2638425" y="6203950"/>
          <p14:tracePt t="82474" x="2630488" y="6315075"/>
          <p14:tracePt t="82482" x="2630488" y="6338888"/>
          <p14:tracePt t="82490" x="2638425" y="6356350"/>
          <p14:tracePt t="82502" x="2662238" y="6372225"/>
          <p14:tracePt t="82510" x="2725738" y="6380163"/>
          <p14:tracePt t="82517" x="2806700" y="6388100"/>
          <p14:tracePt t="82528" x="2886075" y="6388100"/>
          <p14:tracePt t="82535" x="2981325" y="6388100"/>
          <p14:tracePt t="82542" x="3117850" y="6403975"/>
          <p14:tracePt t="82550" x="3316288" y="6403975"/>
          <p14:tracePt t="82554" x="3467100" y="6403975"/>
          <p14:tracePt t="82563" x="3683000" y="6403975"/>
          <p14:tracePt t="82570" x="3962400" y="6403975"/>
          <p14:tracePt t="82579" x="4210050" y="6396038"/>
          <p14:tracePt t="82585" x="4511675" y="6396038"/>
          <p14:tracePt t="82595" x="4886325" y="6364288"/>
          <p14:tracePt t="82602" x="5165725" y="6356350"/>
          <p14:tracePt t="82610" x="5429250" y="6356350"/>
          <p14:tracePt t="82618" x="5667375" y="6356350"/>
          <p14:tracePt t="82626" x="5907088" y="6338888"/>
          <p14:tracePt t="82634" x="6083300" y="6338888"/>
          <p14:tracePt t="82642" x="6234113" y="6338888"/>
          <p14:tracePt t="82650" x="6353175" y="6338888"/>
          <p14:tracePt t="82663" x="6481763" y="6338888"/>
          <p14:tracePt t="82670" x="6600825" y="6338888"/>
          <p14:tracePt t="82679" x="6711950" y="6338888"/>
          <p14:tracePt t="82686" x="6872288" y="6338888"/>
          <p14:tracePt t="82694" x="7070725" y="6338888"/>
          <p14:tracePt t="82702" x="7270750" y="6323013"/>
          <p14:tracePt t="82707" x="7453313" y="6315075"/>
          <p14:tracePt t="82714" x="7653338" y="6291263"/>
          <p14:tracePt t="82722" x="7812088" y="6283325"/>
          <p14:tracePt t="82730" x="7948613" y="6267450"/>
          <p14:tracePt t="82737" x="8154988" y="6259513"/>
          <p14:tracePt t="82746" x="8251825" y="6251575"/>
          <p14:tracePt t="82754" x="8378825" y="6251575"/>
          <p14:tracePt t="82763" x="8458200" y="6251575"/>
          <p14:tracePt t="82770" x="8529638" y="6243638"/>
          <p14:tracePt t="82779" x="8569325" y="6235700"/>
          <p14:tracePt t="82789" x="8658225" y="6219825"/>
          <p14:tracePt t="82802" x="8697913" y="6203950"/>
          <p14:tracePt t="82806" x="8713788" y="6188075"/>
          <p14:tracePt t="82814" x="8737600" y="6180138"/>
          <p14:tracePt t="82822" x="8753475" y="6156325"/>
          <p14:tracePt t="82829" x="8761413" y="6140450"/>
          <p14:tracePt t="82838" x="8769350" y="6132513"/>
          <p14:tracePt t="82842" x="8769350" y="6116638"/>
          <p14:tracePt t="82850" x="8785225" y="6100763"/>
          <p14:tracePt t="82858" x="8793163" y="6092825"/>
          <p14:tracePt t="82866" x="8801100" y="6069013"/>
          <p14:tracePt t="82874" x="8816975" y="6053138"/>
          <p14:tracePt t="82882" x="8832850" y="6037263"/>
          <p14:tracePt t="82890" x="8840788" y="6013450"/>
          <p14:tracePt t="82898" x="8840788" y="5995988"/>
          <p14:tracePt t="82906" x="8840788" y="5956300"/>
          <p14:tracePt t="82915" x="8840788" y="5908675"/>
          <p14:tracePt t="82921" x="8840788" y="5837238"/>
          <p14:tracePt t="82930" x="8824913" y="5765800"/>
          <p14:tracePt t="82942" x="8801100" y="5710238"/>
          <p14:tracePt t="82954" x="8682038" y="5629275"/>
          <p14:tracePt t="82958" x="8626475" y="5573713"/>
          <p14:tracePt t="82965" x="8602663" y="5573713"/>
          <p14:tracePt t="82974" x="8561388" y="5557838"/>
          <p14:tracePt t="82979" x="8482013" y="5557838"/>
          <p14:tracePt t="82986" x="8418513" y="5557838"/>
          <p14:tracePt t="82994" x="8307388" y="5557838"/>
          <p14:tracePt t="83002" x="8162925" y="5557838"/>
          <p14:tracePt t="83010" x="8012113" y="5557838"/>
          <p14:tracePt t="83018" x="7877175" y="5557838"/>
          <p14:tracePt t="83027" x="7724775" y="5557838"/>
          <p14:tracePt t="83034" x="7510463" y="5605463"/>
          <p14:tracePt t="83042" x="7302500" y="5710238"/>
          <p14:tracePt t="83050" x="7110413" y="5829300"/>
          <p14:tracePt t="83058" x="6991350" y="5932488"/>
          <p14:tracePt t="83066" x="6832600" y="5988050"/>
          <p14:tracePt t="83079" x="6719888" y="6132513"/>
          <p14:tracePt t="83086" x="6648450" y="6227763"/>
          <p14:tracePt t="83094" x="6592888" y="6291263"/>
          <p14:tracePt t="83106" x="6577013" y="6338888"/>
          <p14:tracePt t="83110" x="6569075" y="6348413"/>
          <p14:tracePt t="83114" x="6569075" y="6356350"/>
          <p14:tracePt t="83122" x="6569075" y="6364288"/>
          <p14:tracePt t="83138" x="6569075" y="6372225"/>
          <p14:tracePt t="83153" x="6569075" y="6380163"/>
          <p14:tracePt t="83170" x="6569075" y="6388100"/>
          <p14:tracePt t="83179" x="6569075" y="6396038"/>
          <p14:tracePt t="83186" x="6561138" y="6396038"/>
          <p14:tracePt t="83194" x="6561138" y="6403975"/>
          <p14:tracePt t="83337" x="6553200" y="6403975"/>
          <p14:tracePt t="83345" x="6545263" y="6396038"/>
          <p14:tracePt t="83362" x="6545263" y="6388100"/>
          <p14:tracePt t="83370" x="6545263" y="6372225"/>
          <p14:tracePt t="83382" x="6545263" y="6356350"/>
          <p14:tracePt t="83386" x="6545263" y="6348413"/>
          <p14:tracePt t="83394" x="6545263" y="6338888"/>
          <p14:tracePt t="83402" x="6545263" y="6323013"/>
          <p14:tracePt t="83410" x="6545263" y="6315075"/>
          <p14:tracePt t="83422" x="6545263" y="6307138"/>
          <p14:tracePt t="83429" x="6545263" y="6291263"/>
          <p14:tracePt t="83447" x="6545263" y="6283325"/>
          <p14:tracePt t="83463" x="6545263" y="6275388"/>
          <p14:tracePt t="83474" x="6545263" y="6267450"/>
          <p14:tracePt t="83482" x="6553200" y="6259513"/>
          <p14:tracePt t="83562" x="6561138" y="6259513"/>
          <p14:tracePt t="83579" x="6561138" y="6267450"/>
          <p14:tracePt t="85311" x="6569075" y="6267450"/>
          <p14:tracePt t="85330" x="6577013" y="6267450"/>
          <p14:tracePt t="85410" x="6584950" y="6267450"/>
          <p14:tracePt t="85426" x="6592888" y="6267450"/>
          <p14:tracePt t="85486" x="6600825" y="6267450"/>
          <p14:tracePt t="85495" x="6608763" y="6267450"/>
          <p14:tracePt t="85502" x="6616700" y="6267450"/>
          <p14:tracePt t="85507" x="6616700" y="6275388"/>
          <p14:tracePt t="85514" x="6640513" y="6275388"/>
          <p14:tracePt t="85523" x="6672263" y="6275388"/>
          <p14:tracePt t="85534" x="6711950" y="6283325"/>
          <p14:tracePt t="85539" x="6769100" y="6283325"/>
          <p14:tracePt t="85550" x="6800850" y="6291263"/>
          <p14:tracePt t="85556" x="6848475" y="6291263"/>
          <p14:tracePt t="85563" x="6904038" y="6291263"/>
          <p14:tracePt t="85570" x="6919913" y="6291263"/>
          <p14:tracePt t="85579" x="6959600" y="6291263"/>
          <p14:tracePt t="85586" x="6983413" y="6291263"/>
          <p14:tracePt t="85602" x="6991350" y="6291263"/>
          <p14:tracePt t="85713" x="6967538" y="6291263"/>
          <p14:tracePt t="85722" x="6951663" y="6291263"/>
          <p14:tracePt t="85729" x="6904038" y="6291263"/>
          <p14:tracePt t="85738" x="6864350" y="6291263"/>
          <p14:tracePt t="85746" x="6848475" y="6291263"/>
          <p14:tracePt t="85754" x="6800850" y="6291263"/>
          <p14:tracePt t="85762" x="6769100" y="6291263"/>
          <p14:tracePt t="85770" x="6719888" y="6291263"/>
          <p14:tracePt t="85778" x="6711950" y="6291263"/>
          <p14:tracePt t="85786" x="6696075" y="6291263"/>
          <p14:tracePt t="85802" x="6688138" y="6299200"/>
          <p14:tracePt t="85826" x="6680200" y="6299200"/>
          <p14:tracePt t="85882" x="6688138" y="6299200"/>
          <p14:tracePt t="85890" x="6711950" y="6299200"/>
          <p14:tracePt t="85898" x="6784975" y="6299200"/>
          <p14:tracePt t="85906" x="6872288" y="6299200"/>
          <p14:tracePt t="85914" x="6967538" y="6299200"/>
          <p14:tracePt t="85922" x="7038975" y="6299200"/>
          <p14:tracePt t="85930" x="7159625" y="6299200"/>
          <p14:tracePt t="85938" x="7191375" y="6299200"/>
          <p14:tracePt t="85947" x="7207250" y="6299200"/>
          <p14:tracePt t="85954" x="7207250" y="6307138"/>
          <p14:tracePt t="86010" x="7135813" y="6307138"/>
          <p14:tracePt t="86018" x="7110413" y="6307138"/>
          <p14:tracePt t="86026" x="7102475" y="6307138"/>
          <p14:tracePt t="86034" x="7094538" y="6307138"/>
          <p14:tracePt t="86042" x="7086600" y="6307138"/>
          <p14:tracePt t="86050" x="7070725" y="6307138"/>
          <p14:tracePt t="86058" x="7062788" y="6307138"/>
          <p14:tracePt t="86066" x="7054850" y="6307138"/>
          <p14:tracePt t="86074" x="7038975" y="6307138"/>
          <p14:tracePt t="86082" x="7031038" y="6307138"/>
          <p14:tracePt t="86090" x="7023100" y="6307138"/>
          <p14:tracePt t="86098" x="7015163" y="6307138"/>
          <p14:tracePt t="86106" x="7007225" y="6307138"/>
          <p14:tracePt t="86258" x="6999288" y="6307138"/>
          <p14:tracePt t="86266" x="6983413" y="6299200"/>
          <p14:tracePt t="86274" x="6975475" y="6299200"/>
          <p14:tracePt t="86282" x="6904038" y="6299200"/>
          <p14:tracePt t="86295" x="6888163" y="6291263"/>
          <p14:tracePt t="86298" x="6840538" y="6291263"/>
          <p14:tracePt t="86305" x="6792913" y="6283325"/>
          <p14:tracePt t="86314" x="6784975" y="6283325"/>
          <p14:tracePt t="86322" x="6777038" y="6283325"/>
          <p14:tracePt t="86329" x="6769100" y="6283325"/>
          <p14:tracePt t="86428" x="6777038" y="6283325"/>
          <p14:tracePt t="86442" x="6784975" y="6283325"/>
          <p14:tracePt t="86458" x="6792913" y="6283325"/>
          <p14:tracePt t="86466" x="6800850" y="6283325"/>
          <p14:tracePt t="86474" x="6808788" y="6283325"/>
          <p14:tracePt t="86482" x="6840538" y="6283325"/>
          <p14:tracePt t="86490" x="6888163" y="6283325"/>
          <p14:tracePt t="86498" x="7031038" y="6283325"/>
          <p14:tracePt t="86508" x="7183438" y="6283325"/>
          <p14:tracePt t="86516" x="7318375" y="6283325"/>
          <p14:tracePt t="86522" x="7558088" y="6283325"/>
          <p14:tracePt t="86529" x="7669213" y="6283325"/>
          <p14:tracePt t="86537" x="7869238" y="6275388"/>
          <p14:tracePt t="86546" x="8020050" y="6259513"/>
          <p14:tracePt t="86554" x="8059738" y="6243638"/>
          <p14:tracePt t="86570" x="8067675" y="6243638"/>
          <p14:tracePt t="86595" x="8059738" y="6243638"/>
          <p14:tracePt t="86602" x="7956550" y="6243638"/>
          <p14:tracePt t="86610" x="7835900" y="6243638"/>
          <p14:tracePt t="86618" x="7708900" y="6243638"/>
          <p14:tracePt t="86625" x="7550150" y="6251575"/>
          <p14:tracePt t="86637" x="7453313" y="6251575"/>
          <p14:tracePt t="86642" x="7381875" y="6251575"/>
          <p14:tracePt t="86650" x="7294563" y="6251575"/>
          <p14:tracePt t="86659" x="7262813" y="6251575"/>
          <p14:tracePt t="86665" x="7246938" y="6251575"/>
          <p14:tracePt t="86675" x="7223125" y="6251575"/>
          <p14:tracePt t="86690" x="7207250" y="6251575"/>
          <p14:tracePt t="86706" x="7199313" y="6251575"/>
          <p14:tracePt t="86722" x="7191375" y="6251575"/>
          <p14:tracePt t="86738" x="7183438" y="6251575"/>
          <p14:tracePt t="86746" x="7183438" y="6267450"/>
          <p14:tracePt t="86763" x="7175500" y="6267450"/>
          <p14:tracePt t="86770" x="7175500" y="6275388"/>
          <p14:tracePt t="86779" x="7167563" y="6275388"/>
          <p14:tracePt t="86786" x="7151688" y="6283325"/>
          <p14:tracePt t="86794" x="7126288" y="6291263"/>
          <p14:tracePt t="86802" x="7094538" y="6299200"/>
          <p14:tracePt t="86810" x="7078663" y="6299200"/>
          <p14:tracePt t="86818" x="7070725" y="6299200"/>
          <p14:tracePt t="86826" x="7062788" y="6307138"/>
          <p14:tracePt t="86834" x="7054850" y="6307138"/>
          <p14:tracePt t="86841" x="7046913" y="6307138"/>
          <p14:tracePt t="86850" x="7038975" y="6307138"/>
          <p14:tracePt t="86866" x="7031038" y="6307138"/>
          <p14:tracePt t="86874" x="7031038" y="6299200"/>
          <p14:tracePt t="86882" x="7015163" y="6283325"/>
          <p14:tracePt t="86890" x="6991350" y="6267450"/>
          <p14:tracePt t="86898" x="6951663" y="6259513"/>
          <p14:tracePt t="86906" x="6911975" y="6235700"/>
          <p14:tracePt t="86914" x="6896100" y="6219825"/>
          <p14:tracePt t="86922" x="6864350" y="6211888"/>
          <p14:tracePt t="86930" x="6848475" y="6203950"/>
          <p14:tracePt t="86938" x="6769100" y="6196013"/>
          <p14:tracePt t="86946" x="6751638" y="6188075"/>
          <p14:tracePt t="86954" x="6735763" y="6188075"/>
          <p14:tracePt t="86963" x="6727825" y="6188075"/>
          <p14:tracePt t="86970" x="6719888" y="6188075"/>
          <p14:tracePt t="87050" x="6727825" y="6180138"/>
          <p14:tracePt t="87058" x="6727825" y="6172200"/>
          <p14:tracePt t="87065" x="6743700" y="6164263"/>
          <p14:tracePt t="87074" x="6751638" y="6164263"/>
          <p14:tracePt t="87082" x="6808788" y="6148388"/>
          <p14:tracePt t="87090" x="6904038" y="6108700"/>
          <p14:tracePt t="87098" x="6975475" y="6084888"/>
          <p14:tracePt t="87106" x="7070725" y="5995988"/>
          <p14:tracePt t="87115" x="7118350" y="5940425"/>
          <p14:tracePt t="87122" x="7191375" y="5900738"/>
          <p14:tracePt t="87129" x="7254875" y="5845175"/>
          <p14:tracePt t="87138" x="7270750" y="5821363"/>
          <p14:tracePt t="87146" x="7294563" y="5781675"/>
          <p14:tracePt t="87154" x="7302500" y="5773738"/>
          <p14:tracePt t="87163" x="7310438" y="5749925"/>
          <p14:tracePt t="87170" x="7310438" y="5741988"/>
          <p14:tracePt t="87179" x="7310438" y="5734050"/>
          <p14:tracePt t="87242" x="7310438" y="5741988"/>
          <p14:tracePt t="87250" x="7310438" y="5749925"/>
          <p14:tracePt t="87258" x="7310438" y="5773738"/>
          <p14:tracePt t="87266" x="7294563" y="5789613"/>
          <p14:tracePt t="87274" x="7286625" y="5837238"/>
          <p14:tracePt t="87282" x="7270750" y="5892800"/>
          <p14:tracePt t="87290" x="7239000" y="5956300"/>
          <p14:tracePt t="87298" x="7183438" y="5980113"/>
          <p14:tracePt t="87306" x="7143750" y="6069013"/>
          <p14:tracePt t="87315" x="7118350" y="6140450"/>
          <p14:tracePt t="87323" x="7046913" y="6251575"/>
          <p14:tracePt t="87330" x="6991350" y="6396038"/>
          <p14:tracePt t="87338" x="6967538" y="6427788"/>
          <p14:tracePt t="87346" x="6959600" y="6475413"/>
          <p14:tracePt t="87354" x="6943725" y="6483350"/>
          <p14:tracePt t="87363" x="6935788" y="6523038"/>
          <p14:tracePt t="87382" x="6935788" y="6530975"/>
          <p14:tracePt t="87442" x="6927850" y="6530975"/>
          <p14:tracePt t="87450" x="6896100" y="6507163"/>
          <p14:tracePt t="87457" x="6888163" y="6499225"/>
          <p14:tracePt t="87465" x="6880225" y="6491288"/>
          <p14:tracePt t="87473" x="6856413" y="6483350"/>
          <p14:tracePt t="87482" x="6840538" y="6483350"/>
          <p14:tracePt t="87490" x="6769100" y="6475413"/>
          <p14:tracePt t="87498" x="6751638" y="6475413"/>
          <p14:tracePt t="87506" x="6711950" y="6475413"/>
          <p14:tracePt t="87514" x="6688138" y="6475413"/>
          <p14:tracePt t="87522" x="6672263" y="6475413"/>
          <p14:tracePt t="87529" x="6664325" y="6475413"/>
          <p14:tracePt t="87538" x="6656388" y="6475413"/>
          <p14:tracePt t="87642" x="6656388" y="6467475"/>
          <p14:tracePt t="87674" x="6664325" y="6467475"/>
          <p14:tracePt t="87755" x="6672263" y="6459538"/>
          <p14:tracePt t="87786" x="6680200" y="6459538"/>
          <p14:tracePt t="87794" x="6680200" y="6451600"/>
          <p14:tracePt t="87810" x="6688138" y="6451600"/>
          <p14:tracePt t="87818" x="6696075" y="6443663"/>
          <p14:tracePt t="87834" x="6704013" y="6443663"/>
          <p14:tracePt t="87850" x="6711950" y="6435725"/>
          <p14:tracePt t="87858" x="6719888" y="6427788"/>
          <p14:tracePt t="87874" x="6727825" y="6419850"/>
          <p14:tracePt t="87882" x="6735763" y="6411913"/>
          <p14:tracePt t="87890" x="6743700" y="6403975"/>
          <p14:tracePt t="87898" x="6751638" y="6396038"/>
          <p14:tracePt t="87906" x="6759575" y="6388100"/>
          <p14:tracePt t="87915" x="6769100" y="6372225"/>
          <p14:tracePt t="87922" x="6777038" y="6356350"/>
          <p14:tracePt t="87929" x="6792913" y="6315075"/>
          <p14:tracePt t="87938" x="6808788" y="6291263"/>
          <p14:tracePt t="87946" x="6824663" y="6196013"/>
          <p14:tracePt t="87958" x="6840538" y="6116638"/>
          <p14:tracePt t="87963" x="6848475" y="5995988"/>
          <p14:tracePt t="87970" x="6856413" y="5932488"/>
          <p14:tracePt t="87979" x="6872288" y="5861050"/>
          <p14:tracePt t="87986" x="6872288" y="5805488"/>
          <p14:tracePt t="87994" x="6880225" y="5741988"/>
          <p14:tracePt t="88002" x="6896100" y="5694363"/>
          <p14:tracePt t="88010" x="6904038" y="5670550"/>
          <p14:tracePt t="88018" x="6911975" y="5637213"/>
          <p14:tracePt t="88026" x="6919913" y="5613400"/>
          <p14:tracePt t="88034" x="6919913" y="5565775"/>
          <p14:tracePt t="88042" x="6927850" y="5557838"/>
          <p14:tracePt t="88050" x="6943725" y="5541963"/>
          <p14:tracePt t="88058" x="6943725" y="5526088"/>
          <p14:tracePt t="88066" x="6943725" y="5518150"/>
          <p14:tracePt t="88074" x="6943725" y="5510213"/>
          <p14:tracePt t="88082" x="6951663" y="5494338"/>
          <p14:tracePt t="88098" x="6959600" y="5478463"/>
          <p14:tracePt t="88114" x="6959600" y="5462588"/>
          <p14:tracePt t="88122" x="6967538" y="5454650"/>
          <p14:tracePt t="88131" x="6975475" y="5422900"/>
          <p14:tracePt t="88138" x="6983413" y="5414963"/>
          <p14:tracePt t="88147" x="6999288" y="5399088"/>
          <p14:tracePt t="88153" x="6999288" y="5375275"/>
          <p14:tracePt t="88162" x="7007225" y="5335588"/>
          <p14:tracePt t="88170" x="7023100" y="5294313"/>
          <p14:tracePt t="88179" x="7038975" y="5278438"/>
          <p14:tracePt t="88186" x="7046913" y="5246688"/>
          <p14:tracePt t="88193" x="7054850" y="5238750"/>
          <p14:tracePt t="88202" x="7062788" y="5222875"/>
          <p14:tracePt t="88218" x="7070725" y="5214938"/>
          <p14:tracePt t="88227" x="7070725" y="5207000"/>
          <p14:tracePt t="88234" x="7070725" y="5199063"/>
          <p14:tracePt t="88265" x="7078663" y="5199063"/>
          <p14:tracePt t="88282" x="7078663" y="5214938"/>
          <p14:tracePt t="88290" x="7078663" y="5222875"/>
          <p14:tracePt t="88298" x="7070725" y="5327650"/>
          <p14:tracePt t="88306" x="7070725" y="5391150"/>
          <p14:tracePt t="88314" x="7070725" y="5518150"/>
          <p14:tracePt t="88322" x="7086600" y="5678488"/>
          <p14:tracePt t="88330" x="7086600" y="5789613"/>
          <p14:tracePt t="88338" x="7086600" y="5924550"/>
          <p14:tracePt t="88347" x="7086600" y="6045200"/>
          <p14:tracePt t="88354" x="7086600" y="6108700"/>
          <p14:tracePt t="88363" x="7086600" y="6116638"/>
          <p14:tracePt t="88370" x="7086600" y="6124575"/>
          <p14:tracePt t="88381" x="7086600" y="6132513"/>
          <p14:tracePt t="88427" x="7086600" y="6124575"/>
          <p14:tracePt t="88434" x="7062788" y="5988050"/>
          <p14:tracePt t="88442" x="7054850" y="5876925"/>
          <p14:tracePt t="88450" x="7054850" y="5749925"/>
          <p14:tracePt t="88458" x="7054850" y="5510213"/>
          <p14:tracePt t="88465" x="7046913" y="5391150"/>
          <p14:tracePt t="88474" x="7046913" y="5262563"/>
          <p14:tracePt t="88482" x="7046913" y="5175250"/>
          <p14:tracePt t="88490" x="7046913" y="5143500"/>
          <p14:tracePt t="88498" x="7046913" y="5127625"/>
          <p14:tracePt t="88505" x="7046913" y="5103813"/>
          <p14:tracePt t="88514" x="7046913" y="5095875"/>
          <p14:tracePt t="88572" x="7046913" y="5103813"/>
          <p14:tracePt t="88579" x="7046913" y="5286375"/>
          <p14:tracePt t="88586" x="7046913" y="5407025"/>
          <p14:tracePt t="88593" x="7046913" y="5534025"/>
          <p14:tracePt t="88602" x="7062788" y="5821363"/>
          <p14:tracePt t="88610" x="7070725" y="5972175"/>
          <p14:tracePt t="88618" x="7070725" y="6084888"/>
          <p14:tracePt t="88626" x="7070725" y="6227763"/>
          <p14:tracePt t="88634" x="7070725" y="6291263"/>
          <p14:tracePt t="88642" x="7070725" y="6307138"/>
          <p14:tracePt t="88650" x="7078663" y="6315075"/>
          <p14:tracePt t="88682" x="7086600" y="6315075"/>
          <p14:tracePt t="88690" x="7086600" y="6307138"/>
          <p14:tracePt t="88698" x="7086600" y="6251575"/>
          <p14:tracePt t="88706" x="7086600" y="6188075"/>
          <p14:tracePt t="88718" x="7086600" y="6061075"/>
          <p14:tracePt t="88721" x="7086600" y="5980113"/>
          <p14:tracePt t="88729" x="7086600" y="5861050"/>
          <p14:tracePt t="88738" x="7086600" y="5789613"/>
          <p14:tracePt t="88747" x="7086600" y="5670550"/>
          <p14:tracePt t="88754" x="7086600" y="5573713"/>
          <p14:tracePt t="88763" x="7086600" y="5534025"/>
          <p14:tracePt t="88770" x="7094538" y="5478463"/>
          <p14:tracePt t="88779" x="7094538" y="5462588"/>
          <p14:tracePt t="88786" x="7094538" y="5446713"/>
          <p14:tracePt t="88794" x="7094538" y="5430838"/>
          <p14:tracePt t="88802" x="7094538" y="5414963"/>
          <p14:tracePt t="88810" x="7094538" y="5399088"/>
          <p14:tracePt t="88818" x="7094538" y="5375275"/>
          <p14:tracePt t="88829" x="7094538" y="5359400"/>
          <p14:tracePt t="88836" x="7094538" y="5319713"/>
          <p14:tracePt t="88842" x="7094538" y="5262563"/>
          <p14:tracePt t="88850" x="7094538" y="5246688"/>
          <p14:tracePt t="88858" x="7094538" y="5238750"/>
          <p14:tracePt t="88865" x="7094538" y="5222875"/>
          <p14:tracePt t="88874" x="7094538" y="5214938"/>
          <p14:tracePt t="88882" x="7094538" y="5207000"/>
          <p14:tracePt t="89162" x="7086600" y="5214938"/>
          <p14:tracePt t="89170" x="7078663" y="5214938"/>
          <p14:tracePt t="89330" x="7078663" y="5222875"/>
          <p14:tracePt t="89338" x="7070725" y="5230813"/>
          <p14:tracePt t="89347" x="7070725" y="5238750"/>
          <p14:tracePt t="89363" x="7054850" y="5254625"/>
          <p14:tracePt t="89371" x="7046913" y="5278438"/>
          <p14:tracePt t="89383" x="7038975" y="5302250"/>
          <p14:tracePt t="89386" x="7023100" y="5319713"/>
          <p14:tracePt t="89394" x="7023100" y="5335588"/>
          <p14:tracePt t="89402" x="7007225" y="5383213"/>
          <p14:tracePt t="89410" x="6983413" y="5422900"/>
          <p14:tracePt t="89418" x="6967538" y="5502275"/>
          <p14:tracePt t="89426" x="6959600" y="5526088"/>
          <p14:tracePt t="89434" x="6951663" y="5541963"/>
          <p14:tracePt t="89442" x="6935788" y="5557838"/>
          <p14:tracePt t="89450" x="6935788" y="5565775"/>
          <p14:tracePt t="89458" x="6927850" y="5565775"/>
          <p14:tracePt t="89579" x="6927850" y="5557838"/>
          <p14:tracePt t="89603" x="6935788" y="5557838"/>
          <p14:tracePt t="89619" x="6935788" y="5549900"/>
          <p14:tracePt t="89642" x="6943725" y="5549900"/>
          <p14:tracePt t="89954" x="6943725" y="5541963"/>
          <p14:tracePt t="89962" x="6951663" y="5541963"/>
          <p14:tracePt t="89970" x="6951663" y="5534025"/>
          <p14:tracePt t="89986" x="6959600" y="5526088"/>
          <p14:tracePt t="89994" x="6959600" y="5518150"/>
          <p14:tracePt t="90738" x="6959600" y="5510213"/>
          <p14:tracePt t="90762" x="6967538" y="5510213"/>
          <p14:tracePt t="90844" x="6943725" y="5534025"/>
          <p14:tracePt t="90854" x="6943725" y="5573713"/>
          <p14:tracePt t="90858" x="6927850" y="5613400"/>
          <p14:tracePt t="90866" x="6911975" y="5670550"/>
          <p14:tracePt t="90874" x="6896100" y="5694363"/>
          <p14:tracePt t="90882" x="6888163" y="5757863"/>
          <p14:tracePt t="90889" x="6888163" y="5765800"/>
          <p14:tracePt t="90898" x="6888163" y="5781675"/>
          <p14:tracePt t="90907" x="6888163" y="5789613"/>
          <p14:tracePt t="90986" x="6904038" y="5789613"/>
          <p14:tracePt t="90994" x="6904038" y="5781675"/>
          <p14:tracePt t="91002" x="6911975" y="5781675"/>
          <p14:tracePt t="91018" x="6919913" y="5781675"/>
          <p14:tracePt t="91188" x="6927850" y="5773738"/>
          <p14:tracePt t="91197" x="6951663" y="5757863"/>
          <p14:tracePt t="91202" x="6959600" y="5749925"/>
          <p14:tracePt t="91210" x="6967538" y="5741988"/>
          <p14:tracePt t="91218" x="6991350" y="5718175"/>
          <p14:tracePt t="91226" x="6999288" y="5710238"/>
          <p14:tracePt t="91234" x="7038975" y="5653088"/>
          <p14:tracePt t="91242" x="7054850" y="5645150"/>
          <p14:tracePt t="91249" x="7062788" y="5637213"/>
          <p14:tracePt t="91258" x="7086600" y="5629275"/>
          <p14:tracePt t="91266" x="7167563" y="5605463"/>
          <p14:tracePt t="91274" x="7175500" y="5581650"/>
          <p14:tracePt t="91282" x="7191375" y="5573713"/>
          <p14:tracePt t="91294" x="7207250" y="5557838"/>
          <p14:tracePt t="91298" x="7215188" y="5549900"/>
          <p14:tracePt t="91306" x="7223125" y="5541963"/>
          <p14:tracePt t="91314" x="7231063" y="5541963"/>
          <p14:tracePt t="91427" x="7231063" y="5549900"/>
          <p14:tracePt t="91434" x="7223125" y="5549900"/>
          <p14:tracePt t="91447" x="7223125" y="5557838"/>
          <p14:tracePt t="91450" x="7223125" y="5565775"/>
          <p14:tracePt t="91459" x="7215188" y="5573713"/>
          <p14:tracePt t="91467" x="7215188" y="5597525"/>
          <p14:tracePt t="91482" x="7215188" y="5605463"/>
          <p14:tracePt t="91490" x="7207250" y="5605463"/>
          <p14:tracePt t="92594" x="7199313" y="5605463"/>
          <p14:tracePt t="92610" x="7191375" y="5605463"/>
          <p14:tracePt t="92618" x="7175500" y="5605463"/>
          <p14:tracePt t="92626" x="7167563" y="5597525"/>
          <p14:tracePt t="92634" x="7126288" y="5597525"/>
          <p14:tracePt t="92642" x="7110413" y="5589588"/>
          <p14:tracePt t="92658" x="7102475" y="5589588"/>
          <p14:tracePt t="92674" x="7094538" y="5589588"/>
          <p14:tracePt t="92746" x="7086600" y="5589588"/>
          <p14:tracePt t="92754" x="7078663" y="5589588"/>
          <p14:tracePt t="92762" x="7070725" y="5605463"/>
          <p14:tracePt t="92770" x="7038975" y="5653088"/>
          <p14:tracePt t="92779" x="7015163" y="5710238"/>
          <p14:tracePt t="92786" x="6991350" y="5741988"/>
          <p14:tracePt t="92794" x="6983413" y="5757863"/>
          <p14:tracePt t="92802" x="6919913" y="5837238"/>
          <p14:tracePt t="92810" x="6911975" y="5845175"/>
          <p14:tracePt t="92818" x="6904038" y="5853113"/>
          <p14:tracePt t="92866" x="6904038" y="5837238"/>
          <p14:tracePt t="92874" x="6904038" y="5789613"/>
          <p14:tracePt t="92882" x="6904038" y="5765800"/>
          <p14:tracePt t="92890" x="6904038" y="5702300"/>
          <p14:tracePt t="92898" x="6904038" y="5645150"/>
          <p14:tracePt t="92906" x="6911975" y="5613400"/>
          <p14:tracePt t="92914" x="6911975" y="5573713"/>
          <p14:tracePt t="92922" x="6927850" y="5518150"/>
          <p14:tracePt t="92929" x="6935788" y="5494338"/>
          <p14:tracePt t="92938" x="6943725" y="5486400"/>
          <p14:tracePt t="92946" x="6959600" y="5438775"/>
          <p14:tracePt t="92954" x="6959600" y="5414963"/>
          <p14:tracePt t="92963" x="6975475" y="5407025"/>
          <p14:tracePt t="92970" x="6983413" y="5399088"/>
          <p14:tracePt t="92979" x="6991350" y="5383213"/>
          <p14:tracePt t="92986" x="6999288" y="5383213"/>
          <p14:tracePt t="92994" x="6999288" y="5375275"/>
          <p14:tracePt t="93018" x="7007225" y="5375275"/>
          <p14:tracePt t="93026" x="7007225" y="5367338"/>
          <p14:tracePt t="93033" x="7015163" y="5359400"/>
          <p14:tracePt t="93042" x="7023100" y="5351463"/>
          <p14:tracePt t="93050" x="7031038" y="5351463"/>
          <p14:tracePt t="93058" x="7038975" y="5343525"/>
          <p14:tracePt t="93066" x="7046913" y="5335588"/>
          <p14:tracePt t="93082" x="7046913" y="5327650"/>
          <p14:tracePt t="93098" x="7046913" y="5319713"/>
          <p14:tracePt t="93114" x="7054850" y="5310188"/>
          <p14:tracePt t="93137" x="7054850" y="5302250"/>
          <p14:tracePt t="93147" x="7054850" y="5286375"/>
          <p14:tracePt t="93153" x="7054850" y="5278438"/>
          <p14:tracePt t="93163" x="7054850" y="5270500"/>
          <p14:tracePt t="93170" x="7054850" y="5262563"/>
          <p14:tracePt t="93179" x="7054850" y="5254625"/>
          <p14:tracePt t="93186" x="7054850" y="5246688"/>
          <p14:tracePt t="93194" x="7054850" y="5238750"/>
          <p14:tracePt t="93202" x="7054850" y="5230813"/>
          <p14:tracePt t="93210" x="7046913" y="5230813"/>
          <p14:tracePt t="93306" x="7038975" y="5230813"/>
          <p14:tracePt t="93314" x="7038975" y="5238750"/>
          <p14:tracePt t="93329" x="7031038" y="5246688"/>
          <p14:tracePt t="93345" x="7015163" y="5254625"/>
          <p14:tracePt t="93362" x="7007225" y="5262563"/>
          <p14:tracePt t="93492" x="7015163" y="5254625"/>
          <p14:tracePt t="93514" x="7015163" y="5246688"/>
          <p14:tracePt t="96618" x="7007225" y="5246688"/>
          <p14:tracePt t="96626" x="6999288" y="5246688"/>
          <p14:tracePt t="96634" x="6991350" y="5246688"/>
          <p14:tracePt t="96642" x="6975475" y="5246688"/>
          <p14:tracePt t="96650" x="6951663" y="5246688"/>
          <p14:tracePt t="96658" x="6935788" y="5246688"/>
          <p14:tracePt t="96666" x="6927850" y="5246688"/>
          <p14:tracePt t="96674" x="6919913" y="5254625"/>
          <p14:tracePt t="97085" x="6911975" y="5254625"/>
          <p14:tracePt t="97101" x="6904038" y="5254625"/>
          <p14:tracePt t="97130" x="6896100" y="5262563"/>
          <p14:tracePt t="97146" x="6888163" y="5262563"/>
          <p14:tracePt t="97154" x="6888163" y="5270500"/>
          <p14:tracePt t="97163" x="6880225" y="5278438"/>
          <p14:tracePt t="97170" x="6872288" y="5286375"/>
          <p14:tracePt t="97179" x="6864350" y="5286375"/>
          <p14:tracePt t="97186" x="6856413" y="5302250"/>
          <p14:tracePt t="97194" x="6840538" y="5310188"/>
          <p14:tracePt t="97206" x="6816725" y="5319713"/>
          <p14:tracePt t="97210" x="6800850" y="5327650"/>
          <p14:tracePt t="97218" x="6759575" y="5343525"/>
          <p14:tracePt t="97225" x="6735763" y="5343525"/>
          <p14:tracePt t="97235" x="6704013" y="5343525"/>
          <p14:tracePt t="97242" x="6656388" y="5343525"/>
          <p14:tracePt t="97250" x="6577013" y="5343525"/>
          <p14:tracePt t="97258" x="6505575" y="5343525"/>
          <p14:tracePt t="97266" x="6465888" y="5343525"/>
          <p14:tracePt t="97274" x="6410325" y="5343525"/>
          <p14:tracePt t="97281" x="6376988" y="5343525"/>
          <p14:tracePt t="97290" x="6337300" y="5343525"/>
          <p14:tracePt t="97298" x="6313488" y="5343525"/>
          <p14:tracePt t="97306" x="6289675" y="5343525"/>
          <p14:tracePt t="97314" x="6273800" y="5351463"/>
          <p14:tracePt t="97322" x="6265863" y="5359400"/>
          <p14:tracePt t="97331" x="6257925" y="5359400"/>
          <p14:tracePt t="97346" x="6249988" y="5359400"/>
          <p14:tracePt t="97363" x="6234113" y="5359400"/>
          <p14:tracePt t="97394" x="6226175" y="5367338"/>
          <p14:tracePt t="97409" x="6218238" y="5367338"/>
          <p14:tracePt t="97418" x="6210300" y="5375275"/>
          <p14:tracePt t="97427" x="6202363" y="5375275"/>
          <p14:tracePt t="97442" x="6194425" y="5375275"/>
          <p14:tracePt t="97450" x="6186488" y="5383213"/>
          <p14:tracePt t="97458" x="6170613" y="5383213"/>
          <p14:tracePt t="97466" x="6162675" y="5383213"/>
          <p14:tracePt t="97474" x="6162675" y="5391150"/>
          <p14:tracePt t="97482" x="6146800" y="5399088"/>
          <p14:tracePt t="97490" x="6138863" y="5399088"/>
          <p14:tracePt t="97498" x="6122988" y="5407025"/>
          <p14:tracePt t="97510" x="6115050" y="5407025"/>
          <p14:tracePt t="97514" x="6091238" y="5407025"/>
          <p14:tracePt t="97522" x="6083300" y="5407025"/>
          <p14:tracePt t="97530" x="6075363" y="5407025"/>
          <p14:tracePt t="97539" x="6067425" y="5407025"/>
          <p14:tracePt t="97562" x="6059488" y="5407025"/>
          <p14:tracePt t="97610" x="6051550" y="5407025"/>
          <p14:tracePt t="97618" x="6051550" y="5399088"/>
          <p14:tracePt t="97626" x="6018213" y="5391150"/>
          <p14:tracePt t="97634" x="5970588" y="5383213"/>
          <p14:tracePt t="97642" x="5915025" y="5367338"/>
          <p14:tracePt t="97650" x="5819775" y="5359400"/>
          <p14:tracePt t="97663" x="5748338" y="5351463"/>
          <p14:tracePt t="97666" x="5659438" y="5335588"/>
          <p14:tracePt t="97674" x="5548313" y="5335588"/>
          <p14:tracePt t="97683" x="5468938" y="5327650"/>
          <p14:tracePt t="97690" x="5381625" y="5319713"/>
          <p14:tracePt t="97698" x="5318125" y="5319713"/>
          <p14:tracePt t="97706" x="5276850" y="5319713"/>
          <p14:tracePt t="97714" x="5253038" y="5319713"/>
          <p14:tracePt t="97722" x="5245100" y="5319713"/>
          <p14:tracePt t="97730" x="5237163" y="5319713"/>
          <p14:tracePt t="97738" x="5229225" y="5319713"/>
          <p14:tracePt t="97770" x="5221288" y="5319713"/>
          <p14:tracePt t="97778" x="5205413" y="5327650"/>
          <p14:tracePt t="97786" x="5197475" y="5343525"/>
          <p14:tracePt t="97794" x="5165725" y="5367338"/>
          <p14:tracePt t="97802" x="5141913" y="5422900"/>
          <p14:tracePt t="97809" x="5102225" y="5446713"/>
          <p14:tracePt t="97817" x="5062538" y="5526088"/>
          <p14:tracePt t="97826" x="5038725" y="5581650"/>
          <p14:tracePt t="97835" x="5022850" y="5613400"/>
          <p14:tracePt t="97842" x="4967288" y="5670550"/>
          <p14:tracePt t="97850" x="4959350" y="5726113"/>
          <p14:tracePt t="97858" x="4951413" y="5757863"/>
          <p14:tracePt t="97866" x="4951413" y="5797550"/>
          <p14:tracePt t="97874" x="4951413" y="5821363"/>
          <p14:tracePt t="97882" x="4951413" y="5837238"/>
          <p14:tracePt t="97890" x="4951413" y="5853113"/>
          <p14:tracePt t="97898" x="4959350" y="5876925"/>
          <p14:tracePt t="97906" x="4967288" y="5884863"/>
          <p14:tracePt t="97914" x="4975225" y="5908675"/>
          <p14:tracePt t="97922" x="4991100" y="5932488"/>
          <p14:tracePt t="97930" x="5006975" y="5940425"/>
          <p14:tracePt t="97938" x="5014913" y="5940425"/>
          <p14:tracePt t="97946" x="5022850" y="5940425"/>
          <p14:tracePt t="97954" x="5030788" y="5940425"/>
          <p14:tracePt t="97970" x="5038725" y="5940425"/>
          <p14:tracePt t="97979" x="5046663" y="5932488"/>
          <p14:tracePt t="97986" x="5054600" y="5916613"/>
          <p14:tracePt t="97994" x="5070475" y="5900738"/>
          <p14:tracePt t="98002" x="5078413" y="5892800"/>
          <p14:tracePt t="98010" x="5086350" y="5876925"/>
          <p14:tracePt t="98018" x="5102225" y="5868988"/>
          <p14:tracePt t="98027" x="5110163" y="5853113"/>
          <p14:tracePt t="98034" x="5118100" y="5837238"/>
          <p14:tracePt t="98042" x="5126038" y="5829300"/>
          <p14:tracePt t="98050" x="5133975" y="5813425"/>
          <p14:tracePt t="98058" x="5141913" y="5797550"/>
          <p14:tracePt t="98074" x="5149850" y="5781675"/>
          <p14:tracePt t="98082" x="5157788" y="5765800"/>
          <p14:tracePt t="98090" x="5157788" y="5741988"/>
          <p14:tracePt t="98098" x="5165725" y="5718175"/>
          <p14:tracePt t="98106" x="5173663" y="5678488"/>
          <p14:tracePt t="98115" x="5173663" y="5621338"/>
          <p14:tracePt t="98122" x="5181600" y="5605463"/>
          <p14:tracePt t="98130" x="5189538" y="5565775"/>
          <p14:tracePt t="98138" x="5189538" y="5541963"/>
          <p14:tracePt t="98146" x="5189538" y="5534025"/>
          <p14:tracePt t="98154" x="5197475" y="5518150"/>
          <p14:tracePt t="98163" x="5197475" y="5502275"/>
          <p14:tracePt t="98170" x="5197475" y="5494338"/>
          <p14:tracePt t="98179" x="5205413" y="5486400"/>
          <p14:tracePt t="98186" x="5205413" y="5462588"/>
          <p14:tracePt t="98194" x="5213350" y="5438775"/>
          <p14:tracePt t="98202" x="5221288" y="5430838"/>
          <p14:tracePt t="98210" x="5237163" y="5407025"/>
          <p14:tracePt t="98218" x="5253038" y="5391150"/>
          <p14:tracePt t="98225" x="5260975" y="5383213"/>
          <p14:tracePt t="98234" x="5276850" y="5367338"/>
          <p14:tracePt t="98242" x="5284788" y="5351463"/>
          <p14:tracePt t="98250" x="5300663" y="5343525"/>
          <p14:tracePt t="98258" x="5300663" y="5335588"/>
          <p14:tracePt t="98266" x="5310188" y="5327650"/>
          <p14:tracePt t="98274" x="5318125" y="5319713"/>
          <p14:tracePt t="98282" x="5326063" y="5319713"/>
          <p14:tracePt t="98290" x="5334000" y="5302250"/>
          <p14:tracePt t="98298" x="5341938" y="5302250"/>
          <p14:tracePt t="98410" x="5334000" y="5302250"/>
          <p14:tracePt t="98417" x="5334000" y="5310188"/>
          <p14:tracePt t="98425" x="5318125" y="5319713"/>
          <p14:tracePt t="98442" x="5310188" y="5327650"/>
          <p14:tracePt t="98450" x="5300663" y="5343525"/>
          <p14:tracePt t="98458" x="5284788" y="5351463"/>
          <p14:tracePt t="98466" x="5284788" y="5359400"/>
          <p14:tracePt t="98482" x="5284788" y="5375275"/>
          <p14:tracePt t="98490" x="5284788" y="5383213"/>
          <p14:tracePt t="98498" x="5284788" y="5391150"/>
          <p14:tracePt t="98507" x="5284788" y="5399088"/>
          <p14:tracePt t="98514" x="5284788" y="5407025"/>
          <p14:tracePt t="98522" x="5292725" y="5414963"/>
          <p14:tracePt t="98538" x="5292725" y="5422900"/>
          <p14:tracePt t="98556" x="5300663" y="5430838"/>
          <p14:tracePt t="98571" x="5300663" y="5438775"/>
          <p14:tracePt t="98579" x="5310188" y="5446713"/>
          <p14:tracePt t="98594" x="5318125" y="5446713"/>
          <p14:tracePt t="98610" x="5326063" y="5446713"/>
          <p14:tracePt t="98650" x="5334000" y="5446713"/>
          <p14:tracePt t="98674" x="5334000" y="5438775"/>
          <p14:tracePt t="98682" x="5349875" y="5430838"/>
          <p14:tracePt t="98706" x="5357813" y="5414963"/>
          <p14:tracePt t="98714" x="5357813" y="5407025"/>
          <p14:tracePt t="98722" x="5365750" y="5399088"/>
          <p14:tracePt t="98729" x="5373688" y="5399088"/>
          <p14:tracePt t="98738" x="5373688" y="5391150"/>
          <p14:tracePt t="98754" x="5373688" y="5383213"/>
          <p14:tracePt t="98762" x="5381625" y="5383213"/>
          <p14:tracePt t="98899" x="5381625" y="5391150"/>
          <p14:tracePt t="98907" x="5381625" y="5399088"/>
          <p14:tracePt t="98914" x="5381625" y="5407025"/>
          <p14:tracePt t="99164" x="5381625" y="5414963"/>
          <p14:tracePt t="99170" x="5381625" y="5430838"/>
          <p14:tracePt t="99178" x="5381625" y="5462588"/>
          <p14:tracePt t="99185" x="5381625" y="5486400"/>
          <p14:tracePt t="99196" x="5381625" y="5557838"/>
          <p14:tracePt t="99203" x="5381625" y="5565775"/>
          <p14:tracePt t="99210" x="5381625" y="5605463"/>
          <p14:tracePt t="99217" x="5381625" y="5621338"/>
          <p14:tracePt t="99226" x="5381625" y="5629275"/>
          <p14:tracePt t="99234" x="5381625" y="5637213"/>
          <p14:tracePt t="99307" x="5389563" y="5637213"/>
          <p14:tracePt t="99506" x="5389563" y="5629275"/>
          <p14:tracePt t="99529" x="5397500" y="5629275"/>
          <p14:tracePt t="99537" x="5397500" y="5621338"/>
          <p14:tracePt t="99554" x="5405438" y="5613400"/>
          <p14:tracePt t="99570" x="5413375" y="5613400"/>
          <p14:tracePt t="99578" x="5413375" y="5605463"/>
          <p14:tracePt t="99586" x="5413375" y="5597525"/>
          <p14:tracePt t="99602" x="5413375" y="5589588"/>
          <p14:tracePt t="99630" x="5413375" y="5581650"/>
          <p14:tracePt t="99690" x="5413375" y="5573713"/>
          <p14:tracePt t="102154" x="5413375" y="5581650"/>
          <p14:tracePt t="102170" x="5413375" y="5589588"/>
          <p14:tracePt t="102178" x="5405438" y="5589588"/>
          <p14:tracePt t="102186" x="5405438" y="5597525"/>
          <p14:tracePt t="102206" x="5405438" y="5605463"/>
          <p14:tracePt t="102699" x="5405438" y="5597525"/>
          <p14:tracePt t="102715" x="5405438" y="5589588"/>
          <p14:tracePt t="102729" x="5405438" y="5581650"/>
          <p14:tracePt t="102746" x="5405438" y="5573713"/>
          <p14:tracePt t="103195" x="5397500" y="5573713"/>
          <p14:tracePt t="103202" x="5397500" y="5581650"/>
          <p14:tracePt t="103210" x="5397500" y="5589588"/>
          <p14:tracePt t="103218" x="5397500" y="5597525"/>
          <p14:tracePt t="103226" x="5397500" y="5605463"/>
          <p14:tracePt t="103234" x="5397500" y="5621338"/>
          <p14:tracePt t="103242" x="5389563" y="5629275"/>
          <p14:tracePt t="103250" x="5389563" y="5637213"/>
          <p14:tracePt t="103258" x="5381625" y="5637213"/>
          <p14:tracePt t="103270" x="5381625" y="5645150"/>
          <p14:tracePt t="103427" x="5389563" y="5645150"/>
          <p14:tracePt t="103515" x="5389563" y="5637213"/>
          <p14:tracePt t="103530" x="5389563" y="5629275"/>
          <p14:tracePt t="103563" x="5389563" y="5621338"/>
          <p14:tracePt t="103594" x="5389563" y="5613400"/>
          <p14:tracePt t="103627" x="5389563" y="5605463"/>
          <p14:tracePt t="103635" x="5389563" y="5597525"/>
          <p14:tracePt t="103666" x="5389563" y="5589588"/>
          <p14:tracePt t="105499" x="5389563" y="5597525"/>
          <p14:tracePt t="105507" x="5389563" y="5605463"/>
          <p14:tracePt t="105514" x="5389563" y="5613400"/>
          <p14:tracePt t="105522" x="5389563" y="5621338"/>
          <p14:tracePt t="105530" x="5389563" y="5629275"/>
          <p14:tracePt t="105542" x="5389563" y="5653088"/>
          <p14:tracePt t="105554" x="5389563" y="5670550"/>
          <p14:tracePt t="105562" x="5389563" y="5678488"/>
          <p14:tracePt t="105570" x="5381625" y="5702300"/>
          <p14:tracePt t="105579" x="5381625" y="5726113"/>
          <p14:tracePt t="105586" x="5381625" y="5765800"/>
          <p14:tracePt t="105594" x="5389563" y="5821363"/>
          <p14:tracePt t="105602" x="5405438" y="5853113"/>
          <p14:tracePt t="105610" x="5421313" y="5900738"/>
          <p14:tracePt t="105618" x="5437188" y="5924550"/>
          <p14:tracePt t="105626" x="5492750" y="5995988"/>
          <p14:tracePt t="105634" x="5580063" y="6021388"/>
          <p14:tracePt t="105642" x="5676900" y="6037263"/>
          <p14:tracePt t="105650" x="5724525" y="6053138"/>
          <p14:tracePt t="105658" x="5867400" y="6053138"/>
          <p14:tracePt t="105666" x="5962650" y="6053138"/>
          <p14:tracePt t="105674" x="6034088" y="6053138"/>
          <p14:tracePt t="105682" x="6154738" y="6053138"/>
          <p14:tracePt t="105694" x="6186488" y="6053138"/>
          <p14:tracePt t="105698" x="6226175" y="6053138"/>
          <p14:tracePt t="105706" x="6249988" y="6053138"/>
          <p14:tracePt t="105714" x="6265863" y="6053138"/>
          <p14:tracePt t="105722" x="6281738" y="6045200"/>
          <p14:tracePt t="105730" x="6281738" y="6029325"/>
          <p14:tracePt t="105738" x="6297613" y="6021388"/>
          <p14:tracePt t="105746" x="6305550" y="6005513"/>
          <p14:tracePt t="105754" x="6313488" y="5988050"/>
          <p14:tracePt t="105763" x="6321425" y="5964238"/>
          <p14:tracePt t="105770" x="6337300" y="5924550"/>
          <p14:tracePt t="105779" x="6345238" y="5908675"/>
          <p14:tracePt t="105786" x="6345238" y="5884863"/>
          <p14:tracePt t="105794" x="6361113" y="5876925"/>
          <p14:tracePt t="105802" x="6369050" y="5829300"/>
          <p14:tracePt t="105810" x="6384925" y="5829300"/>
          <p14:tracePt t="105818" x="6384925" y="5821363"/>
          <p14:tracePt t="105825" x="6392863" y="5821363"/>
          <p14:tracePt t="105858" x="6402388" y="5813425"/>
          <p14:tracePt t="105865" x="6410325" y="5813425"/>
          <p14:tracePt t="105874" x="6418263" y="5805488"/>
          <p14:tracePt t="105882" x="6426200" y="5805488"/>
          <p14:tracePt t="105889" x="6434138" y="5805488"/>
          <p14:tracePt t="105898" x="6457950" y="5797550"/>
          <p14:tracePt t="105906" x="6473825" y="5789613"/>
          <p14:tracePt t="105915" x="6497638" y="5773738"/>
          <p14:tracePt t="105922" x="6505575" y="5765800"/>
          <p14:tracePt t="105930" x="6553200" y="5757863"/>
          <p14:tracePt t="105938" x="6632575" y="5734050"/>
          <p14:tracePt t="105946" x="6656388" y="5726113"/>
          <p14:tracePt t="105954" x="6743700" y="5718175"/>
          <p14:tracePt t="105963" x="6896100" y="5694363"/>
          <p14:tracePt t="105970" x="6991350" y="5686425"/>
          <p14:tracePt t="105978" x="7159625" y="5678488"/>
          <p14:tracePt t="105986" x="7405688" y="5653088"/>
          <p14:tracePt t="105998" x="7605713" y="5637213"/>
          <p14:tracePt t="106001" x="7780338" y="5637213"/>
          <p14:tracePt t="106011" x="7972425" y="5637213"/>
          <p14:tracePt t="106019" x="8091488" y="5637213"/>
          <p14:tracePt t="106025" x="8194675" y="5637213"/>
          <p14:tracePt t="106033" x="8307388" y="5637213"/>
          <p14:tracePt t="106042" x="8378825" y="5637213"/>
          <p14:tracePt t="106050" x="8394700" y="5637213"/>
          <p14:tracePt t="106058" x="8418513" y="5637213"/>
          <p14:tracePt t="106651"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77307-9291-4FD0-9632-031512ACA89C}"/>
              </a:ext>
            </a:extLst>
          </p:cNvPr>
          <p:cNvSpPr>
            <a:spLocks noGrp="1"/>
          </p:cNvSpPr>
          <p:nvPr>
            <p:ph type="title"/>
          </p:nvPr>
        </p:nvSpPr>
        <p:spPr/>
        <p:txBody>
          <a:bodyPr/>
          <a:lstStyle/>
          <a:p>
            <a:r>
              <a:rPr lang="en-US" dirty="0"/>
              <a:t>Basics of phase-field brittle fracture model</a:t>
            </a:r>
          </a:p>
        </p:txBody>
      </p:sp>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6B115171-5605-47B9-AC62-AF3E7A39A4E8}"/>
                  </a:ext>
                </a:extLst>
              </p14:cNvPr>
              <p14:cNvContentPartPr/>
              <p14:nvPr/>
            </p14:nvContentPartPr>
            <p14:xfrm>
              <a:off x="5878675" y="3520111"/>
              <a:ext cx="360" cy="360"/>
            </p14:xfrm>
          </p:contentPart>
        </mc:Choice>
        <mc:Fallback xmlns="">
          <p:pic>
            <p:nvPicPr>
              <p:cNvPr id="3" name="Freihand 2">
                <a:extLst>
                  <a:ext uri="{FF2B5EF4-FFF2-40B4-BE49-F238E27FC236}">
                    <a16:creationId xmlns:a16="http://schemas.microsoft.com/office/drawing/2014/main" id="{6B115171-5605-47B9-AC62-AF3E7A39A4E8}"/>
                  </a:ext>
                </a:extLst>
              </p:cNvPr>
              <p:cNvPicPr/>
              <p:nvPr/>
            </p:nvPicPr>
            <p:blipFill>
              <a:blip r:embed="rId5"/>
              <a:stretch>
                <a:fillRect/>
              </a:stretch>
            </p:blipFill>
            <p:spPr>
              <a:xfrm>
                <a:off x="5870035" y="351147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Freihand 14">
                <a:extLst>
                  <a:ext uri="{FF2B5EF4-FFF2-40B4-BE49-F238E27FC236}">
                    <a16:creationId xmlns:a16="http://schemas.microsoft.com/office/drawing/2014/main" id="{DB7DA2D4-52B6-4C48-A68D-A936F9A09F38}"/>
                  </a:ext>
                </a:extLst>
              </p14:cNvPr>
              <p14:cNvContentPartPr/>
              <p14:nvPr/>
            </p14:nvContentPartPr>
            <p14:xfrm>
              <a:off x="452520" y="1620000"/>
              <a:ext cx="3011760" cy="1600560"/>
            </p14:xfrm>
          </p:contentPart>
        </mc:Choice>
        <mc:Fallback xmlns="">
          <p:pic>
            <p:nvPicPr>
              <p:cNvPr id="15" name="Freihand 14">
                <a:extLst>
                  <a:ext uri="{FF2B5EF4-FFF2-40B4-BE49-F238E27FC236}">
                    <a16:creationId xmlns:a16="http://schemas.microsoft.com/office/drawing/2014/main" id="{DB7DA2D4-52B6-4C48-A68D-A936F9A09F38}"/>
                  </a:ext>
                </a:extLst>
              </p:cNvPr>
              <p:cNvPicPr/>
              <p:nvPr/>
            </p:nvPicPr>
            <p:blipFill>
              <a:blip r:embed="rId7"/>
              <a:stretch>
                <a:fillRect/>
              </a:stretch>
            </p:blipFill>
            <p:spPr>
              <a:xfrm>
                <a:off x="443160" y="1610640"/>
                <a:ext cx="3030480" cy="1619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Freihand 15">
                <a:extLst>
                  <a:ext uri="{FF2B5EF4-FFF2-40B4-BE49-F238E27FC236}">
                    <a16:creationId xmlns:a16="http://schemas.microsoft.com/office/drawing/2014/main" id="{97BA5343-8E2F-4DCA-BA66-E56E2D8550E5}"/>
                  </a:ext>
                </a:extLst>
              </p14:cNvPr>
              <p14:cNvContentPartPr/>
              <p14:nvPr/>
            </p14:nvContentPartPr>
            <p14:xfrm>
              <a:off x="285840" y="1487520"/>
              <a:ext cx="3669480" cy="1851120"/>
            </p14:xfrm>
          </p:contentPart>
        </mc:Choice>
        <mc:Fallback xmlns="">
          <p:pic>
            <p:nvPicPr>
              <p:cNvPr id="16" name="Freihand 15">
                <a:extLst>
                  <a:ext uri="{FF2B5EF4-FFF2-40B4-BE49-F238E27FC236}">
                    <a16:creationId xmlns:a16="http://schemas.microsoft.com/office/drawing/2014/main" id="{97BA5343-8E2F-4DCA-BA66-E56E2D8550E5}"/>
                  </a:ext>
                </a:extLst>
              </p:cNvPr>
              <p:cNvPicPr/>
              <p:nvPr/>
            </p:nvPicPr>
            <p:blipFill>
              <a:blip r:embed="rId9"/>
              <a:stretch>
                <a:fillRect/>
              </a:stretch>
            </p:blipFill>
            <p:spPr>
              <a:xfrm>
                <a:off x="276480" y="1478160"/>
                <a:ext cx="3688200" cy="1869840"/>
              </a:xfrm>
              <a:prstGeom prst="rect">
                <a:avLst/>
              </a:prstGeom>
            </p:spPr>
          </p:pic>
        </mc:Fallback>
      </mc:AlternateContent>
      <p:pic>
        <p:nvPicPr>
          <p:cNvPr id="4" name="Audio 3">
            <a:hlinkClick r:id="" action="ppaction://media"/>
            <a:extLst>
              <a:ext uri="{FF2B5EF4-FFF2-40B4-BE49-F238E27FC236}">
                <a16:creationId xmlns:a16="http://schemas.microsoft.com/office/drawing/2014/main" id="{B1822B08-53DB-43D8-AECA-DF67D87D6E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1111629233"/>
      </p:ext>
    </p:extLst>
  </p:cSld>
  <p:clrMapOvr>
    <a:masterClrMapping/>
  </p:clrMapOvr>
  <mc:AlternateContent xmlns:mc="http://schemas.openxmlformats.org/markup-compatibility/2006" xmlns:p14="http://schemas.microsoft.com/office/powerpoint/2010/main">
    <mc:Choice Requires="p14">
      <p:transition p14:dur="250" advTm="56829">
        <p:fade/>
      </p:transition>
    </mc:Choice>
    <mc:Fallback xmlns="">
      <p:transition advTm="56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20" x="3540125" y="3644900"/>
          <p14:tracePt t="1291" x="3532188" y="3644900"/>
          <p14:tracePt t="1296" x="3500438" y="3636963"/>
          <p14:tracePt t="1304" x="3484563" y="3629025"/>
          <p14:tracePt t="1313" x="3451225" y="3595688"/>
          <p14:tracePt t="1321" x="3403600" y="3579813"/>
          <p14:tracePt t="1329" x="3284538" y="3556000"/>
          <p14:tracePt t="1337" x="3213100" y="3516313"/>
          <p14:tracePt t="1346" x="3133725" y="3476625"/>
          <p14:tracePt t="1352" x="2989263" y="3341688"/>
          <p14:tracePt t="1360" x="2894013" y="3309938"/>
          <p14:tracePt t="1368" x="2774950" y="3228975"/>
          <p14:tracePt t="1376" x="2662238" y="3094038"/>
          <p14:tracePt t="1385" x="2590800" y="3054350"/>
          <p14:tracePt t="1393" x="2487613" y="3030538"/>
          <p14:tracePt t="1400" x="2400300" y="3022600"/>
          <p14:tracePt t="1409" x="2384425" y="3006725"/>
          <p14:tracePt t="1416" x="2335213" y="2998788"/>
          <p14:tracePt t="1425" x="2311400" y="2998788"/>
          <p14:tracePt t="1432" x="2295525" y="2982913"/>
          <p14:tracePt t="1440" x="2279650" y="2982913"/>
          <p14:tracePt t="1448" x="2271713" y="2982913"/>
          <p14:tracePt t="1457" x="2247900" y="2974975"/>
          <p14:tracePt t="1464" x="2239963" y="2974975"/>
          <p14:tracePt t="1473" x="2216150" y="2959100"/>
          <p14:tracePt t="1481" x="2184400" y="2959100"/>
          <p14:tracePt t="1489" x="2136775" y="2951163"/>
          <p14:tracePt t="1497" x="2081213" y="2951163"/>
          <p14:tracePt t="1505" x="1984375" y="2943225"/>
          <p14:tracePt t="1513" x="1944688" y="2935288"/>
          <p14:tracePt t="1520" x="1857375" y="2935288"/>
          <p14:tracePt t="1530" x="1793875" y="2935288"/>
          <p14:tracePt t="1537" x="1722438" y="2927350"/>
          <p14:tracePt t="1545" x="1666875" y="2927350"/>
          <p14:tracePt t="1553" x="1601788" y="2919413"/>
          <p14:tracePt t="1560" x="1554163" y="2919413"/>
          <p14:tracePt t="1568" x="1530350" y="2909888"/>
          <p14:tracePt t="1577" x="1522413" y="2909888"/>
          <p14:tracePt t="1584" x="1514475" y="2909888"/>
          <p14:tracePt t="1768" x="1506538" y="2919413"/>
          <p14:tracePt t="2232" x="1506538" y="2935288"/>
          <p14:tracePt t="2241" x="1514475" y="2943225"/>
          <p14:tracePt t="2248" x="1514475" y="2959100"/>
          <p14:tracePt t="2257" x="1522413" y="2967038"/>
          <p14:tracePt t="2265" x="1522413" y="2974975"/>
          <p14:tracePt t="2281" x="1522413" y="2982913"/>
          <p14:tracePt t="2290" x="1530350" y="2982913"/>
          <p14:tracePt t="2300" x="1538288" y="2998788"/>
          <p14:tracePt t="2321" x="1538288" y="3006725"/>
          <p14:tracePt t="2336" x="1538288" y="3014663"/>
          <p14:tracePt t="2345" x="1546225" y="3014663"/>
          <p14:tracePt t="5865" x="1546225" y="2998788"/>
          <p14:tracePt t="5872" x="1538288" y="2974975"/>
          <p14:tracePt t="5881" x="1538288" y="2959100"/>
          <p14:tracePt t="5889" x="1538288" y="2943225"/>
          <p14:tracePt t="5897" x="1538288" y="2894013"/>
          <p14:tracePt t="5905" x="1538288" y="2878138"/>
          <p14:tracePt t="5913" x="1538288" y="2862263"/>
          <p14:tracePt t="5921" x="1538288" y="2846388"/>
          <p14:tracePt t="5929" x="1538288" y="2838450"/>
          <p14:tracePt t="5941" x="1538288" y="2830513"/>
          <p14:tracePt t="6056" x="1530350" y="2830513"/>
          <p14:tracePt t="6064" x="1522413" y="2830513"/>
          <p14:tracePt t="6072" x="1514475" y="2830513"/>
          <p14:tracePt t="6081" x="1506538" y="2814638"/>
          <p14:tracePt t="6092" x="1498600" y="2814638"/>
          <p14:tracePt t="6097" x="1498600" y="2806700"/>
          <p14:tracePt t="6106" x="1490663" y="2806700"/>
          <p14:tracePt t="6121" x="1490663" y="2798763"/>
          <p14:tracePt t="6137" x="1482725" y="2798763"/>
          <p14:tracePt t="6145" x="1482725" y="2790825"/>
          <p14:tracePt t="6161" x="1482725" y="2782888"/>
          <p14:tracePt t="6184" x="1482725" y="2774950"/>
          <p14:tracePt t="6201" x="1482725" y="2767013"/>
          <p14:tracePt t="6217" x="1482725" y="2751138"/>
          <p14:tracePt t="6232" x="1482725" y="2743200"/>
          <p14:tracePt t="6241" x="1482725" y="2735263"/>
          <p14:tracePt t="6248" x="1482725" y="2727325"/>
          <p14:tracePt t="6265" x="1490663" y="2727325"/>
          <p14:tracePt t="6306" x="1490663" y="2719388"/>
          <p14:tracePt t="6369" x="1490663" y="2711450"/>
          <p14:tracePt t="6377" x="1490663" y="2687638"/>
          <p14:tracePt t="6385" x="1482725" y="2679700"/>
          <p14:tracePt t="6393" x="1474788" y="2663825"/>
          <p14:tracePt t="6400" x="1466850" y="2655888"/>
          <p14:tracePt t="6408" x="1458913" y="2640013"/>
          <p14:tracePt t="6417" x="1443038" y="2632075"/>
          <p14:tracePt t="6424" x="1427163" y="2624138"/>
          <p14:tracePt t="6432" x="1427163" y="2616200"/>
          <p14:tracePt t="6440" x="1419225" y="2608263"/>
          <p14:tracePt t="6448" x="1411288" y="2608263"/>
          <p14:tracePt t="6456" x="1403350" y="2600325"/>
          <p14:tracePt t="6555" x="1395413" y="2600325"/>
          <p14:tracePt t="6570" x="1387475" y="2600325"/>
          <p14:tracePt t="6578" x="1379538" y="2600325"/>
          <p14:tracePt t="6585" x="1371600" y="2608263"/>
          <p14:tracePt t="6600" x="1363663" y="2616200"/>
          <p14:tracePt t="6608" x="1355725" y="2616200"/>
          <p14:tracePt t="6616" x="1355725" y="2624138"/>
          <p14:tracePt t="6624" x="1347788" y="2624138"/>
          <p14:tracePt t="6632" x="1339850" y="2624138"/>
          <p14:tracePt t="6772" x="1339850" y="2632075"/>
          <p14:tracePt t="6793" x="1347788" y="2632075"/>
          <p14:tracePt t="6801" x="1355725" y="2640013"/>
          <p14:tracePt t="6808" x="1355725" y="2647950"/>
          <p14:tracePt t="6817" x="1363663" y="2655888"/>
          <p14:tracePt t="6824" x="1379538" y="2663825"/>
          <p14:tracePt t="6833" x="1379538" y="2671763"/>
          <p14:tracePt t="6840" x="1387475" y="2679700"/>
          <p14:tracePt t="6856" x="1395413" y="2687638"/>
          <p14:tracePt t="7387" x="1395413" y="2695575"/>
          <p14:tracePt t="7394" x="1395413" y="2703513"/>
          <p14:tracePt t="7417" x="1395413" y="2711450"/>
          <p14:tracePt t="7425" x="1395413" y="2719388"/>
          <p14:tracePt t="7432" x="1395413" y="2743200"/>
          <p14:tracePt t="7441" x="1395413" y="2751138"/>
          <p14:tracePt t="7448" x="1395413" y="2767013"/>
          <p14:tracePt t="7452" x="1387475" y="2774950"/>
          <p14:tracePt t="7465" x="1387475" y="2790825"/>
          <p14:tracePt t="7472" x="1387475" y="2806700"/>
          <p14:tracePt t="7481" x="1379538" y="2806700"/>
          <p14:tracePt t="7488" x="1379538" y="2822575"/>
          <p14:tracePt t="7497" x="1379538" y="2830513"/>
          <p14:tracePt t="7504" x="1379538" y="2838450"/>
          <p14:tracePt t="7512" x="1379538" y="2870200"/>
          <p14:tracePt t="7520" x="1379538" y="2878138"/>
          <p14:tracePt t="7528" x="1379538" y="2901950"/>
          <p14:tracePt t="7536" x="1379538" y="2927350"/>
          <p14:tracePt t="7544" x="1371600" y="2943225"/>
          <p14:tracePt t="7552" x="1371600" y="2990850"/>
          <p14:tracePt t="7561" x="1371600" y="3006725"/>
          <p14:tracePt t="7569" x="1371600" y="3022600"/>
          <p14:tracePt t="7576" x="1371600" y="3070225"/>
          <p14:tracePt t="7585" x="1371600" y="3133725"/>
          <p14:tracePt t="7592" x="1371600" y="3244850"/>
          <p14:tracePt t="7604" x="1371600" y="3325813"/>
          <p14:tracePt t="7609" x="1371600" y="3357563"/>
          <p14:tracePt t="7616" x="1371600" y="3373438"/>
          <p14:tracePt t="7625" x="1371600" y="3397250"/>
          <p14:tracePt t="7632" x="1371600" y="3405188"/>
          <p14:tracePt t="7860" x="1379538" y="3405188"/>
          <p14:tracePt t="7867" x="1387475" y="3405188"/>
          <p14:tracePt t="7872" x="1403350" y="3397250"/>
          <p14:tracePt t="7882" x="1419225" y="3381375"/>
          <p14:tracePt t="7888" x="1427163" y="3373438"/>
          <p14:tracePt t="7897" x="1435100" y="3365500"/>
          <p14:tracePt t="7913" x="1450975" y="3357563"/>
          <p14:tracePt t="7929" x="1450975" y="3349625"/>
          <p14:tracePt t="7937" x="1450975" y="3341688"/>
          <p14:tracePt t="7953" x="1458913" y="3341688"/>
          <p14:tracePt t="7961" x="1458913" y="3333750"/>
          <p14:tracePt t="7971" x="1458913" y="3325813"/>
          <p14:tracePt t="7987" x="1458913" y="3309938"/>
          <p14:tracePt t="7993" x="1458913" y="3302000"/>
          <p14:tracePt t="8000" x="1458913" y="3294063"/>
          <p14:tracePt t="8009" x="1458913" y="3286125"/>
          <p14:tracePt t="10553" x="1458913" y="3302000"/>
          <p14:tracePt t="10560" x="1458913" y="3317875"/>
          <p14:tracePt t="10568" x="1458913" y="3325813"/>
          <p14:tracePt t="10577" x="1458913" y="3349625"/>
          <p14:tracePt t="10584" x="1466850" y="3365500"/>
          <p14:tracePt t="10592" x="1474788" y="3389313"/>
          <p14:tracePt t="10600" x="1482725" y="3397250"/>
          <p14:tracePt t="10608" x="1482725" y="3405188"/>
          <p14:tracePt t="10617" x="1498600" y="3421063"/>
          <p14:tracePt t="10637" x="1498600" y="3429000"/>
          <p14:tracePt t="11010" x="1506538" y="3429000"/>
          <p14:tracePt t="11361" x="1514475" y="3444875"/>
          <p14:tracePt t="11385" x="1522413" y="3452813"/>
          <p14:tracePt t="11618" x="1538288" y="3452813"/>
          <p14:tracePt t="11626" x="1554163" y="3436938"/>
          <p14:tracePt t="11633" x="1562100" y="3436938"/>
          <p14:tracePt t="11642" x="1577975" y="3429000"/>
          <p14:tracePt t="11648" x="1601788" y="3413125"/>
          <p14:tracePt t="11656" x="1609725" y="3413125"/>
          <p14:tracePt t="11665" x="1625600" y="3405188"/>
          <p14:tracePt t="11672" x="1633538" y="3397250"/>
          <p14:tracePt t="11680" x="1633538" y="3389313"/>
          <p14:tracePt t="11802" x="1633538" y="3381375"/>
          <p14:tracePt t="11808" x="1633538" y="3373438"/>
          <p14:tracePt t="11841" x="1633538" y="3365500"/>
          <p14:tracePt t="11864" x="1625600" y="3365500"/>
          <p14:tracePt t="11888" x="1617663" y="3365500"/>
          <p14:tracePt t="11944" x="1609725" y="3357563"/>
          <p14:tracePt t="12160" x="1617663" y="3357563"/>
          <p14:tracePt t="12168" x="1690688" y="3365500"/>
          <p14:tracePt t="12179" x="1698625" y="3357563"/>
          <p14:tracePt t="12184" x="1706563" y="3357563"/>
          <p14:tracePt t="12193" x="1730375" y="3357563"/>
          <p14:tracePt t="12200" x="1801813" y="3357563"/>
          <p14:tracePt t="12209" x="1809750" y="3357563"/>
          <p14:tracePt t="12216" x="1817688" y="3357563"/>
          <p14:tracePt t="12280" x="1825625" y="3357563"/>
          <p14:tracePt t="12297" x="1825625" y="3349625"/>
          <p14:tracePt t="12304" x="1833563" y="3349625"/>
          <p14:tracePt t="12321" x="1841500" y="3349625"/>
          <p14:tracePt t="12418" x="1841500" y="3341688"/>
          <p14:tracePt t="12425" x="1849438" y="3341688"/>
          <p14:tracePt t="12433" x="1873250" y="3341688"/>
          <p14:tracePt t="12441" x="1889125" y="3333750"/>
          <p14:tracePt t="12449" x="1905000" y="3333750"/>
          <p14:tracePt t="12456" x="2008188" y="3333750"/>
          <p14:tracePt t="12464" x="2105025" y="3333750"/>
          <p14:tracePt t="12473" x="2208213" y="3333750"/>
          <p14:tracePt t="12480" x="2416175" y="3333750"/>
          <p14:tracePt t="12488" x="2566988" y="3333750"/>
          <p14:tracePt t="12497" x="2870200" y="3333750"/>
          <p14:tracePt t="12504" x="3157538" y="3333750"/>
          <p14:tracePt t="12514" x="3476625" y="3333750"/>
          <p14:tracePt t="12521" x="3786188" y="3317875"/>
          <p14:tracePt t="12530" x="3986213" y="3309938"/>
          <p14:tracePt t="12537" x="4081463" y="3294063"/>
          <p14:tracePt t="12545" x="4217988" y="3270250"/>
          <p14:tracePt t="12552" x="4273550" y="3252788"/>
          <p14:tracePt t="12561" x="4289425" y="3228975"/>
          <p14:tracePt t="12577" x="4297363" y="3221038"/>
          <p14:tracePt t="12585" x="4297363" y="3213100"/>
          <p14:tracePt t="12593" x="4297363" y="3205163"/>
          <p14:tracePt t="12601" x="4297363" y="3197225"/>
          <p14:tracePt t="12608" x="4297363" y="3189288"/>
          <p14:tracePt t="12626" x="4289425" y="3181350"/>
          <p14:tracePt t="12648" x="4289425" y="3165475"/>
          <p14:tracePt t="12657" x="4281488" y="3165475"/>
          <p14:tracePt t="12664" x="4273550" y="3157538"/>
          <p14:tracePt t="12673" x="4265613" y="3149600"/>
          <p14:tracePt t="12681" x="4249738" y="3141663"/>
          <p14:tracePt t="12688" x="4241800" y="3133725"/>
          <p14:tracePt t="12697" x="4225925" y="3117850"/>
          <p14:tracePt t="12704" x="4168775" y="3094038"/>
          <p14:tracePt t="12713" x="4152900" y="3070225"/>
          <p14:tracePt t="12721" x="4073525" y="3046413"/>
          <p14:tracePt t="12730" x="4017963" y="3030538"/>
          <p14:tracePt t="12737" x="3954463" y="2998788"/>
          <p14:tracePt t="12745" x="3875088" y="2967038"/>
          <p14:tracePt t="12753" x="3786188" y="2959100"/>
          <p14:tracePt t="12760" x="3667125" y="2943225"/>
          <p14:tracePt t="12768" x="3563938" y="2927350"/>
          <p14:tracePt t="12776" x="3443288" y="2919413"/>
          <p14:tracePt t="12784" x="3348038" y="2919413"/>
          <p14:tracePt t="12794" x="3213100" y="2894013"/>
          <p14:tracePt t="12802" x="3100388" y="2894013"/>
          <p14:tracePt t="12811" x="3005138" y="2894013"/>
          <p14:tracePt t="12817" x="2894013" y="2886075"/>
          <p14:tracePt t="12825" x="2717800" y="2886075"/>
          <p14:tracePt t="12832" x="2606675" y="2886075"/>
          <p14:tracePt t="12840" x="2503488" y="2886075"/>
          <p14:tracePt t="12848" x="2416175" y="2886075"/>
          <p14:tracePt t="12857" x="2319338" y="2894013"/>
          <p14:tracePt t="12865" x="2216150" y="2894013"/>
          <p14:tracePt t="12872" x="2097088" y="2901950"/>
          <p14:tracePt t="12881" x="2000250" y="2901950"/>
          <p14:tracePt t="12888" x="1928813" y="2901950"/>
          <p14:tracePt t="12896" x="1841500" y="2901950"/>
          <p14:tracePt t="12904" x="1778000" y="2901950"/>
          <p14:tracePt t="12913" x="1738313" y="2901950"/>
          <p14:tracePt t="12920" x="1651000" y="2909888"/>
          <p14:tracePt t="12929" x="1633538" y="2909888"/>
          <p14:tracePt t="12937" x="1562100" y="2909888"/>
          <p14:tracePt t="12944" x="1514475" y="2909888"/>
          <p14:tracePt t="12953" x="1482725" y="2909888"/>
          <p14:tracePt t="12961" x="1403350" y="2909888"/>
          <p14:tracePt t="12968" x="1355725" y="2909888"/>
          <p14:tracePt t="12976" x="1316038" y="2909888"/>
          <p14:tracePt t="12987" x="1274763" y="2909888"/>
          <p14:tracePt t="12993" x="1250950" y="2909888"/>
          <p14:tracePt t="13000" x="1219200" y="2909888"/>
          <p14:tracePt t="13008" x="1211263" y="2909888"/>
          <p14:tracePt t="13017" x="1203325" y="2909888"/>
          <p14:tracePt t="13031" x="1195388" y="2909888"/>
          <p14:tracePt t="13032" x="1179513" y="2919413"/>
          <p14:tracePt t="13041" x="1171575" y="2927350"/>
          <p14:tracePt t="13049" x="1163638" y="2935288"/>
          <p14:tracePt t="13056" x="1155700" y="2943225"/>
          <p14:tracePt t="13064" x="1147763" y="2959100"/>
          <p14:tracePt t="13072" x="1131888" y="2967038"/>
          <p14:tracePt t="13080" x="1131888" y="2982913"/>
          <p14:tracePt t="13088" x="1116013" y="3022600"/>
          <p14:tracePt t="13096" x="1100138" y="3046413"/>
          <p14:tracePt t="13104" x="1100138" y="3062288"/>
          <p14:tracePt t="13113" x="1084263" y="3101975"/>
          <p14:tracePt t="13130" x="1084263" y="3117850"/>
          <p14:tracePt t="13136" x="1084263" y="3125788"/>
          <p14:tracePt t="13145" x="1084263" y="3133725"/>
          <p14:tracePt t="13153" x="1092200" y="3149600"/>
          <p14:tracePt t="13160" x="1139825" y="3173413"/>
          <p14:tracePt t="13168" x="1155700" y="3189288"/>
          <p14:tracePt t="13176" x="1195388" y="3205163"/>
          <p14:tracePt t="13184" x="1250950" y="3262313"/>
          <p14:tracePt t="13192" x="1292225" y="3270250"/>
          <p14:tracePt t="13201" x="1339850" y="3286125"/>
          <p14:tracePt t="13209" x="1363663" y="3286125"/>
          <p14:tracePt t="13213" x="1419225" y="3286125"/>
          <p14:tracePt t="13225" x="1490663" y="3286125"/>
          <p14:tracePt t="13232" x="1633538" y="3286125"/>
          <p14:tracePt t="13241" x="1793875" y="3286125"/>
          <p14:tracePt t="13248" x="1928813" y="3278188"/>
          <p14:tracePt t="13257" x="2105025" y="3244850"/>
          <p14:tracePt t="13264" x="2232025" y="3197225"/>
          <p14:tracePt t="13273" x="2384425" y="3165475"/>
          <p14:tracePt t="13281" x="2511425" y="3141663"/>
          <p14:tracePt t="13288" x="2559050" y="3006725"/>
          <p14:tracePt t="13296" x="2638425" y="2974975"/>
          <p14:tracePt t="13304" x="2701925" y="2894013"/>
          <p14:tracePt t="13313" x="2741613" y="2838450"/>
          <p14:tracePt t="13321" x="2759075" y="2822575"/>
          <p14:tracePt t="13330" x="2774950" y="2798763"/>
          <p14:tracePt t="13336" x="2798763" y="2751138"/>
          <p14:tracePt t="13345" x="2798763" y="2743200"/>
          <p14:tracePt t="13352" x="2806700" y="2719388"/>
          <p14:tracePt t="13369" x="2806700" y="2711450"/>
          <p14:tracePt t="13376" x="2806700" y="2695575"/>
          <p14:tracePt t="13392" x="2806700" y="2687638"/>
          <p14:tracePt t="13401" x="2806700" y="2679700"/>
          <p14:tracePt t="13408" x="2806700" y="2671763"/>
          <p14:tracePt t="13417" x="2798763" y="2671763"/>
          <p14:tracePt t="13425" x="2798763" y="2663825"/>
          <p14:tracePt t="13432" x="2759075" y="2655888"/>
          <p14:tracePt t="13441" x="2741613" y="2655888"/>
          <p14:tracePt t="13448" x="2693988" y="2647950"/>
          <p14:tracePt t="13456" x="2598738" y="2647950"/>
          <p14:tracePt t="13464" x="2471738" y="2647950"/>
          <p14:tracePt t="13472" x="2271713" y="2647950"/>
          <p14:tracePt t="13481" x="2120900" y="2647950"/>
          <p14:tracePt t="13488" x="1905000" y="2647950"/>
          <p14:tracePt t="13496" x="1706563" y="2655888"/>
          <p14:tracePt t="13504" x="1546225" y="2663825"/>
          <p14:tracePt t="13516" x="1403350" y="2687638"/>
          <p14:tracePt t="13521" x="1203325" y="2695575"/>
          <p14:tracePt t="13529" x="1084263" y="2719388"/>
          <p14:tracePt t="13537" x="892175" y="2743200"/>
          <p14:tracePt t="13545" x="844550" y="2743200"/>
          <p14:tracePt t="13552" x="804863" y="2759075"/>
          <p14:tracePt t="13561" x="788988" y="2774950"/>
          <p14:tracePt t="13568" x="781050" y="2782888"/>
          <p14:tracePt t="13576" x="773113" y="2798763"/>
          <p14:tracePt t="13584" x="757238" y="2806700"/>
          <p14:tracePt t="13592" x="749300" y="2814638"/>
          <p14:tracePt t="13609" x="741363" y="2822575"/>
          <p14:tracePt t="13616" x="733425" y="2830513"/>
          <p14:tracePt t="13632" x="725488" y="2846388"/>
          <p14:tracePt t="13640" x="725488" y="2854325"/>
          <p14:tracePt t="13648" x="725488" y="2862263"/>
          <p14:tracePt t="13668" x="725488" y="2870200"/>
          <p14:tracePt t="13681" x="725488" y="2886075"/>
          <p14:tracePt t="13688" x="725488" y="2894013"/>
          <p14:tracePt t="13696" x="725488" y="2901950"/>
          <p14:tracePt t="13704" x="725488" y="2919413"/>
          <p14:tracePt t="13713" x="733425" y="2927350"/>
          <p14:tracePt t="13720" x="741363" y="2935288"/>
          <p14:tracePt t="13729" x="749300" y="2951163"/>
          <p14:tracePt t="13737" x="796925" y="2959100"/>
          <p14:tracePt t="13745" x="820738" y="2974975"/>
          <p14:tracePt t="13752" x="860425" y="3006725"/>
          <p14:tracePt t="13760" x="933450" y="3022600"/>
          <p14:tracePt t="13768" x="1020763" y="3030538"/>
          <p14:tracePt t="13777" x="1116013" y="3030538"/>
          <p14:tracePt t="13784" x="1187450" y="3030538"/>
          <p14:tracePt t="13792" x="1331913" y="3030538"/>
          <p14:tracePt t="13801" x="1427163" y="3030538"/>
          <p14:tracePt t="13808" x="1562100" y="3022600"/>
          <p14:tracePt t="13822" x="1690688" y="2990850"/>
          <p14:tracePt t="13824" x="1785938" y="2982913"/>
          <p14:tracePt t="13833" x="1897063" y="2951163"/>
          <p14:tracePt t="13841" x="1984375" y="2935288"/>
          <p14:tracePt t="13848" x="2000250" y="2909888"/>
          <p14:tracePt t="13856" x="2017713" y="2894013"/>
          <p14:tracePt t="13864" x="2073275" y="2886075"/>
          <p14:tracePt t="13872" x="2105025" y="2870200"/>
          <p14:tracePt t="13881" x="2128838" y="2846388"/>
          <p14:tracePt t="13888" x="2152650" y="2838450"/>
          <p14:tracePt t="13898" x="2168525" y="2822575"/>
          <p14:tracePt t="13904" x="2184400" y="2814638"/>
          <p14:tracePt t="13912" x="2192338" y="2798763"/>
          <p14:tracePt t="13920" x="2208213" y="2774950"/>
          <p14:tracePt t="13929" x="2208213" y="2767013"/>
          <p14:tracePt t="13936" x="2208213" y="2751138"/>
          <p14:tracePt t="13946" x="2216150" y="2735263"/>
          <p14:tracePt t="13962" x="2216150" y="2727325"/>
          <p14:tracePt t="13972" x="2216150" y="2719388"/>
          <p14:tracePt t="13976" x="2216150" y="2711450"/>
          <p14:tracePt t="13984" x="2216150" y="2703513"/>
          <p14:tracePt t="13992" x="2208213" y="2703513"/>
          <p14:tracePt t="14000" x="2200275" y="2695575"/>
          <p14:tracePt t="14009" x="2192338" y="2695575"/>
          <p14:tracePt t="14016" x="2184400" y="2695575"/>
          <p14:tracePt t="14025" x="2120900" y="2695575"/>
          <p14:tracePt t="14032" x="2065338" y="2695575"/>
          <p14:tracePt t="14040" x="2000250" y="2703513"/>
          <p14:tracePt t="14048" x="1889125" y="2711450"/>
          <p14:tracePt t="14057" x="1770063" y="2727325"/>
          <p14:tracePt t="14065" x="1641475" y="2774950"/>
          <p14:tracePt t="14072" x="1530350" y="2798763"/>
          <p14:tracePt t="14080" x="1403350" y="2854325"/>
          <p14:tracePt t="14088" x="1300163" y="2894013"/>
          <p14:tracePt t="14099" x="1187450" y="2943225"/>
          <p14:tracePt t="14104" x="1131888" y="2967038"/>
          <p14:tracePt t="14112" x="1116013" y="2990850"/>
          <p14:tracePt t="14120" x="1004888" y="3022600"/>
          <p14:tracePt t="14129" x="996950" y="3038475"/>
          <p14:tracePt t="14136" x="996950" y="3046413"/>
          <p14:tracePt t="14146" x="996950" y="3054350"/>
          <p14:tracePt t="14162" x="996950" y="3062288"/>
          <p14:tracePt t="14184" x="1004888" y="3070225"/>
          <p14:tracePt t="14186" x="1012825" y="3078163"/>
          <p14:tracePt t="14193" x="1036638" y="3086100"/>
          <p14:tracePt t="14200" x="1108075" y="3101975"/>
          <p14:tracePt t="14209" x="1227138" y="3117850"/>
          <p14:tracePt t="14216" x="1371600" y="3141663"/>
          <p14:tracePt t="14225" x="1570038" y="3141663"/>
          <p14:tracePt t="14232" x="1849438" y="3141663"/>
          <p14:tracePt t="14241" x="2105025" y="3141663"/>
          <p14:tracePt t="14248" x="2343150" y="3141663"/>
          <p14:tracePt t="14256" x="2678113" y="3133725"/>
          <p14:tracePt t="14264" x="2941638" y="3117850"/>
          <p14:tracePt t="14273" x="3189288" y="3094038"/>
          <p14:tracePt t="14280" x="3348038" y="3086100"/>
          <p14:tracePt t="14288" x="3451225" y="3070225"/>
          <p14:tracePt t="14298" x="3508375" y="3014663"/>
          <p14:tracePt t="14307" x="3532188" y="3006725"/>
          <p14:tracePt t="14314" x="3532188" y="2990850"/>
          <p14:tracePt t="14329" x="3532188" y="2982913"/>
          <p14:tracePt t="14337" x="3532188" y="2959100"/>
          <p14:tracePt t="14345" x="3540125" y="2943225"/>
          <p14:tracePt t="14353" x="3540125" y="2935288"/>
          <p14:tracePt t="14361" x="3540125" y="2927350"/>
          <p14:tracePt t="14368" x="3532188" y="2909888"/>
          <p14:tracePt t="14378" x="3524250" y="2901950"/>
          <p14:tracePt t="14384" x="3516313" y="2886075"/>
          <p14:tracePt t="14392" x="3484563" y="2862263"/>
          <p14:tracePt t="14400" x="3476625" y="2854325"/>
          <p14:tracePt t="14408" x="3435350" y="2838450"/>
          <p14:tracePt t="14417" x="3379788" y="2830513"/>
          <p14:tracePt t="14425" x="3348038" y="2822575"/>
          <p14:tracePt t="14432" x="3268663" y="2806700"/>
          <p14:tracePt t="14441" x="3149600" y="2806700"/>
          <p14:tracePt t="14448" x="3052763" y="2798763"/>
          <p14:tracePt t="14457" x="2949575" y="2798763"/>
          <p14:tracePt t="14464" x="2806700" y="2798763"/>
          <p14:tracePt t="14472" x="2693988" y="2798763"/>
          <p14:tracePt t="14480" x="2527300" y="2798763"/>
          <p14:tracePt t="14488" x="2416175" y="2798763"/>
          <p14:tracePt t="14496" x="2295525" y="2798763"/>
          <p14:tracePt t="14504" x="2224088" y="2814638"/>
          <p14:tracePt t="14512" x="2136775" y="2830513"/>
          <p14:tracePt t="14520" x="2105025" y="2838450"/>
          <p14:tracePt t="14528" x="2089150" y="2854325"/>
          <p14:tracePt t="14537" x="2065338" y="2862263"/>
          <p14:tracePt t="14545" x="2057400" y="2870200"/>
          <p14:tracePt t="14553" x="2033588" y="2878138"/>
          <p14:tracePt t="14562" x="2033588" y="2894013"/>
          <p14:tracePt t="14569" x="2017713" y="2919413"/>
          <p14:tracePt t="14578" x="2008188" y="2927350"/>
          <p14:tracePt t="14585" x="2008188" y="2943225"/>
          <p14:tracePt t="14592" x="2008188" y="2967038"/>
          <p14:tracePt t="14600" x="2008188" y="2990850"/>
          <p14:tracePt t="14609" x="2008188" y="3006725"/>
          <p14:tracePt t="14616" x="2008188" y="3054350"/>
          <p14:tracePt t="14625" x="2008188" y="3086100"/>
          <p14:tracePt t="14633" x="2008188" y="3157538"/>
          <p14:tracePt t="14640" x="2008188" y="3244850"/>
          <p14:tracePt t="14648" x="2033588" y="3309938"/>
          <p14:tracePt t="14657" x="2065338" y="3357563"/>
          <p14:tracePt t="14664" x="2073275" y="3413125"/>
          <p14:tracePt t="14672" x="2152650" y="3484563"/>
          <p14:tracePt t="14680" x="2239963" y="3540125"/>
          <p14:tracePt t="14688" x="2311400" y="3571875"/>
          <p14:tracePt t="14697" x="2351088" y="3587750"/>
          <p14:tracePt t="14704" x="2408238" y="3595688"/>
          <p14:tracePt t="14713" x="2471738" y="3605213"/>
          <p14:tracePt t="14720" x="2551113" y="3605213"/>
          <p14:tracePt t="14728" x="2630488" y="3605213"/>
          <p14:tracePt t="14736" x="2701925" y="3595688"/>
          <p14:tracePt t="14745" x="2717800" y="3587750"/>
          <p14:tracePt t="14752" x="2767013" y="3563938"/>
          <p14:tracePt t="14761" x="2798763" y="3476625"/>
          <p14:tracePt t="14769" x="2806700" y="3436938"/>
          <p14:tracePt t="14778" x="2814638" y="3397250"/>
          <p14:tracePt t="14785" x="2830513" y="3309938"/>
          <p14:tracePt t="14792" x="2830513" y="3278188"/>
          <p14:tracePt t="14800" x="2830513" y="3228975"/>
          <p14:tracePt t="14808" x="2830513" y="3181350"/>
          <p14:tracePt t="14817" x="2830513" y="3141663"/>
          <p14:tracePt t="14824" x="2806700" y="3125788"/>
          <p14:tracePt t="14832" x="2790825" y="3094038"/>
          <p14:tracePt t="14841" x="2774950" y="3086100"/>
          <p14:tracePt t="14848" x="2725738" y="3062288"/>
          <p14:tracePt t="14857" x="2709863" y="3054350"/>
          <p14:tracePt t="14864" x="2638425" y="3054350"/>
          <p14:tracePt t="14872" x="2590800" y="3054350"/>
          <p14:tracePt t="14880" x="2519363" y="3054350"/>
          <p14:tracePt t="14888" x="2447925" y="3054350"/>
          <p14:tracePt t="14897" x="2303463" y="3054350"/>
          <p14:tracePt t="14904" x="2208213" y="3054350"/>
          <p14:tracePt t="14912" x="2136775" y="3054350"/>
          <p14:tracePt t="14920" x="2017713" y="3062288"/>
          <p14:tracePt t="14928" x="1984375" y="3070225"/>
          <p14:tracePt t="14937" x="1960563" y="3070225"/>
          <p14:tracePt t="14944" x="1952625" y="3086100"/>
          <p14:tracePt t="14953" x="1944688" y="3086100"/>
          <p14:tracePt t="14961" x="1944688" y="3094038"/>
          <p14:tracePt t="14978" x="1944688" y="3101975"/>
          <p14:tracePt t="14985" x="1944688" y="3109913"/>
          <p14:tracePt t="14992" x="1944688" y="3117850"/>
          <p14:tracePt t="15000" x="1944688" y="3149600"/>
          <p14:tracePt t="15008" x="1944688" y="3157538"/>
          <p14:tracePt t="15029" x="1992313" y="3197225"/>
          <p14:tracePt t="15040" x="2017713" y="3213100"/>
          <p14:tracePt t="15049" x="2112963" y="3221038"/>
          <p14:tracePt t="15057" x="2184400" y="3221038"/>
          <p14:tracePt t="15064" x="2327275" y="3221038"/>
          <p14:tracePt t="15073" x="2447925" y="3221038"/>
          <p14:tracePt t="15080" x="2638425" y="3221038"/>
          <p14:tracePt t="15088" x="2886075" y="3205163"/>
          <p14:tracePt t="15096" x="3005138" y="3181350"/>
          <p14:tracePt t="15104" x="3205163" y="3117850"/>
          <p14:tracePt t="15113" x="3355975" y="3014663"/>
          <p14:tracePt t="15121" x="3427413" y="2951163"/>
          <p14:tracePt t="15128" x="3476625" y="2909888"/>
          <p14:tracePt t="15137" x="3508375" y="2894013"/>
          <p14:tracePt t="15145" x="3508375" y="2878138"/>
          <p14:tracePt t="15153" x="3508375" y="2846388"/>
          <p14:tracePt t="15161" x="3508375" y="2838450"/>
          <p14:tracePt t="15180" x="3508375" y="2822575"/>
          <p14:tracePt t="15185" x="3500438" y="2822575"/>
          <p14:tracePt t="15192" x="3484563" y="2814638"/>
          <p14:tracePt t="15200" x="3484563" y="2806700"/>
          <p14:tracePt t="15208" x="3459163" y="2806700"/>
          <p14:tracePt t="15217" x="3451225" y="2806700"/>
          <p14:tracePt t="15224" x="3435350" y="2806700"/>
          <p14:tracePt t="15232" x="3355975" y="2806700"/>
          <p14:tracePt t="15241" x="3292475" y="2822575"/>
          <p14:tracePt t="15248" x="3244850" y="2838450"/>
          <p14:tracePt t="15257" x="3084513" y="2901950"/>
          <p14:tracePt t="15264" x="2949575" y="2943225"/>
          <p14:tracePt t="15272" x="2798763" y="2998788"/>
          <p14:tracePt t="15280" x="2654300" y="3062288"/>
          <p14:tracePt t="15288" x="2519363" y="3109913"/>
          <p14:tracePt t="15296" x="2408238" y="3157538"/>
          <p14:tracePt t="15304" x="2392363" y="3165475"/>
          <p14:tracePt t="15312" x="2392363" y="3173413"/>
          <p14:tracePt t="15320" x="2384425" y="3181350"/>
          <p14:tracePt t="15333" x="2384425" y="3189288"/>
          <p14:tracePt t="15360" x="2384425" y="3197225"/>
          <p14:tracePt t="15368" x="2384425" y="3205163"/>
          <p14:tracePt t="15384" x="2392363" y="3221038"/>
          <p14:tracePt t="15393" x="2400300" y="3236913"/>
          <p14:tracePt t="15401" x="2408238" y="3262313"/>
          <p14:tracePt t="15409" x="2455863" y="3278188"/>
          <p14:tracePt t="15417" x="2511425" y="3294063"/>
          <p14:tracePt t="15425" x="2606675" y="3309938"/>
          <p14:tracePt t="15433" x="2741613" y="3317875"/>
          <p14:tracePt t="15441" x="2822575" y="3317875"/>
          <p14:tracePt t="15448" x="2917825" y="3317875"/>
          <p14:tracePt t="15457" x="2989263" y="3317875"/>
          <p14:tracePt t="15465" x="3076575" y="3317875"/>
          <p14:tracePt t="15472" x="3109913" y="3317875"/>
          <p14:tracePt t="15485" x="3157538" y="3317875"/>
          <p14:tracePt t="15488" x="3181350" y="3317875"/>
          <p14:tracePt t="15496" x="3181350" y="3309938"/>
          <p14:tracePt t="15504" x="3189288" y="3309938"/>
          <p14:tracePt t="15512" x="3189288" y="3294063"/>
          <p14:tracePt t="15521" x="3189288" y="3286125"/>
          <p14:tracePt t="15528" x="3189288" y="3270250"/>
          <p14:tracePt t="15536" x="3189288" y="3262313"/>
          <p14:tracePt t="15544" x="3189288" y="3252788"/>
          <p14:tracePt t="15553" x="3173413" y="3244850"/>
          <p14:tracePt t="15561" x="3173413" y="3236913"/>
          <p14:tracePt t="15568" x="3141663" y="3228975"/>
          <p14:tracePt t="15578" x="3133725" y="3228975"/>
          <p14:tracePt t="15584" x="3109913" y="3228975"/>
          <p14:tracePt t="15593" x="3092450" y="3228975"/>
          <p14:tracePt t="15601" x="3084513" y="3228975"/>
          <p14:tracePt t="15608" x="3076575" y="3228975"/>
          <p14:tracePt t="15617" x="3060700" y="3236913"/>
          <p14:tracePt t="15624" x="3044825" y="3236913"/>
          <p14:tracePt t="15637" x="3036888" y="3252788"/>
          <p14:tracePt t="15640" x="3021013" y="3252788"/>
          <p14:tracePt t="15649" x="3021013" y="3262313"/>
          <p14:tracePt t="15656" x="3013075" y="3270250"/>
          <p14:tracePt t="15672" x="3013075" y="3278188"/>
          <p14:tracePt t="15680" x="3005138" y="3278188"/>
          <p14:tracePt t="15688" x="3005138" y="3286125"/>
          <p14:tracePt t="18901" x="3005138" y="3278188"/>
          <p14:tracePt t="18913" x="3005138" y="3270250"/>
          <p14:tracePt t="18921" x="3005138" y="3189288"/>
          <p14:tracePt t="18929" x="3013075" y="3125788"/>
          <p14:tracePt t="18936" x="3013075" y="3054350"/>
          <p14:tracePt t="18945" x="3021013" y="2935288"/>
          <p14:tracePt t="18952" x="3021013" y="2870200"/>
          <p14:tracePt t="18960" x="3021013" y="2798763"/>
          <p14:tracePt t="18969" x="3021013" y="2711450"/>
          <p14:tracePt t="18976" x="3021013" y="2616200"/>
          <p14:tracePt t="18984" x="3021013" y="2487613"/>
          <p14:tracePt t="18992" x="3021013" y="2408238"/>
          <p14:tracePt t="19000" x="3021013" y="2312988"/>
          <p14:tracePt t="19004" x="3021013" y="2233613"/>
          <p14:tracePt t="19025" x="3021013" y="2081213"/>
          <p14:tracePt t="19028" x="3021013" y="2041525"/>
          <p14:tracePt t="19036" x="3021013" y="1985963"/>
          <p14:tracePt t="19049" x="3021013" y="1970088"/>
          <p14:tracePt t="19057" x="3021013" y="1962150"/>
          <p14:tracePt t="19065" x="3021013" y="1954213"/>
          <p14:tracePt t="19073" x="3021013" y="1938338"/>
          <p14:tracePt t="19080" x="3021013" y="1930400"/>
          <p14:tracePt t="19088" x="3021013" y="1922463"/>
          <p14:tracePt t="19096" x="3021013" y="1906588"/>
          <p14:tracePt t="19104" x="3021013" y="1865313"/>
          <p14:tracePt t="19113" x="3021013" y="1849438"/>
          <p14:tracePt t="19121" x="3021013" y="1833563"/>
          <p14:tracePt t="19129" x="3021013" y="1825625"/>
          <p14:tracePt t="19136" x="3021013" y="1817688"/>
          <p14:tracePt t="19145" x="3021013" y="1809750"/>
          <p14:tracePt t="19152" x="3013075" y="1801813"/>
          <p14:tracePt t="19161" x="3013075" y="1793875"/>
          <p14:tracePt t="19173" x="3013075" y="1785938"/>
          <p14:tracePt t="19184" x="3013075" y="1778000"/>
          <p14:tracePt t="19194" x="3013075" y="1762125"/>
          <p14:tracePt t="19200" x="3013075" y="1746250"/>
          <p14:tracePt t="19208" x="3013075" y="1690688"/>
          <p14:tracePt t="19217" x="3013075" y="1682750"/>
          <p14:tracePt t="19224" x="3013075" y="1674813"/>
          <p14:tracePt t="19296" x="3013075" y="1682750"/>
          <p14:tracePt t="19304" x="3013075" y="1730375"/>
          <p14:tracePt t="19312" x="3013075" y="1778000"/>
          <p14:tracePt t="19321" x="3005138" y="1873250"/>
          <p14:tracePt t="19328" x="3005138" y="1978025"/>
          <p14:tracePt t="19337" x="3005138" y="2160588"/>
          <p14:tracePt t="19345" x="2997200" y="2360613"/>
          <p14:tracePt t="19352" x="2997200" y="2535238"/>
          <p14:tracePt t="19357" x="2997200" y="2687638"/>
          <p14:tracePt t="19365" x="2997200" y="2782888"/>
          <p14:tracePt t="19374" x="2997200" y="2886075"/>
          <p14:tracePt t="19381" x="2997200" y="2909888"/>
          <p14:tracePt t="19389" x="2997200" y="2927350"/>
          <p14:tracePt t="19400" x="2997200" y="2935288"/>
          <p14:tracePt t="19456" x="2997200" y="2919413"/>
          <p14:tracePt t="19465" x="2997200" y="2870200"/>
          <p14:tracePt t="19472" x="2997200" y="2774950"/>
          <p14:tracePt t="19480" x="2997200" y="2671763"/>
          <p14:tracePt t="19488" x="2997200" y="2519363"/>
          <p14:tracePt t="19496" x="2997200" y="2424113"/>
          <p14:tracePt t="19504" x="2997200" y="2320925"/>
          <p14:tracePt t="19508" x="2997200" y="2208213"/>
          <p14:tracePt t="19516" x="2997200" y="2112963"/>
          <p14:tracePt t="19529" x="2997200" y="2033588"/>
          <p14:tracePt t="19532" x="2997200" y="1954213"/>
          <p14:tracePt t="19540" x="3005138" y="1857375"/>
          <p14:tracePt t="19552" x="3013075" y="1841500"/>
          <p14:tracePt t="19560" x="3013075" y="1785938"/>
          <p14:tracePt t="19568" x="3013075" y="1754188"/>
          <p14:tracePt t="19576" x="3013075" y="1746250"/>
          <p14:tracePt t="19584" x="3013075" y="1738313"/>
          <p14:tracePt t="19688" x="3013075" y="1746250"/>
          <p14:tracePt t="19696" x="3013075" y="1762125"/>
          <p14:tracePt t="19705" x="3013075" y="1849438"/>
          <p14:tracePt t="19713" x="3013075" y="1970088"/>
          <p14:tracePt t="19720" x="3013075" y="2081213"/>
          <p14:tracePt t="19728" x="3013075" y="2273300"/>
          <p14:tracePt t="19737" x="3013075" y="2471738"/>
          <p14:tracePt t="19740" x="3013075" y="2624138"/>
          <p14:tracePt t="19748" x="3013075" y="2759075"/>
          <p14:tracePt t="19757" x="3013075" y="2909888"/>
          <p14:tracePt t="19764" x="3013075" y="2943225"/>
          <p14:tracePt t="19774" x="3021013" y="2951163"/>
          <p14:tracePt t="19785" x="3028950" y="2967038"/>
          <p14:tracePt t="19808" x="3028950" y="2974975"/>
          <p14:tracePt t="26229" x="3028950" y="2990850"/>
          <p14:tracePt t="26236" x="3028950" y="2998788"/>
          <p14:tracePt t="26244" x="3028950" y="3006725"/>
          <p14:tracePt t="26252" x="3028950" y="3014663"/>
          <p14:tracePt t="26261" x="3028950" y="3022600"/>
          <p14:tracePt t="26268" x="3028950" y="3030538"/>
          <p14:tracePt t="26277" x="3028950" y="3046413"/>
          <p14:tracePt t="26293" x="3028950" y="3054350"/>
          <p14:tracePt t="26317" x="3028950" y="3062288"/>
          <p14:tracePt t="26860" x="3028950" y="3070225"/>
          <p14:tracePt t="26869" x="3028950" y="3078163"/>
          <p14:tracePt t="26877" x="3028950" y="3086100"/>
          <p14:tracePt t="26893" x="3028950" y="3101975"/>
          <p14:tracePt t="26901" x="3028950" y="3109913"/>
          <p14:tracePt t="26908" x="3028950" y="3117850"/>
          <p14:tracePt t="26917" x="3028950" y="3133725"/>
          <p14:tracePt t="26925" x="3028950" y="3141663"/>
          <p14:tracePt t="26933" x="3028950" y="3149600"/>
          <p14:tracePt t="26941" x="3028950" y="3157538"/>
          <p14:tracePt t="26950" x="3028950" y="3165475"/>
          <p14:tracePt t="26964" x="3028950" y="3181350"/>
          <p14:tracePt t="26983" x="3021013" y="3181350"/>
          <p14:tracePt t="26997" x="3021013" y="3189288"/>
          <p14:tracePt t="27013" x="3021013" y="3197225"/>
          <p14:tracePt t="27020" x="3021013" y="3205163"/>
          <p14:tracePt t="27036" x="3021013" y="3213100"/>
          <p14:tracePt t="27060" x="3021013" y="3221038"/>
          <p14:tracePt t="27076" x="3021013" y="3228975"/>
          <p14:tracePt t="27084" x="3021013" y="3236913"/>
          <p14:tracePt t="27157" x="3021013" y="3244850"/>
          <p14:tracePt t="27181" x="3021013" y="3252788"/>
          <p14:tracePt t="27197" x="3021013" y="3262313"/>
          <p14:tracePt t="27205" x="3021013" y="3270250"/>
          <p14:tracePt t="27220" x="3021013" y="3278188"/>
          <p14:tracePt t="27236" x="3021013" y="3286125"/>
          <p14:tracePt t="27252" x="3021013" y="3302000"/>
          <p14:tracePt t="27261" x="3013075" y="3302000"/>
          <p14:tracePt t="27268" x="3013075" y="3309938"/>
          <p14:tracePt t="27276" x="3013075" y="3317875"/>
          <p14:tracePt t="27284" x="3013075" y="3325813"/>
          <p14:tracePt t="27292" x="3013075" y="3333750"/>
          <p14:tracePt t="27309" x="3013075" y="3349625"/>
          <p14:tracePt t="27316" x="3013075" y="3357563"/>
          <p14:tracePt t="27325" x="3005138" y="3365500"/>
          <p14:tracePt t="27333" x="3005138" y="3381375"/>
          <p14:tracePt t="27349" x="3005138" y="3389313"/>
          <p14:tracePt t="27365" x="3005138" y="3397250"/>
          <p14:tracePt t="27373" x="3005138" y="3405188"/>
          <p14:tracePt t="55669"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77307-9291-4FD0-9632-031512ACA89C}"/>
              </a:ext>
            </a:extLst>
          </p:cNvPr>
          <p:cNvSpPr>
            <a:spLocks noGrp="1"/>
          </p:cNvSpPr>
          <p:nvPr>
            <p:ph type="title"/>
          </p:nvPr>
        </p:nvSpPr>
        <p:spPr/>
        <p:txBody>
          <a:bodyPr/>
          <a:lstStyle/>
          <a:p>
            <a:r>
              <a:rPr lang="en-US" dirty="0"/>
              <a:t>Basics of phase-field brittle fracture model</a:t>
            </a:r>
          </a:p>
        </p:txBody>
      </p:sp>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6B115171-5605-47B9-AC62-AF3E7A39A4E8}"/>
                  </a:ext>
                </a:extLst>
              </p14:cNvPr>
              <p14:cNvContentPartPr/>
              <p14:nvPr/>
            </p14:nvContentPartPr>
            <p14:xfrm>
              <a:off x="5878675" y="3520111"/>
              <a:ext cx="360" cy="360"/>
            </p14:xfrm>
          </p:contentPart>
        </mc:Choice>
        <mc:Fallback xmlns="">
          <p:pic>
            <p:nvPicPr>
              <p:cNvPr id="3" name="Freihand 2">
                <a:extLst>
                  <a:ext uri="{FF2B5EF4-FFF2-40B4-BE49-F238E27FC236}">
                    <a16:creationId xmlns:a16="http://schemas.microsoft.com/office/drawing/2014/main" id="{6B115171-5605-47B9-AC62-AF3E7A39A4E8}"/>
                  </a:ext>
                </a:extLst>
              </p:cNvPr>
              <p:cNvPicPr/>
              <p:nvPr/>
            </p:nvPicPr>
            <p:blipFill>
              <a:blip r:embed="rId5"/>
              <a:stretch>
                <a:fillRect/>
              </a:stretch>
            </p:blipFill>
            <p:spPr>
              <a:xfrm>
                <a:off x="5870035" y="351147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Freihand 14">
                <a:extLst>
                  <a:ext uri="{FF2B5EF4-FFF2-40B4-BE49-F238E27FC236}">
                    <a16:creationId xmlns:a16="http://schemas.microsoft.com/office/drawing/2014/main" id="{DB7DA2D4-52B6-4C48-A68D-A936F9A09F38}"/>
                  </a:ext>
                </a:extLst>
              </p14:cNvPr>
              <p14:cNvContentPartPr/>
              <p14:nvPr/>
            </p14:nvContentPartPr>
            <p14:xfrm>
              <a:off x="452520" y="1620000"/>
              <a:ext cx="3011760" cy="1600560"/>
            </p14:xfrm>
          </p:contentPart>
        </mc:Choice>
        <mc:Fallback xmlns="">
          <p:pic>
            <p:nvPicPr>
              <p:cNvPr id="15" name="Freihand 14">
                <a:extLst>
                  <a:ext uri="{FF2B5EF4-FFF2-40B4-BE49-F238E27FC236}">
                    <a16:creationId xmlns:a16="http://schemas.microsoft.com/office/drawing/2014/main" id="{DB7DA2D4-52B6-4C48-A68D-A936F9A09F38}"/>
                  </a:ext>
                </a:extLst>
              </p:cNvPr>
              <p:cNvPicPr/>
              <p:nvPr/>
            </p:nvPicPr>
            <p:blipFill>
              <a:blip r:embed="rId7"/>
              <a:stretch>
                <a:fillRect/>
              </a:stretch>
            </p:blipFill>
            <p:spPr>
              <a:xfrm>
                <a:off x="443160" y="1610640"/>
                <a:ext cx="3030480" cy="1619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Freihand 15">
                <a:extLst>
                  <a:ext uri="{FF2B5EF4-FFF2-40B4-BE49-F238E27FC236}">
                    <a16:creationId xmlns:a16="http://schemas.microsoft.com/office/drawing/2014/main" id="{97BA5343-8E2F-4DCA-BA66-E56E2D8550E5}"/>
                  </a:ext>
                </a:extLst>
              </p14:cNvPr>
              <p14:cNvContentPartPr/>
              <p14:nvPr/>
            </p14:nvContentPartPr>
            <p14:xfrm>
              <a:off x="285840" y="1487520"/>
              <a:ext cx="3669480" cy="1851120"/>
            </p14:xfrm>
          </p:contentPart>
        </mc:Choice>
        <mc:Fallback xmlns="">
          <p:pic>
            <p:nvPicPr>
              <p:cNvPr id="16" name="Freihand 15">
                <a:extLst>
                  <a:ext uri="{FF2B5EF4-FFF2-40B4-BE49-F238E27FC236}">
                    <a16:creationId xmlns:a16="http://schemas.microsoft.com/office/drawing/2014/main" id="{97BA5343-8E2F-4DCA-BA66-E56E2D8550E5}"/>
                  </a:ext>
                </a:extLst>
              </p:cNvPr>
              <p:cNvPicPr/>
              <p:nvPr/>
            </p:nvPicPr>
            <p:blipFill>
              <a:blip r:embed="rId9"/>
              <a:stretch>
                <a:fillRect/>
              </a:stretch>
            </p:blipFill>
            <p:spPr>
              <a:xfrm>
                <a:off x="276480" y="1478160"/>
                <a:ext cx="3688200" cy="186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Freihand 3">
                <a:extLst>
                  <a:ext uri="{FF2B5EF4-FFF2-40B4-BE49-F238E27FC236}">
                    <a16:creationId xmlns:a16="http://schemas.microsoft.com/office/drawing/2014/main" id="{2D7C4451-E03E-46B8-B876-79E05B7ECF87}"/>
                  </a:ext>
                </a:extLst>
              </p14:cNvPr>
              <p14:cNvContentPartPr/>
              <p14:nvPr/>
            </p14:nvContentPartPr>
            <p14:xfrm>
              <a:off x="4292280" y="1482480"/>
              <a:ext cx="4804560" cy="2271600"/>
            </p14:xfrm>
          </p:contentPart>
        </mc:Choice>
        <mc:Fallback xmlns="">
          <p:pic>
            <p:nvPicPr>
              <p:cNvPr id="4" name="Freihand 3">
                <a:extLst>
                  <a:ext uri="{FF2B5EF4-FFF2-40B4-BE49-F238E27FC236}">
                    <a16:creationId xmlns:a16="http://schemas.microsoft.com/office/drawing/2014/main" id="{2D7C4451-E03E-46B8-B876-79E05B7ECF87}"/>
                  </a:ext>
                </a:extLst>
              </p:cNvPr>
              <p:cNvPicPr/>
              <p:nvPr/>
            </p:nvPicPr>
            <p:blipFill>
              <a:blip r:embed="rId11"/>
              <a:stretch>
                <a:fillRect/>
              </a:stretch>
            </p:blipFill>
            <p:spPr>
              <a:xfrm>
                <a:off x="4282920" y="1473120"/>
                <a:ext cx="4823280" cy="2290320"/>
              </a:xfrm>
              <a:prstGeom prst="rect">
                <a:avLst/>
              </a:prstGeom>
            </p:spPr>
          </p:pic>
        </mc:Fallback>
      </mc:AlternateContent>
      <p:pic>
        <p:nvPicPr>
          <p:cNvPr id="5" name="Audio 4">
            <a:hlinkClick r:id="" action="ppaction://media"/>
            <a:extLst>
              <a:ext uri="{FF2B5EF4-FFF2-40B4-BE49-F238E27FC236}">
                <a16:creationId xmlns:a16="http://schemas.microsoft.com/office/drawing/2014/main" id="{44B790BB-EFFE-44DA-A546-0B6D66C3524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883861277"/>
      </p:ext>
    </p:extLst>
  </p:cSld>
  <p:clrMapOvr>
    <a:masterClrMapping/>
  </p:clrMapOvr>
  <mc:AlternateContent xmlns:mc="http://schemas.openxmlformats.org/markup-compatibility/2006" xmlns:p14="http://schemas.microsoft.com/office/powerpoint/2010/main">
    <mc:Choice Requires="p14">
      <p:transition p14:dur="250" advTm="104567">
        <p:fade/>
      </p:transition>
    </mc:Choice>
    <mc:Fallback xmlns="">
      <p:transition advTm="1045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65" x="4951413" y="3086100"/>
          <p14:tracePt t="1319" x="4951413" y="3078163"/>
          <p14:tracePt t="1327" x="4951413" y="3054350"/>
          <p14:tracePt t="1336" x="4951413" y="3014663"/>
          <p14:tracePt t="1343" x="4933950" y="2943225"/>
          <p14:tracePt t="1351" x="4926013" y="2854325"/>
          <p14:tracePt t="1359" x="4902200" y="2790825"/>
          <p14:tracePt t="1367" x="4870450" y="2711450"/>
          <p14:tracePt t="1376" x="4846638" y="2495550"/>
          <p14:tracePt t="1383" x="4822825" y="2336800"/>
          <p14:tracePt t="1392" x="4783138" y="2184400"/>
          <p14:tracePt t="1399" x="4743450" y="1970088"/>
          <p14:tracePt t="1407" x="4711700" y="1841500"/>
          <p14:tracePt t="1416" x="4679950" y="1730375"/>
          <p14:tracePt t="1423" x="4648200" y="1603375"/>
          <p14:tracePt t="1431" x="4632325" y="1587500"/>
          <p14:tracePt t="1439" x="4624388" y="1571625"/>
          <p14:tracePt t="1447" x="4608513" y="1538288"/>
          <p14:tracePt t="1528" x="4600575" y="1538288"/>
          <p14:tracePt t="1535" x="4600575" y="1530350"/>
          <p14:tracePt t="1543" x="4592638" y="1530350"/>
          <p14:tracePt t="1551" x="4584700" y="1530350"/>
          <p14:tracePt t="1559" x="4576763" y="1530350"/>
          <p14:tracePt t="1576" x="4543425" y="1530350"/>
          <p14:tracePt t="1583" x="4503738" y="1530350"/>
          <p14:tracePt t="1587" x="4384675" y="1522413"/>
          <p14:tracePt t="1599" x="4321175" y="1514475"/>
          <p14:tracePt t="1608" x="4249738" y="1514475"/>
          <p14:tracePt t="1616" x="4225925" y="1514475"/>
          <p14:tracePt t="1624" x="4200525" y="1514475"/>
          <p14:tracePt t="1663" x="4192588" y="1514475"/>
          <p14:tracePt t="1671" x="4192588" y="1522413"/>
          <p14:tracePt t="1679" x="4192588" y="1538288"/>
          <p14:tracePt t="1688" x="4184650" y="1555750"/>
          <p14:tracePt t="1695" x="4184650" y="1611313"/>
          <p14:tracePt t="1703" x="4176713" y="1643063"/>
          <p14:tracePt t="1711" x="4168775" y="1658938"/>
          <p14:tracePt t="1719" x="4168775" y="1682750"/>
          <p14:tracePt t="1727" x="4168775" y="1690688"/>
          <p14:tracePt t="1739" x="4168775" y="1706563"/>
          <p14:tracePt t="1744" x="4168775" y="1714500"/>
          <p14:tracePt t="1751" x="4168775" y="1722438"/>
          <p14:tracePt t="1767" x="4168775" y="1730375"/>
          <p14:tracePt t="1775" x="4168775" y="1738313"/>
          <p14:tracePt t="1783" x="4176713" y="1738313"/>
          <p14:tracePt t="1808" x="4184650" y="1738313"/>
          <p14:tracePt t="1823" x="4192588" y="1738313"/>
          <p14:tracePt t="1831" x="4200525" y="1738313"/>
          <p14:tracePt t="1847" x="4210050" y="1738313"/>
          <p14:tracePt t="1855" x="4225925" y="1738313"/>
          <p14:tracePt t="1876" x="4233863" y="1738313"/>
          <p14:tracePt t="1879" x="4249738" y="1738313"/>
          <p14:tracePt t="1892" x="4257675" y="1738313"/>
          <p14:tracePt t="1896" x="4265613" y="1738313"/>
          <p14:tracePt t="1911" x="4273550" y="1738313"/>
          <p14:tracePt t="1919" x="4273550" y="1746250"/>
          <p14:tracePt t="1927" x="4281488" y="1746250"/>
          <p14:tracePt t="1943" x="4281488" y="1754188"/>
          <p14:tracePt t="1983" x="4289425" y="1762125"/>
          <p14:tracePt t="2000" x="4289425" y="1785938"/>
          <p14:tracePt t="2007" x="4297363" y="1793875"/>
          <p14:tracePt t="2015" x="4305300" y="1841500"/>
          <p14:tracePt t="2025" x="4313238" y="1849438"/>
          <p14:tracePt t="2031" x="4329113" y="1938338"/>
          <p14:tracePt t="2045" x="4337050" y="2009775"/>
          <p14:tracePt t="2047" x="4352925" y="2128838"/>
          <p14:tracePt t="2055" x="4352925" y="2144713"/>
          <p14:tracePt t="2064" x="4368800" y="2184400"/>
          <p14:tracePt t="2071" x="4376738" y="2192338"/>
          <p14:tracePt t="2079" x="4376738" y="2200275"/>
          <p14:tracePt t="2196" x="4376738" y="2192338"/>
          <p14:tracePt t="2199" x="4384675" y="2192338"/>
          <p14:tracePt t="2208" x="4392613" y="2184400"/>
          <p14:tracePt t="2215" x="4392613" y="2176463"/>
          <p14:tracePt t="2224" x="4392613" y="2168525"/>
          <p14:tracePt t="2232" x="4400550" y="2160588"/>
          <p14:tracePt t="2271" x="4400550" y="2152650"/>
          <p14:tracePt t="2279" x="4400550" y="2144713"/>
          <p14:tracePt t="2287" x="4400550" y="2136775"/>
          <p14:tracePt t="2295" x="4400550" y="2128838"/>
          <p14:tracePt t="2306" x="4400550" y="2120900"/>
          <p14:tracePt t="2316" x="4400550" y="2112963"/>
          <p14:tracePt t="2327" x="4400550" y="2097088"/>
          <p14:tracePt t="2337" x="4400550" y="2089150"/>
          <p14:tracePt t="2347" x="4400550" y="2081213"/>
          <p14:tracePt t="2481" x="4400550" y="2089150"/>
          <p14:tracePt t="2487" x="4392613" y="2097088"/>
          <p14:tracePt t="2503" x="4392613" y="2105025"/>
          <p14:tracePt t="2511" x="4392613" y="2112963"/>
          <p14:tracePt t="2519" x="4392613" y="2120900"/>
          <p14:tracePt t="2536" x="4392613" y="2128838"/>
          <p14:tracePt t="2559" x="4392613" y="2136775"/>
          <p14:tracePt t="2591" x="4392613" y="2144713"/>
          <p14:tracePt t="2608" x="4392613" y="2152650"/>
          <p14:tracePt t="2631" x="4400550" y="2152650"/>
          <p14:tracePt t="3081" x="4392613" y="2152650"/>
          <p14:tracePt t="3089" x="4384675" y="2144713"/>
          <p14:tracePt t="3159" x="4392613" y="2144713"/>
          <p14:tracePt t="3183" x="4392613" y="2136775"/>
          <p14:tracePt t="3191" x="4392613" y="2128838"/>
          <p14:tracePt t="3199" x="4384675" y="2128838"/>
          <p14:tracePt t="3207" x="4368800" y="2120900"/>
          <p14:tracePt t="3215" x="4360863" y="2120900"/>
          <p14:tracePt t="3223" x="4352925" y="2120900"/>
          <p14:tracePt t="3457" x="4337050" y="2120900"/>
          <p14:tracePt t="3466" x="4321175" y="2128838"/>
          <p14:tracePt t="3472" x="4321175" y="2136775"/>
          <p14:tracePt t="3519" x="4329113" y="2136775"/>
          <p14:tracePt t="3527" x="4337050" y="2136775"/>
          <p14:tracePt t="3544" x="4344988" y="2136775"/>
          <p14:tracePt t="3567" x="4352925" y="2136775"/>
          <p14:tracePt t="3575" x="4360863" y="2136775"/>
          <p14:tracePt t="3583" x="4368800" y="2136775"/>
          <p14:tracePt t="3591" x="4376738" y="2136775"/>
          <p14:tracePt t="3599" x="4384675" y="2136775"/>
          <p14:tracePt t="3607" x="4400550" y="2136775"/>
          <p14:tracePt t="3616" x="4424363" y="2136775"/>
          <p14:tracePt t="3623" x="4487863" y="2136775"/>
          <p14:tracePt t="3631" x="4559300" y="2144713"/>
          <p14:tracePt t="3639" x="4679950" y="2160588"/>
          <p14:tracePt t="3647" x="4679950" y="2168525"/>
          <p14:tracePt t="3657" x="4735513" y="2176463"/>
          <p14:tracePt t="3663" x="4791075" y="2184400"/>
          <p14:tracePt t="3671" x="4806950" y="2192338"/>
          <p14:tracePt t="3679" x="4854575" y="2192338"/>
          <p14:tracePt t="3687" x="4878388" y="2192338"/>
          <p14:tracePt t="3695" x="4886325" y="2192338"/>
          <p14:tracePt t="3704" x="4894263" y="2192338"/>
          <p14:tracePt t="3711" x="4902200" y="2192338"/>
          <p14:tracePt t="3720" x="4910138" y="2192338"/>
          <p14:tracePt t="3727" x="4918075" y="2184400"/>
          <p14:tracePt t="3744" x="4926013" y="2168525"/>
          <p14:tracePt t="3752" x="4943475" y="2152650"/>
          <p14:tracePt t="3759" x="4951413" y="2144713"/>
          <p14:tracePt t="3768" x="4967288" y="2128838"/>
          <p14:tracePt t="3775" x="4975225" y="2120900"/>
          <p14:tracePt t="3783" x="4983163" y="2112963"/>
          <p14:tracePt t="3791" x="4991100" y="2105025"/>
          <p14:tracePt t="3799" x="5006975" y="2097088"/>
          <p14:tracePt t="3807" x="5014913" y="2081213"/>
          <p14:tracePt t="3815" x="5022850" y="2073275"/>
          <p14:tracePt t="3823" x="5030788" y="2057400"/>
          <p14:tracePt t="3831" x="5038725" y="2049463"/>
          <p14:tracePt t="3839" x="5038725" y="2041525"/>
          <p14:tracePt t="3847" x="5046663" y="2017713"/>
          <p14:tracePt t="3859" x="5062538" y="2017713"/>
          <p14:tracePt t="3863" x="5062538" y="2009775"/>
          <p14:tracePt t="3873" x="5062538" y="2001838"/>
          <p14:tracePt t="3879" x="5062538" y="1985963"/>
          <p14:tracePt t="3888" x="5070475" y="1978025"/>
          <p14:tracePt t="3896" x="5070475" y="1970088"/>
          <p14:tracePt t="3904" x="5070475" y="1962150"/>
          <p14:tracePt t="3920" x="5070475" y="1954213"/>
          <p14:tracePt t="4048" x="5062538" y="1954213"/>
          <p14:tracePt t="4055" x="5062538" y="1962150"/>
          <p14:tracePt t="4064" x="5046663" y="1970088"/>
          <p14:tracePt t="4071" x="5038725" y="1978025"/>
          <p14:tracePt t="4079" x="5022850" y="1985963"/>
          <p14:tracePt t="4090" x="5014913" y="2001838"/>
          <p14:tracePt t="4096" x="5006975" y="2009775"/>
          <p14:tracePt t="4105" x="4999038" y="2017713"/>
          <p14:tracePt t="4111" x="4991100" y="2025650"/>
          <p14:tracePt t="4799" x="4983163" y="2033588"/>
          <p14:tracePt t="4807" x="4967288" y="2041525"/>
          <p14:tracePt t="4815" x="4959350" y="2049463"/>
          <p14:tracePt t="4824" x="4951413" y="2057400"/>
          <p14:tracePt t="4832" x="4943475" y="2073275"/>
          <p14:tracePt t="4839" x="4926013" y="2081213"/>
          <p14:tracePt t="4848" x="4902200" y="2097088"/>
          <p14:tracePt t="4855" x="4886325" y="2112963"/>
          <p14:tracePt t="4864" x="4870450" y="2120900"/>
          <p14:tracePt t="4871" x="4822825" y="2144713"/>
          <p14:tracePt t="4880" x="4806950" y="2168525"/>
          <p14:tracePt t="4887" x="4799013" y="2184400"/>
          <p14:tracePt t="4895" x="4783138" y="2192338"/>
          <p14:tracePt t="4903" x="4775200" y="2208213"/>
          <p14:tracePt t="4913" x="4767263" y="2208213"/>
          <p14:tracePt t="4919" x="4767263" y="2216150"/>
          <p14:tracePt t="4927" x="4759325" y="2216150"/>
          <p14:tracePt t="4935" x="4759325" y="2224088"/>
          <p14:tracePt t="4943" x="4743450" y="2233613"/>
          <p14:tracePt t="4959" x="4735513" y="2241550"/>
          <p14:tracePt t="4975" x="4727575" y="2241550"/>
          <p14:tracePt t="4983" x="4719638" y="2249488"/>
          <p14:tracePt t="5176" x="4719638" y="2241550"/>
          <p14:tracePt t="5183" x="4719638" y="2233613"/>
          <p14:tracePt t="5191" x="4719638" y="2224088"/>
          <p14:tracePt t="5199" x="4711700" y="2208213"/>
          <p14:tracePt t="5207" x="4703763" y="2200275"/>
          <p14:tracePt t="5216" x="4695825" y="2192338"/>
          <p14:tracePt t="5223" x="4687888" y="2176463"/>
          <p14:tracePt t="5231" x="4679950" y="2176463"/>
          <p14:tracePt t="5239" x="4672013" y="2152650"/>
          <p14:tracePt t="5255" x="4656138" y="2152650"/>
          <p14:tracePt t="5271" x="4648200" y="2152650"/>
          <p14:tracePt t="5279" x="4648200" y="2144713"/>
          <p14:tracePt t="5295" x="4640263" y="2144713"/>
          <p14:tracePt t="5311" x="4632325" y="2144713"/>
          <p14:tracePt t="5335" x="4624388" y="2144713"/>
          <p14:tracePt t="5351" x="4616450" y="2144713"/>
          <p14:tracePt t="5367" x="4608513" y="2144713"/>
          <p14:tracePt t="5375" x="4600575" y="2152650"/>
          <p14:tracePt t="5382" x="4600575" y="2160588"/>
          <p14:tracePt t="5391" x="4592638" y="2160588"/>
          <p14:tracePt t="5399" x="4584700" y="2160588"/>
          <p14:tracePt t="5416" x="4576763" y="2168525"/>
          <p14:tracePt t="5423" x="4567238" y="2168525"/>
          <p14:tracePt t="7608" x="4576763" y="2168525"/>
          <p14:tracePt t="7616" x="4592638" y="2160588"/>
          <p14:tracePt t="7623" x="4600575" y="2152650"/>
          <p14:tracePt t="7631" x="4608513" y="2152650"/>
          <p14:tracePt t="7639" x="4648200" y="2144713"/>
          <p14:tracePt t="7651" x="4703763" y="2128838"/>
          <p14:tracePt t="7655" x="4743450" y="2120900"/>
          <p14:tracePt t="7664" x="4814888" y="2105025"/>
          <p14:tracePt t="7671" x="4870450" y="2097088"/>
          <p14:tracePt t="7679" x="4943475" y="2081213"/>
          <p14:tracePt t="7687" x="4983163" y="2073275"/>
          <p14:tracePt t="7695" x="5102225" y="2049463"/>
          <p14:tracePt t="7704" x="5118100" y="2049463"/>
          <p14:tracePt t="7711" x="5141913" y="2033588"/>
          <p14:tracePt t="7719" x="5213350" y="2025650"/>
          <p14:tracePt t="7727" x="5253038" y="2009775"/>
          <p14:tracePt t="7735" x="5300663" y="1970088"/>
          <p14:tracePt t="7743" x="5357813" y="1922463"/>
          <p14:tracePt t="7751" x="5397500" y="1890713"/>
          <p14:tracePt t="7759" x="5445125" y="1849438"/>
          <p14:tracePt t="7767" x="5500688" y="1825625"/>
          <p14:tracePt t="7775" x="5524500" y="1793875"/>
          <p14:tracePt t="7783" x="5540375" y="1778000"/>
          <p14:tracePt t="7793" x="5572125" y="1762125"/>
          <p14:tracePt t="7805" x="5572125" y="1746250"/>
          <p14:tracePt t="7808" x="5588000" y="1746250"/>
          <p14:tracePt t="7831" x="5588000" y="1738313"/>
          <p14:tracePt t="7855" x="5595938" y="1738313"/>
          <p14:tracePt t="7975" x="5595938" y="1730375"/>
          <p14:tracePt t="8024" x="5588000" y="1730375"/>
          <p14:tracePt t="8031" x="5580063" y="1730375"/>
          <p14:tracePt t="8039" x="5572125" y="1730375"/>
          <p14:tracePt t="8047" x="5548313" y="1730375"/>
          <p14:tracePt t="8055" x="5540375" y="1738313"/>
          <p14:tracePt t="8064" x="5508625" y="1754188"/>
          <p14:tracePt t="8071" x="5492750" y="1762125"/>
          <p14:tracePt t="8079" x="5468938" y="1762125"/>
          <p14:tracePt t="8087" x="5461000" y="1778000"/>
          <p14:tracePt t="8096" x="5453063" y="1778000"/>
          <p14:tracePt t="8104" x="5445125" y="1785938"/>
          <p14:tracePt t="8111" x="5437188" y="1785938"/>
          <p14:tracePt t="8119" x="5429250" y="1793875"/>
          <p14:tracePt t="8127" x="5429250" y="1801813"/>
          <p14:tracePt t="8144" x="5429250" y="1809750"/>
          <p14:tracePt t="8151" x="5421313" y="1809750"/>
          <p14:tracePt t="8232" x="5429250" y="1809750"/>
          <p14:tracePt t="8240" x="5437188" y="1809750"/>
          <p14:tracePt t="8247" x="5445125" y="1809750"/>
          <p14:tracePt t="8271" x="5453063" y="1809750"/>
          <p14:tracePt t="8360" x="5461000" y="1809750"/>
          <p14:tracePt t="8610" x="5468938" y="1809750"/>
          <p14:tracePt t="8615" x="5476875" y="1809750"/>
          <p14:tracePt t="8623" x="5484813" y="1809750"/>
          <p14:tracePt t="8639" x="5500688" y="1809750"/>
          <p14:tracePt t="8648" x="5508625" y="1809750"/>
          <p14:tracePt t="8655" x="5524500" y="1809750"/>
          <p14:tracePt t="8664" x="5548313" y="1809750"/>
          <p14:tracePt t="8671" x="5564188" y="1809750"/>
          <p14:tracePt t="8679" x="5572125" y="1809750"/>
          <p14:tracePt t="8687" x="5588000" y="1809750"/>
          <p14:tracePt t="8695" x="5603875" y="1809750"/>
          <p14:tracePt t="9019" x="5611813" y="1809750"/>
          <p14:tracePt t="9025" x="5611813" y="1785938"/>
          <p14:tracePt t="9047" x="5619750" y="1785938"/>
          <p14:tracePt t="9055" x="5619750" y="1778000"/>
          <p14:tracePt t="9111" x="5619750" y="1770063"/>
          <p14:tracePt t="9127" x="5627688" y="1762125"/>
          <p14:tracePt t="9151" x="5627688" y="1754188"/>
          <p14:tracePt t="9175" x="5635625" y="1746250"/>
          <p14:tracePt t="9191" x="5651500" y="1730375"/>
          <p14:tracePt t="9200" x="5659438" y="1730375"/>
          <p14:tracePt t="9216" x="5676900" y="1722438"/>
          <p14:tracePt t="9223" x="5700713" y="1714500"/>
          <p14:tracePt t="9231" x="5724525" y="1714500"/>
          <p14:tracePt t="9246" x="5756275" y="1698625"/>
          <p14:tracePt t="9249" x="5772150" y="1690688"/>
          <p14:tracePt t="9256" x="5827713" y="1674813"/>
          <p14:tracePt t="9263" x="5859463" y="1666875"/>
          <p14:tracePt t="9272" x="5907088" y="1651000"/>
          <p14:tracePt t="9279" x="5930900" y="1651000"/>
          <p14:tracePt t="9287" x="5946775" y="1643063"/>
          <p14:tracePt t="9295" x="5962650" y="1627188"/>
          <p14:tracePt t="9303" x="5978525" y="1627188"/>
          <p14:tracePt t="9458" x="5986463" y="1627188"/>
          <p14:tracePt t="9647" x="6002338" y="1627188"/>
          <p14:tracePt t="9655" x="6018213" y="1619250"/>
          <p14:tracePt t="9665" x="6043613" y="1619250"/>
          <p14:tracePt t="9672" x="6075363" y="1619250"/>
          <p14:tracePt t="9679" x="6154738" y="1619250"/>
          <p14:tracePt t="9688" x="6265863" y="1619250"/>
          <p14:tracePt t="9695" x="6329363" y="1619250"/>
          <p14:tracePt t="9704" x="6434138" y="1619250"/>
          <p14:tracePt t="9711" x="6521450" y="1619250"/>
          <p14:tracePt t="9721" x="6553200" y="1619250"/>
          <p14:tracePt t="9727" x="6577013" y="1619250"/>
          <p14:tracePt t="9735" x="6600825" y="1619250"/>
          <p14:tracePt t="9743" x="6608763" y="1619250"/>
          <p14:tracePt t="9751" x="6616700" y="1619250"/>
          <p14:tracePt t="9759" x="6624638" y="1619250"/>
          <p14:tracePt t="9783" x="6632575" y="1619250"/>
          <p14:tracePt t="9815" x="6640513" y="1619250"/>
          <p14:tracePt t="9823" x="6648450" y="1619250"/>
          <p14:tracePt t="9831" x="6656388" y="1619250"/>
          <p14:tracePt t="9839" x="6672263" y="1627188"/>
          <p14:tracePt t="9847" x="6688138" y="1627188"/>
          <p14:tracePt t="9854" x="6711950" y="1627188"/>
          <p14:tracePt t="9863" x="6719888" y="1627188"/>
          <p14:tracePt t="9873" x="6792913" y="1635125"/>
          <p14:tracePt t="9879" x="6816725" y="1635125"/>
          <p14:tracePt t="9888" x="6832600" y="1635125"/>
          <p14:tracePt t="9895" x="6896100" y="1643063"/>
          <p14:tracePt t="9904" x="6983413" y="1651000"/>
          <p14:tracePt t="9911" x="7015163" y="1651000"/>
          <p14:tracePt t="9923" x="7054850" y="1651000"/>
          <p14:tracePt t="9927" x="7086600" y="1658938"/>
          <p14:tracePt t="9935" x="7151688" y="1666875"/>
          <p14:tracePt t="9943" x="7167563" y="1674813"/>
          <p14:tracePt t="9951" x="7175500" y="1674813"/>
          <p14:tracePt t="9959" x="7191375" y="1682750"/>
          <p14:tracePt t="9967" x="7207250" y="1682750"/>
          <p14:tracePt t="9975" x="7215188" y="1682750"/>
          <p14:tracePt t="9983" x="7223125" y="1682750"/>
          <p14:tracePt t="9991" x="7231063" y="1682750"/>
          <p14:tracePt t="9999" x="7246938" y="1682750"/>
          <p14:tracePt t="10015" x="7262813" y="1682750"/>
          <p14:tracePt t="10023" x="7286625" y="1682750"/>
          <p14:tracePt t="10032" x="7294563" y="1674813"/>
          <p14:tracePt t="10039" x="7334250" y="1666875"/>
          <p14:tracePt t="10047" x="7421563" y="1674813"/>
          <p14:tracePt t="10056" x="7453313" y="1674813"/>
          <p14:tracePt t="10063" x="7534275" y="1666875"/>
          <p14:tracePt t="10075" x="7542213" y="1666875"/>
          <p14:tracePt t="10079" x="7573963" y="1666875"/>
          <p14:tracePt t="10088" x="7589838" y="1658938"/>
          <p14:tracePt t="10095" x="7613650" y="1651000"/>
          <p14:tracePt t="10104" x="7621588" y="1651000"/>
          <p14:tracePt t="10111" x="7637463" y="1643063"/>
          <p14:tracePt t="10124" x="7645400" y="1643063"/>
          <p14:tracePt t="10127" x="7653338" y="1643063"/>
          <p14:tracePt t="10144" x="7661275" y="1643063"/>
          <p14:tracePt t="10251" x="7669213" y="1643063"/>
          <p14:tracePt t="10259" x="7693025" y="1643063"/>
          <p14:tracePt t="10263" x="7724775" y="1643063"/>
          <p14:tracePt t="10271" x="7732713" y="1651000"/>
          <p14:tracePt t="10279" x="7804150" y="1651000"/>
          <p14:tracePt t="10287" x="7843838" y="1658938"/>
          <p14:tracePt t="10296" x="7916863" y="1666875"/>
          <p14:tracePt t="10304" x="7972425" y="1666875"/>
          <p14:tracePt t="10311" x="7980363" y="1666875"/>
          <p14:tracePt t="10320" x="7996238" y="1666875"/>
          <p14:tracePt t="10440" x="7996238" y="1674813"/>
          <p14:tracePt t="10456" x="7996238" y="1682750"/>
          <p14:tracePt t="10464" x="7988300" y="1682750"/>
          <p14:tracePt t="10471" x="7972425" y="1698625"/>
          <p14:tracePt t="10479" x="7972425" y="1706563"/>
          <p14:tracePt t="10488" x="7940675" y="1722438"/>
          <p14:tracePt t="10503" x="7932738" y="1730375"/>
          <p14:tracePt t="10511" x="7916863" y="1746250"/>
          <p14:tracePt t="10519" x="7900988" y="1770063"/>
          <p14:tracePt t="10531" x="7877175" y="1785938"/>
          <p14:tracePt t="10535" x="7869238" y="1801813"/>
          <p14:tracePt t="10543" x="7804150" y="1833563"/>
          <p14:tracePt t="10552" x="7732713" y="1849438"/>
          <p14:tracePt t="10559" x="7605713" y="1873250"/>
          <p14:tracePt t="10567" x="7421563" y="1962150"/>
          <p14:tracePt t="10575" x="7310438" y="2009775"/>
          <p14:tracePt t="10583" x="6975475" y="2041525"/>
          <p14:tracePt t="10591" x="6711950" y="2136775"/>
          <p14:tracePt t="10599" x="6392863" y="2208213"/>
          <p14:tracePt t="10607" x="6034088" y="2352675"/>
          <p14:tracePt t="10615" x="5708650" y="2360613"/>
          <p14:tracePt t="10623" x="5397500" y="2408238"/>
          <p14:tracePt t="10631" x="5189538" y="2439988"/>
          <p14:tracePt t="10639" x="4991100" y="2455863"/>
          <p14:tracePt t="10647" x="4806950" y="2463800"/>
          <p14:tracePt t="10656" x="4751388" y="2471738"/>
          <p14:tracePt t="10663" x="4735513" y="2479675"/>
          <p14:tracePt t="10671" x="4727575" y="2487613"/>
          <p14:tracePt t="10683" x="4711700" y="2487613"/>
          <p14:tracePt t="10696" x="4703763" y="2495550"/>
          <p14:tracePt t="10711" x="4687888" y="2495550"/>
          <p14:tracePt t="10720" x="4672013" y="2503488"/>
          <p14:tracePt t="10727" x="4648200" y="2519363"/>
          <p14:tracePt t="10735" x="4632325" y="2519363"/>
          <p14:tracePt t="10743" x="4616450" y="2527300"/>
          <p14:tracePt t="10751" x="4616450" y="2535238"/>
          <p14:tracePt t="10759" x="4600575" y="2535238"/>
          <p14:tracePt t="10767" x="4584700" y="2543175"/>
          <p14:tracePt t="10775" x="4584700" y="2551113"/>
          <p14:tracePt t="10783" x="4576763" y="2559050"/>
          <p14:tracePt t="10791" x="4559300" y="2576513"/>
          <p14:tracePt t="10799" x="4535488" y="2584450"/>
          <p14:tracePt t="10807" x="4495800" y="2600325"/>
          <p14:tracePt t="10815" x="4487863" y="2608263"/>
          <p14:tracePt t="10823" x="4471988" y="2624138"/>
          <p14:tracePt t="10835" x="4471988" y="2632075"/>
          <p14:tracePt t="10887" x="4511675" y="2632075"/>
          <p14:tracePt t="10895" x="4576763" y="2592388"/>
          <p14:tracePt t="10903" x="4656138" y="2576513"/>
          <p14:tracePt t="10911" x="4743450" y="2519363"/>
          <p14:tracePt t="10920" x="4894263" y="2479675"/>
          <p14:tracePt t="10927" x="5006975" y="2455863"/>
          <p14:tracePt t="10935" x="5094288" y="2432050"/>
          <p14:tracePt t="10943" x="5189538" y="2408238"/>
          <p14:tracePt t="10951" x="5213350" y="2376488"/>
          <p14:tracePt t="10959" x="5237163" y="2360613"/>
          <p14:tracePt t="10967" x="5253038" y="2352675"/>
          <p14:tracePt t="10975" x="5268913" y="2336800"/>
          <p14:tracePt t="10991" x="5276850" y="2328863"/>
          <p14:tracePt t="10999" x="5276850" y="2320925"/>
          <p14:tracePt t="11007" x="5284788" y="2320925"/>
          <p14:tracePt t="11015" x="5292725" y="2312988"/>
          <p14:tracePt t="11265" x="5292725" y="2328863"/>
          <p14:tracePt t="11272" x="5300663" y="2328863"/>
          <p14:tracePt t="11279" x="5300663" y="2336800"/>
          <p14:tracePt t="11583" x="5300663" y="2344738"/>
          <p14:tracePt t="11591" x="5300663" y="2352675"/>
          <p14:tracePt t="11599" x="5310188" y="2352675"/>
          <p14:tracePt t="12009" x="5326063" y="2360613"/>
          <p14:tracePt t="12017" x="5381625" y="2376488"/>
          <p14:tracePt t="12024" x="5445125" y="2376488"/>
          <p14:tracePt t="12032" x="5572125" y="2384425"/>
          <p14:tracePt t="12040" x="5740400" y="2400300"/>
          <p14:tracePt t="12047" x="5938838" y="2416175"/>
          <p14:tracePt t="12055" x="6162675" y="2424113"/>
          <p14:tracePt t="12064" x="6321425" y="2439988"/>
          <p14:tracePt t="12071" x="6473825" y="2439988"/>
          <p14:tracePt t="12085" x="6688138" y="2439988"/>
          <p14:tracePt t="12089" x="6888163" y="2439988"/>
          <p14:tracePt t="12097" x="7078663" y="2439988"/>
          <p14:tracePt t="12104" x="7215188" y="2439988"/>
          <p14:tracePt t="12111" x="7326313" y="2439988"/>
          <p14:tracePt t="12119" x="7366000" y="2432050"/>
          <p14:tracePt t="12127" x="7437438" y="2424113"/>
          <p14:tracePt t="12135" x="7493000" y="2416175"/>
          <p14:tracePt t="12143" x="7502525" y="2416175"/>
          <p14:tracePt t="12152" x="7502525" y="2408238"/>
          <p14:tracePt t="12159" x="7510463" y="2408238"/>
          <p14:tracePt t="16616" x="7502525" y="2408238"/>
          <p14:tracePt t="16623" x="7502525" y="2416175"/>
          <p14:tracePt t="16631" x="7493000" y="2416175"/>
          <p14:tracePt t="16647" x="7493000" y="2432050"/>
          <p14:tracePt t="16656" x="7485063" y="2439988"/>
          <p14:tracePt t="16663" x="7477125" y="2447925"/>
          <p14:tracePt t="16671" x="7469188" y="2455863"/>
          <p14:tracePt t="16679" x="7469188" y="2463800"/>
          <p14:tracePt t="16683" x="7469188" y="2471738"/>
          <p14:tracePt t="16692" x="7461250" y="2479675"/>
          <p14:tracePt t="16699" x="7453313" y="2495550"/>
          <p14:tracePt t="16715" x="7453313" y="2503488"/>
          <p14:tracePt t="16724" x="7453313" y="2511425"/>
          <p14:tracePt t="16731" x="7445375" y="2511425"/>
          <p14:tracePt t="16740" x="7445375" y="2519363"/>
          <p14:tracePt t="16767" x="7429500" y="2527300"/>
          <p14:tracePt t="16775" x="7429500" y="2535238"/>
          <p14:tracePt t="16783" x="7421563" y="2543175"/>
          <p14:tracePt t="16792" x="7413625" y="2543175"/>
          <p14:tracePt t="16799" x="7405688" y="2559050"/>
          <p14:tracePt t="16806" x="7397750" y="2566988"/>
          <p14:tracePt t="16812" x="7389813" y="2576513"/>
          <p14:tracePt t="16819" x="7381875" y="2592388"/>
          <p14:tracePt t="16831" x="7366000" y="2600325"/>
          <p14:tracePt t="16835" x="7358063" y="2616200"/>
          <p14:tracePt t="16843" x="7350125" y="2616200"/>
          <p14:tracePt t="16851" x="7334250" y="2632075"/>
          <p14:tracePt t="16860" x="7326313" y="2647950"/>
          <p14:tracePt t="16867" x="7310438" y="2655888"/>
          <p14:tracePt t="16875" x="7302500" y="2663825"/>
          <p14:tracePt t="16893" x="7278688" y="2687638"/>
          <p14:tracePt t="16903" x="7270750" y="2703513"/>
          <p14:tracePt t="16912" x="7262813" y="2711450"/>
          <p14:tracePt t="16919" x="7239000" y="2735263"/>
          <p14:tracePt t="16927" x="7231063" y="2751138"/>
          <p14:tracePt t="16936" x="7207250" y="2759075"/>
          <p14:tracePt t="16943" x="7183438" y="2790825"/>
          <p14:tracePt t="16947" x="7167563" y="2798763"/>
          <p14:tracePt t="16959" x="7159625" y="2814638"/>
          <p14:tracePt t="16963" x="7118350" y="2830513"/>
          <p14:tracePt t="16971" x="7102475" y="2838450"/>
          <p14:tracePt t="16979" x="7078663" y="2854325"/>
          <p14:tracePt t="16987" x="7038975" y="2878138"/>
          <p14:tracePt t="16996" x="7023100" y="2894013"/>
          <p14:tracePt t="17003" x="6999288" y="2909888"/>
          <p14:tracePt t="17011" x="6959600" y="2919413"/>
          <p14:tracePt t="17019" x="6911975" y="2935288"/>
          <p14:tracePt t="17027" x="6888163" y="2943225"/>
          <p14:tracePt t="17035" x="6880225" y="2951163"/>
          <p14:tracePt t="17043" x="6872288" y="2959100"/>
          <p14:tracePt t="17056" x="6856413" y="2959100"/>
          <p14:tracePt t="17063" x="6856413" y="2967038"/>
          <p14:tracePt t="17071" x="6848475" y="2974975"/>
          <p14:tracePt t="17091" x="6840538" y="2982913"/>
          <p14:tracePt t="17123" x="6840538" y="2990850"/>
          <p14:tracePt t="17155" x="6832600" y="2998788"/>
          <p14:tracePt t="17187" x="6832600" y="3006725"/>
          <p14:tracePt t="17203" x="6832600" y="3014663"/>
          <p14:tracePt t="17459" x="6832600" y="3022600"/>
          <p14:tracePt t="17467" x="6824663" y="3022600"/>
          <p14:tracePt t="17813" x="6808788" y="3030538"/>
          <p14:tracePt t="17828" x="6800850" y="3038475"/>
          <p14:tracePt t="17835" x="6784975" y="3046413"/>
          <p14:tracePt t="17843" x="6777038" y="3046413"/>
          <p14:tracePt t="17852" x="6751638" y="3046413"/>
          <p14:tracePt t="17859" x="6743700" y="3054350"/>
          <p14:tracePt t="17867" x="6727825" y="3062288"/>
          <p14:tracePt t="17884" x="6711950" y="3062288"/>
          <p14:tracePt t="17891" x="6704013" y="3070225"/>
          <p14:tracePt t="17908" x="6688138" y="3070225"/>
          <p14:tracePt t="18064" x="6727825" y="3070225"/>
          <p14:tracePt t="18067" x="6759575" y="3046413"/>
          <p14:tracePt t="18075" x="6777038" y="3038475"/>
          <p14:tracePt t="18086" x="6784975" y="3022600"/>
          <p14:tracePt t="18091" x="6784975" y="3006725"/>
          <p14:tracePt t="18099" x="6792913" y="2998788"/>
          <p14:tracePt t="18111" x="6800850" y="2982913"/>
          <p14:tracePt t="18115" x="6800850" y="2967038"/>
          <p14:tracePt t="18136" x="6800850" y="2959100"/>
          <p14:tracePt t="18357" x="6784975" y="2974975"/>
          <p14:tracePt t="18368" x="6777038" y="2974975"/>
          <p14:tracePt t="18377" x="6759575" y="2990850"/>
          <p14:tracePt t="18383" x="6751638" y="2998788"/>
          <p14:tracePt t="18399" x="6735763" y="3006725"/>
          <p14:tracePt t="18443" x="6743700" y="3006725"/>
          <p14:tracePt t="18571" x="6751638" y="3006725"/>
          <p14:tracePt t="18603" x="6751638" y="3014663"/>
          <p14:tracePt t="18619" x="6769100" y="3014663"/>
          <p14:tracePt t="18627" x="6777038" y="3022600"/>
          <p14:tracePt t="18639" x="6777038" y="3030538"/>
          <p14:tracePt t="18667" x="6784975" y="3030538"/>
          <p14:tracePt t="18699" x="6777038" y="3030538"/>
          <p14:tracePt t="18719" x="6769100" y="3030538"/>
          <p14:tracePt t="18739" x="6759575" y="3038475"/>
          <p14:tracePt t="18755" x="6743700" y="3038475"/>
          <p14:tracePt t="18763" x="6735763" y="3038475"/>
          <p14:tracePt t="18772" x="6727825" y="3046413"/>
          <p14:tracePt t="18851" x="6719888" y="3046413"/>
          <p14:tracePt t="18859" x="6719888" y="3054350"/>
          <p14:tracePt t="18875" x="6711950" y="3062288"/>
          <p14:tracePt t="18899" x="6704013" y="3078163"/>
          <p14:tracePt t="18907" x="6696075" y="3086100"/>
          <p14:tracePt t="18915" x="6696075" y="3094038"/>
          <p14:tracePt t="18923" x="6688138" y="3117850"/>
          <p14:tracePt t="18932" x="6680200" y="3133725"/>
          <p14:tracePt t="18939" x="6656388" y="3181350"/>
          <p14:tracePt t="18947" x="6640513" y="3244850"/>
          <p14:tracePt t="18955" x="6624638" y="3325813"/>
          <p14:tracePt t="18963" x="6600825" y="3413125"/>
          <p14:tracePt t="18972" x="6584950" y="3508375"/>
          <p14:tracePt t="18979" x="6513513" y="3629025"/>
          <p14:tracePt t="18988" x="6489700" y="3716338"/>
          <p14:tracePt t="18999" x="6465888" y="3811588"/>
          <p14:tracePt t="19007" x="6426200" y="3890963"/>
          <p14:tracePt t="19015" x="6402388" y="3979863"/>
          <p14:tracePt t="19023" x="6384925" y="4043363"/>
          <p14:tracePt t="19027" x="6353175" y="4090988"/>
          <p14:tracePt t="19036" x="6329363" y="4146550"/>
          <p14:tracePt t="19043" x="6313488" y="4162425"/>
          <p14:tracePt t="19052" x="6289675" y="4186238"/>
          <p14:tracePt t="19060" x="6273800" y="4210050"/>
          <p14:tracePt t="19067" x="6265863" y="4217988"/>
          <p14:tracePt t="19075" x="6257925" y="4217988"/>
          <p14:tracePt t="19083" x="6257925" y="4225925"/>
          <p14:tracePt t="19216" x="6249988" y="4225925"/>
          <p14:tracePt t="19223" x="6242050" y="4217988"/>
          <p14:tracePt t="19227" x="6226175" y="4194175"/>
          <p14:tracePt t="19235" x="6210300" y="4178300"/>
          <p14:tracePt t="19243" x="6202363" y="4154488"/>
          <p14:tracePt t="19252" x="6162675" y="4106863"/>
          <p14:tracePt t="19259" x="6146800" y="4067175"/>
          <p14:tracePt t="19267" x="6075363" y="3956050"/>
          <p14:tracePt t="19275" x="6043613" y="3922713"/>
          <p14:tracePt t="19283" x="6026150" y="3906838"/>
          <p14:tracePt t="19291" x="6010275" y="3867150"/>
          <p14:tracePt t="19299" x="5986463" y="3811588"/>
          <p14:tracePt t="19307" x="5978525" y="3795713"/>
          <p14:tracePt t="19315" x="5970588" y="3779838"/>
          <p14:tracePt t="19332" x="5970588" y="3763963"/>
          <p14:tracePt t="19355" x="5970588" y="3756025"/>
          <p14:tracePt t="19363" x="5962650" y="3756025"/>
          <p14:tracePt t="19379" x="5946775" y="3748088"/>
          <p14:tracePt t="19395" x="5930900" y="3748088"/>
          <p14:tracePt t="19402" x="5922963" y="3748088"/>
          <p14:tracePt t="19411" x="5899150" y="3748088"/>
          <p14:tracePt t="19419" x="5891213" y="3748088"/>
          <p14:tracePt t="19428" x="5875338" y="3748088"/>
          <p14:tracePt t="19436" x="5867400" y="3748088"/>
          <p14:tracePt t="19443" x="5851525" y="3748088"/>
          <p14:tracePt t="19459" x="5835650" y="3748088"/>
          <p14:tracePt t="19467" x="5819775" y="3748088"/>
          <p14:tracePt t="19475" x="5811838" y="3748088"/>
          <p14:tracePt t="19483" x="5803900" y="3748088"/>
          <p14:tracePt t="19491" x="5788025" y="3748088"/>
          <p14:tracePt t="19499" x="5772150" y="3748088"/>
          <p14:tracePt t="19507" x="5748338" y="3748088"/>
          <p14:tracePt t="19515" x="5716588" y="3756025"/>
          <p14:tracePt t="19523" x="5700713" y="3763963"/>
          <p14:tracePt t="19531" x="5676900" y="3779838"/>
          <p14:tracePt t="19539" x="5651500" y="3779838"/>
          <p14:tracePt t="19549" x="5651500" y="3787775"/>
          <p14:tracePt t="19556" x="5643563" y="3795713"/>
          <p14:tracePt t="19563" x="5635625" y="3803650"/>
          <p14:tracePt t="19579" x="5627688" y="3811588"/>
          <p14:tracePt t="20820" x="5619750" y="3811588"/>
          <p14:tracePt t="20827" x="5564188" y="3692525"/>
          <p14:tracePt t="20836" x="5476875" y="3492500"/>
          <p14:tracePt t="20843" x="5373688" y="3302000"/>
          <p14:tracePt t="20851" x="5292725" y="3038475"/>
          <p14:tracePt t="20859" x="5102225" y="2774950"/>
          <p14:tracePt t="20867" x="4959350" y="2584450"/>
          <p14:tracePt t="20881" x="4854575" y="2424113"/>
          <p14:tracePt t="20883" x="4814888" y="2352675"/>
          <p14:tracePt t="20893" x="4791075" y="2224088"/>
          <p14:tracePt t="20900" x="4775200" y="2208213"/>
          <p14:tracePt t="20907" x="4759325" y="2168525"/>
          <p14:tracePt t="20915" x="4759325" y="2144713"/>
          <p14:tracePt t="20923" x="4751388" y="2120900"/>
          <p14:tracePt t="20931" x="4743450" y="2120900"/>
          <p14:tracePt t="20939" x="4735513" y="2105025"/>
          <p14:tracePt t="20948" x="4711700" y="2073275"/>
          <p14:tracePt t="20955" x="4703763" y="2065338"/>
          <p14:tracePt t="20962" x="4687888" y="2049463"/>
          <p14:tracePt t="20971" x="4672013" y="2041525"/>
          <p14:tracePt t="20979" x="4648200" y="2025650"/>
          <p14:tracePt t="20988" x="4640263" y="2017713"/>
          <p14:tracePt t="20996" x="4632325" y="2017713"/>
          <p14:tracePt t="21003" x="4624388" y="2009775"/>
          <p14:tracePt t="21012" x="4608513" y="2001838"/>
          <p14:tracePt t="21019" x="4600575" y="1985963"/>
          <p14:tracePt t="21028" x="4592638" y="1985963"/>
          <p14:tracePt t="21035" x="4592638" y="1970088"/>
          <p14:tracePt t="21043" x="4576763" y="1970088"/>
          <p14:tracePt t="21052" x="4576763" y="1962150"/>
          <p14:tracePt t="21164" x="4567238" y="1962150"/>
          <p14:tracePt t="21171" x="4567238" y="1985963"/>
          <p14:tracePt t="21179" x="4559300" y="2001838"/>
          <p14:tracePt t="21187" x="4551363" y="2041525"/>
          <p14:tracePt t="21196" x="4535488" y="2097088"/>
          <p14:tracePt t="21203" x="4519613" y="2112963"/>
          <p14:tracePt t="21212" x="4511675" y="2160588"/>
          <p14:tracePt t="21219" x="4503738" y="2208213"/>
          <p14:tracePt t="21227" x="4495800" y="2249488"/>
          <p14:tracePt t="21235" x="4479925" y="2297113"/>
          <p14:tracePt t="21243" x="4479925" y="2320925"/>
          <p14:tracePt t="21252" x="4471988" y="2320925"/>
          <p14:tracePt t="21259" x="4471988" y="2328863"/>
          <p14:tracePt t="21268" x="4471988" y="2336800"/>
          <p14:tracePt t="21283" x="4471988" y="2344738"/>
          <p14:tracePt t="21661" x="4471988" y="2336800"/>
          <p14:tracePt t="21677" x="4471988" y="2328863"/>
          <p14:tracePt t="21691" x="4471988" y="2312988"/>
          <p14:tracePt t="21699" x="4479925" y="2312988"/>
          <p14:tracePt t="21707" x="4487863" y="2305050"/>
          <p14:tracePt t="21715" x="4487863" y="2297113"/>
          <p14:tracePt t="21731" x="4487863" y="2289175"/>
          <p14:tracePt t="21739" x="4487863" y="2281238"/>
          <p14:tracePt t="21755" x="4495800" y="2273300"/>
          <p14:tracePt t="22435" x="4503738" y="2289175"/>
          <p14:tracePt t="22443" x="4503738" y="2305050"/>
          <p14:tracePt t="22451" x="4527550" y="2352675"/>
          <p14:tracePt t="22459" x="4551363" y="2424113"/>
          <p14:tracePt t="22468" x="4592638" y="2527300"/>
          <p14:tracePt t="22476" x="4616450" y="2616200"/>
          <p14:tracePt t="22483" x="4640263" y="2719388"/>
          <p14:tracePt t="22493" x="4703763" y="2798763"/>
          <p14:tracePt t="22499" x="4791075" y="2935288"/>
          <p14:tracePt t="22507" x="4926013" y="3062288"/>
          <p14:tracePt t="22515" x="4991100" y="3141663"/>
          <p14:tracePt t="22523" x="5062538" y="3228975"/>
          <p14:tracePt t="22531" x="5078413" y="3270250"/>
          <p14:tracePt t="22539" x="5094288" y="3278188"/>
          <p14:tracePt t="22547" x="5094288" y="3286125"/>
          <p14:tracePt t="22555" x="5102225" y="3286125"/>
          <p14:tracePt t="22652" x="5102225" y="3278188"/>
          <p14:tracePt t="22668" x="5102225" y="3270250"/>
          <p14:tracePt t="22684" x="5102225" y="3262313"/>
          <p14:tracePt t="22700" x="5102225" y="3252788"/>
          <p14:tracePt t="22716" x="5102225" y="3244850"/>
          <p14:tracePt t="22723" x="5102225" y="3236913"/>
          <p14:tracePt t="22732" x="5102225" y="3228975"/>
          <p14:tracePt t="22739" x="5110163" y="3213100"/>
          <p14:tracePt t="22747" x="5110163" y="3181350"/>
          <p14:tracePt t="22755" x="5118100" y="3165475"/>
          <p14:tracePt t="22763" x="5133975" y="3141663"/>
          <p14:tracePt t="22771" x="5133975" y="3125788"/>
          <p14:tracePt t="22779" x="5149850" y="3101975"/>
          <p14:tracePt t="22787" x="5157788" y="3094038"/>
          <p14:tracePt t="22795" x="5165725" y="3086100"/>
          <p14:tracePt t="22803" x="5173663" y="3070225"/>
          <p14:tracePt t="22811" x="5173663" y="3062288"/>
          <p14:tracePt t="22819" x="5181600" y="3054350"/>
          <p14:tracePt t="22835" x="5189538" y="3038475"/>
          <p14:tracePt t="22842" x="5197475" y="3038475"/>
          <p14:tracePt t="22851" x="5197475" y="3030538"/>
          <p14:tracePt t="22860" x="5205413" y="3022600"/>
          <p14:tracePt t="22879" x="5205413" y="3006725"/>
          <p14:tracePt t="22883" x="5197475" y="2998788"/>
          <p14:tracePt t="22893" x="5197475" y="2982913"/>
          <p14:tracePt t="22900" x="5189538" y="2982913"/>
          <p14:tracePt t="22912" x="5189538" y="2974975"/>
          <p14:tracePt t="22931" x="5181600" y="2974975"/>
          <p14:tracePt t="22947" x="5181600" y="2967038"/>
          <p14:tracePt t="22963" x="5173663" y="2967038"/>
          <p14:tracePt t="22971" x="5118100" y="2967038"/>
          <p14:tracePt t="22979" x="5054600" y="2967038"/>
          <p14:tracePt t="22987" x="4983163" y="2967038"/>
          <p14:tracePt t="22995" x="4775200" y="2967038"/>
          <p14:tracePt t="23003" x="4527550" y="2951163"/>
          <p14:tracePt t="23011" x="4225925" y="2951163"/>
          <p14:tracePt t="23019" x="3859213" y="2943225"/>
          <p14:tracePt t="23027" x="3532188" y="2927350"/>
          <p14:tracePt t="23035" x="3228975" y="2927350"/>
          <p14:tracePt t="23043" x="2854325" y="2909888"/>
          <p14:tracePt t="23051" x="2574925" y="2894013"/>
          <p14:tracePt t="23060" x="2263775" y="2878138"/>
          <p14:tracePt t="23067" x="1936750" y="2878138"/>
          <p14:tracePt t="23076" x="1738313" y="2870200"/>
          <p14:tracePt t="23083" x="1601788" y="2862263"/>
          <p14:tracePt t="23092" x="1443038" y="2846388"/>
          <p14:tracePt t="23099" x="1331913" y="2838450"/>
          <p14:tracePt t="23108" x="1219200" y="2838450"/>
          <p14:tracePt t="23115" x="1076325" y="2838450"/>
          <p14:tracePt t="23123" x="965200" y="2838450"/>
          <p14:tracePt t="23131" x="828675" y="2838450"/>
          <p14:tracePt t="23139" x="677863" y="2838450"/>
          <p14:tracePt t="23147" x="582613" y="2838450"/>
          <p14:tracePt t="23155" x="509588" y="2838450"/>
          <p14:tracePt t="23163" x="390525" y="2838450"/>
          <p14:tracePt t="23171" x="358775" y="2838450"/>
          <p14:tracePt t="23179" x="319088" y="2846388"/>
          <p14:tracePt t="23187" x="303213" y="2846388"/>
          <p14:tracePt t="23195" x="295275" y="2846388"/>
          <p14:tracePt t="23203" x="295275" y="2854325"/>
          <p14:tracePt t="23211" x="287338" y="2854325"/>
          <p14:tracePt t="23227" x="279400" y="2854325"/>
          <p14:tracePt t="23235" x="279400" y="2862263"/>
          <p14:tracePt t="23251" x="271463" y="2870200"/>
          <p14:tracePt t="23258" x="263525" y="2870200"/>
          <p14:tracePt t="23267" x="255588" y="2870200"/>
          <p14:tracePt t="23276" x="247650" y="2870200"/>
          <p14:tracePt t="23292" x="247650" y="2878138"/>
          <p14:tracePt t="23308" x="239713" y="2878138"/>
          <p14:tracePt t="23323" x="239713" y="2886075"/>
          <p14:tracePt t="23331" x="239713" y="2894013"/>
          <p14:tracePt t="23339" x="239713" y="2901950"/>
          <p14:tracePt t="23347" x="247650" y="2919413"/>
          <p14:tracePt t="23355" x="255588" y="2927350"/>
          <p14:tracePt t="23363" x="263525" y="2943225"/>
          <p14:tracePt t="23371" x="279400" y="2951163"/>
          <p14:tracePt t="23379" x="295275" y="2967038"/>
          <p14:tracePt t="23387" x="303213" y="2967038"/>
          <p14:tracePt t="23395" x="327025" y="2982913"/>
          <p14:tracePt t="23403" x="350838" y="3006725"/>
          <p14:tracePt t="23411" x="422275" y="3014663"/>
          <p14:tracePt t="23419" x="438150" y="3022600"/>
          <p14:tracePt t="23427" x="454025" y="3030538"/>
          <p14:tracePt t="23435" x="469900" y="3038475"/>
          <p14:tracePt t="23445" x="485775" y="3038475"/>
          <p14:tracePt t="23451" x="501650" y="3046413"/>
          <p14:tracePt t="23459" x="541338" y="3054350"/>
          <p14:tracePt t="23467" x="598488" y="3054350"/>
          <p14:tracePt t="23476" x="661988" y="3054350"/>
          <p14:tracePt t="23483" x="765175" y="3054350"/>
          <p14:tracePt t="23493" x="852488" y="3054350"/>
          <p14:tracePt t="23499" x="949325" y="3054350"/>
          <p14:tracePt t="23508" x="1020763" y="3054350"/>
          <p14:tracePt t="23515" x="1163638" y="3054350"/>
          <p14:tracePt t="23524" x="1227138" y="3054350"/>
          <p14:tracePt t="23532" x="1331913" y="3054350"/>
          <p14:tracePt t="23539" x="1474788" y="3054350"/>
          <p14:tracePt t="23547" x="1538288" y="3054350"/>
          <p14:tracePt t="23555" x="1585913" y="3054350"/>
          <p14:tracePt t="23563" x="1609725" y="3046413"/>
          <p14:tracePt t="23571" x="1641475" y="3046413"/>
          <p14:tracePt t="23579" x="1690688" y="3038475"/>
          <p14:tracePt t="23587" x="1746250" y="3030538"/>
          <p14:tracePt t="23595" x="1778000" y="3022600"/>
          <p14:tracePt t="23603" x="1825625" y="3006725"/>
          <p14:tracePt t="23611" x="1912938" y="2990850"/>
          <p14:tracePt t="23619" x="1976438" y="2974975"/>
          <p14:tracePt t="23627" x="2025650" y="2959100"/>
          <p14:tracePt t="23635" x="2105025" y="2943225"/>
          <p14:tracePt t="23643" x="2144713" y="2927350"/>
          <p14:tracePt t="23651" x="2192338" y="2901950"/>
          <p14:tracePt t="23659" x="2247900" y="2894013"/>
          <p14:tracePt t="23667" x="2279650" y="2878138"/>
          <p14:tracePt t="23675" x="2295525" y="2878138"/>
          <p14:tracePt t="23683" x="2351088" y="2862263"/>
          <p14:tracePt t="23692" x="2359025" y="2846388"/>
          <p14:tracePt t="23699" x="2374900" y="2838450"/>
          <p14:tracePt t="23707" x="2400300" y="2822575"/>
          <p14:tracePt t="23720" x="2408238" y="2822575"/>
          <p14:tracePt t="23726" x="2424113" y="2798763"/>
          <p14:tracePt t="23731" x="2439988" y="2798763"/>
          <p14:tracePt t="23740" x="2447925" y="2798763"/>
          <p14:tracePt t="23747" x="2455863" y="2782888"/>
          <p14:tracePt t="23763" x="2455863" y="2774950"/>
          <p14:tracePt t="23775" x="2471738" y="2767013"/>
          <p14:tracePt t="23780" x="2479675" y="2767013"/>
          <p14:tracePt t="23787" x="2487613" y="2767013"/>
          <p14:tracePt t="23803" x="2495550" y="2767013"/>
          <p14:tracePt t="23811" x="2503488" y="2759075"/>
          <p14:tracePt t="23871" x="2471738" y="2759075"/>
          <p14:tracePt t="23874" x="2447925" y="2759075"/>
          <p14:tracePt t="23883" x="2374900" y="2759075"/>
          <p14:tracePt t="23891" x="2247900" y="2767013"/>
          <p14:tracePt t="23899" x="2049463" y="2782888"/>
          <p14:tracePt t="23909" x="1849438" y="2790825"/>
          <p14:tracePt t="23915" x="1585913" y="2790825"/>
          <p14:tracePt t="23923" x="1258888" y="2790825"/>
          <p14:tracePt t="23931" x="1020763" y="2806700"/>
          <p14:tracePt t="23939" x="709613" y="2830513"/>
          <p14:tracePt t="23947" x="461963" y="2846388"/>
          <p14:tracePt t="23955" x="366713" y="2854325"/>
          <p14:tracePt t="23963" x="327025" y="2870200"/>
          <p14:tracePt t="23971" x="303213" y="2878138"/>
          <p14:tracePt t="23979" x="287338" y="2886075"/>
          <p14:tracePt t="23987" x="287338" y="2894013"/>
          <p14:tracePt t="24003" x="287338" y="2901950"/>
          <p14:tracePt t="24023" x="279400" y="2919413"/>
          <p14:tracePt t="24027" x="279400" y="2927350"/>
          <p14:tracePt t="24035" x="279400" y="2935288"/>
          <p14:tracePt t="24043" x="287338" y="2935288"/>
          <p14:tracePt t="24052" x="295275" y="2951163"/>
          <p14:tracePt t="24059" x="311150" y="2967038"/>
          <p14:tracePt t="24067" x="334963" y="2974975"/>
          <p14:tracePt t="24075" x="350838" y="2990850"/>
          <p14:tracePt t="24083" x="414338" y="2998788"/>
          <p14:tracePt t="24095" x="501650" y="3006725"/>
          <p14:tracePt t="24100" x="566738" y="3006725"/>
          <p14:tracePt t="24108" x="693738" y="3006725"/>
          <p14:tracePt t="24116" x="781050" y="3006725"/>
          <p14:tracePt t="24123" x="925513" y="3006725"/>
          <p14:tracePt t="24131" x="1100138" y="3006725"/>
          <p14:tracePt t="24139" x="1300163" y="3006725"/>
          <p14:tracePt t="24147" x="1411288" y="3006725"/>
          <p14:tracePt t="24155" x="1514475" y="3006725"/>
          <p14:tracePt t="24163" x="1601788" y="3006725"/>
          <p14:tracePt t="24175" x="1633538" y="3006725"/>
          <p14:tracePt t="24179" x="1651000" y="3006725"/>
          <p14:tracePt t="24187" x="1658938" y="3006725"/>
          <p14:tracePt t="24195" x="1666875" y="3006725"/>
          <p14:tracePt t="24427" x="1674813" y="3006725"/>
          <p14:tracePt t="24435" x="1690688" y="3006725"/>
          <p14:tracePt t="24443" x="1738313" y="2998788"/>
          <p14:tracePt t="24451" x="1849438" y="2998788"/>
          <p14:tracePt t="24459" x="1912938" y="2998788"/>
          <p14:tracePt t="24468" x="2025650" y="2998788"/>
          <p14:tracePt t="24476" x="2136775" y="2998788"/>
          <p14:tracePt t="24484" x="2200275" y="2998788"/>
          <p14:tracePt t="24491" x="2303463" y="2998788"/>
          <p14:tracePt t="24499" x="2392363" y="2998788"/>
          <p14:tracePt t="24507" x="2424113" y="2998788"/>
          <p14:tracePt t="24515" x="2432050" y="2998788"/>
          <p14:tracePt t="24523" x="2447925" y="3006725"/>
          <p14:tracePt t="24651" x="2455863" y="2998788"/>
          <p14:tracePt t="24667" x="2471738" y="2990850"/>
          <p14:tracePt t="24675" x="2471738" y="2982913"/>
          <p14:tracePt t="24684" x="2463800" y="2974975"/>
          <p14:tracePt t="24691" x="2432050" y="2967038"/>
          <p14:tracePt t="24700" x="2319338" y="2943225"/>
          <p14:tracePt t="24707" x="2263775" y="2935288"/>
          <p14:tracePt t="24897" x="2255838" y="2935288"/>
          <p14:tracePt t="24904" x="2255838" y="2927350"/>
          <p14:tracePt t="24917" x="2271713" y="2927350"/>
          <p14:tracePt t="24923" x="2287588" y="2927350"/>
          <p14:tracePt t="24931" x="2335213" y="2927350"/>
          <p14:tracePt t="24940" x="2366963" y="2927350"/>
          <p14:tracePt t="24947" x="2408238" y="2927350"/>
          <p14:tracePt t="24955" x="2463800" y="2935288"/>
          <p14:tracePt t="24963" x="2503488" y="2943225"/>
          <p14:tracePt t="24971" x="2543175" y="2959100"/>
          <p14:tracePt t="24979" x="2662238" y="2974975"/>
          <p14:tracePt t="24987" x="2733675" y="2990850"/>
          <p14:tracePt t="24995" x="2838450" y="3006725"/>
          <p14:tracePt t="25003" x="2925763" y="3038475"/>
          <p14:tracePt t="25011" x="3044825" y="3054350"/>
          <p14:tracePt t="25019" x="3157538" y="3078163"/>
          <p14:tracePt t="25027" x="3308350" y="3101975"/>
          <p14:tracePt t="25035" x="3403600" y="3109913"/>
          <p14:tracePt t="25043" x="3443288" y="3125788"/>
          <p14:tracePt t="25051" x="3532188" y="3125788"/>
          <p14:tracePt t="25059" x="3595688" y="3133725"/>
          <p14:tracePt t="25067" x="3675063" y="3141663"/>
          <p14:tracePt t="25076" x="3722688" y="3141663"/>
          <p14:tracePt t="25083" x="3786188" y="3141663"/>
          <p14:tracePt t="25092" x="3833813" y="3141663"/>
          <p14:tracePt t="25099" x="3859213" y="3141663"/>
          <p14:tracePt t="25107" x="3875088" y="3141663"/>
          <p14:tracePt t="25115" x="3890963" y="3141663"/>
          <p14:tracePt t="25124" x="3898900" y="3141663"/>
          <p14:tracePt t="25131" x="3906838" y="3141663"/>
          <p14:tracePt t="25147" x="3906838" y="3133725"/>
          <p14:tracePt t="25164" x="3906838" y="3125788"/>
          <p14:tracePt t="25171" x="3906838" y="3117850"/>
          <p14:tracePt t="25179" x="3906838" y="3109913"/>
          <p14:tracePt t="25187" x="3906838" y="3101975"/>
          <p14:tracePt t="25195" x="3906838" y="3094038"/>
          <p14:tracePt t="25203" x="3906838" y="3078163"/>
          <p14:tracePt t="25211" x="3898900" y="3070225"/>
          <p14:tracePt t="25219" x="3898900" y="3062288"/>
          <p14:tracePt t="25227" x="3875088" y="3038475"/>
          <p14:tracePt t="25235" x="3875088" y="3030538"/>
          <p14:tracePt t="25243" x="3851275" y="3014663"/>
          <p14:tracePt t="25251" x="3851275" y="3006725"/>
          <p14:tracePt t="25259" x="3843338" y="2998788"/>
          <p14:tracePt t="25267" x="3833813" y="2982913"/>
          <p14:tracePt t="25275" x="3825875" y="2982913"/>
          <p14:tracePt t="25283" x="3817938" y="2974975"/>
          <p14:tracePt t="25292" x="3817938" y="2967038"/>
          <p14:tracePt t="25300" x="3810000" y="2959100"/>
          <p14:tracePt t="25400" x="3810000" y="2967038"/>
          <p14:tracePt t="25403" x="3810000" y="2974975"/>
          <p14:tracePt t="25411" x="3810000" y="2982913"/>
          <p14:tracePt t="25420" x="3825875" y="2990850"/>
          <p14:tracePt t="25427" x="3833813" y="2998788"/>
          <p14:tracePt t="25435" x="3851275" y="2998788"/>
          <p14:tracePt t="25443" x="3859213" y="3006725"/>
          <p14:tracePt t="25451" x="3890963" y="3014663"/>
          <p14:tracePt t="25459" x="3938588" y="3022600"/>
          <p14:tracePt t="25467" x="4057650" y="3038475"/>
          <p14:tracePt t="25475" x="4152900" y="3046413"/>
          <p14:tracePt t="25483" x="4168775" y="3054350"/>
          <p14:tracePt t="25493" x="4217988" y="3062288"/>
          <p14:tracePt t="25499" x="4249738" y="3062288"/>
          <p14:tracePt t="25506" x="4265613" y="3062288"/>
          <p14:tracePt t="25515" x="4281488" y="3062288"/>
          <p14:tracePt t="25531" x="4289425" y="3062288"/>
          <p14:tracePt t="25540" x="4297363" y="3054350"/>
          <p14:tracePt t="25547" x="4305300" y="3046413"/>
          <p14:tracePt t="25556" x="4321175" y="3038475"/>
          <p14:tracePt t="25564" x="4329113" y="3030538"/>
          <p14:tracePt t="25571" x="4352925" y="3006725"/>
          <p14:tracePt t="25579" x="4368800" y="2990850"/>
          <p14:tracePt t="25587" x="4416425" y="2974975"/>
          <p14:tracePt t="25595" x="4440238" y="2951163"/>
          <p14:tracePt t="25603" x="4487863" y="2935288"/>
          <p14:tracePt t="25611" x="4535488" y="2935288"/>
          <p14:tracePt t="25619" x="4559300" y="2919413"/>
          <p14:tracePt t="25627" x="4576763" y="2919413"/>
          <p14:tracePt t="25635" x="4584700" y="2919413"/>
          <p14:tracePt t="25643" x="4600575" y="2901950"/>
          <p14:tracePt t="25651" x="4640263" y="2886075"/>
          <p14:tracePt t="25659" x="4648200" y="2886075"/>
          <p14:tracePt t="25667" x="4664075" y="2886075"/>
          <p14:tracePt t="25675" x="4679950" y="2878138"/>
          <p14:tracePt t="25683" x="4687888" y="2878138"/>
          <p14:tracePt t="25691" x="4703763" y="2878138"/>
          <p14:tracePt t="25699" x="4719638" y="2878138"/>
          <p14:tracePt t="25708" x="4743450" y="2878138"/>
          <p14:tracePt t="25715" x="4759325" y="2878138"/>
          <p14:tracePt t="25722" x="4783138" y="2878138"/>
          <p14:tracePt t="25731" x="4806950" y="2886075"/>
          <p14:tracePt t="25764" x="4814888" y="2894013"/>
          <p14:tracePt t="25868" x="4814888" y="2901950"/>
          <p14:tracePt t="25875" x="4814888" y="2909888"/>
          <p14:tracePt t="25883" x="4814888" y="2919413"/>
          <p14:tracePt t="25891" x="4814888" y="2927350"/>
          <p14:tracePt t="25899" x="4814888" y="2935288"/>
          <p14:tracePt t="25907" x="4814888" y="2951163"/>
          <p14:tracePt t="25923" x="4814888" y="2959100"/>
          <p14:tracePt t="25931" x="4806950" y="2974975"/>
          <p14:tracePt t="25940" x="4806950" y="2982913"/>
          <p14:tracePt t="25947" x="4806950" y="2990850"/>
          <p14:tracePt t="25956" x="4806950" y="3006725"/>
          <p14:tracePt t="25963" x="4806950" y="3086100"/>
          <p14:tracePt t="25971" x="4799013" y="3094038"/>
          <p14:tracePt t="25979" x="4799013" y="3157538"/>
          <p14:tracePt t="25991" x="4791075" y="3189288"/>
          <p14:tracePt t="25995" x="4783138" y="3252788"/>
          <p14:tracePt t="26003" x="4783138" y="3270250"/>
          <p14:tracePt t="26011" x="4783138" y="3294063"/>
          <p14:tracePt t="26019" x="4775200" y="3325813"/>
          <p14:tracePt t="26027" x="4775200" y="3341688"/>
          <p14:tracePt t="26035" x="4775200" y="3365500"/>
          <p14:tracePt t="26043" x="4775200" y="3381375"/>
          <p14:tracePt t="26051" x="4775200" y="3405188"/>
          <p14:tracePt t="26059" x="4775200" y="3413125"/>
          <p14:tracePt t="26067" x="4783138" y="3421063"/>
          <p14:tracePt t="26075" x="4791075" y="3429000"/>
          <p14:tracePt t="26083" x="4791075" y="3444875"/>
          <p14:tracePt t="26091" x="4799013" y="3452813"/>
          <p14:tracePt t="26099" x="4806950" y="3460750"/>
          <p14:tracePt t="26107" x="4814888" y="3476625"/>
          <p14:tracePt t="26115" x="4822825" y="3484563"/>
          <p14:tracePt t="26125" x="4830763" y="3492500"/>
          <p14:tracePt t="26131" x="4838700" y="3500438"/>
          <p14:tracePt t="26144" x="4854575" y="3516313"/>
          <p14:tracePt t="26156" x="4870450" y="3524250"/>
          <p14:tracePt t="26171" x="4870450" y="3532188"/>
          <p14:tracePt t="26187" x="4878388" y="3532188"/>
          <p14:tracePt t="26236" x="4886325" y="3532188"/>
          <p14:tracePt t="26267" x="4894263" y="3532188"/>
          <p14:tracePt t="26283" x="4894263" y="3524250"/>
          <p14:tracePt t="26299" x="4894263" y="3516313"/>
          <p14:tracePt t="26315" x="4894263" y="3508375"/>
          <p14:tracePt t="26453" x="4886325" y="3516313"/>
          <p14:tracePt t="26467" x="4886325" y="3532188"/>
          <p14:tracePt t="26476" x="4870450" y="3548063"/>
          <p14:tracePt t="26483" x="4862513" y="3595688"/>
          <p14:tracePt t="26491" x="4862513" y="3605213"/>
          <p14:tracePt t="26499" x="4862513" y="3613150"/>
          <p14:tracePt t="26507" x="4862513" y="3629025"/>
          <p14:tracePt t="26531" x="4862513" y="3636963"/>
          <p14:tracePt t="26627" x="4878388" y="3636963"/>
          <p14:tracePt t="26635" x="4878388" y="3629025"/>
          <p14:tracePt t="26644" x="4894263" y="3613150"/>
          <p14:tracePt t="26651" x="4894263" y="3605213"/>
          <p14:tracePt t="26659" x="4902200" y="3595688"/>
          <p14:tracePt t="26667" x="4902200" y="3587750"/>
          <p14:tracePt t="26676" x="4894263" y="3563938"/>
          <p14:tracePt t="26860" x="4886325" y="3571875"/>
          <p14:tracePt t="26867" x="4878388" y="3571875"/>
          <p14:tracePt t="26875" x="4854575" y="3571875"/>
          <p14:tracePt t="26884" x="4838700" y="3571875"/>
          <p14:tracePt t="26907" x="4830763" y="3571875"/>
          <p14:tracePt t="26932" x="4822825" y="3571875"/>
          <p14:tracePt t="26955" x="4814888" y="3571875"/>
          <p14:tracePt t="26971" x="4814888" y="3579813"/>
          <p14:tracePt t="26987" x="4806950" y="3579813"/>
          <p14:tracePt t="26995" x="4806950" y="3587750"/>
          <p14:tracePt t="27004" x="4791075" y="3595688"/>
          <p14:tracePt t="27019" x="4783138" y="3605213"/>
          <p14:tracePt t="27035" x="4775200" y="3613150"/>
          <p14:tracePt t="27043" x="4767263" y="3621088"/>
          <p14:tracePt t="27075" x="4759325" y="3621088"/>
          <p14:tracePt t="27083" x="4759325" y="3629025"/>
          <p14:tracePt t="27390" x="4751388" y="3629025"/>
          <p14:tracePt t="27419" x="4759325" y="3629025"/>
          <p14:tracePt t="27459" x="4767263" y="3629025"/>
          <p14:tracePt t="27483" x="4775200" y="3629025"/>
          <p14:tracePt t="27516" x="4783138" y="3629025"/>
          <p14:tracePt t="27523" x="4799013" y="3629025"/>
          <p14:tracePt t="27531" x="4806950" y="3629025"/>
          <p14:tracePt t="27540" x="4830763" y="3629025"/>
          <p14:tracePt t="27548" x="4846638" y="3629025"/>
          <p14:tracePt t="27555" x="4862513" y="3629025"/>
          <p14:tracePt t="27563" x="4910138" y="3629025"/>
          <p14:tracePt t="27571" x="4926013" y="3629025"/>
          <p14:tracePt t="27579" x="4975225" y="3629025"/>
          <p14:tracePt t="27587" x="5022850" y="3629025"/>
          <p14:tracePt t="27595" x="5086350" y="3629025"/>
          <p14:tracePt t="27603" x="5189538" y="3629025"/>
          <p14:tracePt t="27612" x="5276850" y="3629025"/>
          <p14:tracePt t="27619" x="5373688" y="3629025"/>
          <p14:tracePt t="27628" x="5445125" y="3629025"/>
          <p14:tracePt t="27635" x="5627688" y="3629025"/>
          <p14:tracePt t="27643" x="5716588" y="3629025"/>
          <p14:tracePt t="27651" x="5883275" y="3629025"/>
          <p14:tracePt t="27659" x="6075363" y="3629025"/>
          <p14:tracePt t="27667" x="6226175" y="3629025"/>
          <p14:tracePt t="27675" x="6450013" y="3629025"/>
          <p14:tracePt t="27683" x="6600825" y="3629025"/>
          <p14:tracePt t="27691" x="6792913" y="3629025"/>
          <p14:tracePt t="27699" x="6935788" y="3621088"/>
          <p14:tracePt t="27707" x="7175500" y="3621088"/>
          <p14:tracePt t="27715" x="7326313" y="3621088"/>
          <p14:tracePt t="27723" x="7453313" y="3621088"/>
          <p14:tracePt t="27731" x="7573963" y="3621088"/>
          <p14:tracePt t="27739" x="7669213" y="3621088"/>
          <p14:tracePt t="27747" x="7740650" y="3621088"/>
          <p14:tracePt t="27755" x="7827963" y="3621088"/>
          <p14:tracePt t="27763" x="7859713" y="3613150"/>
          <p14:tracePt t="27771" x="7869238" y="3613150"/>
          <p14:tracePt t="27780" x="7877175" y="3613150"/>
          <p14:tracePt t="27796" x="7885113" y="3613150"/>
          <p14:tracePt t="27827" x="7893050" y="3613150"/>
          <p14:tracePt t="27836" x="7900988" y="3613150"/>
          <p14:tracePt t="27844" x="7908925" y="3613150"/>
          <p14:tracePt t="27851" x="7916863" y="3605213"/>
          <p14:tracePt t="27859" x="7924800" y="3605213"/>
          <p14:tracePt t="27867" x="7948613" y="3595688"/>
          <p14:tracePt t="27882" x="7956550" y="3587750"/>
          <p14:tracePt t="27883" x="7980363" y="3579813"/>
          <p14:tracePt t="27891" x="7988300" y="3563938"/>
          <p14:tracePt t="27899" x="7996238" y="3563938"/>
          <p14:tracePt t="27907" x="8012113" y="3556000"/>
          <p14:tracePt t="27915" x="8012113" y="3548063"/>
          <p14:tracePt t="27923" x="8027988" y="3540125"/>
          <p14:tracePt t="27931" x="8027988" y="3532188"/>
          <p14:tracePt t="27940" x="8027988" y="3524250"/>
          <p14:tracePt t="27947" x="8043863" y="3524250"/>
          <p14:tracePt t="27955" x="8043863" y="3508375"/>
          <p14:tracePt t="27963" x="8051800" y="3500438"/>
          <p14:tracePt t="27971" x="8059738" y="3492500"/>
          <p14:tracePt t="27980" x="8059738" y="3484563"/>
          <p14:tracePt t="27987" x="8059738" y="3468688"/>
          <p14:tracePt t="27994" x="8067675" y="3421063"/>
          <p14:tracePt t="28003" x="8083550" y="3405188"/>
          <p14:tracePt t="28012" x="8083550" y="3365500"/>
          <p14:tracePt t="28019" x="8091488" y="3341688"/>
          <p14:tracePt t="28028" x="8099425" y="3325813"/>
          <p14:tracePt t="28035" x="8107363" y="3317875"/>
          <p14:tracePt t="28043" x="8107363" y="3309938"/>
          <p14:tracePt t="28051" x="8107363" y="3302000"/>
          <p14:tracePt t="28075" x="8107363" y="3294063"/>
          <p14:tracePt t="28325" x="8107363" y="3302000"/>
          <p14:tracePt t="28333" x="8107363" y="3309938"/>
          <p14:tracePt t="28339" x="8107363" y="3317875"/>
          <p14:tracePt t="28347" x="8099425" y="3333750"/>
          <p14:tracePt t="28355" x="8099425" y="3349625"/>
          <p14:tracePt t="28363" x="8099425" y="3357563"/>
          <p14:tracePt t="28371" x="8091488" y="3373438"/>
          <p14:tracePt t="28379" x="8091488" y="3381375"/>
          <p14:tracePt t="28388" x="8083550" y="3389313"/>
          <p14:tracePt t="28395" x="8083550" y="3397250"/>
          <p14:tracePt t="28403" x="8083550" y="3405188"/>
          <p14:tracePt t="28411" x="8083550" y="3413125"/>
          <p14:tracePt t="28419" x="8067675" y="3413125"/>
          <p14:tracePt t="28427" x="8067675" y="3421063"/>
          <p14:tracePt t="28435" x="8067675" y="3429000"/>
          <p14:tracePt t="28443" x="8051800" y="3436938"/>
          <p14:tracePt t="28451" x="8051800" y="3444875"/>
          <p14:tracePt t="28459" x="8043863" y="3452813"/>
          <p14:tracePt t="28468" x="8043863" y="3460750"/>
          <p14:tracePt t="28475" x="8035925" y="3460750"/>
          <p14:tracePt t="28482" x="8035925" y="3468688"/>
          <p14:tracePt t="28588" x="8027988" y="3468688"/>
          <p14:tracePt t="28597" x="8012113" y="3468688"/>
          <p14:tracePt t="28603" x="7972425" y="3468688"/>
          <p14:tracePt t="28611" x="7885113" y="3476625"/>
          <p14:tracePt t="28619" x="7851775" y="3476625"/>
          <p14:tracePt t="28627" x="7780338" y="3484563"/>
          <p14:tracePt t="28635" x="7724775" y="3484563"/>
          <p14:tracePt t="28643" x="7661275" y="3484563"/>
          <p14:tracePt t="28651" x="7589838" y="3484563"/>
          <p14:tracePt t="28659" x="7502525" y="3484563"/>
          <p14:tracePt t="28667" x="7405688" y="3484563"/>
          <p14:tracePt t="28675" x="7334250" y="3484563"/>
          <p14:tracePt t="28683" x="7246938" y="3484563"/>
          <p14:tracePt t="28691" x="7215188" y="3484563"/>
          <p14:tracePt t="28700" x="7167563" y="3484563"/>
          <p14:tracePt t="28707" x="7086600" y="3484563"/>
          <p14:tracePt t="28719" x="7046913" y="3484563"/>
          <p14:tracePt t="28723" x="7007225" y="3484563"/>
          <p14:tracePt t="28732" x="6983413" y="3484563"/>
          <p14:tracePt t="28739" x="6951663" y="3484563"/>
          <p14:tracePt t="28747" x="6911975" y="3484563"/>
          <p14:tracePt t="28755" x="6888163" y="3484563"/>
          <p14:tracePt t="28763" x="6872288" y="3484563"/>
          <p14:tracePt t="28771" x="6856413" y="3484563"/>
          <p14:tracePt t="28779" x="6848475" y="3484563"/>
          <p14:tracePt t="28787" x="6832600" y="3484563"/>
          <p14:tracePt t="28795" x="6824663" y="3484563"/>
          <p14:tracePt t="28803" x="6816725" y="3484563"/>
          <p14:tracePt t="28811" x="6808788" y="3484563"/>
          <p14:tracePt t="28819" x="6792913" y="3484563"/>
          <p14:tracePt t="28827" x="6784975" y="3484563"/>
          <p14:tracePt t="28835" x="6769100" y="3492500"/>
          <p14:tracePt t="28843" x="6727825" y="3500438"/>
          <p14:tracePt t="28851" x="6696075" y="3508375"/>
          <p14:tracePt t="28859" x="6680200" y="3516313"/>
          <p14:tracePt t="28871" x="6664325" y="3524250"/>
          <p14:tracePt t="28875" x="6584950" y="3532188"/>
          <p14:tracePt t="28884" x="6521450" y="3540125"/>
          <p14:tracePt t="28891" x="6450013" y="3563938"/>
          <p14:tracePt t="28899" x="6361113" y="3571875"/>
          <p14:tracePt t="28908" x="6265863" y="3587750"/>
          <p14:tracePt t="28915" x="6154738" y="3605213"/>
          <p14:tracePt t="28923" x="6034088" y="3621088"/>
          <p14:tracePt t="28932" x="5915025" y="3644900"/>
          <p14:tracePt t="28939" x="5811838" y="3668713"/>
          <p14:tracePt t="28947" x="5724525" y="3676650"/>
          <p14:tracePt t="28955" x="5627688" y="3684588"/>
          <p14:tracePt t="28963" x="5580063" y="3692525"/>
          <p14:tracePt t="28971" x="5492750" y="3700463"/>
          <p14:tracePt t="28979" x="5476875" y="3708400"/>
          <p14:tracePt t="28987" x="5437188" y="3708400"/>
          <p14:tracePt t="28995" x="5357813" y="3708400"/>
          <p14:tracePt t="29003" x="5318125" y="3708400"/>
          <p14:tracePt t="29011" x="5276850" y="3708400"/>
          <p14:tracePt t="29023" x="5221288" y="3716338"/>
          <p14:tracePt t="29027" x="5189538" y="3716338"/>
          <p14:tracePt t="29035" x="5141913" y="3716338"/>
          <p14:tracePt t="29043" x="5118100" y="3716338"/>
          <p14:tracePt t="29051" x="5110163" y="3716338"/>
          <p14:tracePt t="29059" x="5094288" y="3716338"/>
          <p14:tracePt t="29067" x="5086350" y="3716338"/>
          <p14:tracePt t="29075" x="5078413" y="3716338"/>
          <p14:tracePt t="29083" x="5070475" y="3716338"/>
          <p14:tracePt t="29091" x="5062538" y="3716338"/>
          <p14:tracePt t="29098" x="5054600" y="3716338"/>
          <p14:tracePt t="29107" x="5046663" y="3716338"/>
          <p14:tracePt t="29116" x="5022850" y="3716338"/>
          <p14:tracePt t="29124" x="5006975" y="3716338"/>
          <p14:tracePt t="29132" x="4983163" y="3716338"/>
          <p14:tracePt t="29139" x="4933950" y="3724275"/>
          <p14:tracePt t="29148" x="4926013" y="3724275"/>
          <p14:tracePt t="29155" x="4918075" y="3724275"/>
          <p14:tracePt t="29163" x="4910138" y="3732213"/>
          <p14:tracePt t="29170" x="4902200" y="3732213"/>
          <p14:tracePt t="29331" x="4910138" y="3732213"/>
          <p14:tracePt t="29339" x="4918075" y="3732213"/>
          <p14:tracePt t="29347" x="4933950" y="3732213"/>
          <p14:tracePt t="29355" x="4959350" y="3724275"/>
          <p14:tracePt t="29363" x="4991100" y="3724275"/>
          <p14:tracePt t="29371" x="5062538" y="3724275"/>
          <p14:tracePt t="29379" x="5181600" y="3716338"/>
          <p14:tracePt t="29387" x="5276850" y="3716338"/>
          <p14:tracePt t="29395" x="5349875" y="3716338"/>
          <p14:tracePt t="29403" x="5524500" y="3716338"/>
          <p14:tracePt t="29411" x="5643563" y="3716338"/>
          <p14:tracePt t="29419" x="5772150" y="3716338"/>
          <p14:tracePt t="29427" x="5859463" y="3716338"/>
          <p14:tracePt t="29435" x="5970588" y="3700463"/>
          <p14:tracePt t="29443" x="6075363" y="3700463"/>
          <p14:tracePt t="29451" x="6162675" y="3700463"/>
          <p14:tracePt t="29459" x="6257925" y="3700463"/>
          <p14:tracePt t="29467" x="6329363" y="3700463"/>
          <p14:tracePt t="29475" x="6450013" y="3700463"/>
          <p14:tracePt t="29483" x="6513513" y="3700463"/>
          <p14:tracePt t="29491" x="6616700" y="3700463"/>
          <p14:tracePt t="29498" x="6735763" y="3700463"/>
          <p14:tracePt t="29507" x="6800850" y="3700463"/>
          <p14:tracePt t="29517" x="6904038" y="3700463"/>
          <p14:tracePt t="29523" x="6983413" y="3700463"/>
          <p14:tracePt t="29532" x="7078663" y="3700463"/>
          <p14:tracePt t="29539" x="7159625" y="3700463"/>
          <p14:tracePt t="29548" x="7270750" y="3700463"/>
          <p14:tracePt t="29555" x="7366000" y="3700463"/>
          <p14:tracePt t="29564" x="7493000" y="3700463"/>
          <p14:tracePt t="29571" x="7693025" y="3700463"/>
          <p14:tracePt t="29579" x="7843838" y="3700463"/>
          <p14:tracePt t="29587" x="8059738" y="3700463"/>
          <p14:tracePt t="29596" x="8218488" y="3692525"/>
          <p14:tracePt t="29603" x="8339138" y="3692525"/>
          <p14:tracePt t="29611" x="8442325" y="3684588"/>
          <p14:tracePt t="29620" x="8529638" y="3684588"/>
          <p14:tracePt t="29627" x="8642350" y="3676650"/>
          <p14:tracePt t="29635" x="8689975" y="3676650"/>
          <p14:tracePt t="29643" x="8697913" y="3676650"/>
          <p14:tracePt t="29651" x="8705850" y="3668713"/>
          <p14:tracePt t="29667" x="8713788" y="3668713"/>
          <p14:tracePt t="29683" x="8721725" y="3668713"/>
          <p14:tracePt t="29691" x="8721725" y="3660775"/>
          <p14:tracePt t="29766" x="8729663" y="3660775"/>
          <p14:tracePt t="29780" x="8737600" y="3660775"/>
          <p14:tracePt t="29787" x="8745538" y="3660775"/>
          <p14:tracePt t="29795" x="8753475" y="3660775"/>
          <p14:tracePt t="29900" x="8745538" y="3660775"/>
          <p14:tracePt t="29908" x="8737600" y="3660775"/>
          <p14:tracePt t="29915" x="8674100" y="3668713"/>
          <p14:tracePt t="29923" x="8658225" y="3668713"/>
          <p14:tracePt t="29932" x="8561388" y="3684588"/>
          <p14:tracePt t="29939" x="8386763" y="3700463"/>
          <p14:tracePt t="29948" x="8226425" y="3708400"/>
          <p14:tracePt t="29955" x="8043863" y="3716338"/>
          <p14:tracePt t="29963" x="7804150" y="3732213"/>
          <p14:tracePt t="29971" x="7518400" y="3732213"/>
          <p14:tracePt t="29979" x="7262813" y="3732213"/>
          <p14:tracePt t="29987" x="6983413" y="3732213"/>
          <p14:tracePt t="29995" x="6784975" y="3732213"/>
          <p14:tracePt t="30003" x="6608763" y="3732213"/>
          <p14:tracePt t="30011" x="6489700" y="3740150"/>
          <p14:tracePt t="30019" x="6402388" y="3740150"/>
          <p14:tracePt t="30027" x="6289675" y="3748088"/>
          <p14:tracePt t="30035" x="6202363" y="3756025"/>
          <p14:tracePt t="30044" x="6107113" y="3763963"/>
          <p14:tracePt t="30051" x="6034088" y="3763963"/>
          <p14:tracePt t="30059" x="5946775" y="3779838"/>
          <p14:tracePt t="30067" x="5883275" y="3779838"/>
          <p14:tracePt t="30075" x="5780088" y="3779838"/>
          <p14:tracePt t="30083" x="5724525" y="3779838"/>
          <p14:tracePt t="30091" x="5708650" y="3779838"/>
          <p14:tracePt t="30099" x="5700713" y="3779838"/>
          <p14:tracePt t="30107" x="5692775" y="3787775"/>
          <p14:tracePt t="30332" x="5676900" y="3787775"/>
          <p14:tracePt t="30339" x="5548313" y="3787775"/>
          <p14:tracePt t="30347" x="5453063" y="3787775"/>
          <p14:tracePt t="30356" x="5381625" y="3787775"/>
          <p14:tracePt t="30363" x="5205413" y="3787775"/>
          <p14:tracePt t="30372" x="5086350" y="3787775"/>
          <p14:tracePt t="30379" x="4894263" y="3787775"/>
          <p14:tracePt t="30388" x="4695825" y="3787775"/>
          <p14:tracePt t="30396" x="4543425" y="3787775"/>
          <p14:tracePt t="30403" x="4440238" y="3787775"/>
          <p14:tracePt t="30411" x="4352925" y="3787775"/>
          <p14:tracePt t="30420" x="4321175" y="3779838"/>
          <p14:tracePt t="30427" x="4313238" y="3779838"/>
          <p14:tracePt t="30483" x="4313238" y="3771900"/>
          <p14:tracePt t="30499" x="4313238" y="3756025"/>
          <p14:tracePt t="30507" x="4313238" y="3748088"/>
          <p14:tracePt t="30515" x="4321175" y="3740150"/>
          <p14:tracePt t="30523" x="4329113" y="3700463"/>
          <p14:tracePt t="30532" x="4344988" y="3644900"/>
          <p14:tracePt t="30539" x="4352925" y="3621088"/>
          <p14:tracePt t="30547" x="4368800" y="3579813"/>
          <p14:tracePt t="30555" x="4376738" y="3556000"/>
          <p14:tracePt t="30563" x="4384675" y="3516313"/>
          <p14:tracePt t="30572" x="4400550" y="3500438"/>
          <p14:tracePt t="30579" x="4408488" y="3476625"/>
          <p14:tracePt t="30588" x="4408488" y="3444875"/>
          <p14:tracePt t="30596" x="4408488" y="3429000"/>
          <p14:tracePt t="30604" x="4416425" y="3373438"/>
          <p14:tracePt t="30611" x="4416425" y="3357563"/>
          <p14:tracePt t="30619" x="4416425" y="3317875"/>
          <p14:tracePt t="30627" x="4424363" y="3294063"/>
          <p14:tracePt t="30635" x="4424363" y="3262313"/>
          <p14:tracePt t="30643" x="4440238" y="3213100"/>
          <p14:tracePt t="30651" x="4440238" y="3165475"/>
          <p14:tracePt t="30659" x="4440238" y="3125788"/>
          <p14:tracePt t="30667" x="4440238" y="3117850"/>
          <p14:tracePt t="30675" x="4448175" y="3070225"/>
          <p14:tracePt t="30688" x="4448175" y="3062288"/>
          <p14:tracePt t="30691" x="4448175" y="3046413"/>
          <p14:tracePt t="30699" x="4448175" y="3022600"/>
          <p14:tracePt t="30715" x="4448175" y="3014663"/>
          <p14:tracePt t="30723" x="4448175" y="2998788"/>
          <p14:tracePt t="30764" x="4456113" y="2990850"/>
          <p14:tracePt t="30771" x="4456113" y="2982913"/>
          <p14:tracePt t="30779" x="4464050" y="2982913"/>
          <p14:tracePt t="30788" x="4464050" y="2974975"/>
          <p14:tracePt t="30795" x="4471988" y="2974975"/>
          <p14:tracePt t="30804" x="4479925" y="2959100"/>
          <p14:tracePt t="30811" x="4487863" y="2959100"/>
          <p14:tracePt t="30819" x="4495800" y="2951163"/>
          <p14:tracePt t="30827" x="4519613" y="2943225"/>
          <p14:tracePt t="30839" x="4519613" y="2935288"/>
          <p14:tracePt t="30843" x="4535488" y="2927350"/>
          <p14:tracePt t="30851" x="4543425" y="2919413"/>
          <p14:tracePt t="30859" x="4551363" y="2909888"/>
          <p14:tracePt t="30873" x="4559300" y="2894013"/>
          <p14:tracePt t="30875" x="4576763" y="2894013"/>
          <p14:tracePt t="30883" x="4584700" y="2878138"/>
          <p14:tracePt t="30891" x="4592638" y="2878138"/>
          <p14:tracePt t="30899" x="4600575" y="2862263"/>
          <p14:tracePt t="30907" x="4608513" y="2854325"/>
          <p14:tracePt t="30915" x="4616450" y="2838450"/>
          <p14:tracePt t="30923" x="4624388" y="2838450"/>
          <p14:tracePt t="30932" x="4624388" y="2830513"/>
          <p14:tracePt t="30941" x="4640263" y="2822575"/>
          <p14:tracePt t="30947" x="4640263" y="2814638"/>
          <p14:tracePt t="30971" x="4640263" y="2806700"/>
          <p14:tracePt t="31004" x="4648200" y="2806700"/>
          <p14:tracePt t="31011" x="4648200" y="2798763"/>
          <p14:tracePt t="31035" x="4656138" y="2798763"/>
          <p14:tracePt t="31051" x="4664075" y="2798763"/>
          <p14:tracePt t="31059" x="4672013" y="2798763"/>
          <p14:tracePt t="31067" x="4679950" y="2798763"/>
          <p14:tracePt t="31076" x="4695825" y="2798763"/>
          <p14:tracePt t="31083" x="4703763" y="2798763"/>
          <p14:tracePt t="31091" x="4727575" y="2798763"/>
          <p14:tracePt t="31100" x="4743450" y="2806700"/>
          <p14:tracePt t="31107" x="4767263" y="2814638"/>
          <p14:tracePt t="31115" x="4775200" y="2814638"/>
          <p14:tracePt t="31131" x="4783138" y="2814638"/>
          <p14:tracePt t="31204" x="4783138" y="2822575"/>
          <p14:tracePt t="31300" x="4783138" y="2830513"/>
          <p14:tracePt t="31347" x="4767263" y="2830513"/>
          <p14:tracePt t="31363" x="4751388" y="2830513"/>
          <p14:tracePt t="31370" x="4743450" y="2830513"/>
          <p14:tracePt t="31379" x="4727575" y="2830513"/>
          <p14:tracePt t="31387" x="4687888" y="2822575"/>
          <p14:tracePt t="31395" x="4600575" y="2822575"/>
          <p14:tracePt t="31405" x="4535488" y="2814638"/>
          <p14:tracePt t="31411" x="4464050" y="2814638"/>
          <p14:tracePt t="31419" x="4344988" y="2814638"/>
          <p14:tracePt t="31427" x="4281488" y="2814638"/>
          <p14:tracePt t="31435" x="4176713" y="2806700"/>
          <p14:tracePt t="31447" x="4121150" y="2806700"/>
          <p14:tracePt t="31451" x="4105275" y="2806700"/>
          <p14:tracePt t="31459" x="4097338" y="2806700"/>
          <p14:tracePt t="31468" x="4081463" y="2806700"/>
          <p14:tracePt t="31475" x="4049713" y="2814638"/>
          <p14:tracePt t="31483" x="3946525" y="2846388"/>
          <p14:tracePt t="31491" x="3859213" y="2862263"/>
          <p14:tracePt t="31499" x="3643313" y="2909888"/>
          <p14:tracePt t="31507" x="3363913" y="2951163"/>
          <p14:tracePt t="31515" x="3028950" y="2990850"/>
          <p14:tracePt t="31523" x="2790825" y="3006725"/>
          <p14:tracePt t="31531" x="2566988" y="3030538"/>
          <p14:tracePt t="31539" x="2319338" y="3046413"/>
          <p14:tracePt t="31547" x="2224088" y="3054350"/>
          <p14:tracePt t="31555" x="2120900" y="3062288"/>
          <p14:tracePt t="31564" x="2097088" y="3062288"/>
          <p14:tracePt t="31572" x="2081213" y="3062288"/>
          <p14:tracePt t="31620" x="2073275" y="3062288"/>
          <p14:tracePt t="31627" x="2073275" y="3054350"/>
          <p14:tracePt t="31636" x="2057400" y="3046413"/>
          <p14:tracePt t="31643" x="2033588" y="3038475"/>
          <p14:tracePt t="31651" x="1992313" y="2974975"/>
          <p14:tracePt t="31659" x="1944688" y="2951163"/>
          <p14:tracePt t="31667" x="1857375" y="2901950"/>
          <p14:tracePt t="31676" x="1785938" y="2806700"/>
          <p14:tracePt t="31684" x="1633538" y="2647950"/>
          <p14:tracePt t="31691" x="1570038" y="2592388"/>
          <p14:tracePt t="31699" x="1530350" y="2559050"/>
          <p14:tracePt t="31716" x="1522413" y="2559050"/>
          <p14:tracePt t="31779" x="1522413" y="2551113"/>
          <p14:tracePt t="31786" x="1522413" y="2535238"/>
          <p14:tracePt t="31795" x="1522413" y="2527300"/>
          <p14:tracePt t="31803" x="1506538" y="2519363"/>
          <p14:tracePt t="31811" x="1498600" y="2495550"/>
          <p14:tracePt t="31819" x="1482725" y="2487613"/>
          <p14:tracePt t="31827" x="1474788" y="2471738"/>
          <p14:tracePt t="31835" x="1466850" y="2471738"/>
          <p14:tracePt t="31931" x="1458913" y="2471738"/>
          <p14:tracePt t="31939" x="1458913" y="2487613"/>
          <p14:tracePt t="31947" x="1450975" y="2495550"/>
          <p14:tracePt t="31955" x="1450975" y="2519363"/>
          <p14:tracePt t="31964" x="1450975" y="2535238"/>
          <p14:tracePt t="31971" x="1443038" y="2584450"/>
          <p14:tracePt t="31979" x="1443038" y="2608263"/>
          <p14:tracePt t="31986" x="1443038" y="2663825"/>
          <p14:tracePt t="31995" x="1443038" y="2679700"/>
          <p14:tracePt t="32004" x="1435100" y="2751138"/>
          <p14:tracePt t="32011" x="1427163" y="2846388"/>
          <p14:tracePt t="32020" x="1427163" y="2927350"/>
          <p14:tracePt t="32027" x="1427163" y="3038475"/>
          <p14:tracePt t="32036" x="1427163" y="3101975"/>
          <p14:tracePt t="32044" x="1427163" y="3213100"/>
          <p14:tracePt t="32051" x="1427163" y="3294063"/>
          <p14:tracePt t="32059" x="1427163" y="3309938"/>
          <p14:tracePt t="32067" x="1427163" y="3325813"/>
          <p14:tracePt t="32139" x="1427163" y="3317875"/>
          <p14:tracePt t="32147" x="1427163" y="3302000"/>
          <p14:tracePt t="32157" x="1443038" y="3286125"/>
          <p14:tracePt t="32163" x="1443038" y="3270250"/>
          <p14:tracePt t="32170" x="1458913" y="3244850"/>
          <p14:tracePt t="32179" x="1474788" y="3228975"/>
          <p14:tracePt t="32188" x="1490663" y="3221038"/>
          <p14:tracePt t="32195" x="1506538" y="3205163"/>
          <p14:tracePt t="32203" x="1514475" y="3205163"/>
          <p14:tracePt t="32211" x="1530350" y="3189288"/>
          <p14:tracePt t="32220" x="1546225" y="3181350"/>
          <p14:tracePt t="32227" x="1585913" y="3157538"/>
          <p14:tracePt t="32238" x="1674813" y="3141663"/>
          <p14:tracePt t="32243" x="1746250" y="3109913"/>
          <p14:tracePt t="32251" x="1849438" y="3078163"/>
          <p14:tracePt t="32260" x="1936750" y="3054350"/>
          <p14:tracePt t="32267" x="2097088" y="2974975"/>
          <p14:tracePt t="32275" x="2247900" y="2943225"/>
          <p14:tracePt t="32283" x="2455863" y="2909888"/>
          <p14:tracePt t="32291" x="2717800" y="2814638"/>
          <p14:tracePt t="32299" x="2949575" y="2782888"/>
          <p14:tracePt t="32307" x="3100388" y="2782888"/>
          <p14:tracePt t="32315" x="3221038" y="2767013"/>
          <p14:tracePt t="32323" x="3395663" y="2767013"/>
          <p14:tracePt t="32331" x="3548063" y="2767013"/>
          <p14:tracePt t="32339" x="3667125" y="2767013"/>
          <p14:tracePt t="32347" x="3770313" y="2767013"/>
          <p14:tracePt t="32356" x="3859213" y="2767013"/>
          <p14:tracePt t="32363" x="3922713" y="2767013"/>
          <p14:tracePt t="32371" x="3994150" y="2767013"/>
          <p14:tracePt t="32379" x="4081463" y="2767013"/>
          <p14:tracePt t="32386" x="4113213" y="2767013"/>
          <p14:tracePt t="32395" x="4217988" y="2767013"/>
          <p14:tracePt t="32403" x="4337050" y="2767013"/>
          <p14:tracePt t="32411" x="4432300" y="2767013"/>
          <p14:tracePt t="32420" x="4535488" y="2767013"/>
          <p14:tracePt t="32427" x="4648200" y="2774950"/>
          <p14:tracePt t="32436" x="4719638" y="2774950"/>
          <p14:tracePt t="32443" x="4791075" y="2774950"/>
          <p14:tracePt t="32451" x="4846638" y="2774950"/>
          <p14:tracePt t="32459" x="4862513" y="2774950"/>
          <p14:tracePt t="32468" x="4870450" y="2774950"/>
          <p14:tracePt t="32476" x="4878388" y="2767013"/>
          <p14:tracePt t="32483" x="4886325" y="2767013"/>
          <p14:tracePt t="32499" x="4894263" y="2767013"/>
          <p14:tracePt t="32507" x="4894263" y="2759075"/>
          <p14:tracePt t="32515" x="4902200" y="2759075"/>
          <p14:tracePt t="32523" x="4902200" y="2751138"/>
          <p14:tracePt t="32539" x="4918075" y="2751138"/>
          <p14:tracePt t="32547" x="4918075" y="2735263"/>
          <p14:tracePt t="32555" x="4926013" y="2735263"/>
          <p14:tracePt t="32563" x="4933950" y="2727325"/>
          <p14:tracePt t="32579" x="4943475" y="2719388"/>
          <p14:tracePt t="32693" x="4943475" y="2751138"/>
          <p14:tracePt t="32699" x="4951413" y="2759075"/>
          <p14:tracePt t="32707" x="4959350" y="2838450"/>
          <p14:tracePt t="32715" x="4967288" y="2870200"/>
          <p14:tracePt t="32723" x="4975225" y="2886075"/>
          <p14:tracePt t="32731" x="4983163" y="2943225"/>
          <p14:tracePt t="32739" x="4991100" y="2974975"/>
          <p14:tracePt t="32747" x="4999038" y="3014663"/>
          <p14:tracePt t="32755" x="5006975" y="3046413"/>
          <p14:tracePt t="32763" x="5014913" y="3062288"/>
          <p14:tracePt t="32771" x="5014913" y="3078163"/>
          <p14:tracePt t="32779" x="5014913" y="3086100"/>
          <p14:tracePt t="32786" x="5014913" y="3094038"/>
          <p14:tracePt t="32795" x="5014913" y="3117850"/>
          <p14:tracePt t="32804" x="5014913" y="3141663"/>
          <p14:tracePt t="32811" x="5014913" y="3157538"/>
          <p14:tracePt t="32820" x="5014913" y="3197225"/>
          <p14:tracePt t="32827" x="5014913" y="3278188"/>
          <p14:tracePt t="32836" x="5014913" y="3373438"/>
          <p14:tracePt t="32843" x="5014913" y="3484563"/>
          <p14:tracePt t="32853" x="5014913" y="3563938"/>
          <p14:tracePt t="32859" x="5014913" y="3629025"/>
          <p14:tracePt t="32873" x="5014913" y="3708400"/>
          <p14:tracePt t="32874" x="5014913" y="3756025"/>
          <p14:tracePt t="32886" x="5014913" y="3771900"/>
          <p14:tracePt t="32892" x="5014913" y="3779838"/>
          <p14:tracePt t="32959" x="5022850" y="3779838"/>
          <p14:tracePt t="32979" x="5030788" y="3771900"/>
          <p14:tracePt t="32987" x="5038725" y="3763963"/>
          <p14:tracePt t="32995" x="5054600" y="3748088"/>
          <p14:tracePt t="33003" x="5062538" y="3740150"/>
          <p14:tracePt t="33011" x="5086350" y="3724275"/>
          <p14:tracePt t="33019" x="5110163" y="3700463"/>
          <p14:tracePt t="33027" x="5189538" y="3652838"/>
          <p14:tracePt t="33036" x="5284788" y="3571875"/>
          <p14:tracePt t="33043" x="5421313" y="3413125"/>
          <p14:tracePt t="33052" x="5532438" y="3357563"/>
          <p14:tracePt t="33059" x="5764213" y="3236913"/>
          <p14:tracePt t="33067" x="6002338" y="3101975"/>
          <p14:tracePt t="33075" x="6154738" y="3046413"/>
          <p14:tracePt t="33083" x="6369050" y="3006725"/>
          <p14:tracePt t="33091" x="6481763" y="3006725"/>
          <p14:tracePt t="33099" x="6648450" y="2974975"/>
          <p14:tracePt t="33112" x="6816725" y="2951163"/>
          <p14:tracePt t="33116" x="6927850" y="2951163"/>
          <p14:tracePt t="33123" x="7007225" y="2909888"/>
          <p14:tracePt t="33131" x="7094538" y="2901950"/>
          <p14:tracePt t="33139" x="7126288" y="2901950"/>
          <p14:tracePt t="33147" x="7175500" y="2894013"/>
          <p14:tracePt t="33155" x="7199313" y="2878138"/>
          <p14:tracePt t="33163" x="7215188" y="2870200"/>
          <p14:tracePt t="33171" x="7231063" y="2862263"/>
          <p14:tracePt t="33179" x="7262813" y="2846388"/>
          <p14:tracePt t="33189" x="7262813" y="2838450"/>
          <p14:tracePt t="33195" x="7270750" y="2830513"/>
          <p14:tracePt t="33205" x="7294563" y="2814638"/>
          <p14:tracePt t="33211" x="7302500" y="2806700"/>
          <p14:tracePt t="33219" x="7326313" y="2798763"/>
          <p14:tracePt t="33227" x="7334250" y="2782888"/>
          <p14:tracePt t="33235" x="7350125" y="2767013"/>
          <p14:tracePt t="33243" x="7366000" y="2767013"/>
          <p14:tracePt t="33264" x="7381875" y="2751138"/>
          <p14:tracePt t="33355" x="7373938" y="2759075"/>
          <p14:tracePt t="33363" x="7334250" y="2774950"/>
          <p14:tracePt t="33371" x="7302500" y="2854325"/>
          <p14:tracePt t="33379" x="7183438" y="2998788"/>
          <p14:tracePt t="33387" x="7102475" y="3070225"/>
          <p14:tracePt t="33398" x="6959600" y="3197225"/>
          <p14:tracePt t="33404" x="6880225" y="3294063"/>
          <p14:tracePt t="33415" x="6751638" y="3381375"/>
          <p14:tracePt t="33420" x="6600825" y="3484563"/>
          <p14:tracePt t="33427" x="6577013" y="3516313"/>
          <p14:tracePt t="33436" x="6569075" y="3532188"/>
          <p14:tracePt t="33443" x="6561138" y="3532188"/>
          <p14:tracePt t="33452" x="6561138" y="3540125"/>
          <p14:tracePt t="33459" x="6561138" y="3548063"/>
          <p14:tracePt t="33475" x="6561138" y="3556000"/>
          <p14:tracePt t="33499" x="6561138" y="3563938"/>
          <p14:tracePt t="33507" x="6553200" y="3571875"/>
          <p14:tracePt t="33515" x="6553200" y="3579813"/>
          <p14:tracePt t="33531" x="6553200" y="3587750"/>
          <p14:tracePt t="33612" x="6561138" y="3587750"/>
          <p14:tracePt t="33619" x="6569075" y="3587750"/>
          <p14:tracePt t="33628" x="6592888" y="3587750"/>
          <p14:tracePt t="33636" x="6608763" y="3579813"/>
          <p14:tracePt t="33644" x="6616700" y="3571875"/>
          <p14:tracePt t="33653" x="6672263" y="3548063"/>
          <p14:tracePt t="33659" x="6735763" y="3516313"/>
          <p14:tracePt t="33668" x="6751638" y="3476625"/>
          <p14:tracePt t="33675" x="6784975" y="3429000"/>
          <p14:tracePt t="33683" x="6800850" y="3421063"/>
          <p14:tracePt t="33691" x="6808788" y="3405188"/>
          <p14:tracePt t="33699" x="6816725" y="3397250"/>
          <p14:tracePt t="33707" x="6816725" y="3389313"/>
          <p14:tracePt t="33813" x="6824663" y="3389313"/>
          <p14:tracePt t="33844" x="6832600" y="3389313"/>
          <p14:tracePt t="33859" x="6840538" y="3397250"/>
          <p14:tracePt t="33875" x="6848475" y="3397250"/>
          <p14:tracePt t="33883" x="6864350" y="3397250"/>
          <p14:tracePt t="33891" x="6919913" y="3397250"/>
          <p14:tracePt t="33899" x="7023100" y="3397250"/>
          <p14:tracePt t="33907" x="7110413" y="3421063"/>
          <p14:tracePt t="33915" x="7231063" y="3421063"/>
          <p14:tracePt t="33923" x="7334250" y="3429000"/>
          <p14:tracePt t="33931" x="7358063" y="3429000"/>
          <p14:tracePt t="33939" x="7389813" y="3436938"/>
          <p14:tracePt t="33955" x="7397750" y="3436938"/>
          <p14:tracePt t="34094" x="7381875" y="3436938"/>
          <p14:tracePt t="34101" x="7358063" y="3436938"/>
          <p14:tracePt t="34107" x="7286625" y="3436938"/>
          <p14:tracePt t="34115" x="7270750" y="3436938"/>
          <p14:tracePt t="34123" x="7231063" y="3436938"/>
          <p14:tracePt t="34132" x="7207250" y="3436938"/>
          <p14:tracePt t="34139" x="7191375" y="3436938"/>
          <p14:tracePt t="34147" x="7183438" y="3436938"/>
          <p14:tracePt t="34155" x="7175500" y="3436938"/>
          <p14:tracePt t="34163" x="7167563" y="3436938"/>
          <p14:tracePt t="34195" x="7159625" y="3436938"/>
          <p14:tracePt t="34219" x="7151688" y="3436938"/>
          <p14:tracePt t="34227" x="7143750" y="3436938"/>
          <p14:tracePt t="34235" x="7135813" y="3436938"/>
          <p14:tracePt t="34251" x="7126288" y="3436938"/>
          <p14:tracePt t="34379" x="7126288" y="3429000"/>
          <p14:tracePt t="34387" x="7094538" y="3429000"/>
          <p14:tracePt t="34395" x="7078663" y="3421063"/>
          <p14:tracePt t="34403" x="6999288" y="3413125"/>
          <p14:tracePt t="34411" x="6967538" y="3413125"/>
          <p14:tracePt t="34419" x="6864350" y="3413125"/>
          <p14:tracePt t="34427" x="6777038" y="3413125"/>
          <p14:tracePt t="34434" x="6711950" y="3413125"/>
          <p14:tracePt t="34443" x="6704013" y="3413125"/>
          <p14:tracePt t="34627" x="6696075" y="3413125"/>
          <p14:tracePt t="34635" x="6664325" y="3413125"/>
          <p14:tracePt t="34643" x="6640513" y="3413125"/>
          <p14:tracePt t="34651" x="6616700" y="3413125"/>
          <p14:tracePt t="34659" x="6577013" y="3413125"/>
          <p14:tracePt t="34669" x="6553200" y="3413125"/>
          <p14:tracePt t="34675" x="6537325" y="3413125"/>
          <p14:tracePt t="34860" x="6521450" y="3413125"/>
          <p14:tracePt t="34868" x="6497638" y="3405188"/>
          <p14:tracePt t="34875" x="6384925" y="3397250"/>
          <p14:tracePt t="34884" x="6186488" y="3373438"/>
          <p14:tracePt t="34891" x="5851525" y="3349625"/>
          <p14:tracePt t="34899" x="5572125" y="3333750"/>
          <p14:tracePt t="34908" x="5300663" y="3309938"/>
          <p14:tracePt t="34915" x="5014913" y="3294063"/>
          <p14:tracePt t="34923" x="4902200" y="3286125"/>
          <p14:tracePt t="34931" x="4791075" y="3286125"/>
          <p14:tracePt t="34939" x="4767263" y="3286125"/>
          <p14:tracePt t="35078" x="4775200" y="3278188"/>
          <p14:tracePt t="35087" x="4783138" y="3270250"/>
          <p14:tracePt t="35092" x="4791075" y="3262313"/>
          <p14:tracePt t="35099" x="4799013" y="3262313"/>
          <p14:tracePt t="35107" x="4806950" y="3244850"/>
          <p14:tracePt t="35115" x="4822825" y="3236913"/>
          <p14:tracePt t="35123" x="4822825" y="3228975"/>
          <p14:tracePt t="35131" x="4838700" y="3213100"/>
          <p14:tracePt t="35147" x="4846638" y="3205163"/>
          <p14:tracePt t="35155" x="4846638" y="3197225"/>
          <p14:tracePt t="35163" x="4854575" y="3197225"/>
          <p14:tracePt t="35171" x="4862513" y="3189288"/>
          <p14:tracePt t="35187" x="4870450" y="3189288"/>
          <p14:tracePt t="35227" x="4878388" y="3189288"/>
          <p14:tracePt t="35231" x="4886325" y="3189288"/>
          <p14:tracePt t="35243" x="4886325" y="3205163"/>
          <p14:tracePt t="35251" x="4902200" y="3228975"/>
          <p14:tracePt t="35259" x="4918075" y="3270250"/>
          <p14:tracePt t="35268" x="4951413" y="3317875"/>
          <p14:tracePt t="35275" x="4951413" y="3341688"/>
          <p14:tracePt t="35284" x="4967288" y="3357563"/>
          <p14:tracePt t="35291" x="4975225" y="3365500"/>
          <p14:tracePt t="35299" x="4983163" y="3373438"/>
          <p14:tracePt t="35307" x="4983163" y="3381375"/>
          <p14:tracePt t="35331" x="4983163" y="3389313"/>
          <p14:tracePt t="35436" x="4991100" y="3389313"/>
          <p14:tracePt t="35502" x="4991100" y="3421063"/>
          <p14:tracePt t="35507" x="4991100" y="3444875"/>
          <p14:tracePt t="35515" x="4983163" y="3460750"/>
          <p14:tracePt t="35535" x="4975225" y="3468688"/>
          <p14:tracePt t="35717" x="4959350" y="3468688"/>
          <p14:tracePt t="35724" x="4951413" y="3468688"/>
          <p14:tracePt t="35732" x="4943475" y="3468688"/>
          <p14:tracePt t="35755" x="4943475" y="3460750"/>
          <p14:tracePt t="35763" x="4951413" y="3452813"/>
          <p14:tracePt t="35772" x="4991100" y="3452813"/>
          <p14:tracePt t="35779" x="5110163" y="3452813"/>
          <p14:tracePt t="35787" x="5141913" y="3452813"/>
          <p14:tracePt t="35795" x="5213350" y="3452813"/>
          <p14:tracePt t="35803" x="5334000" y="3452813"/>
          <p14:tracePt t="35811" x="5397500" y="3452813"/>
          <p14:tracePt t="35819" x="5524500" y="3452813"/>
          <p14:tracePt t="35827" x="5643563" y="3452813"/>
          <p14:tracePt t="35840" x="5819775" y="3468688"/>
          <p14:tracePt t="35843" x="5946775" y="3468688"/>
          <p14:tracePt t="35851" x="6234113" y="3468688"/>
          <p14:tracePt t="35860" x="6426200" y="3468688"/>
          <p14:tracePt t="35876" x="6888163" y="3468688"/>
          <p14:tracePt t="35883" x="7038975" y="3468688"/>
          <p14:tracePt t="35891" x="7143750" y="3468688"/>
          <p14:tracePt t="35899" x="7199313" y="3476625"/>
          <p14:tracePt t="35907" x="7231063" y="3476625"/>
          <p14:tracePt t="35915" x="7246938" y="3476625"/>
          <p14:tracePt t="35924" x="7254875" y="3476625"/>
          <p14:tracePt t="35931" x="7262813" y="3476625"/>
          <p14:tracePt t="35963" x="7262813" y="3468688"/>
          <p14:tracePt t="35971" x="7270750" y="3460750"/>
          <p14:tracePt t="35979" x="7278688" y="3460750"/>
          <p14:tracePt t="35991" x="7278688" y="3444875"/>
          <p14:tracePt t="35995" x="7294563" y="3444875"/>
          <p14:tracePt t="36003" x="7294563" y="3436938"/>
          <p14:tracePt t="36011" x="7294563" y="3429000"/>
          <p14:tracePt t="36027" x="7294563" y="3421063"/>
          <p14:tracePt t="36035" x="7294563" y="3413125"/>
          <p14:tracePt t="36043" x="7302500" y="3413125"/>
          <p14:tracePt t="36067" x="7302500" y="3405188"/>
          <p14:tracePt t="36091" x="7302500" y="3397250"/>
          <p14:tracePt t="36113" x="7294563" y="3397250"/>
          <p14:tracePt t="36117" x="7286625" y="3397250"/>
          <p14:tracePt t="36124" x="7254875" y="3389313"/>
          <p14:tracePt t="36131" x="7239000" y="3389313"/>
          <p14:tracePt t="36143" x="7135813" y="3389313"/>
          <p14:tracePt t="36147" x="7070725" y="3389313"/>
          <p14:tracePt t="36156" x="6967538" y="3389313"/>
          <p14:tracePt t="36163" x="6880225" y="3389313"/>
          <p14:tracePt t="36172" x="6848475" y="3389313"/>
          <p14:tracePt t="36180" x="6840538" y="3389313"/>
          <p14:tracePt t="36319" x="6840538" y="3381375"/>
          <p14:tracePt t="36327" x="6848475" y="3381375"/>
          <p14:tracePt t="36332" x="6864350" y="3381375"/>
          <p14:tracePt t="36340" x="6872288" y="3373438"/>
          <p14:tracePt t="36347" x="6880225" y="3373438"/>
          <p14:tracePt t="36356" x="6904038" y="3357563"/>
          <p14:tracePt t="36363" x="6943725" y="3349625"/>
          <p14:tracePt t="36372" x="6959600" y="3341688"/>
          <p14:tracePt t="36379" x="6983413" y="3325813"/>
          <p14:tracePt t="36388" x="6999288" y="3325813"/>
          <p14:tracePt t="36395" x="7015163" y="3325813"/>
          <p14:tracePt t="36403" x="7023100" y="3317875"/>
          <p14:tracePt t="36411" x="7038975" y="3309938"/>
          <p14:tracePt t="36419" x="7038975" y="3302000"/>
          <p14:tracePt t="36428" x="7046913" y="3294063"/>
          <p14:tracePt t="36435" x="7054850" y="3294063"/>
          <p14:tracePt t="36443" x="7062788" y="3286125"/>
          <p14:tracePt t="36459" x="7070725" y="3278188"/>
          <p14:tracePt t="36468" x="7078663" y="3270250"/>
          <p14:tracePt t="36475" x="7086600" y="3252788"/>
          <p14:tracePt t="36483" x="7086600" y="3244850"/>
          <p14:tracePt t="36491" x="7086600" y="3228975"/>
          <p14:tracePt t="36499" x="7086600" y="3213100"/>
          <p14:tracePt t="36507" x="7086600" y="3165475"/>
          <p14:tracePt t="36515" x="7086600" y="3149600"/>
          <p14:tracePt t="36523" x="7086600" y="3109913"/>
          <p14:tracePt t="36531" x="7078663" y="3022600"/>
          <p14:tracePt t="36539" x="7070725" y="2982913"/>
          <p14:tracePt t="36547" x="7038975" y="2935288"/>
          <p14:tracePt t="36555" x="7031038" y="2878138"/>
          <p14:tracePt t="36563" x="7015163" y="2862263"/>
          <p14:tracePt t="36572" x="6991350" y="2846388"/>
          <p14:tracePt t="36579" x="6975475" y="2846388"/>
          <p14:tracePt t="36588" x="6967538" y="2838450"/>
          <p14:tracePt t="36595" x="6959600" y="2838450"/>
          <p14:tracePt t="36628" x="6951663" y="2838450"/>
          <p14:tracePt t="36635" x="6951663" y="2846388"/>
          <p14:tracePt t="36643" x="6943725" y="2846388"/>
          <p14:tracePt t="36652" x="6935788" y="2862263"/>
          <p14:tracePt t="36659" x="6880225" y="2878138"/>
          <p14:tracePt t="36673" x="6872288" y="2901950"/>
          <p14:tracePt t="36679" x="6824663" y="2927350"/>
          <p14:tracePt t="36683" x="6808788" y="2943225"/>
          <p14:tracePt t="36691" x="6784975" y="3022600"/>
          <p14:tracePt t="36699" x="6769100" y="3086100"/>
          <p14:tracePt t="36707" x="6759575" y="3101975"/>
          <p14:tracePt t="36716" x="6751638" y="3181350"/>
          <p14:tracePt t="36723" x="6751638" y="3213100"/>
          <p14:tracePt t="36731" x="6751638" y="3252788"/>
          <p14:tracePt t="36739" x="6751638" y="3278188"/>
          <p14:tracePt t="36747" x="6759575" y="3302000"/>
          <p14:tracePt t="36755" x="6769100" y="3317875"/>
          <p14:tracePt t="36763" x="6800850" y="3325813"/>
          <p14:tracePt t="36772" x="6848475" y="3373438"/>
          <p14:tracePt t="36779" x="6872288" y="3389313"/>
          <p14:tracePt t="36788" x="6911975" y="3405188"/>
          <p14:tracePt t="36795" x="6983413" y="3405188"/>
          <p14:tracePt t="36803" x="7038975" y="3405188"/>
          <p14:tracePt t="36811" x="7102475" y="3405188"/>
          <p14:tracePt t="36819" x="7143750" y="3405188"/>
          <p14:tracePt t="36827" x="7175500" y="3397250"/>
          <p14:tracePt t="36835" x="7191375" y="3389313"/>
          <p14:tracePt t="36844" x="7207250" y="3373438"/>
          <p14:tracePt t="36851" x="7215188" y="3349625"/>
          <p14:tracePt t="36860" x="7231063" y="3325813"/>
          <p14:tracePt t="36867" x="7231063" y="3309938"/>
          <p14:tracePt t="36875" x="7231063" y="3294063"/>
          <p14:tracePt t="36890" x="7231063" y="3270250"/>
          <p14:tracePt t="36899" x="7231063" y="3262313"/>
          <p14:tracePt t="36908" x="7231063" y="3252788"/>
          <p14:tracePt t="36915" x="7223125" y="3236913"/>
          <p14:tracePt t="36932" x="7207250" y="3221038"/>
          <p14:tracePt t="36947" x="7199313" y="3221038"/>
          <p14:tracePt t="36955" x="7191375" y="3221038"/>
          <p14:tracePt t="36963" x="7183438" y="3221038"/>
          <p14:tracePt t="36987" x="7175500" y="3221038"/>
          <p14:tracePt t="37003" x="7167563" y="3221038"/>
          <p14:tracePt t="37487" x="7151688" y="3221038"/>
          <p14:tracePt t="37494" x="7015163" y="3221038"/>
          <p14:tracePt t="37499" x="6959600" y="3228975"/>
          <p14:tracePt t="37507" x="6840538" y="3228975"/>
          <p14:tracePt t="37516" x="6648450" y="3236913"/>
          <p14:tracePt t="37524" x="6489700" y="3252788"/>
          <p14:tracePt t="37532" x="6426200" y="3252788"/>
          <p14:tracePt t="37540" x="6321425" y="3252788"/>
          <p14:tracePt t="37547" x="6234113" y="3252788"/>
          <p14:tracePt t="37555" x="6202363" y="3252788"/>
          <p14:tracePt t="37564" x="6194425" y="3252788"/>
          <p14:tracePt t="37575" x="6170613" y="3252788"/>
          <p14:tracePt t="37627" x="6170613" y="3244850"/>
          <p14:tracePt t="37635" x="6162675" y="3244850"/>
          <p14:tracePt t="37643" x="6146800" y="3228975"/>
          <p14:tracePt t="37651" x="6138863" y="3221038"/>
          <p14:tracePt t="37659" x="6130925" y="3205163"/>
          <p14:tracePt t="37667" x="6115050" y="3181350"/>
          <p14:tracePt t="37675" x="6107113" y="3157538"/>
          <p14:tracePt t="37683" x="6091238" y="3157538"/>
          <p14:tracePt t="37691" x="6091238" y="3141663"/>
          <p14:tracePt t="37843" x="6091238" y="3133725"/>
          <p14:tracePt t="37859" x="6091238" y="3125788"/>
          <p14:tracePt t="37883" x="6091238" y="3117850"/>
          <p14:tracePt t="37891" x="6091238" y="3109913"/>
          <p14:tracePt t="37899" x="6099175" y="3109913"/>
          <p14:tracePt t="37915" x="6099175" y="3101975"/>
          <p14:tracePt t="37939" x="6107113" y="3101975"/>
          <p14:tracePt t="38484" x="6122988" y="3101975"/>
          <p14:tracePt t="38492" x="6202363" y="3094038"/>
          <p14:tracePt t="38499" x="6297613" y="3086100"/>
          <p14:tracePt t="38507" x="6402388" y="3070225"/>
          <p14:tracePt t="38516" x="6521450" y="3070225"/>
          <p14:tracePt t="38524" x="6616700" y="3070225"/>
          <p14:tracePt t="38532" x="6777038" y="3070225"/>
          <p14:tracePt t="38539" x="6927850" y="3070225"/>
          <p14:tracePt t="38547" x="7023100" y="3070225"/>
          <p14:tracePt t="38555" x="7094538" y="3070225"/>
          <p14:tracePt t="38567" x="7183438" y="3070225"/>
          <p14:tracePt t="38571" x="7199313" y="3070225"/>
          <p14:tracePt t="38579" x="7215188" y="3070225"/>
          <p14:tracePt t="38587" x="7223125" y="3070225"/>
          <p14:tracePt t="38596" x="7239000" y="3062288"/>
          <p14:tracePt t="38611" x="7246938" y="3062288"/>
          <p14:tracePt t="38619" x="7254875" y="3062288"/>
          <p14:tracePt t="38627" x="7270750" y="3054350"/>
          <p14:tracePt t="38636" x="7286625" y="3046413"/>
          <p14:tracePt t="38642" x="7302500" y="3046413"/>
          <p14:tracePt t="38651" x="7318375" y="3038475"/>
          <p14:tracePt t="38661" x="7342188" y="3030538"/>
          <p14:tracePt t="38670" x="7373938" y="3022600"/>
          <p14:tracePt t="38676" x="7397750" y="3006725"/>
          <p14:tracePt t="38684" x="7453313" y="2998788"/>
          <p14:tracePt t="38691" x="7469188" y="2990850"/>
          <p14:tracePt t="38698" x="7510463" y="2974975"/>
          <p14:tracePt t="38707" x="7542213" y="2951163"/>
          <p14:tracePt t="38719" x="7558088" y="2943225"/>
          <p14:tracePt t="38723" x="7566025" y="2927350"/>
          <p14:tracePt t="38732" x="7597775" y="2901950"/>
          <p14:tracePt t="38739" x="7613650" y="2894013"/>
          <p14:tracePt t="38748" x="7613650" y="2886075"/>
          <p14:tracePt t="38755" x="7621588" y="2878138"/>
          <p14:tracePt t="38763" x="7629525" y="2870200"/>
          <p14:tracePt t="38851" x="7613650" y="2870200"/>
          <p14:tracePt t="38867" x="7589838" y="2870200"/>
          <p14:tracePt t="38877" x="7573963" y="2886075"/>
          <p14:tracePt t="38884" x="7534275" y="2901950"/>
          <p14:tracePt t="38892" x="7502525" y="2919413"/>
          <p14:tracePt t="38900" x="7485063" y="2943225"/>
          <p14:tracePt t="38907" x="7461250" y="2967038"/>
          <p14:tracePt t="38915" x="7453313" y="2982913"/>
          <p14:tracePt t="38923" x="7445375" y="3006725"/>
          <p14:tracePt t="38932" x="7437438" y="3014663"/>
          <p14:tracePt t="38939" x="7437438" y="3030538"/>
          <p14:tracePt t="38948" x="7437438" y="3054350"/>
          <p14:tracePt t="38955" x="7437438" y="3078163"/>
          <p14:tracePt t="38964" x="7445375" y="3117850"/>
          <p14:tracePt t="38971" x="7453313" y="3205163"/>
          <p14:tracePt t="38979" x="7477125" y="3302000"/>
          <p14:tracePt t="38987" x="7510463" y="3349625"/>
          <p14:tracePt t="38995" x="7542213" y="3436938"/>
          <p14:tracePt t="39003" x="7550150" y="3452813"/>
          <p14:tracePt t="39012" x="7573963" y="3468688"/>
          <p14:tracePt t="39019" x="7597775" y="3484563"/>
          <p14:tracePt t="39027" x="7661275" y="3492500"/>
          <p14:tracePt t="39035" x="7669213" y="3500438"/>
          <p14:tracePt t="39043" x="7700963" y="3500438"/>
          <p14:tracePt t="39051" x="7748588" y="3500438"/>
          <p14:tracePt t="39059" x="7772400" y="3500438"/>
          <p14:tracePt t="39067" x="7804150" y="3500438"/>
          <p14:tracePt t="39075" x="7812088" y="3492500"/>
          <p14:tracePt t="39083" x="7843838" y="3476625"/>
          <p14:tracePt t="39091" x="7859713" y="3444875"/>
          <p14:tracePt t="39101" x="7877175" y="3413125"/>
          <p14:tracePt t="39107" x="7885113" y="3333750"/>
          <p14:tracePt t="39115" x="7893050" y="3213100"/>
          <p14:tracePt t="39123" x="7893050" y="3125788"/>
          <p14:tracePt t="39131" x="7893050" y="3046413"/>
          <p14:tracePt t="39139" x="7893050" y="2967038"/>
          <p14:tracePt t="39148" x="7893050" y="2927350"/>
          <p14:tracePt t="39155" x="7893050" y="2909888"/>
          <p14:tracePt t="39163" x="7893050" y="2886075"/>
          <p14:tracePt t="39171" x="7893050" y="2878138"/>
          <p14:tracePt t="39179" x="7893050" y="2870200"/>
          <p14:tracePt t="39187" x="7885113" y="2870200"/>
          <p14:tracePt t="39195" x="7885113" y="2862263"/>
          <p14:tracePt t="39203" x="7869238" y="2854325"/>
          <p14:tracePt t="39211" x="7859713" y="2846388"/>
          <p14:tracePt t="39227" x="7843838" y="2838450"/>
          <p14:tracePt t="39235" x="7820025" y="2830513"/>
          <p14:tracePt t="39251" x="7796213" y="2822575"/>
          <p14:tracePt t="39259" x="7780338" y="2806700"/>
          <p14:tracePt t="39267" x="7764463" y="2806700"/>
          <p14:tracePt t="39276" x="7756525" y="2798763"/>
          <p14:tracePt t="39283" x="7748588" y="2798763"/>
          <p14:tracePt t="39323" x="7740650" y="2798763"/>
          <p14:tracePt t="39331" x="7732713" y="2822575"/>
          <p14:tracePt t="39339" x="7724775" y="2822575"/>
          <p14:tracePt t="39348" x="7693025" y="2894013"/>
          <p14:tracePt t="39355" x="7669213" y="2951163"/>
          <p14:tracePt t="39363" x="7645400" y="3014663"/>
          <p14:tracePt t="39371" x="7605713" y="3094038"/>
          <p14:tracePt t="39379" x="7581900" y="3181350"/>
          <p14:tracePt t="39387" x="7534275" y="3221038"/>
          <p14:tracePt t="39395" x="7526338" y="3302000"/>
          <p14:tracePt t="39403" x="7518400" y="3349625"/>
          <p14:tracePt t="39411" x="7518400" y="3373438"/>
          <p14:tracePt t="39419" x="7518400" y="3413125"/>
          <p14:tracePt t="39427" x="7518400" y="3421063"/>
          <p14:tracePt t="39435" x="7518400" y="3429000"/>
          <p14:tracePt t="39444" x="7534275" y="3444875"/>
          <p14:tracePt t="39451" x="7542213" y="3444875"/>
          <p14:tracePt t="39459" x="7558088" y="3452813"/>
          <p14:tracePt t="39467" x="7566025" y="3460750"/>
          <p14:tracePt t="39471" x="7589838" y="3460750"/>
          <p14:tracePt t="39483" x="7605713" y="3468688"/>
          <p14:tracePt t="39491" x="7653338" y="3468688"/>
          <p14:tracePt t="39499" x="7685088" y="3468688"/>
          <p14:tracePt t="39507" x="7700963" y="3468688"/>
          <p14:tracePt t="39516" x="7756525" y="3452813"/>
          <p14:tracePt t="39523" x="7820025" y="3436938"/>
          <p14:tracePt t="39532" x="7835900" y="3429000"/>
          <p14:tracePt t="39539" x="7859713" y="3405188"/>
          <p14:tracePt t="39548" x="7885113" y="3349625"/>
          <p14:tracePt t="39555" x="7908925" y="3333750"/>
          <p14:tracePt t="39563" x="7924800" y="3286125"/>
          <p14:tracePt t="39571" x="7932738" y="3270250"/>
          <p14:tracePt t="39579" x="7948613" y="3236913"/>
          <p14:tracePt t="39587" x="7956550" y="3197225"/>
          <p14:tracePt t="39596" x="7964488" y="3141663"/>
          <p14:tracePt t="39603" x="7964488" y="3125788"/>
          <p14:tracePt t="39611" x="7964488" y="3101975"/>
          <p14:tracePt t="39623" x="7964488" y="3054350"/>
          <p14:tracePt t="39628" x="7964488" y="3046413"/>
          <p14:tracePt t="39635" x="7964488" y="3030538"/>
          <p14:tracePt t="39643" x="7956550" y="3006725"/>
          <p14:tracePt t="39651" x="7956550" y="2998788"/>
          <p14:tracePt t="39667" x="7940675" y="2982913"/>
          <p14:tracePt t="39675" x="7932738" y="2974975"/>
          <p14:tracePt t="39683" x="7916863" y="2959100"/>
          <p14:tracePt t="39691" x="7908925" y="2951163"/>
          <p14:tracePt t="39700" x="7900988" y="2943225"/>
          <p14:tracePt t="39707" x="7877175" y="2935288"/>
          <p14:tracePt t="39714" x="7859713" y="2927350"/>
          <p14:tracePt t="39723" x="7851775" y="2919413"/>
          <p14:tracePt t="39731" x="7843838" y="2919413"/>
          <p14:tracePt t="39748" x="7835900" y="2919413"/>
          <p14:tracePt t="39764" x="7827963" y="2919413"/>
          <p14:tracePt t="39775" x="7820025" y="2919413"/>
          <p14:tracePt t="39787" x="7812088" y="2927350"/>
          <p14:tracePt t="39795" x="7812088" y="2935288"/>
          <p14:tracePt t="39803" x="7796213" y="2943225"/>
          <p14:tracePt t="39813" x="7788275" y="2967038"/>
          <p14:tracePt t="39819" x="7772400" y="2990850"/>
          <p14:tracePt t="39827" x="7748588" y="3006725"/>
          <p14:tracePt t="39835" x="7724775" y="3062288"/>
          <p14:tracePt t="39843" x="7716838" y="3078163"/>
          <p14:tracePt t="39851" x="7708900" y="3101975"/>
          <p14:tracePt t="39859" x="7708900" y="3125788"/>
          <p14:tracePt t="39882" x="7700963" y="3157538"/>
          <p14:tracePt t="39884" x="7700963" y="3181350"/>
          <p14:tracePt t="39892" x="7700963" y="3197225"/>
          <p14:tracePt t="39899" x="7700963" y="3205163"/>
          <p14:tracePt t="39907" x="7700963" y="3213100"/>
          <p14:tracePt t="39915" x="7700963" y="3221038"/>
          <p14:tracePt t="39927" x="7700963" y="3236913"/>
          <p14:tracePt t="39930" x="7700963" y="3244850"/>
          <p14:tracePt t="39948" x="7708900" y="3252788"/>
          <p14:tracePt t="39955" x="7708900" y="3262313"/>
          <p14:tracePt t="39979" x="7716838" y="3270250"/>
          <p14:tracePt t="39987" x="7724775" y="3270250"/>
          <p14:tracePt t="39995" x="7724775" y="3278188"/>
          <p14:tracePt t="40003" x="7732713" y="3278188"/>
          <p14:tracePt t="40011" x="7732713" y="3286125"/>
          <p14:tracePt t="40019" x="7748588" y="3294063"/>
          <p14:tracePt t="40027" x="7748588" y="3302000"/>
          <p14:tracePt t="40035" x="7764463" y="3302000"/>
          <p14:tracePt t="40043" x="7764463" y="3309938"/>
          <p14:tracePt t="40051" x="7772400" y="3317875"/>
          <p14:tracePt t="40107" x="7780338" y="3317875"/>
          <p14:tracePt t="40123" x="7796213" y="3317875"/>
          <p14:tracePt t="40131" x="7827963" y="3309938"/>
          <p14:tracePt t="40139" x="7859713" y="3294063"/>
          <p14:tracePt t="40147" x="7908925" y="3278188"/>
          <p14:tracePt t="40155" x="7964488" y="3228975"/>
          <p14:tracePt t="40164" x="8004175" y="3173413"/>
          <p14:tracePt t="40171" x="8059738" y="3101975"/>
          <p14:tracePt t="40179" x="8115300" y="3054350"/>
          <p14:tracePt t="40187" x="8147050" y="2990850"/>
          <p14:tracePt t="40195" x="8147050" y="2959100"/>
          <p14:tracePt t="40203" x="8154988" y="2943225"/>
          <p14:tracePt t="40211" x="8170863" y="2935288"/>
          <p14:tracePt t="40334" x="8162925" y="2943225"/>
          <p14:tracePt t="40339" x="8154988" y="2951163"/>
          <p14:tracePt t="40347" x="8147050" y="2959100"/>
          <p14:tracePt t="40355" x="8139113" y="2974975"/>
          <p14:tracePt t="40363" x="8123238" y="2982913"/>
          <p14:tracePt t="40371" x="8107363" y="3006725"/>
          <p14:tracePt t="40383" x="8091488" y="3014663"/>
          <p14:tracePt t="40387" x="8091488" y="3022600"/>
          <p14:tracePt t="40395" x="8083550" y="3038475"/>
          <p14:tracePt t="40403" x="8067675" y="3054350"/>
          <p14:tracePt t="40411" x="8059738" y="3062288"/>
          <p14:tracePt t="40419" x="8051800" y="3078163"/>
          <p14:tracePt t="40428" x="8035925" y="3094038"/>
          <p14:tracePt t="40435" x="8027988" y="3141663"/>
          <p14:tracePt t="40443" x="8020050" y="3157538"/>
          <p14:tracePt t="40451" x="8012113" y="3197225"/>
          <p14:tracePt t="40459" x="7996238" y="3221038"/>
          <p14:tracePt t="40467" x="7996238" y="3252788"/>
          <p14:tracePt t="40476" x="7996238" y="3278188"/>
          <p14:tracePt t="40483" x="7996238" y="3286125"/>
          <p14:tracePt t="40491" x="7996238" y="3294063"/>
          <p14:tracePt t="40499" x="7996238" y="3302000"/>
          <p14:tracePt t="40507" x="7996238" y="3309938"/>
          <p14:tracePt t="40523" x="7996238" y="3317875"/>
          <p14:tracePt t="40612" x="8004175" y="3302000"/>
          <p14:tracePt t="40620" x="8012113" y="3286125"/>
          <p14:tracePt t="40628" x="8027988" y="3262313"/>
          <p14:tracePt t="40635" x="8051800" y="3197225"/>
          <p14:tracePt t="40643" x="8067675" y="3117850"/>
          <p14:tracePt t="40651" x="8091488" y="3030538"/>
          <p14:tracePt t="40659" x="8115300" y="3014663"/>
          <p14:tracePt t="40667" x="8123238" y="2998788"/>
          <p14:tracePt t="40675" x="8131175" y="2990850"/>
          <p14:tracePt t="40683" x="8131175" y="2982913"/>
          <p14:tracePt t="40705" x="8139113" y="2974975"/>
          <p14:tracePt t="40716" x="8147050" y="2967038"/>
          <p14:tracePt t="40725" x="8147050" y="2959100"/>
          <p14:tracePt t="40732" x="8162925" y="2951163"/>
          <p14:tracePt t="40739" x="8170863" y="2935288"/>
          <p14:tracePt t="40747" x="8178800" y="2919413"/>
          <p14:tracePt t="40755" x="8186738" y="2894013"/>
          <p14:tracePt t="40764" x="8202613" y="2878138"/>
          <p14:tracePt t="40771" x="8218488" y="2838450"/>
          <p14:tracePt t="40780" x="8218488" y="2782888"/>
          <p14:tracePt t="40787" x="8218488" y="2774950"/>
          <p14:tracePt t="40796" x="8226425" y="2767013"/>
          <p14:tracePt t="40803" x="8226425" y="2759075"/>
          <p14:tracePt t="40917" x="8226425" y="2767013"/>
          <p14:tracePt t="40924" x="8226425" y="2774950"/>
          <p14:tracePt t="40939" x="8226425" y="2782888"/>
          <p14:tracePt t="40955" x="8226425" y="2790825"/>
          <p14:tracePt t="41093" x="8235950" y="2814638"/>
          <p14:tracePt t="41101" x="8235950" y="2822575"/>
          <p14:tracePt t="41107" x="8235950" y="2830513"/>
          <p14:tracePt t="41115" x="8235950" y="2854325"/>
          <p14:tracePt t="41123" x="8243888" y="2870200"/>
          <p14:tracePt t="41131" x="8259763" y="2886075"/>
          <p14:tracePt t="41139" x="8259763" y="2894013"/>
          <p14:tracePt t="41147" x="8259763" y="2901950"/>
          <p14:tracePt t="41236" x="8259763" y="2909888"/>
          <p14:tracePt t="41243" x="8251825" y="2919413"/>
          <p14:tracePt t="41251" x="8226425" y="2919413"/>
          <p14:tracePt t="41259" x="8210550" y="2927350"/>
          <p14:tracePt t="41268" x="8194675" y="2927350"/>
          <p14:tracePt t="41275" x="8147050" y="2943225"/>
          <p14:tracePt t="41290" x="8131175" y="2943225"/>
          <p14:tracePt t="41293" x="8123238" y="2943225"/>
          <p14:tracePt t="41364" x="8123238" y="2951163"/>
          <p14:tracePt t="41371" x="8139113" y="2951163"/>
          <p14:tracePt t="41379" x="8147050" y="2951163"/>
          <p14:tracePt t="41387" x="8154988" y="2951163"/>
          <p14:tracePt t="41396" x="8170863" y="2959100"/>
          <p14:tracePt t="41403" x="8186738" y="2959100"/>
          <p14:tracePt t="41412" x="8202613" y="2959100"/>
          <p14:tracePt t="41418" x="8210550" y="2959100"/>
          <p14:tracePt t="41427" x="8218488" y="2959100"/>
          <p14:tracePt t="41940" x="8210550" y="2967038"/>
          <p14:tracePt t="42028" x="8202613" y="2967038"/>
          <p14:tracePt t="42052" x="8202613" y="2974975"/>
          <p14:tracePt t="42060" x="8186738" y="2982913"/>
          <p14:tracePt t="42067" x="8170863" y="2990850"/>
          <p14:tracePt t="42075" x="8139113" y="2998788"/>
          <p14:tracePt t="42083" x="8099425" y="3006725"/>
          <p14:tracePt t="42091" x="7980363" y="3014663"/>
          <p14:tracePt t="42100" x="7885113" y="3030538"/>
          <p14:tracePt t="42107" x="7748588" y="3038475"/>
          <p14:tracePt t="42116" x="7469188" y="3046413"/>
          <p14:tracePt t="42123" x="7350125" y="3062288"/>
          <p14:tracePt t="42131" x="7159625" y="3062288"/>
          <p14:tracePt t="42139" x="6959600" y="3062288"/>
          <p14:tracePt t="42148" x="6719888" y="3070225"/>
          <p14:tracePt t="42155" x="6584950" y="3070225"/>
          <p14:tracePt t="42163" x="6337300" y="3094038"/>
          <p14:tracePt t="42171" x="6083300" y="3149600"/>
          <p14:tracePt t="42179" x="5843588" y="3213100"/>
          <p14:tracePt t="42187" x="5532438" y="3349625"/>
          <p14:tracePt t="42204" x="5118100" y="3500438"/>
          <p14:tracePt t="42211" x="4933950" y="3579813"/>
          <p14:tracePt t="42219" x="4838700" y="3595688"/>
          <p14:tracePt t="42227" x="4759325" y="3613150"/>
          <p14:tracePt t="42236" x="4735513" y="3621088"/>
          <p14:tracePt t="42243" x="4727575" y="3621088"/>
          <p14:tracePt t="42355" x="4735513" y="3621088"/>
          <p14:tracePt t="42358" x="4735513" y="3613150"/>
          <p14:tracePt t="42364" x="4743450" y="3595688"/>
          <p14:tracePt t="42371" x="4751388" y="3579813"/>
          <p14:tracePt t="42379" x="4783138" y="3516313"/>
          <p14:tracePt t="42387" x="4814888" y="3429000"/>
          <p14:tracePt t="42395" x="4838700" y="3302000"/>
          <p14:tracePt t="42403" x="4902200" y="3252788"/>
          <p14:tracePt t="42411" x="4926013" y="3133725"/>
          <p14:tracePt t="42419" x="4951413" y="3062288"/>
          <p14:tracePt t="42427" x="5030788" y="2919413"/>
          <p14:tracePt t="42435" x="5054600" y="2830513"/>
          <p14:tracePt t="42443" x="5110163" y="2727325"/>
          <p14:tracePt t="42451" x="5126038" y="2679700"/>
          <p14:tracePt t="42459" x="5149850" y="2624138"/>
          <p14:tracePt t="42469" x="5157788" y="2616200"/>
          <p14:tracePt t="42475" x="5181600" y="2600325"/>
          <p14:tracePt t="42483" x="5189538" y="2592388"/>
          <p14:tracePt t="42491" x="5197475" y="2592388"/>
          <p14:tracePt t="42503" x="5197475" y="2584450"/>
          <p14:tracePt t="42830" x="5197475" y="2592388"/>
          <p14:tracePt t="42835" x="5197475" y="2608263"/>
          <p14:tracePt t="42843" x="5197475" y="2616200"/>
          <p14:tracePt t="42851" x="5197475" y="2624138"/>
          <p14:tracePt t="42859" x="5197475" y="2647950"/>
          <p14:tracePt t="42873" x="5197475" y="2655888"/>
          <p14:tracePt t="42875" x="5197475" y="2687638"/>
          <p14:tracePt t="42883" x="5197475" y="2703513"/>
          <p14:tracePt t="42892" x="5197475" y="2751138"/>
          <p14:tracePt t="42900" x="5197475" y="2759075"/>
          <p14:tracePt t="42908" x="5197475" y="2798763"/>
          <p14:tracePt t="42915" x="5197475" y="2822575"/>
          <p14:tracePt t="42923" x="5197475" y="2838450"/>
          <p14:tracePt t="42939" x="5197475" y="2846388"/>
          <p14:tracePt t="42947" x="5197475" y="2854325"/>
          <p14:tracePt t="42954" x="5197475" y="2862263"/>
          <p14:tracePt t="42964" x="5197475" y="2878138"/>
          <p14:tracePt t="42979" x="5197475" y="2886075"/>
          <p14:tracePt t="42988" x="5197475" y="2894013"/>
          <p14:tracePt t="42995" x="5197475" y="2901950"/>
          <p14:tracePt t="43004" x="5197475" y="2919413"/>
          <p14:tracePt t="43019" x="5197475" y="2927350"/>
          <p14:tracePt t="43035" x="5197475" y="2935288"/>
          <p14:tracePt t="43043" x="5197475" y="2943225"/>
          <p14:tracePt t="43051" x="5197475" y="2951163"/>
          <p14:tracePt t="43067" x="5197475" y="2959100"/>
          <p14:tracePt t="43083" x="5197475" y="2967038"/>
          <p14:tracePt t="43091" x="5197475" y="2982913"/>
          <p14:tracePt t="43099" x="5197475" y="2990850"/>
          <p14:tracePt t="43107" x="5197475" y="2998788"/>
          <p14:tracePt t="43115" x="5197475" y="3006725"/>
          <p14:tracePt t="43131" x="5197475" y="3022600"/>
          <p14:tracePt t="43140" x="5197475" y="3030538"/>
          <p14:tracePt t="43147" x="5197475" y="3038475"/>
          <p14:tracePt t="43155" x="5197475" y="3046413"/>
          <p14:tracePt t="43163" x="5197475" y="3054350"/>
          <p14:tracePt t="43171" x="5197475" y="3062288"/>
          <p14:tracePt t="43179" x="5189538" y="3062288"/>
          <p14:tracePt t="43204" x="5189538" y="3070225"/>
          <p14:tracePt t="43211" x="5189538" y="3078163"/>
          <p14:tracePt t="43221" x="5189538" y="3086100"/>
          <p14:tracePt t="43227" x="5189538" y="3094038"/>
          <p14:tracePt t="43235" x="5189538" y="3117850"/>
          <p14:tracePt t="43243" x="5189538" y="3141663"/>
          <p14:tracePt t="43251" x="5189538" y="3149600"/>
          <p14:tracePt t="43259" x="5189538" y="3173413"/>
          <p14:tracePt t="43267" x="5189538" y="3189288"/>
          <p14:tracePt t="43275" x="5189538" y="3197225"/>
          <p14:tracePt t="43283" x="5181600" y="3213100"/>
          <p14:tracePt t="43291" x="5181600" y="3221038"/>
          <p14:tracePt t="43299" x="5181600" y="3228975"/>
          <p14:tracePt t="43307" x="5181600" y="3244850"/>
          <p14:tracePt t="43323" x="5189538" y="3252788"/>
          <p14:tracePt t="43331" x="5189538" y="3278188"/>
          <p14:tracePt t="43339" x="5197475" y="3286125"/>
          <p14:tracePt t="43347" x="5197475" y="3302000"/>
          <p14:tracePt t="43355" x="5205413" y="3309938"/>
          <p14:tracePt t="43364" x="5221288" y="3341688"/>
          <p14:tracePt t="43371" x="5237163" y="3357563"/>
          <p14:tracePt t="43379" x="5245100" y="3373438"/>
          <p14:tracePt t="43387" x="5253038" y="3389313"/>
          <p14:tracePt t="43395" x="5268913" y="3397250"/>
          <p14:tracePt t="43404" x="5276850" y="3429000"/>
          <p14:tracePt t="43411" x="5292725" y="3436938"/>
          <p14:tracePt t="43420" x="5300663" y="3444875"/>
          <p14:tracePt t="43427" x="5310188" y="3452813"/>
          <p14:tracePt t="43435" x="5318125" y="3468688"/>
          <p14:tracePt t="43443" x="5326063" y="3468688"/>
          <p14:tracePt t="43451" x="5334000" y="3476625"/>
          <p14:tracePt t="43459" x="5341938" y="3484563"/>
          <p14:tracePt t="43475" x="5349875" y="3492500"/>
          <p14:tracePt t="43483" x="5365750" y="3500438"/>
          <p14:tracePt t="43491" x="5373688" y="3508375"/>
          <p14:tracePt t="43502" x="5389563" y="3516313"/>
          <p14:tracePt t="43508" x="5429250" y="3516313"/>
          <p14:tracePt t="43515" x="5453063" y="3516313"/>
          <p14:tracePt t="43524" x="5468938" y="3516313"/>
          <p14:tracePt t="43531" x="5508625" y="3516313"/>
          <p14:tracePt t="43539" x="5532438" y="3516313"/>
          <p14:tracePt t="43547" x="5564188" y="3516313"/>
          <p14:tracePt t="43556" x="5580063" y="3516313"/>
          <p14:tracePt t="43559" x="5588000" y="3516313"/>
          <p14:tracePt t="43570" x="5595938" y="3516313"/>
          <p14:tracePt t="43579" x="5611813" y="3508375"/>
          <p14:tracePt t="43589" x="5619750" y="3508375"/>
          <p14:tracePt t="43595" x="5627688" y="3492500"/>
          <p14:tracePt t="43604" x="5643563" y="3476625"/>
          <p14:tracePt t="43611" x="5659438" y="3460750"/>
          <p14:tracePt t="43620" x="5667375" y="3436938"/>
          <p14:tracePt t="43627" x="5700713" y="3365500"/>
          <p14:tracePt t="43635" x="5724525" y="3349625"/>
          <p14:tracePt t="43643" x="5740400" y="3294063"/>
          <p14:tracePt t="43651" x="5756275" y="3221038"/>
          <p14:tracePt t="43659" x="5764213" y="3149600"/>
          <p14:tracePt t="43667" x="5772150" y="3094038"/>
          <p14:tracePt t="43675" x="5772150" y="3062288"/>
          <p14:tracePt t="43683" x="5772150" y="3046413"/>
          <p14:tracePt t="43691" x="5772150" y="3022600"/>
          <p14:tracePt t="43699" x="5772150" y="2990850"/>
          <p14:tracePt t="43711" x="5780088" y="2943225"/>
          <p14:tracePt t="43715" x="5780088" y="2935288"/>
          <p14:tracePt t="43723" x="5780088" y="2909888"/>
          <p14:tracePt t="43731" x="5780088" y="2901950"/>
          <p14:tracePt t="43747" x="5780088" y="2886075"/>
          <p14:tracePt t="43755" x="5780088" y="2870200"/>
          <p14:tracePt t="43763" x="5772150" y="2862263"/>
          <p14:tracePt t="43771" x="5772150" y="2854325"/>
          <p14:tracePt t="43782" x="5772150" y="2838450"/>
          <p14:tracePt t="43791" x="5764213" y="2830513"/>
          <p14:tracePt t="43795" x="5764213" y="2814638"/>
          <p14:tracePt t="43804" x="5764213" y="2798763"/>
          <p14:tracePt t="43811" x="5764213" y="2774950"/>
          <p14:tracePt t="43820" x="5756275" y="2735263"/>
          <p14:tracePt t="43827" x="5748338" y="2727325"/>
          <p14:tracePt t="43836" x="5740400" y="2727325"/>
          <p14:tracePt t="43843" x="5740400" y="2719388"/>
          <p14:tracePt t="43891" x="5732463" y="2719388"/>
          <p14:tracePt t="43908" x="5708650" y="2719388"/>
          <p14:tracePt t="43916" x="5667375" y="2751138"/>
          <p14:tracePt t="43923" x="5619750" y="2767013"/>
          <p14:tracePt t="43931" x="5595938" y="2782888"/>
          <p14:tracePt t="43939" x="5532438" y="2798763"/>
          <p14:tracePt t="43947" x="5484813" y="2822575"/>
          <p14:tracePt t="43955" x="5461000" y="2830513"/>
          <p14:tracePt t="43963" x="5437188" y="2862263"/>
          <p14:tracePt t="43971" x="5429250" y="2870200"/>
          <p14:tracePt t="43979" x="5413375" y="2886075"/>
          <p14:tracePt t="43987" x="5405438" y="2894013"/>
          <p14:tracePt t="43998" x="5389563" y="2901950"/>
          <p14:tracePt t="44007" x="5389563" y="2919413"/>
          <p14:tracePt t="44015" x="5381625" y="2927350"/>
          <p14:tracePt t="44020" x="5373688" y="2943225"/>
          <p14:tracePt t="44029" x="5373688" y="2959100"/>
          <p14:tracePt t="44037" x="5373688" y="2982913"/>
          <p14:tracePt t="44043" x="5357813" y="2998788"/>
          <p14:tracePt t="44051" x="5349875" y="3014663"/>
          <p14:tracePt t="44059" x="5349875" y="3038475"/>
          <p14:tracePt t="44067" x="5334000" y="3078163"/>
          <p14:tracePt t="44075" x="5326063" y="3094038"/>
          <p14:tracePt t="44083" x="5326063" y="3101975"/>
          <p14:tracePt t="44091" x="5318125" y="3117850"/>
          <p14:tracePt t="44099" x="5318125" y="3133725"/>
          <p14:tracePt t="44107" x="5318125" y="3181350"/>
          <p14:tracePt t="44115" x="5318125" y="3189288"/>
          <p14:tracePt t="44123" x="5318125" y="3205163"/>
          <p14:tracePt t="44132" x="5318125" y="3228975"/>
          <p14:tracePt t="44139" x="5326063" y="3244850"/>
          <p14:tracePt t="44147" x="5326063" y="3262313"/>
          <p14:tracePt t="44156" x="5334000" y="3309938"/>
          <p14:tracePt t="44167" x="5341938" y="3373438"/>
          <p14:tracePt t="44172" x="5357813" y="3397250"/>
          <p14:tracePt t="44179" x="5365750" y="3444875"/>
          <p14:tracePt t="44187" x="5389563" y="3476625"/>
          <p14:tracePt t="44195" x="5413375" y="3492500"/>
          <p14:tracePt t="44204" x="5421313" y="3516313"/>
          <p14:tracePt t="44211" x="5437188" y="3532188"/>
          <p14:tracePt t="44220" x="5461000" y="3540125"/>
          <p14:tracePt t="44227" x="5476875" y="3548063"/>
          <p14:tracePt t="44236" x="5492750" y="3556000"/>
          <p14:tracePt t="44243" x="5524500" y="3563938"/>
          <p14:tracePt t="44252" x="5540375" y="3563938"/>
          <p14:tracePt t="44259" x="5556250" y="3571875"/>
          <p14:tracePt t="44267" x="5580063" y="3579813"/>
          <p14:tracePt t="44275" x="5595938" y="3579813"/>
          <p14:tracePt t="44283" x="5635625" y="3587750"/>
          <p14:tracePt t="44291" x="5692775" y="3587750"/>
          <p14:tracePt t="44299" x="5708650" y="3587750"/>
          <p14:tracePt t="44307" x="5772150" y="3587750"/>
          <p14:tracePt t="44315" x="5859463" y="3587750"/>
          <p14:tracePt t="44323" x="5899150" y="3579813"/>
          <p14:tracePt t="44331" x="5970588" y="3563938"/>
          <p14:tracePt t="44339" x="6002338" y="3540125"/>
          <p14:tracePt t="44347" x="6043613" y="3484563"/>
          <p14:tracePt t="44355" x="6091238" y="3460750"/>
          <p14:tracePt t="44363" x="6154738" y="3381375"/>
          <p14:tracePt t="44371" x="6170613" y="3325813"/>
          <p14:tracePt t="44379" x="6178550" y="3302000"/>
          <p14:tracePt t="44387" x="6186488" y="3286125"/>
          <p14:tracePt t="44395" x="6202363" y="3236913"/>
          <p14:tracePt t="44403" x="6202363" y="3221038"/>
          <p14:tracePt t="44411" x="6202363" y="3181350"/>
          <p14:tracePt t="44420" x="6202363" y="3125788"/>
          <p14:tracePt t="44427" x="6202363" y="3109913"/>
          <p14:tracePt t="44436" x="6202363" y="3094038"/>
          <p14:tracePt t="44443" x="6202363" y="3070225"/>
          <p14:tracePt t="44524" x="6202363" y="3062288"/>
          <p14:tracePt t="44532" x="6194425" y="3062288"/>
          <p14:tracePt t="44547" x="6186488" y="3062288"/>
          <p14:tracePt t="44555" x="6186488" y="3054350"/>
          <p14:tracePt t="44563" x="6178550" y="3054350"/>
          <p14:tracePt t="44571" x="6170613" y="3046413"/>
          <p14:tracePt t="44579" x="6154738" y="3038475"/>
          <p14:tracePt t="44595" x="6138863" y="3022600"/>
          <p14:tracePt t="44611" x="6130925" y="3022600"/>
          <p14:tracePt t="44620" x="6122988" y="3014663"/>
          <p14:tracePt t="44627" x="6107113" y="2998788"/>
          <p14:tracePt t="44636" x="6099175" y="2990850"/>
          <p14:tracePt t="44644" x="6091238" y="2982913"/>
          <p14:tracePt t="44651" x="6075363" y="2967038"/>
          <p14:tracePt t="44659" x="6067425" y="2959100"/>
          <p14:tracePt t="44667" x="6051550" y="2943225"/>
          <p14:tracePt t="44676" x="6043613" y="2935288"/>
          <p14:tracePt t="44683" x="6034088" y="2919413"/>
          <p14:tracePt t="44691" x="6026150" y="2909888"/>
          <p14:tracePt t="44699" x="6010275" y="2901950"/>
          <p14:tracePt t="44716" x="6002338" y="2894013"/>
          <p14:tracePt t="44723" x="5994400" y="2886075"/>
          <p14:tracePt t="44731" x="5986463" y="2878138"/>
          <p14:tracePt t="44747" x="5978525" y="2870200"/>
          <p14:tracePt t="44763" x="5970588" y="2870200"/>
          <p14:tracePt t="44771" x="5962650" y="2870200"/>
          <p14:tracePt t="44779" x="5954713" y="2862263"/>
          <p14:tracePt t="44789" x="5946775" y="2862263"/>
          <p14:tracePt t="44795" x="5938838" y="2854325"/>
          <p14:tracePt t="44803" x="5922963" y="2854325"/>
          <p14:tracePt t="44811" x="5907088" y="2854325"/>
          <p14:tracePt t="44820" x="5899150" y="2854325"/>
          <p14:tracePt t="44827" x="5851525" y="2862263"/>
          <p14:tracePt t="44837" x="5835650" y="2862263"/>
          <p14:tracePt t="44843" x="5819775" y="2870200"/>
          <p14:tracePt t="44851" x="5788025" y="2878138"/>
          <p14:tracePt t="44859" x="5772150" y="2886075"/>
          <p14:tracePt t="44867" x="5732463" y="2909888"/>
          <p14:tracePt t="44888" x="5700713" y="2935288"/>
          <p14:tracePt t="44891" x="5684838" y="2951163"/>
          <p14:tracePt t="44899" x="5667375" y="2967038"/>
          <p14:tracePt t="44907" x="5651500" y="3022600"/>
          <p14:tracePt t="44918" x="5627688" y="3030538"/>
          <p14:tracePt t="44924" x="5619750" y="3070225"/>
          <p14:tracePt t="44932" x="5603875" y="3125788"/>
          <p14:tracePt t="44939" x="5580063" y="3197225"/>
          <p14:tracePt t="44947" x="5564188" y="3244850"/>
          <p14:tracePt t="44955" x="5556250" y="3294063"/>
          <p14:tracePt t="44963" x="5548313" y="3365500"/>
          <p14:tracePt t="44972" x="5540375" y="3373438"/>
          <p14:tracePt t="44979" x="5540375" y="3397250"/>
          <p14:tracePt t="44988" x="5540375" y="3413125"/>
          <p14:tracePt t="44995" x="5540375" y="3421063"/>
          <p14:tracePt t="45003" x="5540375" y="3444875"/>
          <p14:tracePt t="45012" x="5540375" y="3460750"/>
          <p14:tracePt t="45020" x="5540375" y="3476625"/>
          <p14:tracePt t="45027" x="5540375" y="3484563"/>
          <p14:tracePt t="45036" x="5540375" y="3500438"/>
          <p14:tracePt t="45043" x="5540375" y="3516313"/>
          <p14:tracePt t="45052" x="5548313" y="3571875"/>
          <p14:tracePt t="45059" x="5564188" y="3587750"/>
          <p14:tracePt t="45067" x="5580063" y="3636963"/>
          <p14:tracePt t="45071" x="5588000" y="3660775"/>
          <p14:tracePt t="45083" x="5603875" y="3676650"/>
          <p14:tracePt t="45091" x="5611813" y="3692525"/>
          <p14:tracePt t="45099" x="5619750" y="3700463"/>
          <p14:tracePt t="45107" x="5627688" y="3708400"/>
          <p14:tracePt t="45147" x="5635625" y="3708400"/>
          <p14:tracePt t="45155" x="5643563" y="3708400"/>
          <p14:tracePt t="45163" x="5651500" y="3692525"/>
          <p14:tracePt t="45171" x="5659438" y="3676650"/>
          <p14:tracePt t="45180" x="5676900" y="3595688"/>
          <p14:tracePt t="45188" x="5700713" y="3500438"/>
          <p14:tracePt t="45195" x="5732463" y="3429000"/>
          <p14:tracePt t="45202" x="5740400" y="3278188"/>
          <p14:tracePt t="45213" x="5756275" y="3213100"/>
          <p14:tracePt t="45225" x="5772150" y="3165475"/>
          <p14:tracePt t="45227" x="5788025" y="3078163"/>
          <p14:tracePt t="45236" x="5795963" y="3046413"/>
          <p14:tracePt t="45243" x="5811838" y="3030538"/>
          <p14:tracePt t="45251" x="5811838" y="3006725"/>
          <p14:tracePt t="45259" x="5811838" y="2982913"/>
          <p14:tracePt t="45268" x="5811838" y="2974975"/>
          <p14:tracePt t="45275" x="5811838" y="2967038"/>
          <p14:tracePt t="45283" x="5811838" y="2959100"/>
          <p14:tracePt t="45412" x="5803900" y="2959100"/>
          <p14:tracePt t="45436" x="5795963" y="2959100"/>
          <p14:tracePt t="45452" x="5788025" y="2959100"/>
          <p14:tracePt t="45476" x="5788025" y="2967038"/>
          <p14:tracePt t="45492" x="5780088" y="2967038"/>
          <p14:tracePt t="45516" x="5780088" y="2974975"/>
          <p14:tracePt t="45528" x="5780088" y="2982913"/>
          <p14:tracePt t="45555" x="5780088" y="2990850"/>
          <p14:tracePt t="46198" x="5780088" y="2982913"/>
          <p14:tracePt t="46283" x="5772150" y="2990850"/>
          <p14:tracePt t="46299" x="5764213" y="3006725"/>
          <p14:tracePt t="46307" x="5756275" y="3014663"/>
          <p14:tracePt t="46315" x="5748338" y="3030538"/>
          <p14:tracePt t="46323" x="5724525" y="3054350"/>
          <p14:tracePt t="46331" x="5708650" y="3109913"/>
          <p14:tracePt t="46339" x="5651500" y="3173413"/>
          <p14:tracePt t="46347" x="5556250" y="3262313"/>
          <p14:tracePt t="46355" x="5461000" y="3452813"/>
          <p14:tracePt t="46363" x="5365750" y="3563938"/>
          <p14:tracePt t="46371" x="5197475" y="3716338"/>
          <p14:tracePt t="46379" x="5157788" y="3803650"/>
          <p14:tracePt t="46388" x="5102225" y="3875088"/>
          <p14:tracePt t="46395" x="5070475" y="3922713"/>
          <p14:tracePt t="46404" x="5054600" y="3930650"/>
          <p14:tracePt t="46411" x="5054600" y="3938588"/>
          <p14:tracePt t="46419" x="5046663" y="3948113"/>
          <p14:tracePt t="46516" x="5046663" y="3938588"/>
          <p14:tracePt t="46531" x="5062538" y="3930650"/>
          <p14:tracePt t="46539" x="5062538" y="3922713"/>
          <p14:tracePt t="46547" x="5078413" y="3906838"/>
          <p14:tracePt t="46555" x="5086350" y="3883025"/>
          <p14:tracePt t="46563" x="5102225" y="3867150"/>
          <p14:tracePt t="46571" x="5149850" y="3843338"/>
          <p14:tracePt t="46579" x="5173663" y="3819525"/>
          <p14:tracePt t="46587" x="5276850" y="3787775"/>
          <p14:tracePt t="46595" x="5373688" y="3740150"/>
          <p14:tracePt t="46605" x="5445125" y="3644900"/>
          <p14:tracePt t="46611" x="5572125" y="3556000"/>
          <p14:tracePt t="46618" x="5724525" y="3452813"/>
          <p14:tracePt t="46627" x="5795963" y="3389313"/>
          <p14:tracePt t="46635" x="5843588" y="3349625"/>
          <p14:tracePt t="46643" x="5907088" y="3302000"/>
          <p14:tracePt t="46652" x="5907088" y="3286125"/>
          <p14:tracePt t="46659" x="5922963" y="3286125"/>
          <p14:tracePt t="46667" x="5922963" y="3270250"/>
          <p14:tracePt t="46915" x="5930900" y="3262313"/>
          <p14:tracePt t="46931" x="5930900" y="3252788"/>
          <p14:tracePt t="46939" x="5938838" y="3252788"/>
          <p14:tracePt t="46947" x="5946775" y="3252788"/>
          <p14:tracePt t="46955" x="5946775" y="3244850"/>
          <p14:tracePt t="46963" x="5946775" y="3236913"/>
          <p14:tracePt t="46979" x="5946775" y="3228975"/>
          <p14:tracePt t="47116" x="5938838" y="3228975"/>
          <p14:tracePt t="47123" x="5938838" y="3244850"/>
          <p14:tracePt t="47131" x="5930900" y="3286125"/>
          <p14:tracePt t="47139" x="5915025" y="3294063"/>
          <p14:tracePt t="47147" x="5915025" y="3317875"/>
          <p14:tracePt t="47155" x="5907088" y="3357563"/>
          <p14:tracePt t="47163" x="5891213" y="3365500"/>
          <p14:tracePt t="47171" x="5891213" y="3381375"/>
          <p14:tracePt t="47189" x="5883275" y="3389313"/>
          <p14:tracePt t="47283" x="5883275" y="3381375"/>
          <p14:tracePt t="47291" x="5883275" y="3373438"/>
          <p14:tracePt t="47299" x="5891213" y="3357563"/>
          <p14:tracePt t="47307" x="5891213" y="3349625"/>
          <p14:tracePt t="47507" x="5891213" y="3357563"/>
          <p14:tracePt t="48187" x="5891213" y="3365500"/>
          <p14:tracePt t="48195" x="5891213" y="3373438"/>
          <p14:tracePt t="52356" x="5883275" y="3373438"/>
          <p14:tracePt t="52363" x="5883275" y="3381375"/>
          <p14:tracePt t="52493" x="5883275" y="3373438"/>
          <p14:tracePt t="52499" x="5883275" y="3365500"/>
          <p14:tracePt t="52507" x="5891213" y="3349625"/>
          <p14:tracePt t="52523" x="5899150" y="3325813"/>
          <p14:tracePt t="52531" x="5907088" y="3309938"/>
          <p14:tracePt t="52540" x="5915025" y="3294063"/>
          <p14:tracePt t="52547" x="5922963" y="3236913"/>
          <p14:tracePt t="52555" x="5930900" y="3221038"/>
          <p14:tracePt t="52564" x="5930900" y="3157538"/>
          <p14:tracePt t="52571" x="5930900" y="3133725"/>
          <p14:tracePt t="52579" x="5930900" y="3101975"/>
          <p14:tracePt t="52588" x="5930900" y="3086100"/>
          <p14:tracePt t="52595" x="5930900" y="3038475"/>
          <p14:tracePt t="52604" x="5930900" y="3014663"/>
          <p14:tracePt t="52611" x="5930900" y="2998788"/>
          <p14:tracePt t="52619" x="5922963" y="2990850"/>
          <p14:tracePt t="52627" x="5922963" y="2982913"/>
          <p14:tracePt t="52635" x="5922963" y="2974975"/>
          <p14:tracePt t="52651" x="5922963" y="2967038"/>
          <p14:tracePt t="52667" x="5915025" y="2967038"/>
          <p14:tracePt t="52675" x="5915025" y="2959100"/>
          <p14:tracePt t="52691" x="5915025" y="2951163"/>
          <p14:tracePt t="52699" x="5907088" y="2951163"/>
          <p14:tracePt t="52723" x="5907088" y="2943225"/>
          <p14:tracePt t="52731" x="5899150" y="2935288"/>
          <p14:tracePt t="52740" x="5883275" y="2935288"/>
          <p14:tracePt t="52747" x="5875338" y="2927350"/>
          <p14:tracePt t="52756" x="5867400" y="2919413"/>
          <p14:tracePt t="52763" x="5835650" y="2909888"/>
          <p14:tracePt t="52771" x="5803900" y="2894013"/>
          <p14:tracePt t="52779" x="5788025" y="2878138"/>
          <p14:tracePt t="52788" x="5732463" y="2862263"/>
          <p14:tracePt t="52795" x="5700713" y="2846388"/>
          <p14:tracePt t="52804" x="5676900" y="2830513"/>
          <p14:tracePt t="52811" x="5651500" y="2814638"/>
          <p14:tracePt t="52819" x="5643563" y="2806700"/>
          <p14:tracePt t="52828" x="5627688" y="2806700"/>
          <p14:tracePt t="52900" x="5619750" y="2806700"/>
          <p14:tracePt t="52907" x="5611813" y="2806700"/>
          <p14:tracePt t="52915" x="5588000" y="2822575"/>
          <p14:tracePt t="52923" x="5572125" y="2830513"/>
          <p14:tracePt t="52931" x="5548313" y="2854325"/>
          <p14:tracePt t="52939" x="5540375" y="2862263"/>
          <p14:tracePt t="52947" x="5524500" y="2878138"/>
          <p14:tracePt t="52955" x="5516563" y="2886075"/>
          <p14:tracePt t="52963" x="5516563" y="2894013"/>
          <p14:tracePt t="52972" x="5508625" y="2909888"/>
          <p14:tracePt t="52979" x="5508625" y="2927350"/>
          <p14:tracePt t="52988" x="5508625" y="2935288"/>
          <p14:tracePt t="52995" x="5508625" y="2982913"/>
          <p14:tracePt t="53004" x="5508625" y="2998788"/>
          <p14:tracePt t="53011" x="5508625" y="3038475"/>
          <p14:tracePt t="53020" x="5508625" y="3094038"/>
          <p14:tracePt t="53027" x="5500688" y="3157538"/>
          <p14:tracePt t="53035" x="5500688" y="3236913"/>
          <p14:tracePt t="53043" x="5500688" y="3286125"/>
          <p14:tracePt t="53051" x="5500688" y="3325813"/>
          <p14:tracePt t="53059" x="5500688" y="3341688"/>
          <p14:tracePt t="53067" x="5508625" y="3365500"/>
          <p14:tracePt t="53075" x="5508625" y="3373438"/>
          <p14:tracePt t="53083" x="5508625" y="3381375"/>
          <p14:tracePt t="53107" x="5516563" y="3381375"/>
          <p14:tracePt t="53172" x="5524500" y="3381375"/>
          <p14:tracePt t="53179" x="5548313" y="3381375"/>
          <p14:tracePt t="53187" x="5556250" y="3381375"/>
          <p14:tracePt t="53195" x="5572125" y="3373438"/>
          <p14:tracePt t="53205" x="5588000" y="3365500"/>
          <p14:tracePt t="53211" x="5603875" y="3349625"/>
          <p14:tracePt t="53220" x="5635625" y="3333750"/>
          <p14:tracePt t="53227" x="5643563" y="3325813"/>
          <p14:tracePt t="53235" x="5659438" y="3302000"/>
          <p14:tracePt t="53243" x="5676900" y="3286125"/>
          <p14:tracePt t="53251" x="5684838" y="3262313"/>
          <p14:tracePt t="53259" x="5700713" y="3244850"/>
          <p14:tracePt t="53267" x="5708650" y="3228975"/>
          <p14:tracePt t="53275" x="5708650" y="3205163"/>
          <p14:tracePt t="53284" x="5708650" y="3197225"/>
          <p14:tracePt t="53291" x="5708650" y="3189288"/>
          <p14:tracePt t="53299" x="5708650" y="3181350"/>
          <p14:tracePt t="53307" x="5716588" y="3173413"/>
          <p14:tracePt t="53379" x="5716588" y="3165475"/>
          <p14:tracePt t="53395" x="5708650" y="3165475"/>
          <p14:tracePt t="53475" x="5700713" y="3165475"/>
          <p14:tracePt t="53491" x="5692775" y="3165475"/>
          <p14:tracePt t="53499" x="5684838" y="3173413"/>
          <p14:tracePt t="53507" x="5667375" y="3189288"/>
          <p14:tracePt t="53515" x="5667375" y="3197225"/>
          <p14:tracePt t="53523" x="5659438" y="3205163"/>
          <p14:tracePt t="53531" x="5651500" y="3221038"/>
          <p14:tracePt t="53539" x="5635625" y="3228975"/>
          <p14:tracePt t="53547" x="5627688" y="3244850"/>
          <p14:tracePt t="53556" x="5627688" y="3262313"/>
          <p14:tracePt t="53563" x="5619750" y="3270250"/>
          <p14:tracePt t="53570" x="5619750" y="3278188"/>
          <p14:tracePt t="53579" x="5611813" y="3286125"/>
          <p14:tracePt t="53595" x="5611813" y="3294063"/>
          <p14:tracePt t="53605" x="5611813" y="3302000"/>
          <p14:tracePt t="63995" x="5619750" y="3302000"/>
          <p14:tracePt t="64003" x="5619750" y="3294063"/>
          <p14:tracePt t="64011" x="5627688" y="3294063"/>
          <p14:tracePt t="64019" x="5635625" y="3294063"/>
          <p14:tracePt t="64027" x="5643563" y="3294063"/>
          <p14:tracePt t="64035" x="5651500" y="3294063"/>
          <p14:tracePt t="64043" x="5659438" y="3294063"/>
          <p14:tracePt t="64051" x="5667375" y="3294063"/>
          <p14:tracePt t="64059" x="5684838" y="3294063"/>
          <p14:tracePt t="64067" x="5700713" y="3294063"/>
          <p14:tracePt t="64075" x="5708650" y="3286125"/>
          <p14:tracePt t="64083" x="5716588" y="3286125"/>
          <p14:tracePt t="64091" x="5724525" y="3286125"/>
          <p14:tracePt t="64099" x="5732463" y="3286125"/>
          <p14:tracePt t="64163" x="5740400" y="3286125"/>
          <p14:tracePt t="64412" x="5740400" y="3294063"/>
          <p14:tracePt t="64419" x="5732463" y="3302000"/>
          <p14:tracePt t="64427" x="5732463" y="3317875"/>
          <p14:tracePt t="64437" x="5732463" y="3333750"/>
          <p14:tracePt t="64444" x="5732463" y="3341688"/>
          <p14:tracePt t="64453" x="5724525" y="3349625"/>
          <p14:tracePt t="64459" x="5716588" y="3365500"/>
          <p14:tracePt t="64475" x="5716588" y="3373438"/>
          <p14:tracePt t="64492" x="5716588" y="3381375"/>
          <p14:tracePt t="64499" x="5716588" y="3389313"/>
          <p14:tracePt t="64571" x="5708650" y="3397250"/>
          <p14:tracePt t="66317" x="5708650" y="3389313"/>
          <p14:tracePt t="66323" x="5716588" y="3381375"/>
          <p14:tracePt t="66331" x="5724525" y="3381375"/>
          <p14:tracePt t="66347" x="5724525" y="3373438"/>
          <p14:tracePt t="66355" x="5732463" y="3365500"/>
          <p14:tracePt t="66899" x="5740400" y="3357563"/>
          <p14:tracePt t="67939" x="5748338" y="3365500"/>
          <p14:tracePt t="67947" x="5764213" y="3373438"/>
          <p14:tracePt t="67955" x="5780088" y="3389313"/>
          <p14:tracePt t="67963" x="5788025" y="3389313"/>
          <p14:tracePt t="67971" x="5819775" y="3397250"/>
          <p14:tracePt t="67979" x="5843588" y="3405188"/>
          <p14:tracePt t="67987" x="5867400" y="3405188"/>
          <p14:tracePt t="67995" x="5899150" y="3413125"/>
          <p14:tracePt t="68002" x="5970588" y="3413125"/>
          <p14:tracePt t="68011" x="6059488" y="3421063"/>
          <p14:tracePt t="68019" x="6122988" y="3429000"/>
          <p14:tracePt t="68027" x="6226175" y="3444875"/>
          <p14:tracePt t="68035" x="6376988" y="3444875"/>
          <p14:tracePt t="68043" x="6442075" y="3444875"/>
          <p14:tracePt t="68052" x="6545263" y="3444875"/>
          <p14:tracePt t="68059" x="6624638" y="3444875"/>
          <p14:tracePt t="68067" x="6688138" y="3444875"/>
          <p14:tracePt t="68075" x="6735763" y="3444875"/>
          <p14:tracePt t="68083" x="6759575" y="3444875"/>
          <p14:tracePt t="68091" x="6792913" y="3444875"/>
          <p14:tracePt t="68099" x="6808788" y="3444875"/>
          <p14:tracePt t="68107" x="6832600" y="3444875"/>
          <p14:tracePt t="68115" x="6848475" y="3444875"/>
          <p14:tracePt t="68123" x="6911975" y="3444875"/>
          <p14:tracePt t="68131" x="6967538" y="3444875"/>
          <p14:tracePt t="68139" x="6999288" y="3444875"/>
          <p14:tracePt t="68149" x="7110413" y="3444875"/>
          <p14:tracePt t="68156" x="7135813" y="3444875"/>
          <p14:tracePt t="68163" x="7191375" y="3444875"/>
          <p14:tracePt t="68171" x="7239000" y="3429000"/>
          <p14:tracePt t="68179" x="7318375" y="3413125"/>
          <p14:tracePt t="68187" x="7389813" y="3405188"/>
          <p14:tracePt t="68195" x="7461250" y="3389313"/>
          <p14:tracePt t="68204" x="7550150" y="3389313"/>
          <p14:tracePt t="68211" x="7645400" y="3381375"/>
          <p14:tracePt t="68220" x="7748588" y="3381375"/>
          <p14:tracePt t="68227" x="7835900" y="3373438"/>
          <p14:tracePt t="68235" x="7869238" y="3365500"/>
          <p14:tracePt t="68243" x="7948613" y="3357563"/>
          <p14:tracePt t="68252" x="7996238" y="3357563"/>
          <p14:tracePt t="68259" x="8067675" y="3341688"/>
          <p14:tracePt t="68267" x="8107363" y="3341688"/>
          <p14:tracePt t="68275" x="8226425" y="3325813"/>
          <p14:tracePt t="68283" x="8259763" y="3325813"/>
          <p14:tracePt t="68291" x="8307388" y="3317875"/>
          <p14:tracePt t="68299" x="8355013" y="3309938"/>
          <p14:tracePt t="68307" x="8378825" y="3309938"/>
          <p14:tracePt t="68315" x="8394700" y="3286125"/>
          <p14:tracePt t="68323" x="8482013" y="3278188"/>
          <p14:tracePt t="68331" x="8513763" y="3262313"/>
          <p14:tracePt t="68339" x="8529638" y="3252788"/>
          <p14:tracePt t="68347" x="8545513" y="3244850"/>
          <p14:tracePt t="68355" x="8561388" y="3228975"/>
          <p14:tracePt t="68363" x="8569325" y="3221038"/>
          <p14:tracePt t="68371" x="8577263" y="3213100"/>
          <p14:tracePt t="68379" x="8585200" y="3213100"/>
          <p14:tracePt t="68395" x="8585200" y="3205163"/>
          <p14:tracePt t="68403" x="8585200" y="3197225"/>
          <p14:tracePt t="68427" x="8585200" y="3189288"/>
          <p14:tracePt t="68443" x="8585200" y="3173413"/>
          <p14:tracePt t="68452" x="8577263" y="3173413"/>
          <p14:tracePt t="68459" x="8569325" y="3157538"/>
          <p14:tracePt t="68468" x="8545513" y="3125788"/>
          <p14:tracePt t="68475" x="8529638" y="3117850"/>
          <p14:tracePt t="68483" x="8497888" y="3046413"/>
          <p14:tracePt t="68492" x="8482013" y="3038475"/>
          <p14:tracePt t="68499" x="8466138" y="3014663"/>
          <p14:tracePt t="68507" x="8434388" y="3006725"/>
          <p14:tracePt t="68515" x="8402638" y="2990850"/>
          <p14:tracePt t="68523" x="8323263" y="2967038"/>
          <p14:tracePt t="68531" x="8299450" y="2951163"/>
          <p14:tracePt t="68539" x="8235950" y="2935288"/>
          <p14:tracePt t="68547" x="8210550" y="2927350"/>
          <p14:tracePt t="68555" x="8162925" y="2909888"/>
          <p14:tracePt t="68568" x="8099425" y="2909888"/>
          <p14:tracePt t="68570" x="8083550" y="2909888"/>
          <p14:tracePt t="68579" x="8035925" y="2901950"/>
          <p14:tracePt t="68588" x="8020050" y="2901950"/>
          <p14:tracePt t="68595" x="7948613" y="2894013"/>
          <p14:tracePt t="68605" x="7869238" y="2894013"/>
          <p14:tracePt t="68611" x="7772400" y="2894013"/>
          <p14:tracePt t="68620" x="7637463" y="2886075"/>
          <p14:tracePt t="68627" x="7518400" y="2886075"/>
          <p14:tracePt t="68635" x="7405688" y="2886075"/>
          <p14:tracePt t="68643" x="7334250" y="2886075"/>
          <p14:tracePt t="68651" x="7183438" y="2886075"/>
          <p14:tracePt t="68659" x="7094538" y="2886075"/>
          <p14:tracePt t="68667" x="6959600" y="2886075"/>
          <p14:tracePt t="68675" x="6719888" y="2886075"/>
          <p14:tracePt t="68683" x="6632575" y="2886075"/>
          <p14:tracePt t="68691" x="6465888" y="2886075"/>
          <p14:tracePt t="68699" x="6313488" y="2886075"/>
          <p14:tracePt t="68707" x="6162675" y="2886075"/>
          <p14:tracePt t="68719" x="5986463" y="2886075"/>
          <p14:tracePt t="68723" x="5748338" y="2886075"/>
          <p14:tracePt t="68731" x="5588000" y="2886075"/>
          <p14:tracePt t="68739" x="5413375" y="2894013"/>
          <p14:tracePt t="68747" x="5253038" y="2909888"/>
          <p14:tracePt t="68755" x="5133975" y="2919413"/>
          <p14:tracePt t="68763" x="5030788" y="2927350"/>
          <p14:tracePt t="68771" x="4943475" y="2927350"/>
          <p14:tracePt t="68779" x="4846638" y="2927350"/>
          <p14:tracePt t="68787" x="4743450" y="2927350"/>
          <p14:tracePt t="68795" x="4719638" y="2927350"/>
          <p14:tracePt t="68803" x="4687888" y="2935288"/>
          <p14:tracePt t="68811" x="4672013" y="2935288"/>
          <p14:tracePt t="68820" x="4648200" y="2943225"/>
          <p14:tracePt t="68827" x="4640263" y="2943225"/>
          <p14:tracePt t="68835" x="4624388" y="2951163"/>
          <p14:tracePt t="68843" x="4600575" y="2967038"/>
          <p14:tracePt t="68852" x="4592638" y="2974975"/>
          <p14:tracePt t="68859" x="4567238" y="2974975"/>
          <p14:tracePt t="68872" x="4519613" y="2982913"/>
          <p14:tracePt t="68894" x="4479925" y="3006725"/>
          <p14:tracePt t="68900" x="4464050" y="3022600"/>
          <p14:tracePt t="68907" x="4448175" y="3022600"/>
          <p14:tracePt t="68915" x="4432300" y="3030538"/>
          <p14:tracePt t="68924" x="4424363" y="3038475"/>
          <p14:tracePt t="68932" x="4416425" y="3046413"/>
          <p14:tracePt t="68939" x="4416425" y="3062288"/>
          <p14:tracePt t="68947" x="4400550" y="3062288"/>
          <p14:tracePt t="68958" x="4400550" y="3078163"/>
          <p14:tracePt t="68963" x="4400550" y="3086100"/>
          <p14:tracePt t="68971" x="4400550" y="3109913"/>
          <p14:tracePt t="68980" x="4400550" y="3125788"/>
          <p14:tracePt t="68988" x="4400550" y="3141663"/>
          <p14:tracePt t="68995" x="4400550" y="3165475"/>
          <p14:tracePt t="69003" x="4408488" y="3173413"/>
          <p14:tracePt t="69011" x="4408488" y="3181350"/>
          <p14:tracePt t="69023" x="4416425" y="3189288"/>
          <p14:tracePt t="69027" x="4424363" y="3205163"/>
          <p14:tracePt t="69035" x="4424363" y="3213100"/>
          <p14:tracePt t="69051" x="4440238" y="3221038"/>
          <p14:tracePt t="69059" x="4464050" y="3236913"/>
          <p14:tracePt t="69068" x="4495800" y="3252788"/>
          <p14:tracePt t="69075" x="4576763" y="3262313"/>
          <p14:tracePt t="69084" x="4695825" y="3278188"/>
          <p14:tracePt t="69091" x="4806950" y="3278188"/>
          <p14:tracePt t="69099" x="4943475" y="3302000"/>
          <p14:tracePt t="69107" x="5141913" y="3309938"/>
          <p14:tracePt t="69115" x="5300663" y="3317875"/>
          <p14:tracePt t="69123" x="5524500" y="3333750"/>
          <p14:tracePt t="69131" x="5724525" y="3333750"/>
          <p14:tracePt t="69139" x="5922963" y="3341688"/>
          <p14:tracePt t="69147" x="6178550" y="3341688"/>
          <p14:tracePt t="69155" x="6376988" y="3341688"/>
          <p14:tracePt t="69163" x="6569075" y="3341688"/>
          <p14:tracePt t="69175" x="6743700" y="3341688"/>
          <p14:tracePt t="69179" x="6943725" y="3341688"/>
          <p14:tracePt t="69187" x="7094538" y="3341688"/>
          <p14:tracePt t="69196" x="7278688" y="3341688"/>
          <p14:tracePt t="69203" x="7389813" y="3341688"/>
          <p14:tracePt t="69211" x="7510463" y="3341688"/>
          <p14:tracePt t="69219" x="7637463" y="3341688"/>
          <p14:tracePt t="69227" x="7748588" y="3341688"/>
          <p14:tracePt t="69235" x="7843838" y="3341688"/>
          <p14:tracePt t="69243" x="7924800" y="3341688"/>
          <p14:tracePt t="69251" x="8035925" y="3333750"/>
          <p14:tracePt t="69259" x="8131175" y="3325813"/>
          <p14:tracePt t="69268" x="8210550" y="3309938"/>
          <p14:tracePt t="69276" x="8355013" y="3294063"/>
          <p14:tracePt t="69283" x="8426450" y="3286125"/>
          <p14:tracePt t="69291" x="8497888" y="3278188"/>
          <p14:tracePt t="69302" x="8585200" y="3270250"/>
          <p14:tracePt t="69307" x="8618538" y="3252788"/>
          <p14:tracePt t="69315" x="8697913" y="3252788"/>
          <p14:tracePt t="69323" x="8777288" y="3236913"/>
          <p14:tracePt t="69331" x="8872538" y="3236913"/>
          <p14:tracePt t="69339" x="8920163" y="3228975"/>
          <p14:tracePt t="69347" x="8943975" y="3228975"/>
          <p14:tracePt t="69355" x="8959850" y="3228975"/>
          <p14:tracePt t="69363" x="8969375" y="3228975"/>
          <p14:tracePt t="69371" x="8977313" y="3221038"/>
          <p14:tracePt t="69411" x="8977313" y="3213100"/>
          <p14:tracePt t="69467" x="8959850" y="3197225"/>
          <p14:tracePt t="69475" x="8888413" y="3165475"/>
          <p14:tracePt t="69483" x="8777288" y="3117850"/>
          <p14:tracePt t="69491" x="8569325" y="3086100"/>
          <p14:tracePt t="69499" x="8267700" y="3022600"/>
          <p14:tracePt t="69507" x="7988300" y="2959100"/>
          <p14:tracePt t="69515" x="7645400" y="2862263"/>
          <p14:tracePt t="69523" x="7223125" y="2806700"/>
          <p14:tracePt t="69531" x="6832600" y="2774950"/>
          <p14:tracePt t="69539" x="6497638" y="2743200"/>
          <p14:tracePt t="69547" x="6218238" y="2743200"/>
          <p14:tracePt t="69555" x="5954713" y="2743200"/>
          <p14:tracePt t="69563" x="5803900" y="2743200"/>
          <p14:tracePt t="69571" x="5651500" y="2743200"/>
          <p14:tracePt t="69579" x="5548313" y="2743200"/>
          <p14:tracePt t="69587" x="5461000" y="2743200"/>
          <p14:tracePt t="69597" x="5429250" y="2743200"/>
          <p14:tracePt t="69605" x="5413375" y="2743200"/>
          <p14:tracePt t="69611" x="5365750" y="2743200"/>
          <p14:tracePt t="69619" x="5326063" y="2751138"/>
          <p14:tracePt t="69627" x="5310188" y="2759075"/>
          <p14:tracePt t="69635" x="5260975" y="2767013"/>
          <p14:tracePt t="69645" x="5197475" y="2774950"/>
          <p14:tracePt t="69651" x="5149850" y="2782888"/>
          <p14:tracePt t="69658" x="5062538" y="2798763"/>
          <p14:tracePt t="69671" x="5030788" y="2806700"/>
          <p14:tracePt t="69675" x="4983163" y="2814638"/>
          <p14:tracePt t="69684" x="4862513" y="2838450"/>
          <p14:tracePt t="69692" x="4767263" y="2838450"/>
          <p14:tracePt t="69699" x="4664075" y="2846388"/>
          <p14:tracePt t="69707" x="4543425" y="2854325"/>
          <p14:tracePt t="69716" x="4448175" y="2862263"/>
          <p14:tracePt t="69723" x="4321175" y="2862263"/>
          <p14:tracePt t="69731" x="4160838" y="2870200"/>
          <p14:tracePt t="69739" x="4049713" y="2886075"/>
          <p14:tracePt t="69747" x="3938588" y="2894013"/>
          <p14:tracePt t="69755" x="3883025" y="2901950"/>
          <p14:tracePt t="69763" x="3817938" y="2919413"/>
          <p14:tracePt t="69771" x="3770313" y="2927350"/>
          <p14:tracePt t="69779" x="3746500" y="2927350"/>
          <p14:tracePt t="69787" x="3730625" y="2935288"/>
          <p14:tracePt t="69795" x="3722688" y="2943225"/>
          <p14:tracePt t="69803" x="3714750" y="2943225"/>
          <p14:tracePt t="69819" x="3706813" y="2951163"/>
          <p14:tracePt t="69851" x="3706813" y="2959100"/>
          <p14:tracePt t="69875" x="3706813" y="2967038"/>
          <p14:tracePt t="69885" x="3706813" y="2974975"/>
          <p14:tracePt t="69892" x="3706813" y="2982913"/>
          <p14:tracePt t="69900" x="3706813" y="2998788"/>
          <p14:tracePt t="69907" x="3714750" y="3022600"/>
          <p14:tracePt t="69915" x="3730625" y="3046413"/>
          <p14:tracePt t="69923" x="3786188" y="3141663"/>
          <p14:tracePt t="69931" x="3883025" y="3236913"/>
          <p14:tracePt t="69939" x="3978275" y="3381375"/>
          <p14:tracePt t="69947" x="4057650" y="3452813"/>
          <p14:tracePt t="69955" x="4225925" y="3556000"/>
          <p14:tracePt t="69964" x="4424363" y="3732213"/>
          <p14:tracePt t="69972" x="4592638" y="3827463"/>
          <p14:tracePt t="69979" x="4902200" y="3963988"/>
          <p14:tracePt t="69987" x="5173663" y="4059238"/>
          <p14:tracePt t="69995" x="5405438" y="4122738"/>
          <p14:tracePt t="70003" x="5659438" y="4162425"/>
          <p14:tracePt t="70012" x="5915025" y="4217988"/>
          <p14:tracePt t="70019" x="6146800" y="4257675"/>
          <p14:tracePt t="70027" x="6384925" y="4265613"/>
          <p14:tracePt t="70035" x="6584950" y="4265613"/>
          <p14:tracePt t="70043" x="6800850" y="4265613"/>
          <p14:tracePt t="70050" x="6999288" y="4265613"/>
          <p14:tracePt t="70059" x="7110413" y="4281488"/>
          <p14:tracePt t="70068" x="7246938" y="4273550"/>
          <p14:tracePt t="70075" x="7358063" y="4273550"/>
          <p14:tracePt t="70079" x="7429500" y="4257675"/>
          <p14:tracePt t="70091" x="7502525" y="4241800"/>
          <p14:tracePt t="70100" x="7534275" y="4225925"/>
          <p14:tracePt t="70107" x="7597775" y="4162425"/>
          <p14:tracePt t="70115" x="7621588" y="4146550"/>
          <p14:tracePt t="70123" x="7645400" y="4122738"/>
          <p14:tracePt t="70131" x="7645400" y="4114800"/>
          <p14:tracePt t="70139" x="7653338" y="4098925"/>
          <p14:tracePt t="70147" x="7661275" y="4090988"/>
          <p14:tracePt t="70155" x="7677150" y="4083050"/>
          <p14:tracePt t="70163" x="7677150" y="4075113"/>
          <p14:tracePt t="70171" x="7685088" y="4067175"/>
          <p14:tracePt t="70179" x="7685088" y="4059238"/>
          <p14:tracePt t="70187" x="7693025" y="4051300"/>
          <p14:tracePt t="70195" x="7693025" y="4043363"/>
          <p14:tracePt t="70203" x="7700963" y="4035425"/>
          <p14:tracePt t="70211" x="7708900" y="4027488"/>
          <p14:tracePt t="70219" x="7716838" y="4019550"/>
          <p14:tracePt t="70231" x="7724775" y="4011613"/>
          <p14:tracePt t="70235" x="7740650" y="3987800"/>
          <p14:tracePt t="70243" x="7748588" y="3979863"/>
          <p14:tracePt t="70252" x="7772400" y="3898900"/>
          <p14:tracePt t="70259" x="7788275" y="3883025"/>
          <p14:tracePt t="70267" x="7820025" y="3835400"/>
          <p14:tracePt t="70275" x="7827963" y="3779838"/>
          <p14:tracePt t="70284" x="7843838" y="3763963"/>
          <p14:tracePt t="70291" x="7851775" y="3748088"/>
          <p14:tracePt t="70300" x="7859713" y="3724275"/>
          <p14:tracePt t="70307" x="7877175" y="3700463"/>
          <p14:tracePt t="70316" x="7877175" y="3692525"/>
          <p14:tracePt t="70323" x="7885113" y="3684588"/>
          <p14:tracePt t="70331" x="7893050" y="3668713"/>
          <p14:tracePt t="70339" x="7900988" y="3652838"/>
          <p14:tracePt t="70347" x="7916863" y="3644900"/>
          <p14:tracePt t="70355" x="7940675" y="3621088"/>
          <p14:tracePt t="70363" x="7972425" y="3571875"/>
          <p14:tracePt t="70371" x="8035925" y="3516313"/>
          <p14:tracePt t="70388" x="8147050" y="3444875"/>
          <p14:tracePt t="70395" x="8194675" y="3294063"/>
          <p14:tracePt t="70403" x="8218488" y="3252788"/>
          <p14:tracePt t="70411" x="8283575" y="3205163"/>
          <p14:tracePt t="70419" x="8299450" y="3189288"/>
          <p14:tracePt t="70427" x="8307388" y="3173413"/>
          <p14:tracePt t="70435" x="8315325" y="3157538"/>
          <p14:tracePt t="70443" x="8323263" y="3141663"/>
          <p14:tracePt t="70459" x="8331200" y="3125788"/>
          <p14:tracePt t="70466" x="8331200" y="3101975"/>
          <p14:tracePt t="70475" x="8339138" y="3086100"/>
          <p14:tracePt t="70484" x="8339138" y="3070225"/>
          <p14:tracePt t="70491" x="8347075" y="3046413"/>
          <p14:tracePt t="70500" x="8347075" y="3030538"/>
          <p14:tracePt t="70507" x="8347075" y="3014663"/>
          <p14:tracePt t="70516" x="8347075" y="3006725"/>
          <p14:tracePt t="70535" x="8347075" y="2998788"/>
          <p14:tracePt t="70539" x="8347075" y="2990850"/>
          <p14:tracePt t="70555" x="8339138" y="2982913"/>
          <p14:tracePt t="70571" x="8331200" y="2967038"/>
          <p14:tracePt t="70579" x="8323263" y="2967038"/>
          <p14:tracePt t="70587" x="8267700" y="2959100"/>
          <p14:tracePt t="70598" x="8218488" y="2943225"/>
          <p14:tracePt t="70606" x="8186738" y="2919413"/>
          <p14:tracePt t="70611" x="8170863" y="2919413"/>
          <p14:tracePt t="70619" x="8131175" y="2901950"/>
          <p14:tracePt t="70627" x="8075613" y="2894013"/>
          <p14:tracePt t="70635" x="8035925" y="2878138"/>
          <p14:tracePt t="70643" x="7964488" y="2878138"/>
          <p14:tracePt t="70652" x="7877175" y="2878138"/>
          <p14:tracePt t="70662" x="7812088" y="2878138"/>
          <p14:tracePt t="70669" x="7708900" y="2870200"/>
          <p14:tracePt t="70675" x="7589838" y="2870200"/>
          <p14:tracePt t="70687" x="7477125" y="2870200"/>
          <p14:tracePt t="70691" x="7318375" y="2870200"/>
          <p14:tracePt t="70700" x="7199313" y="2870200"/>
          <p14:tracePt t="70707" x="7054850" y="2870200"/>
          <p14:tracePt t="70716" x="6919913" y="2870200"/>
          <p14:tracePt t="70723" x="6680200" y="2870200"/>
          <p14:tracePt t="70731" x="6529388" y="2870200"/>
          <p14:tracePt t="70739" x="6313488" y="2870200"/>
          <p14:tracePt t="70747" x="6115050" y="2870200"/>
          <p14:tracePt t="70755" x="6002338" y="2870200"/>
          <p14:tracePt t="70763" x="5875338" y="2870200"/>
          <p14:tracePt t="70771" x="5756275" y="2870200"/>
          <p14:tracePt t="70779" x="5659438" y="2870200"/>
          <p14:tracePt t="70787" x="5556250" y="2870200"/>
          <p14:tracePt t="70795" x="5468938" y="2870200"/>
          <p14:tracePt t="70803" x="5405438" y="2870200"/>
          <p14:tracePt t="70811" x="5334000" y="2870200"/>
          <p14:tracePt t="70819" x="5276850" y="2878138"/>
          <p14:tracePt t="70827" x="5260975" y="2886075"/>
          <p14:tracePt t="70839" x="5165725" y="2894013"/>
          <p14:tracePt t="70843" x="5118100" y="2894013"/>
          <p14:tracePt t="70852" x="5054600" y="2901950"/>
          <p14:tracePt t="70859" x="4975225" y="2919413"/>
          <p14:tracePt t="70868" x="4886325" y="2935288"/>
          <p14:tracePt t="70875" x="4854575" y="2943225"/>
          <p14:tracePt t="70884" x="4806950" y="2951163"/>
          <p14:tracePt t="70891" x="4695825" y="2959100"/>
          <p14:tracePt t="70900" x="4656138" y="2967038"/>
          <p14:tracePt t="70907" x="4584700" y="2974975"/>
          <p14:tracePt t="70915" x="4567238" y="2982913"/>
          <p14:tracePt t="70924" x="4551363" y="2982913"/>
          <p14:tracePt t="70932" x="4535488" y="2990850"/>
          <p14:tracePt t="70939" x="4527550" y="2998788"/>
          <p14:tracePt t="70947" x="4519613" y="2998788"/>
          <p14:tracePt t="70955" x="4511675" y="3006725"/>
          <p14:tracePt t="70963" x="4511675" y="3014663"/>
          <p14:tracePt t="70971" x="4503738" y="3014663"/>
          <p14:tracePt t="70979" x="4503738" y="3022600"/>
          <p14:tracePt t="71003" x="4503738" y="3030538"/>
          <p14:tracePt t="71019" x="4503738" y="3038475"/>
          <p14:tracePt t="71027" x="4503738" y="3046413"/>
          <p14:tracePt t="71035" x="4503738" y="3062288"/>
          <p14:tracePt t="71051" x="4511675" y="3070225"/>
          <p14:tracePt t="71059" x="4527550" y="3078163"/>
          <p14:tracePt t="71067" x="4543425" y="3094038"/>
          <p14:tracePt t="71075" x="4551363" y="3109913"/>
          <p14:tracePt t="71083" x="4632325" y="3125788"/>
          <p14:tracePt t="71091" x="4664075" y="3141663"/>
          <p14:tracePt t="71100" x="4711700" y="3157538"/>
          <p14:tracePt t="71107" x="4862513" y="3181350"/>
          <p14:tracePt t="71116" x="4933950" y="3205163"/>
          <p14:tracePt t="71123" x="5070475" y="3221038"/>
          <p14:tracePt t="71132" x="5221288" y="3228975"/>
          <p14:tracePt t="71143" x="5326063" y="3236913"/>
          <p14:tracePt t="71147" x="5453063" y="3252788"/>
          <p14:tracePt t="71155" x="5572125" y="3252788"/>
          <p14:tracePt t="71163" x="5684838" y="3252788"/>
          <p14:tracePt t="71171" x="5811838" y="3252788"/>
          <p14:tracePt t="71179" x="6010275" y="3252788"/>
          <p14:tracePt t="71187" x="6122988" y="3252788"/>
          <p14:tracePt t="71195" x="6289675" y="3252788"/>
          <p14:tracePt t="71203" x="6402388" y="3244850"/>
          <p14:tracePt t="71211" x="6553200" y="3236913"/>
          <p14:tracePt t="71219" x="6688138" y="3228975"/>
          <p14:tracePt t="71227" x="6896100" y="3189288"/>
          <p14:tracePt t="71235" x="6991350" y="3181350"/>
          <p14:tracePt t="71243" x="7135813" y="3157538"/>
          <p14:tracePt t="71251" x="7246938" y="3157538"/>
          <p14:tracePt t="71259" x="7310438" y="3133725"/>
          <p14:tracePt t="71268" x="7421563" y="3117850"/>
          <p14:tracePt t="71275" x="7477125" y="3109913"/>
          <p14:tracePt t="71283" x="7493000" y="3101975"/>
          <p14:tracePt t="71295" x="7510463" y="3101975"/>
          <p14:tracePt t="71300" x="7534275" y="3101975"/>
          <p14:tracePt t="71308" x="7566025" y="3094038"/>
          <p14:tracePt t="71316" x="7581900" y="3086100"/>
          <p14:tracePt t="71323" x="7605713" y="3086100"/>
          <p14:tracePt t="71331" x="7621588" y="3086100"/>
          <p14:tracePt t="71339" x="7661275" y="3078163"/>
          <p14:tracePt t="71349" x="7669213" y="3078163"/>
          <p14:tracePt t="71357" x="7685088" y="3078163"/>
          <p14:tracePt t="71364" x="7700963" y="3078163"/>
          <p14:tracePt t="71372" x="7724775" y="3078163"/>
          <p14:tracePt t="71379" x="7756525" y="3078163"/>
          <p14:tracePt t="71387" x="7804150" y="3062288"/>
          <p14:tracePt t="71395" x="7827963" y="3054350"/>
          <p14:tracePt t="71403" x="7851775" y="3046413"/>
          <p14:tracePt t="71411" x="7869238" y="3046413"/>
          <p14:tracePt t="71419" x="7877175" y="3038475"/>
          <p14:tracePt t="71427" x="7885113" y="3038475"/>
          <p14:tracePt t="71435" x="7893050" y="3038475"/>
          <p14:tracePt t="71451" x="7900988" y="3038475"/>
          <p14:tracePt t="71459" x="7908925" y="3038475"/>
          <p14:tracePt t="71555" x="7859713" y="3038475"/>
          <p14:tracePt t="71564" x="7812088" y="3030538"/>
          <p14:tracePt t="71572" x="7724775" y="3030538"/>
          <p14:tracePt t="71580" x="7661275" y="3030538"/>
          <p14:tracePt t="71587" x="7502525" y="3030538"/>
          <p14:tracePt t="71595" x="7262813" y="3030538"/>
          <p14:tracePt t="71603" x="7110413" y="3030538"/>
          <p14:tracePt t="71611" x="6848475" y="3038475"/>
          <p14:tracePt t="71619" x="6569075" y="3038475"/>
          <p14:tracePt t="71627" x="6329363" y="3038475"/>
          <p14:tracePt t="71635" x="6026150" y="3038475"/>
          <p14:tracePt t="71643" x="5700713" y="3038475"/>
          <p14:tracePt t="71651" x="5548313" y="3038475"/>
          <p14:tracePt t="71659" x="5334000" y="3038475"/>
          <p14:tracePt t="71667" x="5133975" y="3046413"/>
          <p14:tracePt t="71675" x="5014913" y="3046413"/>
          <p14:tracePt t="71682" x="4886325" y="3046413"/>
          <p14:tracePt t="71691" x="4767263" y="3046413"/>
          <p14:tracePt t="71700" x="4703763" y="3046413"/>
          <p14:tracePt t="71707" x="4600575" y="3046413"/>
          <p14:tracePt t="71716" x="4511675" y="3046413"/>
          <p14:tracePt t="71723" x="4479925" y="3054350"/>
          <p14:tracePt t="71731" x="4400550" y="3062288"/>
          <p14:tracePt t="71739" x="4321175" y="3078163"/>
          <p14:tracePt t="71747" x="4249738" y="3094038"/>
          <p14:tracePt t="71755" x="4144963" y="3109913"/>
          <p14:tracePt t="71763" x="4025900" y="3133725"/>
          <p14:tracePt t="71771" x="3986213" y="3149600"/>
          <p14:tracePt t="71779" x="3914775" y="3173413"/>
          <p14:tracePt t="71787" x="3898900" y="3189288"/>
          <p14:tracePt t="71795" x="3883025" y="3205163"/>
          <p14:tracePt t="71803" x="3867150" y="3213100"/>
          <p14:tracePt t="71811" x="3851275" y="3221038"/>
          <p14:tracePt t="71819" x="3843338" y="3244850"/>
          <p14:tracePt t="71827" x="3833813" y="3244850"/>
          <p14:tracePt t="71835" x="3825875" y="3262313"/>
          <p14:tracePt t="71843" x="3817938" y="3270250"/>
          <p14:tracePt t="71851" x="3817938" y="3278188"/>
          <p14:tracePt t="71859" x="3817938" y="3286125"/>
          <p14:tracePt t="71868" x="3810000" y="3309938"/>
          <p14:tracePt t="71875" x="3810000" y="3341688"/>
          <p14:tracePt t="71884" x="3810000" y="3381375"/>
          <p14:tracePt t="71891" x="3817938" y="3405188"/>
          <p14:tracePt t="71900" x="3867150" y="3429000"/>
          <p14:tracePt t="71907" x="3875088" y="3452813"/>
          <p14:tracePt t="71916" x="3962400" y="3468688"/>
          <p14:tracePt t="71923" x="4089400" y="3476625"/>
          <p14:tracePt t="71932" x="4337050" y="3500438"/>
          <p14:tracePt t="71939" x="4535488" y="3516313"/>
          <p14:tracePt t="71947" x="4933950" y="3524250"/>
          <p14:tracePt t="71955" x="5300663" y="3524250"/>
          <p14:tracePt t="71963" x="5708650" y="3524250"/>
          <p14:tracePt t="71971" x="6138863" y="3524250"/>
          <p14:tracePt t="71981" x="6465888" y="3540125"/>
          <p14:tracePt t="71987" x="6751638" y="3540125"/>
          <p14:tracePt t="71995" x="7094538" y="3540125"/>
          <p14:tracePt t="72003" x="7334250" y="3540125"/>
          <p14:tracePt t="72011" x="7453313" y="3532188"/>
          <p14:tracePt t="72019" x="7566025" y="3516313"/>
          <p14:tracePt t="72027" x="7645400" y="3492500"/>
          <p14:tracePt t="72035" x="7661275" y="3484563"/>
          <p14:tracePt t="72043" x="7677150" y="3476625"/>
          <p14:tracePt t="72051" x="7700963" y="3452813"/>
          <p14:tracePt t="72059" x="7708900" y="3429000"/>
          <p14:tracePt t="72067" x="7724775" y="3421063"/>
          <p14:tracePt t="72075" x="7732713" y="3397250"/>
          <p14:tracePt t="72083" x="7748588" y="3389313"/>
          <p14:tracePt t="72091" x="7756525" y="3373438"/>
          <p14:tracePt t="72098" x="7772400" y="3349625"/>
          <p14:tracePt t="72107" x="7772400" y="3341688"/>
          <p14:tracePt t="72116" x="7788275" y="3333750"/>
          <p14:tracePt t="72123" x="7788275" y="3325813"/>
          <p14:tracePt t="72132" x="7796213" y="3325813"/>
          <p14:tracePt t="72139" x="7796213" y="3317875"/>
          <p14:tracePt t="72148" x="7804150" y="3317875"/>
          <p14:tracePt t="72164" x="7804150" y="3309938"/>
          <p14:tracePt t="72171" x="7812088" y="3309938"/>
          <p14:tracePt t="72179" x="7812088" y="3294063"/>
          <p14:tracePt t="72187" x="7827963" y="3294063"/>
          <p14:tracePt t="72195" x="7827963" y="3286125"/>
          <p14:tracePt t="72203" x="7827963" y="3270250"/>
          <p14:tracePt t="72211" x="7835900" y="3270250"/>
          <p14:tracePt t="72220" x="7835900" y="3252788"/>
          <p14:tracePt t="72235" x="7835900" y="3244850"/>
          <p14:tracePt t="72243" x="7835900" y="3228975"/>
          <p14:tracePt t="72259" x="7827963" y="3213100"/>
          <p14:tracePt t="72267" x="7812088" y="3205163"/>
          <p14:tracePt t="72275" x="7804150" y="3197225"/>
          <p14:tracePt t="72282" x="7772400" y="3181350"/>
          <p14:tracePt t="72291" x="7693025" y="3165475"/>
          <p14:tracePt t="72299" x="7605713" y="3165475"/>
          <p14:tracePt t="72307" x="7542213" y="3125788"/>
          <p14:tracePt t="72316" x="7437438" y="3125788"/>
          <p14:tracePt t="72323" x="7318375" y="3117850"/>
          <p14:tracePt t="72332" x="7223125" y="3117850"/>
          <p14:tracePt t="72339" x="7094538" y="3117850"/>
          <p14:tracePt t="72348" x="6943725" y="3117850"/>
          <p14:tracePt t="72352" x="6792913" y="3117850"/>
          <p14:tracePt t="72364" x="6616700" y="3117850"/>
          <p14:tracePt t="72372" x="6418263" y="3117850"/>
          <p14:tracePt t="72379" x="6305550" y="3117850"/>
          <p14:tracePt t="72387" x="6170613" y="3117850"/>
          <p14:tracePt t="72395" x="6059488" y="3117850"/>
          <p14:tracePt t="72403" x="5962650" y="3117850"/>
          <p14:tracePt t="72411" x="5915025" y="3125788"/>
          <p14:tracePt t="72419" x="5859463" y="3133725"/>
          <p14:tracePt t="72427" x="5827713" y="3141663"/>
          <p14:tracePt t="72435" x="5780088" y="3157538"/>
          <p14:tracePt t="72444" x="5772150" y="3165475"/>
          <p14:tracePt t="72451" x="5756275" y="3173413"/>
          <p14:tracePt t="72459" x="5748338" y="3181350"/>
          <p14:tracePt t="72467" x="5724525" y="3189288"/>
          <p14:tracePt t="72475" x="5716588" y="3189288"/>
          <p14:tracePt t="72484" x="5716588" y="3205163"/>
          <p14:tracePt t="72491" x="5708650" y="3205163"/>
          <p14:tracePt t="72503" x="5700713" y="3213100"/>
          <p14:tracePt t="72507" x="5692775" y="3221038"/>
          <p14:tracePt t="72515" x="5692775" y="3228975"/>
          <p14:tracePt t="72523" x="5684838" y="3228975"/>
          <p14:tracePt t="72532" x="5676900" y="3236913"/>
          <p14:tracePt t="72539" x="5667375" y="3244850"/>
          <p14:tracePt t="72548" x="5659438" y="3252788"/>
          <p14:tracePt t="72554" x="5651500" y="3262313"/>
          <p14:tracePt t="72564" x="5643563" y="3270250"/>
          <p14:tracePt t="72571" x="5627688" y="3294063"/>
          <p14:tracePt t="72579" x="5627688" y="3309938"/>
          <p14:tracePt t="72587" x="5619750" y="3333750"/>
          <p14:tracePt t="72595" x="5611813" y="3341688"/>
          <p14:tracePt t="72603" x="5603875" y="3349625"/>
          <p14:tracePt t="72611" x="5603875" y="3365500"/>
          <p14:tracePt t="72619" x="5603875" y="3373438"/>
          <p14:tracePt t="72635" x="5603875" y="3381375"/>
          <p14:tracePt t="72643" x="5603875" y="3389313"/>
          <p14:tracePt t="72655" x="5603875" y="3397250"/>
          <p14:tracePt t="72659" x="5611813" y="3405188"/>
          <p14:tracePt t="72667" x="5619750" y="3413125"/>
          <p14:tracePt t="72675" x="5635625" y="3429000"/>
          <p14:tracePt t="72683" x="5700713" y="3452813"/>
          <p14:tracePt t="72691" x="5764213" y="3460750"/>
          <p14:tracePt t="72699" x="5930900" y="3492500"/>
          <p14:tracePt t="72707" x="6138863" y="3532188"/>
          <p14:tracePt t="72715" x="6384925" y="3556000"/>
          <p14:tracePt t="72723" x="6735763" y="3571875"/>
          <p14:tracePt t="72732" x="7062788" y="3571875"/>
          <p14:tracePt t="72739" x="7342188" y="3587750"/>
          <p14:tracePt t="72747" x="7645400" y="3587750"/>
          <p14:tracePt t="72755" x="7932738" y="3587750"/>
          <p14:tracePt t="72763" x="8210550" y="3587750"/>
          <p14:tracePt t="72771" x="8394700" y="3579813"/>
          <p14:tracePt t="72779" x="8602663" y="3548063"/>
          <p14:tracePt t="72787" x="8697913" y="3508375"/>
          <p14:tracePt t="72795" x="8777288" y="3468688"/>
          <p14:tracePt t="72807" x="8809038" y="3421063"/>
          <p14:tracePt t="72811" x="8824913" y="3365500"/>
          <p14:tracePt t="72819" x="8840788" y="3294063"/>
          <p14:tracePt t="72827" x="8856663" y="3221038"/>
          <p14:tracePt t="72835" x="8864600" y="3165475"/>
          <p14:tracePt t="72843" x="8864600" y="3101975"/>
          <p14:tracePt t="72851" x="8864600" y="3062288"/>
          <p14:tracePt t="72859" x="8864600" y="3038475"/>
          <p14:tracePt t="72867" x="8864600" y="3022600"/>
          <p14:tracePt t="72875" x="8864600" y="3006725"/>
          <p14:tracePt t="72883" x="8864600" y="2998788"/>
          <p14:tracePt t="72891" x="8864600" y="2990850"/>
          <p14:tracePt t="72899" x="8864600" y="2974975"/>
          <p14:tracePt t="72907" x="8848725" y="2967038"/>
          <p14:tracePt t="72916" x="8824913" y="2951163"/>
          <p14:tracePt t="72923" x="8753475" y="2909888"/>
          <p14:tracePt t="72932" x="8634413" y="2886075"/>
          <p14:tracePt t="72939" x="8442325" y="2854325"/>
          <p14:tracePt t="72948" x="8218488" y="2774950"/>
          <p14:tracePt t="72959" x="8020050" y="2751138"/>
          <p14:tracePt t="72964" x="7748588" y="2727325"/>
          <p14:tracePt t="72971" x="7373938" y="2695575"/>
          <p14:tracePt t="72979" x="7046913" y="2695575"/>
          <p14:tracePt t="72987" x="6704013" y="2679700"/>
          <p14:tracePt t="72995" x="6369050" y="2663825"/>
          <p14:tracePt t="73003" x="6130925" y="2655888"/>
          <p14:tracePt t="73011" x="5954713" y="2655888"/>
          <p14:tracePt t="73019" x="5756275" y="2640013"/>
          <p14:tracePt t="73027" x="5659438" y="2640013"/>
          <p14:tracePt t="73035" x="5588000" y="2640013"/>
          <p14:tracePt t="73043" x="5572125" y="2647950"/>
          <p14:tracePt t="73051" x="5556250" y="2655888"/>
          <p14:tracePt t="73059" x="5548313" y="2655888"/>
          <p14:tracePt t="73067" x="5492750" y="2679700"/>
          <p14:tracePt t="73075" x="5468938" y="2735263"/>
          <p14:tracePt t="73083" x="5357813" y="2782888"/>
          <p14:tracePt t="73091" x="5300663" y="2838450"/>
          <p14:tracePt t="73100" x="5197475" y="2870200"/>
          <p14:tracePt t="73111" x="5126038" y="2886075"/>
          <p14:tracePt t="73114" x="5070475" y="2909888"/>
          <p14:tracePt t="73123" x="5030788" y="2919413"/>
          <p14:tracePt t="73132" x="4991100" y="2927350"/>
          <p14:tracePt t="73139" x="4959350" y="2943225"/>
          <p14:tracePt t="73148" x="4943475" y="2943225"/>
          <p14:tracePt t="73164" x="4933950" y="2951163"/>
          <p14:tracePt t="73171" x="4926013" y="2959100"/>
          <p14:tracePt t="73189" x="4918075" y="2967038"/>
          <p14:tracePt t="73199" x="4910138" y="2967038"/>
          <p14:tracePt t="73204" x="4902200" y="2982913"/>
          <p14:tracePt t="73212" x="4894263" y="2998788"/>
          <p14:tracePt t="73219" x="4870450" y="3022600"/>
          <p14:tracePt t="73227" x="4870450" y="3038475"/>
          <p14:tracePt t="73235" x="4854575" y="3054350"/>
          <p14:tracePt t="73243" x="4846638" y="3078163"/>
          <p14:tracePt t="73251" x="4830763" y="3086100"/>
          <p14:tracePt t="73264" x="4830763" y="3101975"/>
          <p14:tracePt t="73275" x="4822825" y="3117850"/>
          <p14:tracePt t="73291" x="4822825" y="3125788"/>
          <p14:tracePt t="73299" x="4822825" y="3133725"/>
          <p14:tracePt t="73307" x="4822825" y="3141663"/>
          <p14:tracePt t="73316" x="4822825" y="3149600"/>
          <p14:tracePt t="73323" x="4822825" y="3157538"/>
          <p14:tracePt t="73331" x="4822825" y="3173413"/>
          <p14:tracePt t="73339" x="4822825" y="3181350"/>
          <p14:tracePt t="73348" x="4838700" y="3197225"/>
          <p14:tracePt t="73355" x="4846638" y="3205163"/>
          <p14:tracePt t="73364" x="4854575" y="3221038"/>
          <p14:tracePt t="73371" x="4894263" y="3228975"/>
          <p14:tracePt t="73379" x="4918075" y="3236913"/>
          <p14:tracePt t="73388" x="4943475" y="3270250"/>
          <p14:tracePt t="73395" x="4959350" y="3270250"/>
          <p14:tracePt t="73403" x="5062538" y="3286125"/>
          <p14:tracePt t="73411" x="5094288" y="3294063"/>
          <p14:tracePt t="73420" x="5229225" y="3317875"/>
          <p14:tracePt t="73427" x="5389563" y="3325813"/>
          <p14:tracePt t="73435" x="5508625" y="3325813"/>
          <p14:tracePt t="73443" x="5635625" y="3325813"/>
          <p14:tracePt t="73451" x="5788025" y="3325813"/>
          <p14:tracePt t="73459" x="5938838" y="3325813"/>
          <p14:tracePt t="73467" x="6154738" y="3325813"/>
          <p14:tracePt t="73475" x="6313488" y="3325813"/>
          <p14:tracePt t="73483" x="6442075" y="3302000"/>
          <p14:tracePt t="73491" x="6577013" y="3294063"/>
          <p14:tracePt t="73499" x="6696075" y="3278188"/>
          <p14:tracePt t="73507" x="6792913" y="3270250"/>
          <p14:tracePt t="73516" x="6904038" y="3236913"/>
          <p14:tracePt t="73523" x="6959600" y="3213100"/>
          <p14:tracePt t="73531" x="6991350" y="3197225"/>
          <p14:tracePt t="73539" x="7038975" y="3181350"/>
          <p14:tracePt t="73548" x="7070725" y="3165475"/>
          <p14:tracePt t="73555" x="7078663" y="3149600"/>
          <p14:tracePt t="73564" x="7094538" y="3149600"/>
          <p14:tracePt t="73571" x="7102475" y="3133725"/>
          <p14:tracePt t="73579" x="7110413" y="3125788"/>
          <p14:tracePt t="73587" x="7118350" y="3117850"/>
          <p14:tracePt t="73603" x="7118350" y="3109913"/>
          <p14:tracePt t="73611" x="7126288" y="3109913"/>
          <p14:tracePt t="73619" x="7135813" y="3094038"/>
          <p14:tracePt t="73702" x="7118350" y="3078163"/>
          <p14:tracePt t="73708" x="7102475" y="3070225"/>
          <p14:tracePt t="73715" x="7054850" y="3054350"/>
          <p14:tracePt t="73723" x="6999288" y="3046413"/>
          <p14:tracePt t="73730" x="6983413" y="3038475"/>
          <p14:tracePt t="73739" x="6872288" y="3038475"/>
          <p14:tracePt t="73748" x="6759575" y="3038475"/>
          <p14:tracePt t="73755" x="6696075" y="3038475"/>
          <p14:tracePt t="73764" x="6616700" y="3038475"/>
          <p14:tracePt t="73771" x="6537325" y="3038475"/>
          <p14:tracePt t="73779" x="6473825" y="3038475"/>
          <p14:tracePt t="73788" x="6392863" y="3038475"/>
          <p14:tracePt t="73795" x="6281738" y="3038475"/>
          <p14:tracePt t="73803" x="6218238" y="3038475"/>
          <p14:tracePt t="73811" x="6115050" y="3038475"/>
          <p14:tracePt t="73819" x="5994400" y="3038475"/>
          <p14:tracePt t="73827" x="5962650" y="3038475"/>
          <p14:tracePt t="73835" x="5859463" y="3038475"/>
          <p14:tracePt t="73843" x="5772150" y="3038475"/>
          <p14:tracePt t="73851" x="5676900" y="3038475"/>
          <p14:tracePt t="73859" x="5603875" y="3038475"/>
          <p14:tracePt t="73867" x="5548313" y="3038475"/>
          <p14:tracePt t="73875" x="5516563" y="3038475"/>
          <p14:tracePt t="73883" x="5508625" y="3038475"/>
          <p14:tracePt t="73891" x="5476875" y="3038475"/>
          <p14:tracePt t="73899" x="5461000" y="3038475"/>
          <p14:tracePt t="73907" x="5453063" y="3046413"/>
          <p14:tracePt t="73916" x="5429250" y="3046413"/>
          <p14:tracePt t="73923" x="5413375" y="3046413"/>
          <p14:tracePt t="73931" x="5397500" y="3054350"/>
          <p14:tracePt t="73939" x="5373688" y="3054350"/>
          <p14:tracePt t="73948" x="5341938" y="3054350"/>
          <p14:tracePt t="73955" x="5318125" y="3062288"/>
          <p14:tracePt t="73964" x="5268913" y="3070225"/>
          <p14:tracePt t="73971" x="5253038" y="3078163"/>
          <p14:tracePt t="73980" x="5245100" y="3086100"/>
          <p14:tracePt t="73987" x="5213350" y="3094038"/>
          <p14:tracePt t="73995" x="5197475" y="3101975"/>
          <p14:tracePt t="74003" x="5189538" y="3109913"/>
          <p14:tracePt t="74011" x="5165725" y="3117850"/>
          <p14:tracePt t="74020" x="5149850" y="3125788"/>
          <p14:tracePt t="74027" x="5141913" y="3125788"/>
          <p14:tracePt t="74035" x="5133975" y="3141663"/>
          <p14:tracePt t="74043" x="5118100" y="3141663"/>
          <p14:tracePt t="74051" x="5118100" y="3149600"/>
          <p14:tracePt t="74059" x="5102225" y="3157538"/>
          <p14:tracePt t="74067" x="5102225" y="3165475"/>
          <p14:tracePt t="74075" x="5094288" y="3173413"/>
          <p14:tracePt t="74084" x="5086350" y="3173413"/>
          <p14:tracePt t="74091" x="5086350" y="3181350"/>
          <p14:tracePt t="74206" x="5094288" y="3181350"/>
          <p14:tracePt t="74214" x="5110163" y="3189288"/>
          <p14:tracePt t="74220" x="5133975" y="3189288"/>
          <p14:tracePt t="74227" x="5181600" y="3197225"/>
          <p14:tracePt t="74235" x="5213350" y="3197225"/>
          <p14:tracePt t="74243" x="5318125" y="3197225"/>
          <p14:tracePt t="74251" x="5461000" y="3197225"/>
          <p14:tracePt t="74259" x="5580063" y="3197225"/>
          <p14:tracePt t="74267" x="5740400" y="3197225"/>
          <p14:tracePt t="74275" x="5978525" y="3189288"/>
          <p14:tracePt t="74283" x="6138863" y="3181350"/>
          <p14:tracePt t="74291" x="6361113" y="3173413"/>
          <p14:tracePt t="74299" x="6569075" y="3133725"/>
          <p14:tracePt t="74307" x="6727825" y="3125788"/>
          <p14:tracePt t="74315" x="6872288" y="3109913"/>
          <p14:tracePt t="74319" x="7023100" y="3101975"/>
          <p14:tracePt t="74331" x="7143750" y="3101975"/>
          <p14:tracePt t="74339" x="7215188" y="3094038"/>
          <p14:tracePt t="74347" x="7302500" y="3086100"/>
          <p14:tracePt t="74354" x="7334250" y="3078163"/>
          <p14:tracePt t="74364" x="7350125" y="3070225"/>
          <p14:tracePt t="74371" x="7373938" y="3070225"/>
          <p14:tracePt t="74380" x="7381875" y="3062288"/>
          <p14:tracePt t="74387" x="7397750" y="3062288"/>
          <p14:tracePt t="74395" x="7405688" y="3046413"/>
          <p14:tracePt t="74404" x="7421563" y="3038475"/>
          <p14:tracePt t="74411" x="7437438" y="3030538"/>
          <p14:tracePt t="74422" x="7445375" y="3022600"/>
          <p14:tracePt t="74428" x="7461250" y="3014663"/>
          <p14:tracePt t="74443" x="7469188" y="3006725"/>
          <p14:tracePt t="74459" x="7477125" y="2998788"/>
          <p14:tracePt t="74499" x="7485063" y="2998788"/>
          <p14:tracePt t="75029" x="7493000" y="2998788"/>
          <p14:tracePt t="75035" x="7493000" y="2990850"/>
          <p14:tracePt t="75587" x="7502525" y="2990850"/>
          <p14:tracePt t="75596" x="7510463" y="3006725"/>
          <p14:tracePt t="75605" x="7518400" y="3014663"/>
          <p14:tracePt t="75611" x="7526338" y="3030538"/>
          <p14:tracePt t="75619" x="7550150" y="3030538"/>
          <p14:tracePt t="75627" x="7558088" y="3038475"/>
          <p14:tracePt t="75644" x="7566025" y="3038475"/>
          <p14:tracePt t="75666" x="7566025" y="3046413"/>
          <p14:tracePt t="75687" x="7566025" y="3054350"/>
          <p14:tracePt t="75691" x="7566025" y="3062288"/>
          <p14:tracePt t="75699" x="7573963" y="3070225"/>
          <p14:tracePt t="75708" x="7573963" y="3078163"/>
          <p14:tracePt t="75715" x="7573963" y="3086100"/>
          <p14:tracePt t="76068" x="7573963" y="3094038"/>
          <p14:tracePt t="76075" x="7566025" y="3109913"/>
          <p14:tracePt t="76083" x="7566025" y="3117850"/>
          <p14:tracePt t="76091" x="7558088" y="3125788"/>
          <p14:tracePt t="76100" x="7550150" y="3125788"/>
          <p14:tracePt t="76107" x="7550150" y="3133725"/>
          <p14:tracePt t="76116" x="7542213" y="3141663"/>
          <p14:tracePt t="76123" x="7542213" y="3149600"/>
          <p14:tracePt t="76132" x="7526338" y="3149600"/>
          <p14:tracePt t="76139" x="7526338" y="3157538"/>
          <p14:tracePt t="76147" x="7518400" y="3157538"/>
          <p14:tracePt t="76163" x="7502525" y="3165475"/>
          <p14:tracePt t="76180" x="7485063" y="3165475"/>
          <p14:tracePt t="76187" x="7477125" y="3165475"/>
          <p14:tracePt t="76195" x="7461250" y="3165475"/>
          <p14:tracePt t="76203" x="7429500" y="3165475"/>
          <p14:tracePt t="76211" x="7358063" y="3165475"/>
          <p14:tracePt t="76219" x="7270750" y="3157538"/>
          <p14:tracePt t="76227" x="7175500" y="3157538"/>
          <p14:tracePt t="76235" x="7070725" y="3149600"/>
          <p14:tracePt t="76243" x="6983413" y="3141663"/>
          <p14:tracePt t="76251" x="6951663" y="3133725"/>
          <p14:tracePt t="76259" x="6904038" y="3125788"/>
          <p14:tracePt t="76268" x="6880225" y="3117850"/>
          <p14:tracePt t="76275" x="6864350" y="3109913"/>
          <p14:tracePt t="76284" x="6824663" y="3101975"/>
          <p14:tracePt t="76291" x="6769100" y="3086100"/>
          <p14:tracePt t="76299" x="6727825" y="3070225"/>
          <p14:tracePt t="76307" x="6711950" y="3054350"/>
          <p14:tracePt t="76316" x="6569075" y="2998788"/>
          <p14:tracePt t="76324" x="6553200" y="2974975"/>
          <p14:tracePt t="76332" x="6537325" y="2967038"/>
          <p14:tracePt t="76339" x="6505575" y="2951163"/>
          <p14:tracePt t="76347" x="6489700" y="2919413"/>
          <p14:tracePt t="76355" x="6465888" y="2909888"/>
          <p14:tracePt t="76363" x="6465888" y="2894013"/>
          <p14:tracePt t="76371" x="6457950" y="2886075"/>
          <p14:tracePt t="76379" x="6418263" y="2878138"/>
          <p14:tracePt t="76387" x="6402388" y="2862263"/>
          <p14:tracePt t="76395" x="6384925" y="2854325"/>
          <p14:tracePt t="76404" x="6345238" y="2838450"/>
          <p14:tracePt t="76411" x="6289675" y="2830513"/>
          <p14:tracePt t="76419" x="6281738" y="2830513"/>
          <p14:tracePt t="76427" x="6265863" y="2830513"/>
          <p14:tracePt t="76435" x="6257925" y="2830513"/>
          <p14:tracePt t="76451" x="6249988" y="2830513"/>
          <p14:tracePt t="76459" x="6242050" y="2830513"/>
          <p14:tracePt t="76475" x="6226175" y="2830513"/>
          <p14:tracePt t="76482" x="6202363" y="2838450"/>
          <p14:tracePt t="76491" x="6130925" y="2854325"/>
          <p14:tracePt t="76498" x="6091238" y="2886075"/>
          <p14:tracePt t="76507" x="6018213" y="2909888"/>
          <p14:tracePt t="76515" x="5930900" y="2935288"/>
          <p14:tracePt t="76523" x="5859463" y="2974975"/>
          <p14:tracePt t="76532" x="5811838" y="2998788"/>
          <p14:tracePt t="76539" x="5788025" y="3014663"/>
          <p14:tracePt t="76547" x="5772150" y="3022600"/>
          <p14:tracePt t="76555" x="5756275" y="3030538"/>
          <p14:tracePt t="76563" x="5748338" y="3030538"/>
          <p14:tracePt t="76571" x="5740400" y="3038475"/>
          <p14:tracePt t="76645" x="5732463" y="2982913"/>
          <p14:tracePt t="76651" x="5724525" y="2927350"/>
          <p14:tracePt t="76660" x="5716588" y="2894013"/>
          <p14:tracePt t="76668" x="5716588" y="2814638"/>
          <p14:tracePt t="76675" x="5708650" y="2790825"/>
          <p14:tracePt t="76683" x="5708650" y="2759075"/>
          <p14:tracePt t="76691" x="5708650" y="2743200"/>
          <p14:tracePt t="76698" x="5708650" y="2719388"/>
          <p14:tracePt t="76708" x="5708650" y="2711450"/>
          <p14:tracePt t="76716" x="5708650" y="2703513"/>
          <p14:tracePt t="76771" x="5700713" y="2719388"/>
          <p14:tracePt t="76779" x="5684838" y="2782888"/>
          <p14:tracePt t="76787" x="5676900" y="2798763"/>
          <p14:tracePt t="76795" x="5659438" y="2878138"/>
          <p14:tracePt t="76803" x="5659438" y="2894013"/>
          <p14:tracePt t="76811" x="5651500" y="2935288"/>
          <p14:tracePt t="76819" x="5651500" y="2959100"/>
          <p14:tracePt t="76827" x="5651500" y="2967038"/>
          <p14:tracePt t="76835" x="5651500" y="2982913"/>
          <p14:tracePt t="76842" x="5651500" y="2990850"/>
          <p14:tracePt t="76851" x="5651500" y="2998788"/>
          <p14:tracePt t="76859" x="5651500" y="3014663"/>
          <p14:tracePt t="76867" x="5651500" y="3022600"/>
          <p14:tracePt t="76939" x="5659438" y="3022600"/>
          <p14:tracePt t="76947" x="5659438" y="3006725"/>
          <p14:tracePt t="76955" x="5667375" y="2982913"/>
          <p14:tracePt t="76963" x="5667375" y="2967038"/>
          <p14:tracePt t="76971" x="5676900" y="2959100"/>
          <p14:tracePt t="76979" x="5684838" y="2943225"/>
          <p14:tracePt t="77083" x="5676900" y="2951163"/>
          <p14:tracePt t="77091" x="5659438" y="2959100"/>
          <p14:tracePt t="77099" x="5659438" y="2967038"/>
          <p14:tracePt t="77107" x="5651500" y="2974975"/>
          <p14:tracePt t="77117" x="5651500" y="2982913"/>
          <p14:tracePt t="77294" x="5651500" y="2974975"/>
          <p14:tracePt t="77301" x="5643563" y="2974975"/>
          <p14:tracePt t="77307" x="5635625" y="2974975"/>
          <p14:tracePt t="77323" x="5627688" y="2974975"/>
          <p14:tracePt t="77331" x="5619750" y="2982913"/>
          <p14:tracePt t="77351" x="5603875" y="2982913"/>
          <p14:tracePt t="77355" x="5603875" y="2990850"/>
          <p14:tracePt t="77363" x="5588000" y="2990850"/>
          <p14:tracePt t="77543" x="5580063" y="2998788"/>
          <p14:tracePt t="77556" x="5572125" y="3006725"/>
          <p14:tracePt t="77563" x="5564188" y="3022600"/>
          <p14:tracePt t="77571" x="5556250" y="3022600"/>
          <p14:tracePt t="77579" x="5556250" y="3030538"/>
          <p14:tracePt t="77587" x="5548313" y="3030538"/>
          <p14:tracePt t="77596" x="5548313" y="3038475"/>
          <p14:tracePt t="77613" x="5548313" y="3046413"/>
          <p14:tracePt t="78667" x="5548313" y="3038475"/>
          <p14:tracePt t="78675" x="5548313" y="3022600"/>
          <p14:tracePt t="78683" x="5548313" y="3006725"/>
          <p14:tracePt t="78693" x="5548313" y="2982913"/>
          <p14:tracePt t="78700" x="5548313" y="2967038"/>
          <p14:tracePt t="78868" x="5556250" y="2967038"/>
          <p14:tracePt t="78877" x="5595938" y="2967038"/>
          <p14:tracePt t="78883" x="5603875" y="2967038"/>
          <p14:tracePt t="78892" x="5619750" y="2967038"/>
          <p14:tracePt t="78899" x="5619750" y="2974975"/>
          <p14:tracePt t="78915" x="5627688" y="2974975"/>
          <p14:tracePt t="78931" x="5635625" y="2967038"/>
          <p14:tracePt t="78940" x="5635625" y="2959100"/>
          <p14:tracePt t="78963" x="5635625" y="2951163"/>
          <p14:tracePt t="78995" x="5627688" y="2943225"/>
          <p14:tracePt t="79003" x="5619750" y="2935288"/>
          <p14:tracePt t="79019" x="5611813" y="2927350"/>
          <p14:tracePt t="79027" x="5595938" y="2927350"/>
          <p14:tracePt t="79035" x="5588000" y="2919413"/>
          <p14:tracePt t="79043" x="5580063" y="2909888"/>
          <p14:tracePt t="79047" x="5572125" y="2909888"/>
          <p14:tracePt t="79063" x="5564188" y="2901950"/>
          <p14:tracePt t="79071" x="5556250" y="2901950"/>
          <p14:tracePt t="79091" x="5548313" y="2901950"/>
          <p14:tracePt t="79099" x="5540375" y="2901950"/>
          <p14:tracePt t="79107" x="5532438" y="2901950"/>
          <p14:tracePt t="79115" x="5516563" y="2894013"/>
          <p14:tracePt t="79124" x="5500688" y="2894013"/>
          <p14:tracePt t="79131" x="5476875" y="2894013"/>
          <p14:tracePt t="79140" x="5461000" y="2886075"/>
          <p14:tracePt t="79147" x="5397500" y="2870200"/>
          <p14:tracePt t="79155" x="5341938" y="2862263"/>
          <p14:tracePt t="79163" x="5276850" y="2854325"/>
          <p14:tracePt t="79171" x="5197475" y="2854325"/>
          <p14:tracePt t="79179" x="5149850" y="2854325"/>
          <p14:tracePt t="79184" x="5133975" y="2854325"/>
          <p14:tracePt t="79195" x="5118100" y="2854325"/>
          <p14:tracePt t="79199" x="5070475" y="2854325"/>
          <p14:tracePt t="79208" x="5062538" y="2854325"/>
          <p14:tracePt t="79215" x="5054600" y="2854325"/>
          <p14:tracePt t="79235" x="5046663" y="2854325"/>
          <p14:tracePt t="79259" x="5030788" y="2846388"/>
          <p14:tracePt t="79275" x="5014913" y="2846388"/>
          <p14:tracePt t="79283" x="5006975" y="2846388"/>
          <p14:tracePt t="79291" x="4991100" y="2854325"/>
          <p14:tracePt t="79299" x="4983163" y="2854325"/>
          <p14:tracePt t="79308" x="4959350" y="2870200"/>
          <p14:tracePt t="79315" x="4943475" y="2878138"/>
          <p14:tracePt t="79324" x="4933950" y="2886075"/>
          <p14:tracePt t="79328" x="4910138" y="2894013"/>
          <p14:tracePt t="79344" x="4902200" y="2901950"/>
          <p14:tracePt t="79347" x="4902200" y="2909888"/>
          <p14:tracePt t="79355" x="4894263" y="2909888"/>
          <p14:tracePt t="79363" x="4886325" y="2927350"/>
          <p14:tracePt t="79371" x="4870450" y="2935288"/>
          <p14:tracePt t="79379" x="4862513" y="2951163"/>
          <p14:tracePt t="79387" x="4854575" y="2959100"/>
          <p14:tracePt t="79395" x="4854575" y="2967038"/>
          <p14:tracePt t="79403" x="4846638" y="2982913"/>
          <p14:tracePt t="79411" x="4838700" y="3006725"/>
          <p14:tracePt t="79419" x="4838700" y="3022600"/>
          <p14:tracePt t="79427" x="4838700" y="3062288"/>
          <p14:tracePt t="79435" x="4838700" y="3086100"/>
          <p14:tracePt t="79443" x="4838700" y="3117850"/>
          <p14:tracePt t="79447" x="4838700" y="3133725"/>
          <p14:tracePt t="79455" x="4838700" y="3157538"/>
          <p14:tracePt t="79463" x="4838700" y="3165475"/>
          <p14:tracePt t="79471" x="4838700" y="3173413"/>
          <p14:tracePt t="79483" x="4838700" y="3181350"/>
          <p14:tracePt t="79492" x="4838700" y="3189288"/>
          <p14:tracePt t="79499" x="4838700" y="3197225"/>
          <p14:tracePt t="79508" x="4846638" y="3205163"/>
          <p14:tracePt t="79515" x="4854575" y="3221038"/>
          <p14:tracePt t="79525" x="4862513" y="3221038"/>
          <p14:tracePt t="79531" x="4886325" y="3252788"/>
          <p14:tracePt t="79540" x="4902200" y="3270250"/>
          <p14:tracePt t="79547" x="4933950" y="3286125"/>
          <p14:tracePt t="79555" x="4967288" y="3294063"/>
          <p14:tracePt t="79568" x="5014913" y="3309938"/>
          <p14:tracePt t="79575" x="5102225" y="3333750"/>
          <p14:tracePt t="79579" x="5165725" y="3349625"/>
          <p14:tracePt t="79583" x="5213350" y="3357563"/>
          <p14:tracePt t="79595" x="5260975" y="3365500"/>
          <p14:tracePt t="79599" x="5284788" y="3365500"/>
          <p14:tracePt t="79606" x="5300663" y="3373438"/>
          <p14:tracePt t="79615" x="5310188" y="3373438"/>
          <p14:tracePt t="79626" x="5326063" y="3373438"/>
          <p14:tracePt t="79635" x="5341938" y="3373438"/>
          <p14:tracePt t="79643" x="5349875" y="3373438"/>
          <p14:tracePt t="79659" x="5365750" y="3373438"/>
          <p14:tracePt t="79667" x="5373688" y="3373438"/>
          <p14:tracePt t="79675" x="5389563" y="3373438"/>
          <p14:tracePt t="79683" x="5405438" y="3373438"/>
          <p14:tracePt t="79692" x="5421313" y="3373438"/>
          <p14:tracePt t="79699" x="5429250" y="3357563"/>
          <p14:tracePt t="79707" x="5468938" y="3349625"/>
          <p14:tracePt t="79715" x="5500688" y="3341688"/>
          <p14:tracePt t="79720" x="5564188" y="3325813"/>
          <p14:tracePt t="79731" x="5635625" y="3309938"/>
          <p14:tracePt t="79740" x="5724525" y="3286125"/>
          <p14:tracePt t="79743" x="5795963" y="3270250"/>
          <p14:tracePt t="79752" x="5811838" y="3262313"/>
          <p14:tracePt t="79761" x="5859463" y="3213100"/>
          <p14:tracePt t="79768" x="5883275" y="3205163"/>
          <p14:tracePt t="79776" x="5922963" y="3165475"/>
          <p14:tracePt t="79787" x="5954713" y="3149600"/>
          <p14:tracePt t="79796" x="5978525" y="3086100"/>
          <p14:tracePt t="79806" x="5986463" y="3070225"/>
          <p14:tracePt t="79812" x="5994400" y="3054350"/>
          <p14:tracePt t="79819" x="5994400" y="3046413"/>
          <p14:tracePt t="79827" x="5994400" y="3030538"/>
          <p14:tracePt t="79836" x="5994400" y="3014663"/>
          <p14:tracePt t="79843" x="5994400" y="3006725"/>
          <p14:tracePt t="79851" x="5994400" y="2990850"/>
          <p14:tracePt t="79859" x="5994400" y="2974975"/>
          <p14:tracePt t="79875" x="5994400" y="2959100"/>
          <p14:tracePt t="79879" x="5994400" y="2943225"/>
          <p14:tracePt t="79887" x="5994400" y="2919413"/>
          <p14:tracePt t="79903" x="5994400" y="2909888"/>
          <p14:tracePt t="79927" x="5994400" y="2901950"/>
          <p14:tracePt t="79931" x="5986463" y="2901950"/>
          <p14:tracePt t="79940" x="5986463" y="2894013"/>
          <p14:tracePt t="79947" x="5978525" y="2886075"/>
          <p14:tracePt t="79956" x="5970588" y="2886075"/>
          <p14:tracePt t="79963" x="5954713" y="2878138"/>
          <p14:tracePt t="79971" x="5946775" y="2878138"/>
          <p14:tracePt t="79979" x="5938838" y="2862263"/>
          <p14:tracePt t="79987" x="5907088" y="2854325"/>
          <p14:tracePt t="79993" x="5859463" y="2846388"/>
          <p14:tracePt t="80003" x="5772150" y="2838450"/>
          <p14:tracePt t="80007" x="5708650" y="2830513"/>
          <p14:tracePt t="80015" x="5635625" y="2822575"/>
          <p14:tracePt t="80023" x="5516563" y="2822575"/>
          <p14:tracePt t="80031" x="5484813" y="2822575"/>
          <p14:tracePt t="80040" x="5413375" y="2822575"/>
          <p14:tracePt t="80051" x="5357813" y="2822575"/>
          <p14:tracePt t="80060" x="5292725" y="2822575"/>
          <p14:tracePt t="80063" x="5276850" y="2822575"/>
          <p14:tracePt t="80079" x="5229225" y="2822575"/>
          <p14:tracePt t="80083" x="5205413" y="2822575"/>
          <p14:tracePt t="80091" x="5189538" y="2822575"/>
          <p14:tracePt t="80099" x="5165725" y="2822575"/>
          <p14:tracePt t="80106" x="5157788" y="2822575"/>
          <p14:tracePt t="80116" x="5141913" y="2822575"/>
          <p14:tracePt t="80124" x="5133975" y="2830513"/>
          <p14:tracePt t="80133" x="5118100" y="2830513"/>
          <p14:tracePt t="80147" x="5094288" y="2846388"/>
          <p14:tracePt t="80151" x="5070475" y="2870200"/>
          <p14:tracePt t="80159" x="5054600" y="2886075"/>
          <p14:tracePt t="80168" x="5030788" y="2894013"/>
          <p14:tracePt t="80175" x="4959350" y="2909888"/>
          <p14:tracePt t="80183" x="4951413" y="2927350"/>
          <p14:tracePt t="80191" x="4926013" y="2943225"/>
          <p14:tracePt t="80199" x="4902200" y="2974975"/>
          <p14:tracePt t="80211" x="4878388" y="3006725"/>
          <p14:tracePt t="80219" x="4878388" y="3022600"/>
          <p14:tracePt t="80231" x="4862513" y="3046413"/>
          <p14:tracePt t="80234" x="4862513" y="3054350"/>
          <p14:tracePt t="80243" x="4862513" y="3070225"/>
          <p14:tracePt t="80251" x="4862513" y="3094038"/>
          <p14:tracePt t="80259" x="4854575" y="3125788"/>
          <p14:tracePt t="80267" x="4854575" y="3173413"/>
          <p14:tracePt t="80275" x="4854575" y="3197225"/>
          <p14:tracePt t="80279" x="4854575" y="3228975"/>
          <p14:tracePt t="80287" x="4854575" y="3270250"/>
          <p14:tracePt t="80295" x="4854575" y="3294063"/>
          <p14:tracePt t="80303" x="4854575" y="3302000"/>
          <p14:tracePt t="80311" x="4854575" y="3349625"/>
          <p14:tracePt t="80319" x="4854575" y="3357563"/>
          <p14:tracePt t="80327" x="4854575" y="3389313"/>
          <p14:tracePt t="80340" x="4943475" y="3444875"/>
          <p14:tracePt t="80347" x="4967288" y="3468688"/>
          <p14:tracePt t="80356" x="4975225" y="3484563"/>
          <p14:tracePt t="80363" x="5030788" y="3500438"/>
          <p14:tracePt t="80371" x="5062538" y="3516313"/>
          <p14:tracePt t="80383" x="5110163" y="3540125"/>
          <p14:tracePt t="80387" x="5141913" y="3556000"/>
          <p14:tracePt t="80396" x="5173663" y="3563938"/>
          <p14:tracePt t="80403" x="5221288" y="3571875"/>
          <p14:tracePt t="80411" x="5300663" y="3587750"/>
          <p14:tracePt t="80416" x="5341938" y="3587750"/>
          <p14:tracePt t="80424" x="5413375" y="3595688"/>
          <p14:tracePt t="80431" x="5500688" y="3595688"/>
          <p14:tracePt t="80439" x="5564188" y="3595688"/>
          <p14:tracePt t="80447" x="5580063" y="3595688"/>
          <p14:tracePt t="80456" x="5603875" y="3579813"/>
          <p14:tracePt t="80463" x="5643563" y="3556000"/>
          <p14:tracePt t="80475" x="5651500" y="3532188"/>
          <p14:tracePt t="80484" x="5667375" y="3468688"/>
          <p14:tracePt t="80491" x="5676900" y="3413125"/>
          <p14:tracePt t="80498" x="5692775" y="3373438"/>
          <p14:tracePt t="80508" x="5700713" y="3333750"/>
          <p14:tracePt t="80517" x="5708650" y="3309938"/>
          <p14:tracePt t="80522" x="5716588" y="3270250"/>
          <p14:tracePt t="80530" x="5724525" y="3262313"/>
          <p14:tracePt t="80539" x="5732463" y="3244850"/>
          <p14:tracePt t="80547" x="5732463" y="3236913"/>
          <p14:tracePt t="80551" x="5740400" y="3221038"/>
          <p14:tracePt t="80559" x="5740400" y="3197225"/>
          <p14:tracePt t="80567" x="5740400" y="3181350"/>
          <p14:tracePt t="80575" x="5740400" y="3173413"/>
          <p14:tracePt t="80583" x="5740400" y="3149600"/>
          <p14:tracePt t="80591" x="5732463" y="3125788"/>
          <p14:tracePt t="80599" x="5732463" y="3109913"/>
          <p14:tracePt t="80607" x="5724525" y="3086100"/>
          <p14:tracePt t="80616" x="5716588" y="3078163"/>
          <p14:tracePt t="80622" x="5708650" y="3062288"/>
          <p14:tracePt t="80643" x="5700713" y="3054350"/>
          <p14:tracePt t="80651" x="5700713" y="3046413"/>
          <p14:tracePt t="80659" x="5700713" y="3038475"/>
          <p14:tracePt t="80675" x="5692775" y="3030538"/>
          <p14:tracePt t="80683" x="5684838" y="3022600"/>
          <p14:tracePt t="80687" x="5676900" y="3014663"/>
          <p14:tracePt t="80699" x="5676900" y="3006725"/>
          <p14:tracePt t="80703" x="5651500" y="2990850"/>
          <p14:tracePt t="80719" x="5627688" y="2974975"/>
          <p14:tracePt t="80727" x="5611813" y="2959100"/>
          <p14:tracePt t="80736" x="5595938" y="2959100"/>
          <p14:tracePt t="80743" x="5588000" y="2943225"/>
          <p14:tracePt t="80752" x="5580063" y="2943225"/>
          <p14:tracePt t="80763" x="5564188" y="2935288"/>
          <p14:tracePt t="80771" x="5556250" y="2935288"/>
          <p14:tracePt t="80779" x="5540375" y="2927350"/>
          <p14:tracePt t="80788" x="5532438" y="2919413"/>
          <p14:tracePt t="80795" x="5508625" y="2909888"/>
          <p14:tracePt t="80803" x="5492750" y="2901950"/>
          <p14:tracePt t="80811" x="5476875" y="2901950"/>
          <p14:tracePt t="80819" x="5421313" y="2894013"/>
          <p14:tracePt t="80827" x="5389563" y="2886075"/>
          <p14:tracePt t="80835" x="5373688" y="2886075"/>
          <p14:tracePt t="80839" x="5349875" y="2886075"/>
          <p14:tracePt t="80847" x="5318125" y="2886075"/>
          <p14:tracePt t="80856" x="5300663" y="2886075"/>
          <p14:tracePt t="80863" x="5284788" y="2886075"/>
          <p14:tracePt t="80872" x="5268913" y="2886075"/>
          <p14:tracePt t="80891" x="5260975" y="2870200"/>
          <p14:tracePt t="80899" x="5245100" y="2870200"/>
          <p14:tracePt t="80907" x="5229225" y="2878138"/>
          <p14:tracePt t="80915" x="5221288" y="2878138"/>
          <p14:tracePt t="80924" x="5205413" y="2886075"/>
          <p14:tracePt t="80931" x="5189538" y="2901950"/>
          <p14:tracePt t="80939" x="5165725" y="2919413"/>
          <p14:tracePt t="80947" x="5157788" y="2927350"/>
          <p14:tracePt t="80956" x="5141913" y="2951163"/>
          <p14:tracePt t="80963" x="5126038" y="2990850"/>
          <p14:tracePt t="80972" x="5110163" y="3046413"/>
          <p14:tracePt t="80979" x="5094288" y="3141663"/>
          <p14:tracePt t="80987" x="5094288" y="3157538"/>
          <p14:tracePt t="80991" x="5094288" y="3262313"/>
          <p14:tracePt t="80999" x="5094288" y="3294063"/>
          <p14:tracePt t="81007" x="5102225" y="3365500"/>
          <p14:tracePt t="81016" x="5118100" y="3421063"/>
          <p14:tracePt t="81024" x="5126038" y="3436938"/>
          <p14:tracePt t="81031" x="5157788" y="3476625"/>
          <p14:tracePt t="81039" x="5165725" y="3492500"/>
          <p14:tracePt t="81059" x="5173663" y="3492500"/>
          <p14:tracePt t="81067" x="5173663" y="3500438"/>
          <p14:tracePt t="81075" x="5181600" y="3500438"/>
          <p14:tracePt t="81085" x="5189538" y="3500438"/>
          <p14:tracePt t="81095" x="5197475" y="3508375"/>
          <p14:tracePt t="81104" x="5213350" y="3508375"/>
          <p14:tracePt t="81111" x="5237163" y="3508375"/>
          <p14:tracePt t="81119" x="5253038" y="3508375"/>
          <p14:tracePt t="81127" x="5318125" y="3508375"/>
          <p14:tracePt t="81140" x="5405438" y="3500438"/>
          <p14:tracePt t="81143" x="5468938" y="3492500"/>
          <p14:tracePt t="81155" x="5516563" y="3484563"/>
          <p14:tracePt t="81163" x="5540375" y="3468688"/>
          <p14:tracePt t="81172" x="5603875" y="3452813"/>
          <p14:tracePt t="81179" x="5627688" y="3436938"/>
          <p14:tracePt t="81187" x="5635625" y="3421063"/>
          <p14:tracePt t="81196" x="5651500" y="3413125"/>
          <p14:tracePt t="81211" x="5659438" y="3405188"/>
          <p14:tracePt t="81219" x="5667375" y="3405188"/>
          <p14:tracePt t="81224" x="5667375" y="3397250"/>
          <p14:tracePt t="81231" x="5676900" y="3389313"/>
          <p14:tracePt t="81238" x="5684838" y="3381375"/>
          <p14:tracePt t="81247" x="5684838" y="3373438"/>
          <p14:tracePt t="81256" x="5692775" y="3365500"/>
          <p14:tracePt t="81263" x="5700713" y="3349625"/>
          <p14:tracePt t="81272" x="5716588" y="3317875"/>
          <p14:tracePt t="81279" x="5716588" y="3302000"/>
          <p14:tracePt t="81291" x="5716588" y="3252788"/>
          <p14:tracePt t="81299" x="5724525" y="3228975"/>
          <p14:tracePt t="81308" x="5724525" y="3189288"/>
          <p14:tracePt t="81315" x="5724525" y="3141663"/>
          <p14:tracePt t="81323" x="5724525" y="3078163"/>
          <p14:tracePt t="81331" x="5724525" y="3030538"/>
          <p14:tracePt t="81338" x="5724525" y="2951163"/>
          <p14:tracePt t="81347" x="5724525" y="2909888"/>
          <p14:tracePt t="81355" x="5724525" y="2870200"/>
          <p14:tracePt t="81359" x="5716588" y="2814638"/>
          <p14:tracePt t="81367" x="5708650" y="2806700"/>
          <p14:tracePt t="81376" x="5700713" y="2790825"/>
          <p14:tracePt t="81383" x="5692775" y="2767013"/>
          <p14:tracePt t="81392" x="5684838" y="2759075"/>
          <p14:tracePt t="81399" x="5676900" y="2743200"/>
          <p14:tracePt t="81407" x="5667375" y="2735263"/>
          <p14:tracePt t="81423" x="5659438" y="2727325"/>
          <p14:tracePt t="81451" x="5651500" y="2727325"/>
          <p14:tracePt t="81455" x="5643563" y="2719388"/>
          <p14:tracePt t="81472" x="5627688" y="2719388"/>
          <p14:tracePt t="81479" x="5611813" y="2711450"/>
          <p14:tracePt t="81488" x="5588000" y="2711450"/>
          <p14:tracePt t="81495" x="5580063" y="2711450"/>
          <p14:tracePt t="81504" x="5540375" y="2711450"/>
          <p14:tracePt t="81516" x="5453063" y="2711450"/>
          <p14:tracePt t="81523" x="5421313" y="2711450"/>
          <p14:tracePt t="81531" x="5381625" y="2711450"/>
          <p14:tracePt t="81539" x="5357813" y="2711450"/>
          <p14:tracePt t="81547" x="5318125" y="2719388"/>
          <p14:tracePt t="81555" x="5276850" y="2727325"/>
          <p14:tracePt t="81563" x="5245100" y="2751138"/>
          <p14:tracePt t="81572" x="5213350" y="2767013"/>
          <p14:tracePt t="81579" x="5165725" y="2782888"/>
          <p14:tracePt t="81588" x="5110163" y="2830513"/>
          <p14:tracePt t="81591" x="5062538" y="2886075"/>
          <p14:tracePt t="81599" x="5046663" y="2901950"/>
          <p14:tracePt t="81608" x="5022850" y="2919413"/>
          <p14:tracePt t="81615" x="4999038" y="2951163"/>
          <p14:tracePt t="81624" x="4983163" y="2959100"/>
          <p14:tracePt t="81631" x="4975225" y="2998788"/>
          <p14:tracePt t="81640" x="4959350" y="3030538"/>
          <p14:tracePt t="81647" x="4959350" y="3062288"/>
          <p14:tracePt t="81655" x="4951413" y="3101975"/>
          <p14:tracePt t="81663" x="4951413" y="3157538"/>
          <p14:tracePt t="81675" x="4951413" y="3189288"/>
          <p14:tracePt t="81683" x="4951413" y="3236913"/>
          <p14:tracePt t="81691" x="4951413" y="3317875"/>
          <p14:tracePt t="81699" x="4951413" y="3357563"/>
          <p14:tracePt t="81707" x="4951413" y="3373438"/>
          <p14:tracePt t="81715" x="4967288" y="3421063"/>
          <p14:tracePt t="81723" x="4975225" y="3436938"/>
          <p14:tracePt t="81727" x="5006975" y="3460750"/>
          <p14:tracePt t="81743" x="5046663" y="3492500"/>
          <p14:tracePt t="81747" x="5149850" y="3500438"/>
          <p14:tracePt t="81751" x="5276850" y="3556000"/>
          <p14:tracePt t="81759" x="5397500" y="3556000"/>
          <p14:tracePt t="81767" x="5524500" y="3556000"/>
          <p14:tracePt t="81775" x="5635625" y="3556000"/>
          <p14:tracePt t="81783" x="5788025" y="3556000"/>
          <p14:tracePt t="81791" x="5915025" y="3556000"/>
          <p14:tracePt t="81803" x="6002338" y="3556000"/>
          <p14:tracePt t="81811" x="6034088" y="3556000"/>
          <p14:tracePt t="81819" x="6083300" y="3540125"/>
          <p14:tracePt t="81827" x="6107113" y="3532188"/>
          <p14:tracePt t="81836" x="6130925" y="3500438"/>
          <p14:tracePt t="81843" x="6146800" y="3468688"/>
          <p14:tracePt t="81851" x="6154738" y="3421063"/>
          <p14:tracePt t="81859" x="6178550" y="3302000"/>
          <p14:tracePt t="81867" x="6186488" y="3236913"/>
          <p14:tracePt t="81875" x="6194425" y="3125788"/>
          <p14:tracePt t="81879" x="6202363" y="3070225"/>
          <p14:tracePt t="81888" x="6210300" y="3038475"/>
          <p14:tracePt t="81895" x="6210300" y="2998788"/>
          <p14:tracePt t="81904" x="6210300" y="2982913"/>
          <p14:tracePt t="81911" x="6210300" y="2974975"/>
          <p14:tracePt t="81927" x="6210300" y="2967038"/>
          <p14:tracePt t="81939" x="6210300" y="2959100"/>
          <p14:tracePt t="81999" x="6202363" y="2951163"/>
          <p14:tracePt t="82007" x="6194425" y="2943225"/>
          <p14:tracePt t="82015" x="6178550" y="2919413"/>
          <p14:tracePt t="82023" x="6162675" y="2909888"/>
          <p14:tracePt t="82031" x="6115050" y="2886075"/>
          <p14:tracePt t="82039" x="6043613" y="2854325"/>
          <p14:tracePt t="82048" x="5970588" y="2838450"/>
          <p14:tracePt t="82059" x="5915025" y="2822575"/>
          <p14:tracePt t="82067" x="5819775" y="2814638"/>
          <p14:tracePt t="82075" x="5772150" y="2806700"/>
          <p14:tracePt t="82083" x="5716588" y="2790825"/>
          <p14:tracePt t="82091" x="5684838" y="2782888"/>
          <p14:tracePt t="82099" x="5667375" y="2774950"/>
          <p14:tracePt t="82107" x="5659438" y="2774950"/>
          <p14:tracePt t="82115" x="5651500" y="2774950"/>
          <p14:tracePt t="82123" x="5643563" y="2774950"/>
          <p14:tracePt t="82151" x="5635625" y="2782888"/>
          <p14:tracePt t="82159" x="5627688" y="2790825"/>
          <p14:tracePt t="82167" x="5603875" y="2814638"/>
          <p14:tracePt t="82175" x="5595938" y="2830513"/>
          <p14:tracePt t="82188" x="5564188" y="2846388"/>
          <p14:tracePt t="82199" x="5556250" y="2870200"/>
          <p14:tracePt t="82204" x="5532438" y="2909888"/>
          <p14:tracePt t="82211" x="5500688" y="2990850"/>
          <p14:tracePt t="82219" x="5476875" y="3078163"/>
          <p14:tracePt t="82223" x="5461000" y="3173413"/>
          <p14:tracePt t="82231" x="5429250" y="3252788"/>
          <p14:tracePt t="82240" x="5421313" y="3365500"/>
          <p14:tracePt t="82251" x="5421313" y="3429000"/>
          <p14:tracePt t="82258" x="5421313" y="3476625"/>
          <p14:tracePt t="82264" x="5421313" y="3556000"/>
          <p14:tracePt t="82272" x="5437188" y="3595688"/>
          <p14:tracePt t="82279" x="5437188" y="3605213"/>
          <p14:tracePt t="82290" x="5453063" y="3660775"/>
          <p14:tracePt t="82295" x="5461000" y="3668713"/>
          <p14:tracePt t="82304" x="5468938" y="3676650"/>
          <p14:tracePt t="82311" x="5468938" y="3692525"/>
          <p14:tracePt t="82331" x="5476875" y="3700463"/>
          <p14:tracePt t="82339" x="5492750" y="3708400"/>
          <p14:tracePt t="82351" x="5500688" y="3708400"/>
          <p14:tracePt t="82354" x="5508625" y="3708400"/>
          <p14:tracePt t="82359" x="5548313" y="3716338"/>
          <p14:tracePt t="82367" x="5588000" y="3716338"/>
          <p14:tracePt t="82375" x="5643563" y="3716338"/>
          <p14:tracePt t="82383" x="5676900" y="3716338"/>
          <p14:tracePt t="82391" x="5724525" y="3700463"/>
          <p14:tracePt t="82399" x="5780088" y="3684588"/>
          <p14:tracePt t="82407" x="5811838" y="3676650"/>
          <p14:tracePt t="82415" x="5835650" y="3660775"/>
          <p14:tracePt t="82423" x="5843588" y="3652838"/>
          <p14:tracePt t="82431" x="5851525" y="3636963"/>
          <p14:tracePt t="82440" x="5859463" y="3629025"/>
          <p14:tracePt t="82449" x="5859463" y="3613150"/>
          <p14:tracePt t="82460" x="5859463" y="3595688"/>
          <p14:tracePt t="82466" x="5859463" y="3579813"/>
          <p14:tracePt t="82475" x="5859463" y="3563938"/>
          <p14:tracePt t="82483" x="5859463" y="3540125"/>
          <p14:tracePt t="82491" x="5859463" y="3532188"/>
          <p14:tracePt t="82499" x="5859463" y="3524250"/>
          <p14:tracePt t="83260" x="5859463" y="3508375"/>
          <p14:tracePt t="83265" x="5859463" y="3421063"/>
          <p14:tracePt t="83271" x="5851525" y="3365500"/>
          <p14:tracePt t="83280" x="5835650" y="3270250"/>
          <p14:tracePt t="83287" x="5819775" y="3189288"/>
          <p14:tracePt t="83295" x="5795963" y="3070225"/>
          <p14:tracePt t="83307" x="5764213" y="3006725"/>
          <p14:tracePt t="83316" x="5732463" y="2894013"/>
          <p14:tracePt t="83323" x="5684838" y="2806700"/>
          <p14:tracePt t="83332" x="5659438" y="2735263"/>
          <p14:tracePt t="83335" x="5651500" y="2727325"/>
          <p14:tracePt t="83343" x="5635625" y="2671763"/>
          <p14:tracePt t="83355" x="5627688" y="2655888"/>
          <p14:tracePt t="83359" x="5619750" y="2640013"/>
          <p14:tracePt t="83368" x="5611813" y="2632075"/>
          <p14:tracePt t="83375" x="5611813" y="2616200"/>
          <p14:tracePt t="83383" x="5611813" y="2576513"/>
          <p14:tracePt t="83391" x="5611813" y="2551113"/>
          <p14:tracePt t="83401" x="5611813" y="2471738"/>
          <p14:tracePt t="83411" x="5603875" y="2424113"/>
          <p14:tracePt t="83416" x="5603875" y="2312988"/>
          <p14:tracePt t="83423" x="5603875" y="2216150"/>
          <p14:tracePt t="83437" x="5603875" y="2136775"/>
          <p14:tracePt t="83443" x="5603875" y="2089150"/>
          <p14:tracePt t="83452" x="5603875" y="2073275"/>
          <p14:tracePt t="83459" x="5603875" y="2065338"/>
          <p14:tracePt t="83467" x="5603875" y="2057400"/>
          <p14:tracePt t="83471" x="5603875" y="2049463"/>
          <p14:tracePt t="83483" x="5603875" y="2041525"/>
          <p14:tracePt t="83488" x="5603875" y="2033588"/>
          <p14:tracePt t="83495" x="5603875" y="2017713"/>
          <p14:tracePt t="83503" x="5603875" y="2001838"/>
          <p14:tracePt t="83511" x="5603875" y="1978025"/>
          <p14:tracePt t="83519" x="5603875" y="1962150"/>
          <p14:tracePt t="83527" x="5603875" y="1922463"/>
          <p14:tracePt t="83535" x="5603875" y="1914525"/>
          <p14:tracePt t="83543" x="5603875" y="1906588"/>
          <p14:tracePt t="83551" x="5603875" y="1881188"/>
          <p14:tracePt t="83563" x="5595938" y="1873250"/>
          <p14:tracePt t="83572" x="5595938" y="1865313"/>
          <p14:tracePt t="83575" x="5595938" y="1849438"/>
          <p14:tracePt t="83582" x="5595938" y="1825625"/>
          <p14:tracePt t="83595" x="5595938" y="1817688"/>
          <p14:tracePt t="83603" x="5588000" y="1778000"/>
          <p14:tracePt t="83608" x="5580063" y="1754188"/>
          <p14:tracePt t="83619" x="5572125" y="1746250"/>
          <p14:tracePt t="83627" x="5572125" y="1738313"/>
          <p14:tracePt t="83631" x="5572125" y="1730375"/>
          <p14:tracePt t="83639" x="5564188" y="1714500"/>
          <p14:tracePt t="83647" x="5556250" y="1714500"/>
          <p14:tracePt t="83655" x="5556250" y="1706563"/>
          <p14:tracePt t="83663" x="5556250" y="1698625"/>
          <p14:tracePt t="83671" x="5548313" y="1690688"/>
          <p14:tracePt t="83703" x="5540375" y="1690688"/>
          <p14:tracePt t="83715" x="5540375" y="1682750"/>
          <p14:tracePt t="83719" x="5532438" y="1682750"/>
          <p14:tracePt t="83735" x="5524500" y="1682750"/>
          <p14:tracePt t="84178" x="5516563" y="1690688"/>
          <p14:tracePt t="84192" x="5508625" y="1706563"/>
          <p14:tracePt t="84201" x="5500688" y="1714500"/>
          <p14:tracePt t="84207" x="5492750" y="1770063"/>
          <p14:tracePt t="84215" x="5476875" y="1801813"/>
          <p14:tracePt t="84223" x="5468938" y="1817688"/>
          <p14:tracePt t="84231" x="5453063" y="1849438"/>
          <p14:tracePt t="84239" x="5445125" y="1865313"/>
          <p14:tracePt t="84247" x="5437188" y="1873250"/>
          <p14:tracePt t="84259" x="5429250" y="1881188"/>
          <p14:tracePt t="84267" x="5429250" y="1890713"/>
          <p14:tracePt t="84275" x="5421313" y="1890713"/>
          <p14:tracePt t="84378" x="5421313" y="1881188"/>
          <p14:tracePt t="84383" x="5421313" y="1873250"/>
          <p14:tracePt t="84391" x="5421313" y="1865313"/>
          <p14:tracePt t="84399" x="5421313" y="1857375"/>
          <p14:tracePt t="84408" x="5421313" y="1849438"/>
          <p14:tracePt t="84415" x="5421313" y="1841500"/>
          <p14:tracePt t="84423" x="5421313" y="1833563"/>
          <p14:tracePt t="84431" x="5421313" y="1825625"/>
          <p14:tracePt t="84439" x="5421313" y="1817688"/>
          <p14:tracePt t="84447" x="5421313" y="1801813"/>
          <p14:tracePt t="84463" x="5421313" y="1793875"/>
          <p14:tracePt t="84476" x="5421313" y="1785938"/>
          <p14:tracePt t="84487" x="5421313" y="1778000"/>
          <p14:tracePt t="84789" x="5421313" y="1770063"/>
          <p14:tracePt t="84796" x="5421313" y="1762125"/>
          <p14:tracePt t="84800" x="5421313" y="1754188"/>
          <p14:tracePt t="84809" x="5421313" y="1746250"/>
          <p14:tracePt t="84823" x="5421313" y="1738313"/>
          <p14:tracePt t="84839" x="5421313" y="1730375"/>
          <p14:tracePt t="84903" x="5429250" y="1730375"/>
          <p14:tracePt t="84911" x="5468938" y="1722438"/>
          <p14:tracePt t="84919" x="5524500" y="1722438"/>
          <p14:tracePt t="84927" x="5588000" y="1722438"/>
          <p14:tracePt t="84935" x="5659438" y="1722438"/>
          <p14:tracePt t="84943" x="5780088" y="1722438"/>
          <p14:tracePt t="84951" x="5875338" y="1722438"/>
          <p14:tracePt t="84959" x="6099175" y="1722438"/>
          <p14:tracePt t="84968" x="6257925" y="1714500"/>
          <p14:tracePt t="84976" x="6369050" y="1714500"/>
          <p14:tracePt t="84983" x="6537325" y="1714500"/>
          <p14:tracePt t="84992" x="6648450" y="1706563"/>
          <p14:tracePt t="84999" x="6743700" y="1706563"/>
          <p14:tracePt t="85008" x="6824663" y="1698625"/>
          <p14:tracePt t="85015" x="6904038" y="1698625"/>
          <p14:tracePt t="85023" x="6911975" y="1698625"/>
          <p14:tracePt t="85031" x="6927850" y="1690688"/>
          <p14:tracePt t="85094" x="6943725" y="1690688"/>
          <p14:tracePt t="85103" x="7031038" y="1690688"/>
          <p14:tracePt t="85111" x="7118350" y="1690688"/>
          <p14:tracePt t="85119" x="7231063" y="1690688"/>
          <p14:tracePt t="85128" x="7366000" y="1690688"/>
          <p14:tracePt t="85135" x="7518400" y="1690688"/>
          <p14:tracePt t="85143" x="7716838" y="1706563"/>
          <p14:tracePt t="85151" x="7893050" y="1706563"/>
          <p14:tracePt t="85160" x="8043863" y="1706563"/>
          <p14:tracePt t="85167" x="8107363" y="1706563"/>
          <p14:tracePt t="85176" x="8186738" y="1706563"/>
          <p14:tracePt t="85183" x="8210550" y="1706563"/>
          <p14:tracePt t="85192" x="8218488" y="1706563"/>
          <p14:tracePt t="85367" x="8210550" y="1706563"/>
          <p14:tracePt t="85376" x="8202613" y="1706563"/>
          <p14:tracePt t="85384" x="8194675" y="1706563"/>
          <p14:tracePt t="85393" x="8178800" y="1706563"/>
          <p14:tracePt t="85400" x="8162925" y="1706563"/>
          <p14:tracePt t="85409" x="8154988" y="1706563"/>
          <p14:tracePt t="85415" x="8139113" y="1706563"/>
          <p14:tracePt t="85423" x="8123238" y="1706563"/>
          <p14:tracePt t="85432" x="8107363" y="1706563"/>
          <p14:tracePt t="85439" x="8091488" y="1706563"/>
          <p14:tracePt t="85447" x="8083550" y="1698625"/>
          <p14:tracePt t="85455" x="8075613" y="1698625"/>
          <p14:tracePt t="85463" x="8059738" y="1698625"/>
          <p14:tracePt t="85471" x="8051800" y="1698625"/>
          <p14:tracePt t="85479" x="8027988" y="1698625"/>
          <p14:tracePt t="85487" x="7996238" y="1698625"/>
          <p14:tracePt t="85495" x="7948613" y="1698625"/>
          <p14:tracePt t="85503" x="7869238" y="1698625"/>
          <p14:tracePt t="85511" x="7772400" y="1698625"/>
          <p14:tracePt t="85519" x="7669213" y="1698625"/>
          <p14:tracePt t="85527" x="7526338" y="1698625"/>
          <p14:tracePt t="85535" x="7366000" y="1698625"/>
          <p14:tracePt t="85543" x="7239000" y="1698625"/>
          <p14:tracePt t="85551" x="7118350" y="1698625"/>
          <p14:tracePt t="85559" x="7086600" y="1698625"/>
          <p14:tracePt t="85567" x="7046913" y="1706563"/>
          <p14:tracePt t="85574" x="7031038" y="1706563"/>
          <p14:tracePt t="85592" x="7031038" y="1714500"/>
          <p14:tracePt t="85639" x="7023100" y="1714500"/>
          <p14:tracePt t="85648" x="7015163" y="1722438"/>
          <p14:tracePt t="85655" x="7007225" y="1722438"/>
          <p14:tracePt t="85663" x="6999288" y="1730375"/>
          <p14:tracePt t="85671" x="6991350" y="1730375"/>
          <p14:tracePt t="85679" x="6975475" y="1730375"/>
          <p14:tracePt t="85687" x="6967538" y="1738313"/>
          <p14:tracePt t="85695" x="6967538" y="1746250"/>
          <p14:tracePt t="85703" x="6951663" y="1746250"/>
          <p14:tracePt t="85711" x="6951663" y="1754188"/>
          <p14:tracePt t="85727" x="6935788" y="1754188"/>
          <p14:tracePt t="85735" x="6935788" y="1762125"/>
          <p14:tracePt t="85743" x="6927850" y="1770063"/>
          <p14:tracePt t="85751" x="6911975" y="1785938"/>
          <p14:tracePt t="85760" x="6888163" y="1801813"/>
          <p14:tracePt t="85767" x="6816725" y="1833563"/>
          <p14:tracePt t="85774" x="6769100" y="1881188"/>
          <p14:tracePt t="85783" x="6672263" y="1962150"/>
          <p14:tracePt t="85792" x="6537325" y="2120900"/>
          <p14:tracePt t="85799" x="6489700" y="2160588"/>
          <p14:tracePt t="85808" x="6345238" y="2297113"/>
          <p14:tracePt t="85815" x="6273800" y="2392363"/>
          <p14:tracePt t="85824" x="6146800" y="2479675"/>
          <p14:tracePt t="85831" x="6043613" y="2566988"/>
          <p14:tracePt t="85839" x="6026150" y="2592388"/>
          <p14:tracePt t="85847" x="6002338" y="2608263"/>
          <p14:tracePt t="85855" x="5994400" y="2632075"/>
          <p14:tracePt t="85863" x="5970588" y="2679700"/>
          <p14:tracePt t="85871" x="5962650" y="2695575"/>
          <p14:tracePt t="85879" x="5930900" y="2719388"/>
          <p14:tracePt t="85887" x="5907088" y="2774950"/>
          <p14:tracePt t="85895" x="5899150" y="2806700"/>
          <p14:tracePt t="85903" x="5867400" y="2830513"/>
          <p14:tracePt t="85911" x="5867400" y="2838450"/>
          <p14:tracePt t="85919" x="5859463" y="2854325"/>
          <p14:tracePt t="85927" x="5851525" y="2854325"/>
          <p14:tracePt t="85935" x="5843588" y="2862263"/>
          <p14:tracePt t="85943" x="5843588" y="2870200"/>
          <p14:tracePt t="85951" x="5835650" y="2870200"/>
          <p14:tracePt t="85961" x="5827713" y="2878138"/>
          <p14:tracePt t="85967" x="5819775" y="2894013"/>
          <p14:tracePt t="85975" x="5811838" y="2909888"/>
          <p14:tracePt t="85983" x="5795963" y="2919413"/>
          <p14:tracePt t="85991" x="5780088" y="2982913"/>
          <p14:tracePt t="85999" x="5772150" y="2998788"/>
          <p14:tracePt t="86007" x="5748338" y="3046413"/>
          <p14:tracePt t="86015" x="5740400" y="3070225"/>
          <p14:tracePt t="86024" x="5724525" y="3078163"/>
          <p14:tracePt t="86031" x="5724525" y="3086100"/>
          <p14:tracePt t="86039" x="5716588" y="3086100"/>
          <p14:tracePt t="86104" x="5708650" y="3078163"/>
          <p14:tracePt t="86111" x="5708650" y="3070225"/>
          <p14:tracePt t="86120" x="5708650" y="3054350"/>
          <p14:tracePt t="86127" x="5708650" y="3046413"/>
          <p14:tracePt t="86135" x="5708650" y="3030538"/>
          <p14:tracePt t="86143" x="5708650" y="3006725"/>
          <p14:tracePt t="86152" x="5708650" y="2990850"/>
          <p14:tracePt t="86159" x="5708650" y="2951163"/>
          <p14:tracePt t="86167" x="5708650" y="2935288"/>
          <p14:tracePt t="86175" x="5708650" y="2927350"/>
          <p14:tracePt t="86192" x="5708650" y="2919413"/>
          <p14:tracePt t="86264" x="5700713" y="2919413"/>
          <p14:tracePt t="86271" x="5692775" y="2919413"/>
          <p14:tracePt t="86279" x="5659438" y="2935288"/>
          <p14:tracePt t="86291" x="5643563" y="2951163"/>
          <p14:tracePt t="86296" x="5611813" y="2974975"/>
          <p14:tracePt t="86303" x="5540375" y="3062288"/>
          <p14:tracePt t="86312" x="5429250" y="3094038"/>
          <p14:tracePt t="86321" x="5341938" y="3117850"/>
          <p14:tracePt t="86327" x="5334000" y="3141663"/>
          <p14:tracePt t="86335" x="5318125" y="3149600"/>
          <p14:tracePt t="86343" x="5310188" y="3157538"/>
          <p14:tracePt t="86432" x="5310188" y="3149600"/>
          <p14:tracePt t="86463" x="5318125" y="3141663"/>
          <p14:tracePt t="86479" x="5318125" y="3133725"/>
          <p14:tracePt t="86495" x="5318125" y="3125788"/>
          <p14:tracePt t="86511" x="5326063" y="3125788"/>
          <p14:tracePt t="86519" x="5326063" y="3117850"/>
          <p14:tracePt t="86535" x="5326063" y="3109913"/>
          <p14:tracePt t="86559" x="5326063" y="3101975"/>
          <p14:tracePt t="86575" x="5334000" y="3101975"/>
          <p14:tracePt t="86583" x="5341938" y="3101975"/>
          <p14:tracePt t="86595" x="5341938" y="3094038"/>
          <p14:tracePt t="86599" x="5349875" y="3086100"/>
          <p14:tracePt t="86607" x="5341938" y="3078163"/>
          <p14:tracePt t="86615" x="5341938" y="3070225"/>
          <p14:tracePt t="86624" x="5349875" y="3062288"/>
          <p14:tracePt t="86640" x="5349875" y="3054350"/>
          <p14:tracePt t="86655" x="5357813" y="3054350"/>
          <p14:tracePt t="86759" x="5357813" y="3038475"/>
          <p14:tracePt t="86775" x="5365750" y="3030538"/>
          <p14:tracePt t="86783" x="5373688" y="3022600"/>
          <p14:tracePt t="86790" x="5381625" y="3014663"/>
          <p14:tracePt t="86799" x="5381625" y="3006725"/>
          <p14:tracePt t="86808" x="5389563" y="2998788"/>
          <p14:tracePt t="86815" x="5397500" y="2990850"/>
          <p14:tracePt t="86832" x="5405438" y="2982913"/>
          <p14:tracePt t="86903" x="5405438" y="2974975"/>
          <p14:tracePt t="86911" x="5413375" y="2974975"/>
          <p14:tracePt t="86919" x="5413375" y="2967038"/>
          <p14:tracePt t="87138" x="5413375" y="2982913"/>
          <p14:tracePt t="87146" x="5405438" y="3030538"/>
          <p14:tracePt t="87152" x="5405438" y="3062288"/>
          <p14:tracePt t="87160" x="5405438" y="3165475"/>
          <p14:tracePt t="87167" x="5405438" y="3252788"/>
          <p14:tracePt t="87175" x="5405438" y="3270250"/>
          <p14:tracePt t="87183" x="5405438" y="3286125"/>
          <p14:tracePt t="87191" x="5405438" y="3302000"/>
          <p14:tracePt t="87203" x="5405438" y="3309938"/>
          <p14:tracePt t="87393" x="5405438" y="3302000"/>
          <p14:tracePt t="87416" x="5405438" y="3294063"/>
          <p14:tracePt t="87431" x="5405438" y="3286125"/>
          <p14:tracePt t="87439" x="5405438" y="3278188"/>
          <p14:tracePt t="87447" x="5413375" y="3262313"/>
          <p14:tracePt t="87455" x="5413375" y="3252788"/>
          <p14:tracePt t="87463" x="5413375" y="3228975"/>
          <p14:tracePt t="87471" x="5413375" y="3213100"/>
          <p14:tracePt t="87479" x="5413375" y="3173413"/>
          <p14:tracePt t="87487" x="5421313" y="3117850"/>
          <p14:tracePt t="87495" x="5421313" y="3086100"/>
          <p14:tracePt t="87503" x="5421313" y="3078163"/>
          <p14:tracePt t="87511" x="5429250" y="3054350"/>
          <p14:tracePt t="87519" x="5429250" y="3046413"/>
          <p14:tracePt t="87527" x="5437188" y="3038475"/>
          <p14:tracePt t="87535" x="5437188" y="3030538"/>
          <p14:tracePt t="87615" x="5437188" y="3014663"/>
          <p14:tracePt t="87631" x="5445125" y="3006725"/>
          <p14:tracePt t="87639" x="5445125" y="2998788"/>
          <p14:tracePt t="87647" x="5461000" y="2990850"/>
          <p14:tracePt t="87655" x="5461000" y="2982913"/>
          <p14:tracePt t="87663" x="5468938" y="2974975"/>
          <p14:tracePt t="87671" x="5476875" y="2959100"/>
          <p14:tracePt t="87687" x="5476875" y="2951163"/>
          <p14:tracePt t="87703" x="5476875" y="2943225"/>
          <p14:tracePt t="87711" x="5476875" y="2935288"/>
          <p14:tracePt t="87719" x="5476875" y="2927350"/>
          <p14:tracePt t="87727" x="5476875" y="2909888"/>
          <p14:tracePt t="87735" x="5476875" y="2901950"/>
          <p14:tracePt t="87743" x="5468938" y="2894013"/>
          <p14:tracePt t="87752" x="5461000" y="2886075"/>
          <p14:tracePt t="87791" x="5453063" y="2886075"/>
          <p14:tracePt t="87824" x="5445125" y="2886075"/>
          <p14:tracePt t="87831" x="5421313" y="2894013"/>
          <p14:tracePt t="87839" x="5405438" y="2901950"/>
          <p14:tracePt t="87847" x="5310188" y="2901950"/>
          <p14:tracePt t="87855" x="5284788" y="2919413"/>
          <p14:tracePt t="87865" x="5221288" y="2927350"/>
          <p14:tracePt t="87871" x="5173663" y="2935288"/>
          <p14:tracePt t="87886" x="5086350" y="2951163"/>
          <p14:tracePt t="87888" x="5054600" y="2959100"/>
          <p14:tracePt t="87895" x="4975225" y="2974975"/>
          <p14:tracePt t="87903" x="4951413" y="2974975"/>
          <p14:tracePt t="87911" x="4933950" y="2982913"/>
          <p14:tracePt t="87919" x="4926013" y="2982913"/>
          <p14:tracePt t="87927" x="4918075" y="2982913"/>
          <p14:tracePt t="87951" x="4910138" y="2982913"/>
          <p14:tracePt t="87991" x="4902200" y="2990850"/>
          <p14:tracePt t="87999" x="4894263" y="2998788"/>
          <p14:tracePt t="88007" x="4894263" y="3006725"/>
          <p14:tracePt t="88016" x="4886325" y="3014663"/>
          <p14:tracePt t="88023" x="4878388" y="3022600"/>
          <p14:tracePt t="88031" x="4862513" y="3062288"/>
          <p14:tracePt t="88039" x="4854575" y="3070225"/>
          <p14:tracePt t="88047" x="4846638" y="3094038"/>
          <p14:tracePt t="88055" x="4846638" y="3109913"/>
          <p14:tracePt t="88064" x="4838700" y="3133725"/>
          <p14:tracePt t="88071" x="4830763" y="3165475"/>
          <p14:tracePt t="88079" x="4830763" y="3173413"/>
          <p14:tracePt t="88087" x="4830763" y="3197225"/>
          <p14:tracePt t="88095" x="4830763" y="3213100"/>
          <p14:tracePt t="88103" x="4830763" y="3221038"/>
          <p14:tracePt t="88111" x="4830763" y="3244850"/>
          <p14:tracePt t="88119" x="4830763" y="3252788"/>
          <p14:tracePt t="88127" x="4830763" y="3262313"/>
          <p14:tracePt t="88135" x="4830763" y="3286125"/>
          <p14:tracePt t="88143" x="4838700" y="3302000"/>
          <p14:tracePt t="88151" x="4854575" y="3341688"/>
          <p14:tracePt t="88159" x="4870450" y="3397250"/>
          <p14:tracePt t="88166" x="4918075" y="3468688"/>
          <p14:tracePt t="88175" x="4951413" y="3516313"/>
          <p14:tracePt t="88183" x="5030788" y="3605213"/>
          <p14:tracePt t="88191" x="5046663" y="3621088"/>
          <p14:tracePt t="88200" x="5094288" y="3668713"/>
          <p14:tracePt t="88207" x="5133975" y="3668713"/>
          <p14:tracePt t="88215" x="5141913" y="3668713"/>
          <p14:tracePt t="88223" x="5189538" y="3676650"/>
          <p14:tracePt t="88231" x="5205413" y="3676650"/>
          <p14:tracePt t="88239" x="5229225" y="3684588"/>
          <p14:tracePt t="88248" x="5253038" y="3684588"/>
          <p14:tracePt t="88254" x="5268913" y="3684588"/>
          <p14:tracePt t="88263" x="5284788" y="3684588"/>
          <p14:tracePt t="88271" x="5310188" y="3676650"/>
          <p14:tracePt t="88279" x="5326063" y="3668713"/>
          <p14:tracePt t="88288" x="5349875" y="3660775"/>
          <p14:tracePt t="88298" x="5397500" y="3644900"/>
          <p14:tracePt t="88307" x="5461000" y="3605213"/>
          <p14:tracePt t="88312" x="5540375" y="3563938"/>
          <p14:tracePt t="88319" x="5627688" y="3508375"/>
          <p14:tracePt t="88328" x="5676900" y="3452813"/>
          <p14:tracePt t="88335" x="5748338" y="3429000"/>
          <p14:tracePt t="88343" x="5780088" y="3405188"/>
          <p14:tracePt t="88351" x="5811838" y="3389313"/>
          <p14:tracePt t="88359" x="5827713" y="3389313"/>
          <p14:tracePt t="88368" x="5827713" y="3381375"/>
          <p14:tracePt t="88375" x="5835650" y="3373438"/>
          <p14:tracePt t="88383" x="5835650" y="3365500"/>
          <p14:tracePt t="88392" x="5843588" y="3365500"/>
          <p14:tracePt t="88400" x="5851525" y="3349625"/>
          <p14:tracePt t="88407" x="5851525" y="3333750"/>
          <p14:tracePt t="88416" x="5851525" y="3325813"/>
          <p14:tracePt t="88423" x="5851525" y="3278188"/>
          <p14:tracePt t="88431" x="5851525" y="3262313"/>
          <p14:tracePt t="88439" x="5851525" y="3244850"/>
          <p14:tracePt t="88447" x="5851525" y="3189288"/>
          <p14:tracePt t="88455" x="5851525" y="3173413"/>
          <p14:tracePt t="88463" x="5851525" y="3133725"/>
          <p14:tracePt t="88471" x="5851525" y="3078163"/>
          <p14:tracePt t="88479" x="5835650" y="3062288"/>
          <p14:tracePt t="88487" x="5827713" y="3046413"/>
          <p14:tracePt t="88495" x="5819775" y="3022600"/>
          <p14:tracePt t="88503" x="5803900" y="2982913"/>
          <p14:tracePt t="88511" x="5788025" y="2935288"/>
          <p14:tracePt t="88519" x="5764213" y="2909888"/>
          <p14:tracePt t="88527" x="5756275" y="2894013"/>
          <p14:tracePt t="88535" x="5740400" y="2878138"/>
          <p14:tracePt t="88546" x="5732463" y="2870200"/>
          <p14:tracePt t="88552" x="5716588" y="2846388"/>
          <p14:tracePt t="88559" x="5700713" y="2838450"/>
          <p14:tracePt t="88567" x="5692775" y="2830513"/>
          <p14:tracePt t="88575" x="5676900" y="2822575"/>
          <p14:tracePt t="88582" x="5676900" y="2814638"/>
          <p14:tracePt t="88591" x="5667375" y="2814638"/>
          <p14:tracePt t="88607" x="5659438" y="2814638"/>
          <p14:tracePt t="88616" x="5651500" y="2814638"/>
          <p14:tracePt t="88623" x="5635625" y="2814638"/>
          <p14:tracePt t="88632" x="5588000" y="2814638"/>
          <p14:tracePt t="88639" x="5556250" y="2814638"/>
          <p14:tracePt t="88647" x="5476875" y="2814638"/>
          <p14:tracePt t="88655" x="5421313" y="2830513"/>
          <p14:tracePt t="88664" x="5357813" y="2846388"/>
          <p14:tracePt t="88671" x="5310188" y="2862263"/>
          <p14:tracePt t="88679" x="5253038" y="2878138"/>
          <p14:tracePt t="88687" x="5221288" y="2886075"/>
          <p14:tracePt t="88695" x="5197475" y="2901950"/>
          <p14:tracePt t="88703" x="5189538" y="2901950"/>
          <p14:tracePt t="88711" x="5173663" y="2935288"/>
          <p14:tracePt t="88719" x="5173663" y="2943225"/>
          <p14:tracePt t="88727" x="5157788" y="2959100"/>
          <p14:tracePt t="88735" x="5149850" y="2974975"/>
          <p14:tracePt t="88744" x="5133975" y="2990850"/>
          <p14:tracePt t="88751" x="5126038" y="3030538"/>
          <p14:tracePt t="88759" x="5094288" y="3086100"/>
          <p14:tracePt t="88766" x="5094288" y="3149600"/>
          <p14:tracePt t="88775" x="5094288" y="3228975"/>
          <p14:tracePt t="88782" x="5094288" y="3252788"/>
          <p14:tracePt t="88791" x="5094288" y="3286125"/>
          <p14:tracePt t="88800" x="5086350" y="3294063"/>
          <p14:tracePt t="88807" x="5086350" y="3302000"/>
          <p14:tracePt t="88816" x="5086350" y="3309938"/>
          <p14:tracePt t="88823" x="5086350" y="3317875"/>
          <p14:tracePt t="88847" x="5086350" y="3325813"/>
          <p14:tracePt t="88855" x="5086350" y="3333750"/>
          <p14:tracePt t="88868" x="5086350" y="3341688"/>
          <p14:tracePt t="88871" x="5086350" y="3349625"/>
          <p14:tracePt t="88888" x="5086350" y="3357563"/>
          <p14:tracePt t="88903" x="5094288" y="3373438"/>
          <p14:tracePt t="88919" x="5110163" y="3373438"/>
          <p14:tracePt t="88935" x="5110163" y="3381375"/>
          <p14:tracePt t="88959" x="5118100" y="3389313"/>
          <p14:tracePt t="88967" x="5126038" y="3397250"/>
          <p14:tracePt t="88975" x="5133975" y="3405188"/>
          <p14:tracePt t="88982" x="5157788" y="3429000"/>
          <p14:tracePt t="88991" x="5173663" y="3452813"/>
          <p14:tracePt t="88999" x="5237163" y="3500438"/>
          <p14:tracePt t="89007" x="5268913" y="3532188"/>
          <p14:tracePt t="89019" x="5318125" y="3548063"/>
          <p14:tracePt t="89023" x="5373688" y="3571875"/>
          <p14:tracePt t="89032" x="5468938" y="3587750"/>
          <p14:tracePt t="89039" x="5516563" y="3613150"/>
          <p14:tracePt t="89047" x="5603875" y="3613150"/>
          <p14:tracePt t="89055" x="5635625" y="3613150"/>
          <p14:tracePt t="89064" x="5651500" y="3613150"/>
          <p14:tracePt t="89071" x="5700713" y="3613150"/>
          <p14:tracePt t="89079" x="5764213" y="3613150"/>
          <p14:tracePt t="89087" x="5780088" y="3613150"/>
          <p14:tracePt t="89095" x="5795963" y="3613150"/>
          <p14:tracePt t="89103" x="5811838" y="3595688"/>
          <p14:tracePt t="89111" x="5819775" y="3587750"/>
          <p14:tracePt t="89118" x="5827713" y="3563938"/>
          <p14:tracePt t="89127" x="5851525" y="3540125"/>
          <p14:tracePt t="89135" x="5859463" y="3524250"/>
          <p14:tracePt t="89143" x="5875338" y="3484563"/>
          <p14:tracePt t="89151" x="5883275" y="3460750"/>
          <p14:tracePt t="89159" x="5891213" y="3421063"/>
          <p14:tracePt t="89171" x="5891213" y="3405188"/>
          <p14:tracePt t="89175" x="5891213" y="3381375"/>
          <p14:tracePt t="89184" x="5891213" y="3365500"/>
          <p14:tracePt t="89191" x="5891213" y="3357563"/>
          <p14:tracePt t="89200" x="5891213" y="3333750"/>
          <p14:tracePt t="89207" x="5891213" y="3309938"/>
          <p14:tracePt t="89216" x="5891213" y="3294063"/>
          <p14:tracePt t="89223" x="5883275" y="3244850"/>
          <p14:tracePt t="89232" x="5875338" y="3228975"/>
          <p14:tracePt t="89239" x="5867400" y="3181350"/>
          <p14:tracePt t="89247" x="5851525" y="3173413"/>
          <p14:tracePt t="89255" x="5843588" y="3157538"/>
          <p14:tracePt t="89263" x="5827713" y="3141663"/>
          <p14:tracePt t="89271" x="5811838" y="3133725"/>
          <p14:tracePt t="89279" x="5803900" y="3125788"/>
          <p14:tracePt t="89287" x="5803900" y="3109913"/>
          <p14:tracePt t="89295" x="5795963" y="3109913"/>
          <p14:tracePt t="89303" x="5788025" y="3101975"/>
          <p14:tracePt t="89312" x="5780088" y="3101975"/>
          <p14:tracePt t="89323" x="5780088" y="3094038"/>
          <p14:tracePt t="89327" x="5772150" y="3094038"/>
          <p14:tracePt t="89335" x="5748338" y="3094038"/>
          <p14:tracePt t="89343" x="5732463" y="3086100"/>
          <p14:tracePt t="89351" x="5692775" y="3086100"/>
          <p14:tracePt t="89359" x="5635625" y="3078163"/>
          <p14:tracePt t="89367" x="5603875" y="3078163"/>
          <p14:tracePt t="89375" x="5588000" y="3078163"/>
          <p14:tracePt t="89383" x="5516563" y="3070225"/>
          <p14:tracePt t="89391" x="5492750" y="3070225"/>
          <p14:tracePt t="89398" x="5429250" y="3070225"/>
          <p14:tracePt t="89407" x="5373688" y="3070225"/>
          <p14:tracePt t="89416" x="5357813" y="3078163"/>
          <p14:tracePt t="89423" x="5318125" y="3078163"/>
          <p14:tracePt t="89431" x="5310188" y="3078163"/>
          <p14:tracePt t="89439" x="5276850" y="3086100"/>
          <p14:tracePt t="89447" x="5253038" y="3086100"/>
          <p14:tracePt t="89455" x="5245100" y="3101975"/>
          <p14:tracePt t="89463" x="5237163" y="3101975"/>
          <p14:tracePt t="89471" x="5213350" y="3109913"/>
          <p14:tracePt t="89479" x="5189538" y="3133725"/>
          <p14:tracePt t="89495" x="5173663" y="3149600"/>
          <p14:tracePt t="89503" x="5149850" y="3165475"/>
          <p14:tracePt t="89512" x="5141913" y="3173413"/>
          <p14:tracePt t="89519" x="5126038" y="3189288"/>
          <p14:tracePt t="89527" x="5118100" y="3213100"/>
          <p14:tracePt t="89543" x="5110163" y="3221038"/>
          <p14:tracePt t="89551" x="5110163" y="3228975"/>
          <p14:tracePt t="89559" x="5110163" y="3236913"/>
          <p14:tracePt t="89575" x="5110163" y="3244850"/>
          <p14:tracePt t="89624" x="5118100" y="3262313"/>
          <p14:tracePt t="89632" x="5133975" y="3270250"/>
          <p14:tracePt t="89639" x="5149850" y="3278188"/>
          <p14:tracePt t="89648" x="5165725" y="3286125"/>
          <p14:tracePt t="89655" x="5189538" y="3302000"/>
          <p14:tracePt t="89663" x="5284788" y="3309938"/>
          <p14:tracePt t="89671" x="5334000" y="3333750"/>
          <p14:tracePt t="89679" x="5389563" y="3349625"/>
          <p14:tracePt t="89687" x="5405438" y="3357563"/>
          <p14:tracePt t="89695" x="5445125" y="3365500"/>
          <p14:tracePt t="89703" x="5500688" y="3381375"/>
          <p14:tracePt t="89711" x="5516563" y="3389313"/>
          <p14:tracePt t="89719" x="5532438" y="3389313"/>
          <p14:tracePt t="89727" x="5548313" y="3389313"/>
          <p14:tracePt t="89735" x="5580063" y="3389313"/>
          <p14:tracePt t="89743" x="5595938" y="3389313"/>
          <p14:tracePt t="89751" x="5619750" y="3389313"/>
          <p14:tracePt t="89759" x="5651500" y="3381375"/>
          <p14:tracePt t="89768" x="5700713" y="3373438"/>
          <p14:tracePt t="89776" x="5756275" y="3349625"/>
          <p14:tracePt t="89784" x="5795963" y="3317875"/>
          <p14:tracePt t="89791" x="5811838" y="3302000"/>
          <p14:tracePt t="89799" x="5835650" y="3294063"/>
          <p14:tracePt t="89807" x="5843588" y="3262313"/>
          <p14:tracePt t="89815" x="5851525" y="3244850"/>
          <p14:tracePt t="89823" x="5859463" y="3236913"/>
          <p14:tracePt t="89832" x="5859463" y="3221038"/>
          <p14:tracePt t="89839" x="5867400" y="3213100"/>
          <p14:tracePt t="89855" x="5867400" y="3189288"/>
          <p14:tracePt t="89863" x="5867400" y="3181350"/>
          <p14:tracePt t="89884" x="5859463" y="3109913"/>
          <p14:tracePt t="89887" x="5859463" y="3101975"/>
          <p14:tracePt t="89896" x="5851525" y="3062288"/>
          <p14:tracePt t="89904" x="5851525" y="3046413"/>
          <p14:tracePt t="89911" x="5835650" y="3038475"/>
          <p14:tracePt t="89920" x="5835650" y="3030538"/>
          <p14:tracePt t="89927" x="5827713" y="3030538"/>
          <p14:tracePt t="89935" x="5819775" y="3022600"/>
          <p14:tracePt t="89951" x="5811838" y="3014663"/>
          <p14:tracePt t="89959" x="5795963" y="3006725"/>
          <p14:tracePt t="89967" x="5795963" y="2998788"/>
          <p14:tracePt t="89975" x="5780088" y="2998788"/>
          <p14:tracePt t="89983" x="5764213" y="2998788"/>
          <p14:tracePt t="89991" x="5756275" y="2998788"/>
          <p14:tracePt t="89998" x="5732463" y="2998788"/>
          <p14:tracePt t="90007" x="5716588" y="2998788"/>
          <p14:tracePt t="90017" x="5700713" y="3006725"/>
          <p14:tracePt t="90023" x="5643563" y="3014663"/>
          <p14:tracePt t="90032" x="5603875" y="3046413"/>
          <p14:tracePt t="90039" x="5588000" y="3054350"/>
          <p14:tracePt t="90047" x="5564188" y="3070225"/>
          <p14:tracePt t="90055" x="5548313" y="3094038"/>
          <p14:tracePt t="90064" x="5548313" y="3101975"/>
          <p14:tracePt t="90071" x="5540375" y="3101975"/>
          <p14:tracePt t="90575" x="5540375" y="3094038"/>
          <p14:tracePt t="90583" x="5548313" y="3038475"/>
          <p14:tracePt t="90591" x="5548313" y="2974975"/>
          <p14:tracePt t="90600" x="5548313" y="2870200"/>
          <p14:tracePt t="90607" x="5548313" y="2782888"/>
          <p14:tracePt t="90615" x="5548313" y="2695575"/>
          <p14:tracePt t="90623" x="5516563" y="2671763"/>
          <p14:tracePt t="90631" x="5508625" y="2616200"/>
          <p14:tracePt t="90639" x="5508625" y="2600325"/>
          <p14:tracePt t="90647" x="5508625" y="2584450"/>
          <p14:tracePt t="90655" x="5500688" y="2566988"/>
          <p14:tracePt t="90663" x="5500688" y="2559050"/>
          <p14:tracePt t="90671" x="5492750" y="2543175"/>
          <p14:tracePt t="90679" x="5492750" y="2535238"/>
          <p14:tracePt t="90687" x="5492750" y="2511425"/>
          <p14:tracePt t="90695" x="5484813" y="2503488"/>
          <p14:tracePt t="90703" x="5484813" y="2479675"/>
          <p14:tracePt t="90711" x="5484813" y="2471738"/>
          <p14:tracePt t="90719" x="5484813" y="2463800"/>
          <p14:tracePt t="90727" x="5484813" y="2455863"/>
          <p14:tracePt t="90895" x="5492750" y="2463800"/>
          <p14:tracePt t="90903" x="5500688" y="2463800"/>
          <p14:tracePt t="90911" x="5508625" y="2479675"/>
          <p14:tracePt t="90919" x="5524500" y="2487613"/>
          <p14:tracePt t="90928" x="5540375" y="2527300"/>
          <p14:tracePt t="90935" x="5540375" y="2535238"/>
          <p14:tracePt t="91119" x="5524500" y="2519363"/>
          <p14:tracePt t="91127" x="5397500" y="2400300"/>
          <p14:tracePt t="91135" x="5310188" y="2376488"/>
          <p14:tracePt t="91143" x="5300663" y="2376488"/>
          <p14:tracePt t="91330" x="5300663" y="2384425"/>
          <p14:tracePt t="91336" x="5300663" y="2392363"/>
          <p14:tracePt t="91392" x="5310188" y="2392363"/>
          <p14:tracePt t="91399" x="5318125" y="2392363"/>
          <p14:tracePt t="91407" x="5357813" y="2392363"/>
          <p14:tracePt t="91416" x="5381625" y="2376488"/>
          <p14:tracePt t="91423" x="5484813" y="2360613"/>
          <p14:tracePt t="91431" x="5556250" y="2336800"/>
          <p14:tracePt t="91443" x="5588000" y="2312988"/>
          <p14:tracePt t="91447" x="5603875" y="2305050"/>
          <p14:tracePt t="91455" x="5619750" y="2289175"/>
          <p14:tracePt t="91463" x="5700713" y="2265363"/>
          <p14:tracePt t="91471" x="5716588" y="2257425"/>
          <p14:tracePt t="91483" x="5780088" y="2233613"/>
          <p14:tracePt t="91490" x="5811838" y="2216150"/>
          <p14:tracePt t="91495" x="5819775" y="2192338"/>
          <p14:tracePt t="91505" x="5843588" y="2176463"/>
          <p14:tracePt t="91519" x="5859463" y="2168525"/>
          <p14:tracePt t="91527" x="5867400" y="2160588"/>
          <p14:tracePt t="91535" x="5875338" y="2152650"/>
          <p14:tracePt t="91543" x="5875338" y="2144713"/>
          <p14:tracePt t="91552" x="5883275" y="2144713"/>
          <p14:tracePt t="91559" x="5883275" y="2136775"/>
          <p14:tracePt t="91567" x="5891213" y="2136775"/>
          <p14:tracePt t="91631" x="5883275" y="2136775"/>
          <p14:tracePt t="91640" x="5867400" y="2136775"/>
          <p14:tracePt t="91647" x="5859463" y="2144713"/>
          <p14:tracePt t="91655" x="5827713" y="2144713"/>
          <p14:tracePt t="91663" x="5748338" y="2152650"/>
          <p14:tracePt t="91672" x="5627688" y="2176463"/>
          <p14:tracePt t="91679" x="5564188" y="2184400"/>
          <p14:tracePt t="91687" x="5461000" y="2208213"/>
          <p14:tracePt t="91695" x="5373688" y="2233613"/>
          <p14:tracePt t="91704" x="5334000" y="2265363"/>
          <p14:tracePt t="91711" x="5326063" y="2281238"/>
          <p14:tracePt t="91719" x="5318125" y="2289175"/>
          <p14:tracePt t="91775" x="5318125" y="2297113"/>
          <p14:tracePt t="91783" x="5318125" y="2305050"/>
          <p14:tracePt t="91791" x="5326063" y="2312988"/>
          <p14:tracePt t="91799" x="5341938" y="2336800"/>
          <p14:tracePt t="91807" x="5421313" y="2384425"/>
          <p14:tracePt t="91815" x="5508625" y="2439988"/>
          <p14:tracePt t="91823" x="5643563" y="2511425"/>
          <p14:tracePt t="91831" x="5795963" y="2566988"/>
          <p14:tracePt t="91839" x="6059488" y="2647950"/>
          <p14:tracePt t="91847" x="6226175" y="2671763"/>
          <p14:tracePt t="91856" x="6329363" y="2687638"/>
          <p14:tracePt t="91863" x="6505575" y="2687638"/>
          <p14:tracePt t="91871" x="6624638" y="2687638"/>
          <p14:tracePt t="91890" x="6816725" y="2679700"/>
          <p14:tracePt t="91899" x="6832600" y="2663825"/>
          <p14:tracePt t="91904" x="6848475" y="2647950"/>
          <p14:tracePt t="91911" x="6856413" y="2632075"/>
          <p14:tracePt t="91920" x="6856413" y="2608263"/>
          <p14:tracePt t="91927" x="6864350" y="2600325"/>
          <p14:tracePt t="91967" x="6864350" y="2592388"/>
          <p14:tracePt t="91999" x="6848475" y="2592388"/>
          <p14:tracePt t="92007" x="6832600" y="2592388"/>
          <p14:tracePt t="92023" x="6816725" y="2592388"/>
          <p14:tracePt t="92031" x="6777038" y="2592388"/>
          <p14:tracePt t="92042" x="6719888" y="2608263"/>
          <p14:tracePt t="92051" x="6696075" y="2616200"/>
          <p14:tracePt t="92056" x="6608763" y="2632075"/>
          <p14:tracePt t="92063" x="6553200" y="2655888"/>
          <p14:tracePt t="92073" x="6426200" y="2695575"/>
          <p14:tracePt t="92079" x="6376988" y="2719388"/>
          <p14:tracePt t="92087" x="6249988" y="2782888"/>
          <p14:tracePt t="92095" x="6210300" y="2806700"/>
          <p14:tracePt t="92104" x="6091238" y="2894013"/>
          <p14:tracePt t="92111" x="6026150" y="2974975"/>
          <p14:tracePt t="92120" x="5978525" y="3062288"/>
          <p14:tracePt t="92127" x="5962650" y="3078163"/>
          <p14:tracePt t="92136" x="5954713" y="3086100"/>
          <p14:tracePt t="92143" x="5938838" y="3141663"/>
          <p14:tracePt t="92151" x="5930900" y="3157538"/>
          <p14:tracePt t="92159" x="5922963" y="3165475"/>
          <p14:tracePt t="92167" x="5922963" y="3181350"/>
          <p14:tracePt t="92175" x="5915025" y="3181350"/>
          <p14:tracePt t="92287" x="5915025" y="3165475"/>
          <p14:tracePt t="92296" x="5899150" y="3141663"/>
          <p14:tracePt t="92303" x="5891213" y="3109913"/>
          <p14:tracePt t="92311" x="5891213" y="3086100"/>
          <p14:tracePt t="92320" x="5875338" y="3062288"/>
          <p14:tracePt t="92327" x="5859463" y="2998788"/>
          <p14:tracePt t="92335" x="5851525" y="2982913"/>
          <p14:tracePt t="92343" x="5827713" y="2901950"/>
          <p14:tracePt t="92351" x="5803900" y="2862263"/>
          <p14:tracePt t="92359" x="5748338" y="2814638"/>
          <p14:tracePt t="92367" x="5732463" y="2806700"/>
          <p14:tracePt t="92375" x="5716588" y="2790825"/>
          <p14:tracePt t="92383" x="5708650" y="2782888"/>
          <p14:tracePt t="92391" x="5692775" y="2774950"/>
          <p14:tracePt t="92455" x="5684838" y="2774950"/>
          <p14:tracePt t="92471" x="5676900" y="2774950"/>
          <p14:tracePt t="92479" x="5667375" y="2790825"/>
          <p14:tracePt t="92486" x="5651500" y="2790825"/>
          <p14:tracePt t="92495" x="5635625" y="2798763"/>
          <p14:tracePt t="92504" x="5611813" y="2814638"/>
          <p14:tracePt t="92511" x="5595938" y="2822575"/>
          <p14:tracePt t="92520" x="5580063" y="2830513"/>
          <p14:tracePt t="92527" x="5548313" y="2838450"/>
          <p14:tracePt t="92536" x="5516563" y="2838450"/>
          <p14:tracePt t="92543" x="5500688" y="2854325"/>
          <p14:tracePt t="92551" x="5476875" y="2870200"/>
          <p14:tracePt t="92559" x="5461000" y="2870200"/>
          <p14:tracePt t="92567" x="5445125" y="2870200"/>
          <p14:tracePt t="92575" x="5445125" y="2878138"/>
          <p14:tracePt t="92583" x="5429250" y="2878138"/>
          <p14:tracePt t="92591" x="5429250" y="2886075"/>
          <p14:tracePt t="92599" x="5421313" y="2886075"/>
          <p14:tracePt t="92607" x="5421313" y="2894013"/>
          <p14:tracePt t="92616" x="5405438" y="2894013"/>
          <p14:tracePt t="92623" x="5397500" y="2901950"/>
          <p14:tracePt t="92631" x="5389563" y="2901950"/>
          <p14:tracePt t="92639" x="5373688" y="2909888"/>
          <p14:tracePt t="92647" x="5365750" y="2909888"/>
          <p14:tracePt t="92655" x="5357813" y="2919413"/>
          <p14:tracePt t="92664" x="5349875" y="2927350"/>
          <p14:tracePt t="92672" x="5341938" y="2927350"/>
          <p14:tracePt t="92679" x="5326063" y="2935288"/>
          <p14:tracePt t="92696" x="5318125" y="2943225"/>
          <p14:tracePt t="92703" x="5310188" y="2951163"/>
          <p14:tracePt t="92711" x="5300663" y="2951163"/>
          <p14:tracePt t="92720" x="5284788" y="2967038"/>
          <p14:tracePt t="92727" x="5276850" y="2974975"/>
          <p14:tracePt t="92736" x="5268913" y="2990850"/>
          <p14:tracePt t="92744" x="5260975" y="2998788"/>
          <p14:tracePt t="92751" x="5245100" y="3006725"/>
          <p14:tracePt t="92759" x="5237163" y="3014663"/>
          <p14:tracePt t="92767" x="5229225" y="3030538"/>
          <p14:tracePt t="92775" x="5229225" y="3038475"/>
          <p14:tracePt t="92783" x="5221288" y="3046413"/>
          <p14:tracePt t="92791" x="5221288" y="3054350"/>
          <p14:tracePt t="92799" x="5221288" y="3062288"/>
          <p14:tracePt t="92807" x="5213350" y="3062288"/>
          <p14:tracePt t="92815" x="5213350" y="3070225"/>
          <p14:tracePt t="92824" x="5213350" y="3078163"/>
          <p14:tracePt t="92831" x="5213350" y="3086100"/>
          <p14:tracePt t="92839" x="5213350" y="3109913"/>
          <p14:tracePt t="92847" x="5213350" y="3117850"/>
          <p14:tracePt t="92855" x="5213350" y="3125788"/>
          <p14:tracePt t="92863" x="5221288" y="3141663"/>
          <p14:tracePt t="92871" x="5229225" y="3157538"/>
          <p14:tracePt t="92889" x="5245100" y="3181350"/>
          <p14:tracePt t="92895" x="5253038" y="3197225"/>
          <p14:tracePt t="92903" x="5253038" y="3205163"/>
          <p14:tracePt t="92911" x="5268913" y="3221038"/>
          <p14:tracePt t="92919" x="5276850" y="3221038"/>
          <p14:tracePt t="92927" x="5276850" y="3236913"/>
          <p14:tracePt t="92936" x="5292725" y="3244850"/>
          <p14:tracePt t="92943" x="5292725" y="3252788"/>
          <p14:tracePt t="92951" x="5310188" y="3262313"/>
          <p14:tracePt t="92959" x="5318125" y="3270250"/>
          <p14:tracePt t="92967" x="5326063" y="3270250"/>
          <p14:tracePt t="92975" x="5341938" y="3286125"/>
          <p14:tracePt t="92983" x="5357813" y="3286125"/>
          <p14:tracePt t="92991" x="5373688" y="3286125"/>
          <p14:tracePt t="92999" x="5381625" y="3294063"/>
          <p14:tracePt t="93007" x="5397500" y="3294063"/>
          <p14:tracePt t="93015" x="5405438" y="3294063"/>
          <p14:tracePt t="93023" x="5413375" y="3294063"/>
          <p14:tracePt t="93031" x="5421313" y="3294063"/>
          <p14:tracePt t="93047" x="5437188" y="3286125"/>
          <p14:tracePt t="93055" x="5445125" y="3278188"/>
          <p14:tracePt t="93063" x="5453063" y="3262313"/>
          <p14:tracePt t="93071" x="5461000" y="3252788"/>
          <p14:tracePt t="93078" x="5468938" y="3236913"/>
          <p14:tracePt t="93089" x="5476875" y="3221038"/>
          <p14:tracePt t="93096" x="5484813" y="3213100"/>
          <p14:tracePt t="93102" x="5492750" y="3197225"/>
          <p14:tracePt t="93111" x="5492750" y="3173413"/>
          <p14:tracePt t="93120" x="5492750" y="3157538"/>
          <p14:tracePt t="93127" x="5492750" y="3141663"/>
          <p14:tracePt t="93136" x="5492750" y="3117850"/>
          <p14:tracePt t="93144" x="5492750" y="3101975"/>
          <p14:tracePt t="93152" x="5492750" y="3062288"/>
          <p14:tracePt t="93159" x="5492750" y="3038475"/>
          <p14:tracePt t="93167" x="5476875" y="3030538"/>
          <p14:tracePt t="93175" x="5461000" y="3022600"/>
          <p14:tracePt t="93183" x="5453063" y="3022600"/>
          <p14:tracePt t="93191" x="5445125" y="3022600"/>
          <p14:tracePt t="93199" x="5429250" y="3022600"/>
          <p14:tracePt t="93206" x="5413375" y="3022600"/>
          <p14:tracePt t="93214" x="5405438" y="3014663"/>
          <p14:tracePt t="93223" x="5397500" y="3014663"/>
          <p14:tracePt t="93231" x="5389563" y="3014663"/>
          <p14:tracePt t="93239" x="5381625" y="3014663"/>
          <p14:tracePt t="93247" x="5365750" y="3030538"/>
          <p14:tracePt t="93255" x="5357813" y="3038475"/>
          <p14:tracePt t="93262" x="5349875" y="3038475"/>
          <p14:tracePt t="93271" x="5341938" y="3046413"/>
          <p14:tracePt t="93279" x="5341938" y="3054350"/>
          <p14:tracePt t="93288" x="5334000" y="3062288"/>
          <p14:tracePt t="93295" x="5326063" y="3070225"/>
          <p14:tracePt t="93311" x="5326063" y="3086100"/>
          <p14:tracePt t="93321" x="5326063" y="3101975"/>
          <p14:tracePt t="93337" x="5326063" y="3117850"/>
          <p14:tracePt t="93343" x="5326063" y="3125788"/>
          <p14:tracePt t="93352" x="5326063" y="3149600"/>
          <p14:tracePt t="93359" x="5326063" y="3157538"/>
          <p14:tracePt t="93367" x="5326063" y="3165475"/>
          <p14:tracePt t="93375" x="5326063" y="3181350"/>
          <p14:tracePt t="93383" x="5326063" y="3197225"/>
          <p14:tracePt t="93391" x="5341938" y="3205163"/>
          <p14:tracePt t="93399" x="5341938" y="3213100"/>
          <p14:tracePt t="93407" x="5349875" y="3221038"/>
          <p14:tracePt t="93415" x="5357813" y="3228975"/>
          <p14:tracePt t="93423" x="5373688" y="3228975"/>
          <p14:tracePt t="93439" x="5389563" y="3228975"/>
          <p14:tracePt t="93447" x="5397500" y="3228975"/>
          <p14:tracePt t="93455" x="5405438" y="3228975"/>
          <p14:tracePt t="93463" x="5421313" y="3228975"/>
          <p14:tracePt t="93471" x="5429250" y="3221038"/>
          <p14:tracePt t="93479" x="5437188" y="3197225"/>
          <p14:tracePt t="93488" x="5437188" y="3189288"/>
          <p14:tracePt t="93495" x="5445125" y="3165475"/>
          <p14:tracePt t="93502" x="5445125" y="3133725"/>
          <p14:tracePt t="93511" x="5445125" y="3125788"/>
          <p14:tracePt t="93520" x="5445125" y="3109913"/>
          <p14:tracePt t="93527" x="5445125" y="3094038"/>
          <p14:tracePt t="93536" x="5445125" y="3078163"/>
          <p14:tracePt t="93544" x="5445125" y="3070225"/>
          <p14:tracePt t="93552" x="5429250" y="3054350"/>
          <p14:tracePt t="93559" x="5421313" y="3054350"/>
          <p14:tracePt t="93567" x="5413375" y="3038475"/>
          <p14:tracePt t="93575" x="5397500" y="3030538"/>
          <p14:tracePt t="93607" x="5389563" y="3030538"/>
          <p14:tracePt t="93616" x="5381625" y="3030538"/>
          <p14:tracePt t="93623" x="5373688" y="3030538"/>
          <p14:tracePt t="93631" x="5357813" y="3038475"/>
          <p14:tracePt t="93639" x="5349875" y="3046413"/>
          <p14:tracePt t="93647" x="5334000" y="3070225"/>
          <p14:tracePt t="93655" x="5326063" y="3086100"/>
          <p14:tracePt t="93663" x="5310188" y="3094038"/>
          <p14:tracePt t="93671" x="5300663" y="3109913"/>
          <p14:tracePt t="93678" x="5284788" y="3117850"/>
          <p14:tracePt t="93687" x="5284788" y="3133725"/>
          <p14:tracePt t="93695" x="5276850" y="3141663"/>
          <p14:tracePt t="93711" x="5268913" y="3141663"/>
          <p14:tracePt t="93720" x="5268913" y="3149600"/>
          <p14:tracePt t="93727" x="5268913" y="3157538"/>
          <p14:tracePt t="93737" x="5268913" y="3165475"/>
          <p14:tracePt t="93743" x="5268913" y="3189288"/>
          <p14:tracePt t="93752" x="5268913" y="3205163"/>
          <p14:tracePt t="93759" x="5268913" y="3213100"/>
          <p14:tracePt t="93767" x="5268913" y="3236913"/>
          <p14:tracePt t="93775" x="5268913" y="3252788"/>
          <p14:tracePt t="93783" x="5268913" y="3270250"/>
          <p14:tracePt t="93791" x="5268913" y="3294063"/>
          <p14:tracePt t="93799" x="5268913" y="3302000"/>
          <p14:tracePt t="93807" x="5268913" y="3309938"/>
          <p14:tracePt t="93815" x="5268913" y="3333750"/>
          <p14:tracePt t="93823" x="5268913" y="3349625"/>
          <p14:tracePt t="93831" x="5276850" y="3357563"/>
          <p14:tracePt t="93839" x="5284788" y="3381375"/>
          <p14:tracePt t="93847" x="5310188" y="3405188"/>
          <p14:tracePt t="93855" x="5334000" y="3421063"/>
          <p14:tracePt t="93867" x="5349875" y="3444875"/>
          <p14:tracePt t="93871" x="5365750" y="3468688"/>
          <p14:tracePt t="93879" x="5421313" y="3492500"/>
          <p14:tracePt t="93888" x="5468938" y="3548063"/>
          <p14:tracePt t="93895" x="5540375" y="3571875"/>
          <p14:tracePt t="93905" x="5659438" y="3595688"/>
          <p14:tracePt t="93911" x="5700713" y="3605213"/>
          <p14:tracePt t="93918" x="5803900" y="3621088"/>
          <p14:tracePt t="93927" x="5922963" y="3629025"/>
          <p14:tracePt t="93936" x="6018213" y="3636963"/>
          <p14:tracePt t="93943" x="6091238" y="3636963"/>
          <p14:tracePt t="93952" x="6178550" y="3636963"/>
          <p14:tracePt t="93959" x="6242050" y="3636963"/>
          <p14:tracePt t="93967" x="6313488" y="3636963"/>
          <p14:tracePt t="93975" x="6402388" y="3644900"/>
          <p14:tracePt t="93983" x="6465888" y="3644900"/>
          <p14:tracePt t="93991" x="6505575" y="3644900"/>
          <p14:tracePt t="93999" x="6561138" y="3644900"/>
          <p14:tracePt t="94007" x="6592888" y="3644900"/>
          <p14:tracePt t="94018" x="6640513" y="3629025"/>
          <p14:tracePt t="94023" x="6664325" y="3629025"/>
          <p14:tracePt t="94031" x="6704013" y="3621088"/>
          <p14:tracePt t="94039" x="6743700" y="3613150"/>
          <p14:tracePt t="94048" x="6800850" y="3605213"/>
          <p14:tracePt t="94055" x="6832600" y="3605213"/>
          <p14:tracePt t="94063" x="6911975" y="3605213"/>
          <p14:tracePt t="94071" x="6935788" y="3595688"/>
          <p14:tracePt t="94079" x="6951663" y="3587750"/>
          <p14:tracePt t="94087" x="6991350" y="3587750"/>
          <p14:tracePt t="94094" x="7046913" y="3579813"/>
          <p14:tracePt t="94103" x="7110413" y="3571875"/>
          <p14:tracePt t="94111" x="7239000" y="3571875"/>
          <p14:tracePt t="94118" x="7397750" y="3556000"/>
          <p14:tracePt t="94127" x="7518400" y="3548063"/>
          <p14:tracePt t="94136" x="7621588" y="3540125"/>
          <p14:tracePt t="94144" x="7677150" y="3532188"/>
          <p14:tracePt t="94152" x="7740650" y="3516313"/>
          <p14:tracePt t="94159" x="7820025" y="3508375"/>
          <p14:tracePt t="94171" x="7900988" y="3500438"/>
          <p14:tracePt t="94175" x="7972425" y="3436938"/>
          <p14:tracePt t="94184" x="8020050" y="3421063"/>
          <p14:tracePt t="94191" x="8107363" y="3373438"/>
          <p14:tracePt t="94200" x="8131175" y="3309938"/>
          <p14:tracePt t="94207" x="8147050" y="3294063"/>
          <p14:tracePt t="94215" x="8162925" y="3278188"/>
          <p14:tracePt t="94223" x="8178800" y="3252788"/>
          <p14:tracePt t="94231" x="8178800" y="3236913"/>
          <p14:tracePt t="94239" x="8194675" y="3228975"/>
          <p14:tracePt t="94247" x="8194675" y="3205163"/>
          <p14:tracePt t="94255" x="8202613" y="3197225"/>
          <p14:tracePt t="94263" x="8210550" y="3189288"/>
          <p14:tracePt t="94271" x="8210550" y="3181350"/>
          <p14:tracePt t="94279" x="8210550" y="3173413"/>
          <p14:tracePt t="94287" x="8210550" y="3165475"/>
          <p14:tracePt t="94295" x="8210550" y="3157538"/>
          <p14:tracePt t="94303" x="8210550" y="3141663"/>
          <p14:tracePt t="94311" x="8210550" y="3125788"/>
          <p14:tracePt t="94323" x="8210550" y="3101975"/>
          <p14:tracePt t="94327" x="8210550" y="3086100"/>
          <p14:tracePt t="94336" x="8194675" y="3022600"/>
          <p14:tracePt t="94343" x="8178800" y="2990850"/>
          <p14:tracePt t="94352" x="8154988" y="2927350"/>
          <p14:tracePt t="94359" x="8099425" y="2878138"/>
          <p14:tracePt t="94368" x="8027988" y="2814638"/>
          <p14:tracePt t="94376" x="7980363" y="2790825"/>
          <p14:tracePt t="94383" x="7859713" y="2759075"/>
          <p14:tracePt t="94391" x="7820025" y="2751138"/>
          <p14:tracePt t="94399" x="7748588" y="2751138"/>
          <p14:tracePt t="94407" x="7661275" y="2735263"/>
          <p14:tracePt t="94415" x="7566025" y="2735263"/>
          <p14:tracePt t="94423" x="7461250" y="2735263"/>
          <p14:tracePt t="94431" x="7318375" y="2735263"/>
          <p14:tracePt t="94439" x="7223125" y="2727325"/>
          <p14:tracePt t="94447" x="7151688" y="2727325"/>
          <p14:tracePt t="94455" x="7094538" y="2727325"/>
          <p14:tracePt t="94463" x="7062788" y="2727325"/>
          <p14:tracePt t="94475" x="7046913" y="2727325"/>
          <p14:tracePt t="94479" x="7023100" y="2727325"/>
          <p14:tracePt t="94487" x="6991350" y="2727325"/>
          <p14:tracePt t="94495" x="6943725" y="2727325"/>
          <p14:tracePt t="94504" x="6856413" y="2727325"/>
          <p14:tracePt t="94511" x="6759575" y="2735263"/>
          <p14:tracePt t="94519" x="6656388" y="2735263"/>
          <p14:tracePt t="94527" x="6505575" y="2759075"/>
          <p14:tracePt t="94534" x="6353175" y="2759075"/>
          <p14:tracePt t="94543" x="6218238" y="2767013"/>
          <p14:tracePt t="94552" x="6018213" y="2767013"/>
          <p14:tracePt t="94559" x="5907088" y="2774950"/>
          <p14:tracePt t="94568" x="5795963" y="2782888"/>
          <p14:tracePt t="94575" x="5684838" y="2782888"/>
          <p14:tracePt t="94583" x="5588000" y="2782888"/>
          <p14:tracePt t="94591" x="5508625" y="2790825"/>
          <p14:tracePt t="94599" x="5461000" y="2798763"/>
          <p14:tracePt t="94607" x="5421313" y="2806700"/>
          <p14:tracePt t="94615" x="5381625" y="2814638"/>
          <p14:tracePt t="94627" x="5292725" y="2822575"/>
          <p14:tracePt t="94631" x="5260975" y="2830513"/>
          <p14:tracePt t="94639" x="5181600" y="2838450"/>
          <p14:tracePt t="94647" x="5157788" y="2846388"/>
          <p14:tracePt t="94655" x="5141913" y="2854325"/>
          <p14:tracePt t="94663" x="5102225" y="2862263"/>
          <p14:tracePt t="94671" x="5070475" y="2862263"/>
          <p14:tracePt t="94679" x="5006975" y="2862263"/>
          <p14:tracePt t="94687" x="4991100" y="2862263"/>
          <p14:tracePt t="94695" x="4943475" y="2878138"/>
          <p14:tracePt t="94703" x="4902200" y="2894013"/>
          <p14:tracePt t="94711" x="4886325" y="2901950"/>
          <p14:tracePt t="94720" x="4878388" y="2909888"/>
          <p14:tracePt t="94729" x="4862513" y="2919413"/>
          <p14:tracePt t="94741" x="4854575" y="2943225"/>
          <p14:tracePt t="94745" x="4846638" y="2943225"/>
          <p14:tracePt t="94752" x="4830763" y="2943225"/>
          <p14:tracePt t="94759" x="4830763" y="2959100"/>
          <p14:tracePt t="94768" x="4814888" y="2967038"/>
          <p14:tracePt t="94775" x="4799013" y="2990850"/>
          <p14:tracePt t="94784" x="4799013" y="3006725"/>
          <p14:tracePt t="94791" x="4783138" y="3022600"/>
          <p14:tracePt t="94800" x="4783138" y="3046413"/>
          <p14:tracePt t="94807" x="4775200" y="3062288"/>
          <p14:tracePt t="94815" x="4775200" y="3078163"/>
          <p14:tracePt t="94831" x="4775200" y="3086100"/>
          <p14:tracePt t="94839" x="4775200" y="3094038"/>
          <p14:tracePt t="94847" x="4775200" y="3101975"/>
          <p14:tracePt t="94863" x="4783138" y="3109913"/>
          <p14:tracePt t="94885" x="4799013" y="3117850"/>
          <p14:tracePt t="94887" x="4814888" y="3133725"/>
          <p14:tracePt t="94895" x="4862513" y="3141663"/>
          <p14:tracePt t="94904" x="4926013" y="3157538"/>
          <p14:tracePt t="94911" x="4959350" y="3228975"/>
          <p14:tracePt t="94919" x="5014913" y="3252788"/>
          <p14:tracePt t="94927" x="5046663" y="3270250"/>
          <p14:tracePt t="94936" x="5094288" y="3309938"/>
          <p14:tracePt t="94943" x="5181600" y="3317875"/>
          <p14:tracePt t="94951" x="5213350" y="3325813"/>
          <p14:tracePt t="94959" x="5260975" y="3341688"/>
          <p14:tracePt t="94968" x="5284788" y="3341688"/>
          <p14:tracePt t="94976" x="5292725" y="3341688"/>
          <p14:tracePt t="94984" x="5341938" y="3341688"/>
          <p14:tracePt t="94991" x="5365750" y="3341688"/>
          <p14:tracePt t="94998" x="5429250" y="3341688"/>
          <p14:tracePt t="95007" x="5500688" y="3349625"/>
          <p14:tracePt t="95015" x="5619750" y="3349625"/>
          <p14:tracePt t="95023" x="5716588" y="3357563"/>
          <p14:tracePt t="95031" x="5875338" y="3357563"/>
          <p14:tracePt t="95039" x="6034088" y="3373438"/>
          <p14:tracePt t="95047" x="6146800" y="3381375"/>
          <p14:tracePt t="95055" x="6281738" y="3381375"/>
          <p14:tracePt t="95064" x="6473825" y="3381375"/>
          <p14:tracePt t="95071" x="6624638" y="3381375"/>
          <p14:tracePt t="95079" x="6800850" y="3381375"/>
          <p14:tracePt t="95087" x="6951663" y="3381375"/>
          <p14:tracePt t="95096" x="7110413" y="3381375"/>
          <p14:tracePt t="95103" x="7270750" y="3325813"/>
          <p14:tracePt t="95110" x="7477125" y="3302000"/>
          <p14:tracePt t="95119" x="7581900" y="3228975"/>
          <p14:tracePt t="95127" x="7820025" y="3165475"/>
          <p14:tracePt t="95134" x="7972425" y="3054350"/>
          <p14:tracePt t="95143" x="8186738" y="3006725"/>
          <p14:tracePt t="95152" x="8339138" y="2974975"/>
          <p14:tracePt t="95159" x="8529638" y="2862263"/>
          <p14:tracePt t="95168" x="8593138" y="2798763"/>
          <p14:tracePt t="95176" x="8642350" y="2774950"/>
          <p14:tracePt t="95184" x="8705850" y="2727325"/>
          <p14:tracePt t="95191" x="8721725" y="2711450"/>
          <p14:tracePt t="95199" x="8729663" y="2703513"/>
          <p14:tracePt t="95207" x="8729663" y="2695575"/>
          <p14:tracePt t="95215" x="8729663" y="2687638"/>
          <p14:tracePt t="95223" x="8729663" y="2679700"/>
          <p14:tracePt t="95271" x="8729663" y="2671763"/>
          <p14:tracePt t="95279" x="8721725" y="2671763"/>
          <p14:tracePt t="95287" x="8713788" y="2663825"/>
          <p14:tracePt t="95295" x="8689975" y="2647950"/>
          <p14:tracePt t="95303" x="8650288" y="2647950"/>
          <p14:tracePt t="95311" x="8537575" y="2632075"/>
          <p14:tracePt t="95319" x="8497888" y="2632075"/>
          <p14:tracePt t="95327" x="8426450" y="2632075"/>
          <p14:tracePt t="95335" x="8275638" y="2616200"/>
          <p14:tracePt t="95343" x="8178800" y="2616200"/>
          <p14:tracePt t="95350" x="8051800" y="2616200"/>
          <p14:tracePt t="95359" x="7940675" y="2616200"/>
          <p14:tracePt t="95368" x="7877175" y="2616200"/>
          <p14:tracePt t="95375" x="7827963" y="2616200"/>
          <p14:tracePt t="95384" x="7780338" y="2616200"/>
          <p14:tracePt t="95391" x="7740650" y="2616200"/>
          <p14:tracePt t="95399" x="7700963" y="2616200"/>
          <p14:tracePt t="95407" x="7613650" y="2616200"/>
          <p14:tracePt t="95415" x="7581900" y="2616200"/>
          <p14:tracePt t="95423" x="7510463" y="2616200"/>
          <p14:tracePt t="95431" x="7421563" y="2616200"/>
          <p14:tracePt t="95439" x="7326313" y="2616200"/>
          <p14:tracePt t="95447" x="7167563" y="2616200"/>
          <p14:tracePt t="95455" x="6975475" y="2616200"/>
          <p14:tracePt t="95463" x="6856413" y="2616200"/>
          <p14:tracePt t="95471" x="6727825" y="2616200"/>
          <p14:tracePt t="95479" x="6577013" y="2616200"/>
          <p14:tracePt t="95487" x="6457950" y="2632075"/>
          <p14:tracePt t="95495" x="6353175" y="2632075"/>
          <p14:tracePt t="95503" x="6265863" y="2632075"/>
          <p14:tracePt t="95511" x="6249988" y="2632075"/>
          <p14:tracePt t="95519" x="6186488" y="2640013"/>
          <p14:tracePt t="95527" x="6099175" y="2647950"/>
          <p14:tracePt t="95536" x="6034088" y="2655888"/>
          <p14:tracePt t="95543" x="5986463" y="2663825"/>
          <p14:tracePt t="95551" x="5930900" y="2663825"/>
          <p14:tracePt t="95559" x="5835650" y="2671763"/>
          <p14:tracePt t="95568" x="5764213" y="2671763"/>
          <p14:tracePt t="95575" x="5676900" y="2671763"/>
          <p14:tracePt t="95584" x="5611813" y="2679700"/>
          <p14:tracePt t="95591" x="5595938" y="2679700"/>
          <p14:tracePt t="95599" x="5572125" y="2679700"/>
          <p14:tracePt t="95607" x="5556250" y="2679700"/>
          <p14:tracePt t="95615" x="5548313" y="2679700"/>
          <p14:tracePt t="95623" x="5532438" y="2679700"/>
          <p14:tracePt t="95631" x="5516563" y="2679700"/>
          <p14:tracePt t="95639" x="5508625" y="2679700"/>
          <p14:tracePt t="95647" x="5484813" y="2687638"/>
          <p14:tracePt t="95655" x="5453063" y="2695575"/>
          <p14:tracePt t="95663" x="5373688" y="2711450"/>
          <p14:tracePt t="95671" x="5318125" y="2735263"/>
          <p14:tracePt t="95679" x="5276850" y="2751138"/>
          <p14:tracePt t="95687" x="5237163" y="2767013"/>
          <p14:tracePt t="95695" x="5221288" y="2774950"/>
          <p14:tracePt t="95703" x="5205413" y="2798763"/>
          <p14:tracePt t="95711" x="5197475" y="2806700"/>
          <p14:tracePt t="95719" x="5189538" y="2822575"/>
          <p14:tracePt t="95735" x="5181600" y="2830513"/>
          <p14:tracePt t="95743" x="5181600" y="2838450"/>
          <p14:tracePt t="95751" x="5181600" y="2846388"/>
          <p14:tracePt t="95759" x="5181600" y="2862263"/>
          <p14:tracePt t="95768" x="5173663" y="2870200"/>
          <p14:tracePt t="95775" x="5165725" y="2878138"/>
          <p14:tracePt t="95784" x="5165725" y="2894013"/>
          <p14:tracePt t="95791" x="5165725" y="2901950"/>
          <p14:tracePt t="95800" x="5165725" y="2909888"/>
          <p14:tracePt t="95807" x="5157788" y="2919413"/>
          <p14:tracePt t="95815" x="5149850" y="2919413"/>
          <p14:tracePt t="95823" x="5149850" y="2927350"/>
          <p14:tracePt t="95831" x="5149850" y="2935288"/>
          <p14:tracePt t="95911" x="5149850" y="2943225"/>
          <p14:tracePt t="95919" x="5149850" y="2959100"/>
          <p14:tracePt t="95927" x="5149850" y="2967038"/>
          <p14:tracePt t="95935" x="5157788" y="2974975"/>
          <p14:tracePt t="95944" x="5157788" y="2982913"/>
          <p14:tracePt t="95950" x="5173663" y="2990850"/>
          <p14:tracePt t="95959" x="5181600" y="3006725"/>
          <p14:tracePt t="95968" x="5221288" y="3014663"/>
          <p14:tracePt t="95975" x="5276850" y="3038475"/>
          <p14:tracePt t="95984" x="5349875" y="3062288"/>
          <p14:tracePt t="95991" x="5492750" y="3109913"/>
          <p14:tracePt t="95999" x="5548313" y="3133725"/>
          <p14:tracePt t="96007" x="5643563" y="3149600"/>
          <p14:tracePt t="96015" x="5788025" y="3205163"/>
          <p14:tracePt t="96023" x="5875338" y="3221038"/>
          <p14:tracePt t="96031" x="5938838" y="3221038"/>
          <p14:tracePt t="96039" x="6043613" y="3228975"/>
          <p14:tracePt t="96047" x="6099175" y="3228975"/>
          <p14:tracePt t="96055" x="6130925" y="3228975"/>
          <p14:tracePt t="96063" x="6178550" y="3236913"/>
          <p14:tracePt t="96071" x="6202363" y="3236913"/>
          <p14:tracePt t="96079" x="6234113" y="3236913"/>
          <p14:tracePt t="96087" x="6273800" y="3236913"/>
          <p14:tracePt t="96095" x="6329363" y="3236913"/>
          <p14:tracePt t="96103" x="6392863" y="3236913"/>
          <p14:tracePt t="96111" x="6465888" y="3236913"/>
          <p14:tracePt t="96120" x="6553200" y="3236913"/>
          <p14:tracePt t="96127" x="6584950" y="3236913"/>
          <p14:tracePt t="96135" x="6656388" y="3236913"/>
          <p14:tracePt t="96143" x="6743700" y="3236913"/>
          <p14:tracePt t="96151" x="6777038" y="3236913"/>
          <p14:tracePt t="96159" x="6824663" y="3236913"/>
          <p14:tracePt t="96167" x="6848475" y="3236913"/>
          <p14:tracePt t="96175" x="6864350" y="3228975"/>
          <p14:tracePt t="96184" x="6880225" y="3228975"/>
          <p14:tracePt t="96191" x="6888163" y="3228975"/>
          <p14:tracePt t="96200" x="6896100" y="3228975"/>
          <p14:tracePt t="96207" x="6911975" y="3221038"/>
          <p14:tracePt t="96215" x="6919913" y="3221038"/>
          <p14:tracePt t="96223" x="6927850" y="3205163"/>
          <p14:tracePt t="96231" x="6935788" y="3205163"/>
          <p14:tracePt t="96239" x="6943725" y="3205163"/>
          <p14:tracePt t="96247" x="6967538" y="3197225"/>
          <p14:tracePt t="96254" x="7007225" y="3189288"/>
          <p14:tracePt t="96266" x="7015163" y="3181350"/>
          <p14:tracePt t="96272" x="7031038" y="3173413"/>
          <p14:tracePt t="96279" x="7046913" y="3157538"/>
          <p14:tracePt t="96287" x="7054850" y="3149600"/>
          <p14:tracePt t="96296" x="7062788" y="3141663"/>
          <p14:tracePt t="96302" x="7070725" y="3133725"/>
          <p14:tracePt t="96311" x="7078663" y="3125788"/>
          <p14:tracePt t="96319" x="7086600" y="3109913"/>
          <p14:tracePt t="96335" x="7086600" y="3101975"/>
          <p14:tracePt t="96343" x="7094538" y="3101975"/>
          <p14:tracePt t="96351" x="7094538" y="3086100"/>
          <p14:tracePt t="96376" x="7094538" y="3078163"/>
          <p14:tracePt t="96391" x="7086600" y="3062288"/>
          <p14:tracePt t="96407" x="7086600" y="3054350"/>
          <p14:tracePt t="96416" x="7078663" y="3054350"/>
          <p14:tracePt t="96431" x="7078663" y="3046413"/>
          <p14:tracePt t="96439" x="7062788" y="3046413"/>
          <p14:tracePt t="96447" x="7054850" y="3046413"/>
          <p14:tracePt t="96455" x="7015163" y="3046413"/>
          <p14:tracePt t="96463" x="6959600" y="3038475"/>
          <p14:tracePt t="96471" x="6943725" y="3038475"/>
          <p14:tracePt t="96479" x="6927850" y="3030538"/>
          <p14:tracePt t="96487" x="6880225" y="3030538"/>
          <p14:tracePt t="96496" x="6840538" y="3030538"/>
          <p14:tracePt t="96503" x="6769100" y="3030538"/>
          <p14:tracePt t="96511" x="6711950" y="3030538"/>
          <p14:tracePt t="96520" x="6648450" y="3030538"/>
          <p14:tracePt t="96527" x="6577013" y="3046413"/>
          <p14:tracePt t="96535" x="6426200" y="3054350"/>
          <p14:tracePt t="96543" x="6392863" y="3070225"/>
          <p14:tracePt t="96552" x="6376988" y="3070225"/>
          <p14:tracePt t="96559" x="6369050" y="3078163"/>
          <p14:tracePt t="96566" x="6361113" y="3078163"/>
          <p14:tracePt t="96575" x="6361113" y="3086100"/>
          <p14:tracePt t="96783" x="6353175" y="3078163"/>
          <p14:tracePt t="96791" x="6313488" y="3070225"/>
          <p14:tracePt t="96798" x="6289675" y="3062288"/>
          <p14:tracePt t="96807" x="6226175" y="3062288"/>
          <p14:tracePt t="96816" x="6186488" y="3062288"/>
          <p14:tracePt t="96824" x="6067425" y="3062288"/>
          <p14:tracePt t="96832" x="6002338" y="3062288"/>
          <p14:tracePt t="96839" x="5899150" y="3062288"/>
          <p14:tracePt t="96848" x="5811838" y="3062288"/>
          <p14:tracePt t="96855" x="5780088" y="3062288"/>
          <p14:tracePt t="96863" x="5772150" y="3062288"/>
          <p14:tracePt t="96919" x="5764213" y="3062288"/>
          <p14:tracePt t="96951" x="5756275" y="3062288"/>
          <p14:tracePt t="97113" x="5748338" y="3054350"/>
          <p14:tracePt t="97119" x="5692775" y="3038475"/>
          <p14:tracePt t="97127" x="5556250" y="3030538"/>
          <p14:tracePt t="97135" x="5405438" y="3014663"/>
          <p14:tracePt t="97143" x="5310188" y="3006725"/>
          <p14:tracePt t="97152" x="5141913" y="3006725"/>
          <p14:tracePt t="97159" x="5030788" y="3006725"/>
          <p14:tracePt t="97167" x="4933950" y="2998788"/>
          <p14:tracePt t="97175" x="4862513" y="2998788"/>
          <p14:tracePt t="97184" x="4806950" y="2998788"/>
          <p14:tracePt t="97191" x="4791075" y="2998788"/>
          <p14:tracePt t="97204" x="4783138" y="2998788"/>
          <p14:tracePt t="97224" x="4775200" y="3006725"/>
          <p14:tracePt t="97231" x="4767263" y="3014663"/>
          <p14:tracePt t="97247" x="4759325" y="3022600"/>
          <p14:tracePt t="97455" x="4759325" y="3014663"/>
          <p14:tracePt t="97495" x="4767263" y="3014663"/>
          <p14:tracePt t="97507" x="4775200" y="3022600"/>
          <p14:tracePt t="97519" x="4775200" y="3030538"/>
          <p14:tracePt t="97528" x="4783138" y="3038475"/>
          <p14:tracePt t="97535" x="4791075" y="3038475"/>
          <p14:tracePt t="97543" x="4806950" y="3046413"/>
          <p14:tracePt t="97551" x="4814888" y="3046413"/>
          <p14:tracePt t="97559" x="4838700" y="3046413"/>
          <p14:tracePt t="97567" x="4846638" y="3046413"/>
          <p14:tracePt t="97575" x="4854575" y="3046413"/>
          <p14:tracePt t="97583" x="4862513" y="3046413"/>
          <p14:tracePt t="97591" x="4870450" y="3046413"/>
          <p14:tracePt t="97607" x="4878388" y="3038475"/>
          <p14:tracePt t="97866" x="4886325" y="3038475"/>
          <p14:tracePt t="97876" x="4894263" y="3038475"/>
          <p14:tracePt t="97880" x="4918075" y="3038475"/>
          <p14:tracePt t="97889" x="4926013" y="3038475"/>
          <p14:tracePt t="97895" x="4933950" y="3038475"/>
          <p14:tracePt t="97904" x="4951413" y="3038475"/>
          <p14:tracePt t="97911" x="4959350" y="3038475"/>
          <p14:tracePt t="97927" x="4967288" y="3030538"/>
          <p14:tracePt t="98107" x="4975225" y="3022600"/>
          <p14:tracePt t="98143" x="4983163" y="3022600"/>
          <p14:tracePt t="98151" x="4983163" y="3014663"/>
          <p14:tracePt t="98159" x="4991100" y="3014663"/>
          <p14:tracePt t="98176" x="4999038" y="3014663"/>
          <p14:tracePt t="98183" x="5006975" y="3014663"/>
          <p14:tracePt t="98191" x="5014913" y="3014663"/>
          <p14:tracePt t="98199" x="5022850" y="3006725"/>
          <p14:tracePt t="98215" x="5030788" y="2998788"/>
          <p14:tracePt t="98223" x="5046663" y="2998788"/>
          <p14:tracePt t="98231" x="5054600" y="2998788"/>
          <p14:tracePt t="98239" x="5078413" y="2998788"/>
          <p14:tracePt t="98247" x="5086350" y="2998788"/>
          <p14:tracePt t="98255" x="5094288" y="2998788"/>
          <p14:tracePt t="98263" x="5126038" y="2998788"/>
          <p14:tracePt t="98271" x="5157788" y="2998788"/>
          <p14:tracePt t="98279" x="5165725" y="2998788"/>
          <p14:tracePt t="98288" x="5245100" y="2998788"/>
          <p14:tracePt t="98295" x="5253038" y="2998788"/>
          <p14:tracePt t="98303" x="5292725" y="2998788"/>
          <p14:tracePt t="98311" x="5300663" y="2998788"/>
          <p14:tracePt t="98319" x="5318125" y="2998788"/>
          <p14:tracePt t="98328" x="5334000" y="2998788"/>
          <p14:tracePt t="98335" x="5357813" y="2998788"/>
          <p14:tracePt t="98344" x="5389563" y="2998788"/>
          <p14:tracePt t="98351" x="5405438" y="2998788"/>
          <p14:tracePt t="98360" x="5476875" y="2998788"/>
          <p14:tracePt t="98367" x="5508625" y="2998788"/>
          <p14:tracePt t="98376" x="5611813" y="2998788"/>
          <p14:tracePt t="98383" x="5764213" y="2998788"/>
          <p14:tracePt t="98392" x="5827713" y="2998788"/>
          <p14:tracePt t="98399" x="5930900" y="2998788"/>
          <p14:tracePt t="98410" x="6018213" y="2998788"/>
          <p14:tracePt t="98417" x="6051550" y="2998788"/>
          <p14:tracePt t="98424" x="6091238" y="2998788"/>
          <p14:tracePt t="98432" x="6146800" y="2998788"/>
          <p14:tracePt t="98439" x="6154738" y="2998788"/>
          <p14:tracePt t="98447" x="6162675" y="2998788"/>
          <p14:tracePt t="98463" x="6170613" y="2998788"/>
          <p14:tracePt t="99561" x="6138863" y="2998788"/>
          <p14:tracePt t="99567" x="6122988" y="2998788"/>
          <p14:tracePt t="99574" x="6075363" y="2990850"/>
          <p14:tracePt t="99583" x="6059488" y="2990850"/>
          <p14:tracePt t="99591" x="6018213" y="2990850"/>
          <p14:tracePt t="99599" x="5994400" y="2990850"/>
          <p14:tracePt t="99607" x="5978525" y="2990850"/>
          <p14:tracePt t="99840" x="5978525" y="2998788"/>
          <p14:tracePt t="99847" x="5986463" y="3006725"/>
          <p14:tracePt t="99855" x="6018213" y="3022600"/>
          <p14:tracePt t="99863" x="6051550" y="3038475"/>
          <p14:tracePt t="99871" x="6130925" y="3054350"/>
          <p14:tracePt t="99882" x="6242050" y="3062288"/>
          <p14:tracePt t="99887" x="6281738" y="3070225"/>
          <p14:tracePt t="99896" x="6321425" y="3078163"/>
          <p14:tracePt t="99904" x="6376988" y="3078163"/>
          <p14:tracePt t="99911" x="6392863" y="3078163"/>
          <p14:tracePt t="99919" x="6402388" y="3078163"/>
          <p14:tracePt t="99928" x="6418263" y="3078163"/>
          <p14:tracePt t="100339" x="6426200" y="3078163"/>
          <p14:tracePt t="100352" x="6426200" y="3070225"/>
          <p14:tracePt t="100423" x="6434138" y="3070225"/>
          <p14:tracePt t="10332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77307-9291-4FD0-9632-031512ACA89C}"/>
              </a:ext>
            </a:extLst>
          </p:cNvPr>
          <p:cNvSpPr>
            <a:spLocks noGrp="1"/>
          </p:cNvSpPr>
          <p:nvPr>
            <p:ph type="title"/>
          </p:nvPr>
        </p:nvSpPr>
        <p:spPr/>
        <p:txBody>
          <a:bodyPr/>
          <a:lstStyle/>
          <a:p>
            <a:r>
              <a:rPr lang="en-US" dirty="0"/>
              <a:t>Basics of phase-field brittle fracture model</a:t>
            </a:r>
          </a:p>
        </p:txBody>
      </p:sp>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6B115171-5605-47B9-AC62-AF3E7A39A4E8}"/>
                  </a:ext>
                </a:extLst>
              </p14:cNvPr>
              <p14:cNvContentPartPr/>
              <p14:nvPr/>
            </p14:nvContentPartPr>
            <p14:xfrm>
              <a:off x="5878675" y="3520111"/>
              <a:ext cx="360" cy="360"/>
            </p14:xfrm>
          </p:contentPart>
        </mc:Choice>
        <mc:Fallback xmlns="">
          <p:pic>
            <p:nvPicPr>
              <p:cNvPr id="3" name="Freihand 2">
                <a:extLst>
                  <a:ext uri="{FF2B5EF4-FFF2-40B4-BE49-F238E27FC236}">
                    <a16:creationId xmlns:a16="http://schemas.microsoft.com/office/drawing/2014/main" id="{6B115171-5605-47B9-AC62-AF3E7A39A4E8}"/>
                  </a:ext>
                </a:extLst>
              </p:cNvPr>
              <p:cNvPicPr/>
              <p:nvPr/>
            </p:nvPicPr>
            <p:blipFill>
              <a:blip r:embed="rId5"/>
              <a:stretch>
                <a:fillRect/>
              </a:stretch>
            </p:blipFill>
            <p:spPr>
              <a:xfrm>
                <a:off x="5870035" y="351147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Freihand 14">
                <a:extLst>
                  <a:ext uri="{FF2B5EF4-FFF2-40B4-BE49-F238E27FC236}">
                    <a16:creationId xmlns:a16="http://schemas.microsoft.com/office/drawing/2014/main" id="{DB7DA2D4-52B6-4C48-A68D-A936F9A09F38}"/>
                  </a:ext>
                </a:extLst>
              </p14:cNvPr>
              <p14:cNvContentPartPr/>
              <p14:nvPr/>
            </p14:nvContentPartPr>
            <p14:xfrm>
              <a:off x="452520" y="1620000"/>
              <a:ext cx="3011760" cy="1600560"/>
            </p14:xfrm>
          </p:contentPart>
        </mc:Choice>
        <mc:Fallback xmlns="">
          <p:pic>
            <p:nvPicPr>
              <p:cNvPr id="15" name="Freihand 14">
                <a:extLst>
                  <a:ext uri="{FF2B5EF4-FFF2-40B4-BE49-F238E27FC236}">
                    <a16:creationId xmlns:a16="http://schemas.microsoft.com/office/drawing/2014/main" id="{DB7DA2D4-52B6-4C48-A68D-A936F9A09F38}"/>
                  </a:ext>
                </a:extLst>
              </p:cNvPr>
              <p:cNvPicPr/>
              <p:nvPr/>
            </p:nvPicPr>
            <p:blipFill>
              <a:blip r:embed="rId7"/>
              <a:stretch>
                <a:fillRect/>
              </a:stretch>
            </p:blipFill>
            <p:spPr>
              <a:xfrm>
                <a:off x="443160" y="1610640"/>
                <a:ext cx="3030480" cy="1619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Freihand 15">
                <a:extLst>
                  <a:ext uri="{FF2B5EF4-FFF2-40B4-BE49-F238E27FC236}">
                    <a16:creationId xmlns:a16="http://schemas.microsoft.com/office/drawing/2014/main" id="{97BA5343-8E2F-4DCA-BA66-E56E2D8550E5}"/>
                  </a:ext>
                </a:extLst>
              </p14:cNvPr>
              <p14:cNvContentPartPr/>
              <p14:nvPr/>
            </p14:nvContentPartPr>
            <p14:xfrm>
              <a:off x="285840" y="1487520"/>
              <a:ext cx="3669480" cy="1851120"/>
            </p14:xfrm>
          </p:contentPart>
        </mc:Choice>
        <mc:Fallback xmlns="">
          <p:pic>
            <p:nvPicPr>
              <p:cNvPr id="16" name="Freihand 15">
                <a:extLst>
                  <a:ext uri="{FF2B5EF4-FFF2-40B4-BE49-F238E27FC236}">
                    <a16:creationId xmlns:a16="http://schemas.microsoft.com/office/drawing/2014/main" id="{97BA5343-8E2F-4DCA-BA66-E56E2D8550E5}"/>
                  </a:ext>
                </a:extLst>
              </p:cNvPr>
              <p:cNvPicPr/>
              <p:nvPr/>
            </p:nvPicPr>
            <p:blipFill>
              <a:blip r:embed="rId9"/>
              <a:stretch>
                <a:fillRect/>
              </a:stretch>
            </p:blipFill>
            <p:spPr>
              <a:xfrm>
                <a:off x="276480" y="1478160"/>
                <a:ext cx="3688200" cy="186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Freihand 3">
                <a:extLst>
                  <a:ext uri="{FF2B5EF4-FFF2-40B4-BE49-F238E27FC236}">
                    <a16:creationId xmlns:a16="http://schemas.microsoft.com/office/drawing/2014/main" id="{2D7C4451-E03E-46B8-B876-79E05B7ECF87}"/>
                  </a:ext>
                </a:extLst>
              </p14:cNvPr>
              <p14:cNvContentPartPr/>
              <p14:nvPr/>
            </p14:nvContentPartPr>
            <p14:xfrm>
              <a:off x="4292280" y="1482480"/>
              <a:ext cx="4804560" cy="2271600"/>
            </p14:xfrm>
          </p:contentPart>
        </mc:Choice>
        <mc:Fallback xmlns="">
          <p:pic>
            <p:nvPicPr>
              <p:cNvPr id="4" name="Freihand 3">
                <a:extLst>
                  <a:ext uri="{FF2B5EF4-FFF2-40B4-BE49-F238E27FC236}">
                    <a16:creationId xmlns:a16="http://schemas.microsoft.com/office/drawing/2014/main" id="{2D7C4451-E03E-46B8-B876-79E05B7ECF87}"/>
                  </a:ext>
                </a:extLst>
              </p:cNvPr>
              <p:cNvPicPr/>
              <p:nvPr/>
            </p:nvPicPr>
            <p:blipFill>
              <a:blip r:embed="rId11"/>
              <a:stretch>
                <a:fillRect/>
              </a:stretch>
            </p:blipFill>
            <p:spPr>
              <a:xfrm>
                <a:off x="4282920" y="1473120"/>
                <a:ext cx="4823280" cy="229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Freihand 4">
                <a:extLst>
                  <a:ext uri="{FF2B5EF4-FFF2-40B4-BE49-F238E27FC236}">
                    <a16:creationId xmlns:a16="http://schemas.microsoft.com/office/drawing/2014/main" id="{4AF69835-38A8-4CA8-920F-F32117BBCBD0}"/>
                  </a:ext>
                </a:extLst>
              </p14:cNvPr>
              <p14:cNvContentPartPr/>
              <p14:nvPr/>
            </p14:nvContentPartPr>
            <p14:xfrm>
              <a:off x="236160" y="3401280"/>
              <a:ext cx="8784360" cy="3064320"/>
            </p14:xfrm>
          </p:contentPart>
        </mc:Choice>
        <mc:Fallback xmlns="">
          <p:pic>
            <p:nvPicPr>
              <p:cNvPr id="5" name="Freihand 4">
                <a:extLst>
                  <a:ext uri="{FF2B5EF4-FFF2-40B4-BE49-F238E27FC236}">
                    <a16:creationId xmlns:a16="http://schemas.microsoft.com/office/drawing/2014/main" id="{4AF69835-38A8-4CA8-920F-F32117BBCBD0}"/>
                  </a:ext>
                </a:extLst>
              </p:cNvPr>
              <p:cNvPicPr/>
              <p:nvPr/>
            </p:nvPicPr>
            <p:blipFill>
              <a:blip r:embed="rId13"/>
              <a:stretch>
                <a:fillRect/>
              </a:stretch>
            </p:blipFill>
            <p:spPr>
              <a:xfrm>
                <a:off x="226800" y="3391920"/>
                <a:ext cx="8803080" cy="3083040"/>
              </a:xfrm>
              <a:prstGeom prst="rect">
                <a:avLst/>
              </a:prstGeom>
            </p:spPr>
          </p:pic>
        </mc:Fallback>
      </mc:AlternateContent>
      <p:pic>
        <p:nvPicPr>
          <p:cNvPr id="6" name="Audio 5">
            <a:hlinkClick r:id="" action="ppaction://media"/>
            <a:extLst>
              <a:ext uri="{FF2B5EF4-FFF2-40B4-BE49-F238E27FC236}">
                <a16:creationId xmlns:a16="http://schemas.microsoft.com/office/drawing/2014/main" id="{9D6B53FF-4070-4310-997F-CAD7EBBE999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2187763994"/>
      </p:ext>
    </p:extLst>
  </p:cSld>
  <p:clrMapOvr>
    <a:masterClrMapping/>
  </p:clrMapOvr>
  <mc:AlternateContent xmlns:mc="http://schemas.openxmlformats.org/markup-compatibility/2006" xmlns:p14="http://schemas.microsoft.com/office/powerpoint/2010/main">
    <mc:Choice Requires="p14">
      <p:transition p14:dur="250" advTm="111533">
        <p:fade/>
      </p:transition>
    </mc:Choice>
    <mc:Fallback xmlns="">
      <p:transition advTm="1115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123" x="5795963" y="3189288"/>
          <p14:tracePt t="1235" x="5795963" y="3197225"/>
          <p14:tracePt t="1242" x="5795963" y="3205163"/>
          <p14:tracePt t="1249" x="5803900" y="3213100"/>
          <p14:tracePt t="1264" x="5803900" y="3221038"/>
          <p14:tracePt t="1272" x="5811838" y="3228975"/>
          <p14:tracePt t="1280" x="5819775" y="3236913"/>
          <p14:tracePt t="1289" x="5827713" y="3244850"/>
          <p14:tracePt t="1297" x="5835650" y="3252788"/>
          <p14:tracePt t="1304" x="5843588" y="3262313"/>
          <p14:tracePt t="1313" x="5859463" y="3278188"/>
          <p14:tracePt t="1320" x="5867400" y="3286125"/>
          <p14:tracePt t="1328" x="5883275" y="3302000"/>
          <p14:tracePt t="1336" x="5962650" y="3349625"/>
          <p14:tracePt t="1344" x="6002338" y="3357563"/>
          <p14:tracePt t="1353" x="6146800" y="3413125"/>
          <p14:tracePt t="1361" x="6392863" y="3436938"/>
          <p14:tracePt t="1368" x="6513513" y="3452813"/>
          <p14:tracePt t="1378" x="6656388" y="3476625"/>
          <p14:tracePt t="1384" x="6816725" y="3484563"/>
          <p14:tracePt t="1393" x="6975475" y="3508375"/>
          <p14:tracePt t="1401" x="7118350" y="3532188"/>
          <p14:tracePt t="1409" x="7278688" y="3540125"/>
          <p14:tracePt t="1417" x="7373938" y="3556000"/>
          <p14:tracePt t="1425" x="7477125" y="3556000"/>
          <p14:tracePt t="1432" x="7629525" y="3579813"/>
          <p14:tracePt t="1440" x="7724775" y="3587750"/>
          <p14:tracePt t="1448" x="7835900" y="3587750"/>
          <p14:tracePt t="1456" x="7916863" y="3587750"/>
          <p14:tracePt t="1465" x="7980363" y="3587750"/>
          <p14:tracePt t="1472" x="8083550" y="3587750"/>
          <p14:tracePt t="1480" x="8170863" y="3587750"/>
          <p14:tracePt t="1489" x="8267700" y="3587750"/>
          <p14:tracePt t="1497" x="8315325" y="3595688"/>
          <p14:tracePt t="1505" x="8394700" y="3595688"/>
          <p14:tracePt t="1513" x="8458200" y="3595688"/>
          <p14:tracePt t="1520" x="8537575" y="3595688"/>
          <p14:tracePt t="1528" x="8618538" y="3595688"/>
          <p14:tracePt t="1537" x="8650288" y="3595688"/>
          <p14:tracePt t="1544" x="8697913" y="3595688"/>
          <p14:tracePt t="1553" x="8721725" y="3595688"/>
          <p14:tracePt t="1561" x="8737600" y="3595688"/>
          <p14:tracePt t="1568" x="8745538" y="3587750"/>
          <p14:tracePt t="1578" x="8761413" y="3587750"/>
          <p14:tracePt t="1584" x="8769350" y="3587750"/>
          <p14:tracePt t="1594" x="8769350" y="3579813"/>
          <p14:tracePt t="1601" x="8777288" y="3571875"/>
          <p14:tracePt t="1609" x="8785225" y="3571875"/>
          <p14:tracePt t="1625" x="8785225" y="3563938"/>
          <p14:tracePt t="1632" x="8785225" y="3556000"/>
          <p14:tracePt t="1649" x="8785225" y="3548063"/>
          <p14:tracePt t="1656" x="8785225" y="3540125"/>
          <p14:tracePt t="1664" x="8785225" y="3532188"/>
          <p14:tracePt t="1680" x="8785225" y="3524250"/>
          <p14:tracePt t="1705" x="8769350" y="3524250"/>
          <p14:tracePt t="1708" x="8753475" y="3524250"/>
          <p14:tracePt t="1721" x="8705850" y="3532188"/>
          <p14:tracePt t="1729" x="8634413" y="3563938"/>
          <p14:tracePt t="1737" x="8553450" y="3605213"/>
          <p14:tracePt t="1744" x="8418513" y="3700463"/>
          <p14:tracePt t="1752" x="8315325" y="3771900"/>
          <p14:tracePt t="1760" x="8178800" y="3859213"/>
          <p14:tracePt t="1769" x="8091488" y="3914775"/>
          <p14:tracePt t="1778" x="8051800" y="3938588"/>
          <p14:tracePt t="1784" x="8004175" y="3956050"/>
          <p14:tracePt t="1794" x="7996238" y="3963988"/>
          <p14:tracePt t="1801" x="7988300" y="3971925"/>
          <p14:tracePt t="1809" x="7972425" y="3987800"/>
          <p14:tracePt t="1825" x="7972425" y="3995738"/>
          <p14:tracePt t="1833" x="7972425" y="4003675"/>
          <p14:tracePt t="1840" x="7964488" y="4019550"/>
          <p14:tracePt t="1849" x="7964488" y="4067175"/>
          <p14:tracePt t="1860" x="7964488" y="4098925"/>
          <p14:tracePt t="1864" x="7964488" y="4138613"/>
          <p14:tracePt t="1873" x="7964488" y="4257675"/>
          <p14:tracePt t="1880" x="7964488" y="4354513"/>
          <p14:tracePt t="1889" x="7964488" y="4457700"/>
          <p14:tracePt t="1896" x="7980363" y="4545013"/>
          <p14:tracePt t="1905" x="7988300" y="4576763"/>
          <p14:tracePt t="1912" x="8004175" y="4600575"/>
          <p14:tracePt t="1920" x="8020050" y="4608513"/>
          <p14:tracePt t="1929" x="8027988" y="4616450"/>
          <p14:tracePt t="1937" x="8035925" y="4616450"/>
          <p14:tracePt t="1945" x="8051800" y="4616450"/>
          <p14:tracePt t="1953" x="8067675" y="4616450"/>
          <p14:tracePt t="1961" x="8075613" y="4616450"/>
          <p14:tracePt t="1968" x="8083550" y="4616450"/>
          <p14:tracePt t="1977" x="8107363" y="4616450"/>
          <p14:tracePt t="1984" x="8131175" y="4600575"/>
          <p14:tracePt t="1993" x="8170863" y="4545013"/>
          <p14:tracePt t="2000" x="8226425" y="4473575"/>
          <p14:tracePt t="2012" x="8243888" y="4370388"/>
          <p14:tracePt t="2017" x="8259763" y="4281488"/>
          <p14:tracePt t="2025" x="8267700" y="4138613"/>
          <p14:tracePt t="2032" x="8275638" y="3995738"/>
          <p14:tracePt t="2040" x="8275638" y="3803650"/>
          <p14:tracePt t="2048" x="8275638" y="3740150"/>
          <p14:tracePt t="2056" x="8275638" y="3716338"/>
          <p14:tracePt t="2064" x="8275638" y="3708400"/>
          <p14:tracePt t="2178" x="8267700" y="3708400"/>
          <p14:tracePt t="2233" x="8267700" y="3716338"/>
          <p14:tracePt t="2257" x="8267700" y="3724275"/>
          <p14:tracePt t="2272" x="8267700" y="3732213"/>
          <p14:tracePt t="2305" x="8275638" y="3732213"/>
          <p14:tracePt t="2317" x="8283575" y="3740150"/>
          <p14:tracePt t="2328" x="8291513" y="3740150"/>
          <p14:tracePt t="2337" x="8299450" y="3740150"/>
          <p14:tracePt t="2352" x="8315325" y="3740150"/>
          <p14:tracePt t="2368" x="8323263" y="3740150"/>
          <p14:tracePt t="2376" x="8347075" y="3740150"/>
          <p14:tracePt t="2384" x="8355013" y="3740150"/>
          <p14:tracePt t="2394" x="8362950" y="3732213"/>
          <p14:tracePt t="2400" x="8362950" y="3724275"/>
          <p14:tracePt t="2409" x="8378825" y="3724275"/>
          <p14:tracePt t="2417" x="8386763" y="3708400"/>
          <p14:tracePt t="2424" x="8394700" y="3700463"/>
          <p14:tracePt t="2433" x="8394700" y="3684588"/>
          <p14:tracePt t="2441" x="8394700" y="3660775"/>
          <p14:tracePt t="2449" x="8394700" y="3644900"/>
          <p14:tracePt t="2457" x="8394700" y="3636963"/>
          <p14:tracePt t="2468" x="8394700" y="3629025"/>
          <p14:tracePt t="2472" x="8394700" y="3613150"/>
          <p14:tracePt t="2480" x="8394700" y="3595688"/>
          <p14:tracePt t="2488" x="8386763" y="3587750"/>
          <p14:tracePt t="2496" x="8386763" y="3579813"/>
          <p14:tracePt t="2506" x="8378825" y="3579813"/>
          <p14:tracePt t="2512" x="8370888" y="3571875"/>
          <p14:tracePt t="2520" x="8362950" y="3563938"/>
          <p14:tracePt t="2528" x="8347075" y="3563938"/>
          <p14:tracePt t="2537" x="8339138" y="3556000"/>
          <p14:tracePt t="2545" x="8331200" y="3556000"/>
          <p14:tracePt t="2552" x="8315325" y="3556000"/>
          <p14:tracePt t="2561" x="8291513" y="3556000"/>
          <p14:tracePt t="2568" x="8251825" y="3556000"/>
          <p14:tracePt t="2577" x="8162925" y="3571875"/>
          <p14:tracePt t="2584" x="8131175" y="3571875"/>
          <p14:tracePt t="2593" x="8027988" y="3595688"/>
          <p14:tracePt t="2601" x="7940675" y="3605213"/>
          <p14:tracePt t="2610" x="7877175" y="3621088"/>
          <p14:tracePt t="2617" x="7827963" y="3636963"/>
          <p14:tracePt t="2624" x="7804150" y="3636963"/>
          <p14:tracePt t="2633" x="7788275" y="3652838"/>
          <p14:tracePt t="2649" x="7788275" y="3660775"/>
          <p14:tracePt t="2656" x="7780338" y="3668713"/>
          <p14:tracePt t="2665" x="7780338" y="3676650"/>
          <p14:tracePt t="2672" x="7780338" y="3684588"/>
          <p14:tracePt t="2680" x="7780338" y="3732213"/>
          <p14:tracePt t="2688" x="7780338" y="3763963"/>
          <p14:tracePt t="2697" x="7780338" y="3843338"/>
          <p14:tracePt t="2705" x="7780338" y="3890963"/>
          <p14:tracePt t="2712" x="7780338" y="3914775"/>
          <p14:tracePt t="2720" x="7780338" y="3930650"/>
          <p14:tracePt t="2729" x="7780338" y="3938588"/>
          <p14:tracePt t="2737" x="7780338" y="3956050"/>
          <p14:tracePt t="2745" x="7780338" y="3971925"/>
          <p14:tracePt t="2752" x="7788275" y="3971925"/>
          <p14:tracePt t="2834" x="7796213" y="3971925"/>
          <p14:tracePt t="2865" x="7796213" y="3979863"/>
          <p14:tracePt t="2872" x="7804150" y="3979863"/>
          <p14:tracePt t="2896" x="7812088" y="3987800"/>
          <p14:tracePt t="2904" x="7820025" y="3987800"/>
          <p14:tracePt t="2921" x="7827963" y="3995738"/>
          <p14:tracePt t="2928" x="7835900" y="3995738"/>
          <p14:tracePt t="2936" x="7843838" y="4011613"/>
          <p14:tracePt t="2961" x="7859713" y="4027488"/>
          <p14:tracePt t="2968" x="7877175" y="4027488"/>
          <p14:tracePt t="2977" x="7924800" y="4027488"/>
          <p14:tracePt t="2984" x="7940675" y="4035425"/>
          <p14:tracePt t="2994" x="7980363" y="4051300"/>
          <p14:tracePt t="3000" x="8067675" y="4051300"/>
          <p14:tracePt t="3009" x="8099425" y="4059238"/>
          <p14:tracePt t="3017" x="8147050" y="4059238"/>
          <p14:tracePt t="3026" x="8226425" y="4059238"/>
          <p14:tracePt t="3033" x="8251825" y="4051300"/>
          <p14:tracePt t="3041" x="8291513" y="4035425"/>
          <p14:tracePt t="3049" x="8299450" y="4011613"/>
          <p14:tracePt t="3057" x="8323263" y="3963988"/>
          <p14:tracePt t="3064" x="8339138" y="3922713"/>
          <p14:tracePt t="3073" x="8402638" y="3843338"/>
          <p14:tracePt t="3080" x="8410575" y="3700463"/>
          <p14:tracePt t="3088" x="8418513" y="3636963"/>
          <p14:tracePt t="3096" x="8434388" y="3556000"/>
          <p14:tracePt t="3104" x="8434388" y="3532188"/>
          <p14:tracePt t="3112" x="8442325" y="3516313"/>
          <p14:tracePt t="3121" x="8450263" y="3500438"/>
          <p14:tracePt t="3128" x="8450263" y="3476625"/>
          <p14:tracePt t="3136" x="8450263" y="3460750"/>
          <p14:tracePt t="3145" x="8450263" y="3436938"/>
          <p14:tracePt t="3152" x="8450263" y="3413125"/>
          <p14:tracePt t="3160" x="8450263" y="3397250"/>
          <p14:tracePt t="3168" x="8450263" y="3381375"/>
          <p14:tracePt t="3176" x="8450263" y="3357563"/>
          <p14:tracePt t="3184" x="8442325" y="3341688"/>
          <p14:tracePt t="3193" x="8434388" y="3333750"/>
          <p14:tracePt t="3201" x="8434388" y="3325813"/>
          <p14:tracePt t="3281" x="8426450" y="3325813"/>
          <p14:tracePt t="3305" x="8418513" y="3333750"/>
          <p14:tracePt t="3313" x="8410575" y="3341688"/>
          <p14:tracePt t="3321" x="8402638" y="3349625"/>
          <p14:tracePt t="3328" x="8394700" y="3365500"/>
          <p14:tracePt t="3336" x="8386763" y="3365500"/>
          <p14:tracePt t="3345" x="8386763" y="3381375"/>
          <p14:tracePt t="3353" x="8370888" y="3397250"/>
          <p14:tracePt t="3361" x="8370888" y="3405188"/>
          <p14:tracePt t="3369" x="8362950" y="3429000"/>
          <p14:tracePt t="3378" x="8362950" y="3452813"/>
          <p14:tracePt t="3384" x="8362950" y="3492500"/>
          <p14:tracePt t="3393" x="8355013" y="3516313"/>
          <p14:tracePt t="3401" x="8355013" y="3548063"/>
          <p14:tracePt t="3411" x="8355013" y="3563938"/>
          <p14:tracePt t="3416" x="8355013" y="3613150"/>
          <p14:tracePt t="3425" x="8355013" y="3629025"/>
          <p14:tracePt t="3432" x="8355013" y="3644900"/>
          <p14:tracePt t="3441" x="8355013" y="3668713"/>
          <p14:tracePt t="3449" x="8362950" y="3676650"/>
          <p14:tracePt t="3456" x="8378825" y="3716338"/>
          <p14:tracePt t="3464" x="8378825" y="3732213"/>
          <p14:tracePt t="3473" x="8394700" y="3740150"/>
          <p14:tracePt t="3480" x="8394700" y="3748088"/>
          <p14:tracePt t="3488" x="8410575" y="3763963"/>
          <p14:tracePt t="3496" x="8418513" y="3771900"/>
          <p14:tracePt t="3504" x="8426450" y="3779838"/>
          <p14:tracePt t="3525" x="8434388" y="3787775"/>
          <p14:tracePt t="3528" x="8442325" y="3787775"/>
          <p14:tracePt t="3761" x="8450263" y="3787775"/>
          <p14:tracePt t="3777" x="8458200" y="3787775"/>
          <p14:tracePt t="3801" x="8458200" y="3779838"/>
          <p14:tracePt t="3829" x="8458200" y="3763963"/>
          <p14:tracePt t="3840" x="8450263" y="3756025"/>
          <p14:tracePt t="3849" x="8442325" y="3756025"/>
          <p14:tracePt t="3972" x="8434388" y="3756025"/>
          <p14:tracePt t="3983" x="8355013" y="3756025"/>
          <p14:tracePt t="3988" x="8323263" y="3756025"/>
          <p14:tracePt t="3994" x="8307388" y="3763963"/>
          <p14:tracePt t="4004" x="8299450" y="3771900"/>
          <p14:tracePt t="4065" x="8307388" y="3771900"/>
          <p14:tracePt t="4080" x="8323263" y="3771900"/>
          <p14:tracePt t="4088" x="8331200" y="3771900"/>
          <p14:tracePt t="4096" x="8339138" y="3771900"/>
          <p14:tracePt t="4104" x="8355013" y="3771900"/>
          <p14:tracePt t="4112" x="8362950" y="3779838"/>
          <p14:tracePt t="4120" x="8378825" y="3795713"/>
          <p14:tracePt t="4132" x="8402638" y="3803650"/>
          <p14:tracePt t="4137" x="8426450" y="3811588"/>
          <p14:tracePt t="4145" x="8434388" y="3819525"/>
          <p14:tracePt t="4153" x="8442325" y="3827463"/>
          <p14:tracePt t="4161" x="8450263" y="3835400"/>
          <p14:tracePt t="4169" x="8458200" y="3843338"/>
          <p14:tracePt t="4177" x="8474075" y="3851275"/>
          <p14:tracePt t="4185" x="8482013" y="3883025"/>
          <p14:tracePt t="4193" x="8489950" y="3883025"/>
          <p14:tracePt t="4201" x="8489950" y="3890963"/>
          <p14:tracePt t="4209" x="8497888" y="3890963"/>
          <p14:tracePt t="4217" x="8497888" y="3898900"/>
          <p14:tracePt t="4257" x="8497888" y="3906838"/>
          <p14:tracePt t="4265" x="8497888" y="3914775"/>
          <p14:tracePt t="4284" x="8497888" y="3922713"/>
          <p14:tracePt t="4288" x="8497888" y="3930650"/>
          <p14:tracePt t="4296" x="8497888" y="3938588"/>
          <p14:tracePt t="4305" x="8482013" y="3956050"/>
          <p14:tracePt t="4312" x="8482013" y="3963988"/>
          <p14:tracePt t="4320" x="8466138" y="3971925"/>
          <p14:tracePt t="4329" x="8466138" y="4003675"/>
          <p14:tracePt t="4337" x="8450263" y="4011613"/>
          <p14:tracePt t="4344" x="8442325" y="4059238"/>
          <p14:tracePt t="4353" x="8442325" y="4083050"/>
          <p14:tracePt t="4360" x="8434388" y="4090988"/>
          <p14:tracePt t="4369" x="8434388" y="4098925"/>
          <p14:tracePt t="4376" x="8434388" y="4106863"/>
          <p14:tracePt t="4394" x="8434388" y="4122738"/>
          <p14:tracePt t="4401" x="8442325" y="4122738"/>
          <p14:tracePt t="4418" x="8458200" y="4122738"/>
          <p14:tracePt t="4425" x="8466138" y="4122738"/>
          <p14:tracePt t="4432" x="8521700" y="4122738"/>
          <p14:tracePt t="4441" x="8553450" y="4114800"/>
          <p14:tracePt t="4449" x="8689975" y="4090988"/>
          <p14:tracePt t="4456" x="8832850" y="4019550"/>
          <p14:tracePt t="4465" x="8977313" y="3948113"/>
          <p14:tracePt t="4625" x="9096375" y="3811588"/>
          <p14:tracePt t="4633" x="9024938" y="3930650"/>
          <p14:tracePt t="4641" x="8920163" y="3995738"/>
          <p14:tracePt t="4649" x="8896350" y="4035425"/>
          <p14:tracePt t="4657" x="8880475" y="4083050"/>
          <p14:tracePt t="4664" x="8864600" y="4090988"/>
          <p14:tracePt t="4673" x="8864600" y="4106863"/>
          <p14:tracePt t="4680" x="8864600" y="4122738"/>
          <p14:tracePt t="4688" x="8864600" y="4138613"/>
          <p14:tracePt t="4697" x="8864600" y="4146550"/>
          <p14:tracePt t="4704" x="8864600" y="4154488"/>
          <p14:tracePt t="4712" x="8864600" y="4162425"/>
          <p14:tracePt t="4769" x="8872538" y="4162425"/>
          <p14:tracePt t="4777" x="8880475" y="4122738"/>
          <p14:tracePt t="4784" x="8896350" y="4083050"/>
          <p14:tracePt t="4793" x="8904288" y="3963988"/>
          <p14:tracePt t="4801" x="8912225" y="3867150"/>
          <p14:tracePt t="4808" x="8912225" y="3763963"/>
          <p14:tracePt t="4818" x="8912225" y="3644900"/>
          <p14:tracePt t="4825" x="8896350" y="3524250"/>
          <p14:tracePt t="4833" x="8816975" y="3357563"/>
          <p14:tracePt t="4841" x="8785225" y="3270250"/>
          <p14:tracePt t="4848" x="8761413" y="3205163"/>
          <p14:tracePt t="4857" x="8705850" y="3157538"/>
          <p14:tracePt t="4865" x="8689975" y="3125788"/>
          <p14:tracePt t="4872" x="8610600" y="3086100"/>
          <p14:tracePt t="4886" x="8553450" y="3038475"/>
          <p14:tracePt t="4888" x="8521700" y="3030538"/>
          <p14:tracePt t="4897" x="8474075" y="3014663"/>
          <p14:tracePt t="4905" x="8450263" y="3006725"/>
          <p14:tracePt t="4912" x="8426450" y="2998788"/>
          <p14:tracePt t="4920" x="8362950" y="2990850"/>
          <p14:tracePt t="4929" x="8307388" y="2990850"/>
          <p14:tracePt t="4936" x="8275638" y="2990850"/>
          <p14:tracePt t="4945" x="8235950" y="2990850"/>
          <p14:tracePt t="4953" x="8147050" y="2990850"/>
          <p14:tracePt t="4960" x="8083550" y="2990850"/>
          <p14:tracePt t="4969" x="8043863" y="2990850"/>
          <p14:tracePt t="4977" x="7924800" y="2990850"/>
          <p14:tracePt t="4985" x="7827963" y="2990850"/>
          <p14:tracePt t="4993" x="7756525" y="2990850"/>
          <p14:tracePt t="5001" x="7637463" y="2982913"/>
          <p14:tracePt t="5009" x="7573963" y="2982913"/>
          <p14:tracePt t="5017" x="7502525" y="2982913"/>
          <p14:tracePt t="5025" x="7413625" y="2982913"/>
          <p14:tracePt t="5033" x="7381875" y="2982913"/>
          <p14:tracePt t="5041" x="7366000" y="2982913"/>
          <p14:tracePt t="5048" x="7318375" y="2982913"/>
          <p14:tracePt t="5056" x="7310438" y="2990850"/>
          <p14:tracePt t="5064" x="7286625" y="2990850"/>
          <p14:tracePt t="5073" x="7278688" y="2990850"/>
          <p14:tracePt t="5080" x="7262813" y="2990850"/>
          <p14:tracePt t="5089" x="7254875" y="2998788"/>
          <p14:tracePt t="5097" x="7199313" y="3006725"/>
          <p14:tracePt t="5104" x="7183438" y="3006725"/>
          <p14:tracePt t="5113" x="7167563" y="3014663"/>
          <p14:tracePt t="5121" x="7143750" y="3022600"/>
          <p14:tracePt t="5129" x="7126288" y="3030538"/>
          <p14:tracePt t="5137" x="7078663" y="3038475"/>
          <p14:tracePt t="5145" x="7070725" y="3046413"/>
          <p14:tracePt t="5153" x="7054850" y="3054350"/>
          <p14:tracePt t="5161" x="7015163" y="3070225"/>
          <p14:tracePt t="5170" x="6991350" y="3078163"/>
          <p14:tracePt t="5176" x="6975475" y="3086100"/>
          <p14:tracePt t="5184" x="6935788" y="3094038"/>
          <p14:tracePt t="5192" x="6919913" y="3109913"/>
          <p14:tracePt t="5201" x="6904038" y="3133725"/>
          <p14:tracePt t="5209" x="6888163" y="3165475"/>
          <p14:tracePt t="5218" x="6864350" y="3181350"/>
          <p14:tracePt t="5224" x="6840538" y="3205163"/>
          <p14:tracePt t="5234" x="6800850" y="3221038"/>
          <p14:tracePt t="5240" x="6769100" y="3270250"/>
          <p14:tracePt t="5248" x="6727825" y="3286125"/>
          <p14:tracePt t="5257" x="6719888" y="3302000"/>
          <p14:tracePt t="5265" x="6711950" y="3309938"/>
          <p14:tracePt t="5273" x="6711950" y="3317875"/>
          <p14:tracePt t="5281" x="6704013" y="3333750"/>
          <p14:tracePt t="5289" x="6696075" y="3349625"/>
          <p14:tracePt t="5297" x="6696075" y="3357563"/>
          <p14:tracePt t="5305" x="6696075" y="3373438"/>
          <p14:tracePt t="5312" x="6688138" y="3389313"/>
          <p14:tracePt t="5320" x="6688138" y="3413125"/>
          <p14:tracePt t="5329" x="6688138" y="3444875"/>
          <p14:tracePt t="5336" x="6680200" y="3468688"/>
          <p14:tracePt t="5340" x="6680200" y="3492500"/>
          <p14:tracePt t="5352" x="6688138" y="3524250"/>
          <p14:tracePt t="5360" x="6696075" y="3571875"/>
          <p14:tracePt t="5369" x="6696075" y="3579813"/>
          <p14:tracePt t="5377" x="6711950" y="3595688"/>
          <p14:tracePt t="5385" x="6735763" y="3613150"/>
          <p14:tracePt t="5393" x="6751638" y="3621088"/>
          <p14:tracePt t="5401" x="6800850" y="3636963"/>
          <p14:tracePt t="5409" x="6856413" y="3644900"/>
          <p14:tracePt t="5418" x="6919913" y="3652838"/>
          <p14:tracePt t="5425" x="6991350" y="3676650"/>
          <p14:tracePt t="5434" x="7110413" y="3700463"/>
          <p14:tracePt t="5441" x="7239000" y="3716338"/>
          <p14:tracePt t="5450" x="7342188" y="3740150"/>
          <p14:tracePt t="5457" x="7469188" y="3771900"/>
          <p14:tracePt t="5464" x="7566025" y="3779838"/>
          <p14:tracePt t="5473" x="7637463" y="3803650"/>
          <p14:tracePt t="5481" x="7724775" y="3819525"/>
          <p14:tracePt t="5492" x="7820025" y="3859213"/>
          <p14:tracePt t="5496" x="7869238" y="3875088"/>
          <p14:tracePt t="5504" x="7956550" y="3890963"/>
          <p14:tracePt t="5512" x="8051800" y="3898900"/>
          <p14:tracePt t="5520" x="8099425" y="3906838"/>
          <p14:tracePt t="5528" x="8178800" y="3906838"/>
          <p14:tracePt t="5536" x="8218488" y="3914775"/>
          <p14:tracePt t="5545" x="8235950" y="3914775"/>
          <p14:tracePt t="5552" x="8243888" y="3914775"/>
          <p14:tracePt t="5561" x="8251825" y="3914775"/>
          <p14:tracePt t="5569" x="8259763" y="3914775"/>
          <p14:tracePt t="5577" x="8267700" y="3906838"/>
          <p14:tracePt t="5633" x="8267700" y="3898900"/>
          <p14:tracePt t="5645" x="8267700" y="3890963"/>
          <p14:tracePt t="5649" x="8275638" y="3890963"/>
          <p14:tracePt t="5657" x="8275638" y="3883025"/>
          <p14:tracePt t="5664" x="8291513" y="3875088"/>
          <p14:tracePt t="5673" x="8291513" y="3867150"/>
          <p14:tracePt t="5681" x="8299450" y="3867150"/>
          <p14:tracePt t="5696" x="8307388" y="3867150"/>
          <p14:tracePt t="5705" x="8323263" y="3867150"/>
          <p14:tracePt t="5713" x="8331200" y="3867150"/>
          <p14:tracePt t="5720" x="8378825" y="3867150"/>
          <p14:tracePt t="5728" x="8418513" y="3875088"/>
          <p14:tracePt t="5736" x="8458200" y="3883025"/>
          <p14:tracePt t="5744" x="8513763" y="3883025"/>
          <p14:tracePt t="5753" x="8529638" y="3890963"/>
          <p14:tracePt t="5760" x="8569325" y="3890963"/>
          <p14:tracePt t="5769" x="8593138" y="3898900"/>
          <p14:tracePt t="5776" x="8618538" y="3898900"/>
          <p14:tracePt t="5786" x="8626475" y="3898900"/>
          <p14:tracePt t="5841" x="8634413" y="3898900"/>
          <p14:tracePt t="5857" x="8642350" y="3883025"/>
          <p14:tracePt t="5872" x="8642350" y="3867150"/>
          <p14:tracePt t="5881" x="8642350" y="3859213"/>
          <p14:tracePt t="5888" x="8626475" y="3795713"/>
          <p14:tracePt t="5896" x="8593138" y="3748088"/>
          <p14:tracePt t="5904" x="8513763" y="3613150"/>
          <p14:tracePt t="5913" x="8370888" y="3484563"/>
          <p14:tracePt t="5920" x="8283575" y="3429000"/>
          <p14:tracePt t="5928" x="8154988" y="3389313"/>
          <p14:tracePt t="5936" x="8107363" y="3373438"/>
          <p14:tracePt t="5949" x="7988300" y="3357563"/>
          <p14:tracePt t="5952" x="7893050" y="3325813"/>
          <p14:tracePt t="5961" x="7812088" y="3317875"/>
          <p14:tracePt t="5970" x="7732713" y="3286125"/>
          <p14:tracePt t="5977" x="7661275" y="3278188"/>
          <p14:tracePt t="5984" x="7645400" y="3270250"/>
          <p14:tracePt t="5992" x="7518400" y="3252788"/>
          <p14:tracePt t="6001" x="7477125" y="3244850"/>
          <p14:tracePt t="6009" x="7405688" y="3228975"/>
          <p14:tracePt t="6017" x="7254875" y="3213100"/>
          <p14:tracePt t="6024" x="7191375" y="3205163"/>
          <p14:tracePt t="6033" x="7086600" y="3189288"/>
          <p14:tracePt t="6041" x="6967538" y="3181350"/>
          <p14:tracePt t="6050" x="6848475" y="3173413"/>
          <p14:tracePt t="6056" x="6743700" y="3173413"/>
          <p14:tracePt t="6065" x="6600825" y="3173413"/>
          <p14:tracePt t="6073" x="6481763" y="3173413"/>
          <p14:tracePt t="6080" x="6321425" y="3173413"/>
          <p14:tracePt t="6089" x="6170613" y="3173413"/>
          <p14:tracePt t="6097" x="6018213" y="3173413"/>
          <p14:tracePt t="6105" x="5915025" y="3173413"/>
          <p14:tracePt t="6113" x="5795963" y="3173413"/>
          <p14:tracePt t="6120" x="5764213" y="3173413"/>
          <p14:tracePt t="6128" x="5716588" y="3189288"/>
          <p14:tracePt t="6137" x="5692775" y="3205163"/>
          <p14:tracePt t="6144" x="5676900" y="3205163"/>
          <p14:tracePt t="6152" x="5667375" y="3213100"/>
          <p14:tracePt t="6160" x="5667375" y="3221038"/>
          <p14:tracePt t="6169" x="5659438" y="3236913"/>
          <p14:tracePt t="6176" x="5651500" y="3244850"/>
          <p14:tracePt t="6185" x="5651500" y="3262313"/>
          <p14:tracePt t="6192" x="5643563" y="3286125"/>
          <p14:tracePt t="6202" x="5643563" y="3302000"/>
          <p14:tracePt t="6208" x="5635625" y="3341688"/>
          <p14:tracePt t="6216" x="5635625" y="3349625"/>
          <p14:tracePt t="6224" x="5635625" y="3365500"/>
          <p14:tracePt t="6233" x="5635625" y="3381375"/>
          <p14:tracePt t="6240" x="5643563" y="3405188"/>
          <p14:tracePt t="6250" x="5651500" y="3413125"/>
          <p14:tracePt t="6257" x="5684838" y="3429000"/>
          <p14:tracePt t="6265" x="5716588" y="3444875"/>
          <p14:tracePt t="6273" x="5851525" y="3468688"/>
          <p14:tracePt t="6281" x="5970588" y="3484563"/>
          <p14:tracePt t="6289" x="6091238" y="3492500"/>
          <p14:tracePt t="6296" x="6313488" y="3508375"/>
          <p14:tracePt t="6305" x="6600825" y="3508375"/>
          <p14:tracePt t="6313" x="6880225" y="3508375"/>
          <p14:tracePt t="6320" x="7183438" y="3516313"/>
          <p14:tracePt t="6328" x="7469188" y="3516313"/>
          <p14:tracePt t="6336" x="7669213" y="3500438"/>
          <p14:tracePt t="6346" x="7893050" y="3492500"/>
          <p14:tracePt t="6352" x="8012113" y="3484563"/>
          <p14:tracePt t="6360" x="8075613" y="3476625"/>
          <p14:tracePt t="6368" x="8123238" y="3468688"/>
          <p14:tracePt t="6376" x="8123238" y="3452813"/>
          <p14:tracePt t="6416" x="8123238" y="3444875"/>
          <p14:tracePt t="7564" x="8131175" y="3444875"/>
          <p14:tracePt t="7572" x="8139113" y="3436938"/>
          <p14:tracePt t="7577" x="8147050" y="3436938"/>
          <p14:tracePt t="7584" x="8147050" y="3429000"/>
          <p14:tracePt t="7592" x="8154988" y="3429000"/>
          <p14:tracePt t="7603" x="8162925" y="3413125"/>
          <p14:tracePt t="7613" x="8178800" y="3413125"/>
          <p14:tracePt t="7618" x="8186738" y="3405188"/>
          <p14:tracePt t="7633" x="8186738" y="3397250"/>
          <p14:tracePt t="7816" x="8178800" y="3397250"/>
          <p14:tracePt t="7824" x="8170863" y="3397250"/>
          <p14:tracePt t="7833" x="8162925" y="3397250"/>
          <p14:tracePt t="7841" x="8139113" y="3397250"/>
          <p14:tracePt t="7848" x="8107363" y="3397250"/>
          <p14:tracePt t="7857" x="8027988" y="3397250"/>
          <p14:tracePt t="7865" x="7948613" y="3397250"/>
          <p14:tracePt t="7879" x="7827963" y="3397250"/>
          <p14:tracePt t="7881" x="7669213" y="3389313"/>
          <p14:tracePt t="7893" x="7302500" y="3389313"/>
          <p14:tracePt t="7897" x="7102475" y="3389313"/>
          <p14:tracePt t="7905" x="6800850" y="3389313"/>
          <p14:tracePt t="7917" x="6561138" y="3389313"/>
          <p14:tracePt t="7920" x="6361113" y="3373438"/>
          <p14:tracePt t="7929" x="6186488" y="3373438"/>
          <p14:tracePt t="7937" x="5986463" y="3381375"/>
          <p14:tracePt t="7944" x="5891213" y="3381375"/>
          <p14:tracePt t="7953" x="5788025" y="3389313"/>
          <p14:tracePt t="7960" x="5700713" y="3397250"/>
          <p14:tracePt t="7968" x="5635625" y="3405188"/>
          <p14:tracePt t="7976" x="5588000" y="3413125"/>
          <p14:tracePt t="7984" x="5532438" y="3429000"/>
          <p14:tracePt t="7992" x="5500688" y="3436938"/>
          <p14:tracePt t="8000" x="5453063" y="3444875"/>
          <p14:tracePt t="8009" x="5397500" y="3460750"/>
          <p14:tracePt t="8017" x="5381625" y="3468688"/>
          <p14:tracePt t="8025" x="5365750" y="3484563"/>
          <p14:tracePt t="8033" x="5341938" y="3484563"/>
          <p14:tracePt t="8040" x="5334000" y="3484563"/>
          <p14:tracePt t="8049" x="5292725" y="3492500"/>
          <p14:tracePt t="8056" x="5284788" y="3492500"/>
          <p14:tracePt t="8068" x="5260975" y="3500438"/>
          <p14:tracePt t="8073" x="5221288" y="3516313"/>
          <p14:tracePt t="8080" x="5133975" y="3532188"/>
          <p14:tracePt t="8088" x="5070475" y="3548063"/>
          <p14:tracePt t="8096" x="4959350" y="3571875"/>
          <p14:tracePt t="8104" x="4767263" y="3676650"/>
          <p14:tracePt t="8113" x="4600575" y="3843338"/>
          <p14:tracePt t="8120" x="4360863" y="3906838"/>
          <p14:tracePt t="8128" x="4089400" y="4043363"/>
          <p14:tracePt t="8137" x="3922713" y="4083050"/>
          <p14:tracePt t="8145" x="3722688" y="4146550"/>
          <p14:tracePt t="8153" x="3667125" y="4162425"/>
          <p14:tracePt t="8161" x="3571875" y="4162425"/>
          <p14:tracePt t="8168" x="3492500" y="4170363"/>
          <p14:tracePt t="8176" x="3443288" y="4170363"/>
          <p14:tracePt t="8184" x="3427413" y="4170363"/>
          <p14:tracePt t="8192" x="3411538" y="4178300"/>
          <p14:tracePt t="8208" x="3395663" y="4178300"/>
          <p14:tracePt t="8220" x="3379788" y="4186238"/>
          <p14:tracePt t="8224" x="3355975" y="4194175"/>
          <p14:tracePt t="8232" x="3324225" y="4194175"/>
          <p14:tracePt t="8240" x="3284538" y="4202113"/>
          <p14:tracePt t="8249" x="3197225" y="4210050"/>
          <p14:tracePt t="8256" x="3133725" y="4210050"/>
          <p14:tracePt t="8264" x="3052763" y="4210050"/>
          <p14:tracePt t="8273" x="2973388" y="4217988"/>
          <p14:tracePt t="8280" x="2909888" y="4217988"/>
          <p14:tracePt t="8289" x="2894013" y="4217988"/>
          <p14:tracePt t="8297" x="2870200" y="4217988"/>
          <p14:tracePt t="8305" x="2854325" y="4217988"/>
          <p14:tracePt t="8313" x="2846388" y="4217988"/>
          <p14:tracePt t="8321" x="2838450" y="4217988"/>
          <p14:tracePt t="8328" x="2830513" y="4225925"/>
          <p14:tracePt t="8345" x="2814638" y="4225925"/>
          <p14:tracePt t="8353" x="2806700" y="4225925"/>
          <p14:tracePt t="8360" x="2798763" y="4225925"/>
          <p14:tracePt t="8373" x="2717800" y="4225925"/>
          <p14:tracePt t="8376" x="2654300" y="4225925"/>
          <p14:tracePt t="8384" x="2582863" y="4225925"/>
          <p14:tracePt t="8392" x="2463800" y="4225925"/>
          <p14:tracePt t="8400" x="2351088" y="4225925"/>
          <p14:tracePt t="8408" x="2192338" y="4225925"/>
          <p14:tracePt t="8417" x="2041525" y="4225925"/>
          <p14:tracePt t="8425" x="1841500" y="4225925"/>
          <p14:tracePt t="8433" x="1666875" y="4225925"/>
          <p14:tracePt t="8440" x="1506538" y="4210050"/>
          <p14:tracePt t="8449" x="1395413" y="4210050"/>
          <p14:tracePt t="8457" x="1284288" y="4210050"/>
          <p14:tracePt t="8466" x="1203325" y="4202113"/>
          <p14:tracePt t="8475" x="1171575" y="4202113"/>
          <p14:tracePt t="8481" x="1147763" y="4202113"/>
          <p14:tracePt t="8488" x="1131888" y="4202113"/>
          <p14:tracePt t="8496" x="1123950" y="4202113"/>
          <p14:tracePt t="8552" x="1116013" y="4217988"/>
          <p14:tracePt t="8560" x="1116013" y="4225925"/>
          <p14:tracePt t="8568" x="1100138" y="4233863"/>
          <p14:tracePt t="8576" x="1100138" y="4249738"/>
          <p14:tracePt t="8584" x="1100138" y="4257675"/>
          <p14:tracePt t="8819" x="1092200" y="4241800"/>
          <p14:tracePt t="8829" x="1076325" y="4210050"/>
          <p14:tracePt t="8835" x="1068388" y="4138613"/>
          <p14:tracePt t="8840" x="1068388" y="4083050"/>
          <p14:tracePt t="8850" x="1068388" y="4067175"/>
          <p14:tracePt t="9049" x="1076325" y="4067175"/>
          <p14:tracePt t="9057" x="1076325" y="4059238"/>
          <p14:tracePt t="9065" x="1084263" y="4051300"/>
          <p14:tracePt t="9074" x="1084263" y="4011613"/>
          <p14:tracePt t="9081" x="1076325" y="4003675"/>
          <p14:tracePt t="9090" x="1052513" y="3995738"/>
          <p14:tracePt t="9097" x="1004888" y="3979863"/>
          <p14:tracePt t="9106" x="996950" y="3971925"/>
          <p14:tracePt t="9112" x="981075" y="3971925"/>
          <p14:tracePt t="9129" x="973138" y="3971925"/>
          <p14:tracePt t="9137" x="965200" y="3971925"/>
          <p14:tracePt t="9145" x="957263" y="3971925"/>
          <p14:tracePt t="9153" x="949325" y="3971925"/>
          <p14:tracePt t="9161" x="949325" y="3979863"/>
          <p14:tracePt t="9172" x="941388" y="3987800"/>
          <p14:tracePt t="9177" x="933450" y="3995738"/>
          <p14:tracePt t="9185" x="925513" y="4011613"/>
          <p14:tracePt t="9193" x="917575" y="4019550"/>
          <p14:tracePt t="9200" x="917575" y="4035425"/>
          <p14:tracePt t="9208" x="900113" y="4043363"/>
          <p14:tracePt t="9217" x="900113" y="4059238"/>
          <p14:tracePt t="9224" x="900113" y="4106863"/>
          <p14:tracePt t="9233" x="900113" y="4122738"/>
          <p14:tracePt t="9241" x="900113" y="4170363"/>
          <p14:tracePt t="9249" x="900113" y="4186238"/>
          <p14:tracePt t="9256" x="892175" y="4210050"/>
          <p14:tracePt t="9265" x="892175" y="4225925"/>
          <p14:tracePt t="9273" x="892175" y="4233863"/>
          <p14:tracePt t="9281" x="892175" y="4241800"/>
          <p14:tracePt t="9290" x="892175" y="4249738"/>
          <p14:tracePt t="9297" x="900113" y="4249738"/>
          <p14:tracePt t="9329" x="908050" y="4249738"/>
          <p14:tracePt t="9336" x="917575" y="4249738"/>
          <p14:tracePt t="9344" x="925513" y="4249738"/>
          <p14:tracePt t="9353" x="941388" y="4249738"/>
          <p14:tracePt t="9361" x="949325" y="4233863"/>
          <p14:tracePt t="9368" x="965200" y="4233863"/>
          <p14:tracePt t="9377" x="981075" y="4233863"/>
          <p14:tracePt t="9384" x="981075" y="4225925"/>
          <p14:tracePt t="9392" x="989013" y="4225925"/>
          <p14:tracePt t="9408" x="989013" y="4217988"/>
          <p14:tracePt t="9417" x="996950" y="4217988"/>
          <p14:tracePt t="9424" x="1004888" y="4217988"/>
          <p14:tracePt t="9433" x="1012825" y="4217988"/>
          <p14:tracePt t="9441" x="1020763" y="4210050"/>
          <p14:tracePt t="9448" x="1036638" y="4210050"/>
          <p14:tracePt t="9457" x="1044575" y="4202113"/>
          <p14:tracePt t="9464" x="1052513" y="4194175"/>
          <p14:tracePt t="9474" x="1060450" y="4194175"/>
          <p14:tracePt t="9484" x="1060450" y="4186238"/>
          <p14:tracePt t="9497" x="1060450" y="4170363"/>
          <p14:tracePt t="11145" x="1068388" y="4170363"/>
          <p14:tracePt t="11153" x="1108075" y="4162425"/>
          <p14:tracePt t="11160" x="1147763" y="4154488"/>
          <p14:tracePt t="11169" x="1171575" y="4146550"/>
          <p14:tracePt t="11177" x="1195388" y="4138613"/>
          <p14:tracePt t="11185" x="1235075" y="4138613"/>
          <p14:tracePt t="11193" x="1258888" y="4130675"/>
          <p14:tracePt t="11201" x="1274763" y="4130675"/>
          <p14:tracePt t="11209" x="1292225" y="4130675"/>
          <p14:tracePt t="11216" x="1300163" y="4130675"/>
          <p14:tracePt t="11224" x="1308100" y="4130675"/>
          <p14:tracePt t="11289" x="1308100" y="4122738"/>
          <p14:tracePt t="11538" x="1323975" y="4106863"/>
          <p14:tracePt t="11545" x="1331913" y="4106863"/>
          <p14:tracePt t="11557" x="1339850" y="4098925"/>
          <p14:tracePt t="11560" x="1339850" y="4090988"/>
          <p14:tracePt t="11568" x="1355725" y="4083050"/>
          <p14:tracePt t="11577" x="1371600" y="4075113"/>
          <p14:tracePt t="11584" x="1379538" y="4059238"/>
          <p14:tracePt t="11592" x="1419225" y="4051300"/>
          <p14:tracePt t="11601" x="1450975" y="4043363"/>
          <p14:tracePt t="11608" x="1482725" y="4027488"/>
          <p14:tracePt t="11616" x="1498600" y="4019550"/>
          <p14:tracePt t="11625" x="1546225" y="4003675"/>
          <p14:tracePt t="11632" x="1577975" y="3995738"/>
          <p14:tracePt t="11640" x="1593850" y="3987800"/>
          <p14:tracePt t="11648" x="1601788" y="3979863"/>
          <p14:tracePt t="11656" x="1609725" y="3979863"/>
          <p14:tracePt t="11664" x="1617663" y="3979863"/>
          <p14:tracePt t="11681" x="1625600" y="3979863"/>
          <p14:tracePt t="12194" x="1617663" y="3995738"/>
          <p14:tracePt t="12200" x="1601788" y="4019550"/>
          <p14:tracePt t="12208" x="1593850" y="4027488"/>
          <p14:tracePt t="12217" x="1593850" y="4043363"/>
          <p14:tracePt t="12225" x="1593850" y="4059238"/>
          <p14:tracePt t="12233" x="1593850" y="4106863"/>
          <p14:tracePt t="12241" x="1593850" y="4122738"/>
          <p14:tracePt t="12248" x="1593850" y="4162425"/>
          <p14:tracePt t="12256" x="1593850" y="4170363"/>
          <p14:tracePt t="12264" x="1593850" y="4186238"/>
          <p14:tracePt t="12272" x="1601788" y="4202113"/>
          <p14:tracePt t="12281" x="1601788" y="4217988"/>
          <p14:tracePt t="12288" x="1601788" y="4225925"/>
          <p14:tracePt t="12297" x="1601788" y="4233863"/>
          <p14:tracePt t="12305" x="1601788" y="4249738"/>
          <p14:tracePt t="12313" x="1601788" y="4257675"/>
          <p14:tracePt t="12328" x="1601788" y="4273550"/>
          <p14:tracePt t="12345" x="1601788" y="4281488"/>
          <p14:tracePt t="12377" x="1601788" y="4291013"/>
          <p14:tracePt t="12400" x="1593850" y="4291013"/>
          <p14:tracePt t="12408" x="1570038" y="4291013"/>
          <p14:tracePt t="12416" x="1546225" y="4291013"/>
          <p14:tracePt t="12425" x="1530350" y="4291013"/>
          <p14:tracePt t="12433" x="1506538" y="4281488"/>
          <p14:tracePt t="12441" x="1474788" y="4281488"/>
          <p14:tracePt t="12448" x="1427163" y="4273550"/>
          <p14:tracePt t="12456" x="1379538" y="4273550"/>
          <p14:tracePt t="12464" x="1316038" y="4265613"/>
          <p14:tracePt t="12473" x="1235075" y="4257675"/>
          <p14:tracePt t="12480" x="1147763" y="4249738"/>
          <p14:tracePt t="12489" x="1084263" y="4217988"/>
          <p14:tracePt t="12497" x="1036638" y="4202113"/>
          <p14:tracePt t="12505" x="949325" y="4194175"/>
          <p14:tracePt t="12512" x="933450" y="4186238"/>
          <p14:tracePt t="12521" x="917575" y="4178300"/>
          <p14:tracePt t="12528" x="868363" y="4162425"/>
          <p14:tracePt t="12536" x="852488" y="4154488"/>
          <p14:tracePt t="12553" x="836613" y="4138613"/>
          <p14:tracePt t="12560" x="828675" y="4138613"/>
          <p14:tracePt t="12568" x="820738" y="4130675"/>
          <p14:tracePt t="12584" x="812800" y="4114800"/>
          <p14:tracePt t="12601" x="804863" y="4106863"/>
          <p14:tracePt t="12608" x="796925" y="4098925"/>
          <p14:tracePt t="12617" x="796925" y="4090988"/>
          <p14:tracePt t="12625" x="781050" y="4075113"/>
          <p14:tracePt t="12632" x="765175" y="4051300"/>
          <p14:tracePt t="12641" x="749300" y="4035425"/>
          <p14:tracePt t="12649" x="725488" y="4027488"/>
          <p14:tracePt t="12656" x="709613" y="3995738"/>
          <p14:tracePt t="12664" x="685800" y="3979863"/>
          <p14:tracePt t="12673" x="661988" y="3963988"/>
          <p14:tracePt t="12681" x="638175" y="3938588"/>
          <p14:tracePt t="12688" x="622300" y="3930650"/>
          <p14:tracePt t="12697" x="614363" y="3922713"/>
          <p14:tracePt t="12704" x="598488" y="3922713"/>
          <p14:tracePt t="12712" x="590550" y="3922713"/>
          <p14:tracePt t="12722" x="582613" y="3914775"/>
          <p14:tracePt t="12737" x="574675" y="3914775"/>
          <p14:tracePt t="12785" x="566738" y="3914775"/>
          <p14:tracePt t="12809" x="566738" y="3930650"/>
          <p14:tracePt t="12817" x="566738" y="3956050"/>
          <p14:tracePt t="12825" x="566738" y="3971925"/>
          <p14:tracePt t="12833" x="566738" y="3987800"/>
          <p14:tracePt t="12841" x="566738" y="4011613"/>
          <p14:tracePt t="12848" x="566738" y="4019550"/>
          <p14:tracePt t="12856" x="566738" y="4027488"/>
          <p14:tracePt t="12864" x="566738" y="4035425"/>
          <p14:tracePt t="12889" x="566738" y="4043363"/>
          <p14:tracePt t="12910" x="574675" y="4043363"/>
          <p14:tracePt t="13121" x="582613" y="4043363"/>
          <p14:tracePt t="13137" x="582613" y="4035425"/>
          <p14:tracePt t="13146" x="590550" y="4035425"/>
          <p14:tracePt t="13153" x="598488" y="4027488"/>
          <p14:tracePt t="13168" x="606425" y="4027488"/>
          <p14:tracePt t="13177" x="606425" y="4019550"/>
          <p14:tracePt t="13184" x="614363" y="4019550"/>
          <p14:tracePt t="13193" x="622300" y="4019550"/>
          <p14:tracePt t="13217" x="630238" y="4019550"/>
          <p14:tracePt t="13221" x="638175" y="4019550"/>
          <p14:tracePt t="13233" x="646113" y="4019550"/>
          <p14:tracePt t="13241" x="693738" y="4019550"/>
          <p14:tracePt t="13248" x="788988" y="4027488"/>
          <p14:tracePt t="13256" x="868363" y="4043363"/>
          <p14:tracePt t="13264" x="1084263" y="4067175"/>
          <p14:tracePt t="13272" x="1284288" y="4090988"/>
          <p14:tracePt t="13281" x="1514475" y="4114800"/>
          <p14:tracePt t="13289" x="1754188" y="4130675"/>
          <p14:tracePt t="13296" x="2008188" y="4178300"/>
          <p14:tracePt t="13304" x="2319338" y="4210050"/>
          <p14:tracePt t="13312" x="2646363" y="4210050"/>
          <p14:tracePt t="13321" x="2901950" y="4265613"/>
          <p14:tracePt t="13330" x="3117850" y="4265613"/>
          <p14:tracePt t="13336" x="3316288" y="4273550"/>
          <p14:tracePt t="13345" x="3467100" y="4273550"/>
          <p14:tracePt t="13353" x="3603625" y="4273550"/>
          <p14:tracePt t="13361" x="3754438" y="4273550"/>
          <p14:tracePt t="13373" x="3817938" y="4273550"/>
          <p14:tracePt t="13376" x="3833813" y="4273550"/>
          <p14:tracePt t="13385" x="3859213" y="4273550"/>
          <p14:tracePt t="13392" x="3867150" y="4273550"/>
          <p14:tracePt t="13408" x="3875088" y="4257675"/>
          <p14:tracePt t="13417" x="3883025" y="4257675"/>
          <p14:tracePt t="13433" x="3890963" y="4249738"/>
          <p14:tracePt t="13448" x="3890963" y="4241800"/>
          <p14:tracePt t="13457" x="3898900" y="4241800"/>
          <p14:tracePt t="13472" x="3898900" y="4233863"/>
          <p14:tracePt t="13481" x="3906838" y="4225925"/>
          <p14:tracePt t="13489" x="3914775" y="4225925"/>
          <p14:tracePt t="13497" x="3914775" y="4217988"/>
          <p14:tracePt t="13505" x="3922713" y="4217988"/>
          <p14:tracePt t="13512" x="3922713" y="4210050"/>
          <p14:tracePt t="13533" x="3922713" y="4202113"/>
          <p14:tracePt t="14321" x="3922713" y="4194175"/>
          <p14:tracePt t="14328" x="3922713" y="4186238"/>
          <p14:tracePt t="14336" x="3922713" y="4178300"/>
          <p14:tracePt t="14344" x="3922713" y="4170363"/>
          <p14:tracePt t="14368" x="3922713" y="4162425"/>
          <p14:tracePt t="14547" x="3922713" y="4170363"/>
          <p14:tracePt t="14552" x="3922713" y="4178300"/>
          <p14:tracePt t="14560" x="3922713" y="4210050"/>
          <p14:tracePt t="14568" x="3906838" y="4241800"/>
          <p14:tracePt t="14577" x="3898900" y="4257675"/>
          <p14:tracePt t="14588" x="3883025" y="4362450"/>
          <p14:tracePt t="14594" x="3867150" y="4433888"/>
          <p14:tracePt t="14601" x="3851275" y="4537075"/>
          <p14:tracePt t="14609" x="3802063" y="4624388"/>
          <p14:tracePt t="14617" x="3794125" y="4665663"/>
          <p14:tracePt t="14625" x="3778250" y="4705350"/>
          <p14:tracePt t="14633" x="3770313" y="4721225"/>
          <p14:tracePt t="14641" x="3762375" y="4729163"/>
          <p14:tracePt t="14649" x="3762375" y="4737100"/>
          <p14:tracePt t="15043" x="3794125" y="4760913"/>
          <p14:tracePt t="15049" x="3817938" y="4760913"/>
          <p14:tracePt t="15057" x="3851275" y="4768850"/>
          <p14:tracePt t="15064" x="3867150" y="4776788"/>
          <p14:tracePt t="15073" x="3946525" y="4784725"/>
          <p14:tracePt t="15080" x="3978275" y="4792663"/>
          <p14:tracePt t="15089" x="4025900" y="4800600"/>
          <p14:tracePt t="15096" x="4049713" y="4800600"/>
          <p14:tracePt t="15104" x="4065588" y="4800600"/>
          <p14:tracePt t="15113" x="4081463" y="4800600"/>
          <p14:tracePt t="15120" x="4089400" y="4800600"/>
          <p14:tracePt t="15129" x="4097338" y="4800600"/>
          <p14:tracePt t="15137" x="4105275" y="4800600"/>
          <p14:tracePt t="15146" x="4113213" y="4800600"/>
          <p14:tracePt t="15153" x="4121150" y="4800600"/>
          <p14:tracePt t="15168" x="4129088" y="4800600"/>
          <p14:tracePt t="15177" x="4137025" y="4800600"/>
          <p14:tracePt t="15184" x="4144963" y="4800600"/>
          <p14:tracePt t="15203" x="4152900" y="4800600"/>
          <p14:tracePt t="15209" x="4160838" y="4800600"/>
          <p14:tracePt t="15217" x="4168775" y="4800600"/>
          <p14:tracePt t="15224" x="4176713" y="4800600"/>
          <p14:tracePt t="15232" x="4184650" y="4800600"/>
          <p14:tracePt t="15240" x="4200525" y="4792663"/>
          <p14:tracePt t="15248" x="4217988" y="4792663"/>
          <p14:tracePt t="15257" x="4225925" y="4792663"/>
          <p14:tracePt t="15265" x="4273550" y="4792663"/>
          <p14:tracePt t="15273" x="4289425" y="4792663"/>
          <p14:tracePt t="15280" x="4329113" y="4792663"/>
          <p14:tracePt t="15288" x="4352925" y="4792663"/>
          <p14:tracePt t="15296" x="4384675" y="4792663"/>
          <p14:tracePt t="15304" x="4432300" y="4792663"/>
          <p14:tracePt t="15313" x="4487863" y="4792663"/>
          <p14:tracePt t="15320" x="4551363" y="4792663"/>
          <p14:tracePt t="15329" x="4624388" y="4800600"/>
          <p14:tracePt t="15337" x="4679950" y="4808538"/>
          <p14:tracePt t="15344" x="4743450" y="4808538"/>
          <p14:tracePt t="15352" x="4791075" y="4816475"/>
          <p14:tracePt t="15361" x="4814888" y="4816475"/>
          <p14:tracePt t="15369" x="4830763" y="4824413"/>
          <p14:tracePt t="15378" x="4830763" y="4832350"/>
          <p14:tracePt t="15384" x="4846638" y="4832350"/>
          <p14:tracePt t="15401" x="4854575" y="4832350"/>
          <p14:tracePt t="15408" x="4870450" y="4832350"/>
          <p14:tracePt t="15417" x="4870450" y="4840288"/>
          <p14:tracePt t="15425" x="4878388" y="4840288"/>
          <p14:tracePt t="15440" x="4894263" y="4840288"/>
          <p14:tracePt t="15449" x="4902200" y="4840288"/>
          <p14:tracePt t="15456" x="4910138" y="4840288"/>
          <p14:tracePt t="15465" x="4926013" y="4840288"/>
          <p14:tracePt t="15473" x="4943475" y="4840288"/>
          <p14:tracePt t="15480" x="4967288" y="4840288"/>
          <p14:tracePt t="15489" x="4975225" y="4840288"/>
          <p14:tracePt t="15496" x="5014913" y="4840288"/>
          <p14:tracePt t="15504" x="5038725" y="4840288"/>
          <p14:tracePt t="15513" x="5054600" y="4840288"/>
          <p14:tracePt t="15521" x="5070475" y="4840288"/>
          <p14:tracePt t="15529" x="5118100" y="4848225"/>
          <p14:tracePt t="15537" x="5141913" y="4848225"/>
          <p14:tracePt t="15544" x="5149850" y="4848225"/>
          <p14:tracePt t="15569" x="5165725" y="4848225"/>
          <p14:tracePt t="15945" x="5173663" y="4848225"/>
          <p14:tracePt t="15953" x="5197475" y="4848225"/>
          <p14:tracePt t="15961" x="5268913" y="4848225"/>
          <p14:tracePt t="15968" x="5334000" y="4848225"/>
          <p14:tracePt t="15977" x="5381625" y="4832350"/>
          <p14:tracePt t="15984" x="5556250" y="4824413"/>
          <p14:tracePt t="15993" x="5708650" y="4824413"/>
          <p14:tracePt t="16000" x="5851525" y="4816475"/>
          <p14:tracePt t="16009" x="6002338" y="4816475"/>
          <p14:tracePt t="16017" x="6067425" y="4816475"/>
          <p14:tracePt t="16025" x="6138863" y="4816475"/>
          <p14:tracePt t="16032" x="6257925" y="4816475"/>
          <p14:tracePt t="16041" x="6321425" y="4816475"/>
          <p14:tracePt t="16049" x="6392863" y="4816475"/>
          <p14:tracePt t="16056" x="6450013" y="4816475"/>
          <p14:tracePt t="16066" x="6481763" y="4808538"/>
          <p14:tracePt t="16072" x="6497638" y="4808538"/>
          <p14:tracePt t="16082" x="6553200" y="4784725"/>
          <p14:tracePt t="16089" x="6569075" y="4776788"/>
          <p14:tracePt t="16096" x="6584950" y="4768850"/>
          <p14:tracePt t="16104" x="6632575" y="4760913"/>
          <p14:tracePt t="16112" x="6640513" y="4752975"/>
          <p14:tracePt t="16120" x="6696075" y="4752975"/>
          <p14:tracePt t="16130" x="6751638" y="4745038"/>
          <p14:tracePt t="16136" x="6759575" y="4745038"/>
          <p14:tracePt t="16144" x="6777038" y="4745038"/>
          <p14:tracePt t="16152" x="6792913" y="4737100"/>
          <p14:tracePt t="16169" x="6808788" y="4729163"/>
          <p14:tracePt t="16177" x="6816725" y="4721225"/>
          <p14:tracePt t="16184" x="6824663" y="4713288"/>
          <p14:tracePt t="16193" x="6840538" y="4713288"/>
          <p14:tracePt t="16200" x="6864350" y="4697413"/>
          <p14:tracePt t="16209" x="6880225" y="4681538"/>
          <p14:tracePt t="16218" x="6896100" y="4673600"/>
          <p14:tracePt t="16224" x="6951663" y="4649788"/>
          <p14:tracePt t="16232" x="6967538" y="4624388"/>
          <p14:tracePt t="16241" x="6991350" y="4584700"/>
          <p14:tracePt t="16252" x="7015163" y="4568825"/>
          <p14:tracePt t="16257" x="7031038" y="4545013"/>
          <p14:tracePt t="16265" x="7046913" y="4537075"/>
          <p14:tracePt t="16273" x="7046913" y="4521200"/>
          <p14:tracePt t="16281" x="7054850" y="4505325"/>
          <p14:tracePt t="16297" x="7054850" y="4497388"/>
          <p14:tracePt t="16304" x="7054850" y="4489450"/>
          <p14:tracePt t="16312" x="7054850" y="4481513"/>
          <p14:tracePt t="16322" x="7054850" y="4473575"/>
          <p14:tracePt t="16329" x="7054850" y="4465638"/>
          <p14:tracePt t="16337" x="7054850" y="4441825"/>
          <p14:tracePt t="16345" x="7054850" y="4433888"/>
          <p14:tracePt t="16353" x="7038975" y="4410075"/>
          <p14:tracePt t="16360" x="7023100" y="4394200"/>
          <p14:tracePt t="16368" x="7023100" y="4386263"/>
          <p14:tracePt t="16377" x="7007225" y="4378325"/>
          <p14:tracePt t="16384" x="6943725" y="4370388"/>
          <p14:tracePt t="16393" x="6888163" y="4354513"/>
          <p14:tracePt t="16405" x="6816725" y="4346575"/>
          <p14:tracePt t="16409" x="6688138" y="4338638"/>
          <p14:tracePt t="16417" x="6561138" y="4314825"/>
          <p14:tracePt t="16425" x="6497638" y="4298950"/>
          <p14:tracePt t="16433" x="6392863" y="4281488"/>
          <p14:tracePt t="16440" x="6305550" y="4257675"/>
          <p14:tracePt t="16449" x="6242050" y="4249738"/>
          <p14:tracePt t="16457" x="6130925" y="4217988"/>
          <p14:tracePt t="16466" x="6075363" y="4202113"/>
          <p14:tracePt t="16473" x="6043613" y="4194175"/>
          <p14:tracePt t="16481" x="6018213" y="4178300"/>
          <p14:tracePt t="16489" x="5994400" y="4170363"/>
          <p14:tracePt t="16498" x="5978525" y="4170363"/>
          <p14:tracePt t="16505" x="5970588" y="4170363"/>
          <p14:tracePt t="16512" x="5946775" y="4170363"/>
          <p14:tracePt t="16520" x="5938838" y="4162425"/>
          <p14:tracePt t="16528" x="5922963" y="4162425"/>
          <p14:tracePt t="16537" x="5915025" y="4162425"/>
          <p14:tracePt t="16544" x="5907088" y="4154488"/>
          <p14:tracePt t="16556" x="5891213" y="4154488"/>
          <p14:tracePt t="16561" x="5867400" y="4154488"/>
          <p14:tracePt t="16568" x="5843588" y="4154488"/>
          <p14:tracePt t="16576" x="5803900" y="4154488"/>
          <p14:tracePt t="16584" x="5756275" y="4154488"/>
          <p14:tracePt t="16593" x="5724525" y="4154488"/>
          <p14:tracePt t="16600" x="5700713" y="4154488"/>
          <p14:tracePt t="16609" x="5676900" y="4154488"/>
          <p14:tracePt t="16617" x="5659438" y="4162425"/>
          <p14:tracePt t="16625" x="5651500" y="4162425"/>
          <p14:tracePt t="16632" x="5627688" y="4162425"/>
          <p14:tracePt t="16640" x="5619750" y="4170363"/>
          <p14:tracePt t="16648" x="5595938" y="4170363"/>
          <p14:tracePt t="16657" x="5548313" y="4170363"/>
          <p14:tracePt t="16665" x="5532438" y="4170363"/>
          <p14:tracePt t="16672" x="5516563" y="4170363"/>
          <p14:tracePt t="16682" x="5468938" y="4170363"/>
          <p14:tracePt t="16688" x="5453063" y="4170363"/>
          <p14:tracePt t="16696" x="5437188" y="4170363"/>
          <p14:tracePt t="16708" x="5381625" y="4170363"/>
          <p14:tracePt t="16712" x="5365750" y="4170363"/>
          <p14:tracePt t="16720" x="5349875" y="4162425"/>
          <p14:tracePt t="16728" x="5326063" y="4162425"/>
          <p14:tracePt t="16737" x="5292725" y="4154488"/>
          <p14:tracePt t="16744" x="5245100" y="4154488"/>
          <p14:tracePt t="16753" x="5189538" y="4146550"/>
          <p14:tracePt t="16761" x="5173663" y="4146550"/>
          <p14:tracePt t="16768" x="5133975" y="4146550"/>
          <p14:tracePt t="16777" x="5078413" y="4138613"/>
          <p14:tracePt t="16785" x="5062538" y="4138613"/>
          <p14:tracePt t="16793" x="5046663" y="4138613"/>
          <p14:tracePt t="16800" x="5038725" y="4138613"/>
          <p14:tracePt t="16808" x="5030788" y="4138613"/>
          <p14:tracePt t="16816" x="5006975" y="4138613"/>
          <p14:tracePt t="16824" x="4999038" y="4138613"/>
          <p14:tracePt t="16832" x="4983163" y="4138613"/>
          <p14:tracePt t="16841" x="4943475" y="4138613"/>
          <p14:tracePt t="16848" x="4918075" y="4146550"/>
          <p14:tracePt t="16861" x="4902200" y="4146550"/>
          <p14:tracePt t="16865" x="4862513" y="4154488"/>
          <p14:tracePt t="16884" x="4791075" y="4194175"/>
          <p14:tracePt t="16889" x="4775200" y="4202113"/>
          <p14:tracePt t="16897" x="4719638" y="4210050"/>
          <p14:tracePt t="16904" x="4703763" y="4217988"/>
          <p14:tracePt t="16913" x="4695825" y="4233863"/>
          <p14:tracePt t="16920" x="4687888" y="4241800"/>
          <p14:tracePt t="16937" x="4672013" y="4249738"/>
          <p14:tracePt t="16945" x="4664075" y="4257675"/>
          <p14:tracePt t="16953" x="4656138" y="4273550"/>
          <p14:tracePt t="16960" x="4648200" y="4273550"/>
          <p14:tracePt t="16968" x="4640263" y="4281488"/>
          <p14:tracePt t="16978" x="4640263" y="4291013"/>
          <p14:tracePt t="16984" x="4632325" y="4298950"/>
          <p14:tracePt t="16993" x="4632325" y="4306888"/>
          <p14:tracePt t="17000" x="4624388" y="4314825"/>
          <p14:tracePt t="17012" x="4624388" y="4322763"/>
          <p14:tracePt t="17025" x="4624388" y="4338638"/>
          <p14:tracePt t="17041" x="4616450" y="4338638"/>
          <p14:tracePt t="17080" x="4616450" y="4346575"/>
          <p14:tracePt t="17097" x="4616450" y="4362450"/>
          <p14:tracePt t="17105" x="4616450" y="4370388"/>
          <p14:tracePt t="17112" x="4616450" y="4378325"/>
          <p14:tracePt t="17120" x="4616450" y="4386263"/>
          <p14:tracePt t="17128" x="4616450" y="4394200"/>
          <p14:tracePt t="17144" x="4616450" y="4402138"/>
          <p14:tracePt t="17152" x="4616450" y="4410075"/>
          <p14:tracePt t="17160" x="4624388" y="4410075"/>
          <p14:tracePt t="17169" x="4632325" y="4418013"/>
          <p14:tracePt t="17177" x="4632325" y="4433888"/>
          <p14:tracePt t="17184" x="4648200" y="4441825"/>
          <p14:tracePt t="17192" x="4656138" y="4457700"/>
          <p14:tracePt t="17200" x="4679950" y="4465638"/>
          <p14:tracePt t="17208" x="4695825" y="4481513"/>
          <p14:tracePt t="17216" x="4703763" y="4497388"/>
          <p14:tracePt t="17224" x="4719638" y="4505325"/>
          <p14:tracePt t="17232" x="4727575" y="4552950"/>
          <p14:tracePt t="17241" x="4743450" y="4560888"/>
          <p14:tracePt t="17248" x="4743450" y="4576763"/>
          <p14:tracePt t="17256" x="4759325" y="4600575"/>
          <p14:tracePt t="17265" x="4767263" y="4608513"/>
          <p14:tracePt t="17272" x="4775200" y="4608513"/>
          <p14:tracePt t="17281" x="4783138" y="4608513"/>
          <p14:tracePt t="17353" x="4791075" y="4608513"/>
          <p14:tracePt t="17377" x="4799013" y="4600575"/>
          <p14:tracePt t="17392" x="4806950" y="4600575"/>
          <p14:tracePt t="17400" x="4814888" y="4592638"/>
          <p14:tracePt t="17409" x="4822825" y="4576763"/>
          <p14:tracePt t="17601" x="4814888" y="4568825"/>
          <p14:tracePt t="17608" x="4799013" y="4560888"/>
          <p14:tracePt t="17616" x="4759325" y="4545013"/>
          <p14:tracePt t="17625" x="4735513" y="4529138"/>
          <p14:tracePt t="17633" x="4695825" y="4497388"/>
          <p14:tracePt t="17640" x="4679950" y="4497388"/>
          <p14:tracePt t="17649" x="4672013" y="4489450"/>
          <p14:tracePt t="17665" x="4664075" y="4489450"/>
          <p14:tracePt t="17697" x="4664075" y="4481513"/>
          <p14:tracePt t="17705" x="4656138" y="4481513"/>
          <p14:tracePt t="17712" x="4656138" y="4473575"/>
          <p14:tracePt t="17721" x="4648200" y="4473575"/>
          <p14:tracePt t="17729" x="4648200" y="4465638"/>
          <p14:tracePt t="17736" x="4632325" y="4457700"/>
          <p14:tracePt t="17744" x="4632325" y="4441825"/>
          <p14:tracePt t="17753" x="4632325" y="4433888"/>
          <p14:tracePt t="17760" x="4616450" y="4378325"/>
          <p14:tracePt t="17768" x="4616450" y="4362450"/>
          <p14:tracePt t="17777" x="4608513" y="4298950"/>
          <p14:tracePt t="17784" x="4608513" y="4281488"/>
          <p14:tracePt t="17793" x="4608513" y="4249738"/>
          <p14:tracePt t="17800" x="4600575" y="4241800"/>
          <p14:tracePt t="17809" x="4592638" y="4233863"/>
          <p14:tracePt t="17816" x="4592638" y="4217988"/>
          <p14:tracePt t="17832" x="4592638" y="4210050"/>
          <p14:tracePt t="17848" x="4592638" y="4202113"/>
          <p14:tracePt t="17856" x="4592638" y="4194175"/>
          <p14:tracePt t="17873" x="4592638" y="4186238"/>
          <p14:tracePt t="17883" x="4592638" y="4178300"/>
          <p14:tracePt t="17889" x="4592638" y="4170363"/>
          <p14:tracePt t="17898" x="4592638" y="4162425"/>
          <p14:tracePt t="17904" x="4592638" y="4146550"/>
          <p14:tracePt t="17977" x="4584700" y="4146550"/>
          <p14:tracePt t="17992" x="4576763" y="4146550"/>
          <p14:tracePt t="18000" x="4567238" y="4146550"/>
          <p14:tracePt t="18016" x="4567238" y="4162425"/>
          <p14:tracePt t="18025" x="4551363" y="4178300"/>
          <p14:tracePt t="18032" x="4551363" y="4202113"/>
          <p14:tracePt t="18040" x="4543425" y="4210050"/>
          <p14:tracePt t="18049" x="4543425" y="4249738"/>
          <p14:tracePt t="18057" x="4535488" y="4281488"/>
          <p14:tracePt t="18064" x="4527550" y="4314825"/>
          <p14:tracePt t="18072" x="4527550" y="4330700"/>
          <p14:tracePt t="18081" x="4527550" y="4338638"/>
          <p14:tracePt t="18090" x="4527550" y="4346575"/>
          <p14:tracePt t="18185" x="4527550" y="4338638"/>
          <p14:tracePt t="18194" x="4527550" y="4322763"/>
          <p14:tracePt t="18201" x="4527550" y="4314825"/>
          <p14:tracePt t="18209" x="4527550" y="4291013"/>
          <p14:tracePt t="18216" x="4527550" y="4273550"/>
          <p14:tracePt t="18225" x="4527550" y="4257675"/>
          <p14:tracePt t="18232" x="4527550" y="4249738"/>
          <p14:tracePt t="18241" x="4527550" y="4241800"/>
          <p14:tracePt t="18249" x="4527550" y="4217988"/>
          <p14:tracePt t="18257" x="4527550" y="4210050"/>
          <p14:tracePt t="18272" x="4527550" y="4202113"/>
          <p14:tracePt t="18289" x="4527550" y="4194175"/>
          <p14:tracePt t="18298" x="4527550" y="4186238"/>
          <p14:tracePt t="18305" x="4535488" y="4186238"/>
          <p14:tracePt t="18393" x="4535488" y="4194175"/>
          <p14:tracePt t="18401" x="4527550" y="4210050"/>
          <p14:tracePt t="18408" x="4527550" y="4217988"/>
          <p14:tracePt t="18416" x="4527550" y="4233863"/>
          <p14:tracePt t="18425" x="4527550" y="4241800"/>
          <p14:tracePt t="18432" x="4527550" y="4257675"/>
          <p14:tracePt t="18440" x="4527550" y="4281488"/>
          <p14:tracePt t="18449" x="4527550" y="4291013"/>
          <p14:tracePt t="18456" x="4527550" y="4298950"/>
          <p14:tracePt t="18465" x="4527550" y="4306888"/>
          <p14:tracePt t="18537" x="4535488" y="4306888"/>
          <p14:tracePt t="18560" x="4535488" y="4291013"/>
          <p14:tracePt t="18577" x="4535488" y="4281488"/>
          <p14:tracePt t="18584" x="4535488" y="4265613"/>
          <p14:tracePt t="18601" x="4535488" y="4257675"/>
          <p14:tracePt t="18616" x="4535488" y="4249738"/>
          <p14:tracePt t="18721" x="4543425" y="4249738"/>
          <p14:tracePt t="18729" x="4543425" y="4273550"/>
          <p14:tracePt t="18737" x="4543425" y="4281488"/>
          <p14:tracePt t="18745" x="4551363" y="4330700"/>
          <p14:tracePt t="18752" x="4559300" y="4338638"/>
          <p14:tracePt t="18760" x="4567238" y="4362450"/>
          <p14:tracePt t="18768" x="4567238" y="4370388"/>
          <p14:tracePt t="18776" x="4576763" y="4378325"/>
          <p14:tracePt t="18852" x="4576763" y="4370388"/>
          <p14:tracePt t="18860" x="4584700" y="4370388"/>
          <p14:tracePt t="18865" x="4584700" y="4362450"/>
          <p14:tracePt t="18880" x="4592638" y="4354513"/>
          <p14:tracePt t="19059" x="4600575" y="4354513"/>
          <p14:tracePt t="19072" x="4616450" y="4354513"/>
          <p14:tracePt t="19089" x="4624388" y="4354513"/>
          <p14:tracePt t="19097" x="4632325" y="4354513"/>
          <p14:tracePt t="19105" x="4640263" y="4354513"/>
          <p14:tracePt t="19114" x="4648200" y="4354513"/>
          <p14:tracePt t="19120" x="4656138" y="4354513"/>
          <p14:tracePt t="19133" x="4664075" y="4354513"/>
          <p14:tracePt t="19137" x="4679950" y="4354513"/>
          <p14:tracePt t="19144" x="4695825" y="4354513"/>
          <p14:tracePt t="19152" x="4719638" y="4354513"/>
          <p14:tracePt t="19161" x="4759325" y="4354513"/>
          <p14:tracePt t="19168" x="4806950" y="4354513"/>
          <p14:tracePt t="19177" x="4846638" y="4354513"/>
          <p14:tracePt t="19185" x="4862513" y="4354513"/>
          <p14:tracePt t="19192" x="4959350" y="4362450"/>
          <p14:tracePt t="19200" x="5022850" y="4362450"/>
          <p14:tracePt t="19209" x="5070475" y="4362450"/>
          <p14:tracePt t="19217" x="5181600" y="4362450"/>
          <p14:tracePt t="19225" x="5245100" y="4362450"/>
          <p14:tracePt t="19232" x="5326063" y="4362450"/>
          <p14:tracePt t="19241" x="5381625" y="4370388"/>
          <p14:tracePt t="19248" x="5413375" y="4370388"/>
          <p14:tracePt t="19257" x="5429250" y="4370388"/>
          <p14:tracePt t="19264" x="5437188" y="4370388"/>
          <p14:tracePt t="19273" x="5445125" y="4370388"/>
          <p14:tracePt t="19284" x="5461000" y="4370388"/>
          <p14:tracePt t="19441" x="5461000" y="4378325"/>
          <p14:tracePt t="19448" x="5461000" y="4394200"/>
          <p14:tracePt t="19465" x="5453063" y="4433888"/>
          <p14:tracePt t="19474" x="5437188" y="4457700"/>
          <p14:tracePt t="19480" x="5421313" y="4473575"/>
          <p14:tracePt t="19488" x="5413375" y="4489450"/>
          <p14:tracePt t="19497" x="5405438" y="4497388"/>
          <p14:tracePt t="19504" x="5389563" y="4505325"/>
          <p14:tracePt t="19513" x="5389563" y="4513263"/>
          <p14:tracePt t="19905" x="5389563" y="4521200"/>
          <p14:tracePt t="19913" x="5389563" y="4529138"/>
          <p14:tracePt t="19920" x="5381625" y="4537075"/>
          <p14:tracePt t="19929" x="5373688" y="4552950"/>
          <p14:tracePt t="19936" x="5365750" y="4560888"/>
          <p14:tracePt t="19944" x="5349875" y="4568825"/>
          <p14:tracePt t="19953" x="5349875" y="4584700"/>
          <p14:tracePt t="19960" x="5334000" y="4592638"/>
          <p14:tracePt t="19969" x="5334000" y="4608513"/>
          <p14:tracePt t="19976" x="5326063" y="4608513"/>
          <p14:tracePt t="19984" x="5326063" y="4624388"/>
          <p14:tracePt t="20000" x="5318125" y="4624388"/>
          <p14:tracePt t="20024" x="5310188" y="4624388"/>
          <p14:tracePt t="20033" x="5310188" y="4633913"/>
          <p14:tracePt t="20042" x="5300663" y="4633913"/>
          <p14:tracePt t="20048" x="5300663" y="4641850"/>
          <p14:tracePt t="20058" x="5292725" y="4649788"/>
          <p14:tracePt t="20074" x="5292725" y="4657725"/>
          <p14:tracePt t="20081" x="5284788" y="4665663"/>
          <p14:tracePt t="20088" x="5284788" y="4673600"/>
          <p14:tracePt t="20097" x="5284788" y="4681538"/>
          <p14:tracePt t="20257" x="5292725" y="4681538"/>
          <p14:tracePt t="20265" x="5300663" y="4681538"/>
          <p14:tracePt t="20297" x="5310188" y="4681538"/>
          <p14:tracePt t="20313" x="5318125" y="4673600"/>
          <p14:tracePt t="20329" x="5334000" y="4665663"/>
          <p14:tracePt t="20345" x="5341938" y="4665663"/>
          <p14:tracePt t="20369" x="5349875" y="4665663"/>
          <p14:tracePt t="20384" x="5357813" y="4657725"/>
          <p14:tracePt t="20425" x="5365750" y="4657725"/>
          <p14:tracePt t="20432" x="5373688" y="4657725"/>
          <p14:tracePt t="20440" x="5381625" y="4657725"/>
          <p14:tracePt t="20448" x="5389563" y="4657725"/>
          <p14:tracePt t="20458" x="5397500" y="4657725"/>
          <p14:tracePt t="20464" x="5413375" y="4665663"/>
          <p14:tracePt t="20473" x="5429250" y="4665663"/>
          <p14:tracePt t="20480" x="5453063" y="4665663"/>
          <p14:tracePt t="20490" x="5461000" y="4665663"/>
          <p14:tracePt t="20497" x="5476875" y="4673600"/>
          <p14:tracePt t="20504" x="5484813" y="4673600"/>
          <p14:tracePt t="20512" x="5492750" y="4681538"/>
          <p14:tracePt t="20521" x="5508625" y="4681538"/>
          <p14:tracePt t="20529" x="5516563" y="4681538"/>
          <p14:tracePt t="20537" x="5524500" y="4681538"/>
          <p14:tracePt t="20545" x="5532438" y="4681538"/>
          <p14:tracePt t="20553" x="5540375" y="4681538"/>
          <p14:tracePt t="20560" x="5556250" y="4681538"/>
          <p14:tracePt t="20576" x="5564188" y="4681538"/>
          <p14:tracePt t="20584" x="5572125" y="4681538"/>
          <p14:tracePt t="20592" x="5580063" y="4681538"/>
          <p14:tracePt t="20600" x="5588000" y="4681538"/>
          <p14:tracePt t="20608" x="5603875" y="4681538"/>
          <p14:tracePt t="20616" x="5611813" y="4681538"/>
          <p14:tracePt t="20624" x="5619750" y="4681538"/>
          <p14:tracePt t="20633" x="5651500" y="4681538"/>
          <p14:tracePt t="20640" x="5700713" y="4681538"/>
          <p14:tracePt t="20648" x="5748338" y="4681538"/>
          <p14:tracePt t="20656" x="5788025" y="4681538"/>
          <p14:tracePt t="20665" x="5827713" y="4681538"/>
          <p14:tracePt t="20673" x="5883275" y="4681538"/>
          <p14:tracePt t="20680" x="5915025" y="4681538"/>
          <p14:tracePt t="20688" x="5954713" y="4681538"/>
          <p14:tracePt t="20696" x="6010275" y="4689475"/>
          <p14:tracePt t="20704" x="6026150" y="4689475"/>
          <p14:tracePt t="20712" x="6043613" y="4689475"/>
          <p14:tracePt t="20720" x="6067425" y="4689475"/>
          <p14:tracePt t="20728" x="6107113" y="4689475"/>
          <p14:tracePt t="20736" x="6146800" y="4689475"/>
          <p14:tracePt t="20744" x="6202363" y="4689475"/>
          <p14:tracePt t="20752" x="6234113" y="4689475"/>
          <p14:tracePt t="20760" x="6273800" y="4689475"/>
          <p14:tracePt t="20768" x="6361113" y="4689475"/>
          <p14:tracePt t="20776" x="6392863" y="4689475"/>
          <p14:tracePt t="20784" x="6465888" y="4689475"/>
          <p14:tracePt t="20792" x="6521450" y="4689475"/>
          <p14:tracePt t="20800" x="6553200" y="4689475"/>
          <p14:tracePt t="20809" x="6632575" y="4689475"/>
          <p14:tracePt t="20817" x="6711950" y="4689475"/>
          <p14:tracePt t="20825" x="6743700" y="4689475"/>
          <p14:tracePt t="20833" x="6792913" y="4689475"/>
          <p14:tracePt t="20841" x="6840538" y="4689475"/>
          <p14:tracePt t="20849" x="6880225" y="4689475"/>
          <p14:tracePt t="20857" x="6896100" y="4689475"/>
          <p14:tracePt t="20865" x="6904038" y="4689475"/>
          <p14:tracePt t="20876" x="6911975" y="4689475"/>
          <p14:tracePt t="20880" x="6919913" y="4689475"/>
          <p14:tracePt t="20921" x="6927850" y="4689475"/>
          <p14:tracePt t="20945" x="6935788" y="4689475"/>
          <p14:tracePt t="20968" x="6943725" y="4689475"/>
          <p14:tracePt t="20976" x="6951663" y="4689475"/>
          <p14:tracePt t="20984" x="6959600" y="4689475"/>
          <p14:tracePt t="21001" x="6967538" y="4689475"/>
          <p14:tracePt t="21016" x="6975475" y="4689475"/>
          <p14:tracePt t="21025" x="6983413" y="4689475"/>
          <p14:tracePt t="21040" x="6991350" y="4689475"/>
          <p14:tracePt t="21064" x="6999288" y="4689475"/>
          <p14:tracePt t="21073" x="7007225" y="4689475"/>
          <p14:tracePt t="21080" x="7015163" y="4689475"/>
          <p14:tracePt t="21090" x="7023100" y="4689475"/>
          <p14:tracePt t="21100" x="7046913" y="4689475"/>
          <p14:tracePt t="21106" x="7054850" y="4689475"/>
          <p14:tracePt t="21113" x="7078663" y="4689475"/>
          <p14:tracePt t="21121" x="7094538" y="4689475"/>
          <p14:tracePt t="21129" x="7159625" y="4689475"/>
          <p14:tracePt t="21136" x="7183438" y="4689475"/>
          <p14:tracePt t="21145" x="7215188" y="4689475"/>
          <p14:tracePt t="21153" x="7294563" y="4689475"/>
          <p14:tracePt t="21161" x="7318375" y="4689475"/>
          <p14:tracePt t="21168" x="7350125" y="4681538"/>
          <p14:tracePt t="21176" x="7389813" y="4681538"/>
          <p14:tracePt t="21184" x="7413625" y="4681538"/>
          <p14:tracePt t="21194" x="7421563" y="4681538"/>
          <p14:tracePt t="21202" x="7445375" y="4673600"/>
          <p14:tracePt t="21209" x="7453313" y="4673600"/>
          <p14:tracePt t="21216" x="7461250" y="4673600"/>
          <p14:tracePt t="21233" x="7469188" y="4673600"/>
          <p14:tracePt t="21498" x="7502525" y="4673600"/>
          <p14:tracePt t="21506" x="7510463" y="4673600"/>
          <p14:tracePt t="21513" x="7558088" y="4673600"/>
          <p14:tracePt t="21521" x="7589838" y="4673600"/>
          <p14:tracePt t="21529" x="7613650" y="4673600"/>
          <p14:tracePt t="21536" x="7661275" y="4673600"/>
          <p14:tracePt t="21545" x="7677150" y="4673600"/>
          <p14:tracePt t="21557" x="7685088" y="4673600"/>
          <p14:tracePt t="21560" x="7693025" y="4673600"/>
          <p14:tracePt t="21568" x="7700963" y="4665663"/>
          <p14:tracePt t="22371" x="7685088" y="4673600"/>
          <p14:tracePt t="22377" x="7621588" y="4681538"/>
          <p14:tracePt t="22385" x="7542213" y="4681538"/>
          <p14:tracePt t="22393" x="7366000" y="4689475"/>
          <p14:tracePt t="22401" x="7246938" y="4697413"/>
          <p14:tracePt t="22408" x="7023100" y="4713288"/>
          <p14:tracePt t="22418" x="6824663" y="4721225"/>
          <p14:tracePt t="22424" x="6616700" y="4745038"/>
          <p14:tracePt t="22432" x="6481763" y="4752975"/>
          <p14:tracePt t="22441" x="6186488" y="4784725"/>
          <p14:tracePt t="22449" x="6026150" y="4792663"/>
          <p14:tracePt t="22456" x="5724525" y="4808538"/>
          <p14:tracePt t="22465" x="5516563" y="4832350"/>
          <p14:tracePt t="22472" x="5365750" y="4832350"/>
          <p14:tracePt t="22481" x="5260975" y="4840288"/>
          <p14:tracePt t="22488" x="5173663" y="4848225"/>
          <p14:tracePt t="22496" x="5078413" y="4848225"/>
          <p14:tracePt t="22504" x="5038725" y="4848225"/>
          <p14:tracePt t="22512" x="5014913" y="4848225"/>
          <p14:tracePt t="22520" x="5006975" y="4848225"/>
          <p14:tracePt t="22528" x="4999038" y="4848225"/>
          <p14:tracePt t="22595" x="4991100" y="4856163"/>
          <p14:tracePt t="22602" x="4983163" y="4856163"/>
          <p14:tracePt t="22609" x="4983163" y="4864100"/>
          <p14:tracePt t="22617" x="4967288" y="4864100"/>
          <p14:tracePt t="22624" x="4967288" y="4879975"/>
          <p14:tracePt t="22632" x="4959350" y="4879975"/>
          <p14:tracePt t="22640" x="4951413" y="4887913"/>
          <p14:tracePt t="22648" x="4943475" y="4895850"/>
          <p14:tracePt t="22657" x="4933950" y="4911725"/>
          <p14:tracePt t="22664" x="4926013" y="4911725"/>
          <p14:tracePt t="22673" x="4926013" y="4919663"/>
          <p14:tracePt t="22737" x="4933950" y="4919663"/>
          <p14:tracePt t="22745" x="4959350" y="4919663"/>
          <p14:tracePt t="22753" x="4975225" y="4919663"/>
          <p14:tracePt t="22761" x="4991100" y="4919663"/>
          <p14:tracePt t="22768" x="5038725" y="4911725"/>
          <p14:tracePt t="22777" x="5062538" y="4911725"/>
          <p14:tracePt t="22785" x="5149850" y="4895850"/>
          <p14:tracePt t="22792" x="5237163" y="4887913"/>
          <p14:tracePt t="22806" x="5437188" y="4856163"/>
          <p14:tracePt t="22817" x="5524500" y="4848225"/>
          <p14:tracePt t="22824" x="5643563" y="4840288"/>
          <p14:tracePt t="22832" x="5716588" y="4824413"/>
          <p14:tracePt t="22840" x="5803900" y="4824413"/>
          <p14:tracePt t="22849" x="5835650" y="4824413"/>
          <p14:tracePt t="22857" x="5883275" y="4808538"/>
          <p14:tracePt t="22864" x="5938838" y="4808538"/>
          <p14:tracePt t="22873" x="5954713" y="4800600"/>
          <p14:tracePt t="22887" x="5970588" y="4800600"/>
          <p14:tracePt t="22888" x="6043613" y="4792663"/>
          <p14:tracePt t="22897" x="6083300" y="4784725"/>
          <p14:tracePt t="22904" x="6122988" y="4784725"/>
          <p14:tracePt t="22912" x="6210300" y="4784725"/>
          <p14:tracePt t="22920" x="6242050" y="4784725"/>
          <p14:tracePt t="22928" x="6313488" y="4784725"/>
          <p14:tracePt t="22936" x="6369050" y="4784725"/>
          <p14:tracePt t="22940" x="6434138" y="4784725"/>
          <p14:tracePt t="22953" x="6450013" y="4784725"/>
          <p14:tracePt t="22960" x="6473825" y="4784725"/>
          <p14:tracePt t="22968" x="6489700" y="4784725"/>
          <p14:tracePt t="22976" x="6497638" y="4784725"/>
          <p14:tracePt t="24006" x="6497638" y="4792663"/>
          <p14:tracePt t="24026" x="6497638" y="4800600"/>
          <p14:tracePt t="24041" x="6497638" y="4808538"/>
          <p14:tracePt t="24073" x="6497638" y="4816475"/>
          <p14:tracePt t="24133" x="6497638" y="4824413"/>
          <p14:tracePt t="24168" x="6489700" y="4832350"/>
          <p14:tracePt t="24193" x="6489700" y="4840288"/>
          <p14:tracePt t="24201" x="6481763" y="4840288"/>
          <p14:tracePt t="24208" x="6473825" y="4848225"/>
          <p14:tracePt t="24225" x="6473825" y="4856163"/>
          <p14:tracePt t="24233" x="6465888" y="4856163"/>
          <p14:tracePt t="24241" x="6465888" y="4864100"/>
          <p14:tracePt t="24256" x="6457950" y="4872038"/>
          <p14:tracePt t="24284" x="6450013" y="4879975"/>
          <p14:tracePt t="24289" x="6442075" y="4887913"/>
          <p14:tracePt t="24313" x="6442075" y="4895850"/>
          <p14:tracePt t="24320" x="6434138" y="4895850"/>
          <p14:tracePt t="25529" x="6426200" y="4895850"/>
          <p14:tracePt t="25545" x="6410325" y="4903788"/>
          <p14:tracePt t="25552" x="6402388" y="4911725"/>
          <p14:tracePt t="25561" x="6361113" y="4935538"/>
          <p14:tracePt t="25569" x="6305550" y="4951413"/>
          <p14:tracePt t="25577" x="6202363" y="4984750"/>
          <p14:tracePt t="25585" x="6130925" y="5016500"/>
          <p14:tracePt t="25592" x="6075363" y="5024438"/>
          <p14:tracePt t="25602" x="6002338" y="5040313"/>
          <p14:tracePt t="25604" x="5962650" y="5048250"/>
          <p14:tracePt t="25612" x="5907088" y="5048250"/>
          <p14:tracePt t="25622" x="5891213" y="5056188"/>
          <p14:tracePt t="25628" x="5875338" y="5056188"/>
          <p14:tracePt t="25638" x="5851525" y="5056188"/>
          <p14:tracePt t="25644" x="5835650" y="5056188"/>
          <p14:tracePt t="25657" x="5827713" y="5056188"/>
          <p14:tracePt t="25664" x="5819775" y="5056188"/>
          <p14:tracePt t="25672" x="5811838" y="5056188"/>
          <p14:tracePt t="25688" x="5795963" y="5056188"/>
          <p14:tracePt t="25697" x="5788025" y="5056188"/>
          <p14:tracePt t="25704" x="5780088" y="5056188"/>
          <p14:tracePt t="25713" x="5764213" y="5056188"/>
          <p14:tracePt t="25721" x="5748338" y="5048250"/>
          <p14:tracePt t="25729" x="5740400" y="5048250"/>
          <p14:tracePt t="25737" x="5732463" y="5048250"/>
          <p14:tracePt t="25740" x="5716588" y="5040313"/>
          <p14:tracePt t="25761" x="5708650" y="5040313"/>
          <p14:tracePt t="25793" x="5708650" y="5032375"/>
          <p14:tracePt t="25869" x="5700713" y="5024438"/>
          <p14:tracePt t="25881" x="5684838" y="5008563"/>
          <p14:tracePt t="25889" x="5659438" y="4992688"/>
          <p14:tracePt t="25897" x="5651500" y="4976813"/>
          <p14:tracePt t="25904" x="5627688" y="4919663"/>
          <p14:tracePt t="25913" x="5580063" y="4895850"/>
          <p14:tracePt t="25920" x="5572125" y="4879975"/>
          <p14:tracePt t="25928" x="5548313" y="4856163"/>
          <p14:tracePt t="25936" x="5540375" y="4840288"/>
          <p14:tracePt t="25944" x="5516563" y="4816475"/>
          <p14:tracePt t="25954" x="5508625" y="4808538"/>
          <p14:tracePt t="25956" x="5500688" y="4800600"/>
          <p14:tracePt t="25967" x="5492750" y="4792663"/>
          <p14:tracePt t="25975" x="5484813" y="4768850"/>
          <p14:tracePt t="25980" x="5484813" y="4752975"/>
          <p14:tracePt t="25988" x="5476875" y="4737100"/>
          <p14:tracePt t="25997" x="5468938" y="4689475"/>
          <p14:tracePt t="26005" x="5468938" y="4681538"/>
          <p14:tracePt t="26027" x="5461000" y="4673600"/>
          <p14:tracePt t="26033" x="5453063" y="4641850"/>
          <p14:tracePt t="26041" x="5453063" y="4633913"/>
          <p14:tracePt t="26049" x="5445125" y="4624388"/>
          <p14:tracePt t="26056" x="5445125" y="4608513"/>
          <p14:tracePt t="26069" x="5445125" y="4600575"/>
          <p14:tracePt t="26076" x="5437188" y="4600575"/>
          <p14:tracePt t="26085" x="5437188" y="4584700"/>
          <p14:tracePt t="26092" x="5437188" y="4576763"/>
          <p14:tracePt t="26104" x="5437188" y="4568825"/>
          <p14:tracePt t="26113" x="5429250" y="4552950"/>
          <p14:tracePt t="26120" x="5421313" y="4537075"/>
          <p14:tracePt t="26136" x="5413375" y="4521200"/>
          <p14:tracePt t="26144" x="5413375" y="4513263"/>
          <p14:tracePt t="26152" x="5413375" y="4489450"/>
          <p14:tracePt t="26161" x="5405438" y="4481513"/>
          <p14:tracePt t="26168" x="5405438" y="4473575"/>
          <p14:tracePt t="26177" x="5397500" y="4449763"/>
          <p14:tracePt t="26185" x="5389563" y="4441825"/>
          <p14:tracePt t="26193" x="5389563" y="4425950"/>
          <p14:tracePt t="26201" x="5365750" y="4394200"/>
          <p14:tracePt t="26205" x="5357813" y="4378325"/>
          <p14:tracePt t="26213" x="5357813" y="4370388"/>
          <p14:tracePt t="26220" x="5349875" y="4346575"/>
          <p14:tracePt t="26228" x="5334000" y="4330700"/>
          <p14:tracePt t="26245" x="5334000" y="4306888"/>
          <p14:tracePt t="26257" x="5326063" y="4298950"/>
          <p14:tracePt t="26265" x="5318125" y="4281488"/>
          <p14:tracePt t="26273" x="5318125" y="4273550"/>
          <p14:tracePt t="26280" x="5318125" y="4265613"/>
          <p14:tracePt t="26288" x="5310188" y="4265613"/>
          <p14:tracePt t="26297" x="5310188" y="4257675"/>
          <p14:tracePt t="26313" x="5310188" y="4249738"/>
          <p14:tracePt t="26320" x="5300663" y="4241800"/>
          <p14:tracePt t="26328" x="5292725" y="4241800"/>
          <p14:tracePt t="26341" x="5292725" y="4233863"/>
          <p14:tracePt t="26357" x="5284788" y="4233863"/>
          <p14:tracePt t="26411" x="5284788" y="4225925"/>
          <p14:tracePt t="26424" x="5276850" y="4217988"/>
          <p14:tracePt t="26430" x="5268913" y="4210050"/>
          <p14:tracePt t="26437" x="5260975" y="4210050"/>
          <p14:tracePt t="26453" x="5260975" y="4202113"/>
          <p14:tracePt t="26460" x="5253038" y="4202113"/>
          <p14:tracePt t="26583" x="5245100" y="4202113"/>
          <p14:tracePt t="26733" x="5237163" y="4202113"/>
          <p14:tracePt t="26741" x="5221288" y="4202113"/>
          <p14:tracePt t="26760" x="5213350" y="4202113"/>
          <p14:tracePt t="26776" x="5197475" y="4202113"/>
          <p14:tracePt t="26784" x="5189538" y="4202113"/>
          <p14:tracePt t="27108" x="5197475" y="4202113"/>
          <p14:tracePt t="27116" x="5205413" y="4194175"/>
          <p14:tracePt t="27124" x="5205413" y="4186238"/>
          <p14:tracePt t="27149" x="5213350" y="4178300"/>
          <p14:tracePt t="27181" x="5221288" y="4178300"/>
          <p14:tracePt t="27193" x="5221288" y="4170363"/>
          <p14:tracePt t="27221" x="5221288" y="4162425"/>
          <p14:tracePt t="27565" x="5221288" y="4170363"/>
          <p14:tracePt t="27573" x="5213350" y="4170363"/>
          <p14:tracePt t="27581" x="5205413" y="4170363"/>
          <p14:tracePt t="27893" x="5205413" y="4178300"/>
          <p14:tracePt t="27929" x="5205413" y="4170363"/>
          <p14:tracePt t="27937" x="5213350" y="4170363"/>
          <p14:tracePt t="27944" x="5213350" y="4154488"/>
          <p14:tracePt t="27948" x="5229225" y="4138613"/>
          <p14:tracePt t="27957" x="5237163" y="4130675"/>
          <p14:tracePt t="27965" x="5253038" y="4114800"/>
          <p14:tracePt t="27973" x="5260975" y="4106863"/>
          <p14:tracePt t="27980" x="5284788" y="4083050"/>
          <p14:tracePt t="27993" x="5300663" y="4075113"/>
          <p14:tracePt t="27996" x="5300663" y="4067175"/>
          <p14:tracePt t="28004" x="5310188" y="4059238"/>
          <p14:tracePt t="28021" x="5318125" y="4051300"/>
          <p14:tracePt t="28029" x="5326063" y="4043363"/>
          <p14:tracePt t="28060" x="5326063" y="4035425"/>
          <p14:tracePt t="28260" x="5334000" y="4035425"/>
          <p14:tracePt t="28266" x="5334000" y="4027488"/>
          <p14:tracePt t="28273" x="5341938" y="4019550"/>
          <p14:tracePt t="28281" x="5357813" y="4003675"/>
          <p14:tracePt t="28288" x="5373688" y="3995738"/>
          <p14:tracePt t="28297" x="5381625" y="3979863"/>
          <p14:tracePt t="28305" x="5397500" y="3971925"/>
          <p14:tracePt t="28308" x="5413375" y="3956050"/>
          <p14:tracePt t="28316" x="5421313" y="3948113"/>
          <p14:tracePt t="28324" x="5437188" y="3938588"/>
          <p14:tracePt t="28333" x="5437188" y="3930650"/>
          <p14:tracePt t="28340" x="5437188" y="3922713"/>
          <p14:tracePt t="28348" x="5445125" y="3914775"/>
          <p14:tracePt t="28372" x="5453063" y="3906838"/>
          <p14:tracePt t="28561" x="5453063" y="3914775"/>
          <p14:tracePt t="28569" x="5453063" y="3922713"/>
          <p14:tracePt t="28576" x="5437188" y="3948113"/>
          <p14:tracePt t="28585" x="5429250" y="3987800"/>
          <p14:tracePt t="28593" x="5421313" y="4043363"/>
          <p14:tracePt t="28601" x="5413375" y="4059238"/>
          <p14:tracePt t="28609" x="5413375" y="4075113"/>
          <p14:tracePt t="28613" x="5413375" y="4098925"/>
          <p14:tracePt t="28621" x="5405438" y="4106863"/>
          <p14:tracePt t="28629" x="5405438" y="4122738"/>
          <p14:tracePt t="28636" x="5405438" y="4130675"/>
          <p14:tracePt t="28645" x="5405438" y="4138613"/>
          <p14:tracePt t="28738" x="5405438" y="4146550"/>
          <p14:tracePt t="28753" x="5405438" y="4154488"/>
          <p14:tracePt t="28768" x="5413375" y="4162425"/>
          <p14:tracePt t="28772" x="5413375" y="4170363"/>
          <p14:tracePt t="28784" x="5413375" y="4186238"/>
          <p14:tracePt t="28788" x="5421313" y="4202113"/>
          <p14:tracePt t="28796" x="5429250" y="4210050"/>
          <p14:tracePt t="28804" x="5429250" y="4225925"/>
          <p14:tracePt t="28821" x="5437188" y="4233863"/>
          <p14:tracePt t="28828" x="5437188" y="4241800"/>
          <p14:tracePt t="28836" x="5437188" y="4249738"/>
          <p14:tracePt t="28989" x="5453063" y="4241800"/>
          <p14:tracePt t="28997" x="5461000" y="4210050"/>
          <p14:tracePt t="29004" x="5468938" y="4194175"/>
          <p14:tracePt t="29013" x="5492750" y="4114800"/>
          <p14:tracePt t="29021" x="5508625" y="4051300"/>
          <p14:tracePt t="29029" x="5524500" y="3979863"/>
          <p14:tracePt t="29037" x="5524500" y="3890963"/>
          <p14:tracePt t="29045" x="5524500" y="3795713"/>
          <p14:tracePt t="29052" x="5524500" y="3756025"/>
          <p14:tracePt t="29061" x="5524500" y="3732213"/>
          <p14:tracePt t="29069" x="5524500" y="3716338"/>
          <p14:tracePt t="29077" x="5524500" y="3708400"/>
          <p14:tracePt t="29086" x="5524500" y="3700463"/>
          <p14:tracePt t="29389" x="5524500" y="3740150"/>
          <p14:tracePt t="29401" x="5516563" y="3756025"/>
          <p14:tracePt t="29409" x="5508625" y="3771900"/>
          <p14:tracePt t="29416" x="5500688" y="3795713"/>
          <p14:tracePt t="29424" x="5500688" y="3827463"/>
          <p14:tracePt t="29432" x="5500688" y="3843338"/>
          <p14:tracePt t="29437" x="5500688" y="3948113"/>
          <p14:tracePt t="29444" x="5500688" y="3963988"/>
          <p14:tracePt t="29452" x="5500688" y="4003675"/>
          <p14:tracePt t="29460" x="5500688" y="4019550"/>
          <p14:tracePt t="29680" x="5500688" y="4027488"/>
          <p14:tracePt t="29687" x="5500688" y="4035425"/>
          <p14:tracePt t="29693" x="5500688" y="4043363"/>
          <p14:tracePt t="29701" x="5500688" y="4051300"/>
          <p14:tracePt t="29708" x="5500688" y="4059238"/>
          <p14:tracePt t="29717" x="5500688" y="4067175"/>
          <p14:tracePt t="29725" x="5500688" y="4106863"/>
          <p14:tracePt t="29733" x="5500688" y="4114800"/>
          <p14:tracePt t="29741" x="5500688" y="4130675"/>
          <p14:tracePt t="29751" x="5500688" y="4138613"/>
          <p14:tracePt t="29757" x="5500688" y="4146550"/>
          <p14:tracePt t="29765" x="5500688" y="4154488"/>
          <p14:tracePt t="29781" x="5500688" y="4162425"/>
          <p14:tracePt t="29897" x="5500688" y="4154488"/>
          <p14:tracePt t="29902" x="5500688" y="4138613"/>
          <p14:tracePt t="29909" x="5500688" y="4122738"/>
          <p14:tracePt t="29917" x="5500688" y="4098925"/>
          <p14:tracePt t="29925" x="5500688" y="4090988"/>
          <p14:tracePt t="29934" x="5500688" y="4083050"/>
          <p14:tracePt t="29941" x="5500688" y="4067175"/>
          <p14:tracePt t="30062" x="5484813" y="4075113"/>
          <p14:tracePt t="30071" x="5484813" y="4083050"/>
          <p14:tracePt t="30077" x="5476875" y="4106863"/>
          <p14:tracePt t="30085" x="5468938" y="4122738"/>
          <p14:tracePt t="30092" x="5461000" y="4138613"/>
          <p14:tracePt t="30101" x="5461000" y="4146550"/>
          <p14:tracePt t="30109" x="5453063" y="4154488"/>
          <p14:tracePt t="30118" x="5453063" y="4170363"/>
          <p14:tracePt t="30124" x="5453063" y="4178300"/>
          <p14:tracePt t="30134" x="5453063" y="4186238"/>
          <p14:tracePt t="30140" x="5453063" y="4194175"/>
          <p14:tracePt t="30962" x="5453063" y="4202113"/>
          <p14:tracePt t="30967" x="5453063" y="4210050"/>
          <p14:tracePt t="30986" x="5461000" y="4225925"/>
          <p14:tracePt t="30988" x="5461000" y="4233863"/>
          <p14:tracePt t="30997" x="5468938" y="4233863"/>
          <p14:tracePt t="31005" x="5468938" y="4241800"/>
          <p14:tracePt t="31470" x="5476875" y="4241800"/>
          <p14:tracePt t="31494" x="5484813" y="4241800"/>
          <p14:tracePt t="31509" x="5492750" y="4249738"/>
          <p14:tracePt t="31517" x="5500688" y="4249738"/>
          <p14:tracePt t="31525" x="5508625" y="4249738"/>
          <p14:tracePt t="31533" x="5516563" y="4249738"/>
          <p14:tracePt t="31542" x="5524500" y="4249738"/>
          <p14:tracePt t="31557" x="5532438" y="4249738"/>
          <p14:tracePt t="31910" x="5540375" y="4249738"/>
          <p14:tracePt t="31926" x="5548313" y="4249738"/>
          <p14:tracePt t="31933" x="5572125" y="4249738"/>
          <p14:tracePt t="31940" x="5588000" y="4249738"/>
          <p14:tracePt t="31948" x="5603875" y="4249738"/>
          <p14:tracePt t="31957" x="5651500" y="4249738"/>
          <p14:tracePt t="31965" x="5684838" y="4249738"/>
          <p14:tracePt t="31972" x="5788025" y="4249738"/>
          <p14:tracePt t="31981" x="5843588" y="4249738"/>
          <p14:tracePt t="31989" x="5938838" y="4249738"/>
          <p14:tracePt t="31997" x="5986463" y="4241800"/>
          <p14:tracePt t="32004" x="6043613" y="4233863"/>
          <p14:tracePt t="32013" x="6051550" y="4233863"/>
          <p14:tracePt t="32021" x="6059488" y="4225925"/>
          <p14:tracePt t="32028" x="6067425" y="4217988"/>
          <p14:tracePt t="32422" x="6067425" y="4225925"/>
          <p14:tracePt t="32445" x="6067425" y="4233863"/>
          <p14:tracePt t="32460" x="6067425" y="4241800"/>
          <p14:tracePt t="32485" x="6067425" y="4249738"/>
          <p14:tracePt t="32500" x="6067425" y="4257675"/>
          <p14:tracePt t="32516" x="6067425" y="4265613"/>
          <p14:tracePt t="32789" x="6067425" y="4273550"/>
          <p14:tracePt t="33246" x="6067425" y="4210050"/>
          <p14:tracePt t="33252" x="6059488" y="4194175"/>
          <p14:tracePt t="33260" x="6051550" y="4098925"/>
          <p14:tracePt t="33268" x="6034088" y="3979863"/>
          <p14:tracePt t="33277" x="6034088" y="3914775"/>
          <p14:tracePt t="33284" x="6026150" y="3843338"/>
          <p14:tracePt t="33293" x="6010275" y="3756025"/>
          <p14:tracePt t="33301" x="5978525" y="3660775"/>
          <p14:tracePt t="33308" x="5946775" y="3548063"/>
          <p14:tracePt t="33317" x="5930900" y="3460750"/>
          <p14:tracePt t="33324" x="5875338" y="3357563"/>
          <p14:tracePt t="33333" x="5795963" y="3228975"/>
          <p14:tracePt t="33341" x="5772150" y="3173413"/>
          <p14:tracePt t="33348" x="5756275" y="3109913"/>
          <p14:tracePt t="33356" x="5748338" y="3094038"/>
          <p14:tracePt t="33365" x="5732463" y="3038475"/>
          <p14:tracePt t="33373" x="5716588" y="3022600"/>
          <p14:tracePt t="33385" x="5700713" y="3014663"/>
          <p14:tracePt t="33388" x="5692775" y="2998788"/>
          <p14:tracePt t="33396" x="5692775" y="2990850"/>
          <p14:tracePt t="33405" x="5684838" y="2982913"/>
          <p14:tracePt t="33428" x="5684838" y="2974975"/>
          <p14:tracePt t="33452" x="5676900" y="2974975"/>
          <p14:tracePt t="33460" x="5676900" y="2967038"/>
          <p14:tracePt t="33476" x="5676900" y="2951163"/>
          <p14:tracePt t="33487" x="5676900" y="2943225"/>
          <p14:tracePt t="33500" x="5667375" y="2935288"/>
          <p14:tracePt t="33501" x="5659438" y="2935288"/>
          <p14:tracePt t="33510" x="5659438" y="2927350"/>
          <p14:tracePt t="33517" x="5651500" y="2927350"/>
          <p14:tracePt t="33525" x="5651500" y="2909888"/>
          <p14:tracePt t="33536" x="5643563" y="2909888"/>
          <p14:tracePt t="33549" x="5643563" y="2901950"/>
          <p14:tracePt t="33557" x="5635625" y="2901950"/>
          <p14:tracePt t="33733" x="5635625" y="2909888"/>
          <p14:tracePt t="33757" x="5627688" y="2919413"/>
          <p14:tracePt t="33764" x="5627688" y="2927350"/>
          <p14:tracePt t="33829" x="5627688" y="2935288"/>
          <p14:tracePt t="33845" x="5627688" y="2943225"/>
          <p14:tracePt t="33958" x="5627688" y="2959100"/>
          <p14:tracePt t="33966" x="5627688" y="2974975"/>
          <p14:tracePt t="33973" x="5627688" y="3014663"/>
          <p14:tracePt t="33981" x="5627688" y="3070225"/>
          <p14:tracePt t="33993" x="5627688" y="3133725"/>
          <p14:tracePt t="33996" x="5643563" y="3205163"/>
          <p14:tracePt t="34004" x="5667375" y="3325813"/>
          <p14:tracePt t="34012" x="5684838" y="3397250"/>
          <p14:tracePt t="34021" x="5716588" y="3500438"/>
          <p14:tracePt t="34028" x="5716588" y="3556000"/>
          <p14:tracePt t="34036" x="5732463" y="3571875"/>
          <p14:tracePt t="34044" x="5740400" y="3587750"/>
          <p14:tracePt t="34062" x="5740400" y="3605213"/>
          <p14:tracePt t="34068" x="5748338" y="3605213"/>
          <p14:tracePt t="34145" x="5748338" y="3613150"/>
          <p14:tracePt t="34157" x="5748338" y="3621088"/>
          <p14:tracePt t="34166" x="5748338" y="3629025"/>
          <p14:tracePt t="34172" x="5748338" y="3644900"/>
          <p14:tracePt t="34180" x="5748338" y="3652838"/>
          <p14:tracePt t="34189" x="5748338" y="3668713"/>
          <p14:tracePt t="34196" x="5748338" y="3684588"/>
          <p14:tracePt t="34204" x="5756275" y="3716338"/>
          <p14:tracePt t="34213" x="5756275" y="3732213"/>
          <p14:tracePt t="34221" x="5764213" y="3748088"/>
          <p14:tracePt t="34228" x="5764213" y="3756025"/>
          <p14:tracePt t="34237" x="5764213" y="3763963"/>
          <p14:tracePt t="34244" x="5764213" y="3771900"/>
          <p14:tracePt t="34253" x="5764213" y="3779838"/>
          <p14:tracePt t="34260" x="5772150" y="3787775"/>
          <p14:tracePt t="34269" x="5780088" y="3795713"/>
          <p14:tracePt t="34276" x="5780088" y="3819525"/>
          <p14:tracePt t="34284" x="5795963" y="3859213"/>
          <p14:tracePt t="34297" x="5803900" y="3875088"/>
          <p14:tracePt t="34301" x="5811838" y="3898900"/>
          <p14:tracePt t="34310" x="5819775" y="3930650"/>
          <p14:tracePt t="34316" x="5819775" y="3956050"/>
          <p14:tracePt t="34325" x="5827713" y="3979863"/>
          <p14:tracePt t="34333" x="5835650" y="3995738"/>
          <p14:tracePt t="34341" x="5835650" y="4003675"/>
          <p14:tracePt t="34349" x="5843588" y="4011613"/>
          <p14:tracePt t="34356" x="5851525" y="4011613"/>
          <p14:tracePt t="34533" x="5859463" y="4003675"/>
          <p14:tracePt t="34540" x="5859463" y="3995738"/>
          <p14:tracePt t="34548" x="5867400" y="3995738"/>
          <p14:tracePt t="34557" x="5875338" y="3995738"/>
          <p14:tracePt t="34564" x="5883275" y="3995738"/>
          <p14:tracePt t="34572" x="5891213" y="3995738"/>
          <p14:tracePt t="34581" x="5899150" y="3995738"/>
          <p14:tracePt t="34589" x="5915025" y="3995738"/>
          <p14:tracePt t="34596" x="5930900" y="3995738"/>
          <p14:tracePt t="34613" x="5954713" y="3995738"/>
          <p14:tracePt t="34621" x="5962650" y="3995738"/>
          <p14:tracePt t="34637" x="5970588" y="3995738"/>
          <p14:tracePt t="34974" x="5970588" y="4003675"/>
          <p14:tracePt t="34981" x="5970588" y="4019550"/>
          <p14:tracePt t="34997" x="5970588" y="4027488"/>
          <p14:tracePt t="35013" x="5970588" y="4035425"/>
          <p14:tracePt t="35021" x="5970588" y="4043363"/>
          <p14:tracePt t="35117" x="5970588" y="4035425"/>
          <p14:tracePt t="35124" x="5970588" y="4027488"/>
          <p14:tracePt t="35132" x="5970588" y="4011613"/>
          <p14:tracePt t="35141" x="5930900" y="3979863"/>
          <p14:tracePt t="35149" x="5899150" y="3930650"/>
          <p14:tracePt t="35157" x="5875338" y="3898900"/>
          <p14:tracePt t="35164" x="5859463" y="3883025"/>
          <p14:tracePt t="35173" x="5772150" y="3867150"/>
          <p14:tracePt t="35180" x="5708650" y="3851275"/>
          <p14:tracePt t="35188" x="5684838" y="3835400"/>
          <p14:tracePt t="35197" x="5611813" y="3811588"/>
          <p14:tracePt t="35205" x="5572125" y="3795713"/>
          <p14:tracePt t="35213" x="5532438" y="3787775"/>
          <p14:tracePt t="35221" x="5476875" y="3787775"/>
          <p14:tracePt t="35228" x="5413375" y="3771900"/>
          <p14:tracePt t="35236" x="5365750" y="3771900"/>
          <p14:tracePt t="35245" x="5318125" y="3771900"/>
          <p14:tracePt t="35253" x="5276850" y="3771900"/>
          <p14:tracePt t="35260" x="5260975" y="3771900"/>
          <p14:tracePt t="35268" x="5213350" y="3771900"/>
          <p14:tracePt t="35276" x="5197475" y="3771900"/>
          <p14:tracePt t="35284" x="5181600" y="3771900"/>
          <p14:tracePt t="35293" x="5157788" y="3771900"/>
          <p14:tracePt t="35301" x="5141913" y="3771900"/>
          <p14:tracePt t="35308" x="5126038" y="3771900"/>
          <p14:tracePt t="35317" x="5118100" y="3771900"/>
          <p14:tracePt t="35325" x="5110163" y="3787775"/>
          <p14:tracePt t="35333" x="5086350" y="3787775"/>
          <p14:tracePt t="35341" x="5062538" y="3803650"/>
          <p14:tracePt t="35349" x="5054600" y="3811588"/>
          <p14:tracePt t="35357" x="5038725" y="3835400"/>
          <p14:tracePt t="35365" x="5014913" y="3851275"/>
          <p14:tracePt t="35374" x="5006975" y="3859213"/>
          <p14:tracePt t="35380" x="4999038" y="3922713"/>
          <p14:tracePt t="35389" x="4991100" y="3963988"/>
          <p14:tracePt t="35397" x="4983163" y="3987800"/>
          <p14:tracePt t="35405" x="4983163" y="4027488"/>
          <p14:tracePt t="35412" x="4983163" y="4067175"/>
          <p14:tracePt t="35420" x="4983163" y="4090988"/>
          <p14:tracePt t="35429" x="4983163" y="4106863"/>
          <p14:tracePt t="35436" x="4983163" y="4146550"/>
          <p14:tracePt t="35445" x="4991100" y="4170363"/>
          <p14:tracePt t="35452" x="4999038" y="4210050"/>
          <p14:tracePt t="35460" x="5014913" y="4217988"/>
          <p14:tracePt t="35468" x="5038725" y="4273550"/>
          <p14:tracePt t="35476" x="5078413" y="4298950"/>
          <p14:tracePt t="35484" x="5110163" y="4306888"/>
          <p14:tracePt t="35492" x="5118100" y="4322763"/>
          <p14:tracePt t="35500" x="5133975" y="4330700"/>
          <p14:tracePt t="35508" x="5141913" y="4346575"/>
          <p14:tracePt t="35517" x="5149850" y="4354513"/>
          <p14:tracePt t="35524" x="5165725" y="4362450"/>
          <p14:tracePt t="35532" x="5173663" y="4370388"/>
          <p14:tracePt t="35541" x="5189538" y="4386263"/>
          <p14:tracePt t="35548" x="5197475" y="4394200"/>
          <p14:tracePt t="35557" x="5221288" y="4402138"/>
          <p14:tracePt t="35565" x="5237163" y="4410075"/>
          <p14:tracePt t="35574" x="5253038" y="4425950"/>
          <p14:tracePt t="35580" x="5276850" y="4433888"/>
          <p14:tracePt t="35589" x="5292725" y="4449763"/>
          <p14:tracePt t="35597" x="5334000" y="4457700"/>
          <p14:tracePt t="35605" x="5397500" y="4473575"/>
          <p14:tracePt t="35613" x="5461000" y="4513263"/>
          <p14:tracePt t="35620" x="5564188" y="4521200"/>
          <p14:tracePt t="35628" x="5651500" y="4537075"/>
          <p14:tracePt t="35637" x="5716588" y="4537075"/>
          <p14:tracePt t="35644" x="5819775" y="4537075"/>
          <p14:tracePt t="35653" x="5938838" y="4537075"/>
          <p14:tracePt t="35660" x="6034088" y="4545013"/>
          <p14:tracePt t="35668" x="6138863" y="4545013"/>
          <p14:tracePt t="35676" x="6226175" y="4552950"/>
          <p14:tracePt t="35684" x="6289675" y="4552950"/>
          <p14:tracePt t="35692" x="6361113" y="4560888"/>
          <p14:tracePt t="35700" x="6450013" y="4560888"/>
          <p14:tracePt t="35709" x="6481763" y="4560888"/>
          <p14:tracePt t="35717" x="6553200" y="4560888"/>
          <p14:tracePt t="35725" x="6608763" y="4560888"/>
          <p14:tracePt t="35733" x="6672263" y="4560888"/>
          <p14:tracePt t="35741" x="6719888" y="4560888"/>
          <p14:tracePt t="35749" x="6832600" y="4560888"/>
          <p14:tracePt t="35757" x="6872288" y="4560888"/>
          <p14:tracePt t="35765" x="6943725" y="4560888"/>
          <p14:tracePt t="35774" x="7062788" y="4560888"/>
          <p14:tracePt t="35781" x="7126288" y="4560888"/>
          <p14:tracePt t="35789" x="7199313" y="4560888"/>
          <p14:tracePt t="35796" x="7310438" y="4560888"/>
          <p14:tracePt t="35805" x="7373938" y="4560888"/>
          <p14:tracePt t="35813" x="7453313" y="4560888"/>
          <p14:tracePt t="35820" x="7542213" y="4560888"/>
          <p14:tracePt t="35828" x="7558088" y="4560888"/>
          <p14:tracePt t="35836" x="7597775" y="4552950"/>
          <p14:tracePt t="35845" x="7621588" y="4552950"/>
          <p14:tracePt t="35853" x="7629525" y="4552950"/>
          <p14:tracePt t="35860" x="7637463" y="4552950"/>
          <p14:tracePt t="35868" x="7653338" y="4552950"/>
          <p14:tracePt t="35892" x="7661275" y="4552950"/>
          <p14:tracePt t="35909" x="7661275" y="4545013"/>
          <p14:tracePt t="35924" x="7669213" y="4545013"/>
          <p14:tracePt t="35956" x="7677150" y="4545013"/>
          <p14:tracePt t="35964" x="7677150" y="4529138"/>
          <p14:tracePt t="35981" x="7677150" y="4521200"/>
          <p14:tracePt t="36029" x="7677150" y="4505325"/>
          <p14:tracePt t="36036" x="7661275" y="4497388"/>
          <p14:tracePt t="36045" x="7629525" y="4465638"/>
          <p14:tracePt t="36053" x="7550150" y="4441825"/>
          <p14:tracePt t="36061" x="7461250" y="4418013"/>
          <p14:tracePt t="36069" x="7366000" y="4410075"/>
          <p14:tracePt t="36076" x="7262813" y="4394200"/>
          <p14:tracePt t="36085" x="7110413" y="4378325"/>
          <p14:tracePt t="36092" x="6959600" y="4370388"/>
          <p14:tracePt t="36100" x="6727825" y="4346575"/>
          <p14:tracePt t="36112" x="6577013" y="4346575"/>
          <p14:tracePt t="36116" x="6376988" y="4330700"/>
          <p14:tracePt t="36125" x="6273800" y="4322763"/>
          <p14:tracePt t="36133" x="6091238" y="4322763"/>
          <p14:tracePt t="36140" x="6026150" y="4322763"/>
          <p14:tracePt t="36149" x="5922963" y="4314825"/>
          <p14:tracePt t="36157" x="5835650" y="4314825"/>
          <p14:tracePt t="36165" x="5819775" y="4322763"/>
          <p14:tracePt t="36173" x="5756275" y="4322763"/>
          <p14:tracePt t="36181" x="5748338" y="4330700"/>
          <p14:tracePt t="36190" x="5732463" y="4362450"/>
          <p14:tracePt t="36196" x="5708650" y="4370388"/>
          <p14:tracePt t="36204" x="5684838" y="4394200"/>
          <p14:tracePt t="36212" x="5619750" y="4425950"/>
          <p14:tracePt t="36220" x="5572125" y="4441825"/>
          <p14:tracePt t="36228" x="5548313" y="4449763"/>
          <p14:tracePt t="36237" x="5508625" y="4465638"/>
          <p14:tracePt t="36244" x="5461000" y="4473575"/>
          <p14:tracePt t="36252" x="5437188" y="4481513"/>
          <p14:tracePt t="36265" x="5421313" y="4489450"/>
          <p14:tracePt t="36268" x="5405438" y="4489450"/>
          <p14:tracePt t="36276" x="5397500" y="4489450"/>
          <p14:tracePt t="36284" x="5381625" y="4489450"/>
          <p14:tracePt t="36292" x="5357813" y="4489450"/>
          <p14:tracePt t="36300" x="5349875" y="4489450"/>
          <p14:tracePt t="36309" x="5334000" y="4489450"/>
          <p14:tracePt t="36316" x="5318125" y="4489450"/>
          <p14:tracePt t="36325" x="5310188" y="4489450"/>
          <p14:tracePt t="36333" x="5292725" y="4489450"/>
          <p14:tracePt t="36349" x="5284788" y="4489450"/>
          <p14:tracePt t="36357" x="5276850" y="4489450"/>
          <p14:tracePt t="36373" x="5276850" y="4497388"/>
          <p14:tracePt t="36468" x="5284788" y="4497388"/>
          <p14:tracePt t="36476" x="5292725" y="4497388"/>
          <p14:tracePt t="36484" x="5300663" y="4497388"/>
          <p14:tracePt t="36492" x="5326063" y="4497388"/>
          <p14:tracePt t="36501" x="5381625" y="4497388"/>
          <p14:tracePt t="36508" x="5429250" y="4497388"/>
          <p14:tracePt t="36517" x="5484813" y="4497388"/>
          <p14:tracePt t="36525" x="5516563" y="4529138"/>
          <p14:tracePt t="36532" x="5595938" y="4537075"/>
          <p14:tracePt t="36540" x="5651500" y="4552950"/>
          <p14:tracePt t="36548" x="5772150" y="4568825"/>
          <p14:tracePt t="36556" x="5875338" y="4592638"/>
          <p14:tracePt t="36568" x="5962650" y="4592638"/>
          <p14:tracePt t="36573" x="6026150" y="4600575"/>
          <p14:tracePt t="36580" x="6067425" y="4608513"/>
          <p14:tracePt t="36589" x="6186488" y="4616450"/>
          <p14:tracePt t="36597" x="6249988" y="4616450"/>
          <p14:tracePt t="36604" x="6321425" y="4616450"/>
          <p14:tracePt t="36613" x="6442075" y="4624388"/>
          <p14:tracePt t="36621" x="6553200" y="4624388"/>
          <p14:tracePt t="36629" x="6664325" y="4624388"/>
          <p14:tracePt t="36636" x="6808788" y="4624388"/>
          <p14:tracePt t="36645" x="6919913" y="4624388"/>
          <p14:tracePt t="36653" x="7054850" y="4624388"/>
          <p14:tracePt t="36660" x="7143750" y="4616450"/>
          <p14:tracePt t="36668" x="7207250" y="4616450"/>
          <p14:tracePt t="36676" x="7278688" y="4616450"/>
          <p14:tracePt t="36684" x="7302500" y="4608513"/>
          <p14:tracePt t="36692" x="7342188" y="4608513"/>
          <p14:tracePt t="36700" x="7342188" y="4600575"/>
          <p14:tracePt t="36708" x="7366000" y="4600575"/>
          <p14:tracePt t="36720" x="7381875" y="4592638"/>
          <p14:tracePt t="36724" x="7397750" y="4584700"/>
          <p14:tracePt t="36732" x="7413625" y="4584700"/>
          <p14:tracePt t="36741" x="7421563" y="4576763"/>
          <p14:tracePt t="36752" x="7421563" y="4568825"/>
          <p14:tracePt t="36765" x="7429500" y="4568825"/>
          <p14:tracePt t="36774" x="7437438" y="4560888"/>
          <p14:tracePt t="36940" x="7437438" y="4545013"/>
          <p14:tracePt t="36949" x="7429500" y="4537075"/>
          <p14:tracePt t="36956" x="7397750" y="4521200"/>
          <p14:tracePt t="36964" x="7381875" y="4513263"/>
          <p14:tracePt t="36973" x="7342188" y="4489450"/>
          <p14:tracePt t="36981" x="7254875" y="4481513"/>
          <p14:tracePt t="36990" x="7191375" y="4473575"/>
          <p14:tracePt t="36997" x="7110413" y="4465638"/>
          <p14:tracePt t="37006" x="6999288" y="4457700"/>
          <p14:tracePt t="37012" x="6904038" y="4449763"/>
          <p14:tracePt t="37021" x="6824663" y="4441825"/>
          <p14:tracePt t="37029" x="6743700" y="4441825"/>
          <p14:tracePt t="37036" x="6704013" y="4433888"/>
          <p14:tracePt t="37044" x="6688138" y="4433888"/>
          <p14:tracePt t="37053" x="6680200" y="4433888"/>
          <p14:tracePt t="37061" x="6672263" y="4433888"/>
          <p14:tracePt t="37069" x="6656388" y="4433888"/>
          <p14:tracePt t="37084" x="6648450" y="4433888"/>
          <p14:tracePt t="37092" x="6640513" y="4433888"/>
          <p14:tracePt t="37100" x="6632575" y="4433888"/>
          <p14:tracePt t="37108" x="6616700" y="4433888"/>
          <p14:tracePt t="37117" x="6600825" y="4433888"/>
          <p14:tracePt t="37124" x="6577013" y="4433888"/>
          <p14:tracePt t="37133" x="6497638" y="4433888"/>
          <p14:tracePt t="37141" x="6418263" y="4433888"/>
          <p14:tracePt t="37149" x="6305550" y="4433888"/>
          <p14:tracePt t="37157" x="6186488" y="4425950"/>
          <p14:tracePt t="37165" x="6059488" y="4425950"/>
          <p14:tracePt t="37173" x="5946775" y="4425950"/>
          <p14:tracePt t="37181" x="5907088" y="4425950"/>
          <p14:tracePt t="37189" x="5867400" y="4425950"/>
          <p14:tracePt t="37196" x="5859463" y="4425950"/>
          <p14:tracePt t="37205" x="5851525" y="4425950"/>
          <p14:tracePt t="37245" x="5851525" y="4418013"/>
          <p14:tracePt t="37252" x="5851525" y="4410075"/>
          <p14:tracePt t="37261" x="5851525" y="4402138"/>
          <p14:tracePt t="37268" x="5851525" y="4394200"/>
          <p14:tracePt t="37277" x="5851525" y="4386263"/>
          <p14:tracePt t="37284" x="5851525" y="4370388"/>
          <p14:tracePt t="37292" x="5859463" y="4354513"/>
          <p14:tracePt t="37300" x="5859463" y="4346575"/>
          <p14:tracePt t="37308" x="5875338" y="4322763"/>
          <p14:tracePt t="37316" x="5875338" y="4306888"/>
          <p14:tracePt t="37324" x="5883275" y="4298950"/>
          <p14:tracePt t="37335" x="5891213" y="4291013"/>
          <p14:tracePt t="37340" x="5891213" y="4281488"/>
          <p14:tracePt t="37453" x="5891213" y="4273550"/>
          <p14:tracePt t="37461" x="5899150" y="4273550"/>
          <p14:tracePt t="37468" x="5899150" y="4265613"/>
          <p14:tracePt t="37477" x="5899150" y="4257675"/>
          <p14:tracePt t="37492" x="5907088" y="4257675"/>
          <p14:tracePt t="37631" x="5907088" y="4273550"/>
          <p14:tracePt t="37639" x="5907088" y="4281488"/>
          <p14:tracePt t="37645" x="5907088" y="4314825"/>
          <p14:tracePt t="37652" x="5907088" y="4330700"/>
          <p14:tracePt t="37660" x="5907088" y="4433888"/>
          <p14:tracePt t="37668" x="5907088" y="4465638"/>
          <p14:tracePt t="37677" x="5915025" y="4505325"/>
          <p14:tracePt t="37684" x="5915025" y="4529138"/>
          <p14:tracePt t="37692" x="5915025" y="4545013"/>
          <p14:tracePt t="37775" x="5922963" y="4537075"/>
          <p14:tracePt t="37785" x="5930900" y="4521200"/>
          <p14:tracePt t="37790" x="5930900" y="4473575"/>
          <p14:tracePt t="37797" x="5930900" y="4457700"/>
          <p14:tracePt t="37806" x="5930900" y="4441825"/>
          <p14:tracePt t="37813" x="5930900" y="4433888"/>
          <p14:tracePt t="37822" x="5930900" y="4418013"/>
          <p14:tracePt t="37829" x="5930900" y="4410075"/>
          <p14:tracePt t="37836" x="5930900" y="4402138"/>
          <p14:tracePt t="37845" x="5930900" y="4394200"/>
          <p14:tracePt t="37852" x="5930900" y="4386263"/>
          <p14:tracePt t="37868" x="5930900" y="4378325"/>
          <p14:tracePt t="37876" x="5938838" y="4378325"/>
          <p14:tracePt t="38118" x="5938838" y="4370388"/>
          <p14:tracePt t="38125" x="5946775" y="4354513"/>
          <p14:tracePt t="38132" x="5954713" y="4314825"/>
          <p14:tracePt t="38141" x="5954713" y="4225925"/>
          <p14:tracePt t="38149" x="5954713" y="4162425"/>
          <p14:tracePt t="38157" x="5954713" y="4090988"/>
          <p14:tracePt t="38171" x="5954713" y="4083050"/>
          <p14:tracePt t="38174" x="5962650" y="4075113"/>
          <p14:tracePt t="38181" x="5962650" y="4067175"/>
          <p14:tracePt t="38312" x="5954713" y="4075113"/>
          <p14:tracePt t="38316" x="5954713" y="4090988"/>
          <p14:tracePt t="38333" x="5938838" y="4098925"/>
          <p14:tracePt t="38341" x="5930900" y="4130675"/>
          <p14:tracePt t="38348" x="5922963" y="4138613"/>
          <p14:tracePt t="38357" x="5922963" y="4146550"/>
          <p14:tracePt t="38365" x="5915025" y="4162425"/>
          <p14:tracePt t="38389" x="5915025" y="4170363"/>
          <p14:tracePt t="38940" x="5907088" y="4162425"/>
          <p14:tracePt t="38956" x="5907088" y="4154488"/>
          <p14:tracePt t="38972" x="5907088" y="4146550"/>
          <p14:tracePt t="38980" x="5899150" y="4146550"/>
          <p14:tracePt t="39109" x="5891213" y="4146550"/>
          <p14:tracePt t="39118" x="5891213" y="4162425"/>
          <p14:tracePt t="39125" x="5883275" y="4186238"/>
          <p14:tracePt t="39132" x="5875338" y="4202113"/>
          <p14:tracePt t="39145" x="5875338" y="4217988"/>
          <p14:tracePt t="39149" x="5867400" y="4241800"/>
          <p14:tracePt t="39156" x="5859463" y="4273550"/>
          <p14:tracePt t="39165" x="5859463" y="4322763"/>
          <p14:tracePt t="39174" x="5859463" y="4346575"/>
          <p14:tracePt t="39181" x="5859463" y="4354513"/>
          <p14:tracePt t="39189" x="5851525" y="4362450"/>
          <p14:tracePt t="39197" x="5851525" y="4370388"/>
          <p14:tracePt t="39221" x="5851525" y="4378325"/>
          <p14:tracePt t="39942" x="5843588" y="4402138"/>
          <p14:tracePt t="39949" x="5835650" y="4410075"/>
          <p14:tracePt t="39956" x="5827713" y="4425950"/>
          <p14:tracePt t="39964" x="5819775" y="4425950"/>
          <p14:tracePt t="39973" x="5811838" y="4433888"/>
          <p14:tracePt t="39981" x="5811838" y="4441825"/>
          <p14:tracePt t="39990" x="5803900" y="4449763"/>
          <p14:tracePt t="40006" x="5795963" y="4457700"/>
          <p14:tracePt t="40014" x="5795963" y="4465638"/>
          <p14:tracePt t="40022" x="5788025" y="4473575"/>
          <p14:tracePt t="40037" x="5772150" y="4481513"/>
          <p14:tracePt t="40045" x="5772150" y="4489450"/>
          <p14:tracePt t="40060" x="5764213" y="4489450"/>
          <p14:tracePt t="40181" x="5756275" y="4481513"/>
          <p14:tracePt t="40189" x="5748338" y="4465638"/>
          <p14:tracePt t="40196" x="5748338" y="4457700"/>
          <p14:tracePt t="40205" x="5732463" y="4449763"/>
          <p14:tracePt t="40212" x="5732463" y="4433888"/>
          <p14:tracePt t="40221" x="5724525" y="4418013"/>
          <p14:tracePt t="40229" x="5716588" y="4410075"/>
          <p14:tracePt t="40237" x="5708650" y="4410075"/>
          <p14:tracePt t="40244" x="5708650" y="4402138"/>
          <p14:tracePt t="40389" x="5700713" y="4402138"/>
          <p14:tracePt t="41004" x="5700713" y="4394200"/>
          <p14:tracePt t="41013" x="5700713" y="4386263"/>
          <p14:tracePt t="41021" x="5700713" y="4378325"/>
          <p14:tracePt t="41037" x="5700713" y="4370388"/>
          <p14:tracePt t="41060" x="5700713" y="4362450"/>
          <p14:tracePt t="41077" x="5700713" y="4354513"/>
          <p14:tracePt t="41093" x="5700713" y="4346575"/>
          <p14:tracePt t="41100" x="5692775" y="4346575"/>
          <p14:tracePt t="41110" x="5684838" y="4330700"/>
          <p14:tracePt t="41117" x="5684838" y="4322763"/>
          <p14:tracePt t="41125" x="5676900" y="4314825"/>
          <p14:tracePt t="41133" x="5667375" y="4298950"/>
          <p14:tracePt t="41141" x="5667375" y="4291013"/>
          <p14:tracePt t="41148" x="5651500" y="4281488"/>
          <p14:tracePt t="41157" x="5651500" y="4273550"/>
          <p14:tracePt t="41165" x="5651500" y="4265613"/>
          <p14:tracePt t="41172" x="5643563" y="4257675"/>
          <p14:tracePt t="41180" x="5643563" y="4249738"/>
          <p14:tracePt t="41197" x="5643563" y="4241800"/>
          <p14:tracePt t="41204" x="5635625" y="4241800"/>
          <p14:tracePt t="41212" x="5627688" y="4241800"/>
          <p14:tracePt t="41228" x="5619750" y="4233863"/>
          <p14:tracePt t="41236" x="5619750" y="4225925"/>
          <p14:tracePt t="41244" x="5611813" y="4225925"/>
          <p14:tracePt t="41253" x="5603875" y="4217988"/>
          <p14:tracePt t="41260" x="5588000" y="4202113"/>
          <p14:tracePt t="41277" x="5572125" y="4194175"/>
          <p14:tracePt t="41284" x="5556250" y="4178300"/>
          <p14:tracePt t="41293" x="5540375" y="4178300"/>
          <p14:tracePt t="41310" x="5540375" y="4170363"/>
          <p14:tracePt t="41317" x="5532438" y="4170363"/>
          <p14:tracePt t="41462" x="5524500" y="4170363"/>
          <p14:tracePt t="41468" x="5516563" y="4162425"/>
          <p14:tracePt t="41476" x="5508625" y="4162425"/>
          <p14:tracePt t="41484" x="5500688" y="4154488"/>
          <p14:tracePt t="41494" x="5492750" y="4154488"/>
          <p14:tracePt t="41500" x="5476875" y="4154488"/>
          <p14:tracePt t="41510" x="5468938" y="4146550"/>
          <p14:tracePt t="41516" x="5461000" y="4146550"/>
          <p14:tracePt t="41525" x="5453063" y="4138613"/>
          <p14:tracePt t="41541" x="5445125" y="4138613"/>
          <p14:tracePt t="41549" x="5437188" y="4130675"/>
          <p14:tracePt t="41557" x="5421313" y="4122738"/>
          <p14:tracePt t="41565" x="5413375" y="4122738"/>
          <p14:tracePt t="41573" x="5405438" y="4122738"/>
          <p14:tracePt t="41580" x="5405438" y="4114800"/>
          <p14:tracePt t="41588" x="5397500" y="4114800"/>
          <p14:tracePt t="41596" x="5389563" y="4106863"/>
          <p14:tracePt t="41604" x="5381625" y="4106863"/>
          <p14:tracePt t="41613" x="5373688" y="4106863"/>
          <p14:tracePt t="41785" x="5349875" y="4106863"/>
          <p14:tracePt t="41790" x="5341938" y="4106863"/>
          <p14:tracePt t="41796" x="5334000" y="4098925"/>
          <p14:tracePt t="41805" x="5326063" y="4098925"/>
          <p14:tracePt t="41812" x="5318125" y="4098925"/>
          <p14:tracePt t="41828" x="5310188" y="4098925"/>
          <p14:tracePt t="41933" x="5300663" y="4098925"/>
          <p14:tracePt t="41949" x="5292725" y="4098925"/>
          <p14:tracePt t="41957" x="5284788" y="4106863"/>
          <p14:tracePt t="41972" x="5276850" y="4114800"/>
          <p14:tracePt t="41980" x="5268913" y="4114800"/>
          <p14:tracePt t="41988" x="5253038" y="4122738"/>
          <p14:tracePt t="41996" x="5245100" y="4130675"/>
          <p14:tracePt t="42005" x="5237163" y="4138613"/>
          <p14:tracePt t="42012" x="5229225" y="4146550"/>
          <p14:tracePt t="42021" x="5213350" y="4162425"/>
          <p14:tracePt t="42028" x="5197475" y="4170363"/>
          <p14:tracePt t="42036" x="5181600" y="4186238"/>
          <p14:tracePt t="42044" x="5133975" y="4210050"/>
          <p14:tracePt t="42052" x="5110163" y="4217988"/>
          <p14:tracePt t="42061" x="5094288" y="4233863"/>
          <p14:tracePt t="42068" x="5038725" y="4257675"/>
          <p14:tracePt t="42077" x="5022850" y="4273550"/>
          <p14:tracePt t="42085" x="5006975" y="4281488"/>
          <p14:tracePt t="42092" x="4983163" y="4306888"/>
          <p14:tracePt t="42101" x="4975225" y="4314825"/>
          <p14:tracePt t="42109" x="4959350" y="4330700"/>
          <p14:tracePt t="42116" x="4951413" y="4338638"/>
          <p14:tracePt t="42125" x="4951413" y="4346575"/>
          <p14:tracePt t="42132" x="4943475" y="4362450"/>
          <p14:tracePt t="42140" x="4943475" y="4370388"/>
          <p14:tracePt t="42149" x="4943475" y="4378325"/>
          <p14:tracePt t="42157" x="4943475" y="4386263"/>
          <p14:tracePt t="42164" x="4943475" y="4402138"/>
          <p14:tracePt t="42177" x="4943475" y="4410075"/>
          <p14:tracePt t="42180" x="4943475" y="4418013"/>
          <p14:tracePt t="42188" x="4943475" y="4433888"/>
          <p14:tracePt t="42196" x="4943475" y="4441825"/>
          <p14:tracePt t="42204" x="4943475" y="4457700"/>
          <p14:tracePt t="42212" x="4943475" y="4465638"/>
          <p14:tracePt t="42221" x="4943475" y="4481513"/>
          <p14:tracePt t="42228" x="4951413" y="4497388"/>
          <p14:tracePt t="42236" x="4959350" y="4537075"/>
          <p14:tracePt t="42244" x="4999038" y="4568825"/>
          <p14:tracePt t="42253" x="5046663" y="4608513"/>
          <p14:tracePt t="42260" x="5110163" y="4665663"/>
          <p14:tracePt t="42268" x="5173663" y="4697413"/>
          <p14:tracePt t="42278" x="5284788" y="4721225"/>
          <p14:tracePt t="42285" x="5365750" y="4729163"/>
          <p14:tracePt t="42292" x="5484813" y="4752975"/>
          <p14:tracePt t="42300" x="5595938" y="4768850"/>
          <p14:tracePt t="42309" x="5740400" y="4776788"/>
          <p14:tracePt t="42316" x="5811838" y="4792663"/>
          <p14:tracePt t="42330" x="5883275" y="4800600"/>
          <p14:tracePt t="42332" x="5938838" y="4800600"/>
          <p14:tracePt t="42346" x="6002338" y="4808538"/>
          <p14:tracePt t="42350" x="6018213" y="4816475"/>
          <p14:tracePt t="42357" x="6067425" y="4816475"/>
          <p14:tracePt t="42365" x="6083300" y="4816475"/>
          <p14:tracePt t="42372" x="6107113" y="4816475"/>
          <p14:tracePt t="42380" x="6154738" y="4816475"/>
          <p14:tracePt t="42388" x="6170613" y="4816475"/>
          <p14:tracePt t="42396" x="6234113" y="4816475"/>
          <p14:tracePt t="42404" x="6321425" y="4816475"/>
          <p14:tracePt t="42412" x="6353175" y="4816475"/>
          <p14:tracePt t="42420" x="6402388" y="4824413"/>
          <p14:tracePt t="42428" x="6481763" y="4824413"/>
          <p14:tracePt t="42437" x="6513513" y="4824413"/>
          <p14:tracePt t="42444" x="6561138" y="4824413"/>
          <p14:tracePt t="42452" x="6616700" y="4824413"/>
          <p14:tracePt t="42460" x="6632575" y="4824413"/>
          <p14:tracePt t="42468" x="6672263" y="4824413"/>
          <p14:tracePt t="42480" x="6727825" y="4824413"/>
          <p14:tracePt t="42484" x="6792913" y="4816475"/>
          <p14:tracePt t="42492" x="6864350" y="4816475"/>
          <p14:tracePt t="42500" x="6951663" y="4816475"/>
          <p14:tracePt t="42509" x="7046913" y="4808538"/>
          <p14:tracePt t="42516" x="7094538" y="4808538"/>
          <p14:tracePt t="42526" x="7175500" y="4808538"/>
          <p14:tracePt t="42533" x="7215188" y="4800600"/>
          <p14:tracePt t="42541" x="7254875" y="4792663"/>
          <p14:tracePt t="42549" x="7342188" y="4784725"/>
          <p14:tracePt t="42557" x="7350125" y="4776788"/>
          <p14:tracePt t="42564" x="7389813" y="4768850"/>
          <p14:tracePt t="42572" x="7405688" y="4760913"/>
          <p14:tracePt t="42588" x="7421563" y="4752975"/>
          <p14:tracePt t="42596" x="7445375" y="4745038"/>
          <p14:tracePt t="42604" x="7485063" y="4745038"/>
          <p14:tracePt t="42613" x="7502525" y="4737100"/>
          <p14:tracePt t="42620" x="7550150" y="4729163"/>
          <p14:tracePt t="42632" x="7581900" y="4721225"/>
          <p14:tracePt t="42637" x="7693025" y="4705350"/>
          <p14:tracePt t="42645" x="7812088" y="4697413"/>
          <p14:tracePt t="42653" x="7877175" y="4697413"/>
          <p14:tracePt t="42660" x="7916863" y="4681538"/>
          <p14:tracePt t="42668" x="8004175" y="4673600"/>
          <p14:tracePt t="42676" x="8043863" y="4657725"/>
          <p14:tracePt t="42684" x="8115300" y="4641850"/>
          <p14:tracePt t="42693" x="8139113" y="4641850"/>
          <p14:tracePt t="42700" x="8147050" y="4633913"/>
          <p14:tracePt t="42709" x="8154988" y="4633913"/>
          <p14:tracePt t="42726" x="8162925" y="4624388"/>
          <p14:tracePt t="42773" x="8162925" y="4616450"/>
          <p14:tracePt t="42804" x="8162925" y="4608513"/>
          <p14:tracePt t="42837" x="8154988" y="4600575"/>
          <p14:tracePt t="42853" x="8147050" y="4600575"/>
          <p14:tracePt t="42868" x="8139113" y="4600575"/>
          <p14:tracePt t="42884" x="8131175" y="4600575"/>
          <p14:tracePt t="42892" x="8107363" y="4600575"/>
          <p14:tracePt t="42900" x="8099425" y="4600575"/>
          <p14:tracePt t="42908" x="8059738" y="4600575"/>
          <p14:tracePt t="42917" x="8035925" y="4600575"/>
          <p14:tracePt t="42926" x="7956550" y="4600575"/>
          <p14:tracePt t="42937" x="7877175" y="4600575"/>
          <p14:tracePt t="42945" x="7764463" y="4600575"/>
          <p14:tracePt t="42948" x="7700963" y="4600575"/>
          <p14:tracePt t="42958" x="7597775" y="4600575"/>
          <p14:tracePt t="42964" x="7445375" y="4600575"/>
          <p14:tracePt t="42972" x="7381875" y="4600575"/>
          <p14:tracePt t="42980" x="7278688" y="4608513"/>
          <p14:tracePt t="42989" x="7191375" y="4608513"/>
          <p14:tracePt t="42996" x="7126288" y="4616450"/>
          <p14:tracePt t="43004" x="7054850" y="4616450"/>
          <p14:tracePt t="43012" x="6999288" y="4624388"/>
          <p14:tracePt t="43020" x="6975475" y="4633913"/>
          <p14:tracePt t="43028" x="6935788" y="4641850"/>
          <p14:tracePt t="43036" x="6880225" y="4649788"/>
          <p14:tracePt t="43044" x="6864350" y="4649788"/>
          <p14:tracePt t="43052" x="6800850" y="4657725"/>
          <p14:tracePt t="43060" x="6777038" y="4657725"/>
          <p14:tracePt t="43068" x="6743700" y="4657725"/>
          <p14:tracePt t="43077" x="6727825" y="4657725"/>
          <p14:tracePt t="43084" x="6704013" y="4657725"/>
          <p14:tracePt t="43093" x="6688138" y="4665663"/>
          <p14:tracePt t="43101" x="6680200" y="4665663"/>
          <p14:tracePt t="43117" x="6672263" y="4665663"/>
          <p14:tracePt t="43125" x="6664325" y="4665663"/>
          <p14:tracePt t="43149" x="6656388" y="4665663"/>
          <p14:tracePt t="43158" x="6632575" y="4665663"/>
          <p14:tracePt t="43165" x="6616700" y="4665663"/>
          <p14:tracePt t="43173" x="6569075" y="4665663"/>
          <p14:tracePt t="43180" x="6537325" y="4665663"/>
          <p14:tracePt t="43189" x="6465888" y="4665663"/>
          <p14:tracePt t="43197" x="6345238" y="4665663"/>
          <p14:tracePt t="43204" x="6281738" y="4665663"/>
          <p14:tracePt t="43212" x="6178550" y="4665663"/>
          <p14:tracePt t="43220" x="6091238" y="4665663"/>
          <p14:tracePt t="43228" x="5994400" y="4665663"/>
          <p14:tracePt t="43236" x="5922963" y="4665663"/>
          <p14:tracePt t="43244" x="5835650" y="4665663"/>
          <p14:tracePt t="43252" x="5772150" y="4665663"/>
          <p14:tracePt t="43260" x="5700713" y="4665663"/>
          <p14:tracePt t="43268" x="5611813" y="4665663"/>
          <p14:tracePt t="43276" x="5516563" y="4673600"/>
          <p14:tracePt t="43284" x="5476875" y="4697413"/>
          <p14:tracePt t="43293" x="5445125" y="4713288"/>
          <p14:tracePt t="43300" x="5373688" y="4776788"/>
          <p14:tracePt t="43308" x="5357813" y="4792663"/>
          <p14:tracePt t="43321" x="5300663" y="4848225"/>
          <p14:tracePt t="43328" x="5284788" y="4872038"/>
          <p14:tracePt t="43333" x="5268913" y="4887913"/>
          <p14:tracePt t="43341" x="5260975" y="4903788"/>
          <p14:tracePt t="43397" x="5260975" y="4911725"/>
          <p14:tracePt t="43404" x="5268913" y="4911725"/>
          <p14:tracePt t="43412" x="5310188" y="4911725"/>
          <p14:tracePt t="43420" x="5365750" y="4911725"/>
          <p14:tracePt t="43428" x="5484813" y="4911725"/>
          <p14:tracePt t="43437" x="5643563" y="4903788"/>
          <p14:tracePt t="43444" x="5922963" y="4903788"/>
          <p14:tracePt t="43452" x="6162675" y="4903788"/>
          <p14:tracePt t="43460" x="6513513" y="4903788"/>
          <p14:tracePt t="43468" x="6880225" y="4903788"/>
          <p14:tracePt t="43477" x="7070725" y="4903788"/>
          <p14:tracePt t="43484" x="7334250" y="4903788"/>
          <p14:tracePt t="43492" x="7485063" y="4903788"/>
          <p14:tracePt t="43501" x="7653338" y="4887913"/>
          <p14:tracePt t="43508" x="7724775" y="4887913"/>
          <p14:tracePt t="43516" x="7780338" y="4872038"/>
          <p14:tracePt t="43525" x="7796213" y="4864100"/>
          <p14:tracePt t="43532" x="7812088" y="4856163"/>
          <p14:tracePt t="43541" x="7820025" y="4840288"/>
          <p14:tracePt t="43549" x="7827963" y="4832350"/>
          <p14:tracePt t="43558" x="7827963" y="4824413"/>
          <p14:tracePt t="43572" x="7835900" y="4824413"/>
          <p14:tracePt t="43596" x="7835900" y="4816475"/>
          <p14:tracePt t="43621" x="7843838" y="4816475"/>
          <p14:tracePt t="43629" x="7851775" y="4816475"/>
          <p14:tracePt t="43637" x="7851775" y="4808538"/>
          <p14:tracePt t="43644" x="7859713" y="4800600"/>
          <p14:tracePt t="43660" x="7859713" y="4792663"/>
          <p14:tracePt t="43676" x="7859713" y="4784725"/>
          <p14:tracePt t="43684" x="7869238" y="4776788"/>
          <p14:tracePt t="43701" x="7869238" y="4768850"/>
          <p14:tracePt t="43717" x="7869238" y="4760913"/>
          <p14:tracePt t="43725" x="7859713" y="4752975"/>
          <p14:tracePt t="43733" x="7851775" y="4737100"/>
          <p14:tracePt t="43741" x="7835900" y="4729163"/>
          <p14:tracePt t="43749" x="7827963" y="4721225"/>
          <p14:tracePt t="43757" x="7820025" y="4721225"/>
          <p14:tracePt t="43764" x="7812088" y="4721225"/>
          <p14:tracePt t="43774" x="7804150" y="4721225"/>
          <p14:tracePt t="43780" x="7796213" y="4721225"/>
          <p14:tracePt t="43789" x="7772400" y="4721225"/>
          <p14:tracePt t="43797" x="7748588" y="4721225"/>
          <p14:tracePt t="43804" x="7740650" y="4721225"/>
          <p14:tracePt t="43812" x="7732713" y="4721225"/>
          <p14:tracePt t="43820" x="7708900" y="4721225"/>
          <p14:tracePt t="43828" x="7700963" y="4721225"/>
          <p14:tracePt t="43836" x="7677150" y="4721225"/>
          <p14:tracePt t="43844" x="7661275" y="4721225"/>
          <p14:tracePt t="43852" x="7645400" y="4721225"/>
          <p14:tracePt t="43860" x="7629525" y="4721225"/>
          <p14:tracePt t="43868" x="7605713" y="4737100"/>
          <p14:tracePt t="43895" x="7461250" y="4745038"/>
          <p14:tracePt t="43900" x="7397750" y="4745038"/>
          <p14:tracePt t="43908" x="7350125" y="4745038"/>
          <p14:tracePt t="43917" x="7239000" y="4745038"/>
          <p14:tracePt t="43924" x="7175500" y="4745038"/>
          <p14:tracePt t="43933" x="7094538" y="4745038"/>
          <p14:tracePt t="43941" x="7015163" y="4745038"/>
          <p14:tracePt t="43948" x="6951663" y="4745038"/>
          <p14:tracePt t="43957" x="6904038" y="4745038"/>
          <p14:tracePt t="43965" x="6824663" y="4745038"/>
          <p14:tracePt t="43974" x="6704013" y="4745038"/>
          <p14:tracePt t="43981" x="6632575" y="4745038"/>
          <p14:tracePt t="43989" x="6513513" y="4745038"/>
          <p14:tracePt t="43996" x="6450013" y="4737100"/>
          <p14:tracePt t="44004" x="6321425" y="4737100"/>
          <p14:tracePt t="44012" x="6234113" y="4737100"/>
          <p14:tracePt t="44021" x="6170613" y="4737100"/>
          <p14:tracePt t="44028" x="6067425" y="4737100"/>
          <p14:tracePt t="44037" x="6010275" y="4737100"/>
          <p14:tracePt t="44044" x="5946775" y="4745038"/>
          <p14:tracePt t="44052" x="5907088" y="4745038"/>
          <p14:tracePt t="44060" x="5851525" y="4752975"/>
          <p14:tracePt t="44069" x="5835650" y="4760913"/>
          <p14:tracePt t="44076" x="5788025" y="4768850"/>
          <p14:tracePt t="44084" x="5764213" y="4784725"/>
          <p14:tracePt t="44093" x="5756275" y="4792663"/>
          <p14:tracePt t="44100" x="5732463" y="4800600"/>
          <p14:tracePt t="44109" x="5724525" y="4808538"/>
          <p14:tracePt t="44117" x="5716588" y="4824413"/>
          <p14:tracePt t="44124" x="5708650" y="4832350"/>
          <p14:tracePt t="44132" x="5700713" y="4840288"/>
          <p14:tracePt t="44140" x="5676900" y="4856163"/>
          <p14:tracePt t="44149" x="5667375" y="4864100"/>
          <p14:tracePt t="44157" x="5659438" y="4864100"/>
          <p14:tracePt t="44165" x="5643563" y="4864100"/>
          <p14:tracePt t="44174" x="5635625" y="4872038"/>
          <p14:tracePt t="44181" x="5627688" y="4872038"/>
          <p14:tracePt t="44205" x="5619750" y="4872038"/>
          <p14:tracePt t="44220" x="5611813" y="4872038"/>
          <p14:tracePt t="44285" x="5611813" y="4864100"/>
          <p14:tracePt t="44292" x="5603875" y="4864100"/>
          <p14:tracePt t="44309" x="5603875" y="4856163"/>
          <p14:tracePt t="44317" x="5595938" y="4856163"/>
          <p14:tracePt t="44340" x="5595938" y="4848225"/>
          <p14:tracePt t="44461" x="5603875" y="4848225"/>
          <p14:tracePt t="44469" x="5627688" y="4848225"/>
          <p14:tracePt t="44476" x="5643563" y="4848225"/>
          <p14:tracePt t="44484" x="5667375" y="4848225"/>
          <p14:tracePt t="44492" x="5692775" y="4848225"/>
          <p14:tracePt t="44501" x="5724525" y="4848225"/>
          <p14:tracePt t="44509" x="5795963" y="4848225"/>
          <p14:tracePt t="44516" x="5875338" y="4848225"/>
          <p14:tracePt t="44524" x="5899150" y="4848225"/>
          <p14:tracePt t="44532" x="5915025" y="4848225"/>
          <p14:tracePt t="44549" x="5922963" y="4848225"/>
          <p14:tracePt t="44581" x="5930900" y="4848225"/>
          <p14:tracePt t="44601" x="5938838" y="4848225"/>
          <p14:tracePt t="44613" x="5946775" y="4848225"/>
          <p14:tracePt t="44622" x="5962650" y="4856163"/>
          <p14:tracePt t="44628" x="5978525" y="4864100"/>
          <p14:tracePt t="44637" x="6002338" y="4864100"/>
          <p14:tracePt t="44644" x="6034088" y="4872038"/>
          <p14:tracePt t="44653" x="6083300" y="4872038"/>
          <p14:tracePt t="44660" x="6170613" y="4879975"/>
          <p14:tracePt t="44668" x="6234113" y="4879975"/>
          <p14:tracePt t="44677" x="6273800" y="4887913"/>
          <p14:tracePt t="44688" x="6392863" y="4887913"/>
          <p14:tracePt t="44697" x="6457950" y="4887913"/>
          <p14:tracePt t="44701" x="6561138" y="4887913"/>
          <p14:tracePt t="44709" x="6584950" y="4887913"/>
          <p14:tracePt t="44717" x="6600825" y="4887913"/>
          <p14:tracePt t="44725" x="6616700" y="4887913"/>
          <p14:tracePt t="44789" x="6624638" y="4887913"/>
          <p14:tracePt t="44813" x="6624638" y="4879975"/>
          <p14:tracePt t="44828" x="6624638" y="4872038"/>
          <p14:tracePt t="44853" x="6616700" y="4856163"/>
          <p14:tracePt t="44860" x="6608763" y="4856163"/>
          <p14:tracePt t="44869" x="6600825" y="4840288"/>
          <p14:tracePt t="44876" x="6584950" y="4840288"/>
          <p14:tracePt t="44884" x="6537325" y="4832350"/>
          <p14:tracePt t="44893" x="6450013" y="4808538"/>
          <p14:tracePt t="44912" x="6281738" y="4800600"/>
          <p14:tracePt t="44917" x="6170613" y="4800600"/>
          <p14:tracePt t="44925" x="6051550" y="4800600"/>
          <p14:tracePt t="44933" x="5946775" y="4800600"/>
          <p14:tracePt t="44943" x="5827713" y="4800600"/>
          <p14:tracePt t="44949" x="5732463" y="4800600"/>
          <p14:tracePt t="44957" x="5627688" y="4800600"/>
          <p14:tracePt t="44965" x="5484813" y="4808538"/>
          <p14:tracePt t="44973" x="5389563" y="4808538"/>
          <p14:tracePt t="44981" x="5253038" y="4816475"/>
          <p14:tracePt t="44990" x="5165725" y="4824413"/>
          <p14:tracePt t="44997" x="5054600" y="4832350"/>
          <p14:tracePt t="45005" x="4943475" y="4840288"/>
          <p14:tracePt t="45012" x="4822825" y="4856163"/>
          <p14:tracePt t="45020" x="4719638" y="4927600"/>
          <p14:tracePt t="45029" x="4640263" y="4943475"/>
          <p14:tracePt t="45036" x="4616450" y="4967288"/>
          <p14:tracePt t="45045" x="4608513" y="4967288"/>
          <p14:tracePt t="45056" x="4608513" y="4976813"/>
          <p14:tracePt t="45175" x="4616450" y="4967288"/>
          <p14:tracePt t="45182" x="4624388" y="4967288"/>
          <p14:tracePt t="45189" x="4632325" y="4959350"/>
          <p14:tracePt t="45197" x="4640263" y="4951413"/>
          <p14:tracePt t="45208" x="4648200" y="4951413"/>
          <p14:tracePt t="45213" x="4648200" y="4943475"/>
          <p14:tracePt t="45221" x="4656138" y="4943475"/>
          <p14:tracePt t="45228" x="4672013" y="4943475"/>
          <p14:tracePt t="45236" x="4672013" y="4935538"/>
          <p14:tracePt t="45253" x="4679950" y="4935538"/>
          <p14:tracePt t="45317" x="4687888" y="4935538"/>
          <p14:tracePt t="45325" x="4687888" y="4927600"/>
          <p14:tracePt t="45425" x="4695825" y="4927600"/>
          <p14:tracePt t="45428" x="4719638" y="4927600"/>
          <p14:tracePt t="45436" x="4735513" y="4927600"/>
          <p14:tracePt t="45444" x="4775200" y="4927600"/>
          <p14:tracePt t="45453" x="4886325" y="4927600"/>
          <p14:tracePt t="45461" x="4983163" y="4927600"/>
          <p14:tracePt t="45468" x="5094288" y="4935538"/>
          <p14:tracePt t="45477" x="5173663" y="4935538"/>
          <p14:tracePt t="45484" x="5268913" y="4935538"/>
          <p14:tracePt t="45492" x="5349875" y="4935538"/>
          <p14:tracePt t="45500" x="5461000" y="4935538"/>
          <p14:tracePt t="45509" x="5524500" y="4935538"/>
          <p14:tracePt t="45517" x="5540375" y="4935538"/>
          <p14:tracePt t="45525" x="5564188" y="4935538"/>
          <p14:tracePt t="45532" x="5580063" y="4935538"/>
          <p14:tracePt t="45540" x="5580063" y="4927600"/>
          <p14:tracePt t="45557" x="5588000" y="4927600"/>
          <p14:tracePt t="45629" x="5588000" y="4919663"/>
          <p14:tracePt t="45661" x="5588000" y="4911725"/>
          <p14:tracePt t="46717" x="5572125" y="4911725"/>
          <p14:tracePt t="46725" x="5548313" y="4911725"/>
          <p14:tracePt t="46733" x="5500688" y="4911725"/>
          <p14:tracePt t="46742" x="5405438" y="4911725"/>
          <p14:tracePt t="46749" x="5334000" y="4911725"/>
          <p14:tracePt t="46756" x="5189538" y="4911725"/>
          <p14:tracePt t="46765" x="5094288" y="4911725"/>
          <p14:tracePt t="46772" x="4902200" y="4911725"/>
          <p14:tracePt t="46780" x="4656138" y="4919663"/>
          <p14:tracePt t="46789" x="4503738" y="4919663"/>
          <p14:tracePt t="46796" x="4368800" y="4927600"/>
          <p14:tracePt t="46804" x="4249738" y="4927600"/>
          <p14:tracePt t="46813" x="4217988" y="4927600"/>
          <p14:tracePt t="46820" x="4144963" y="4927600"/>
          <p14:tracePt t="46828" x="4121150" y="4927600"/>
          <p14:tracePt t="46837" x="4089400" y="4927600"/>
          <p14:tracePt t="46844" x="4073525" y="4935538"/>
          <p14:tracePt t="46852" x="4065588" y="4935538"/>
          <p14:tracePt t="46860" x="4049713" y="4943475"/>
          <p14:tracePt t="46868" x="4033838" y="4943475"/>
          <p14:tracePt t="46877" x="4025900" y="4959350"/>
          <p14:tracePt t="46892" x="3946525" y="4967288"/>
          <p14:tracePt t="46901" x="3898900" y="4976813"/>
          <p14:tracePt t="46908" x="3859213" y="4976813"/>
          <p14:tracePt t="46917" x="3843338" y="4976813"/>
          <p14:tracePt t="46925" x="3794125" y="4976813"/>
          <p14:tracePt t="46932" x="3762375" y="4976813"/>
          <p14:tracePt t="46941" x="3746500" y="4976813"/>
          <p14:tracePt t="46949" x="3722688" y="4976813"/>
          <p14:tracePt t="46958" x="3706813" y="4976813"/>
          <p14:tracePt t="46965" x="3690938" y="4976813"/>
          <p14:tracePt t="46973" x="3675063" y="4976813"/>
          <p14:tracePt t="46981" x="3659188" y="4976813"/>
          <p14:tracePt t="46997" x="3635375" y="4976813"/>
          <p14:tracePt t="47005" x="3627438" y="4976813"/>
          <p14:tracePt t="47013" x="3611563" y="4967288"/>
          <p14:tracePt t="47025" x="3595688" y="4967288"/>
          <p14:tracePt t="47037" x="3587750" y="4951413"/>
          <p14:tracePt t="47045" x="3563938" y="4943475"/>
          <p14:tracePt t="47052" x="3556000" y="4943475"/>
          <p14:tracePt t="47060" x="3548063" y="4927600"/>
          <p14:tracePt t="47084" x="3540125" y="4919663"/>
          <p14:tracePt t="47092" x="3532188" y="4903788"/>
          <p14:tracePt t="47100" x="3532188" y="4895850"/>
          <p14:tracePt t="47110" x="3532188" y="4887913"/>
          <p14:tracePt t="47116" x="3532188" y="4879975"/>
          <p14:tracePt t="47132" x="3532188" y="4864100"/>
          <p14:tracePt t="47141" x="3540125" y="4856163"/>
          <p14:tracePt t="47148" x="3556000" y="4840288"/>
          <p14:tracePt t="47156" x="3556000" y="4832350"/>
          <p14:tracePt t="47164" x="3563938" y="4832350"/>
          <p14:tracePt t="47396" x="3571875" y="4832350"/>
          <p14:tracePt t="47404" x="3603625" y="4840288"/>
          <p14:tracePt t="47413" x="3611563" y="4840288"/>
          <p14:tracePt t="47421" x="3619500" y="4840288"/>
          <p14:tracePt t="47468" x="3611563" y="4840288"/>
          <p14:tracePt t="47480" x="3611563" y="4832350"/>
          <p14:tracePt t="47484" x="3603625" y="4832350"/>
          <p14:tracePt t="47509" x="3587750" y="4832350"/>
          <p14:tracePt t="47517" x="3579813" y="4824413"/>
          <p14:tracePt t="47524" x="3563938" y="4816475"/>
          <p14:tracePt t="47532" x="3524250" y="4800600"/>
          <p14:tracePt t="47540" x="3435350" y="4784725"/>
          <p14:tracePt t="47549" x="3363913" y="4752975"/>
          <p14:tracePt t="47556" x="3228975" y="4721225"/>
          <p14:tracePt t="47564" x="3060700" y="4689475"/>
          <p14:tracePt t="47574" x="2894013" y="4665663"/>
          <p14:tracePt t="47580" x="2751138" y="4649788"/>
          <p14:tracePt t="47589" x="2551113" y="4624388"/>
          <p14:tracePt t="47597" x="2432050" y="4616450"/>
          <p14:tracePt t="47604" x="2327275" y="4600575"/>
          <p14:tracePt t="47612" x="2208213" y="4584700"/>
          <p14:tracePt t="47621" x="2136775" y="4568825"/>
          <p14:tracePt t="47632" x="2097088" y="4560888"/>
          <p14:tracePt t="47637" x="2008188" y="4552950"/>
          <p14:tracePt t="47644" x="1976438" y="4537075"/>
          <p14:tracePt t="47653" x="1952625" y="4537075"/>
          <p14:tracePt t="47661" x="1952625" y="4529138"/>
          <p14:tracePt t="47668" x="1944688" y="4521200"/>
          <p14:tracePt t="47676" x="1920875" y="4521200"/>
          <p14:tracePt t="47684" x="1873250" y="4513263"/>
          <p14:tracePt t="47693" x="1857375" y="4497388"/>
          <p14:tracePt t="47701" x="1849438" y="4489450"/>
          <p14:tracePt t="47709" x="1825625" y="4481513"/>
          <p14:tracePt t="47717" x="1809750" y="4473575"/>
          <p14:tracePt t="47724" x="1793875" y="4465638"/>
          <p14:tracePt t="47733" x="1762125" y="4449763"/>
          <p14:tracePt t="47740" x="1730375" y="4433888"/>
          <p14:tracePt t="47748" x="1714500" y="4418013"/>
          <p14:tracePt t="47756" x="1625600" y="4394200"/>
          <p14:tracePt t="47765" x="1554163" y="4362450"/>
          <p14:tracePt t="47773" x="1443038" y="4314825"/>
          <p14:tracePt t="47784" x="1300163" y="4241800"/>
          <p14:tracePt t="47789" x="1155700" y="4170363"/>
          <p14:tracePt t="47797" x="965200" y="4130675"/>
          <p14:tracePt t="47804" x="749300" y="4051300"/>
          <p14:tracePt t="47812" x="622300" y="4035425"/>
          <p14:tracePt t="47821" x="550863" y="4011613"/>
          <p14:tracePt t="47829" x="430213" y="3995738"/>
          <p14:tracePt t="47837" x="406400" y="3987800"/>
          <p14:tracePt t="47844" x="366713" y="3963988"/>
          <p14:tracePt t="47853" x="342900" y="3948113"/>
          <p14:tracePt t="47861" x="327025" y="3890963"/>
          <p14:tracePt t="47868" x="279400" y="3883025"/>
          <p14:tracePt t="47888" x="207963" y="3803650"/>
          <p14:tracePt t="47893" x="192088" y="3787775"/>
          <p14:tracePt t="47900" x="184150" y="3779838"/>
          <p14:tracePt t="47909" x="166688" y="3779838"/>
          <p14:tracePt t="47916" x="166688" y="3771900"/>
          <p14:tracePt t="47925" x="150813" y="3763963"/>
          <p14:tracePt t="47937" x="150813" y="3756025"/>
          <p14:tracePt t="47940" x="134938" y="3756025"/>
          <p14:tracePt t="47949" x="111125" y="3756025"/>
          <p14:tracePt t="47957" x="95250" y="3740150"/>
          <p14:tracePt t="47967" x="79375" y="3732213"/>
          <p14:tracePt t="47973" x="55563" y="3732213"/>
          <p14:tracePt t="47981" x="47625" y="3732213"/>
          <p14:tracePt t="47997" x="39688" y="3732213"/>
          <p14:tracePt t="48029" x="39688" y="3748088"/>
          <p14:tracePt t="48036" x="31750" y="3763963"/>
          <p14:tracePt t="48045" x="31750" y="3771900"/>
          <p14:tracePt t="48053" x="31750" y="3803650"/>
          <p14:tracePt t="48060" x="31750" y="3819525"/>
          <p14:tracePt t="48068" x="31750" y="3875088"/>
          <p14:tracePt t="48076" x="39688" y="3883025"/>
          <p14:tracePt t="48084" x="39688" y="3948113"/>
          <p14:tracePt t="48092" x="39688" y="3963988"/>
          <p14:tracePt t="48100" x="55563" y="3995738"/>
          <p14:tracePt t="48109" x="111125" y="4019550"/>
          <p14:tracePt t="48116" x="119063" y="4027488"/>
          <p14:tracePt t="48125" x="166688" y="4051300"/>
          <p14:tracePt t="48132" x="255588" y="4067175"/>
          <p14:tracePt t="48140" x="350838" y="4106863"/>
          <p14:tracePt t="48149" x="430213" y="4130675"/>
          <p14:tracePt t="48156" x="509588" y="4146550"/>
          <p14:tracePt t="48165" x="606425" y="4154488"/>
          <p14:tracePt t="48172" x="717550" y="4162425"/>
          <p14:tracePt t="48180" x="804863" y="4170363"/>
          <p14:tracePt t="48188" x="868363" y="4170363"/>
          <p14:tracePt t="48197" x="908050" y="4170363"/>
          <p14:tracePt t="48205" x="965200" y="4170363"/>
          <p14:tracePt t="48213" x="996950" y="4170363"/>
          <p14:tracePt t="48221" x="1012825" y="4170363"/>
          <p14:tracePt t="48228" x="1036638" y="4170363"/>
          <p14:tracePt t="48237" x="1044575" y="4170363"/>
          <p14:tracePt t="48245" x="1052513" y="4170363"/>
          <p14:tracePt t="48253" x="1060450" y="4170363"/>
          <p14:tracePt t="48261" x="1068388" y="4170363"/>
          <p14:tracePt t="48269" x="1068388" y="4162425"/>
          <p14:tracePt t="48276" x="1076325" y="4162425"/>
          <p14:tracePt t="48292" x="1084263" y="4162425"/>
          <p14:tracePt t="48301" x="1100138" y="4162425"/>
          <p14:tracePt t="48309" x="1108075" y="4154488"/>
          <p14:tracePt t="48316" x="1116013" y="4154488"/>
          <p14:tracePt t="48324" x="1139825" y="4146550"/>
          <p14:tracePt t="48333" x="1163638" y="4138613"/>
          <p14:tracePt t="48340" x="1203325" y="4138613"/>
          <p14:tracePt t="48348" x="1227138" y="4122738"/>
          <p14:tracePt t="48357" x="1235075" y="4114800"/>
          <p14:tracePt t="48364" x="1250950" y="4106863"/>
          <p14:tracePt t="48372" x="1258888" y="4090988"/>
          <p14:tracePt t="48381" x="1266825" y="4090988"/>
          <p14:tracePt t="48397" x="1266825" y="4083050"/>
          <p14:tracePt t="48429" x="1266825" y="4075113"/>
          <p14:tracePt t="48453" x="1250950" y="4059238"/>
          <p14:tracePt t="48460" x="1243013" y="4051300"/>
          <p14:tracePt t="48469" x="1219200" y="4035425"/>
          <p14:tracePt t="48477" x="1203325" y="4027488"/>
          <p14:tracePt t="48484" x="1195388" y="4011613"/>
          <p14:tracePt t="48492" x="1179513" y="4011613"/>
          <p14:tracePt t="48500" x="1179513" y="4003675"/>
          <p14:tracePt t="48509" x="1171575" y="3995738"/>
          <p14:tracePt t="48517" x="1155700" y="3995738"/>
          <p14:tracePt t="48533" x="1147763" y="3995738"/>
          <p14:tracePt t="48549" x="1139825" y="3995738"/>
          <p14:tracePt t="48556" x="1131888" y="3995738"/>
          <p14:tracePt t="48572" x="1123950" y="3995738"/>
          <p14:tracePt t="48580" x="1116013" y="3995738"/>
          <p14:tracePt t="48590" x="1108075" y="3995738"/>
          <p14:tracePt t="48598" x="1100138" y="3995738"/>
          <p14:tracePt t="48609" x="1084263" y="3995738"/>
          <p14:tracePt t="48613" x="1076325" y="3995738"/>
          <p14:tracePt t="48620" x="1060450" y="3995738"/>
          <p14:tracePt t="48629" x="1044575" y="3995738"/>
          <p14:tracePt t="48637" x="1020763" y="3995738"/>
          <p14:tracePt t="48644" x="989013" y="3995738"/>
          <p14:tracePt t="48653" x="973138" y="3995738"/>
          <p14:tracePt t="48661" x="949325" y="3995738"/>
          <p14:tracePt t="48670" x="925513" y="3995738"/>
          <p14:tracePt t="48677" x="908050" y="3995738"/>
          <p14:tracePt t="48685" x="900113" y="3995738"/>
          <p14:tracePt t="48692" x="884238" y="3995738"/>
          <p14:tracePt t="48700" x="868363" y="3995738"/>
          <p14:tracePt t="48708" x="852488" y="3995738"/>
          <p14:tracePt t="48716" x="852488" y="4003675"/>
          <p14:tracePt t="48725" x="836613" y="4003675"/>
          <p14:tracePt t="48732" x="828675" y="4003675"/>
          <p14:tracePt t="48740" x="812800" y="4003675"/>
          <p14:tracePt t="48749" x="804863" y="4019550"/>
          <p14:tracePt t="48756" x="796925" y="4019550"/>
          <p14:tracePt t="48764" x="781050" y="4027488"/>
          <p14:tracePt t="48772" x="765175" y="4043363"/>
          <p14:tracePt t="48780" x="757238" y="4043363"/>
          <p14:tracePt t="48788" x="749300" y="4051300"/>
          <p14:tracePt t="48796" x="741363" y="4059238"/>
          <p14:tracePt t="48804" x="725488" y="4067175"/>
          <p14:tracePt t="48812" x="717550" y="4075113"/>
          <p14:tracePt t="48820" x="709613" y="4090988"/>
          <p14:tracePt t="48829" x="709613" y="4098925"/>
          <p14:tracePt t="48837" x="701675" y="4122738"/>
          <p14:tracePt t="48845" x="693738" y="4146550"/>
          <p14:tracePt t="48853" x="685800" y="4162425"/>
          <p14:tracePt t="48860" x="685800" y="4210050"/>
          <p14:tracePt t="48869" x="685800" y="4225925"/>
          <p14:tracePt t="48888" x="685800" y="4257675"/>
          <p14:tracePt t="48892" x="693738" y="4265613"/>
          <p14:tracePt t="48900" x="693738" y="4273550"/>
          <p14:tracePt t="48908" x="701675" y="4281488"/>
          <p14:tracePt t="48916" x="709613" y="4281488"/>
          <p14:tracePt t="48925" x="709613" y="4291013"/>
          <p14:tracePt t="48932" x="725488" y="4298950"/>
          <p14:tracePt t="48940" x="733425" y="4298950"/>
          <p14:tracePt t="48949" x="812800" y="4306888"/>
          <p14:tracePt t="48957" x="844550" y="4306888"/>
          <p14:tracePt t="48965" x="1036638" y="4322763"/>
          <p14:tracePt t="48972" x="1155700" y="4322763"/>
          <p14:tracePt t="48981" x="1300163" y="4330700"/>
          <p14:tracePt t="48988" x="1435100" y="4330700"/>
          <p14:tracePt t="48997" x="1593850" y="4338638"/>
          <p14:tracePt t="49004" x="1658938" y="4338638"/>
          <p14:tracePt t="49012" x="1730375" y="4338638"/>
          <p14:tracePt t="49020" x="1785938" y="4338638"/>
          <p14:tracePt t="49028" x="1817688" y="4330700"/>
          <p14:tracePt t="49037" x="1833563" y="4330700"/>
          <p14:tracePt t="49045" x="1857375" y="4330700"/>
          <p14:tracePt t="49053" x="1857375" y="4322763"/>
          <p14:tracePt t="49061" x="1865313" y="4314825"/>
          <p14:tracePt t="49076" x="1873250" y="4306888"/>
          <p14:tracePt t="49108" x="1881188" y="4298950"/>
          <p14:tracePt t="49124" x="1881188" y="4291013"/>
          <p14:tracePt t="49133" x="1889125" y="4281488"/>
          <p14:tracePt t="49141" x="1889125" y="4273550"/>
          <p14:tracePt t="49149" x="1889125" y="4265613"/>
          <p14:tracePt t="49157" x="1889125" y="4257675"/>
          <p14:tracePt t="49165" x="1889125" y="4249738"/>
          <p14:tracePt t="49180" x="1889125" y="4241800"/>
          <p14:tracePt t="49197" x="1889125" y="4233863"/>
          <p14:tracePt t="49221" x="1881188" y="4225925"/>
          <p14:tracePt t="49229" x="1873250" y="4210050"/>
          <p14:tracePt t="49236" x="1865313" y="4210050"/>
          <p14:tracePt t="49245" x="1849438" y="4178300"/>
          <p14:tracePt t="49253" x="1841500" y="4170363"/>
          <p14:tracePt t="49261" x="1833563" y="4154488"/>
          <p14:tracePt t="49270" x="1809750" y="4146550"/>
          <p14:tracePt t="49277" x="1809750" y="4138613"/>
          <p14:tracePt t="49284" x="1785938" y="4130675"/>
          <p14:tracePt t="49296" x="1770063" y="4114800"/>
          <p14:tracePt t="49300" x="1762125" y="4114800"/>
          <p14:tracePt t="49309" x="1746250" y="4114800"/>
          <p14:tracePt t="49316" x="1738313" y="4106863"/>
          <p14:tracePt t="49325" x="1730375" y="4098925"/>
          <p14:tracePt t="49332" x="1706563" y="4098925"/>
          <p14:tracePt t="49340" x="1690688" y="4098925"/>
          <p14:tracePt t="49349" x="1674813" y="4098925"/>
          <p14:tracePt t="49356" x="1651000" y="4098925"/>
          <p14:tracePt t="49365" x="1641475" y="4098925"/>
          <p14:tracePt t="49372" x="1625600" y="4106863"/>
          <p14:tracePt t="49381" x="1609725" y="4106863"/>
          <p14:tracePt t="49388" x="1577975" y="4114800"/>
          <p14:tracePt t="49396" x="1562100" y="4114800"/>
          <p14:tracePt t="49404" x="1514475" y="4122738"/>
          <p14:tracePt t="49413" x="1498600" y="4122738"/>
          <p14:tracePt t="49421" x="1482725" y="4130675"/>
          <p14:tracePt t="49428" x="1458913" y="4138613"/>
          <p14:tracePt t="49436" x="1435100" y="4146550"/>
          <p14:tracePt t="49448" x="1395413" y="4154488"/>
          <p14:tracePt t="49453" x="1371600" y="4170363"/>
          <p14:tracePt t="49461" x="1355725" y="4178300"/>
          <p14:tracePt t="49469" x="1355725" y="4186238"/>
          <p14:tracePt t="49477" x="1339850" y="4194175"/>
          <p14:tracePt t="49485" x="1331913" y="4194175"/>
          <p14:tracePt t="49493" x="1323975" y="4194175"/>
          <p14:tracePt t="49606" x="1316038" y="4202113"/>
          <p14:tracePt t="49615" x="1316038" y="4210050"/>
          <p14:tracePt t="49621" x="1308100" y="4210050"/>
          <p14:tracePt t="49636" x="1292225" y="4217988"/>
          <p14:tracePt t="49644" x="1266825" y="4225925"/>
          <p14:tracePt t="49653" x="1258888" y="4241800"/>
          <p14:tracePt t="49661" x="1243013" y="4241800"/>
          <p14:tracePt t="49669" x="1211263" y="4257675"/>
          <p14:tracePt t="49677" x="1195388" y="4265613"/>
          <p14:tracePt t="49685" x="1179513" y="4273550"/>
          <p14:tracePt t="49693" x="1155700" y="4291013"/>
          <p14:tracePt t="49700" x="1139825" y="4298950"/>
          <p14:tracePt t="49708" x="1116013" y="4306888"/>
          <p14:tracePt t="49716" x="1092200" y="4314825"/>
          <p14:tracePt t="49733" x="1076325" y="4314825"/>
          <p14:tracePt t="49741" x="1060450" y="4322763"/>
          <p14:tracePt t="49754" x="1060450" y="4330700"/>
          <p14:tracePt t="49757" x="1052513" y="4330700"/>
          <p14:tracePt t="49764" x="1052513" y="4338638"/>
          <p14:tracePt t="49773" x="1036638" y="4338638"/>
          <p14:tracePt t="49783" x="1020763" y="4346575"/>
          <p14:tracePt t="49789" x="1012825" y="4346575"/>
          <p14:tracePt t="49797" x="1004888" y="4346575"/>
          <p14:tracePt t="49804" x="996950" y="4346575"/>
          <p14:tracePt t="49812" x="989013" y="4346575"/>
          <p14:tracePt t="49821" x="981075" y="4346575"/>
          <p14:tracePt t="49829" x="981075" y="4338638"/>
          <p14:tracePt t="49837" x="989013" y="4330700"/>
          <p14:tracePt t="49868" x="996950" y="4322763"/>
          <p14:tracePt t="49941" x="1004888" y="4322763"/>
          <p14:tracePt t="49973" x="1012825" y="4322763"/>
          <p14:tracePt t="50005" x="1020763" y="4322763"/>
          <p14:tracePt t="50013" x="1020763" y="4330700"/>
          <p14:tracePt t="50020" x="1028700" y="4338638"/>
          <p14:tracePt t="50029" x="1044575" y="4346575"/>
          <p14:tracePt t="50038" x="1076325" y="4370388"/>
          <p14:tracePt t="50044" x="1108075" y="4402138"/>
          <p14:tracePt t="50052" x="1131888" y="4410075"/>
          <p14:tracePt t="50061" x="1266825" y="4465638"/>
          <p14:tracePt t="50069" x="1308100" y="4497388"/>
          <p14:tracePt t="50077" x="1411288" y="4513263"/>
          <p14:tracePt t="50085" x="1498600" y="4537075"/>
          <p14:tracePt t="50093" x="1601788" y="4576763"/>
          <p14:tracePt t="50102" x="1617663" y="4584700"/>
          <p14:tracePt t="50109" x="1641475" y="4592638"/>
          <p14:tracePt t="50116" x="1658938" y="4600575"/>
          <p14:tracePt t="50124" x="1674813" y="4608513"/>
          <p14:tracePt t="50132" x="1682750" y="4608513"/>
          <p14:tracePt t="50197" x="1690688" y="4608513"/>
          <p14:tracePt t="50205" x="1698625" y="4608513"/>
          <p14:tracePt t="50213" x="1706563" y="4600575"/>
          <p14:tracePt t="50220" x="1706563" y="4592638"/>
          <p14:tracePt t="50228" x="1714500" y="4584700"/>
          <p14:tracePt t="50237" x="1730375" y="4568825"/>
          <p14:tracePt t="50246" x="1738313" y="4560888"/>
          <p14:tracePt t="50254" x="1746250" y="4552950"/>
          <p14:tracePt t="50261" x="1754188" y="4537075"/>
          <p14:tracePt t="50268" x="1770063" y="4537075"/>
          <p14:tracePt t="50277" x="1778000" y="4521200"/>
          <p14:tracePt t="50293" x="1785938" y="4497388"/>
          <p14:tracePt t="50301" x="1801813" y="4489450"/>
          <p14:tracePt t="50308" x="1809750" y="4473575"/>
          <p14:tracePt t="50316" x="1817688" y="4449763"/>
          <p14:tracePt t="50325" x="1825625" y="4433888"/>
          <p14:tracePt t="50333" x="1833563" y="4418013"/>
          <p14:tracePt t="50349" x="1841500" y="4402138"/>
          <p14:tracePt t="50356" x="1841500" y="4386263"/>
          <p14:tracePt t="50364" x="1857375" y="4378325"/>
          <p14:tracePt t="50372" x="1857375" y="4370388"/>
          <p14:tracePt t="50389" x="1857375" y="4362450"/>
          <p14:tracePt t="50397" x="1857375" y="4354513"/>
          <p14:tracePt t="50404" x="1865313" y="4354513"/>
          <p14:tracePt t="50412" x="1865313" y="4346575"/>
          <p14:tracePt t="50429" x="1865313" y="4338638"/>
          <p14:tracePt t="50445" x="1865313" y="4322763"/>
          <p14:tracePt t="50452" x="1865313" y="4314825"/>
          <p14:tracePt t="50460" x="1865313" y="4306888"/>
          <p14:tracePt t="50468" x="1865313" y="4298950"/>
          <p14:tracePt t="50477" x="1865313" y="4281488"/>
          <p14:tracePt t="50485" x="1865313" y="4265613"/>
          <p14:tracePt t="50492" x="1865313" y="4257675"/>
          <p14:tracePt t="50502" x="1865313" y="4249738"/>
          <p14:tracePt t="50508" x="1865313" y="4233863"/>
          <p14:tracePt t="50517" x="1865313" y="4225925"/>
          <p14:tracePt t="50524" x="1865313" y="4217988"/>
          <p14:tracePt t="50533" x="1857375" y="4210050"/>
          <p14:tracePt t="50549" x="1849438" y="4194175"/>
          <p14:tracePt t="50564" x="1841500" y="4186238"/>
          <p14:tracePt t="50573" x="1841500" y="4178300"/>
          <p14:tracePt t="50580" x="1825625" y="4162425"/>
          <p14:tracePt t="50589" x="1817688" y="4138613"/>
          <p14:tracePt t="50597" x="1809750" y="4130675"/>
          <p14:tracePt t="50604" x="1785938" y="4106863"/>
          <p14:tracePt t="50612" x="1770063" y="4098925"/>
          <p14:tracePt t="50620" x="1762125" y="4083050"/>
          <p14:tracePt t="50628" x="1746250" y="4075113"/>
          <p14:tracePt t="50636" x="1730375" y="4059238"/>
          <p14:tracePt t="50645" x="1714500" y="4059238"/>
          <p14:tracePt t="50653" x="1698625" y="4043363"/>
          <p14:tracePt t="50656" x="1682750" y="4043363"/>
          <p14:tracePt t="50668" x="1674813" y="4035425"/>
          <p14:tracePt t="50677" x="1666875" y="4027488"/>
          <p14:tracePt t="50685" x="1651000" y="4027488"/>
          <p14:tracePt t="50693" x="1633538" y="4019550"/>
          <p14:tracePt t="50701" x="1609725" y="4011613"/>
          <p14:tracePt t="50708" x="1593850" y="4003675"/>
          <p14:tracePt t="50716" x="1577975" y="4003675"/>
          <p14:tracePt t="50724" x="1522413" y="3995738"/>
          <p14:tracePt t="50732" x="1490663" y="3995738"/>
          <p14:tracePt t="50740" x="1450975" y="3987800"/>
          <p14:tracePt t="50748" x="1395413" y="3979863"/>
          <p14:tracePt t="50757" x="1379538" y="3979863"/>
          <p14:tracePt t="50765" x="1331913" y="3979863"/>
          <p14:tracePt t="50772" x="1308100" y="3979863"/>
          <p14:tracePt t="50781" x="1300163" y="3979863"/>
          <p14:tracePt t="50788" x="1292225" y="3979863"/>
          <p14:tracePt t="50797" x="1266825" y="3979863"/>
          <p14:tracePt t="50809" x="1250950" y="3979863"/>
          <p14:tracePt t="50813" x="1243013" y="3979863"/>
          <p14:tracePt t="50820" x="1187450" y="3979863"/>
          <p14:tracePt t="50829" x="1171575" y="3979863"/>
          <p14:tracePt t="50836" x="1155700" y="3979863"/>
          <p14:tracePt t="50844" x="1131888" y="3979863"/>
          <p14:tracePt t="50852" x="1100138" y="3979863"/>
          <p14:tracePt t="50860" x="1084263" y="3979863"/>
          <p14:tracePt t="50869" x="1076325" y="3979863"/>
          <p14:tracePt t="50877" x="1052513" y="3987800"/>
          <p14:tracePt t="50893" x="1044575" y="3995738"/>
          <p14:tracePt t="50901" x="1036638" y="4003675"/>
          <p14:tracePt t="50909" x="1028700" y="4003675"/>
          <p14:tracePt t="50918" x="1028700" y="4011613"/>
          <p14:tracePt t="50932" x="1028700" y="4019550"/>
          <p14:tracePt t="50940" x="1020763" y="4027488"/>
          <p14:tracePt t="50948" x="1020763" y="4035425"/>
          <p14:tracePt t="50961" x="1012825" y="4035425"/>
          <p14:tracePt t="50964" x="1004888" y="4051300"/>
          <p14:tracePt t="50972" x="1004888" y="4059238"/>
          <p14:tracePt t="50981" x="1004888" y="4067175"/>
          <p14:tracePt t="50989" x="996950" y="4075113"/>
          <p14:tracePt t="50996" x="996950" y="4083050"/>
          <p14:tracePt t="51012" x="996950" y="4090988"/>
          <p14:tracePt t="51029" x="996950" y="4098925"/>
          <p14:tracePt t="51061" x="989013" y="4098925"/>
          <p14:tracePt t="51084" x="989013" y="4106863"/>
          <p14:tracePt t="51589" x="965200" y="4106863"/>
          <p14:tracePt t="51597" x="949325" y="4106863"/>
          <p14:tracePt t="51605" x="941388" y="4106863"/>
          <p14:tracePt t="51614" x="917575" y="4106863"/>
          <p14:tracePt t="51622" x="908050" y="4114800"/>
          <p14:tracePt t="51630" x="892175" y="4122738"/>
          <p14:tracePt t="51637" x="868363" y="4122738"/>
          <p14:tracePt t="51644" x="860425" y="4122738"/>
          <p14:tracePt t="51653" x="852488" y="4130675"/>
          <p14:tracePt t="51660" x="828675" y="4138613"/>
          <p14:tracePt t="51668" x="820738" y="4146550"/>
          <p14:tracePt t="51677" x="812800" y="4154488"/>
          <p14:tracePt t="51684" x="804863" y="4154488"/>
          <p14:tracePt t="51693" x="796925" y="4170363"/>
          <p14:tracePt t="51700" x="788988" y="4170363"/>
          <p14:tracePt t="51709" x="788988" y="4178300"/>
          <p14:tracePt t="51721" x="781050" y="4178300"/>
          <p14:tracePt t="51772" x="773113" y="4186238"/>
          <p14:tracePt t="51780" x="773113" y="4194175"/>
          <p14:tracePt t="51788" x="773113" y="4202113"/>
          <p14:tracePt t="51805" x="773113" y="4210050"/>
          <p14:tracePt t="51812" x="773113" y="4217988"/>
          <p14:tracePt t="51820" x="773113" y="4225925"/>
          <p14:tracePt t="51837" x="773113" y="4233863"/>
          <p14:tracePt t="51861" x="781050" y="4241800"/>
          <p14:tracePt t="51868" x="781050" y="4249738"/>
          <p14:tracePt t="51877" x="788988" y="4249738"/>
          <p14:tracePt t="51892" x="796925" y="4249738"/>
          <p14:tracePt t="51901" x="812800" y="4249738"/>
          <p14:tracePt t="51909" x="812800" y="4257675"/>
          <p14:tracePt t="51916" x="828675" y="4257675"/>
          <p14:tracePt t="51932" x="836613" y="4257675"/>
          <p14:tracePt t="51941" x="844550" y="4257675"/>
          <p14:tracePt t="51948" x="852488" y="4257675"/>
          <p14:tracePt t="51980" x="860425" y="4257675"/>
          <p14:tracePt t="51996" x="868363" y="4257675"/>
          <p14:tracePt t="52005" x="876300" y="4257675"/>
          <p14:tracePt t="52013" x="884238" y="4257675"/>
          <p14:tracePt t="52021" x="908050" y="4257675"/>
          <p14:tracePt t="52030" x="917575" y="4257675"/>
          <p14:tracePt t="52036" x="925513" y="4257675"/>
          <p14:tracePt t="52045" x="933450" y="4257675"/>
          <p14:tracePt t="52052" x="957263" y="4257675"/>
          <p14:tracePt t="52060" x="981075" y="4257675"/>
          <p14:tracePt t="52068" x="996950" y="4257675"/>
          <p14:tracePt t="52077" x="1036638" y="4257675"/>
          <p14:tracePt t="52084" x="1092200" y="4257675"/>
          <p14:tracePt t="52092" x="1179513" y="4257675"/>
          <p14:tracePt t="52100" x="1227138" y="4257675"/>
          <p14:tracePt t="52109" x="1308100" y="4257675"/>
          <p14:tracePt t="52117" x="1331913" y="4257675"/>
          <p14:tracePt t="52124" x="1371600" y="4257675"/>
          <p14:tracePt t="52132" x="1395413" y="4257675"/>
          <p14:tracePt t="52140" x="1411288" y="4257675"/>
          <p14:tracePt t="52156" x="1419225" y="4257675"/>
          <p14:tracePt t="52165" x="1427163" y="4257675"/>
          <p14:tracePt t="52180" x="1435100" y="4257675"/>
          <p14:tracePt t="52189" x="1450975" y="4257675"/>
          <p14:tracePt t="52196" x="1458913" y="4249738"/>
          <p14:tracePt t="52205" x="1466850" y="4249738"/>
          <p14:tracePt t="52213" x="1482725" y="4249738"/>
          <p14:tracePt t="52221" x="1498600" y="4249738"/>
          <p14:tracePt t="52230" x="1522413" y="4241800"/>
          <p14:tracePt t="52245" x="1530350" y="4241800"/>
          <p14:tracePt t="52261" x="1538288" y="4233863"/>
          <p14:tracePt t="52433" x="1546225" y="4233863"/>
          <p14:tracePt t="52436" x="1585913" y="4233863"/>
          <p14:tracePt t="52444" x="1601788" y="4233863"/>
          <p14:tracePt t="52452" x="1641475" y="4233863"/>
          <p14:tracePt t="52460" x="1730375" y="4233863"/>
          <p14:tracePt t="52468" x="1762125" y="4233863"/>
          <p14:tracePt t="52476" x="1801813" y="4233863"/>
          <p14:tracePt t="52485" x="1920875" y="4233863"/>
          <p14:tracePt t="52493" x="1984375" y="4233863"/>
          <p14:tracePt t="52502" x="2089150" y="4233863"/>
          <p14:tracePt t="52509" x="2176463" y="4233863"/>
          <p14:tracePt t="52518" x="2271713" y="4233863"/>
          <p14:tracePt t="52524" x="2374900" y="4233863"/>
          <p14:tracePt t="52532" x="2463800" y="4233863"/>
          <p14:tracePt t="52541" x="2479675" y="4233863"/>
          <p14:tracePt t="52549" x="2487613" y="4233863"/>
          <p14:tracePt t="52556" x="2495550" y="4233863"/>
          <p14:tracePt t="52612" x="2503488" y="4233863"/>
          <p14:tracePt t="53220" x="2455863" y="4233863"/>
          <p14:tracePt t="53232" x="2439988" y="4233863"/>
          <p14:tracePt t="53236" x="2416175" y="4233863"/>
          <p14:tracePt t="53245" x="2400300" y="4233863"/>
          <p14:tracePt t="53252" x="2359025" y="4233863"/>
          <p14:tracePt t="53262" x="2303463" y="4233863"/>
          <p14:tracePt t="53268" x="2239963" y="4225925"/>
          <p14:tracePt t="53278" x="2200275" y="4217988"/>
          <p14:tracePt t="53284" x="2112963" y="4202113"/>
          <p14:tracePt t="53293" x="2017713" y="4186238"/>
          <p14:tracePt t="53300" x="1936750" y="4178300"/>
          <p14:tracePt t="53308" x="1817688" y="4146550"/>
          <p14:tracePt t="53317" x="1778000" y="4138613"/>
          <p14:tracePt t="53324" x="1738313" y="4130675"/>
          <p14:tracePt t="53333" x="1714500" y="4130675"/>
          <p14:tracePt t="53340" x="1674813" y="4122738"/>
          <p14:tracePt t="53348" x="1666875" y="4114800"/>
          <p14:tracePt t="53357" x="1658938" y="4106863"/>
          <p14:tracePt t="53365" x="1651000" y="4106863"/>
          <p14:tracePt t="53396" x="1641475" y="4106863"/>
          <p14:tracePt t="53404" x="1633538" y="4106863"/>
          <p14:tracePt t="53421" x="1625600" y="4098925"/>
          <p14:tracePt t="53428" x="1609725" y="4090988"/>
          <p14:tracePt t="53437" x="1601788" y="4083050"/>
          <p14:tracePt t="53445" x="1554163" y="4067175"/>
          <p14:tracePt t="53453" x="1530350" y="4067175"/>
          <p14:tracePt t="53462" x="1490663" y="4067175"/>
          <p14:tracePt t="53469" x="1411288" y="4059238"/>
          <p14:tracePt t="53477" x="1371600" y="4051300"/>
          <p14:tracePt t="53484" x="1300163" y="4035425"/>
          <p14:tracePt t="53492" x="1274763" y="4027488"/>
          <p14:tracePt t="53500" x="1235075" y="4019550"/>
          <p14:tracePt t="53508" x="1195388" y="4019550"/>
          <p14:tracePt t="53516" x="1171575" y="4019550"/>
          <p14:tracePt t="53525" x="1116013" y="4011613"/>
          <p14:tracePt t="53536" x="1092200" y="4011613"/>
          <p14:tracePt t="53541" x="1068388" y="4011613"/>
          <p14:tracePt t="53548" x="1052513" y="4011613"/>
          <p14:tracePt t="53556" x="1044575" y="4011613"/>
          <p14:tracePt t="53564" x="1036638" y="4011613"/>
          <p14:tracePt t="53572" x="1020763" y="4011613"/>
          <p14:tracePt t="53580" x="1004888" y="4011613"/>
          <p14:tracePt t="53597" x="996950" y="4011613"/>
          <p14:tracePt t="53604" x="989013" y="4011613"/>
          <p14:tracePt t="53613" x="981075" y="4011613"/>
          <p14:tracePt t="53621" x="973138" y="4019550"/>
          <p14:tracePt t="53628" x="965200" y="4019550"/>
          <p14:tracePt t="53636" x="949325" y="4027488"/>
          <p14:tracePt t="53645" x="933450" y="4027488"/>
          <p14:tracePt t="53652" x="933450" y="4043363"/>
          <p14:tracePt t="53661" x="900113" y="4051300"/>
          <p14:tracePt t="53669" x="892175" y="4059238"/>
          <p14:tracePt t="53677" x="884238" y="4059238"/>
          <p14:tracePt t="53688" x="876300" y="4075113"/>
          <p14:tracePt t="53693" x="868363" y="4083050"/>
          <p14:tracePt t="53701" x="852488" y="4090988"/>
          <p14:tracePt t="53708" x="844550" y="4098925"/>
          <p14:tracePt t="53717" x="836613" y="4114800"/>
          <p14:tracePt t="53724" x="828675" y="4122738"/>
          <p14:tracePt t="53732" x="820738" y="4130675"/>
          <p14:tracePt t="53740" x="820738" y="4138613"/>
          <p14:tracePt t="53749" x="820738" y="4146550"/>
          <p14:tracePt t="53892" x="820738" y="4154488"/>
          <p14:tracePt t="54103" x="820738" y="4162425"/>
          <p14:tracePt t="54117" x="828675" y="4170363"/>
          <p14:tracePt t="54124" x="836613" y="4170363"/>
          <p14:tracePt t="54132" x="852488" y="4178300"/>
          <p14:tracePt t="54141" x="884238" y="4186238"/>
          <p14:tracePt t="54148" x="949325" y="4202113"/>
          <p14:tracePt t="54157" x="965200" y="4202113"/>
          <p14:tracePt t="54164" x="989013" y="4202113"/>
          <p14:tracePt t="54172" x="996950" y="4202113"/>
          <p14:tracePt t="54181" x="1012825" y="4202113"/>
          <p14:tracePt t="54188" x="1020763" y="4202113"/>
          <p14:tracePt t="54207" x="1036638" y="4202113"/>
          <p14:tracePt t="54213" x="1036638" y="4194175"/>
          <p14:tracePt t="54221" x="1044575" y="4194175"/>
          <p14:tracePt t="54229" x="1052513" y="4194175"/>
          <p14:tracePt t="54237" x="1060450" y="4178300"/>
          <p14:tracePt t="54244" x="1076325" y="4178300"/>
          <p14:tracePt t="54253" x="1084263" y="4170363"/>
          <p14:tracePt t="54260" x="1092200" y="4162425"/>
          <p14:tracePt t="54268" x="1100138" y="4154488"/>
          <p14:tracePt t="54276" x="1108075" y="4146550"/>
          <p14:tracePt t="54292" x="1116013" y="4146550"/>
          <p14:tracePt t="54300" x="1131888" y="4138613"/>
          <p14:tracePt t="54308" x="1131888" y="4130675"/>
          <p14:tracePt t="54317" x="1147763" y="4130675"/>
          <p14:tracePt t="54325" x="1163638" y="4114800"/>
          <p14:tracePt t="54333" x="1187450" y="4106863"/>
          <p14:tracePt t="54341" x="1203325" y="4098925"/>
          <p14:tracePt t="54349" x="1250950" y="4083050"/>
          <p14:tracePt t="54358" x="1274763" y="4083050"/>
          <p14:tracePt t="54372" x="1292225" y="4083050"/>
          <p14:tracePt t="54381" x="1300163" y="4083050"/>
          <p14:tracePt t="54388" x="1316038" y="4083050"/>
          <p14:tracePt t="54396" x="1323975" y="4083050"/>
          <p14:tracePt t="54407" x="1331913" y="4083050"/>
          <p14:tracePt t="54416" x="1339850" y="4075113"/>
          <p14:tracePt t="54420" x="1347788" y="4075113"/>
          <p14:tracePt t="54428" x="1355725" y="4075113"/>
          <p14:tracePt t="54444" x="1371600" y="4067175"/>
          <p14:tracePt t="54453" x="1379538" y="4067175"/>
          <p14:tracePt t="54460" x="1395413" y="4051300"/>
          <p14:tracePt t="54468" x="1403350" y="4043363"/>
          <p14:tracePt t="54476" x="1419225" y="4035425"/>
          <p14:tracePt t="54484" x="1419225" y="4027488"/>
          <p14:tracePt t="54492" x="1419225" y="4019550"/>
          <p14:tracePt t="54524" x="1419225" y="4011613"/>
          <p14:tracePt t="54532" x="1419225" y="4003675"/>
          <p14:tracePt t="54541" x="1403350" y="3995738"/>
          <p14:tracePt t="54549" x="1379538" y="3971925"/>
          <p14:tracePt t="54557" x="1363663" y="3956050"/>
          <p14:tracePt t="54564" x="1316038" y="3938588"/>
          <p14:tracePt t="54573" x="1243013" y="3906838"/>
          <p14:tracePt t="54581" x="1203325" y="3890963"/>
          <p14:tracePt t="54588" x="1147763" y="3883025"/>
          <p14:tracePt t="54596" x="1123950" y="3875088"/>
          <p14:tracePt t="54733" x="1116013" y="3875088"/>
          <p14:tracePt t="54813" x="1108075" y="3875088"/>
          <p14:tracePt t="55285" x="1108075" y="3883025"/>
          <p14:tracePt t="55292" x="1108075" y="3906838"/>
          <p14:tracePt t="55300" x="1108075" y="3922713"/>
          <p14:tracePt t="55308" x="1116013" y="3922713"/>
          <p14:tracePt t="55316" x="1131888" y="3938588"/>
          <p14:tracePt t="55326" x="1139825" y="3948113"/>
          <p14:tracePt t="55332" x="1163638" y="3963988"/>
          <p14:tracePt t="55341" x="1179513" y="3971925"/>
          <p14:tracePt t="55352" x="1195388" y="3971925"/>
          <p14:tracePt t="55356" x="1203325" y="3987800"/>
          <p14:tracePt t="55365" x="1219200" y="3995738"/>
          <p14:tracePt t="55372" x="1227138" y="3995738"/>
          <p14:tracePt t="55380" x="1235075" y="4003675"/>
          <p14:tracePt t="55389" x="1243013" y="4003675"/>
          <p14:tracePt t="55405" x="1250950" y="4003675"/>
          <p14:tracePt t="55428" x="1258888" y="4003675"/>
          <p14:tracePt t="55437" x="1266825" y="4003675"/>
          <p14:tracePt t="55444" x="1274763" y="4003675"/>
          <p14:tracePt t="55460" x="1284288" y="4003675"/>
          <p14:tracePt t="55468" x="1292225" y="4003675"/>
          <p14:tracePt t="55476" x="1300163" y="4003675"/>
          <p14:tracePt t="55492" x="1308100" y="4003675"/>
          <p14:tracePt t="55517" x="1323975" y="4003675"/>
          <p14:tracePt t="55532" x="1331913" y="4003675"/>
          <p14:tracePt t="55549" x="1339850" y="4003675"/>
          <p14:tracePt t="55558" x="1347788" y="4003675"/>
          <p14:tracePt t="55564" x="1355725" y="4003675"/>
          <p14:tracePt t="55636" x="1363663" y="4003675"/>
          <p14:tracePt t="55644" x="1371600" y="4011613"/>
          <p14:tracePt t="55657" x="1379538" y="4011613"/>
          <p14:tracePt t="55660" x="1387475" y="4019550"/>
          <p14:tracePt t="55669" x="1411288" y="4027488"/>
          <p14:tracePt t="55677" x="1427163" y="4043363"/>
          <p14:tracePt t="55684" x="1443038" y="4043363"/>
          <p14:tracePt t="55693" x="1450975" y="4051300"/>
          <p14:tracePt t="55701" x="1458913" y="4059238"/>
          <p14:tracePt t="55710" x="1474788" y="4059238"/>
          <p14:tracePt t="55716" x="1482725" y="4059238"/>
          <p14:tracePt t="55725" x="1498600" y="4075113"/>
          <p14:tracePt t="55732" x="1506538" y="4075113"/>
          <p14:tracePt t="55741" x="1522413" y="4075113"/>
          <p14:tracePt t="55749" x="1538288" y="4075113"/>
          <p14:tracePt t="55758" x="1538288" y="4083050"/>
          <p14:tracePt t="55765" x="1554163" y="4083050"/>
          <p14:tracePt t="57069" x="1554163" y="4075113"/>
          <p14:tracePt t="57076" x="1554163" y="3995738"/>
          <p14:tracePt t="57084" x="1554163" y="3930650"/>
          <p14:tracePt t="57092" x="1554163" y="3827463"/>
          <p14:tracePt t="57101" x="1554163" y="3740150"/>
          <p14:tracePt t="57292" x="1554163" y="3763963"/>
          <p14:tracePt t="57300" x="1546225" y="3763963"/>
          <p14:tracePt t="57308" x="1546225" y="3779838"/>
          <p14:tracePt t="57317" x="1538288" y="3779838"/>
          <p14:tracePt t="57325" x="1530350" y="3779838"/>
          <p14:tracePt t="57333" x="1522413" y="3779838"/>
          <p14:tracePt t="57350" x="1514475" y="3779838"/>
          <p14:tracePt t="57357" x="1514475" y="3787775"/>
          <p14:tracePt t="57365" x="1506538" y="3787775"/>
          <p14:tracePt t="57373" x="1506538" y="3795713"/>
          <p14:tracePt t="57381" x="1506538" y="3803650"/>
          <p14:tracePt t="57389" x="1498600" y="3811588"/>
          <p14:tracePt t="57405" x="1490663" y="3827463"/>
          <p14:tracePt t="57413" x="1490663" y="3835400"/>
          <p14:tracePt t="57420" x="1490663" y="3843338"/>
          <p14:tracePt t="57429" x="1482725" y="3851275"/>
          <p14:tracePt t="57436" x="1466850" y="3859213"/>
          <p14:tracePt t="57445" x="1466850" y="3875088"/>
          <p14:tracePt t="57452" x="1458913" y="3883025"/>
          <p14:tracePt t="57461" x="1443038" y="3930650"/>
          <p14:tracePt t="57468" x="1435100" y="3971925"/>
          <p14:tracePt t="57477" x="1427163" y="3979863"/>
          <p14:tracePt t="57485" x="1411288" y="4003675"/>
          <p14:tracePt t="57492" x="1395413" y="4075113"/>
          <p14:tracePt t="57500" x="1379538" y="4146550"/>
          <p14:tracePt t="57508" x="1363663" y="4233863"/>
          <p14:tracePt t="57516" x="1347788" y="4354513"/>
          <p14:tracePt t="57525" x="1308100" y="4465638"/>
          <p14:tracePt t="57533" x="1292225" y="4552950"/>
          <p14:tracePt t="57540" x="1284288" y="4616450"/>
          <p14:tracePt t="57550" x="1266825" y="4697413"/>
          <p14:tracePt t="57557" x="1266825" y="4745038"/>
          <p14:tracePt t="57564" x="1258888" y="4784725"/>
          <p14:tracePt t="57573" x="1258888" y="4800600"/>
          <p14:tracePt t="57580" x="1258888" y="4848225"/>
          <p14:tracePt t="57588" x="1250950" y="4856163"/>
          <p14:tracePt t="57597" x="1250950" y="4879975"/>
          <p14:tracePt t="57613" x="1250950" y="4887913"/>
          <p14:tracePt t="57620" x="1250950" y="4895850"/>
          <p14:tracePt t="57625" x="1250950" y="4903788"/>
          <p14:tracePt t="57637" x="1243013" y="4903788"/>
          <p14:tracePt t="57645" x="1243013" y="4911725"/>
          <p14:tracePt t="57652" x="1243013" y="4927600"/>
          <p14:tracePt t="57661" x="1235075" y="4943475"/>
          <p14:tracePt t="57669" x="1227138" y="4959350"/>
          <p14:tracePt t="57677" x="1219200" y="5008563"/>
          <p14:tracePt t="57685" x="1211263" y="5024438"/>
          <p14:tracePt t="57692" x="1203325" y="5040313"/>
          <p14:tracePt t="57701" x="1187450" y="5048250"/>
          <p14:tracePt t="57709" x="1179513" y="5072063"/>
          <p14:tracePt t="57717" x="1155700" y="5087938"/>
          <p14:tracePt t="57724" x="1131888" y="5119688"/>
          <p14:tracePt t="57733" x="1052513" y="5143500"/>
          <p14:tracePt t="57740" x="1020763" y="5191125"/>
          <p14:tracePt t="57749" x="981075" y="5246688"/>
          <p14:tracePt t="57757" x="965200" y="5262563"/>
          <p14:tracePt t="57766" x="949325" y="5278438"/>
          <p14:tracePt t="57776" x="949325" y="5286375"/>
          <p14:tracePt t="57780" x="941388" y="5302250"/>
          <p14:tracePt t="57788" x="933450" y="5302250"/>
          <p14:tracePt t="57806" x="933450" y="5310188"/>
          <p14:tracePt t="57837" x="925513" y="5319713"/>
          <p14:tracePt t="57860" x="917575" y="5319713"/>
          <p14:tracePt t="57868" x="917575" y="5327650"/>
          <p14:tracePt t="57949" x="917575" y="5310188"/>
          <p14:tracePt t="57957" x="917575" y="5302250"/>
          <p14:tracePt t="57965" x="917575" y="5286375"/>
          <p14:tracePt t="57973" x="925513" y="5222875"/>
          <p14:tracePt t="57981" x="941388" y="5167313"/>
          <p14:tracePt t="57989" x="957263" y="5064125"/>
          <p14:tracePt t="57996" x="973138" y="5024438"/>
          <p14:tracePt t="58004" x="973138" y="5016500"/>
          <p14:tracePt t="58197" x="973138" y="5008563"/>
          <p14:tracePt t="58205" x="957263" y="5008563"/>
          <p14:tracePt t="58213" x="957263" y="5000625"/>
          <p14:tracePt t="58269" x="949325" y="5000625"/>
          <p14:tracePt t="58276" x="941388" y="5008563"/>
          <p14:tracePt t="58284" x="933450" y="5008563"/>
          <p14:tracePt t="58292" x="933450" y="5016500"/>
          <p14:tracePt t="58301" x="925513" y="5016500"/>
          <p14:tracePt t="58309" x="925513" y="5024438"/>
          <p14:tracePt t="58317" x="917575" y="5032375"/>
          <p14:tracePt t="58325" x="908050" y="5032375"/>
          <p14:tracePt t="58340" x="892175" y="5048250"/>
          <p14:tracePt t="58348" x="868363" y="5056188"/>
          <p14:tracePt t="58356" x="860425" y="5064125"/>
          <p14:tracePt t="58365" x="844550" y="5087938"/>
          <p14:tracePt t="58372" x="828675" y="5103813"/>
          <p14:tracePt t="58385" x="812800" y="5111750"/>
          <p14:tracePt t="58389" x="804863" y="5127625"/>
          <p14:tracePt t="58396" x="773113" y="5135563"/>
          <p14:tracePt t="58406" x="765175" y="5151438"/>
          <p14:tracePt t="58413" x="757238" y="5151438"/>
          <p14:tracePt t="58422" x="757238" y="5167313"/>
          <p14:tracePt t="58428" x="749300" y="5167313"/>
          <p14:tracePt t="58566" x="749300" y="5151438"/>
          <p14:tracePt t="58580" x="749300" y="5143500"/>
          <p14:tracePt t="58588" x="749300" y="5135563"/>
          <p14:tracePt t="58597" x="749300" y="5127625"/>
          <p14:tracePt t="58604" x="749300" y="5111750"/>
          <p14:tracePt t="58612" x="741363" y="5103813"/>
          <p14:tracePt t="58621" x="741363" y="5095875"/>
          <p14:tracePt t="58629" x="733425" y="5087938"/>
          <p14:tracePt t="58645" x="725488" y="5087938"/>
          <p14:tracePt t="58653" x="725488" y="5080000"/>
          <p14:tracePt t="58661" x="725488" y="5072063"/>
          <p14:tracePt t="58684" x="717550" y="5072063"/>
          <p14:tracePt t="58718" x="709613" y="5072063"/>
          <p14:tracePt t="58732" x="701675" y="5072063"/>
          <p14:tracePt t="58740" x="685800" y="5072063"/>
          <p14:tracePt t="58756" x="677863" y="5072063"/>
          <p14:tracePt t="58765" x="661988" y="5080000"/>
          <p14:tracePt t="58781" x="654050" y="5080000"/>
          <p14:tracePt t="58988" x="654050" y="5072063"/>
          <p14:tracePt t="58997" x="654050" y="5064125"/>
          <p14:tracePt t="59006" x="654050" y="5056188"/>
          <p14:tracePt t="59012" x="654050" y="5048250"/>
          <p14:tracePt t="59029" x="654050" y="5040313"/>
          <p14:tracePt t="59200" x="661988" y="5040313"/>
          <p14:tracePt t="59269" x="661988" y="5048250"/>
          <p14:tracePt t="59276" x="661988" y="5056188"/>
          <p14:tracePt t="59284" x="661988" y="5080000"/>
          <p14:tracePt t="59292" x="661988" y="5095875"/>
          <p14:tracePt t="59301" x="661988" y="5111750"/>
          <p14:tracePt t="59308" x="661988" y="5119688"/>
          <p14:tracePt t="59316" x="661988" y="5135563"/>
          <p14:tracePt t="59324" x="661988" y="5143500"/>
          <p14:tracePt t="59333" x="661988" y="5151438"/>
          <p14:tracePt t="59348" x="661988" y="5159375"/>
          <p14:tracePt t="59468" x="654050" y="5159375"/>
          <p14:tracePt t="59484" x="646113" y="5167313"/>
          <p14:tracePt t="59493" x="638175" y="5167313"/>
          <p14:tracePt t="59501" x="638175" y="5175250"/>
          <p14:tracePt t="59508" x="630238" y="5183188"/>
          <p14:tracePt t="59516" x="622300" y="5183188"/>
          <p14:tracePt t="59525" x="622300" y="5191125"/>
          <p14:tracePt t="59532" x="614363" y="5191125"/>
          <p14:tracePt t="59556" x="614363" y="5199063"/>
          <p14:tracePt t="59581" x="614363" y="5207000"/>
          <p14:tracePt t="59596" x="606425" y="5214938"/>
          <p14:tracePt t="59605" x="606425" y="5222875"/>
          <p14:tracePt t="59620" x="606425" y="5230813"/>
          <p14:tracePt t="59629" x="606425" y="5238750"/>
          <p14:tracePt t="59646" x="606425" y="5246688"/>
          <p14:tracePt t="59668" x="606425" y="5254625"/>
          <p14:tracePt t="59700" x="606425" y="5262563"/>
          <p14:tracePt t="59708" x="606425" y="5270500"/>
          <p14:tracePt t="59724" x="598488" y="5278438"/>
          <p14:tracePt t="59740" x="598488" y="5294313"/>
          <p14:tracePt t="59757" x="598488" y="5302250"/>
          <p14:tracePt t="59764" x="598488" y="5310188"/>
          <p14:tracePt t="59773" x="590550" y="5319713"/>
          <p14:tracePt t="59780" x="590550" y="5327650"/>
          <p14:tracePt t="59789" x="590550" y="5343525"/>
          <p14:tracePt t="59797" x="590550" y="5351463"/>
          <p14:tracePt t="59805" x="590550" y="5359400"/>
          <p14:tracePt t="59812" x="590550" y="5375275"/>
          <p14:tracePt t="59829" x="590550" y="5391150"/>
          <p14:tracePt t="59836" x="590550" y="5399088"/>
          <p14:tracePt t="59861" x="590550" y="5407025"/>
          <p14:tracePt t="59881" x="590550" y="5414963"/>
          <p14:tracePt t="59884" x="638175" y="5430838"/>
          <p14:tracePt t="59893" x="646113" y="5438775"/>
          <p14:tracePt t="59897" x="693738" y="5446713"/>
          <p14:tracePt t="59908" x="701675" y="5454650"/>
          <p14:tracePt t="59916" x="717550" y="5462588"/>
          <p14:tracePt t="59925" x="733425" y="5470525"/>
          <p14:tracePt t="59932" x="749300" y="5470525"/>
          <p14:tracePt t="59940" x="765175" y="5470525"/>
          <p14:tracePt t="60029" x="765175" y="5478463"/>
          <p14:tracePt t="60038" x="749300" y="5478463"/>
          <p14:tracePt t="60051" x="749300" y="5486400"/>
          <p14:tracePt t="60053" x="741363" y="5486400"/>
          <p14:tracePt t="60068" x="733425" y="5486400"/>
          <p14:tracePt t="60077" x="733425" y="5494338"/>
          <p14:tracePt t="60084" x="725488" y="5494338"/>
          <p14:tracePt t="60157" x="725488" y="5502275"/>
          <p14:tracePt t="60173" x="725488" y="5510213"/>
          <p14:tracePt t="60181" x="725488" y="5526088"/>
          <p14:tracePt t="60189" x="725488" y="5534025"/>
          <p14:tracePt t="60200" x="725488" y="5541963"/>
          <p14:tracePt t="60212" x="725488" y="5549900"/>
          <p14:tracePt t="60277" x="725488" y="5557838"/>
          <p14:tracePt t="60285" x="725488" y="5565775"/>
          <p14:tracePt t="60301" x="725488" y="5573713"/>
          <p14:tracePt t="60309" x="717550" y="5581650"/>
          <p14:tracePt t="60317" x="709613" y="5605463"/>
          <p14:tracePt t="60324" x="693738" y="5613400"/>
          <p14:tracePt t="60334" x="693738" y="5621338"/>
          <p14:tracePt t="60340" x="685800" y="5629275"/>
          <p14:tracePt t="60357" x="685800" y="5637213"/>
          <p14:tracePt t="60372" x="677863" y="5645150"/>
          <p14:tracePt t="60453" x="677863" y="5653088"/>
          <p14:tracePt t="60461" x="685800" y="5653088"/>
          <p14:tracePt t="60468" x="693738" y="5653088"/>
          <p14:tracePt t="60484" x="701675" y="5653088"/>
          <p14:tracePt t="60493" x="717550" y="5653088"/>
          <p14:tracePt t="60505" x="725488" y="5653088"/>
          <p14:tracePt t="60581" x="733425" y="5653088"/>
          <p14:tracePt t="60645" x="741363" y="5653088"/>
          <p14:tracePt t="60893" x="749300" y="5653088"/>
          <p14:tracePt t="60917" x="757238" y="5645150"/>
          <p14:tracePt t="60932" x="757238" y="5637213"/>
          <p14:tracePt t="60949" x="765175" y="5629275"/>
          <p14:tracePt t="60973" x="773113" y="5629275"/>
          <p14:tracePt t="60980" x="773113" y="5621338"/>
          <p14:tracePt t="61305" x="773113" y="5629275"/>
          <p14:tracePt t="61311" x="765175" y="5637213"/>
          <p14:tracePt t="61317" x="765175" y="5653088"/>
          <p14:tracePt t="61326" x="765175" y="5662613"/>
          <p14:tracePt t="61332" x="765175" y="5686425"/>
          <p14:tracePt t="61349" x="757238" y="5694363"/>
          <p14:tracePt t="61364" x="757238" y="5702300"/>
          <p14:tracePt t="61421" x="749300" y="5702300"/>
          <p14:tracePt t="61428" x="733425" y="5726113"/>
          <p14:tracePt t="61437" x="717550" y="5741988"/>
          <p14:tracePt t="61452" x="709613" y="5757863"/>
          <p14:tracePt t="61597" x="701675" y="5757863"/>
          <p14:tracePt t="63118" x="709613" y="5757863"/>
          <p14:tracePt t="63437" x="701675" y="5757863"/>
          <p14:tracePt t="63461" x="693738" y="5757863"/>
          <p14:tracePt t="63468" x="685800" y="5757863"/>
          <p14:tracePt t="63476" x="677863" y="5757863"/>
          <p14:tracePt t="63703" x="677863" y="5749925"/>
          <p14:tracePt t="63717" x="677863" y="5734050"/>
          <p14:tracePt t="63724" x="677863" y="5726113"/>
          <p14:tracePt t="63734" x="677863" y="5718175"/>
          <p14:tracePt t="63741" x="677863" y="5710238"/>
          <p14:tracePt t="63750" x="677863" y="5702300"/>
          <p14:tracePt t="63756" x="677863" y="5694363"/>
          <p14:tracePt t="63764" x="677863" y="5686425"/>
          <p14:tracePt t="63773" x="677863" y="5678488"/>
          <p14:tracePt t="63788" x="677863" y="5670550"/>
          <p14:tracePt t="63796" x="677863" y="5662613"/>
          <p14:tracePt t="63805" x="677863" y="5653088"/>
          <p14:tracePt t="63820" x="677863" y="5637213"/>
          <p14:tracePt t="63840" x="677863" y="5629275"/>
          <p14:tracePt t="63852" x="677863" y="5621338"/>
          <p14:tracePt t="63868" x="677863" y="5613400"/>
          <p14:tracePt t="63876" x="677863" y="5605463"/>
          <p14:tracePt t="63892" x="677863" y="5597525"/>
          <p14:tracePt t="63909" x="677863" y="5589588"/>
          <p14:tracePt t="63917" x="669925" y="5573713"/>
          <p14:tracePt t="63925" x="669925" y="5565775"/>
          <p14:tracePt t="63933" x="669925" y="5557838"/>
          <p14:tracePt t="63941" x="669925" y="5534025"/>
          <p14:tracePt t="63950" x="661988" y="5526088"/>
          <p14:tracePt t="63957" x="661988" y="5518150"/>
          <p14:tracePt t="63965" x="661988" y="5510213"/>
          <p14:tracePt t="63980" x="661988" y="5502275"/>
          <p14:tracePt t="63992" x="654050" y="5502275"/>
          <p14:tracePt t="63997" x="654050" y="5494338"/>
          <p14:tracePt t="64004" x="654050" y="5486400"/>
          <p14:tracePt t="64013" x="654050" y="5478463"/>
          <p14:tracePt t="64028" x="646113" y="5462588"/>
          <p14:tracePt t="64036" x="646113" y="5446713"/>
          <p14:tracePt t="64045" x="638175" y="5407025"/>
          <p14:tracePt t="64052" x="630238" y="5383213"/>
          <p14:tracePt t="64061" x="630238" y="5319713"/>
          <p14:tracePt t="64069" x="630238" y="5302250"/>
          <p14:tracePt t="64076" x="630238" y="5286375"/>
          <p14:tracePt t="64084" x="622300" y="5270500"/>
          <p14:tracePt t="64095" x="622300" y="5262563"/>
          <p14:tracePt t="64106" x="606425" y="5254625"/>
          <p14:tracePt t="64117" x="606425" y="5246688"/>
          <p14:tracePt t="64145" x="606425" y="5238750"/>
          <p14:tracePt t="64173" x="606425" y="5230813"/>
          <p14:tracePt t="64197" x="606425" y="5214938"/>
          <p14:tracePt t="64204" x="614363" y="5214938"/>
          <p14:tracePt t="64213" x="614363" y="5207000"/>
          <p14:tracePt t="64220" x="614363" y="5199063"/>
          <p14:tracePt t="64245" x="614363" y="5191125"/>
          <p14:tracePt t="64252" x="614363" y="5183188"/>
          <p14:tracePt t="64268" x="614363" y="5175250"/>
          <p14:tracePt t="64320" x="614363" y="5167313"/>
          <p14:tracePt t="64333" x="614363" y="5159375"/>
          <p14:tracePt t="64341" x="614363" y="5151438"/>
          <p14:tracePt t="64357" x="614363" y="5143500"/>
          <p14:tracePt t="64365" x="614363" y="5135563"/>
          <p14:tracePt t="64373" x="614363" y="5127625"/>
          <p14:tracePt t="64381" x="622300" y="5119688"/>
          <p14:tracePt t="64527" x="622300" y="5127625"/>
          <p14:tracePt t="64532" x="622300" y="5135563"/>
          <p14:tracePt t="64541" x="622300" y="5143500"/>
          <p14:tracePt t="64549" x="630238" y="5151438"/>
          <p14:tracePt t="64564" x="630238" y="5159375"/>
          <p14:tracePt t="64572" x="630238" y="5167313"/>
          <p14:tracePt t="64588" x="630238" y="5175250"/>
          <p14:tracePt t="64596" x="630238" y="5183188"/>
          <p14:tracePt t="64604" x="630238" y="5191125"/>
          <p14:tracePt t="64612" x="630238" y="5199063"/>
          <p14:tracePt t="64620" x="630238" y="5207000"/>
          <p14:tracePt t="64629" x="630238" y="5214938"/>
          <p14:tracePt t="64645" x="630238" y="5222875"/>
          <p14:tracePt t="64661" x="630238" y="5230813"/>
          <p14:tracePt t="64677" x="630238" y="5238750"/>
          <p14:tracePt t="64684" x="630238" y="5246688"/>
          <p14:tracePt t="64693" x="622300" y="5254625"/>
          <p14:tracePt t="64701" x="614363" y="5262563"/>
          <p14:tracePt t="64725" x="614363" y="5270500"/>
          <p14:tracePt t="64820" x="606425" y="5270500"/>
          <p14:tracePt t="64836" x="590550" y="5270500"/>
          <p14:tracePt t="64845" x="574675" y="5270500"/>
          <p14:tracePt t="64852" x="550863" y="5270500"/>
          <p14:tracePt t="64861" x="533400" y="5270500"/>
          <p14:tracePt t="64868" x="485775" y="5278438"/>
          <p14:tracePt t="64886" x="461963" y="5286375"/>
          <p14:tracePt t="64893" x="446088" y="5302250"/>
          <p14:tracePt t="64901" x="430213" y="5302250"/>
          <p14:tracePt t="64924" x="430213" y="5310188"/>
          <p14:tracePt t="64949" x="422275" y="5310188"/>
          <p14:tracePt t="64972" x="414338" y="5327650"/>
          <p14:tracePt t="64981" x="406400" y="5327650"/>
          <p14:tracePt t="64988" x="398463" y="5343525"/>
          <p14:tracePt t="64996" x="398463" y="5351463"/>
          <p14:tracePt t="65004" x="382588" y="5383213"/>
          <p14:tracePt t="65014" x="382588" y="5399088"/>
          <p14:tracePt t="65022" x="374650" y="5414963"/>
          <p14:tracePt t="65029" x="374650" y="5438775"/>
          <p14:tracePt t="65037" x="374650" y="5446713"/>
          <p14:tracePt t="65044" x="366713" y="5462588"/>
          <p14:tracePt t="65060" x="366713" y="5470525"/>
          <p14:tracePt t="65068" x="366713" y="5478463"/>
          <p14:tracePt t="65076" x="366713" y="5486400"/>
          <p14:tracePt t="65084" x="366713" y="5494338"/>
          <p14:tracePt t="65092" x="366713" y="5510213"/>
          <p14:tracePt t="65101" x="366713" y="5534025"/>
          <p14:tracePt t="65109" x="366713" y="5541963"/>
          <p14:tracePt t="65117" x="366713" y="5549900"/>
          <p14:tracePt t="65125" x="366713" y="5565775"/>
          <p14:tracePt t="65148" x="366713" y="5573713"/>
          <p14:tracePt t="65173" x="382588" y="5573713"/>
          <p14:tracePt t="65189" x="390525" y="5573713"/>
          <p14:tracePt t="65197" x="414338" y="5573713"/>
          <p14:tracePt t="65204" x="422275" y="5573713"/>
          <p14:tracePt t="65212" x="438150" y="5573713"/>
          <p14:tracePt t="65220" x="454025" y="5573713"/>
          <p14:tracePt t="65228" x="461963" y="5573713"/>
          <p14:tracePt t="65236" x="469900" y="5565775"/>
          <p14:tracePt t="65245" x="477838" y="5565775"/>
          <p14:tracePt t="65252" x="485775" y="5549900"/>
          <p14:tracePt t="65260" x="493713" y="5549900"/>
          <p14:tracePt t="65268" x="493713" y="5541963"/>
          <p14:tracePt t="65276" x="509588" y="5541963"/>
          <p14:tracePt t="65285" x="509588" y="5534025"/>
          <p14:tracePt t="65293" x="509588" y="5526088"/>
          <p14:tracePt t="65317" x="509588" y="5518150"/>
          <p14:tracePt t="65324" x="517525" y="5518150"/>
          <p14:tracePt t="65341" x="517525" y="5510213"/>
          <p14:tracePt t="65350" x="517525" y="5502275"/>
          <p14:tracePt t="65356" x="517525" y="5494338"/>
          <p14:tracePt t="65366" x="517525" y="5478463"/>
          <p14:tracePt t="65372" x="517525" y="5470525"/>
          <p14:tracePt t="65381" x="517525" y="5462588"/>
          <p14:tracePt t="65388" x="517525" y="5438775"/>
          <p14:tracePt t="65396" x="517525" y="5430838"/>
          <p14:tracePt t="65404" x="517525" y="5422900"/>
          <p14:tracePt t="65412" x="517525" y="5414963"/>
          <p14:tracePt t="65420" x="517525" y="5407025"/>
          <p14:tracePt t="65428" x="517525" y="5399088"/>
          <p14:tracePt t="65437" x="517525" y="5391150"/>
          <p14:tracePt t="65445" x="517525" y="5383213"/>
          <p14:tracePt t="65452" x="509588" y="5375275"/>
          <p14:tracePt t="65461" x="509588" y="5367338"/>
          <p14:tracePt t="65477" x="509588" y="5359400"/>
          <p14:tracePt t="65484" x="509588" y="5351463"/>
          <p14:tracePt t="65493" x="509588" y="5343525"/>
          <p14:tracePt t="65518" x="509588" y="5335588"/>
          <p14:tracePt t="65524" x="501650" y="5335588"/>
          <p14:tracePt t="65541" x="501650" y="5327650"/>
          <p14:tracePt t="65549" x="501650" y="5319713"/>
          <p14:tracePt t="65557" x="485775" y="5319713"/>
          <p14:tracePt t="65565" x="477838" y="5302250"/>
          <p14:tracePt t="65583" x="469900" y="5302250"/>
          <p14:tracePt t="65588" x="469900" y="5294313"/>
          <p14:tracePt t="65629" x="461963" y="5294313"/>
          <p14:tracePt t="65644" x="454025" y="5294313"/>
          <p14:tracePt t="65657" x="446088" y="5294313"/>
          <p14:tracePt t="65660" x="438150" y="5294313"/>
          <p14:tracePt t="65668" x="430213" y="5294313"/>
          <p14:tracePt t="65684" x="422275" y="5294313"/>
          <p14:tracePt t="65692" x="414338" y="5294313"/>
          <p14:tracePt t="65709" x="406400" y="5302250"/>
          <p14:tracePt t="65716" x="398463" y="5310188"/>
          <p14:tracePt t="65725" x="390525" y="5310188"/>
          <p14:tracePt t="65733" x="390525" y="5319713"/>
          <p14:tracePt t="65740" x="374650" y="5327650"/>
          <p14:tracePt t="65757" x="358775" y="5335588"/>
          <p14:tracePt t="65765" x="358775" y="5343525"/>
          <p14:tracePt t="65772" x="358775" y="5351463"/>
          <p14:tracePt t="65782" x="350838" y="5367338"/>
          <p14:tracePt t="65788" x="350838" y="5383213"/>
          <p14:tracePt t="65798" x="342900" y="5399088"/>
          <p14:tracePt t="65809" x="342900" y="5407025"/>
          <p14:tracePt t="65812" x="342900" y="5438775"/>
          <p14:tracePt t="65820" x="342900" y="5446713"/>
          <p14:tracePt t="65828" x="342900" y="5454650"/>
          <p14:tracePt t="65836" x="342900" y="5462588"/>
          <p14:tracePt t="65884" x="350838" y="5462588"/>
          <p14:tracePt t="65892" x="358775" y="5462588"/>
          <p14:tracePt t="65900" x="374650" y="5462588"/>
          <p14:tracePt t="65908" x="390525" y="5454650"/>
          <p14:tracePt t="65916" x="398463" y="5454650"/>
          <p14:tracePt t="65925" x="422275" y="5454650"/>
          <p14:tracePt t="65932" x="438150" y="5446713"/>
          <p14:tracePt t="65940" x="446088" y="5438775"/>
          <p14:tracePt t="65948" x="446088" y="5430838"/>
          <p14:tracePt t="65961" x="454025" y="5422900"/>
          <p14:tracePt t="65973" x="454025" y="5414963"/>
          <p14:tracePt t="65981" x="461963" y="5407025"/>
          <p14:tracePt t="66150" x="461963" y="5414963"/>
          <p14:tracePt t="66320" x="461963" y="5407025"/>
          <p14:tracePt t="66342" x="469900" y="5407025"/>
          <p14:tracePt t="66477" x="485775" y="5414963"/>
          <p14:tracePt t="66493" x="493713" y="5414963"/>
          <p14:tracePt t="66509" x="501650" y="5422900"/>
          <p14:tracePt t="66621" x="509588" y="5422900"/>
          <p14:tracePt t="66644" x="517525" y="5422900"/>
          <p14:tracePt t="67806" x="525463" y="5422900"/>
          <p14:tracePt t="67813" x="533400" y="5414963"/>
          <p14:tracePt t="67822" x="541338" y="5414963"/>
          <p14:tracePt t="67828" x="550863" y="5414963"/>
          <p14:tracePt t="67836" x="598488" y="5407025"/>
          <p14:tracePt t="67844" x="630238" y="5407025"/>
          <p14:tracePt t="67852" x="677863" y="5399088"/>
          <p14:tracePt t="67860" x="788988" y="5399088"/>
          <p14:tracePt t="67869" x="852488" y="5391150"/>
          <p14:tracePt t="67889" x="1108075" y="5375275"/>
          <p14:tracePt t="67892" x="1219200" y="5375275"/>
          <p14:tracePt t="67901" x="1323975" y="5367338"/>
          <p14:tracePt t="67909" x="1411288" y="5367338"/>
          <p14:tracePt t="67918" x="1474788" y="5367338"/>
          <p14:tracePt t="67926" x="1490663" y="5367338"/>
          <p14:tracePt t="67932" x="1506538" y="5359400"/>
          <p14:tracePt t="67940" x="1522413" y="5359400"/>
          <p14:tracePt t="67949" x="1530350" y="5359400"/>
          <p14:tracePt t="67957" x="1538288" y="5359400"/>
          <p14:tracePt t="67965" x="1546225" y="5359400"/>
          <p14:tracePt t="67973" x="1554163" y="5359400"/>
          <p14:tracePt t="67980" x="1562100" y="5359400"/>
          <p14:tracePt t="67996" x="1570038" y="5359400"/>
          <p14:tracePt t="68005" x="1570038" y="5351463"/>
          <p14:tracePt t="68012" x="1577975" y="5351463"/>
          <p14:tracePt t="68021" x="1585913" y="5351463"/>
          <p14:tracePt t="68029" x="1593850" y="5351463"/>
          <p14:tracePt t="68038" x="1601788" y="5351463"/>
          <p14:tracePt t="68084" x="1609725" y="5351463"/>
          <p14:tracePt t="68092" x="1617663" y="5359400"/>
          <p14:tracePt t="68100" x="1633538" y="5367338"/>
          <p14:tracePt t="68108" x="1641475" y="5391150"/>
          <p14:tracePt t="68117" x="1682750" y="5438775"/>
          <p14:tracePt t="68124" x="1762125" y="5510213"/>
          <p14:tracePt t="68132" x="1849438" y="5534025"/>
          <p14:tracePt t="68140" x="1889125" y="5565775"/>
          <p14:tracePt t="68148" x="1905000" y="5581650"/>
          <p14:tracePt t="68156" x="1920875" y="5597525"/>
          <p14:tracePt t="68165" x="1928813" y="5605463"/>
          <p14:tracePt t="68188" x="1928813" y="5613400"/>
          <p14:tracePt t="68197" x="1936750" y="5613400"/>
          <p14:tracePt t="68233" x="1928813" y="5621338"/>
          <p14:tracePt t="68244" x="1920875" y="5645150"/>
          <p14:tracePt t="68252" x="1912938" y="5653088"/>
          <p14:tracePt t="68261" x="1881188" y="5678488"/>
          <p14:tracePt t="68269" x="1873250" y="5686425"/>
          <p14:tracePt t="68276" x="1833563" y="5702300"/>
          <p14:tracePt t="68285" x="1809750" y="5710238"/>
          <p14:tracePt t="68293" x="1793875" y="5718175"/>
          <p14:tracePt t="68300" x="1785938" y="5726113"/>
          <p14:tracePt t="68308" x="1770063" y="5726113"/>
          <p14:tracePt t="68317" x="1762125" y="5726113"/>
          <p14:tracePt t="68324" x="1754188" y="5741988"/>
          <p14:tracePt t="68333" x="1746250" y="5741988"/>
          <p14:tracePt t="68340" x="1738313" y="5757863"/>
          <p14:tracePt t="68348" x="1722438" y="5757863"/>
          <p14:tracePt t="68356" x="1714500" y="5773738"/>
          <p14:tracePt t="68365" x="1706563" y="5781675"/>
          <p14:tracePt t="68372" x="1698625" y="5797550"/>
          <p14:tracePt t="68384" x="1651000" y="5805488"/>
          <p14:tracePt t="68389" x="1641475" y="5821363"/>
          <p14:tracePt t="68396" x="1625600" y="5837238"/>
          <p14:tracePt t="68405" x="1617663" y="5845175"/>
          <p14:tracePt t="68412" x="1601788" y="5853113"/>
          <p14:tracePt t="68421" x="1585913" y="5861050"/>
          <p14:tracePt t="68428" x="1585913" y="5868988"/>
          <p14:tracePt t="68437" x="1570038" y="5884863"/>
          <p14:tracePt t="68444" x="1562100" y="5892800"/>
          <p14:tracePt t="68452" x="1554163" y="5900738"/>
          <p14:tracePt t="68484" x="1538288" y="5900738"/>
          <p14:tracePt t="68492" x="1538288" y="5908675"/>
          <p14:tracePt t="68509" x="1530350" y="5916613"/>
          <p14:tracePt t="68525" x="1522413" y="5924550"/>
          <p14:tracePt t="68537" x="1514475" y="5924550"/>
          <p14:tracePt t="68540" x="1506538" y="5924550"/>
          <p14:tracePt t="68549" x="1506538" y="5932488"/>
          <p14:tracePt t="68558" x="1498600" y="5932488"/>
          <p14:tracePt t="68653" x="1490663" y="5932488"/>
          <p14:tracePt t="68661" x="1490663" y="5924550"/>
          <p14:tracePt t="68669" x="1482725" y="5916613"/>
          <p14:tracePt t="68688" x="1482725" y="5908675"/>
          <p14:tracePt t="68708" x="1482725" y="5900738"/>
          <p14:tracePt t="68716" x="1482725" y="5892800"/>
          <p14:tracePt t="68724" x="1482725" y="5884863"/>
          <p14:tracePt t="68732" x="1474788" y="5884863"/>
          <p14:tracePt t="68756" x="1474788" y="5876925"/>
          <p14:tracePt t="68813" x="1466850" y="5876925"/>
          <p14:tracePt t="68829" x="1466850" y="5884863"/>
          <p14:tracePt t="68840" x="1458913" y="5884863"/>
          <p14:tracePt t="68845" x="1443038" y="5892800"/>
          <p14:tracePt t="68853" x="1403350" y="5908675"/>
          <p14:tracePt t="68861" x="1387475" y="5916613"/>
          <p14:tracePt t="68873" x="1371600" y="5948363"/>
          <p14:tracePt t="68876" x="1355725" y="5964238"/>
          <p14:tracePt t="68884" x="1331913" y="5980113"/>
          <p14:tracePt t="68893" x="1323975" y="6005513"/>
          <p14:tracePt t="68900" x="1308100" y="6013450"/>
          <p14:tracePt t="68917" x="1300163" y="6021388"/>
          <p14:tracePt t="68972" x="1300163" y="6013450"/>
          <p14:tracePt t="68981" x="1300163" y="5995988"/>
          <p14:tracePt t="68992" x="1300163" y="5988050"/>
          <p14:tracePt t="68997" x="1300163" y="5980113"/>
          <p14:tracePt t="69004" x="1300163" y="5964238"/>
          <p14:tracePt t="69012" x="1300163" y="5948363"/>
          <p14:tracePt t="69021" x="1292225" y="5948363"/>
          <p14:tracePt t="69028" x="1292225" y="5940425"/>
          <p14:tracePt t="69045" x="1292225" y="5932488"/>
          <p14:tracePt t="69101" x="1284288" y="5924550"/>
          <p14:tracePt t="69109" x="1274763" y="5924550"/>
          <p14:tracePt t="69125" x="1258888" y="5924550"/>
          <p14:tracePt t="69132" x="1250950" y="5924550"/>
          <p14:tracePt t="69141" x="1243013" y="5924550"/>
          <p14:tracePt t="69149" x="1227138" y="5924550"/>
          <p14:tracePt t="69156" x="1219200" y="5924550"/>
          <p14:tracePt t="69271" x="1227138" y="5924550"/>
          <p14:tracePt t="69278" x="1235075" y="5924550"/>
          <p14:tracePt t="69293" x="1243013" y="5924550"/>
          <p14:tracePt t="69300" x="1250950" y="5924550"/>
          <p14:tracePt t="69308" x="1258888" y="5916613"/>
          <p14:tracePt t="69326" x="1266825" y="5908675"/>
          <p14:tracePt t="69340" x="1266825" y="5892800"/>
          <p14:tracePt t="69348" x="1266825" y="5884863"/>
          <p14:tracePt t="69356" x="1258888" y="5861050"/>
          <p14:tracePt t="69365" x="1250950" y="5853113"/>
          <p14:tracePt t="69372" x="1227138" y="5829300"/>
          <p14:tracePt t="69381" x="1187450" y="5797550"/>
          <p14:tracePt t="69388" x="1108075" y="5773738"/>
          <p14:tracePt t="69397" x="1052513" y="5749925"/>
          <p14:tracePt t="69406" x="1036638" y="5741988"/>
          <p14:tracePt t="69412" x="996950" y="5734050"/>
          <p14:tracePt t="69420" x="965200" y="5718175"/>
          <p14:tracePt t="69428" x="949325" y="5710238"/>
          <p14:tracePt t="69437" x="941388" y="5710238"/>
          <p14:tracePt t="69444" x="925513" y="5702300"/>
          <p14:tracePt t="69453" x="925513" y="5694363"/>
          <p14:tracePt t="69557" x="917575" y="5694363"/>
          <p14:tracePt t="69565" x="908050" y="5678488"/>
          <p14:tracePt t="69572" x="892175" y="5678488"/>
          <p14:tracePt t="69581" x="868363" y="5670550"/>
          <p14:tracePt t="69589" x="796925" y="5653088"/>
          <p14:tracePt t="69597" x="781050" y="5637213"/>
          <p14:tracePt t="69604" x="677863" y="5613400"/>
          <p14:tracePt t="69612" x="638175" y="5597525"/>
          <p14:tracePt t="69620" x="598488" y="5589588"/>
          <p14:tracePt t="69629" x="582613" y="5589588"/>
          <p14:tracePt t="69853" x="582613" y="5597525"/>
          <p14:tracePt t="69861" x="590550" y="5613400"/>
          <p14:tracePt t="69868" x="598488" y="5629275"/>
          <p14:tracePt t="69876" x="630238" y="5670550"/>
          <p14:tracePt t="69886" x="646113" y="5686425"/>
          <p14:tracePt t="69893" x="661988" y="5694363"/>
          <p14:tracePt t="69901" x="693738" y="5718175"/>
          <p14:tracePt t="69909" x="757238" y="5749925"/>
          <p14:tracePt t="69918" x="765175" y="5757863"/>
          <p14:tracePt t="69925" x="820738" y="5773738"/>
          <p14:tracePt t="69932" x="852488" y="5781675"/>
          <p14:tracePt t="69940" x="876300" y="5797550"/>
          <p14:tracePt t="69948" x="900113" y="5797550"/>
          <p14:tracePt t="69956" x="908050" y="5805488"/>
          <p14:tracePt t="69964" x="917575" y="5805488"/>
          <p14:tracePt t="69973" x="925513" y="5805488"/>
          <p14:tracePt t="70053" x="933450" y="5805488"/>
          <p14:tracePt t="70061" x="957263" y="5805488"/>
          <p14:tracePt t="70069" x="965200" y="5805488"/>
          <p14:tracePt t="70076" x="973138" y="5805488"/>
          <p14:tracePt t="70085" x="996950" y="5805488"/>
          <p14:tracePt t="70093" x="1004888" y="5805488"/>
          <p14:tracePt t="70102" x="1028700" y="5805488"/>
          <p14:tracePt t="70109" x="1052513" y="5805488"/>
          <p14:tracePt t="70117" x="1060450" y="5805488"/>
          <p14:tracePt t="70125" x="1068388" y="5805488"/>
          <p14:tracePt t="70132" x="1076325" y="5805488"/>
          <p14:tracePt t="70140" x="1084263" y="5805488"/>
          <p14:tracePt t="70149" x="1092200" y="5805488"/>
          <p14:tracePt t="70157" x="1100138" y="5805488"/>
          <p14:tracePt t="70164" x="1108075" y="5805488"/>
          <p14:tracePt t="70173" x="1116013" y="5805488"/>
          <p14:tracePt t="70180" x="1123950" y="5805488"/>
          <p14:tracePt t="70189" x="1139825" y="5805488"/>
          <p14:tracePt t="70197" x="1147763" y="5805488"/>
          <p14:tracePt t="70202" x="1155700" y="5813425"/>
          <p14:tracePt t="70213" x="1155700" y="5821363"/>
          <p14:tracePt t="70220" x="1171575" y="5829300"/>
          <p14:tracePt t="70236" x="1179513" y="5837238"/>
          <p14:tracePt t="70245" x="1187450" y="5845175"/>
          <p14:tracePt t="70253" x="1195388" y="5853113"/>
          <p14:tracePt t="70260" x="1203325" y="5861050"/>
          <p14:tracePt t="70268" x="1219200" y="5868988"/>
          <p14:tracePt t="70276" x="1227138" y="5876925"/>
          <p14:tracePt t="70284" x="1235075" y="5876925"/>
          <p14:tracePt t="70292" x="1235075" y="5884863"/>
          <p14:tracePt t="70444" x="1235075" y="5892800"/>
          <p14:tracePt t="70468" x="1235075" y="5900738"/>
          <p14:tracePt t="70484" x="1235075" y="5908675"/>
          <p14:tracePt t="70493" x="1235075" y="5916613"/>
          <p14:tracePt t="70517" x="1243013" y="5916613"/>
          <p14:tracePt t="70557" x="1250950" y="5916613"/>
          <p14:tracePt t="70564" x="1258888" y="5916613"/>
          <p14:tracePt t="70572" x="1266825" y="5916613"/>
          <p14:tracePt t="70581" x="1274763" y="5916613"/>
          <p14:tracePt t="70589" x="1292225" y="5916613"/>
          <p14:tracePt t="70597" x="1300163" y="5916613"/>
          <p14:tracePt t="70605" x="1308100" y="5916613"/>
          <p14:tracePt t="70612" x="1331913" y="5916613"/>
          <p14:tracePt t="70621" x="1339850" y="5916613"/>
          <p14:tracePt t="70629" x="1363663" y="5916613"/>
          <p14:tracePt t="70636" x="1371600" y="5916613"/>
          <p14:tracePt t="70645" x="1387475" y="5916613"/>
          <p14:tracePt t="70657" x="1435100" y="5916613"/>
          <p14:tracePt t="70661" x="1450975" y="5916613"/>
          <p14:tracePt t="70669" x="1458913" y="5916613"/>
          <p14:tracePt t="70676" x="1482725" y="5916613"/>
          <p14:tracePt t="70685" x="1490663" y="5916613"/>
          <p14:tracePt t="70692" x="1498600" y="5916613"/>
          <p14:tracePt t="70701" x="1514475" y="5916613"/>
          <p14:tracePt t="70718" x="1522413" y="5916613"/>
          <p14:tracePt t="70725" x="1530350" y="5916613"/>
          <p14:tracePt t="70799" x="1538288" y="5916613"/>
          <p14:tracePt t="70877" x="1538288" y="5908675"/>
          <p14:tracePt t="70909" x="1546225" y="5908675"/>
          <p14:tracePt t="70917" x="1546225" y="5900738"/>
          <p14:tracePt t="70933" x="1554163" y="5884863"/>
          <p14:tracePt t="70940" x="1562100" y="5884863"/>
          <p14:tracePt t="70949" x="1577975" y="5861050"/>
          <p14:tracePt t="70961" x="1585913" y="5845175"/>
          <p14:tracePt t="70965" x="1593850" y="5837238"/>
          <p14:tracePt t="70981" x="1601788" y="5821363"/>
          <p14:tracePt t="70988" x="1609725" y="5805488"/>
          <p14:tracePt t="70997" x="1617663" y="5797550"/>
          <p14:tracePt t="71004" x="1617663" y="5781675"/>
          <p14:tracePt t="71012" x="1633538" y="5765800"/>
          <p14:tracePt t="71020" x="1633538" y="5741988"/>
          <p14:tracePt t="71029" x="1641475" y="5726113"/>
          <p14:tracePt t="71036" x="1641475" y="5710238"/>
          <p14:tracePt t="71044" x="1658938" y="5694363"/>
          <p14:tracePt t="71052" x="1658938" y="5678488"/>
          <p14:tracePt t="71060" x="1658938" y="5670550"/>
          <p14:tracePt t="71069" x="1666875" y="5662613"/>
          <p14:tracePt t="71077" x="1674813" y="5637213"/>
          <p14:tracePt t="71093" x="1674813" y="5629275"/>
          <p14:tracePt t="71100" x="1674813" y="5621338"/>
          <p14:tracePt t="71112" x="1674813" y="5613400"/>
          <p14:tracePt t="71125" x="1674813" y="5605463"/>
          <p14:tracePt t="71141" x="1682750" y="5605463"/>
          <p14:tracePt t="71266" x="1682750" y="5597525"/>
          <p14:tracePt t="71278" x="1682750" y="5589588"/>
          <p14:tracePt t="71302" x="1674813" y="5589588"/>
          <p14:tracePt t="71308" x="1666875" y="5573713"/>
          <p14:tracePt t="71325" x="1658938" y="5565775"/>
          <p14:tracePt t="71333" x="1651000" y="5557838"/>
          <p14:tracePt t="71341" x="1641475" y="5557838"/>
          <p14:tracePt t="71348" x="1641475" y="5549900"/>
          <p14:tracePt t="71372" x="1641475" y="5541963"/>
          <p14:tracePt t="71381" x="1633538" y="5541963"/>
          <p14:tracePt t="71389" x="1633538" y="5534025"/>
          <p14:tracePt t="71397" x="1633538" y="5526088"/>
          <p14:tracePt t="71404" x="1633538" y="5518150"/>
          <p14:tracePt t="71412" x="1633538" y="5502275"/>
          <p14:tracePt t="71420" x="1633538" y="5494338"/>
          <p14:tracePt t="71428" x="1633538" y="5486400"/>
          <p14:tracePt t="71436" x="1633538" y="5478463"/>
          <p14:tracePt t="71445" x="1625600" y="5478463"/>
          <p14:tracePt t="71461" x="1625600" y="5470525"/>
          <p14:tracePt t="71477" x="1617663" y="5470525"/>
          <p14:tracePt t="71484" x="1609725" y="5470525"/>
          <p14:tracePt t="71493" x="1601788" y="5462588"/>
          <p14:tracePt t="71501" x="1593850" y="5462588"/>
          <p14:tracePt t="71508" x="1570038" y="5462588"/>
          <p14:tracePt t="71517" x="1554163" y="5462588"/>
          <p14:tracePt t="71525" x="1546225" y="5462588"/>
          <p14:tracePt t="71567" x="1538288" y="5462588"/>
          <p14:tracePt t="71574" x="1522413" y="5462588"/>
          <p14:tracePt t="71605" x="1522413" y="5478463"/>
          <p14:tracePt t="71620" x="1522413" y="5486400"/>
          <p14:tracePt t="71637" x="1522413" y="5502275"/>
          <p14:tracePt t="71692" x="1522413" y="5510213"/>
          <p14:tracePt t="71701" x="1530350" y="5510213"/>
          <p14:tracePt t="71709" x="1530350" y="5518150"/>
          <p14:tracePt t="71724" x="1538288" y="5518150"/>
          <p14:tracePt t="71733" x="1546225" y="5526088"/>
          <p14:tracePt t="71741" x="1554163" y="5534025"/>
          <p14:tracePt t="71756" x="1562100" y="5534025"/>
          <p14:tracePt t="71764" x="1562100" y="5541963"/>
          <p14:tracePt t="71772" x="1570038" y="5541963"/>
          <p14:tracePt t="71781" x="1577975" y="5549900"/>
          <p14:tracePt t="71788" x="1585913" y="5557838"/>
          <p14:tracePt t="71796" x="1593850" y="5557838"/>
          <p14:tracePt t="71804" x="1601788" y="5573713"/>
          <p14:tracePt t="71813" x="1609725" y="5581650"/>
          <p14:tracePt t="71820" x="1609725" y="5589588"/>
          <p14:tracePt t="71829" x="1617663" y="5597525"/>
          <p14:tracePt t="71836" x="1625600" y="5605463"/>
          <p14:tracePt t="71845" x="1641475" y="5621338"/>
          <p14:tracePt t="71852" x="1651000" y="5629275"/>
          <p14:tracePt t="71860" x="1658938" y="5637213"/>
          <p14:tracePt t="71868" x="1666875" y="5645150"/>
          <p14:tracePt t="71877" x="1674813" y="5653088"/>
          <p14:tracePt t="71885" x="1690688" y="5662613"/>
          <p14:tracePt t="71893" x="1698625" y="5662613"/>
          <p14:tracePt t="71900" x="1706563" y="5662613"/>
          <p14:tracePt t="71908" x="1714500" y="5670550"/>
          <p14:tracePt t="71916" x="1722438" y="5670550"/>
          <p14:tracePt t="71925" x="1730375" y="5670550"/>
          <p14:tracePt t="71940" x="1738313" y="5678488"/>
          <p14:tracePt t="71950" x="1746250" y="5678488"/>
          <p14:tracePt t="71997" x="1746250" y="5686425"/>
          <p14:tracePt t="72004" x="1746250" y="5694363"/>
          <p14:tracePt t="72021" x="1754188" y="5710238"/>
          <p14:tracePt t="72028" x="1770063" y="5710238"/>
          <p14:tracePt t="72036" x="1778000" y="5734050"/>
          <p14:tracePt t="72045" x="1778000" y="5741988"/>
          <p14:tracePt t="72052" x="1778000" y="5749925"/>
          <p14:tracePt t="72060" x="1785938" y="5757863"/>
          <p14:tracePt t="72068" x="1793875" y="5765800"/>
          <p14:tracePt t="72077" x="1793875" y="5781675"/>
          <p14:tracePt t="72084" x="1809750" y="5789613"/>
          <p14:tracePt t="72093" x="1817688" y="5797550"/>
          <p14:tracePt t="72101" x="1825625" y="5813425"/>
          <p14:tracePt t="72109" x="1825625" y="5829300"/>
          <p14:tracePt t="72116" x="1833563" y="5837238"/>
          <p14:tracePt t="72124" x="1841500" y="5845175"/>
          <p14:tracePt t="72133" x="1841500" y="5861050"/>
          <p14:tracePt t="72141" x="1857375" y="5861050"/>
          <p14:tracePt t="72168" x="1857375" y="5868988"/>
          <p14:tracePt t="72239" x="1865313" y="5868988"/>
          <p14:tracePt t="72247" x="1865313" y="5861050"/>
          <p14:tracePt t="72253" x="1881188" y="5853113"/>
          <p14:tracePt t="72260" x="1889125" y="5837238"/>
          <p14:tracePt t="72268" x="1912938" y="5813425"/>
          <p14:tracePt t="72276" x="1920875" y="5805488"/>
          <p14:tracePt t="72284" x="1936750" y="5741988"/>
          <p14:tracePt t="72292" x="1944688" y="5726113"/>
          <p14:tracePt t="72301" x="1944688" y="5702300"/>
          <p14:tracePt t="72308" x="1960563" y="5686425"/>
          <p14:tracePt t="72317" x="1968500" y="5678488"/>
          <p14:tracePt t="72320" x="1968500" y="5662613"/>
          <p14:tracePt t="72333" x="1968500" y="5653088"/>
          <p14:tracePt t="72341" x="1968500" y="5645150"/>
          <p14:tracePt t="72475" x="1968500" y="5653088"/>
          <p14:tracePt t="72485" x="1968500" y="5662613"/>
          <p14:tracePt t="72493" x="1960563" y="5678488"/>
          <p14:tracePt t="72501" x="1960563" y="5702300"/>
          <p14:tracePt t="72508" x="1960563" y="5718175"/>
          <p14:tracePt t="72517" x="1960563" y="5726113"/>
          <p14:tracePt t="72524" x="1960563" y="5773738"/>
          <p14:tracePt t="72533" x="1960563" y="5789613"/>
          <p14:tracePt t="72541" x="1960563" y="5813425"/>
          <p14:tracePt t="72549" x="1968500" y="5837238"/>
          <p14:tracePt t="72557" x="1976438" y="5868988"/>
          <p14:tracePt t="72565" x="1976438" y="5876925"/>
          <p14:tracePt t="72572" x="1992313" y="5932488"/>
          <p14:tracePt t="72581" x="2000250" y="5940425"/>
          <p14:tracePt t="72589" x="2000250" y="5948363"/>
          <p14:tracePt t="72596" x="2008188" y="5956300"/>
          <p14:tracePt t="72645" x="2017713" y="5948363"/>
          <p14:tracePt t="72660" x="2025650" y="5932488"/>
          <p14:tracePt t="72668" x="2025650" y="5908675"/>
          <p14:tracePt t="72677" x="2025650" y="5861050"/>
          <p14:tracePt t="72684" x="2025650" y="5853113"/>
          <p14:tracePt t="72692" x="2025650" y="5837238"/>
          <p14:tracePt t="72700" x="2025650" y="5813425"/>
          <p14:tracePt t="72709" x="2025650" y="5805488"/>
          <p14:tracePt t="72717" x="2025650" y="5797550"/>
          <p14:tracePt t="72724" x="2033588" y="5789613"/>
          <p14:tracePt t="72888" x="2041525" y="5797550"/>
          <p14:tracePt t="72901" x="2049463" y="5797550"/>
          <p14:tracePt t="72916" x="2065338" y="5805488"/>
          <p14:tracePt t="72929" x="2081213" y="5813425"/>
          <p14:tracePt t="72932" x="2112963" y="5821363"/>
          <p14:tracePt t="72940" x="2144713" y="5829300"/>
          <p14:tracePt t="72949" x="2216150" y="5845175"/>
          <p14:tracePt t="72956" x="2247900" y="5853113"/>
          <p14:tracePt t="72965" x="2263775" y="5861050"/>
          <p14:tracePt t="72973" x="2279650" y="5861050"/>
          <p14:tracePt t="73005" x="2287588" y="5861050"/>
          <p14:tracePt t="73020" x="2287588" y="5853113"/>
          <p14:tracePt t="73029" x="2295525" y="5853113"/>
          <p14:tracePt t="73036" x="2295525" y="5845175"/>
          <p14:tracePt t="73044" x="2295525" y="5837238"/>
          <p14:tracePt t="73052" x="2287588" y="5829300"/>
          <p14:tracePt t="73190" x="2279650" y="5837238"/>
          <p14:tracePt t="73197" x="2279650" y="5853113"/>
          <p14:tracePt t="73205" x="2255838" y="5900738"/>
          <p14:tracePt t="73213" x="2247900" y="5940425"/>
          <p14:tracePt t="73220" x="2232025" y="5980113"/>
          <p14:tracePt t="73232" x="2224088" y="6005513"/>
          <p14:tracePt t="73237" x="2224088" y="6029325"/>
          <p14:tracePt t="73253" x="2224088" y="6037263"/>
          <p14:tracePt t="73317" x="2224088" y="6021388"/>
          <p14:tracePt t="73333" x="2224088" y="5980113"/>
          <p14:tracePt t="73340" x="2224088" y="5972175"/>
          <p14:tracePt t="73348" x="2216150" y="5956300"/>
          <p14:tracePt t="73357" x="2208213" y="5940425"/>
          <p14:tracePt t="73365" x="2200275" y="5932488"/>
          <p14:tracePt t="73372" x="2200275" y="5924550"/>
          <p14:tracePt t="73382" x="2192338" y="5916613"/>
          <p14:tracePt t="73388" x="2184400" y="5916613"/>
          <p14:tracePt t="73404" x="2184400" y="5908675"/>
          <p14:tracePt t="73461" x="2184400" y="5900738"/>
          <p14:tracePt t="73484" x="2184400" y="5892800"/>
          <p14:tracePt t="73501" x="2184400" y="5884863"/>
          <p14:tracePt t="73524" x="2192338" y="5884863"/>
          <p14:tracePt t="73548" x="2200275" y="5884863"/>
          <p14:tracePt t="73589" x="2208213" y="5884863"/>
          <p14:tracePt t="73597" x="2208213" y="5900738"/>
          <p14:tracePt t="73612" x="2216150" y="5916613"/>
          <p14:tracePt t="73628" x="2216150" y="5924550"/>
          <p14:tracePt t="73637" x="2216150" y="5932488"/>
          <p14:tracePt t="73645" x="2216150" y="5940425"/>
          <p14:tracePt t="73652" x="2216150" y="5980113"/>
          <p14:tracePt t="73661" x="2208213" y="6005513"/>
          <p14:tracePt t="73668" x="2200275" y="6029325"/>
          <p14:tracePt t="73676" x="2200275" y="6045200"/>
          <p14:tracePt t="73684" x="2200275" y="6053138"/>
          <p14:tracePt t="73700" x="2200275" y="6061075"/>
          <p14:tracePt t="73757" x="2200275" y="6053138"/>
          <p14:tracePt t="73773" x="2200275" y="6045200"/>
          <p14:tracePt t="73781" x="2200275" y="6037263"/>
          <p14:tracePt t="73789" x="2200275" y="6029325"/>
          <p14:tracePt t="73797" x="2200275" y="6021388"/>
          <p14:tracePt t="73805" x="2200275" y="6005513"/>
          <p14:tracePt t="73813" x="2200275" y="5988050"/>
          <p14:tracePt t="73820" x="2200275" y="5980113"/>
          <p14:tracePt t="73828" x="2200275" y="5932488"/>
          <p14:tracePt t="73836" x="2200275" y="5892800"/>
          <p14:tracePt t="73845" x="2200275" y="5884863"/>
          <p14:tracePt t="73853" x="2200275" y="5861050"/>
          <p14:tracePt t="73860" x="2200275" y="5853113"/>
          <p14:tracePt t="73883" x="2208213" y="5837238"/>
          <p14:tracePt t="73885" x="2208213" y="5829300"/>
          <p14:tracePt t="73925" x="2208213" y="5821363"/>
          <p14:tracePt t="73948" x="2208213" y="5813425"/>
          <p14:tracePt t="73956" x="2208213" y="5805488"/>
          <p14:tracePt t="73964" x="2208213" y="5797550"/>
          <p14:tracePt t="73972" x="2208213" y="5789613"/>
          <p14:tracePt t="73981" x="2208213" y="5781675"/>
          <p14:tracePt t="73989" x="2208213" y="5773738"/>
          <p14:tracePt t="73997" x="2208213" y="5765800"/>
          <p14:tracePt t="74005" x="2200275" y="5757863"/>
          <p14:tracePt t="74013" x="2192338" y="5749925"/>
          <p14:tracePt t="74021" x="2184400" y="5741988"/>
          <p14:tracePt t="74029" x="2176463" y="5726113"/>
          <p14:tracePt t="74036" x="2160588" y="5726113"/>
          <p14:tracePt t="74044" x="2152650" y="5710238"/>
          <p14:tracePt t="74117" x="2144713" y="5710238"/>
          <p14:tracePt t="74140" x="2144713" y="5726113"/>
          <p14:tracePt t="74156" x="2144713" y="5734050"/>
          <p14:tracePt t="74164" x="2144713" y="5749925"/>
          <p14:tracePt t="74181" x="2144713" y="5757863"/>
          <p14:tracePt t="74189" x="2144713" y="5773738"/>
          <p14:tracePt t="74204" x="2144713" y="5781675"/>
          <p14:tracePt t="74213" x="2144713" y="5789613"/>
          <p14:tracePt t="74221" x="2144713" y="5797550"/>
          <p14:tracePt t="74228" x="2152650" y="5805488"/>
          <p14:tracePt t="74237" x="2160588" y="5813425"/>
          <p14:tracePt t="74252" x="2176463" y="5813425"/>
          <p14:tracePt t="74261" x="2184400" y="5813425"/>
          <p14:tracePt t="74268" x="2192338" y="5813425"/>
          <p14:tracePt t="74277" x="2200275" y="5813425"/>
          <p14:tracePt t="74300" x="2208213" y="5813425"/>
          <p14:tracePt t="74309" x="2208213" y="5805488"/>
          <p14:tracePt t="74333" x="2208213" y="5797550"/>
          <p14:tracePt t="74501" x="2216150" y="5797550"/>
          <p14:tracePt t="74789" x="2216150" y="5805488"/>
          <p14:tracePt t="74796" x="2216150" y="5813425"/>
          <p14:tracePt t="74804" x="2216150" y="5821363"/>
          <p14:tracePt t="74813" x="2208213" y="5829300"/>
          <p14:tracePt t="74821" x="2208213" y="5837238"/>
          <p14:tracePt t="74829" x="2208213" y="5845175"/>
          <p14:tracePt t="74836" x="2200275" y="5853113"/>
          <p14:tracePt t="74846" x="2192338" y="5861050"/>
          <p14:tracePt t="74852" x="2176463" y="5884863"/>
          <p14:tracePt t="74861" x="2168525" y="5892800"/>
          <p14:tracePt t="74869" x="2160588" y="5900738"/>
          <p14:tracePt t="74882" x="2136775" y="5916613"/>
          <p14:tracePt t="74884" x="2112963" y="5940425"/>
          <p14:tracePt t="74896" x="2041525" y="5964238"/>
          <p14:tracePt t="74901" x="1984375" y="5980113"/>
          <p14:tracePt t="74911" x="1881188" y="5995988"/>
          <p14:tracePt t="74917" x="1778000" y="6013450"/>
          <p14:tracePt t="74925" x="1690688" y="6013450"/>
          <p14:tracePt t="74932" x="1625600" y="6013450"/>
          <p14:tracePt t="74941" x="1498600" y="6013450"/>
          <p14:tracePt t="74949" x="1347788" y="6013450"/>
          <p14:tracePt t="74956" x="1250950" y="6013450"/>
          <p14:tracePt t="74965" x="1179513" y="6005513"/>
          <p14:tracePt t="74972" x="1092200" y="5988050"/>
          <p14:tracePt t="74980" x="1020763" y="5948363"/>
          <p14:tracePt t="74989" x="949325" y="5932488"/>
          <p14:tracePt t="74996" x="828675" y="5924550"/>
          <p14:tracePt t="75005" x="812800" y="5916613"/>
          <p14:tracePt t="75013" x="796925" y="5908675"/>
          <p14:tracePt t="75020" x="781050" y="5900738"/>
          <p14:tracePt t="75029" x="773113" y="5900738"/>
          <p14:tracePt t="75036" x="765175" y="5900738"/>
          <p14:tracePt t="75052" x="757238" y="5900738"/>
          <p14:tracePt t="75085" x="741363" y="5900738"/>
          <p14:tracePt t="75093" x="733425" y="5908675"/>
          <p14:tracePt t="75101" x="725488" y="5908675"/>
          <p14:tracePt t="75109" x="709613" y="5924550"/>
          <p14:tracePt t="75116" x="669925" y="5948363"/>
          <p14:tracePt t="75124" x="622300" y="5972175"/>
          <p14:tracePt t="75132" x="566738" y="6029325"/>
          <p14:tracePt t="75140" x="461963" y="6092825"/>
          <p14:tracePt t="75148" x="374650" y="6164263"/>
          <p14:tracePt t="75156" x="239713" y="6291263"/>
          <p14:tracePt t="75164" x="158750" y="6388100"/>
          <p14:tracePt t="75172" x="134938" y="6427788"/>
          <p14:tracePt t="75181" x="79375" y="6507163"/>
          <p14:tracePt t="75188" x="55563" y="6530975"/>
          <p14:tracePt t="75201" x="47625" y="6546850"/>
          <p14:tracePt t="75204" x="47625" y="6562725"/>
          <p14:tracePt t="75224" x="39688" y="6562725"/>
          <p14:tracePt t="75310" x="39688" y="6554788"/>
          <p14:tracePt t="75325" x="47625" y="6546850"/>
          <p14:tracePt t="75341" x="55563" y="6538913"/>
          <p14:tracePt t="75356" x="63500" y="6538913"/>
          <p14:tracePt t="75372" x="71438" y="6538913"/>
          <p14:tracePt t="75381" x="71438" y="6530975"/>
          <p14:tracePt t="75405" x="79375" y="6530975"/>
          <p14:tracePt t="75412" x="87313" y="6515100"/>
          <p14:tracePt t="75420" x="95250" y="6515100"/>
          <p14:tracePt t="75429" x="103188" y="6507163"/>
          <p14:tracePt t="75436" x="111125" y="6507163"/>
          <p14:tracePt t="75445" x="174625" y="6491288"/>
          <p14:tracePt t="75452" x="279400" y="6459538"/>
          <p14:tracePt t="75460" x="334963" y="6443663"/>
          <p14:tracePt t="75469" x="374650" y="6411913"/>
          <p14:tracePt t="75623" x="382588" y="6411913"/>
          <p14:tracePt t="75631" x="382588" y="6403975"/>
          <p14:tracePt t="75636" x="390525" y="6403975"/>
          <p14:tracePt t="75645" x="390525" y="6396038"/>
          <p14:tracePt t="75710" x="398463" y="6396038"/>
          <p14:tracePt t="75724" x="406400" y="6396038"/>
          <p14:tracePt t="75741" x="406400" y="6388100"/>
          <p14:tracePt t="75748" x="406400" y="6380163"/>
          <p14:tracePt t="75756" x="406400" y="6364288"/>
          <p14:tracePt t="75764" x="406400" y="6356350"/>
          <p14:tracePt t="75772" x="406400" y="6330950"/>
          <p14:tracePt t="75780" x="406400" y="6315075"/>
          <p14:tracePt t="75788" x="414338" y="6299200"/>
          <p14:tracePt t="75796" x="414338" y="6251575"/>
          <p14:tracePt t="75804" x="414338" y="6235700"/>
          <p14:tracePt t="75812" x="414338" y="6219825"/>
          <p14:tracePt t="75820" x="422275" y="6211888"/>
          <p14:tracePt t="75828" x="422275" y="6196013"/>
          <p14:tracePt t="75836" x="422275" y="6180138"/>
          <p14:tracePt t="75844" x="422275" y="6156325"/>
          <p14:tracePt t="75853" x="422275" y="6140450"/>
          <p14:tracePt t="75860" x="430213" y="6124575"/>
          <p14:tracePt t="75868" x="430213" y="6100763"/>
          <p14:tracePt t="75888" x="454025" y="5964238"/>
          <p14:tracePt t="75893" x="469900" y="5940425"/>
          <p14:tracePt t="75901" x="477838" y="5924550"/>
          <p14:tracePt t="75909" x="509588" y="5876925"/>
          <p14:tracePt t="75917" x="517525" y="5853113"/>
          <p14:tracePt t="75924" x="525463" y="5837238"/>
          <p14:tracePt t="75932" x="541338" y="5821363"/>
          <p14:tracePt t="75940" x="550863" y="5797550"/>
          <p14:tracePt t="75956" x="566738" y="5773738"/>
          <p14:tracePt t="75964" x="574675" y="5749925"/>
          <p14:tracePt t="75972" x="582613" y="5741988"/>
          <p14:tracePt t="75980" x="598488" y="5726113"/>
          <p14:tracePt t="75988" x="606425" y="5710238"/>
          <p14:tracePt t="75996" x="606425" y="5694363"/>
          <p14:tracePt t="76005" x="622300" y="5686425"/>
          <p14:tracePt t="76013" x="622300" y="5670550"/>
          <p14:tracePt t="76020" x="630238" y="5662613"/>
          <p14:tracePt t="76029" x="630238" y="5653088"/>
          <p14:tracePt t="76036" x="638175" y="5653088"/>
          <p14:tracePt t="76045" x="638175" y="5645150"/>
          <p14:tracePt t="76053" x="638175" y="5637213"/>
          <p14:tracePt t="76060" x="646113" y="5629275"/>
          <p14:tracePt t="76070" x="646113" y="5621338"/>
          <p14:tracePt t="76076" x="654050" y="5621338"/>
          <p14:tracePt t="76084" x="661988" y="5605463"/>
          <p14:tracePt t="76092" x="669925" y="5589588"/>
          <p14:tracePt t="76101" x="677863" y="5581650"/>
          <p14:tracePt t="76109" x="685800" y="5557838"/>
          <p14:tracePt t="76118" x="701675" y="5534025"/>
          <p14:tracePt t="76124" x="701675" y="5526088"/>
          <p14:tracePt t="76133" x="701675" y="5518150"/>
          <p14:tracePt t="76196" x="701675" y="5510213"/>
          <p14:tracePt t="76204" x="717550" y="5502275"/>
          <p14:tracePt t="76213" x="717550" y="5486400"/>
          <p14:tracePt t="76220" x="717550" y="5470525"/>
          <p14:tracePt t="76228" x="725488" y="5462588"/>
          <p14:tracePt t="76236" x="725488" y="5454650"/>
          <p14:tracePt t="76245" x="725488" y="5438775"/>
          <p14:tracePt t="76252" x="725488" y="5430838"/>
          <p14:tracePt t="76261" x="725488" y="5414963"/>
          <p14:tracePt t="76268" x="733425" y="5407025"/>
          <p14:tracePt t="76277" x="741363" y="5383213"/>
          <p14:tracePt t="76284" x="741363" y="5367338"/>
          <p14:tracePt t="76295" x="741363" y="5359400"/>
          <p14:tracePt t="76303" x="741363" y="5351463"/>
          <p14:tracePt t="76309" x="741363" y="5343525"/>
          <p14:tracePt t="76317" x="741363" y="5327650"/>
          <p14:tracePt t="76324" x="741363" y="5319713"/>
          <p14:tracePt t="76341" x="741363" y="5310188"/>
          <p14:tracePt t="76349" x="749300" y="5310188"/>
          <p14:tracePt t="76365" x="749300" y="5302250"/>
          <p14:tracePt t="76372" x="757238" y="5302250"/>
          <p14:tracePt t="76388" x="757238" y="5294313"/>
          <p14:tracePt t="76396" x="765175" y="5286375"/>
          <p14:tracePt t="76405" x="773113" y="5278438"/>
          <p14:tracePt t="76412" x="804863" y="5262563"/>
          <p14:tracePt t="76420" x="820738" y="5262563"/>
          <p14:tracePt t="76428" x="860425" y="5254625"/>
          <p14:tracePt t="76436" x="917575" y="5238750"/>
          <p14:tracePt t="76444" x="949325" y="5230813"/>
          <p14:tracePt t="76452" x="1028700" y="5214938"/>
          <p14:tracePt t="76461" x="1116013" y="5214938"/>
          <p14:tracePt t="76468" x="1211263" y="5214938"/>
          <p14:tracePt t="76476" x="1284288" y="5214938"/>
          <p14:tracePt t="76485" x="1395413" y="5214938"/>
          <p14:tracePt t="76492" x="1490663" y="5214938"/>
          <p14:tracePt t="76501" x="1601788" y="5222875"/>
          <p14:tracePt t="76509" x="1714500" y="5222875"/>
          <p14:tracePt t="76517" x="1778000" y="5222875"/>
          <p14:tracePt t="76525" x="1793875" y="5222875"/>
          <p14:tracePt t="76533" x="1849438" y="5222875"/>
          <p14:tracePt t="76540" x="1865313" y="5222875"/>
          <p14:tracePt t="76557" x="1873250" y="5222875"/>
          <p14:tracePt t="76661" x="1857375" y="5222875"/>
          <p14:tracePt t="76677" x="1849438" y="5222875"/>
          <p14:tracePt t="76684" x="1833563" y="5222875"/>
          <p14:tracePt t="76692" x="1817688" y="5222875"/>
          <p14:tracePt t="76700" x="1801813" y="5230813"/>
          <p14:tracePt t="76708" x="1778000" y="5230813"/>
          <p14:tracePt t="76717" x="1762125" y="5238750"/>
          <p14:tracePt t="76724" x="1754188" y="5238750"/>
          <p14:tracePt t="76733" x="1730375" y="5238750"/>
          <p14:tracePt t="76740" x="1714500" y="5238750"/>
          <p14:tracePt t="76750" x="1698625" y="5238750"/>
          <p14:tracePt t="76757" x="1690688" y="5238750"/>
          <p14:tracePt t="76765" x="1682750" y="5238750"/>
          <p14:tracePt t="76773" x="1674813" y="5238750"/>
          <p14:tracePt t="76788" x="1666875" y="5238750"/>
          <p14:tracePt t="76822" x="1658938" y="5238750"/>
          <p14:tracePt t="76845" x="1651000" y="5238750"/>
          <p14:tracePt t="76852" x="1641475" y="5238750"/>
          <p14:tracePt t="76860" x="1633538" y="5238750"/>
          <p14:tracePt t="76868" x="1617663" y="5238750"/>
          <p14:tracePt t="76889" x="1546225" y="5222875"/>
          <p14:tracePt t="76893" x="1514475" y="5222875"/>
          <p14:tracePt t="76902" x="1435100" y="5222875"/>
          <p14:tracePt t="76908" x="1387475" y="5222875"/>
          <p14:tracePt t="76918" x="1371600" y="5222875"/>
          <p14:tracePt t="76933" x="1363663" y="5222875"/>
          <p14:tracePt t="76988" x="1355725" y="5222875"/>
          <p14:tracePt t="77037" x="1347788" y="5222875"/>
          <p14:tracePt t="77105" x="1347788" y="5230813"/>
          <p14:tracePt t="77111" x="1339850" y="5230813"/>
          <p14:tracePt t="77117" x="1339850" y="5246688"/>
          <p14:tracePt t="77125" x="1331913" y="5254625"/>
          <p14:tracePt t="77133" x="1323975" y="5262563"/>
          <p14:tracePt t="77140" x="1308100" y="5278438"/>
          <p14:tracePt t="77150" x="1300163" y="5286375"/>
          <p14:tracePt t="77157" x="1274763" y="5310188"/>
          <p14:tracePt t="77173" x="1266825" y="5327650"/>
          <p14:tracePt t="77180" x="1258888" y="5335588"/>
          <p14:tracePt t="77196" x="1258888" y="5351463"/>
          <p14:tracePt t="77212" x="1258888" y="5359400"/>
          <p14:tracePt t="77229" x="1258888" y="5375275"/>
          <p14:tracePt t="77236" x="1266825" y="5375275"/>
          <p14:tracePt t="77244" x="1274763" y="5383213"/>
          <p14:tracePt t="77252" x="1292225" y="5391150"/>
          <p14:tracePt t="77261" x="1316038" y="5399088"/>
          <p14:tracePt t="77268" x="1316038" y="5407025"/>
          <p14:tracePt t="77277" x="1323975" y="5407025"/>
          <p14:tracePt t="77285" x="1331913" y="5407025"/>
          <p14:tracePt t="77365" x="1331913" y="5414963"/>
          <p14:tracePt t="77373" x="1323975" y="5422900"/>
          <p14:tracePt t="77389" x="1316038" y="5422900"/>
          <p14:tracePt t="77396" x="1308100" y="5430838"/>
          <p14:tracePt t="77445" x="1308100" y="5438775"/>
          <p14:tracePt t="77452" x="1316038" y="5446713"/>
          <p14:tracePt t="77461" x="1323975" y="5446713"/>
          <p14:tracePt t="77472" x="1339850" y="5454650"/>
          <p14:tracePt t="77532" x="1339850" y="5462588"/>
          <p14:tracePt t="77540" x="1339850" y="5478463"/>
          <p14:tracePt t="77550" x="1339850" y="5486400"/>
          <p14:tracePt t="77557" x="1339850" y="5502275"/>
          <p14:tracePt t="77566" x="1331913" y="5502275"/>
          <p14:tracePt t="77573" x="1331913" y="5510213"/>
          <p14:tracePt t="77581" x="1331913" y="5518150"/>
          <p14:tracePt t="77588" x="1323975" y="5534025"/>
          <p14:tracePt t="77596" x="1316038" y="5557838"/>
          <p14:tracePt t="77604" x="1308100" y="5573713"/>
          <p14:tracePt t="77612" x="1300163" y="5621338"/>
          <p14:tracePt t="77625" x="1274763" y="5645150"/>
          <p14:tracePt t="77628" x="1258888" y="5678488"/>
          <p14:tracePt t="77636" x="1250950" y="5726113"/>
          <p14:tracePt t="77644" x="1250950" y="5749925"/>
          <p14:tracePt t="77652" x="1235075" y="5765800"/>
          <p14:tracePt t="77661" x="1235075" y="5789613"/>
          <p14:tracePt t="77668" x="1227138" y="5813425"/>
          <p14:tracePt t="77676" x="1227138" y="5829300"/>
          <p14:tracePt t="77684" x="1227138" y="5837238"/>
          <p14:tracePt t="77692" x="1227138" y="5845175"/>
          <p14:tracePt t="77700" x="1219200" y="5868988"/>
          <p14:tracePt t="77709" x="1211263" y="5884863"/>
          <p14:tracePt t="77716" x="1187450" y="5932488"/>
          <p14:tracePt t="77725" x="1187450" y="5964238"/>
          <p14:tracePt t="77733" x="1171575" y="5988050"/>
          <p14:tracePt t="77740" x="1155700" y="6061075"/>
          <p14:tracePt t="77750" x="1139825" y="6100763"/>
          <p14:tracePt t="77757" x="1123950" y="6172200"/>
          <p14:tracePt t="77765" x="1108075" y="6203950"/>
          <p14:tracePt t="77777" x="1100138" y="6211888"/>
          <p14:tracePt t="77780" x="1084263" y="6227763"/>
          <p14:tracePt t="77789" x="1084263" y="6235700"/>
          <p14:tracePt t="77796" x="1084263" y="6243638"/>
          <p14:tracePt t="77804" x="1084263" y="6251575"/>
          <p14:tracePt t="77813" x="1076325" y="6259513"/>
          <p14:tracePt t="77829" x="1076325" y="6267450"/>
          <p14:tracePt t="77845" x="1076325" y="6275388"/>
          <p14:tracePt t="77972" x="1084263" y="6275388"/>
          <p14:tracePt t="77990" x="1084263" y="6267450"/>
          <p14:tracePt t="77996" x="1092200" y="6259513"/>
          <p14:tracePt t="78021" x="1100138" y="6259513"/>
          <p14:tracePt t="78037" x="1100138" y="6251575"/>
          <p14:tracePt t="78117" x="1100138" y="6243638"/>
          <p14:tracePt t="78125" x="1100138" y="6235700"/>
          <p14:tracePt t="78134" x="1108075" y="6227763"/>
          <p14:tracePt t="78141" x="1108075" y="6219825"/>
          <p14:tracePt t="78156" x="1108075" y="6211888"/>
          <p14:tracePt t="78166" x="1108075" y="6203950"/>
          <p14:tracePt t="78172" x="1108075" y="6196013"/>
          <p14:tracePt t="78205" x="1108075" y="6188075"/>
          <p14:tracePt t="78212" x="1108075" y="6180138"/>
          <p14:tracePt t="78229" x="1108075" y="6172200"/>
          <p14:tracePt t="78236" x="1108075" y="6164263"/>
          <p14:tracePt t="78245" x="1108075" y="6156325"/>
          <p14:tracePt t="78252" x="1108075" y="6132513"/>
          <p14:tracePt t="78261" x="1100138" y="6116638"/>
          <p14:tracePt t="78268" x="1100138" y="6100763"/>
          <p14:tracePt t="78277" x="1100138" y="6092825"/>
          <p14:tracePt t="78284" x="1100138" y="6084888"/>
          <p14:tracePt t="78293" x="1100138" y="6061075"/>
          <p14:tracePt t="78309" x="1100138" y="6053138"/>
          <p14:tracePt t="78325" x="1100138" y="6045200"/>
          <p14:tracePt t="78453" x="1100138" y="6053138"/>
          <p14:tracePt t="78461" x="1100138" y="6061075"/>
          <p14:tracePt t="78468" x="1100138" y="6076950"/>
          <p14:tracePt t="78477" x="1092200" y="6100763"/>
          <p14:tracePt t="78484" x="1092200" y="6108700"/>
          <p14:tracePt t="78493" x="1084263" y="6124575"/>
          <p14:tracePt t="78500" x="1084263" y="6132513"/>
          <p14:tracePt t="78509" x="1084263" y="6156325"/>
          <p14:tracePt t="78518" x="1084263" y="6172200"/>
          <p14:tracePt t="78524" x="1084263" y="6180138"/>
          <p14:tracePt t="78533" x="1084263" y="6188075"/>
          <p14:tracePt t="78550" x="1084263" y="6196013"/>
          <p14:tracePt t="78677" x="1084263" y="6203950"/>
          <p14:tracePt t="78684" x="1068388" y="6211888"/>
          <p14:tracePt t="78692" x="1068388" y="6219825"/>
          <p14:tracePt t="78701" x="1068388" y="6227763"/>
          <p14:tracePt t="78708" x="1068388" y="6235700"/>
          <p14:tracePt t="78717" x="1060450" y="6243638"/>
          <p14:tracePt t="78725" x="1060450" y="6251575"/>
          <p14:tracePt t="78732" x="1060450" y="6259513"/>
          <p14:tracePt t="78750" x="1060450" y="6267450"/>
          <p14:tracePt t="78772" x="1060450" y="6275388"/>
          <p14:tracePt t="78788" x="1060450" y="6283325"/>
          <p14:tracePt t="78901" x="1068388" y="6283325"/>
          <p14:tracePt t="78908" x="1068388" y="6291263"/>
          <p14:tracePt t="78917" x="1076325" y="6291263"/>
          <p14:tracePt t="78925" x="1084263" y="6299200"/>
          <p14:tracePt t="78941" x="1092200" y="6307138"/>
          <p14:tracePt t="78949" x="1116013" y="6307138"/>
          <p14:tracePt t="78956" x="1163638" y="6315075"/>
          <p14:tracePt t="78966" x="1179513" y="6323013"/>
          <p14:tracePt t="78973" x="1219200" y="6338888"/>
          <p14:tracePt t="78981" x="1274763" y="6356350"/>
          <p14:tracePt t="78984" x="1316038" y="6356350"/>
          <p14:tracePt t="78998" x="1331913" y="6372225"/>
          <p14:tracePt t="79005" x="1355725" y="6380163"/>
          <p14:tracePt t="79013" x="1363663" y="6388100"/>
          <p14:tracePt t="79077" x="1363663" y="6396038"/>
          <p14:tracePt t="79093" x="1363663" y="6403975"/>
          <p14:tracePt t="79109" x="1363663" y="6411913"/>
          <p14:tracePt t="79116" x="1363663" y="6419850"/>
          <p14:tracePt t="79125" x="1355725" y="6427788"/>
          <p14:tracePt t="79260" x="1363663" y="6427788"/>
          <p14:tracePt t="79268" x="1363663" y="6419850"/>
          <p14:tracePt t="79289" x="1371600" y="6411913"/>
          <p14:tracePt t="79292" x="1379538" y="6403975"/>
          <p14:tracePt t="79300" x="1387475" y="6396038"/>
          <p14:tracePt t="79317" x="1387475" y="6388100"/>
          <p14:tracePt t="79365" x="1387475" y="6380163"/>
          <p14:tracePt t="79373" x="1395413" y="6380163"/>
          <p14:tracePt t="79405" x="1403350" y="6380163"/>
          <p14:tracePt t="79413" x="1411288" y="6372225"/>
          <p14:tracePt t="79428" x="1411288" y="6356350"/>
          <p14:tracePt t="79441" x="1411288" y="6348413"/>
          <p14:tracePt t="79444" x="1419225" y="6338888"/>
          <p14:tracePt t="79453" x="1427163" y="6330950"/>
          <p14:tracePt t="79461" x="1427163" y="6323013"/>
          <p14:tracePt t="79469" x="1435100" y="6307138"/>
          <p14:tracePt t="79477" x="1443038" y="6299200"/>
          <p14:tracePt t="79484" x="1450975" y="6291263"/>
          <p14:tracePt t="79492" x="1450975" y="6275388"/>
          <p14:tracePt t="79509" x="1450975" y="6267450"/>
          <p14:tracePt t="79525" x="1458913" y="6259513"/>
          <p14:tracePt t="79572" x="1458913" y="6251575"/>
          <p14:tracePt t="79592" x="1458913" y="6243638"/>
          <p14:tracePt t="79612" x="1458913" y="6235700"/>
          <p14:tracePt t="79669" x="1458913" y="6227763"/>
          <p14:tracePt t="79769" x="1450975" y="6235700"/>
          <p14:tracePt t="79772" x="1450975" y="6243638"/>
          <p14:tracePt t="79780" x="1450975" y="6259513"/>
          <p14:tracePt t="79797" x="1443038" y="6283325"/>
          <p14:tracePt t="79805" x="1443038" y="6291263"/>
          <p14:tracePt t="79813" x="1443038" y="6307138"/>
          <p14:tracePt t="79821" x="1435100" y="6330950"/>
          <p14:tracePt t="79828" x="1435100" y="6348413"/>
          <p14:tracePt t="79836" x="1435100" y="6372225"/>
          <p14:tracePt t="79844" x="1435100" y="6396038"/>
          <p14:tracePt t="79852" x="1435100" y="6403975"/>
          <p14:tracePt t="79860" x="1435100" y="6411913"/>
          <p14:tracePt t="79868" x="1435100" y="6419850"/>
          <p14:tracePt t="79965" x="1443038" y="6411913"/>
          <p14:tracePt t="79989" x="1443038" y="6403975"/>
          <p14:tracePt t="80004" x="1443038" y="6411913"/>
          <p14:tracePt t="80460" x="1450975" y="6403975"/>
          <p14:tracePt t="80468" x="1458913" y="6396038"/>
          <p14:tracePt t="80484" x="1466850" y="6396038"/>
          <p14:tracePt t="80492" x="1474788" y="6396038"/>
          <p14:tracePt t="80509" x="1482725" y="6396038"/>
          <p14:tracePt t="80565" x="1490663" y="6396038"/>
          <p14:tracePt t="80581" x="1498600" y="6396038"/>
          <p14:tracePt t="80605" x="1498600" y="6388100"/>
          <p14:tracePt t="80613" x="1506538" y="6388100"/>
          <p14:tracePt t="80670" x="1514475" y="6388100"/>
          <p14:tracePt t="80684" x="1522413" y="6380163"/>
          <p14:tracePt t="80700" x="1530350" y="6372225"/>
          <p14:tracePt t="80708" x="1530350" y="6364288"/>
          <p14:tracePt t="80717" x="1538288" y="6364288"/>
          <p14:tracePt t="80740" x="1546225" y="6364288"/>
          <p14:tracePt t="80773" x="1546225" y="6356350"/>
          <p14:tracePt t="80780" x="1554163" y="6356350"/>
          <p14:tracePt t="80797" x="1554163" y="6348413"/>
          <p14:tracePt t="80804" x="1570038" y="6348413"/>
          <p14:tracePt t="80812" x="1570038" y="6338888"/>
          <p14:tracePt t="80820" x="1577975" y="6338888"/>
          <p14:tracePt t="80836" x="1585913" y="6330950"/>
          <p14:tracePt t="80861" x="1593850" y="6330950"/>
          <p14:tracePt t="80871" x="1601788" y="6330950"/>
          <p14:tracePt t="80876" x="1609725" y="6330950"/>
          <p14:tracePt t="80884" x="1617663" y="6330950"/>
          <p14:tracePt t="80893" x="1625600" y="6330950"/>
          <p14:tracePt t="80901" x="1633538" y="6330950"/>
          <p14:tracePt t="80909" x="1651000" y="6330950"/>
          <p14:tracePt t="80918" x="1674813" y="6330950"/>
          <p14:tracePt t="80924" x="1682750" y="6330950"/>
          <p14:tracePt t="80933" x="1690688" y="6330950"/>
          <p14:tracePt t="80940" x="1706563" y="6330950"/>
          <p14:tracePt t="80949" x="1714500" y="6330950"/>
          <p14:tracePt t="80957" x="1722438" y="6330950"/>
          <p14:tracePt t="80964" x="1730375" y="6330950"/>
          <p14:tracePt t="80973" x="1746250" y="6330950"/>
          <p14:tracePt t="80988" x="1754188" y="6330950"/>
          <p14:tracePt t="80997" x="1770063" y="6330950"/>
          <p14:tracePt t="81020" x="1778000" y="6330950"/>
          <p14:tracePt t="81045" x="1785938" y="6330950"/>
          <p14:tracePt t="81053" x="1793875" y="6330950"/>
          <p14:tracePt t="81109" x="1793875" y="6323013"/>
          <p14:tracePt t="81125" x="1801813" y="6307138"/>
          <p14:tracePt t="81133" x="1801813" y="6299200"/>
          <p14:tracePt t="81140" x="1801813" y="6291263"/>
          <p14:tracePt t="81149" x="1801813" y="6267450"/>
          <p14:tracePt t="81157" x="1801813" y="6259513"/>
          <p14:tracePt t="81165" x="1801813" y="6235700"/>
          <p14:tracePt t="81173" x="1801813" y="6227763"/>
          <p14:tracePt t="81181" x="1801813" y="6219825"/>
          <p14:tracePt t="81220" x="1801813" y="6211888"/>
          <p14:tracePt t="81245" x="1801813" y="6203950"/>
          <p14:tracePt t="81252" x="1801813" y="6196013"/>
          <p14:tracePt t="81309" x="1785938" y="6196013"/>
          <p14:tracePt t="81317" x="1785938" y="6203950"/>
          <p14:tracePt t="81333" x="1785938" y="6211888"/>
          <p14:tracePt t="81341" x="1778000" y="6219825"/>
          <p14:tracePt t="81349" x="1770063" y="6219825"/>
          <p14:tracePt t="81357" x="1770063" y="6235700"/>
          <p14:tracePt t="81364" x="1770063" y="6243638"/>
          <p14:tracePt t="81372" x="1770063" y="6267450"/>
          <p14:tracePt t="81381" x="1770063" y="6291263"/>
          <p14:tracePt t="81396" x="1770063" y="6299200"/>
          <p14:tracePt t="81405" x="1770063" y="6307138"/>
          <p14:tracePt t="81412" x="1770063" y="6315075"/>
          <p14:tracePt t="81436" x="1778000" y="6315075"/>
          <p14:tracePt t="81444" x="1778000" y="6323013"/>
          <p14:tracePt t="81452" x="1785938" y="6323013"/>
          <p14:tracePt t="81460" x="1793875" y="6323013"/>
          <p14:tracePt t="81468" x="1801813" y="6323013"/>
          <p14:tracePt t="81476" x="1809750" y="6323013"/>
          <p14:tracePt t="81485" x="1817688" y="6323013"/>
          <p14:tracePt t="81492" x="1825625" y="6323013"/>
          <p14:tracePt t="81501" x="1841500" y="6323013"/>
          <p14:tracePt t="81509" x="1849438" y="6323013"/>
          <p14:tracePt t="81517" x="1857375" y="6315075"/>
          <p14:tracePt t="81525" x="1857375" y="6307138"/>
          <p14:tracePt t="81533" x="1865313" y="6299200"/>
          <p14:tracePt t="81540" x="1873250" y="6283325"/>
          <p14:tracePt t="81562" x="1873250" y="6275388"/>
          <p14:tracePt t="81572" x="1873250" y="6259513"/>
          <p14:tracePt t="81588" x="1873250" y="6251575"/>
          <p14:tracePt t="81596" x="1873250" y="6243638"/>
          <p14:tracePt t="81604" x="1865313" y="6235700"/>
          <p14:tracePt t="81612" x="1857375" y="6235700"/>
          <p14:tracePt t="81620" x="1841500" y="6235700"/>
          <p14:tracePt t="81636" x="1825625" y="6235700"/>
          <p14:tracePt t="81653" x="1817688" y="6235700"/>
          <p14:tracePt t="81661" x="1817688" y="6243638"/>
          <p14:tracePt t="81668" x="1809750" y="6251575"/>
          <p14:tracePt t="81685" x="1809750" y="6259513"/>
          <p14:tracePt t="81693" x="1809750" y="6267450"/>
          <p14:tracePt t="81712" x="1809750" y="6283325"/>
          <p14:tracePt t="81718" x="1809750" y="6291263"/>
          <p14:tracePt t="81724" x="1809750" y="6299200"/>
          <p14:tracePt t="81741" x="1825625" y="6299200"/>
          <p14:tracePt t="81757" x="1833563" y="6299200"/>
          <p14:tracePt t="81764" x="1841500" y="6299200"/>
          <p14:tracePt t="81789" x="1849438" y="6299200"/>
          <p14:tracePt t="81796" x="1857375" y="6299200"/>
          <p14:tracePt t="81804" x="1865313" y="6283325"/>
          <p14:tracePt t="81820" x="1865313" y="6275388"/>
          <p14:tracePt t="81836" x="1873250" y="6275388"/>
          <p14:tracePt t="81845" x="1873250" y="6267450"/>
          <p14:tracePt t="82077" x="1873250" y="6259513"/>
          <p14:tracePt t="82086" x="1873250" y="6243638"/>
          <p14:tracePt t="82101" x="1873250" y="6227763"/>
          <p14:tracePt t="82109" x="1873250" y="6219825"/>
          <p14:tracePt t="82117" x="1857375" y="6211888"/>
          <p14:tracePt t="82125" x="1857375" y="6203950"/>
          <p14:tracePt t="82133" x="1841500" y="6196013"/>
          <p14:tracePt t="82157" x="1833563" y="6196013"/>
          <p14:tracePt t="82181" x="1817688" y="6196013"/>
          <p14:tracePt t="82189" x="1817688" y="6203950"/>
          <p14:tracePt t="82197" x="1809750" y="6219825"/>
          <p14:tracePt t="82205" x="1785938" y="6235700"/>
          <p14:tracePt t="82213" x="1778000" y="6251575"/>
          <p14:tracePt t="82220" x="1770063" y="6267450"/>
          <p14:tracePt t="82229" x="1770063" y="6275388"/>
          <p14:tracePt t="82236" x="1770063" y="6323013"/>
          <p14:tracePt t="82245" x="1770063" y="6330950"/>
          <p14:tracePt t="82252" x="1770063" y="6348413"/>
          <p14:tracePt t="82260" x="1770063" y="6356350"/>
          <p14:tracePt t="82268" x="1778000" y="6364288"/>
          <p14:tracePt t="82284" x="1785938" y="6372225"/>
          <p14:tracePt t="82292" x="1785938" y="6380163"/>
          <p14:tracePt t="82301" x="1793875" y="6380163"/>
          <p14:tracePt t="82308" x="1809750" y="6380163"/>
          <p14:tracePt t="82320" x="1817688" y="6380163"/>
          <p14:tracePt t="82324" x="1841500" y="6380163"/>
          <p14:tracePt t="82333" x="1857375" y="6380163"/>
          <p14:tracePt t="82341" x="1897063" y="6380163"/>
          <p14:tracePt t="82350" x="1920875" y="6380163"/>
          <p14:tracePt t="82356" x="1936750" y="6380163"/>
          <p14:tracePt t="82364" x="1984375" y="6372225"/>
          <p14:tracePt t="82372" x="2008188" y="6356350"/>
          <p14:tracePt t="82380" x="2025650" y="6348413"/>
          <p14:tracePt t="82388" x="2041525" y="6330950"/>
          <p14:tracePt t="82405" x="2057400" y="6315075"/>
          <p14:tracePt t="82420" x="2057400" y="6307138"/>
          <p14:tracePt t="82436" x="2057400" y="6299200"/>
          <p14:tracePt t="82452" x="2049463" y="6291263"/>
          <p14:tracePt t="82460" x="2041525" y="6283325"/>
          <p14:tracePt t="82473" x="2033588" y="6283325"/>
          <p14:tracePt t="82477" x="2008188" y="6283325"/>
          <p14:tracePt t="82485" x="2000250" y="6283325"/>
          <p14:tracePt t="82492" x="1992313" y="6291263"/>
          <p14:tracePt t="82500" x="1976438" y="6291263"/>
          <p14:tracePt t="82508" x="1960563" y="6299200"/>
          <p14:tracePt t="82516" x="1952625" y="6315075"/>
          <p14:tracePt t="82524" x="1936750" y="6315075"/>
          <p14:tracePt t="82533" x="1936750" y="6330950"/>
          <p14:tracePt t="82557" x="1936750" y="6338888"/>
          <p14:tracePt t="82564" x="1936750" y="6348413"/>
          <p14:tracePt t="82573" x="1936750" y="6356350"/>
          <p14:tracePt t="82581" x="1944688" y="6356350"/>
          <p14:tracePt t="82590" x="1960563" y="6364288"/>
          <p14:tracePt t="82598" x="1968500" y="6364288"/>
          <p14:tracePt t="82606" x="1984375" y="6372225"/>
          <p14:tracePt t="82612" x="2025650" y="6372225"/>
          <p14:tracePt t="82620" x="2049463" y="6372225"/>
          <p14:tracePt t="82628" x="2057400" y="6372225"/>
          <p14:tracePt t="82636" x="2081213" y="6372225"/>
          <p14:tracePt t="82644" x="2089150" y="6372225"/>
          <p14:tracePt t="82652" x="2097088" y="6364288"/>
          <p14:tracePt t="82660" x="2105025" y="6356350"/>
          <p14:tracePt t="82668" x="2105025" y="6348413"/>
          <p14:tracePt t="82676" x="2105025" y="6338888"/>
          <p14:tracePt t="82684" x="2105025" y="6330950"/>
          <p14:tracePt t="82692" x="2105025" y="6315075"/>
          <p14:tracePt t="82700" x="2105025" y="6307138"/>
          <p14:tracePt t="82708" x="2105025" y="6291263"/>
          <p14:tracePt t="82717" x="2105025" y="6283325"/>
          <p14:tracePt t="82724" x="2097088" y="6275388"/>
          <p14:tracePt t="82733" x="2089150" y="6267450"/>
          <p14:tracePt t="82741" x="2081213" y="6259513"/>
          <p14:tracePt t="82749" x="2073275" y="6259513"/>
          <p14:tracePt t="82909" x="2065338" y="6259513"/>
          <p14:tracePt t="82916" x="2065338" y="6251575"/>
          <p14:tracePt t="82932" x="2065338" y="6243638"/>
          <p14:tracePt t="82940" x="2065338" y="6235700"/>
          <p14:tracePt t="82949" x="2065338" y="6219825"/>
          <p14:tracePt t="82956" x="2065338" y="6172200"/>
          <p14:tracePt t="82964" x="2057400" y="6140450"/>
          <p14:tracePt t="82973" x="2057400" y="6116638"/>
          <p14:tracePt t="82981" x="2057400" y="6108700"/>
          <p14:tracePt t="82988" x="2057400" y="6100763"/>
          <p14:tracePt t="82997" x="2049463" y="6092825"/>
          <p14:tracePt t="83005" x="2041525" y="6092825"/>
          <p14:tracePt t="83012" x="2033588" y="6084888"/>
          <p14:tracePt t="83020" x="2025650" y="6084888"/>
          <p14:tracePt t="83029" x="2017713" y="6076950"/>
          <p14:tracePt t="83036" x="2000250" y="6076950"/>
          <p14:tracePt t="83044" x="1992313" y="6076950"/>
          <p14:tracePt t="83052" x="1984375" y="6076950"/>
          <p14:tracePt t="83061" x="1968500" y="6076950"/>
          <p14:tracePt t="83068" x="1952625" y="6084888"/>
          <p14:tracePt t="83076" x="1944688" y="6092825"/>
          <p14:tracePt t="83085" x="1928813" y="6108700"/>
          <p14:tracePt t="83093" x="1928813" y="6148388"/>
          <p14:tracePt t="83100" x="1905000" y="6156325"/>
          <p14:tracePt t="83109" x="1897063" y="6172200"/>
          <p14:tracePt t="83116" x="1889125" y="6219825"/>
          <p14:tracePt t="83124" x="1881188" y="6243638"/>
          <p14:tracePt t="83132" x="1881188" y="6275388"/>
          <p14:tracePt t="83141" x="1881188" y="6283325"/>
          <p14:tracePt t="83149" x="1881188" y="6291263"/>
          <p14:tracePt t="83157" x="1881188" y="6299200"/>
          <p14:tracePt t="83166" x="1881188" y="6307138"/>
          <p14:tracePt t="83188" x="1881188" y="6315075"/>
          <p14:tracePt t="83190" x="1897063" y="6315075"/>
          <p14:tracePt t="83204" x="1912938" y="6315075"/>
          <p14:tracePt t="83213" x="1936750" y="6315075"/>
          <p14:tracePt t="83220" x="1944688" y="6315075"/>
          <p14:tracePt t="83229" x="1960563" y="6315075"/>
          <p14:tracePt t="83236" x="1984375" y="6315075"/>
          <p14:tracePt t="83245" x="1992313" y="6315075"/>
          <p14:tracePt t="83252" x="2000250" y="6315075"/>
          <p14:tracePt t="83261" x="2017713" y="6307138"/>
          <p14:tracePt t="83268" x="2025650" y="6299200"/>
          <p14:tracePt t="83276" x="2033588" y="6291263"/>
          <p14:tracePt t="83285" x="2033588" y="6283325"/>
          <p14:tracePt t="83293" x="2041525" y="6275388"/>
          <p14:tracePt t="83447" x="2049463" y="6267450"/>
          <p14:tracePt t="83468" x="2057400" y="6267450"/>
          <p14:tracePt t="83540" x="2065338" y="6267450"/>
          <p14:tracePt t="83573" x="2065338" y="6259513"/>
          <p14:tracePt t="83589" x="2073275" y="6259513"/>
          <p14:tracePt t="83605" x="2081213" y="6251575"/>
          <p14:tracePt t="83612" x="2089150" y="6251575"/>
          <p14:tracePt t="83637" x="2097088" y="6243638"/>
          <p14:tracePt t="83644" x="2105025" y="6243638"/>
          <p14:tracePt t="83652" x="2112963" y="6243638"/>
          <p14:tracePt t="83677" x="2120900" y="6243638"/>
          <p14:tracePt t="83684" x="2120900" y="6235700"/>
          <p14:tracePt t="83709" x="2128838" y="6235700"/>
          <p14:tracePt t="83716" x="2128838" y="6227763"/>
          <p14:tracePt t="83732" x="2136775" y="6227763"/>
          <p14:tracePt t="83748" x="2144713" y="6227763"/>
          <p14:tracePt t="83757" x="2144713" y="6211888"/>
          <p14:tracePt t="83765" x="2152650" y="6211888"/>
          <p14:tracePt t="83782" x="2152650" y="6203950"/>
          <p14:tracePt t="83788" x="2160588" y="6203950"/>
          <p14:tracePt t="83797" x="2160588" y="6196013"/>
          <p14:tracePt t="83812" x="2168525" y="6188075"/>
          <p14:tracePt t="83820" x="2176463" y="6188075"/>
          <p14:tracePt t="83832" x="2176463" y="6180138"/>
          <p14:tracePt t="83852" x="2184400" y="6180138"/>
          <p14:tracePt t="84119" x="2184400" y="6172200"/>
          <p14:tracePt t="84140" x="2160588" y="6156325"/>
          <p14:tracePt t="84148" x="2144713" y="6148388"/>
          <p14:tracePt t="84156" x="2128838" y="6140450"/>
          <p14:tracePt t="84165" x="2120900" y="6132513"/>
          <p14:tracePt t="84303" x="2065338" y="6132513"/>
          <p14:tracePt t="84309" x="2008188" y="6132513"/>
          <p14:tracePt t="84317" x="1976438" y="6132513"/>
          <p14:tracePt t="84324" x="1968500" y="6132513"/>
          <p14:tracePt t="84332" x="1960563" y="6132513"/>
          <p14:tracePt t="84341" x="1944688" y="6132513"/>
          <p14:tracePt t="84348" x="1936750" y="6132513"/>
          <p14:tracePt t="84413" x="1936750" y="6124575"/>
          <p14:tracePt t="84421" x="1944688" y="6124575"/>
          <p14:tracePt t="84429" x="1952625" y="6116638"/>
          <p14:tracePt t="84441" x="1976438" y="6100763"/>
          <p14:tracePt t="84444" x="1992313" y="6092825"/>
          <p14:tracePt t="84452" x="2008188" y="6084888"/>
          <p14:tracePt t="84462" x="2065338" y="6069013"/>
          <p14:tracePt t="84468" x="2081213" y="6061075"/>
          <p14:tracePt t="84476" x="2168525" y="6037263"/>
          <p14:tracePt t="84484" x="2232025" y="6013450"/>
          <p14:tracePt t="84493" x="2295525" y="5995988"/>
          <p14:tracePt t="84501" x="2343150" y="5972175"/>
          <p14:tracePt t="84509" x="2463800" y="5956300"/>
          <p14:tracePt t="84517" x="2527300" y="5916613"/>
          <p14:tracePt t="84524" x="2606675" y="5900738"/>
          <p14:tracePt t="84532" x="2614613" y="5884863"/>
          <p14:tracePt t="84541" x="2638425" y="5861050"/>
          <p14:tracePt t="84548" x="2654300" y="5837238"/>
          <p14:tracePt t="84557" x="2670175" y="5829300"/>
          <p14:tracePt t="84564" x="2678113" y="5821363"/>
          <p14:tracePt t="84573" x="2686050" y="5805488"/>
          <p14:tracePt t="84581" x="2701925" y="5797550"/>
          <p14:tracePt t="84592" x="2709863" y="5789613"/>
          <p14:tracePt t="84596" x="2725738" y="5781675"/>
          <p14:tracePt t="84605" x="2725738" y="5757863"/>
          <p14:tracePt t="84612" x="2751138" y="5749925"/>
          <p14:tracePt t="84620" x="2767013" y="5718175"/>
          <p14:tracePt t="84629" x="2822575" y="5686425"/>
          <p14:tracePt t="84637" x="2846388" y="5662613"/>
          <p14:tracePt t="84644" x="2925763" y="5637213"/>
          <p14:tracePt t="84652" x="2981325" y="5613400"/>
          <p14:tracePt t="84660" x="3005138" y="5557838"/>
          <p14:tracePt t="84668" x="3021013" y="5541963"/>
          <p14:tracePt t="84676" x="3044825" y="5526088"/>
          <p14:tracePt t="84684" x="3060700" y="5510213"/>
          <p14:tracePt t="84692" x="3068638" y="5502275"/>
          <p14:tracePt t="84700" x="3076575" y="5486400"/>
          <p14:tracePt t="85245" x="3076575" y="5478463"/>
          <p14:tracePt t="85268" x="3084513" y="5478463"/>
          <p14:tracePt t="85405" x="0" y="0"/>
        </p14:tracePtLst>
        <p14:tracePtLst>
          <p14:tracePt t="88942" x="2862263" y="5048250"/>
          <p14:tracePt t="89341" x="2862263" y="5056188"/>
          <p14:tracePt t="89365" x="2862263" y="5064125"/>
          <p14:tracePt t="89461" x="2862263" y="5072063"/>
          <p14:tracePt t="89469" x="2854325" y="5087938"/>
          <p14:tracePt t="89477" x="2838450" y="5095875"/>
          <p14:tracePt t="89484" x="2822575" y="5127625"/>
          <p14:tracePt t="89493" x="2806700" y="5135563"/>
          <p14:tracePt t="89501" x="2759075" y="5183188"/>
          <p14:tracePt t="89509" x="2686050" y="5214938"/>
          <p14:tracePt t="89517" x="2606675" y="5238750"/>
          <p14:tracePt t="89524" x="2527300" y="5262563"/>
          <p14:tracePt t="89534" x="2424113" y="5302250"/>
          <p14:tracePt t="89541" x="2319338" y="5327650"/>
          <p14:tracePt t="89549" x="2287588" y="5351463"/>
          <p14:tracePt t="89557" x="2224088" y="5383213"/>
          <p14:tracePt t="89565" x="2144713" y="5399088"/>
          <p14:tracePt t="89573" x="2057400" y="5422900"/>
          <p14:tracePt t="89582" x="1960563" y="5462588"/>
          <p14:tracePt t="89589" x="1881188" y="5486400"/>
          <p14:tracePt t="89597" x="1762125" y="5502275"/>
          <p14:tracePt t="89605" x="1666875" y="5526088"/>
          <p14:tracePt t="89613" x="1562100" y="5534025"/>
          <p14:tracePt t="89620" x="1443038" y="5541963"/>
          <p14:tracePt t="89632" x="1379538" y="5557838"/>
          <p14:tracePt t="89636" x="1308100" y="5565775"/>
          <p14:tracePt t="89644" x="1187450" y="5581650"/>
          <p14:tracePt t="89652" x="1116013" y="5597525"/>
          <p14:tracePt t="89660" x="1076325" y="5605463"/>
          <p14:tracePt t="89669" x="1020763" y="5621338"/>
          <p14:tracePt t="89677" x="981075" y="5629275"/>
          <p14:tracePt t="89685" x="941388" y="5637213"/>
          <p14:tracePt t="89693" x="933450" y="5645150"/>
          <p14:tracePt t="89701" x="925513" y="5645150"/>
          <p14:tracePt t="89709" x="917575" y="5645150"/>
          <p14:tracePt t="89717" x="917575" y="5653088"/>
          <p14:tracePt t="89757" x="908050" y="5662613"/>
          <p14:tracePt t="89764" x="900113" y="5670550"/>
          <p14:tracePt t="89772" x="892175" y="5686425"/>
          <p14:tracePt t="89784" x="868363" y="5726113"/>
          <p14:tracePt t="89789" x="852488" y="5749925"/>
          <p14:tracePt t="89798" x="828675" y="5853113"/>
          <p14:tracePt t="89805" x="788988" y="5924550"/>
          <p14:tracePt t="89813" x="773113" y="6045200"/>
          <p14:tracePt t="89821" x="765175" y="6108700"/>
          <p14:tracePt t="89829" x="765175" y="6219825"/>
          <p14:tracePt t="89836" x="765175" y="6267450"/>
          <p14:tracePt t="89845" x="765175" y="6291263"/>
          <p14:tracePt t="89861" x="765175" y="6299200"/>
          <p14:tracePt t="89885" x="773113" y="6299200"/>
          <p14:tracePt t="89893" x="781050" y="6299200"/>
          <p14:tracePt t="89900" x="796925" y="6299200"/>
          <p14:tracePt t="89909" x="804863" y="6299200"/>
          <p14:tracePt t="89917" x="844550" y="6291263"/>
          <p14:tracePt t="89924" x="917575" y="6275388"/>
          <p14:tracePt t="89937" x="973138" y="6259513"/>
          <p14:tracePt t="89940" x="1068388" y="6227763"/>
          <p14:tracePt t="89949" x="1147763" y="6196013"/>
          <p14:tracePt t="89957" x="1308100" y="6132513"/>
          <p14:tracePt t="89965" x="1347788" y="6076950"/>
          <p14:tracePt t="89973" x="1403350" y="6037263"/>
          <p14:tracePt t="89982" x="1435100" y="5956300"/>
          <p14:tracePt t="89988" x="1450975" y="5900738"/>
          <p14:tracePt t="89998" x="1474788" y="5837238"/>
          <p14:tracePt t="90005" x="1474788" y="5757863"/>
          <p14:tracePt t="90013" x="1482725" y="5678488"/>
          <p14:tracePt t="90021" x="1482725" y="5605463"/>
          <p14:tracePt t="90029" x="1482725" y="5534025"/>
          <p14:tracePt t="90037" x="1474788" y="5446713"/>
          <p14:tracePt t="90044" x="1474788" y="5414963"/>
          <p14:tracePt t="90053" x="1466850" y="5399088"/>
          <p14:tracePt t="90060" x="1450975" y="5351463"/>
          <p14:tracePt t="90069" x="1443038" y="5327650"/>
          <p14:tracePt t="90076" x="1419225" y="5319713"/>
          <p14:tracePt t="90089" x="1411288" y="5294313"/>
          <p14:tracePt t="90094" x="1363663" y="5254625"/>
          <p14:tracePt t="90100" x="1347788" y="5230813"/>
          <p14:tracePt t="90109" x="1339850" y="5222875"/>
          <p14:tracePt t="90117" x="1331913" y="5214938"/>
          <p14:tracePt t="90124" x="1323975" y="5214938"/>
          <p14:tracePt t="90141" x="1316038" y="5214938"/>
          <p14:tracePt t="90149" x="1308100" y="5214938"/>
          <p14:tracePt t="90157" x="1300163" y="5222875"/>
          <p14:tracePt t="90166" x="1274763" y="5270500"/>
          <p14:tracePt t="90173" x="1250950" y="5310188"/>
          <p14:tracePt t="90181" x="1195388" y="5391150"/>
          <p14:tracePt t="90189" x="1147763" y="5446713"/>
          <p14:tracePt t="90198" x="1100138" y="5518150"/>
          <p14:tracePt t="90205" x="1036638" y="5597525"/>
          <p14:tracePt t="90214" x="989013" y="5726113"/>
          <p14:tracePt t="90221" x="908050" y="5797550"/>
          <p14:tracePt t="90229" x="884238" y="5964238"/>
          <p14:tracePt t="90241" x="868363" y="6053138"/>
          <p14:tracePt t="90244" x="868363" y="6116638"/>
          <p14:tracePt t="90253" x="868363" y="6156325"/>
          <p14:tracePt t="90260" x="868363" y="6211888"/>
          <p14:tracePt t="90268" x="884238" y="6227763"/>
          <p14:tracePt t="90277" x="892175" y="6243638"/>
          <p14:tracePt t="90285" x="908050" y="6251575"/>
          <p14:tracePt t="90293" x="917575" y="6259513"/>
          <p14:tracePt t="90309" x="925513" y="6259513"/>
          <p14:tracePt t="90316" x="933450" y="6267450"/>
          <p14:tracePt t="90333" x="941388" y="6267450"/>
          <p14:tracePt t="90341" x="957263" y="6267450"/>
          <p14:tracePt t="90349" x="981075" y="6267450"/>
          <p14:tracePt t="90357" x="996950" y="6259513"/>
          <p14:tracePt t="90365" x="1012825" y="6251575"/>
          <p14:tracePt t="90372" x="1060450" y="6235700"/>
          <p14:tracePt t="90381" x="1100138" y="6219825"/>
          <p14:tracePt t="90390" x="1179513" y="6148388"/>
          <p14:tracePt t="90398" x="1235075" y="6124575"/>
          <p14:tracePt t="90405" x="1250950" y="6069013"/>
          <p14:tracePt t="90414" x="1300163" y="6029325"/>
          <p14:tracePt t="90421" x="1316038" y="5980113"/>
          <p14:tracePt t="90429" x="1323975" y="5932488"/>
          <p14:tracePt t="90436" x="1331913" y="5908675"/>
          <p14:tracePt t="90445" x="1339850" y="5892800"/>
          <p14:tracePt t="90460" x="1339850" y="5884863"/>
          <p14:tracePt t="90469" x="1339850" y="5876925"/>
          <p14:tracePt t="90477" x="1339850" y="5868988"/>
          <p14:tracePt t="90485" x="1339850" y="5861050"/>
          <p14:tracePt t="90493" x="1339850" y="5853113"/>
          <p14:tracePt t="90500" x="1339850" y="5845175"/>
          <p14:tracePt t="90685" x="1347788" y="5845175"/>
          <p14:tracePt t="90693" x="1355725" y="5845175"/>
          <p14:tracePt t="90717" x="1371600" y="5845175"/>
          <p14:tracePt t="90725" x="1387475" y="5845175"/>
          <p14:tracePt t="90733" x="1403350" y="5845175"/>
          <p14:tracePt t="90742" x="1466850" y="5845175"/>
          <p14:tracePt t="90749" x="1522413" y="5845175"/>
          <p14:tracePt t="90757" x="1617663" y="5837238"/>
          <p14:tracePt t="90765" x="1754188" y="5821363"/>
          <p14:tracePt t="90773" x="1833563" y="5805488"/>
          <p14:tracePt t="90781" x="1992313" y="5765800"/>
          <p14:tracePt t="90789" x="2136775" y="5734050"/>
          <p14:tracePt t="90796" x="2359025" y="5653088"/>
          <p14:tracePt t="90805" x="2471738" y="5589588"/>
          <p14:tracePt t="90813" x="2598738" y="5502275"/>
          <p14:tracePt t="90820" x="2693988" y="5414963"/>
          <p14:tracePt t="90829" x="2790825" y="5262563"/>
          <p14:tracePt t="90837" x="2846388" y="5191125"/>
          <p14:tracePt t="90844" x="2878138" y="5080000"/>
          <p14:tracePt t="90853" x="2901950" y="4992688"/>
          <p14:tracePt t="90861" x="2933700" y="4927600"/>
          <p14:tracePt t="90869" x="2941638" y="4856163"/>
          <p14:tracePt t="90877" x="2957513" y="4768850"/>
          <p14:tracePt t="90885" x="2965450" y="4705350"/>
          <p14:tracePt t="90893" x="2965450" y="4681538"/>
          <p14:tracePt t="90901" x="2965450" y="4657725"/>
          <p14:tracePt t="90908" x="2965450" y="4649788"/>
          <p14:tracePt t="90917" x="2965450" y="4641850"/>
          <p14:tracePt t="91007" x="2957513" y="4641850"/>
          <p14:tracePt t="91021" x="2957513" y="4649788"/>
          <p14:tracePt t="91029" x="2949575" y="4649788"/>
          <p14:tracePt t="91043" x="2941638" y="4657725"/>
          <p14:tracePt t="91044" x="2941638" y="4665663"/>
          <p14:tracePt t="91053" x="2941638" y="4673600"/>
          <p14:tracePt t="91060" x="2933700" y="4673600"/>
          <p14:tracePt t="91069" x="2933700" y="4681538"/>
          <p14:tracePt t="91077" x="2933700" y="4697413"/>
          <p14:tracePt t="91085" x="2933700" y="4705350"/>
          <p14:tracePt t="91093" x="2933700" y="4737100"/>
          <p14:tracePt t="91101" x="2941638" y="4745038"/>
          <p14:tracePt t="91108" x="2949575" y="4800600"/>
          <p14:tracePt t="91117" x="2965450" y="4816475"/>
          <p14:tracePt t="91125" x="2973388" y="4832350"/>
          <p14:tracePt t="91133" x="3005138" y="4864100"/>
          <p14:tracePt t="91141" x="3052763" y="4887913"/>
          <p14:tracePt t="91149" x="3141663" y="4903788"/>
          <p14:tracePt t="91157" x="3173413" y="4919663"/>
          <p14:tracePt t="91166" x="3221038" y="4919663"/>
          <p14:tracePt t="91173" x="3244850" y="4927600"/>
          <p14:tracePt t="91181" x="3260725" y="4927600"/>
          <p14:tracePt t="91189" x="3276600" y="4927600"/>
          <p14:tracePt t="91197" x="3355975" y="4927600"/>
          <p14:tracePt t="91205" x="3371850" y="4919663"/>
          <p14:tracePt t="91213" x="3411538" y="4919663"/>
          <p14:tracePt t="91221" x="3419475" y="4903788"/>
          <p14:tracePt t="91229" x="3443288" y="4887913"/>
          <p14:tracePt t="91237" x="3451225" y="4872038"/>
          <p14:tracePt t="91245" x="3467100" y="4856163"/>
          <p14:tracePt t="91253" x="3476625" y="4824413"/>
          <p14:tracePt t="91261" x="3484563" y="4816475"/>
          <p14:tracePt t="91269" x="3492500" y="4800600"/>
          <p14:tracePt t="91276" x="3500438" y="4776788"/>
          <p14:tracePt t="91285" x="3508375" y="4752975"/>
          <p14:tracePt t="91293" x="3516313" y="4745038"/>
          <p14:tracePt t="91301" x="3516313" y="4737100"/>
          <p14:tracePt t="91309" x="3516313" y="4721225"/>
          <p14:tracePt t="91413" x="3508375" y="4760913"/>
          <p14:tracePt t="91421" x="3484563" y="4816475"/>
          <p14:tracePt t="91430" x="3435350" y="4840288"/>
          <p14:tracePt t="91437" x="3419475" y="4887913"/>
          <p14:tracePt t="91444" x="3340100" y="5016500"/>
          <p14:tracePt t="91453" x="3316288" y="5087938"/>
          <p14:tracePt t="91460" x="3284538" y="5135563"/>
          <p14:tracePt t="91469" x="3260725" y="5191125"/>
          <p14:tracePt t="91477" x="3252788" y="5207000"/>
          <p14:tracePt t="91485" x="3252788" y="5222875"/>
          <p14:tracePt t="91493" x="3244850" y="5246688"/>
          <p14:tracePt t="91501" x="3244850" y="5262563"/>
          <p14:tracePt t="91509" x="3244850" y="5270500"/>
          <p14:tracePt t="91516" x="3244850" y="5278438"/>
          <p14:tracePt t="91525" x="3244850" y="5286375"/>
          <p14:tracePt t="91533" x="3244850" y="5294313"/>
          <p14:tracePt t="91541" x="3244850" y="5302250"/>
          <p14:tracePt t="91741" x="3244850" y="5310188"/>
          <p14:tracePt t="91749" x="3244850" y="5399088"/>
          <p14:tracePt t="91757" x="3268663" y="5438775"/>
          <p14:tracePt t="91764" x="3276600" y="5478463"/>
          <p14:tracePt t="91773" x="3284538" y="5565775"/>
          <p14:tracePt t="91782" x="3300413" y="5581650"/>
          <p14:tracePt t="91789" x="3300413" y="5629275"/>
          <p14:tracePt t="91797" x="3308350" y="5653088"/>
          <p14:tracePt t="91805" x="3316288" y="5662613"/>
          <p14:tracePt t="91814" x="3324225" y="5670550"/>
          <p14:tracePt t="91829" x="3324225" y="5678488"/>
          <p14:tracePt t="91837" x="3324225" y="5686425"/>
          <p14:tracePt t="91951" x="3332163" y="5686425"/>
          <p14:tracePt t="92641" x="3340100" y="5678488"/>
          <p14:tracePt t="92647" x="3363913" y="5662613"/>
          <p14:tracePt t="92653" x="3411538" y="5597525"/>
          <p14:tracePt t="92665" x="3484563" y="5573713"/>
          <p14:tracePt t="92668" x="3516313" y="5526088"/>
          <p14:tracePt t="92678" x="3532188" y="5502275"/>
          <p14:tracePt t="92685" x="3556000" y="5438775"/>
          <p14:tracePt t="92692" x="3571875" y="5414963"/>
          <p14:tracePt t="92701" x="3587750" y="5391150"/>
          <p14:tracePt t="92709" x="3595688" y="5375275"/>
          <p14:tracePt t="92717" x="3595688" y="5359400"/>
          <p14:tracePt t="92726" x="3603625" y="5351463"/>
          <p14:tracePt t="92733" x="3603625" y="5343525"/>
          <p14:tracePt t="92740" x="3611563" y="5327650"/>
          <p14:tracePt t="92773" x="3611563" y="5319713"/>
          <p14:tracePt t="92871" x="3603625" y="5319713"/>
          <p14:tracePt t="92879" x="3595688" y="5319713"/>
          <p14:tracePt t="92893" x="3587750" y="5319713"/>
          <p14:tracePt t="92901" x="3579813" y="5319713"/>
          <p14:tracePt t="92909" x="3563938" y="5319713"/>
          <p14:tracePt t="92917" x="3556000" y="5319713"/>
          <p14:tracePt t="92924" x="3540125" y="5319713"/>
          <p14:tracePt t="92933" x="3524250" y="5319713"/>
          <p14:tracePt t="92941" x="3516313" y="5319713"/>
          <p14:tracePt t="92949" x="3508375" y="5319713"/>
          <p14:tracePt t="92957" x="3492500" y="5319713"/>
          <p14:tracePt t="93022" x="3492500" y="5310188"/>
          <p14:tracePt t="93029" x="3467100" y="5270500"/>
          <p14:tracePt t="93037" x="3451225" y="5262563"/>
          <p14:tracePt t="93044" x="3443288" y="5246688"/>
          <p14:tracePt t="93052" x="3443288" y="5230813"/>
          <p14:tracePt t="93061" x="3435350" y="5207000"/>
          <p14:tracePt t="93069" x="3419475" y="5191125"/>
          <p14:tracePt t="93078" x="3411538" y="5183188"/>
          <p14:tracePt t="93084" x="3395663" y="5151438"/>
          <p14:tracePt t="93092" x="3387725" y="5143500"/>
          <p14:tracePt t="93101" x="3371850" y="5127625"/>
          <p14:tracePt t="93108" x="3371850" y="5111750"/>
          <p14:tracePt t="93122" x="3355975" y="5111750"/>
          <p14:tracePt t="93124" x="3332163" y="5087938"/>
          <p14:tracePt t="93132" x="3316288" y="5064125"/>
          <p14:tracePt t="93141" x="3308350" y="5056188"/>
          <p14:tracePt t="93149" x="3300413" y="5048250"/>
          <p14:tracePt t="93157" x="3300413" y="5040313"/>
          <p14:tracePt t="93165" x="3292475" y="5040313"/>
          <p14:tracePt t="93189" x="3284538" y="5040313"/>
          <p14:tracePt t="93196" x="3276600" y="5040313"/>
          <p14:tracePt t="93205" x="3260725" y="5048250"/>
          <p14:tracePt t="93213" x="3228975" y="5056188"/>
          <p14:tracePt t="93221" x="3181350" y="5072063"/>
          <p14:tracePt t="93229" x="3092450" y="5127625"/>
          <p14:tracePt t="93237" x="3052763" y="5159375"/>
          <p14:tracePt t="93246" x="2901950" y="5302250"/>
          <p14:tracePt t="93253" x="2838450" y="5327650"/>
          <p14:tracePt t="93261" x="2693988" y="5470525"/>
          <p14:tracePt t="93273" x="2566988" y="5557838"/>
          <p14:tracePt t="93278" x="2424113" y="5621338"/>
          <p14:tracePt t="93285" x="2384425" y="5653088"/>
          <p14:tracePt t="93294" x="2374900" y="5678488"/>
          <p14:tracePt t="93301" x="2366963" y="5678488"/>
          <p14:tracePt t="93309" x="2359025" y="5694363"/>
          <p14:tracePt t="93324" x="2359025" y="5702300"/>
          <p14:tracePt t="93333" x="2351088" y="5710238"/>
          <p14:tracePt t="93349" x="2351088" y="5718175"/>
          <p14:tracePt t="93357" x="2351088" y="5726113"/>
          <p14:tracePt t="93373" x="2343150" y="5734050"/>
          <p14:tracePt t="93389" x="2335213" y="5741988"/>
          <p14:tracePt t="93405" x="2335213" y="5749925"/>
          <p14:tracePt t="93508" x="2335213" y="5757863"/>
          <p14:tracePt t="93517" x="2335213" y="5781675"/>
          <p14:tracePt t="93524" x="2335213" y="5813425"/>
          <p14:tracePt t="93532" x="2335213" y="5853113"/>
          <p14:tracePt t="93541" x="2335213" y="5908675"/>
          <p14:tracePt t="93549" x="2335213" y="6005513"/>
          <p14:tracePt t="93557" x="2343150" y="6084888"/>
          <p14:tracePt t="93565" x="2359025" y="6164263"/>
          <p14:tracePt t="93573" x="2384425" y="6267450"/>
          <p14:tracePt t="93581" x="2400300" y="6307138"/>
          <p14:tracePt t="93588" x="2416175" y="6364288"/>
          <p14:tracePt t="93597" x="2424113" y="6380163"/>
          <p14:tracePt t="93605" x="2447925" y="6388100"/>
          <p14:tracePt t="93612" x="2455863" y="6388100"/>
          <p14:tracePt t="93621" x="2463800" y="6396038"/>
          <p14:tracePt t="93629" x="2463800" y="6403975"/>
          <p14:tracePt t="93637" x="2471738" y="6403975"/>
          <p14:tracePt t="93645" x="2479675" y="6403975"/>
          <p14:tracePt t="93669" x="2487613" y="6403975"/>
          <p14:tracePt t="93685" x="2487613" y="6396038"/>
          <p14:tracePt t="93700" x="2487613" y="6388100"/>
          <p14:tracePt t="93708" x="2487613" y="6380163"/>
          <p14:tracePt t="93717" x="2495550" y="6372225"/>
          <p14:tracePt t="93725" x="2495550" y="6356350"/>
          <p14:tracePt t="93733" x="2511425" y="6323013"/>
          <p14:tracePt t="93740" x="2519363" y="6283325"/>
          <p14:tracePt t="93748" x="2519363" y="6259513"/>
          <p14:tracePt t="93757" x="2519363" y="6219825"/>
          <p14:tracePt t="93765" x="2527300" y="6180138"/>
          <p14:tracePt t="93773" x="2527300" y="6061075"/>
          <p14:tracePt t="93781" x="2527300" y="5995988"/>
          <p14:tracePt t="93789" x="2519363" y="5924550"/>
          <p14:tracePt t="93796" x="2511425" y="5805488"/>
          <p14:tracePt t="93805" x="2495550" y="5741988"/>
          <p14:tracePt t="93812" x="2463800" y="5662613"/>
          <p14:tracePt t="93821" x="2447925" y="5605463"/>
          <p14:tracePt t="93829" x="2392363" y="5534025"/>
          <p14:tracePt t="93836" x="2335213" y="5486400"/>
          <p14:tracePt t="93846" x="2287588" y="5430838"/>
          <p14:tracePt t="93853" x="2247900" y="5407025"/>
          <p14:tracePt t="93862" x="2184400" y="5383213"/>
          <p14:tracePt t="93869" x="2120900" y="5343525"/>
          <p14:tracePt t="93877" x="2073275" y="5319713"/>
          <p14:tracePt t="93885" x="2017713" y="5294313"/>
          <p14:tracePt t="93893" x="1976438" y="5286375"/>
          <p14:tracePt t="93900" x="1960563" y="5286375"/>
          <p14:tracePt t="93909" x="1936750" y="5278438"/>
          <p14:tracePt t="93917" x="1920875" y="5278438"/>
          <p14:tracePt t="93933" x="1897063" y="5278438"/>
          <p14:tracePt t="93941" x="1881188" y="5278438"/>
          <p14:tracePt t="93948" x="1841500" y="5286375"/>
          <p14:tracePt t="93956" x="1722438" y="5302250"/>
          <p14:tracePt t="93965" x="1651000" y="5367338"/>
          <p14:tracePt t="93973" x="1538288" y="5391150"/>
          <p14:tracePt t="93981" x="1419225" y="5414963"/>
          <p14:tracePt t="93989" x="1258888" y="5541963"/>
          <p14:tracePt t="93997" x="1092200" y="5637213"/>
          <p14:tracePt t="94005" x="925513" y="5670550"/>
          <p14:tracePt t="94012" x="884238" y="5686425"/>
          <p14:tracePt t="94021" x="844550" y="5702300"/>
          <p14:tracePt t="94029" x="812800" y="5710238"/>
          <p14:tracePt t="94037" x="796925" y="5741988"/>
          <p14:tracePt t="94045" x="781050" y="5749925"/>
          <p14:tracePt t="94053" x="781050" y="5765800"/>
          <p14:tracePt t="94060" x="765175" y="5813425"/>
          <p14:tracePt t="94070" x="749300" y="5845175"/>
          <p14:tracePt t="94077" x="733425" y="5924550"/>
          <p14:tracePt t="94085" x="717550" y="5980113"/>
          <p14:tracePt t="94093" x="693738" y="6021388"/>
          <p14:tracePt t="94100" x="661988" y="6069013"/>
          <p14:tracePt t="94109" x="654050" y="6092825"/>
          <p14:tracePt t="94116" x="654050" y="6100763"/>
          <p14:tracePt t="94124" x="654050" y="6108700"/>
          <p14:tracePt t="94133" x="654050" y="6124575"/>
          <p14:tracePt t="94214" x="677863" y="6108700"/>
          <p14:tracePt t="94221" x="725488" y="6092825"/>
          <p14:tracePt t="94229" x="828675" y="5964238"/>
          <p14:tracePt t="94237" x="900113" y="5868988"/>
          <p14:tracePt t="94245" x="1044575" y="5741988"/>
          <p14:tracePt t="94253" x="1139825" y="5653088"/>
          <p14:tracePt t="94261" x="1274763" y="5494338"/>
          <p14:tracePt t="94269" x="1355725" y="5422900"/>
          <p14:tracePt t="94277" x="1371600" y="5343525"/>
          <p14:tracePt t="94285" x="1395413" y="5262563"/>
          <p14:tracePt t="94293" x="1403350" y="5222875"/>
          <p14:tracePt t="94301" x="1403350" y="5183188"/>
          <p14:tracePt t="94310" x="1403350" y="5159375"/>
          <p14:tracePt t="94317" x="1403350" y="5127625"/>
          <p14:tracePt t="94325" x="1403350" y="5111750"/>
          <p14:tracePt t="94333" x="1403350" y="5087938"/>
          <p14:tracePt t="94340" x="1403350" y="5072063"/>
          <p14:tracePt t="94349" x="1403350" y="5056188"/>
          <p14:tracePt t="94357" x="1403350" y="5032375"/>
          <p14:tracePt t="94365" x="1403350" y="5024438"/>
          <p14:tracePt t="94373" x="1395413" y="4976813"/>
          <p14:tracePt t="94381" x="1395413" y="4967288"/>
          <p14:tracePt t="94388" x="1395413" y="4951413"/>
          <p14:tracePt t="94405" x="1387475" y="4951413"/>
          <p14:tracePt t="94429" x="1387475" y="4943475"/>
          <p14:tracePt t="94501" x="1379538" y="4943475"/>
          <p14:tracePt t="94517" x="1371600" y="4951413"/>
          <p14:tracePt t="94524" x="1363663" y="4951413"/>
          <p14:tracePt t="94533" x="1363663" y="4959350"/>
          <p14:tracePt t="94540" x="1355725" y="4959350"/>
          <p14:tracePt t="94549" x="1347788" y="4967288"/>
          <p14:tracePt t="94557" x="1347788" y="4976813"/>
          <p14:tracePt t="94572" x="1339850" y="4992688"/>
          <p14:tracePt t="94581" x="1331913" y="5000625"/>
          <p14:tracePt t="94589" x="1323975" y="5008563"/>
          <p14:tracePt t="94597" x="1323975" y="5016500"/>
          <p14:tracePt t="94613" x="1316038" y="5032375"/>
          <p14:tracePt t="94702" x="1316038" y="5040313"/>
          <p14:tracePt t="94806" x="1316038" y="5056188"/>
          <p14:tracePt t="94813" x="1331913" y="5064125"/>
          <p14:tracePt t="94821" x="1347788" y="5080000"/>
          <p14:tracePt t="94828" x="1395413" y="5087938"/>
          <p14:tracePt t="94837" x="1411288" y="5087938"/>
          <p14:tracePt t="94845" x="1419225" y="5087938"/>
          <p14:tracePt t="95069" x="1419225" y="5095875"/>
          <p14:tracePt t="95077" x="1427163" y="5103813"/>
          <p14:tracePt t="95085" x="1427163" y="5119688"/>
          <p14:tracePt t="95092" x="1443038" y="5119688"/>
          <p14:tracePt t="95101" x="1450975" y="5127625"/>
          <p14:tracePt t="95109" x="1466850" y="5135563"/>
          <p14:tracePt t="95117" x="1466850" y="5127625"/>
          <p14:tracePt t="95141" x="1474788" y="5119688"/>
          <p14:tracePt t="95149" x="1482725" y="5111750"/>
          <p14:tracePt t="95157" x="1498600" y="5103813"/>
          <p14:tracePt t="95173" x="1506538" y="5095875"/>
          <p14:tracePt t="95181" x="1522413" y="5087938"/>
          <p14:tracePt t="95189" x="1522413" y="5080000"/>
          <p14:tracePt t="95197" x="1546225" y="5080000"/>
          <p14:tracePt t="95205" x="1554163" y="5080000"/>
          <p14:tracePt t="95213" x="1570038" y="5080000"/>
          <p14:tracePt t="95221" x="1577975" y="5080000"/>
          <p14:tracePt t="95229" x="1585913" y="5087938"/>
          <p14:tracePt t="95242" x="1593850" y="5087938"/>
          <p14:tracePt t="95244" x="1601788" y="5087938"/>
          <p14:tracePt t="95253" x="1609725" y="5103813"/>
          <p14:tracePt t="95269" x="1617663" y="5119688"/>
          <p14:tracePt t="95277" x="1617663" y="5167313"/>
          <p14:tracePt t="95284" x="1617663" y="5230813"/>
          <p14:tracePt t="95293" x="1617663" y="5335588"/>
          <p14:tracePt t="95301" x="1617663" y="5422900"/>
          <p14:tracePt t="95309" x="1593850" y="5573713"/>
          <p14:tracePt t="95317" x="1554163" y="5686425"/>
          <p14:tracePt t="95326" x="1506538" y="5821363"/>
          <p14:tracePt t="95332" x="1450975" y="5892800"/>
          <p14:tracePt t="95340" x="1339850" y="6045200"/>
          <p14:tracePt t="95349" x="1292225" y="6180138"/>
          <p14:tracePt t="95357" x="1266825" y="6275388"/>
          <p14:tracePt t="95365" x="1235075" y="6323013"/>
          <p14:tracePt t="95373" x="1219200" y="6380163"/>
          <p14:tracePt t="95381" x="1203325" y="6396038"/>
          <p14:tracePt t="95437" x="1195388" y="6396038"/>
          <p14:tracePt t="95505" x="1187450" y="6396038"/>
          <p14:tracePt t="95508" x="1171575" y="6396038"/>
          <p14:tracePt t="95517" x="1163638" y="6396038"/>
          <p14:tracePt t="95526" x="1116013" y="6396038"/>
          <p14:tracePt t="95532" x="1084263" y="6396038"/>
          <p14:tracePt t="95545" x="1004888" y="6396038"/>
          <p14:tracePt t="95548" x="925513" y="6388100"/>
          <p14:tracePt t="95557" x="828675" y="6380163"/>
          <p14:tracePt t="95565" x="693738" y="6364288"/>
          <p14:tracePt t="95572" x="606425" y="6356350"/>
          <p14:tracePt t="95581" x="509588" y="6338888"/>
          <p14:tracePt t="95589" x="406400" y="6315075"/>
          <p14:tracePt t="95597" x="287338" y="6291263"/>
          <p14:tracePt t="95605" x="263525" y="6267450"/>
          <p14:tracePt t="95613" x="192088" y="6259513"/>
          <p14:tracePt t="95620" x="134938" y="6235700"/>
          <p14:tracePt t="95629" x="111125" y="6227763"/>
          <p14:tracePt t="95637" x="103188" y="6227763"/>
          <p14:tracePt t="95645" x="95250" y="6219825"/>
          <p14:tracePt t="95654" x="79375" y="6219825"/>
          <p14:tracePt t="95669" x="71438" y="6219825"/>
          <p14:tracePt t="95754" x="71438" y="6227763"/>
          <p14:tracePt t="95757" x="71438" y="6235700"/>
          <p14:tracePt t="95773" x="71438" y="6251575"/>
          <p14:tracePt t="95780" x="71438" y="6267450"/>
          <p14:tracePt t="95788" x="71438" y="6275388"/>
          <p14:tracePt t="95796" x="71438" y="6291263"/>
          <p14:tracePt t="95805" x="79375" y="6299200"/>
          <p14:tracePt t="95812" x="95250" y="6315075"/>
          <p14:tracePt t="95820" x="103188" y="6323013"/>
          <p14:tracePt t="95828" x="119063" y="6356350"/>
          <p14:tracePt t="95836" x="134938" y="6364288"/>
          <p14:tracePt t="95849" x="192088" y="6380163"/>
          <p14:tracePt t="95853" x="207963" y="6403975"/>
          <p14:tracePt t="95860" x="255588" y="6419850"/>
          <p14:tracePt t="95869" x="342900" y="6451600"/>
          <p14:tracePt t="95877" x="406400" y="6467475"/>
          <p14:tracePt t="95885" x="454025" y="6475413"/>
          <p14:tracePt t="95893" x="541338" y="6483350"/>
          <p14:tracePt t="95900" x="606425" y="6499225"/>
          <p14:tracePt t="95908" x="677863" y="6507163"/>
          <p14:tracePt t="95916" x="765175" y="6507163"/>
          <p14:tracePt t="95925" x="828675" y="6507163"/>
          <p14:tracePt t="95932" x="868363" y="6507163"/>
          <p14:tracePt t="95941" x="957263" y="6507163"/>
          <p14:tracePt t="95948" x="989013" y="6507163"/>
          <p14:tracePt t="95956" x="1036638" y="6507163"/>
          <p14:tracePt t="95965" x="1084263" y="6507163"/>
          <p14:tracePt t="95973" x="1123950" y="6499225"/>
          <p14:tracePt t="95981" x="1163638" y="6491288"/>
          <p14:tracePt t="95989" x="1187450" y="6491288"/>
          <p14:tracePt t="95996" x="1227138" y="6475413"/>
          <p14:tracePt t="96005" x="1266825" y="6459538"/>
          <p14:tracePt t="96013" x="1300163" y="6451600"/>
          <p14:tracePt t="96021" x="1316038" y="6435725"/>
          <p14:tracePt t="96042" x="1427163" y="6388100"/>
          <p14:tracePt t="96045" x="1435100" y="6356350"/>
          <p14:tracePt t="96053" x="1450975" y="6356350"/>
          <p14:tracePt t="96061" x="1458913" y="6338888"/>
          <p14:tracePt t="96069" x="1474788" y="6323013"/>
          <p14:tracePt t="96076" x="1498600" y="6307138"/>
          <p14:tracePt t="96085" x="1506538" y="6291263"/>
          <p14:tracePt t="96093" x="1514475" y="6267450"/>
          <p14:tracePt t="96109" x="1522413" y="6251575"/>
          <p14:tracePt t="96116" x="1530350" y="6243638"/>
          <p14:tracePt t="96124" x="1530350" y="6235700"/>
          <p14:tracePt t="96133" x="1530350" y="6219825"/>
          <p14:tracePt t="96141" x="1538288" y="6211888"/>
          <p14:tracePt t="96149" x="1538288" y="6203950"/>
          <p14:tracePt t="96157" x="1538288" y="6188075"/>
          <p14:tracePt t="96164" x="1538288" y="6164263"/>
          <p14:tracePt t="96181" x="1538288" y="6156325"/>
          <p14:tracePt t="96189" x="1538288" y="6148388"/>
          <p14:tracePt t="96205" x="1538288" y="6132513"/>
          <p14:tracePt t="96213" x="1530350" y="6132513"/>
          <p14:tracePt t="96221" x="1514475" y="6132513"/>
          <p14:tracePt t="96229" x="1490663" y="6116638"/>
          <p14:tracePt t="96237" x="1474788" y="6108700"/>
          <p14:tracePt t="96245" x="1435100" y="6100763"/>
          <p14:tracePt t="96253" x="1403350" y="6084888"/>
          <p14:tracePt t="96260" x="1371600" y="6076950"/>
          <p14:tracePt t="96269" x="1363663" y="6069013"/>
          <p14:tracePt t="96276" x="1347788" y="6069013"/>
          <p14:tracePt t="96333" x="1347788" y="6061075"/>
          <p14:tracePt t="96357" x="1347788" y="6045200"/>
          <p14:tracePt t="96365" x="1347788" y="6037263"/>
          <p14:tracePt t="96372" x="1347788" y="6021388"/>
          <p14:tracePt t="96381" x="1347788" y="5995988"/>
          <p14:tracePt t="96389" x="1339850" y="5964238"/>
          <p14:tracePt t="96396" x="1339850" y="5948363"/>
          <p14:tracePt t="96404" x="1331913" y="5868988"/>
          <p14:tracePt t="96413" x="1331913" y="5837238"/>
          <p14:tracePt t="96420" x="1331913" y="5734050"/>
          <p14:tracePt t="96429" x="1323975" y="5613400"/>
          <p14:tracePt t="96437" x="1308100" y="5549900"/>
          <p14:tracePt t="96445" x="1300163" y="5478463"/>
          <p14:tracePt t="96453" x="1284288" y="5422900"/>
          <p14:tracePt t="96460" x="1266825" y="5399088"/>
          <p14:tracePt t="96469" x="1243013" y="5383213"/>
          <p14:tracePt t="96476" x="1219200" y="5351463"/>
          <p14:tracePt t="96485" x="1211263" y="5351463"/>
          <p14:tracePt t="96493" x="1203325" y="5351463"/>
          <p14:tracePt t="96501" x="1187450" y="5351463"/>
          <p14:tracePt t="96509" x="1171575" y="5351463"/>
          <p14:tracePt t="96517" x="1147763" y="5351463"/>
          <p14:tracePt t="96525" x="1084263" y="5367338"/>
          <p14:tracePt t="96533" x="1036638" y="5391150"/>
          <p14:tracePt t="96541" x="981075" y="5438775"/>
          <p14:tracePt t="96549" x="876300" y="5470525"/>
          <p14:tracePt t="96558" x="765175" y="5518150"/>
          <p14:tracePt t="96564" x="622300" y="5589588"/>
          <p14:tracePt t="96573" x="558800" y="5645150"/>
          <p14:tracePt t="96581" x="533400" y="5686425"/>
          <p14:tracePt t="96588" x="469900" y="5734050"/>
          <p14:tracePt t="96597" x="430213" y="5797550"/>
          <p14:tracePt t="96605" x="382588" y="5821363"/>
          <p14:tracePt t="96613" x="374650" y="5861050"/>
          <p14:tracePt t="96621" x="374650" y="5868988"/>
          <p14:tracePt t="96629" x="366713" y="5876925"/>
          <p14:tracePt t="96645" x="358775" y="5884863"/>
          <p14:tracePt t="96653" x="358775" y="5892800"/>
          <p14:tracePt t="96661" x="358775" y="5900738"/>
          <p14:tracePt t="96669" x="358775" y="5924550"/>
          <p14:tracePt t="96677" x="350838" y="5988050"/>
          <p14:tracePt t="96684" x="350838" y="6029325"/>
          <p14:tracePt t="96693" x="350838" y="6148388"/>
          <p14:tracePt t="96701" x="350838" y="6211888"/>
          <p14:tracePt t="96710" x="350838" y="6283325"/>
          <p14:tracePt t="96716" x="350838" y="6338888"/>
          <p14:tracePt t="96724" x="350838" y="6356350"/>
          <p14:tracePt t="96733" x="350838" y="6364288"/>
          <p14:tracePt t="96749" x="350838" y="6372225"/>
          <p14:tracePt t="96758" x="350838" y="6380163"/>
          <p14:tracePt t="96765" x="358775" y="6380163"/>
          <p14:tracePt t="96772" x="366713" y="6388100"/>
          <p14:tracePt t="96780" x="366713" y="6396038"/>
          <p14:tracePt t="96789" x="374650" y="6403975"/>
          <p14:tracePt t="96796" x="382588" y="6419850"/>
          <p14:tracePt t="96805" x="430213" y="6419850"/>
          <p14:tracePt t="96813" x="446088" y="6419850"/>
          <p14:tracePt t="96821" x="493713" y="6427788"/>
          <p14:tracePt t="96829" x="517525" y="6427788"/>
          <p14:tracePt t="96837" x="550863" y="6427788"/>
          <p14:tracePt t="96845" x="590550" y="6427788"/>
          <p14:tracePt t="96853" x="677863" y="6427788"/>
          <p14:tracePt t="96860" x="773113" y="6427788"/>
          <p14:tracePt t="96869" x="788988" y="6427788"/>
          <p14:tracePt t="96877" x="884238" y="6427788"/>
          <p14:tracePt t="96885" x="908050" y="6427788"/>
          <p14:tracePt t="96893" x="949325" y="6427788"/>
          <p14:tracePt t="96901" x="973138" y="6427788"/>
          <p14:tracePt t="96909" x="1004888" y="6427788"/>
          <p14:tracePt t="96917" x="1012825" y="6427788"/>
          <p14:tracePt t="96924" x="1036638" y="6419850"/>
          <p14:tracePt t="96933" x="1052513" y="6411913"/>
          <p14:tracePt t="96941" x="1060450" y="6403975"/>
          <p14:tracePt t="96949" x="1060450" y="6396038"/>
          <p14:tracePt t="96958" x="1068388" y="6396038"/>
          <p14:tracePt t="96964" x="1068388" y="6388100"/>
          <p14:tracePt t="96973" x="1076325" y="6388100"/>
          <p14:tracePt t="96997" x="1084263" y="6380163"/>
          <p14:tracePt t="97045" x="1084263" y="6372225"/>
          <p14:tracePt t="97060" x="1084263" y="6364288"/>
          <p14:tracePt t="97135" x="1084263" y="6356350"/>
          <p14:tracePt t="97487" x="1084263" y="6364288"/>
          <p14:tracePt t="97493" x="1084263" y="6372225"/>
          <p14:tracePt t="97501" x="1084263" y="6380163"/>
          <p14:tracePt t="97513" x="1092200" y="6396038"/>
          <p14:tracePt t="97516" x="1092200" y="6419850"/>
          <p14:tracePt t="97525" x="1108075" y="6451600"/>
          <p14:tracePt t="97532" x="1108075" y="6467475"/>
          <p14:tracePt t="97540" x="1131888" y="6546850"/>
          <p14:tracePt t="97549" x="1139825" y="6562725"/>
          <p14:tracePt t="97557" x="1187450" y="6586538"/>
          <p14:tracePt t="97565" x="1227138" y="6618288"/>
          <p14:tracePt t="97572" x="1274763" y="6642100"/>
          <p14:tracePt t="97580" x="1284288" y="6642100"/>
          <p14:tracePt t="97588" x="1316038" y="6642100"/>
          <p14:tracePt t="97596" x="1395413" y="6650038"/>
          <p14:tracePt t="97605" x="1482725" y="6650038"/>
          <p14:tracePt t="97613" x="1570038" y="6650038"/>
          <p14:tracePt t="97621" x="1706563" y="6650038"/>
          <p14:tracePt t="97629" x="1785938" y="6650038"/>
          <p14:tracePt t="97637" x="1944688" y="6610350"/>
          <p14:tracePt t="97645" x="2184400" y="6546850"/>
          <p14:tracePt t="97653" x="2311400" y="6515100"/>
          <p14:tracePt t="97665" x="2374900" y="6451600"/>
          <p14:tracePt t="97668" x="2400300" y="6419850"/>
          <p14:tracePt t="97677" x="2487613" y="6396038"/>
          <p14:tracePt t="97685" x="2503488" y="6372225"/>
          <p14:tracePt t="97694" x="2519363" y="6364288"/>
          <p14:tracePt t="97701" x="2527300" y="6356350"/>
          <p14:tracePt t="97717" x="2527300" y="6338888"/>
          <p14:tracePt t="97733" x="2527300" y="6330950"/>
          <p14:tracePt t="97741" x="2527300" y="6323013"/>
          <p14:tracePt t="97757" x="2527300" y="6315075"/>
          <p14:tracePt t="97765" x="2519363" y="6315075"/>
          <p14:tracePt t="97773" x="2511425" y="6315075"/>
          <p14:tracePt t="97780" x="2487613" y="6315075"/>
          <p14:tracePt t="97788" x="2479675" y="6315075"/>
          <p14:tracePt t="97797" x="2463800" y="6315075"/>
          <p14:tracePt t="97805" x="2416175" y="6315075"/>
          <p14:tracePt t="97817" x="2351088" y="6315075"/>
          <p14:tracePt t="97821" x="2303463" y="6315075"/>
          <p14:tracePt t="97829" x="2192338" y="6315075"/>
          <p14:tracePt t="97836" x="2168525" y="6315075"/>
          <p14:tracePt t="97845" x="2081213" y="6323013"/>
          <p14:tracePt t="97852" x="1992313" y="6338888"/>
          <p14:tracePt t="97861" x="1928813" y="6348413"/>
          <p14:tracePt t="97869" x="1881188" y="6356350"/>
          <p14:tracePt t="97877" x="1873250" y="6372225"/>
          <p14:tracePt t="97885" x="1857375" y="6380163"/>
          <p14:tracePt t="97894" x="1841500" y="6380163"/>
          <p14:tracePt t="97901" x="1833563" y="6388100"/>
          <p14:tracePt t="97909" x="1825625" y="6396038"/>
          <p14:tracePt t="97917" x="1817688" y="6411913"/>
          <p14:tracePt t="97925" x="1809750" y="6411913"/>
          <p14:tracePt t="97949" x="1809750" y="6419850"/>
          <p14:tracePt t="98334" x="1817688" y="6419850"/>
          <p14:tracePt t="98341" x="1833563" y="6419850"/>
          <p14:tracePt t="98349" x="1865313" y="6411913"/>
          <p14:tracePt t="98358" x="1936750" y="6403975"/>
          <p14:tracePt t="98364" x="2025650" y="6388100"/>
          <p14:tracePt t="98373" x="2120900" y="6348413"/>
          <p14:tracePt t="98381" x="2200275" y="6330950"/>
          <p14:tracePt t="98388" x="2287588" y="6315075"/>
          <p14:tracePt t="98397" x="2384425" y="6299200"/>
          <p14:tracePt t="98404" x="2400300" y="6283325"/>
          <p14:tracePt t="98412" x="2408238" y="6283325"/>
          <p14:tracePt t="98425" x="2416175" y="6283325"/>
          <p14:tracePt t="98460" x="2416175" y="6275388"/>
          <p14:tracePt t="98509" x="2374900" y="6275388"/>
          <p14:tracePt t="98516" x="2351088" y="6275388"/>
          <p14:tracePt t="98525" x="2287588" y="6283325"/>
          <p14:tracePt t="98533" x="2216150" y="6283325"/>
          <p14:tracePt t="98541" x="2105025" y="6283325"/>
          <p14:tracePt t="98549" x="1984375" y="6283325"/>
          <p14:tracePt t="98558" x="1905000" y="6283325"/>
          <p14:tracePt t="98565" x="1881188" y="6291263"/>
          <p14:tracePt t="98573" x="1865313" y="6299200"/>
          <p14:tracePt t="98581" x="1849438" y="6307138"/>
          <p14:tracePt t="98589" x="1841500" y="6307138"/>
          <p14:tracePt t="98596" x="1833563" y="6315075"/>
          <p14:tracePt t="98604" x="1825625" y="6323013"/>
          <p14:tracePt t="98621" x="1817688" y="6330950"/>
          <p14:tracePt t="98637" x="1809750" y="6330950"/>
          <p14:tracePt t="98644" x="1801813" y="6348413"/>
          <p14:tracePt t="98653" x="1801813" y="6356350"/>
          <p14:tracePt t="98669" x="1793875" y="6380163"/>
          <p14:tracePt t="98677" x="1785938" y="6396038"/>
          <p14:tracePt t="98685" x="1785938" y="6411913"/>
          <p14:tracePt t="98693" x="1785938" y="6435725"/>
          <p14:tracePt t="98709" x="1785938" y="6443663"/>
          <p14:tracePt t="98725" x="1785938" y="6451600"/>
          <p14:tracePt t="98781" x="1793875" y="6451600"/>
          <p14:tracePt t="98796" x="1801813" y="6451600"/>
          <p14:tracePt t="98805" x="1801813" y="6443663"/>
          <p14:tracePt t="98820" x="1809750" y="6443663"/>
          <p14:tracePt t="98829" x="1809750" y="6435725"/>
          <p14:tracePt t="98845" x="1817688" y="6435725"/>
          <p14:tracePt t="98853" x="1817688" y="6427788"/>
          <p14:tracePt t="98861" x="1817688" y="6419850"/>
          <p14:tracePt t="98868" x="1817688" y="6411913"/>
          <p14:tracePt t="98885" x="1825625" y="6411913"/>
          <p14:tracePt t="99111" x="1833563" y="6411913"/>
          <p14:tracePt t="99165" x="1833563" y="6403975"/>
          <p14:tracePt t="99965" x="1841500" y="6403975"/>
          <p14:tracePt t="99981" x="1849438" y="6403975"/>
          <p14:tracePt t="99989" x="1857375" y="6403975"/>
          <p14:tracePt t="100005" x="1865313" y="6403975"/>
          <p14:tracePt t="100012" x="1881188" y="6403975"/>
          <p14:tracePt t="100021" x="1889125" y="6403975"/>
          <p14:tracePt t="100040" x="1905000" y="6403975"/>
          <p14:tracePt t="100045" x="1912938" y="6403975"/>
          <p14:tracePt t="100053" x="1920875" y="6403975"/>
          <p14:tracePt t="100069" x="1928813" y="6403975"/>
          <p14:tracePt t="100301" x="1936750" y="6403975"/>
          <p14:tracePt t="100309" x="1944688" y="6396038"/>
          <p14:tracePt t="100319" x="1952625" y="6396038"/>
          <p14:tracePt t="100327" x="2000250" y="6380163"/>
          <p14:tracePt t="100333" x="2008188" y="6372225"/>
          <p14:tracePt t="100340" x="2008188" y="6364288"/>
          <p14:tracePt t="100357" x="2008188" y="6356350"/>
          <p14:tracePt t="100519" x="2008188" y="6364288"/>
          <p14:tracePt t="100534" x="2008188" y="6372225"/>
          <p14:tracePt t="100607" x="2017713" y="6372225"/>
          <p14:tracePt t="100614" x="2025650" y="6372225"/>
          <p14:tracePt t="100621" x="2033588" y="6372225"/>
          <p14:tracePt t="100637" x="2049463" y="6364288"/>
          <p14:tracePt t="100645" x="2057400" y="6356350"/>
          <p14:tracePt t="100653" x="2065338" y="6348413"/>
          <p14:tracePt t="100661" x="2089150" y="6338888"/>
          <p14:tracePt t="100669" x="2097088" y="6338888"/>
          <p14:tracePt t="100677" x="2105025" y="6323013"/>
          <p14:tracePt t="100685" x="2112963" y="6323013"/>
          <p14:tracePt t="100698" x="2120900" y="6307138"/>
          <p14:tracePt t="100700" x="2128838" y="6307138"/>
          <p14:tracePt t="100708" x="2136775" y="6299200"/>
          <p14:tracePt t="100716" x="2144713" y="6291263"/>
          <p14:tracePt t="100725" x="2144713" y="6283325"/>
          <p14:tracePt t="100733" x="2152650" y="6283325"/>
          <p14:tracePt t="100740" x="2160588" y="6275388"/>
          <p14:tracePt t="100765" x="2168525" y="6275388"/>
          <p14:tracePt t="100935" x="2168525" y="6283325"/>
          <p14:tracePt t="100950" x="2168525" y="6299200"/>
          <p14:tracePt t="100989" x="2176463" y="6299200"/>
          <p14:tracePt t="101110" x="2176463" y="6291263"/>
          <p14:tracePt t="101141" x="2184400" y="6283325"/>
          <p14:tracePt t="101165" x="2192338" y="6283325"/>
          <p14:tracePt t="101173" x="2192338" y="6275388"/>
          <p14:tracePt t="101562" x="2192338" y="6267450"/>
          <p14:tracePt t="101568" x="2192338" y="6259513"/>
          <p14:tracePt t="101582" x="2192338" y="6243638"/>
          <p14:tracePt t="101591" x="2176463" y="6235700"/>
          <p14:tracePt t="101597" x="2176463" y="6227763"/>
          <p14:tracePt t="101606" x="2176463" y="6219825"/>
          <p14:tracePt t="101613" x="2168525" y="6219825"/>
          <p14:tracePt t="101621" x="2160588" y="6203950"/>
          <p14:tracePt t="101629" x="2152650" y="6203950"/>
          <p14:tracePt t="101636" x="2144713" y="6196013"/>
          <p14:tracePt t="101652" x="2144713" y="6188075"/>
          <p14:tracePt t="101661" x="2136775" y="6180138"/>
          <p14:tracePt t="101677" x="2128838" y="6180138"/>
          <p14:tracePt t="101741" x="2120900" y="6180138"/>
          <p14:tracePt t="101749" x="2105025" y="6180138"/>
          <p14:tracePt t="101756" x="2097088" y="6172200"/>
          <p14:tracePt t="101764" x="2073275" y="6164263"/>
          <p14:tracePt t="101773" x="2065338" y="6164263"/>
          <p14:tracePt t="101781" x="2049463" y="6164263"/>
          <p14:tracePt t="101797" x="2041525" y="6164263"/>
          <p14:tracePt t="101893" x="2033588" y="6164263"/>
          <p14:tracePt t="101901" x="2017713" y="6164263"/>
          <p14:tracePt t="101909" x="1992313" y="6164263"/>
          <p14:tracePt t="101917" x="1976438" y="6164263"/>
          <p14:tracePt t="101926" x="1936750" y="6164263"/>
          <p14:tracePt t="101933" x="1881188" y="6164263"/>
          <p14:tracePt t="101941" x="1849438" y="6156325"/>
          <p14:tracePt t="101949" x="1778000" y="6148388"/>
          <p14:tracePt t="101956" x="1762125" y="6148388"/>
          <p14:tracePt t="101964" x="1730375" y="6148388"/>
          <p14:tracePt t="101972" x="1722438" y="6148388"/>
          <p14:tracePt t="101981" x="1714500" y="6148388"/>
          <p14:tracePt t="102069" x="1706563" y="6148388"/>
          <p14:tracePt t="102077" x="1706563" y="6156325"/>
          <p14:tracePt t="102101" x="1698625" y="6164263"/>
          <p14:tracePt t="102116" x="1698625" y="6172200"/>
          <p14:tracePt t="102124" x="1698625" y="6180138"/>
          <p14:tracePt t="102133" x="1690688" y="6188075"/>
          <p14:tracePt t="102140" x="1682750" y="6188075"/>
          <p14:tracePt t="102149" x="1682750" y="6196013"/>
          <p14:tracePt t="102157" x="1682750" y="6211888"/>
          <p14:tracePt t="102165" x="1682750" y="6219825"/>
          <p14:tracePt t="102173" x="1682750" y="6227763"/>
          <p14:tracePt t="102181" x="1682750" y="6235700"/>
          <p14:tracePt t="102205" x="1682750" y="6251575"/>
          <p14:tracePt t="102221" x="1682750" y="6275388"/>
          <p14:tracePt t="102237" x="1682750" y="6291263"/>
          <p14:tracePt t="102245" x="1682750" y="6299200"/>
          <p14:tracePt t="102253" x="1682750" y="6307138"/>
          <p14:tracePt t="102261" x="1682750" y="6315075"/>
          <p14:tracePt t="102277" x="1690688" y="6323013"/>
          <p14:tracePt t="102285" x="1690688" y="6330950"/>
          <p14:tracePt t="102293" x="1706563" y="6338888"/>
          <p14:tracePt t="102308" x="1714500" y="6356350"/>
          <p14:tracePt t="102325" x="1722438" y="6364288"/>
          <p14:tracePt t="102341" x="1738313" y="6372225"/>
          <p14:tracePt t="102349" x="1746250" y="6380163"/>
          <p14:tracePt t="102358" x="1754188" y="6380163"/>
          <p14:tracePt t="102365" x="1754188" y="6388100"/>
          <p14:tracePt t="102373" x="1762125" y="6388100"/>
          <p14:tracePt t="102381" x="1785938" y="6388100"/>
          <p14:tracePt t="102389" x="1809750" y="6396038"/>
          <p14:tracePt t="102397" x="1817688" y="6396038"/>
          <p14:tracePt t="102406" x="1825625" y="6396038"/>
          <p14:tracePt t="102413" x="1841500" y="6396038"/>
          <p14:tracePt t="102422" x="1881188" y="6396038"/>
          <p14:tracePt t="102428" x="1897063" y="6396038"/>
          <p14:tracePt t="102445" x="1912938" y="6396038"/>
          <p14:tracePt t="102460" x="1920875" y="6388100"/>
          <p14:tracePt t="102469" x="1928813" y="6388100"/>
          <p14:tracePt t="102477" x="1928813" y="6380163"/>
          <p14:tracePt t="102485" x="1936750" y="6372225"/>
          <p14:tracePt t="102493" x="1944688" y="6364288"/>
          <p14:tracePt t="102501" x="1952625" y="6356350"/>
          <p14:tracePt t="102508" x="1960563" y="6348413"/>
          <p14:tracePt t="102517" x="1960563" y="6330950"/>
          <p14:tracePt t="102525" x="1968500" y="6330950"/>
          <p14:tracePt t="102533" x="1976438" y="6323013"/>
          <p14:tracePt t="102557" x="1984375" y="6307138"/>
          <p14:tracePt t="102573" x="2000250" y="6299200"/>
          <p14:tracePt t="102588" x="2000250" y="6291263"/>
          <p14:tracePt t="102597" x="2000250" y="6283325"/>
          <p14:tracePt t="102613" x="2000250" y="6275388"/>
          <p14:tracePt t="102622" x="2000250" y="6259513"/>
          <p14:tracePt t="102638" x="2000250" y="6251575"/>
          <p14:tracePt t="102652" x="2000250" y="6243638"/>
          <p14:tracePt t="102661" x="1992313" y="6235700"/>
          <p14:tracePt t="102664" x="1992313" y="6219825"/>
          <p14:tracePt t="102685" x="1992313" y="6211888"/>
          <p14:tracePt t="102693" x="1992313" y="6203950"/>
          <p14:tracePt t="102701" x="1992313" y="6196013"/>
          <p14:tracePt t="102708" x="1992313" y="6188075"/>
          <p14:tracePt t="102716" x="1992313" y="6180138"/>
          <p14:tracePt t="102725" x="1984375" y="6172200"/>
          <p14:tracePt t="102797" x="1976438" y="6172200"/>
          <p14:tracePt t="102818" x="1968500" y="6172200"/>
          <p14:tracePt t="102820" x="1960563" y="6172200"/>
          <p14:tracePt t="102837" x="1952625" y="6172200"/>
          <p14:tracePt t="102845" x="1944688" y="6180138"/>
          <p14:tracePt t="102852" x="1936750" y="6196013"/>
          <p14:tracePt t="102861" x="1920875" y="6203950"/>
          <p14:tracePt t="102868" x="1905000" y="6243638"/>
          <p14:tracePt t="102877" x="1905000" y="6259513"/>
          <p14:tracePt t="102885" x="1897063" y="6338888"/>
          <p14:tracePt t="102893" x="1889125" y="6388100"/>
          <p14:tracePt t="102901" x="1881188" y="6443663"/>
          <p14:tracePt t="102909" x="1873250" y="6475413"/>
          <p14:tracePt t="102917" x="1873250" y="6491288"/>
          <p14:tracePt t="102924" x="1873250" y="6515100"/>
          <p14:tracePt t="102933" x="1873250" y="6523038"/>
          <p14:tracePt t="102957" x="1873250" y="6530975"/>
          <p14:tracePt t="102973" x="1881188" y="6538913"/>
          <p14:tracePt t="102988" x="1889125" y="6538913"/>
          <p14:tracePt t="102997" x="1897063" y="6538913"/>
          <p14:tracePt t="103006" x="1905000" y="6538913"/>
          <p14:tracePt t="103013" x="1920875" y="6538913"/>
          <p14:tracePt t="103022" x="1936750" y="6538913"/>
          <p14:tracePt t="103040" x="1976438" y="6538913"/>
          <p14:tracePt t="103045" x="1992313" y="6530975"/>
          <p14:tracePt t="103053" x="2008188" y="6523038"/>
          <p14:tracePt t="103061" x="2008188" y="6515100"/>
          <p14:tracePt t="103068" x="2017713" y="6507163"/>
          <p14:tracePt t="103076" x="2025650" y="6507163"/>
          <p14:tracePt t="103084" x="2025650" y="6499225"/>
          <p14:tracePt t="104168" x="2017713" y="6507163"/>
          <p14:tracePt t="104174" x="2008188" y="6515100"/>
          <p14:tracePt t="104181" x="1984375" y="6523038"/>
          <p14:tracePt t="104189" x="1968500" y="6530975"/>
          <p14:tracePt t="104196" x="1944688" y="6546850"/>
          <p14:tracePt t="104205" x="1912938" y="6554788"/>
          <p14:tracePt t="104213" x="1865313" y="6570663"/>
          <p14:tracePt t="104220" x="1778000" y="6586538"/>
          <p14:tracePt t="104229" x="1746250" y="6594475"/>
          <p14:tracePt t="104237" x="1666875" y="6602413"/>
          <p14:tracePt t="104245" x="1609725" y="6618288"/>
          <p14:tracePt t="104253" x="1577975" y="6626225"/>
          <p14:tracePt t="104261" x="1530350" y="6626225"/>
          <p14:tracePt t="104269" x="1506538" y="6626225"/>
          <p14:tracePt t="104300" x="1498600" y="6626225"/>
          <p14:tracePt t="104486" x="1498600" y="6618288"/>
          <p14:tracePt t="104508" x="1498600" y="6610350"/>
          <p14:tracePt t="104517" x="1498600" y="6594475"/>
          <p14:tracePt t="104525" x="1498600" y="6586538"/>
          <p14:tracePt t="104533" x="1498600" y="6578600"/>
          <p14:tracePt t="104540" x="1498600" y="6570663"/>
          <p14:tracePt t="104549" x="1498600" y="6562725"/>
          <p14:tracePt t="104557" x="1498600" y="6554788"/>
          <p14:tracePt t="104565" x="1498600" y="6546850"/>
          <p14:tracePt t="104589" x="1498600" y="6538913"/>
          <p14:tracePt t="104613" x="1498600" y="6530975"/>
          <p14:tracePt t="104629" x="1498600" y="6523038"/>
          <p14:tracePt t="104645" x="1498600" y="6515100"/>
          <p14:tracePt t="104653" x="1498600" y="6507163"/>
          <p14:tracePt t="104661" x="1498600" y="6499225"/>
          <p14:tracePt t="104669" x="1498600" y="6491288"/>
          <p14:tracePt t="104677" x="1498600" y="6475413"/>
          <p14:tracePt t="104685" x="1498600" y="6467475"/>
          <p14:tracePt t="104693" x="1498600" y="6459538"/>
          <p14:tracePt t="104700" x="1498600" y="6443663"/>
          <p14:tracePt t="104711" x="1498600" y="6435725"/>
          <p14:tracePt t="104717" x="1498600" y="6427788"/>
          <p14:tracePt t="104726" x="1498600" y="6419850"/>
          <p14:tracePt t="104734" x="1498600" y="6364288"/>
          <p14:tracePt t="104742" x="1498600" y="6356350"/>
          <p14:tracePt t="104749" x="1498600" y="6338888"/>
          <p14:tracePt t="104757" x="1498600" y="6315075"/>
          <p14:tracePt t="104765" x="1498600" y="6307138"/>
          <p14:tracePt t="104773" x="1498600" y="6283325"/>
          <p14:tracePt t="104781" x="1498600" y="6275388"/>
          <p14:tracePt t="104789" x="1498600" y="6267450"/>
          <p14:tracePt t="104796" x="1498600" y="6251575"/>
          <p14:tracePt t="104805" x="1498600" y="6243638"/>
          <p14:tracePt t="104812" x="1490663" y="6235700"/>
          <p14:tracePt t="104821" x="1490663" y="6227763"/>
          <p14:tracePt t="104829" x="1490663" y="6219825"/>
          <p14:tracePt t="104853" x="1490663" y="6211888"/>
          <p14:tracePt t="104861" x="1490663" y="6203950"/>
          <p14:tracePt t="104908" x="1490663" y="6196013"/>
          <p14:tracePt t="105023" x="1490663" y="6203950"/>
          <p14:tracePt t="105030" x="1490663" y="6227763"/>
          <p14:tracePt t="105044" x="1490663" y="6338888"/>
          <p14:tracePt t="105053" x="1498600" y="6388100"/>
          <p14:tracePt t="105061" x="1498600" y="6459538"/>
          <p14:tracePt t="105069" x="1514475" y="6530975"/>
          <p14:tracePt t="105076" x="1514475" y="6586538"/>
          <p14:tracePt t="105085" x="1514475" y="6618288"/>
          <p14:tracePt t="105089" x="1522413" y="6634163"/>
          <p14:tracePt t="105101" x="1522413" y="6657975"/>
          <p14:tracePt t="105109" x="1522413" y="6665913"/>
          <p14:tracePt t="105116" x="1522413" y="6681788"/>
          <p14:tracePt t="105125" x="1522413" y="6691313"/>
          <p14:tracePt t="105133" x="1522413" y="6699250"/>
          <p14:tracePt t="105230" x="1522413" y="6691313"/>
          <p14:tracePt t="105367" x="1514475" y="6691313"/>
          <p14:tracePt t="105374" x="1514475" y="6681788"/>
          <p14:tracePt t="105382" x="1514475" y="6673850"/>
          <p14:tracePt t="105393" x="1506538" y="6665913"/>
          <p14:tracePt t="105397" x="1506538" y="6657975"/>
          <p14:tracePt t="105404" x="1490663" y="6634163"/>
          <p14:tracePt t="105413" x="1490663" y="6626225"/>
          <p14:tracePt t="105422" x="1482725" y="6610350"/>
          <p14:tracePt t="105429" x="1474788" y="6554788"/>
          <p14:tracePt t="105437" x="1474788" y="6538913"/>
          <p14:tracePt t="105445" x="1466850" y="6530975"/>
          <p14:tracePt t="105453" x="1458913" y="6523038"/>
          <p14:tracePt t="105461" x="1458913" y="6507163"/>
          <p14:tracePt t="105516" x="1458913" y="6499225"/>
          <p14:tracePt t="105616" x="1458913" y="6507163"/>
          <p14:tracePt t="105620" x="1458913" y="6515100"/>
          <p14:tracePt t="105629" x="1458913" y="6523038"/>
          <p14:tracePt t="105645" x="1458913" y="6530975"/>
          <p14:tracePt t="105709" x="1458913" y="6515100"/>
          <p14:tracePt t="105717" x="1458913" y="6507163"/>
          <p14:tracePt t="105725" x="1458913" y="6491288"/>
          <p14:tracePt t="105733" x="1458913" y="6467475"/>
          <p14:tracePt t="105741" x="1458913" y="6459538"/>
          <p14:tracePt t="105749" x="1458913" y="6451600"/>
          <p14:tracePt t="105756" x="1458913" y="6427788"/>
          <p14:tracePt t="105765" x="1458913" y="6419850"/>
          <p14:tracePt t="105781" x="1458913" y="6411913"/>
          <p14:tracePt t="105789" x="1458913" y="6403975"/>
          <p14:tracePt t="105797" x="1458913" y="6396038"/>
          <p14:tracePt t="105805" x="1458913" y="6388100"/>
          <p14:tracePt t="105821" x="1458913" y="6372225"/>
          <p14:tracePt t="105829" x="1458913" y="6364288"/>
          <p14:tracePt t="105837" x="1458913" y="6356350"/>
          <p14:tracePt t="105849" x="1458913" y="6348413"/>
          <p14:tracePt t="105853" x="1450975" y="6338888"/>
          <p14:tracePt t="105860" x="1450975" y="6330950"/>
          <p14:tracePt t="105869" x="1450975" y="6315075"/>
          <p14:tracePt t="105877" x="1443038" y="6315075"/>
          <p14:tracePt t="105885" x="1443038" y="6307138"/>
          <p14:tracePt t="105900" x="1443038" y="6299200"/>
          <p14:tracePt t="105917" x="1443038" y="6291263"/>
          <p14:tracePt t="105924" x="1443038" y="6283325"/>
          <p14:tracePt t="105940" x="1435100" y="6283325"/>
          <p14:tracePt t="105948" x="1435100" y="6275388"/>
          <p14:tracePt t="106023" x="1411288" y="6267450"/>
          <p14:tracePt t="106032" x="1395413" y="6259513"/>
          <p14:tracePt t="106038" x="1379538" y="6259513"/>
          <p14:tracePt t="106045" x="1355725" y="6251575"/>
          <p14:tracePt t="106053" x="1339850" y="6251575"/>
          <p14:tracePt t="106061" x="1331913" y="6251575"/>
          <p14:tracePt t="106069" x="1323975" y="6251575"/>
          <p14:tracePt t="106084" x="1316038" y="6251575"/>
          <p14:tracePt t="106100" x="1308100" y="6259513"/>
          <p14:tracePt t="106109" x="1308100" y="6267450"/>
          <p14:tracePt t="106116" x="1300163" y="6275388"/>
          <p14:tracePt t="106125" x="1300163" y="6283325"/>
          <p14:tracePt t="106133" x="1300163" y="6291263"/>
          <p14:tracePt t="106140" x="1300163" y="6299200"/>
          <p14:tracePt t="106151" x="1300163" y="6307138"/>
          <p14:tracePt t="106157" x="1300163" y="6315075"/>
          <p14:tracePt t="106164" x="1300163" y="6323013"/>
          <p14:tracePt t="106173" x="1300163" y="6348413"/>
          <p14:tracePt t="106182" x="1308100" y="6364288"/>
          <p14:tracePt t="106189" x="1316038" y="6380163"/>
          <p14:tracePt t="106197" x="1323975" y="6388100"/>
          <p14:tracePt t="106205" x="1331913" y="6396038"/>
          <p14:tracePt t="106261" x="1339850" y="6396038"/>
          <p14:tracePt t="106268" x="1347788" y="6396038"/>
          <p14:tracePt t="106277" x="1355725" y="6380163"/>
          <p14:tracePt t="106285" x="1363663" y="6356350"/>
          <p14:tracePt t="106293" x="1379538" y="6348413"/>
          <p14:tracePt t="106301" x="1387475" y="6299200"/>
          <p14:tracePt t="106309" x="1395413" y="6275388"/>
          <p14:tracePt t="106316" x="1403350" y="6259513"/>
          <p14:tracePt t="106325" x="1403350" y="6243638"/>
          <p14:tracePt t="106333" x="1411288" y="6235700"/>
          <p14:tracePt t="106340" x="1411288" y="6227763"/>
          <p14:tracePt t="106349" x="1411288" y="6219825"/>
          <p14:tracePt t="106366" x="1411288" y="6211888"/>
          <p14:tracePt t="106510" x="1411288" y="6219825"/>
          <p14:tracePt t="106517" x="1411288" y="6227763"/>
          <p14:tracePt t="106525" x="1411288" y="6235700"/>
          <p14:tracePt t="106533" x="1411288" y="6243638"/>
          <p14:tracePt t="106549" x="1411288" y="6259513"/>
          <p14:tracePt t="106564" x="1411288" y="6267450"/>
          <p14:tracePt t="106573" x="1419225" y="6267450"/>
          <p14:tracePt t="106581" x="1419225" y="6275388"/>
          <p14:tracePt t="106932" x="1427163" y="6275388"/>
          <p14:tracePt t="107333" x="1427163" y="6267450"/>
          <p14:tracePt t="107340" x="1435100" y="6267450"/>
          <p14:tracePt t="107348" x="1435100" y="6259513"/>
          <p14:tracePt t="107365" x="1435100" y="6251575"/>
          <p14:tracePt t="107374" x="1435100" y="6243638"/>
          <p14:tracePt t="107389" x="1443038" y="6235700"/>
          <p14:tracePt t="107404" x="1443038" y="6227763"/>
          <p14:tracePt t="107421" x="1443038" y="6219825"/>
          <p14:tracePt t="107429" x="1443038" y="6211888"/>
          <p14:tracePt t="107445" x="1450975" y="6211888"/>
          <p14:tracePt t="110389"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22921-16BB-4392-A0E9-848BC3E23DCF}"/>
              </a:ext>
            </a:extLst>
          </p:cNvPr>
          <p:cNvSpPr>
            <a:spLocks noGrp="1"/>
          </p:cNvSpPr>
          <p:nvPr>
            <p:ph type="title"/>
          </p:nvPr>
        </p:nvSpPr>
        <p:spPr/>
        <p:txBody>
          <a:bodyPr/>
          <a:lstStyle/>
          <a:p>
            <a:r>
              <a:rPr lang="en-US" dirty="0"/>
              <a:t>Basics of phase-field brittle fracture model</a:t>
            </a:r>
          </a:p>
        </p:txBody>
      </p:sp>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227F1252-F4CC-4DAA-83C0-DB71B6203396}"/>
                  </a:ext>
                </a:extLst>
              </p14:cNvPr>
              <p14:cNvContentPartPr/>
              <p14:nvPr/>
            </p14:nvContentPartPr>
            <p14:xfrm>
              <a:off x="345600" y="1464480"/>
              <a:ext cx="8475120" cy="4883760"/>
            </p14:xfrm>
          </p:contentPart>
        </mc:Choice>
        <mc:Fallback xmlns="">
          <p:pic>
            <p:nvPicPr>
              <p:cNvPr id="4" name="Freihand 3">
                <a:extLst>
                  <a:ext uri="{FF2B5EF4-FFF2-40B4-BE49-F238E27FC236}">
                    <a16:creationId xmlns:a16="http://schemas.microsoft.com/office/drawing/2014/main" id="{227F1252-F4CC-4DAA-83C0-DB71B6203396}"/>
                  </a:ext>
                </a:extLst>
              </p:cNvPr>
              <p:cNvPicPr/>
              <p:nvPr/>
            </p:nvPicPr>
            <p:blipFill>
              <a:blip r:embed="rId5"/>
              <a:stretch>
                <a:fillRect/>
              </a:stretch>
            </p:blipFill>
            <p:spPr>
              <a:xfrm>
                <a:off x="336240" y="1455120"/>
                <a:ext cx="8493840" cy="4902480"/>
              </a:xfrm>
              <a:prstGeom prst="rect">
                <a:avLst/>
              </a:prstGeom>
            </p:spPr>
          </p:pic>
        </mc:Fallback>
      </mc:AlternateContent>
      <p:pic>
        <p:nvPicPr>
          <p:cNvPr id="5" name="Audio 4">
            <a:hlinkClick r:id="" action="ppaction://media"/>
            <a:extLst>
              <a:ext uri="{FF2B5EF4-FFF2-40B4-BE49-F238E27FC236}">
                <a16:creationId xmlns:a16="http://schemas.microsoft.com/office/drawing/2014/main" id="{23A87F4D-CCEF-4AFB-AAD3-E5350C610A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mc:AlternateContent xmlns:mc="http://schemas.openxmlformats.org/markup-compatibility/2006">
        <mc:Choice xmlns:p14="http://schemas.microsoft.com/office/powerpoint/2010/main" Requires="p14">
          <p:contentPart p14:bwMode="auto" r:id="rId7">
            <p14:nvContentPartPr>
              <p14:cNvPr id="3" name="Freihand 2">
                <a:extLst>
                  <a:ext uri="{FF2B5EF4-FFF2-40B4-BE49-F238E27FC236}">
                    <a16:creationId xmlns:a16="http://schemas.microsoft.com/office/drawing/2014/main" id="{4231BC51-EA56-4A1A-8992-0BBDE7B38198}"/>
                  </a:ext>
                </a:extLst>
              </p14:cNvPr>
              <p14:cNvContentPartPr/>
              <p14:nvPr/>
            </p14:nvContentPartPr>
            <p14:xfrm>
              <a:off x="1343160" y="5953680"/>
              <a:ext cx="1403280" cy="442440"/>
            </p14:xfrm>
          </p:contentPart>
        </mc:Choice>
        <mc:Fallback>
          <p:pic>
            <p:nvPicPr>
              <p:cNvPr id="3" name="Freihand 2">
                <a:extLst>
                  <a:ext uri="{FF2B5EF4-FFF2-40B4-BE49-F238E27FC236}">
                    <a16:creationId xmlns:a16="http://schemas.microsoft.com/office/drawing/2014/main" id="{4231BC51-EA56-4A1A-8992-0BBDE7B38198}"/>
                  </a:ext>
                </a:extLst>
              </p:cNvPr>
              <p:cNvPicPr/>
              <p:nvPr/>
            </p:nvPicPr>
            <p:blipFill>
              <a:blip r:embed="rId8"/>
              <a:stretch>
                <a:fillRect/>
              </a:stretch>
            </p:blipFill>
            <p:spPr>
              <a:xfrm>
                <a:off x="1333800" y="5944320"/>
                <a:ext cx="1422000" cy="461160"/>
              </a:xfrm>
              <a:prstGeom prst="rect">
                <a:avLst/>
              </a:prstGeom>
            </p:spPr>
          </p:pic>
        </mc:Fallback>
      </mc:AlternateContent>
    </p:spTree>
    <p:extLst>
      <p:ext uri="{BB962C8B-B14F-4D97-AF65-F5344CB8AC3E}">
        <p14:creationId xmlns:p14="http://schemas.microsoft.com/office/powerpoint/2010/main" val="1498985983"/>
      </p:ext>
    </p:extLst>
  </p:cSld>
  <p:clrMapOvr>
    <a:masterClrMapping/>
  </p:clrMapOvr>
  <mc:AlternateContent xmlns:mc="http://schemas.openxmlformats.org/markup-compatibility/2006" xmlns:p14="http://schemas.microsoft.com/office/powerpoint/2010/main">
    <mc:Choice Requires="p14">
      <p:transition p14:dur="250" advTm="322778">
        <p:fade/>
      </p:transition>
    </mc:Choice>
    <mc:Fallback xmlns="">
      <p:transition advTm="3227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9238" x="2327275" y="2846388"/>
          <p14:tracePt t="9574" x="2327275" y="2743200"/>
          <p14:tracePt t="9580" x="2319338" y="2727325"/>
          <p14:tracePt t="9590" x="2303463" y="2632075"/>
          <p14:tracePt t="9597" x="2279650" y="2511425"/>
          <p14:tracePt t="9609" x="2255838" y="2447925"/>
          <p14:tracePt t="9618" x="2152650" y="2320925"/>
          <p14:tracePt t="9625" x="2105025" y="2233613"/>
          <p14:tracePt t="9633" x="1976438" y="2112963"/>
          <p14:tracePt t="9641" x="1881188" y="2025650"/>
          <p14:tracePt t="9648" x="1746250" y="1865313"/>
          <p14:tracePt t="9656" x="1666875" y="1793875"/>
          <p14:tracePt t="9660" x="1577975" y="1738313"/>
          <p14:tracePt t="9669" x="1554163" y="1714500"/>
          <p14:tracePt t="9677" x="1506538" y="1674813"/>
          <p14:tracePt t="9685" x="1474788" y="1651000"/>
          <p14:tracePt t="9692" x="1443038" y="1619250"/>
          <p14:tracePt t="9701" x="1419225" y="1603375"/>
          <p14:tracePt t="9709" x="1411288" y="1595438"/>
          <p14:tracePt t="9716" x="1395413" y="1579563"/>
          <p14:tracePt t="9725" x="1371600" y="1571625"/>
          <p14:tracePt t="9733" x="1347788" y="1571625"/>
          <p14:tracePt t="9741" x="1331913" y="1563688"/>
          <p14:tracePt t="9773" x="1323975" y="1563688"/>
          <p14:tracePt t="9780" x="1316038" y="1563688"/>
          <p14:tracePt t="9799" x="1308100" y="1571625"/>
          <p14:tracePt t="9805" x="1300163" y="1579563"/>
          <p14:tracePt t="9818" x="1292225" y="1587500"/>
          <p14:tracePt t="9827" x="1284288" y="1587500"/>
          <p14:tracePt t="9830" x="1274763" y="1603375"/>
          <p14:tracePt t="9841" x="1266825" y="1603375"/>
          <p14:tracePt t="9849" x="1258888" y="1611313"/>
          <p14:tracePt t="9857" x="1258888" y="1627188"/>
          <p14:tracePt t="9869" x="1250950" y="1635125"/>
          <p14:tracePt t="9883" x="1250950" y="1666875"/>
          <p14:tracePt t="9885" x="1250950" y="1674813"/>
          <p14:tracePt t="9894" x="1258888" y="1682750"/>
          <p14:tracePt t="9902" x="1274763" y="1690688"/>
          <p14:tracePt t="9908" x="1292225" y="1698625"/>
          <p14:tracePt t="9916" x="1371600" y="1714500"/>
          <p14:tracePt t="9925" x="1466850" y="1722438"/>
          <p14:tracePt t="9933" x="1625600" y="1722438"/>
          <p14:tracePt t="9941" x="1778000" y="1722438"/>
          <p14:tracePt t="9949" x="1928813" y="1722438"/>
          <p14:tracePt t="9957" x="2271713" y="1722438"/>
          <p14:tracePt t="9965" x="2598738" y="1722438"/>
          <p14:tracePt t="9976" x="2878138" y="1722438"/>
          <p14:tracePt t="9984" x="3141663" y="1722438"/>
          <p14:tracePt t="9992" x="3419475" y="1722438"/>
          <p14:tracePt t="10001" x="3579813" y="1714500"/>
          <p14:tracePt t="10009" x="3722688" y="1698625"/>
          <p14:tracePt t="10016" x="3843338" y="1690688"/>
          <p14:tracePt t="10025" x="3875088" y="1682750"/>
          <p14:tracePt t="10029" x="3883025" y="1666875"/>
          <p14:tracePt t="10036" x="3906838" y="1658938"/>
          <p14:tracePt t="10044" x="3914775" y="1658938"/>
          <p14:tracePt t="10053" x="3914775" y="1651000"/>
          <p14:tracePt t="10173" x="3906838" y="1651000"/>
          <p14:tracePt t="10189" x="3890963" y="1651000"/>
          <p14:tracePt t="10205" x="3817938" y="1651000"/>
          <p14:tracePt t="10209" x="3722688" y="1643063"/>
          <p14:tracePt t="10217" x="3587750" y="1635125"/>
          <p14:tracePt t="10221" x="3348038" y="1635125"/>
          <p14:tracePt t="10229" x="3149600" y="1635125"/>
          <p14:tracePt t="10236" x="2846388" y="1635125"/>
          <p14:tracePt t="10244" x="2566988" y="1619250"/>
          <p14:tracePt t="10253" x="2327275" y="1619250"/>
          <p14:tracePt t="10261" x="2025650" y="1619250"/>
          <p14:tracePt t="10269" x="1873250" y="1619250"/>
          <p14:tracePt t="10277" x="1778000" y="1619250"/>
          <p14:tracePt t="10285" x="1762125" y="1619250"/>
          <p14:tracePt t="10293" x="1738313" y="1619250"/>
          <p14:tracePt t="10301" x="1730375" y="1619250"/>
          <p14:tracePt t="10343" x="1722438" y="1619250"/>
          <p14:tracePt t="10353" x="1722438" y="1635125"/>
          <p14:tracePt t="10362" x="1714500" y="1651000"/>
          <p14:tracePt t="10369" x="1698625" y="1666875"/>
          <p14:tracePt t="10377" x="1698625" y="1674813"/>
          <p14:tracePt t="10385" x="1682750" y="1738313"/>
          <p14:tracePt t="10393" x="1674813" y="1754188"/>
          <p14:tracePt t="10400" x="1674813" y="1801813"/>
          <p14:tracePt t="10409" x="1674813" y="1817688"/>
          <p14:tracePt t="10414" x="1674813" y="1857375"/>
          <p14:tracePt t="10421" x="1674813" y="1873250"/>
          <p14:tracePt t="10429" x="1674813" y="1881188"/>
          <p14:tracePt t="10437" x="1682750" y="1890713"/>
          <p14:tracePt t="10445" x="1698625" y="1890713"/>
          <p14:tracePt t="10453" x="1714500" y="1898650"/>
          <p14:tracePt t="10460" x="1738313" y="1914525"/>
          <p14:tracePt t="10468" x="1841500" y="1930400"/>
          <p14:tracePt t="10476" x="1912938" y="1946275"/>
          <p14:tracePt t="10485" x="2065338" y="1970088"/>
          <p14:tracePt t="10493" x="2184400" y="1970088"/>
          <p14:tracePt t="10505" x="2311400" y="1985963"/>
          <p14:tracePt t="10515" x="2646363" y="2001838"/>
          <p14:tracePt t="10521" x="2838450" y="2001838"/>
          <p14:tracePt t="10525" x="3013075" y="2001838"/>
          <p14:tracePt t="10537" x="3165475" y="2001838"/>
          <p14:tracePt t="10546" x="3284538" y="2001838"/>
          <p14:tracePt t="10550" x="3387725" y="2001838"/>
          <p14:tracePt t="10556" x="3443288" y="2001838"/>
          <p14:tracePt t="10564" x="3476625" y="2001838"/>
          <p14:tracePt t="10573" x="3484563" y="2001838"/>
          <p14:tracePt t="10581" x="3492500" y="2001838"/>
          <p14:tracePt t="10969" x="3492500" y="1993900"/>
          <p14:tracePt t="10977" x="3500438" y="1985963"/>
          <p14:tracePt t="10985" x="3508375" y="1978025"/>
          <p14:tracePt t="11001" x="3508375" y="1962150"/>
          <p14:tracePt t="11013" x="3508375" y="1954213"/>
          <p14:tracePt t="11029" x="3508375" y="1946275"/>
          <p14:tracePt t="11045" x="3508375" y="1938338"/>
          <p14:tracePt t="11061" x="3508375" y="1930400"/>
          <p14:tracePt t="11069" x="3516313" y="1922463"/>
          <p14:tracePt t="11078" x="3516313" y="1914525"/>
          <p14:tracePt t="11086" x="3516313" y="1906588"/>
          <p14:tracePt t="11093" x="3516313" y="1890713"/>
          <p14:tracePt t="11101" x="3516313" y="1873250"/>
          <p14:tracePt t="11113" x="3524250" y="1865313"/>
          <p14:tracePt t="11118" x="3524250" y="1849438"/>
          <p14:tracePt t="11128" x="3524250" y="1833563"/>
          <p14:tracePt t="11136" x="3524250" y="1809750"/>
          <p14:tracePt t="11141" x="3524250" y="1793875"/>
          <p14:tracePt t="11149" x="3524250" y="1785938"/>
          <p14:tracePt t="11157" x="3524250" y="1778000"/>
          <p14:tracePt t="11164" x="3524250" y="1762125"/>
          <p14:tracePt t="11173" x="3524250" y="1754188"/>
          <p14:tracePt t="11181" x="3532188" y="1746250"/>
          <p14:tracePt t="11189" x="3532188" y="1738313"/>
          <p14:tracePt t="11197" x="3524250" y="1730375"/>
          <p14:tracePt t="11205" x="3524250" y="1714500"/>
          <p14:tracePt t="11214" x="3524250" y="1706563"/>
          <p14:tracePt t="11220" x="3540125" y="1698625"/>
          <p14:tracePt t="11228" x="3548063" y="1643063"/>
          <p14:tracePt t="11237" x="3548063" y="1627188"/>
          <p14:tracePt t="11245" x="3556000" y="1611313"/>
          <p14:tracePt t="11253" x="3563938" y="1563688"/>
          <p14:tracePt t="11265" x="3571875" y="1555750"/>
          <p14:tracePt t="11272" x="3579813" y="1547813"/>
          <p14:tracePt t="11277" x="3587750" y="1538288"/>
          <p14:tracePt t="11284" x="3595688" y="1530350"/>
          <p14:tracePt t="11293" x="3603625" y="1506538"/>
          <p14:tracePt t="11309" x="3619500" y="1506538"/>
          <p14:tracePt t="11318" x="3643313" y="1498600"/>
          <p14:tracePt t="11325" x="3659188" y="1498600"/>
          <p14:tracePt t="11333" x="3667125" y="1490663"/>
          <p14:tracePt t="11341" x="3675063" y="1490663"/>
          <p14:tracePt t="11349" x="3706813" y="1482725"/>
          <p14:tracePt t="11357" x="3730625" y="1482725"/>
          <p14:tracePt t="11365" x="3738563" y="1482725"/>
          <p14:tracePt t="11372" x="3754438" y="1482725"/>
          <p14:tracePt t="11380" x="3762375" y="1482725"/>
          <p14:tracePt t="11425" x="3770313" y="1482725"/>
          <p14:tracePt t="11462" x="3770313" y="1498600"/>
          <p14:tracePt t="11469" x="3754438" y="1522413"/>
          <p14:tracePt t="11477" x="3738563" y="1563688"/>
          <p14:tracePt t="11484" x="3706813" y="1635125"/>
          <p14:tracePt t="11493" x="3683000" y="1722438"/>
          <p14:tracePt t="11501" x="3651250" y="1825625"/>
          <p14:tracePt t="11513" x="3651250" y="1841500"/>
          <p14:tracePt t="11521" x="3635375" y="1849438"/>
          <p14:tracePt t="11525" x="3627438" y="1865313"/>
          <p14:tracePt t="11532" x="3627438" y="1881188"/>
          <p14:tracePt t="11541" x="3619500" y="1881188"/>
          <p14:tracePt t="11548" x="3619500" y="1890713"/>
          <p14:tracePt t="11632" x="3619500" y="1881188"/>
          <p14:tracePt t="11652" x="3619500" y="1873250"/>
          <p14:tracePt t="11677" x="3619500" y="1865313"/>
          <p14:tracePt t="11692" x="3619500" y="1857375"/>
          <p14:tracePt t="11884" x="3619500" y="1849438"/>
          <p14:tracePt t="11901" x="3619500" y="1833563"/>
          <p14:tracePt t="11909" x="3627438" y="1833563"/>
          <p14:tracePt t="11917" x="3627438" y="1825625"/>
          <p14:tracePt t="11925" x="3627438" y="1817688"/>
          <p14:tracePt t="11933" x="3627438" y="1793875"/>
          <p14:tracePt t="11940" x="3627438" y="1778000"/>
          <p14:tracePt t="11948" x="3611563" y="1738313"/>
          <p14:tracePt t="11956" x="3587750" y="1674813"/>
          <p14:tracePt t="11965" x="3563938" y="1643063"/>
          <p14:tracePt t="11974" x="3563938" y="1635125"/>
          <p14:tracePt t="12108" x="3556000" y="1635125"/>
          <p14:tracePt t="12116" x="3540125" y="1635125"/>
          <p14:tracePt t="12124" x="3532188" y="1635125"/>
          <p14:tracePt t="12132" x="3516313" y="1635125"/>
          <p14:tracePt t="12140" x="3508375" y="1635125"/>
          <p14:tracePt t="12148" x="3500438" y="1635125"/>
          <p14:tracePt t="12156" x="3484563" y="1627188"/>
          <p14:tracePt t="12164" x="3476625" y="1627188"/>
          <p14:tracePt t="12172" x="3467100" y="1627188"/>
          <p14:tracePt t="12180" x="3459163" y="1627188"/>
          <p14:tracePt t="12188" x="3451225" y="1627188"/>
          <p14:tracePt t="12196" x="3443288" y="1619250"/>
          <p14:tracePt t="12212" x="3435350" y="1619250"/>
          <p14:tracePt t="12268" x="3435350" y="1635125"/>
          <p14:tracePt t="12276" x="3435350" y="1643063"/>
          <p14:tracePt t="12285" x="3435350" y="1651000"/>
          <p14:tracePt t="12293" x="3435350" y="1658938"/>
          <p14:tracePt t="12301" x="3435350" y="1682750"/>
          <p14:tracePt t="12310" x="3435350" y="1722438"/>
          <p14:tracePt t="12317" x="3435350" y="1793875"/>
          <p14:tracePt t="12325" x="3443288" y="1849438"/>
          <p14:tracePt t="12332" x="3451225" y="1881188"/>
          <p14:tracePt t="12340" x="3451225" y="1930400"/>
          <p14:tracePt t="12349" x="3451225" y="2009775"/>
          <p14:tracePt t="12356" x="3451225" y="2041525"/>
          <p14:tracePt t="12364" x="3459163" y="2089150"/>
          <p14:tracePt t="12373" x="3459163" y="2144713"/>
          <p14:tracePt t="12381" x="3467100" y="2208213"/>
          <p14:tracePt t="12389" x="3467100" y="2312988"/>
          <p14:tracePt t="12397" x="3467100" y="2368550"/>
          <p14:tracePt t="12405" x="3476625" y="2432050"/>
          <p14:tracePt t="12412" x="3476625" y="2471738"/>
          <p14:tracePt t="12421" x="3476625" y="2495550"/>
          <p14:tracePt t="12428" x="3476625" y="2519363"/>
          <p14:tracePt t="12437" x="3476625" y="2527300"/>
          <p14:tracePt t="12445" x="3476625" y="2551113"/>
          <p14:tracePt t="12460" x="3476625" y="2559050"/>
          <p14:tracePt t="12589" x="3467100" y="2559050"/>
          <p14:tracePt t="12653" x="3476625" y="2559050"/>
          <p14:tracePt t="12661" x="3476625" y="2551113"/>
          <p14:tracePt t="12677" x="3484563" y="2551113"/>
          <p14:tracePt t="12684" x="3492500" y="2551113"/>
          <p14:tracePt t="12692" x="3492500" y="2535238"/>
          <p14:tracePt t="12701" x="3500438" y="2535238"/>
          <p14:tracePt t="12710" x="3508375" y="2535238"/>
          <p14:tracePt t="12717" x="3516313" y="2527300"/>
          <p14:tracePt t="12726" x="3524250" y="2527300"/>
          <p14:tracePt t="12733" x="3532188" y="2527300"/>
          <p14:tracePt t="12741" x="3540125" y="2527300"/>
          <p14:tracePt t="12749" x="3540125" y="2519363"/>
          <p14:tracePt t="12757" x="3556000" y="2511425"/>
          <p14:tracePt t="12776" x="3571875" y="2503488"/>
          <p14:tracePt t="12781" x="3579813" y="2503488"/>
          <p14:tracePt t="12789" x="3595688" y="2495550"/>
          <p14:tracePt t="12797" x="3619500" y="2487613"/>
          <p14:tracePt t="12805" x="3627438" y="2479675"/>
          <p14:tracePt t="12812" x="3651250" y="2479675"/>
          <p14:tracePt t="12821" x="3675063" y="2471738"/>
          <p14:tracePt t="12828" x="3683000" y="2455863"/>
          <p14:tracePt t="12837" x="3698875" y="2455863"/>
          <p14:tracePt t="12845" x="3714750" y="2447925"/>
          <p14:tracePt t="12853" x="3730625" y="2439988"/>
          <p14:tracePt t="12861" x="3738563" y="2439988"/>
          <p14:tracePt t="12869" x="3754438" y="2432050"/>
          <p14:tracePt t="12876" x="3762375" y="2424113"/>
          <p14:tracePt t="12885" x="3770313" y="2424113"/>
          <p14:tracePt t="12956" x="3778250" y="2424113"/>
          <p14:tracePt t="12965" x="3778250" y="2432050"/>
          <p14:tracePt t="12972" x="3786188" y="2432050"/>
          <p14:tracePt t="12980" x="3794125" y="2432050"/>
          <p14:tracePt t="13004" x="3802063" y="2432050"/>
          <p14:tracePt t="13012" x="3802063" y="2439988"/>
          <p14:tracePt t="13020" x="3810000" y="2439988"/>
          <p14:tracePt t="13028" x="3817938" y="2439988"/>
          <p14:tracePt t="13036" x="3825875" y="2439988"/>
          <p14:tracePt t="13044" x="3833813" y="2447925"/>
          <p14:tracePt t="13061" x="3851275" y="2447925"/>
          <p14:tracePt t="13068" x="3859213" y="2447925"/>
          <p14:tracePt t="13080" x="3867150" y="2447925"/>
          <p14:tracePt t="13084" x="3875088" y="2447925"/>
          <p14:tracePt t="13092" x="3883025" y="2447925"/>
          <p14:tracePt t="13100" x="3890963" y="2447925"/>
          <p14:tracePt t="13109" x="3906838" y="2439988"/>
          <p14:tracePt t="13116" x="3930650" y="2432050"/>
          <p14:tracePt t="13132" x="3970338" y="2424113"/>
          <p14:tracePt t="13140" x="4057650" y="2400300"/>
          <p14:tracePt t="13148" x="4065588" y="2392363"/>
          <p14:tracePt t="13156" x="4081463" y="2384425"/>
          <p14:tracePt t="13164" x="4097338" y="2376488"/>
          <p14:tracePt t="13172" x="4113213" y="2360613"/>
          <p14:tracePt t="13180" x="4129088" y="2344738"/>
          <p14:tracePt t="13188" x="4137025" y="2336800"/>
          <p14:tracePt t="13196" x="4144963" y="2328863"/>
          <p14:tracePt t="13212" x="4152900" y="2320925"/>
          <p14:tracePt t="13220" x="4152900" y="2312988"/>
          <p14:tracePt t="13260" x="4152900" y="2305050"/>
          <p14:tracePt t="13324" x="4152900" y="2312988"/>
          <p14:tracePt t="13333" x="4152900" y="2320925"/>
          <p14:tracePt t="13349" x="4144963" y="2328863"/>
          <p14:tracePt t="13364" x="4137025" y="2336800"/>
          <p14:tracePt t="13373" x="4137025" y="2344738"/>
          <p14:tracePt t="13629" x="4129088" y="2344738"/>
          <p14:tracePt t="13813" x="4121150" y="2336800"/>
          <p14:tracePt t="13821" x="4113213" y="2336800"/>
          <p14:tracePt t="13828" x="4105275" y="2336800"/>
          <p14:tracePt t="13841" x="4089400" y="2328863"/>
          <p14:tracePt t="13846" x="4081463" y="2328863"/>
          <p14:tracePt t="13853" x="4057650" y="2328863"/>
          <p14:tracePt t="13933" x="4049713" y="2328863"/>
          <p14:tracePt t="13965" x="4041775" y="2328863"/>
          <p14:tracePt t="13981" x="4025900" y="2328863"/>
          <p14:tracePt t="13992" x="4017963" y="2328863"/>
          <p14:tracePt t="13997" x="4010025" y="2328863"/>
          <p14:tracePt t="14005" x="4002088" y="2328863"/>
          <p14:tracePt t="14013" x="3986213" y="2336800"/>
          <p14:tracePt t="14020" x="3962400" y="2336800"/>
          <p14:tracePt t="14029" x="3954463" y="2336800"/>
          <p14:tracePt t="14037" x="3946525" y="2336800"/>
          <p14:tracePt t="14045" x="3930650" y="2344738"/>
          <p14:tracePt t="14053" x="3922713" y="2352675"/>
          <p14:tracePt t="14062" x="3914775" y="2352675"/>
          <p14:tracePt t="14068" x="3914775" y="2360613"/>
          <p14:tracePt t="14078" x="3906838" y="2360613"/>
          <p14:tracePt t="14085" x="3898900" y="2376488"/>
          <p14:tracePt t="14093" x="3890963" y="2384425"/>
          <p14:tracePt t="14101" x="3883025" y="2392363"/>
          <p14:tracePt t="14109" x="3875088" y="2416175"/>
          <p14:tracePt t="14117" x="3867150" y="2424113"/>
          <p14:tracePt t="14125" x="3867150" y="2447925"/>
          <p14:tracePt t="14133" x="3867150" y="2463800"/>
          <p14:tracePt t="14141" x="3867150" y="2479675"/>
          <p14:tracePt t="14149" x="3867150" y="2495550"/>
          <p14:tracePt t="14172" x="3867150" y="2503488"/>
          <p14:tracePt t="14245" x="3867150" y="2487613"/>
          <p14:tracePt t="14252" x="3867150" y="2479675"/>
          <p14:tracePt t="14261" x="3867150" y="2463800"/>
          <p14:tracePt t="14269" x="3875088" y="2439988"/>
          <p14:tracePt t="14277" x="3875088" y="2424113"/>
          <p14:tracePt t="14285" x="3875088" y="2408238"/>
          <p14:tracePt t="14293" x="3875088" y="2384425"/>
          <p14:tracePt t="14301" x="3875088" y="2352675"/>
          <p14:tracePt t="14308" x="3875088" y="2336800"/>
          <p14:tracePt t="14317" x="3875088" y="2312988"/>
          <p14:tracePt t="14325" x="3875088" y="2305050"/>
          <p14:tracePt t="14333" x="3875088" y="2297113"/>
          <p14:tracePt t="14341" x="3875088" y="2273300"/>
          <p14:tracePt t="14349" x="3875088" y="2265363"/>
          <p14:tracePt t="14357" x="3875088" y="2257425"/>
          <p14:tracePt t="14365" x="3875088" y="2249488"/>
          <p14:tracePt t="14372" x="3875088" y="2241550"/>
          <p14:tracePt t="14550" x="3883025" y="2233613"/>
          <p14:tracePt t="14558" x="3890963" y="2233613"/>
          <p14:tracePt t="14566" x="3906838" y="2216150"/>
          <p14:tracePt t="14573" x="3914775" y="2208213"/>
          <p14:tracePt t="14580" x="3922713" y="2184400"/>
          <p14:tracePt t="14588" x="3946525" y="2160588"/>
          <p14:tracePt t="14596" x="3962400" y="2152650"/>
          <p14:tracePt t="14605" x="3978275" y="2105025"/>
          <p14:tracePt t="14613" x="4002088" y="2081213"/>
          <p14:tracePt t="14621" x="4010025" y="2065338"/>
          <p14:tracePt t="14629" x="4025900" y="2041525"/>
          <p14:tracePt t="14637" x="4025900" y="2017713"/>
          <p14:tracePt t="14645" x="4033838" y="2017713"/>
          <p14:tracePt t="14652" x="4033838" y="2009775"/>
          <p14:tracePt t="14677" x="4033838" y="2001838"/>
          <p14:tracePt t="14741" x="4041775" y="2001838"/>
          <p14:tracePt t="14829" x="4049713" y="2009775"/>
          <p14:tracePt t="14845" x="4049713" y="2017713"/>
          <p14:tracePt t="14853" x="4049713" y="2025650"/>
          <p14:tracePt t="14861" x="4049713" y="2033588"/>
          <p14:tracePt t="14871" x="4049713" y="2041525"/>
          <p14:tracePt t="14885" x="4049713" y="2057400"/>
          <p14:tracePt t="14893" x="4049713" y="2065338"/>
          <p14:tracePt t="14902" x="4049713" y="2073275"/>
          <p14:tracePt t="14909" x="4049713" y="2097088"/>
          <p14:tracePt t="14917" x="4049713" y="2112963"/>
          <p14:tracePt t="14924" x="4049713" y="2136775"/>
          <p14:tracePt t="14933" x="4049713" y="2160588"/>
          <p14:tracePt t="14942" x="4049713" y="2176463"/>
          <p14:tracePt t="14952" x="4049713" y="2192338"/>
          <p14:tracePt t="14957" x="4049713" y="2216150"/>
          <p14:tracePt t="14966" x="4049713" y="2224088"/>
          <p14:tracePt t="14972" x="4049713" y="2233613"/>
          <p14:tracePt t="14981" x="4049713" y="2241550"/>
          <p14:tracePt t="14988" x="4049713" y="2249488"/>
          <p14:tracePt t="15004" x="4049713" y="2257425"/>
          <p14:tracePt t="15173" x="4057650" y="2249488"/>
          <p14:tracePt t="15181" x="4057650" y="2241550"/>
          <p14:tracePt t="15188" x="4057650" y="2233613"/>
          <p14:tracePt t="15196" x="4057650" y="2224088"/>
          <p14:tracePt t="15204" x="4057650" y="2208213"/>
          <p14:tracePt t="15212" x="4057650" y="2200275"/>
          <p14:tracePt t="15221" x="4057650" y="2176463"/>
          <p14:tracePt t="15229" x="4057650" y="2160588"/>
          <p14:tracePt t="15237" x="4057650" y="2144713"/>
          <p14:tracePt t="15245" x="4057650" y="2120900"/>
          <p14:tracePt t="15260" x="4057650" y="2105025"/>
          <p14:tracePt t="15268" x="4057650" y="2081213"/>
          <p14:tracePt t="15277" x="4057650" y="2065338"/>
          <p14:tracePt t="15285" x="4065588" y="2057400"/>
          <p14:tracePt t="15293" x="4065588" y="2049463"/>
          <p14:tracePt t="15301" x="4065588" y="2041525"/>
          <p14:tracePt t="15405" x="4065588" y="2049463"/>
          <p14:tracePt t="15413" x="4065588" y="2057400"/>
          <p14:tracePt t="15420" x="4057650" y="2089150"/>
          <p14:tracePt t="15429" x="4057650" y="2136775"/>
          <p14:tracePt t="15437" x="4057650" y="2192338"/>
          <p14:tracePt t="15445" x="4049713" y="2305050"/>
          <p14:tracePt t="15453" x="4049713" y="2376488"/>
          <p14:tracePt t="15460" x="4049713" y="2432050"/>
          <p14:tracePt t="15468" x="4049713" y="2463800"/>
          <p14:tracePt t="15477" x="4049713" y="2511425"/>
          <p14:tracePt t="15484" x="4049713" y="2535238"/>
          <p14:tracePt t="15493" x="4049713" y="2543175"/>
          <p14:tracePt t="15501" x="4049713" y="2551113"/>
          <p14:tracePt t="15509" x="4041775" y="2566988"/>
          <p14:tracePt t="15645" x="4049713" y="2559050"/>
          <p14:tracePt t="15657" x="4049713" y="2551113"/>
          <p14:tracePt t="15669" x="4057650" y="2543175"/>
          <p14:tracePt t="15677" x="4065588" y="2535238"/>
          <p14:tracePt t="15684" x="4073525" y="2511425"/>
          <p14:tracePt t="15693" x="4089400" y="2495550"/>
          <p14:tracePt t="15701" x="4113213" y="2455863"/>
          <p14:tracePt t="15709" x="4129088" y="2447925"/>
          <p14:tracePt t="15716" x="4168775" y="2408238"/>
          <p14:tracePt t="15725" x="4200525" y="2384425"/>
          <p14:tracePt t="15733" x="4217988" y="2360613"/>
          <p14:tracePt t="15741" x="4233863" y="2344738"/>
          <p14:tracePt t="15749" x="4257675" y="2336800"/>
          <p14:tracePt t="15756" x="4289425" y="2320925"/>
          <p14:tracePt t="15766" x="4305300" y="2312988"/>
          <p14:tracePt t="15772" x="4329113" y="2305050"/>
          <p14:tracePt t="15791" x="4337050" y="2305050"/>
          <p14:tracePt t="15796" x="4344988" y="2297113"/>
          <p14:tracePt t="15998" x="4344988" y="2289175"/>
          <p14:tracePt t="16005" x="4344988" y="2273300"/>
          <p14:tracePt t="16013" x="4344988" y="2265363"/>
          <p14:tracePt t="16022" x="4344988" y="2249488"/>
          <p14:tracePt t="16029" x="4344988" y="2241550"/>
          <p14:tracePt t="16037" x="4344988" y="2233613"/>
          <p14:tracePt t="16045" x="4344988" y="2224088"/>
          <p14:tracePt t="16054" x="4344988" y="2208213"/>
          <p14:tracePt t="16069" x="4344988" y="2200275"/>
          <p14:tracePt t="16134" x="4344988" y="2216150"/>
          <p14:tracePt t="16141" x="4337050" y="2241550"/>
          <p14:tracePt t="16149" x="4321175" y="2289175"/>
          <p14:tracePt t="16157" x="4313238" y="2328863"/>
          <p14:tracePt t="16165" x="4297363" y="2368550"/>
          <p14:tracePt t="16173" x="4289425" y="2455863"/>
          <p14:tracePt t="16181" x="4289425" y="2487613"/>
          <p14:tracePt t="16189" x="4281488" y="2503488"/>
          <p14:tracePt t="16197" x="4281488" y="2527300"/>
          <p14:tracePt t="16205" x="4273550" y="2543175"/>
          <p14:tracePt t="16220" x="4273550" y="2551113"/>
          <p14:tracePt t="16310" x="4281488" y="2551113"/>
          <p14:tracePt t="16318" x="4289425" y="2551113"/>
          <p14:tracePt t="16325" x="4297363" y="2535238"/>
          <p14:tracePt t="16333" x="4305300" y="2527300"/>
          <p14:tracePt t="16341" x="4313238" y="2519363"/>
          <p14:tracePt t="16349" x="4321175" y="2503488"/>
          <p14:tracePt t="16356" x="4321175" y="2495550"/>
          <p14:tracePt t="16364" x="4329113" y="2479675"/>
          <p14:tracePt t="16372" x="4337050" y="2471738"/>
          <p14:tracePt t="16380" x="4337050" y="2463800"/>
          <p14:tracePt t="16389" x="4337050" y="2447925"/>
          <p14:tracePt t="16397" x="4344988" y="2432050"/>
          <p14:tracePt t="16405" x="4344988" y="2408238"/>
          <p14:tracePt t="16416" x="4344988" y="2400300"/>
          <p14:tracePt t="16422" x="4344988" y="2384425"/>
          <p14:tracePt t="16429" x="4344988" y="2376488"/>
          <p14:tracePt t="16444" x="4344988" y="2368550"/>
          <p14:tracePt t="16584" x="4352925" y="2368550"/>
          <p14:tracePt t="16830" x="4352925" y="2376488"/>
          <p14:tracePt t="16837" x="4344988" y="2376488"/>
          <p14:tracePt t="16845" x="4337050" y="2384425"/>
          <p14:tracePt t="16853" x="4337050" y="2392363"/>
          <p14:tracePt t="16877" x="4329113" y="2400300"/>
          <p14:tracePt t="16893" x="4329113" y="2408238"/>
          <p14:tracePt t="16909" x="4321175" y="2408238"/>
          <p14:tracePt t="16916" x="4321175" y="2424113"/>
          <p14:tracePt t="16925" x="4313238" y="2432050"/>
          <p14:tracePt t="16933" x="4313238" y="2439988"/>
          <p14:tracePt t="16949" x="4313238" y="2447925"/>
          <p14:tracePt t="16956" x="4305300" y="2447925"/>
          <p14:tracePt t="17077" x="4305300" y="2432050"/>
          <p14:tracePt t="17085" x="4305300" y="2408238"/>
          <p14:tracePt t="17093" x="4305300" y="2392363"/>
          <p14:tracePt t="17101" x="4305300" y="2368550"/>
          <p14:tracePt t="17109" x="4305300" y="2336800"/>
          <p14:tracePt t="17117" x="4305300" y="2320925"/>
          <p14:tracePt t="17125" x="4305300" y="2273300"/>
          <p14:tracePt t="17133" x="4289425" y="2176463"/>
          <p14:tracePt t="17141" x="4289425" y="2128838"/>
          <p14:tracePt t="17149" x="4289425" y="2081213"/>
          <p14:tracePt t="17156" x="4289425" y="2065338"/>
          <p14:tracePt t="17165" x="4289425" y="2041525"/>
          <p14:tracePt t="17172" x="4289425" y="1993900"/>
          <p14:tracePt t="17181" x="4281488" y="1978025"/>
          <p14:tracePt t="17189" x="4281488" y="1962150"/>
          <p14:tracePt t="17197" x="4281488" y="1954213"/>
          <p14:tracePt t="17205" x="4281488" y="1938338"/>
          <p14:tracePt t="17408" x="4281488" y="1946275"/>
          <p14:tracePt t="17436" x="4281488" y="1954213"/>
          <p14:tracePt t="17461" x="4281488" y="1962150"/>
          <p14:tracePt t="17469" x="4281488" y="1978025"/>
          <p14:tracePt t="17477" x="4281488" y="1985963"/>
          <p14:tracePt t="17484" x="4281488" y="2001838"/>
          <p14:tracePt t="17493" x="4281488" y="2009775"/>
          <p14:tracePt t="17500" x="4273550" y="2065338"/>
          <p14:tracePt t="17509" x="4273550" y="2081213"/>
          <p14:tracePt t="17517" x="4273550" y="2097088"/>
          <p14:tracePt t="17525" x="4273550" y="2120900"/>
          <p14:tracePt t="17532" x="4273550" y="2128838"/>
          <p14:tracePt t="17542" x="4273550" y="2144713"/>
          <p14:tracePt t="17549" x="4273550" y="2152650"/>
          <p14:tracePt t="17566" x="4273550" y="2160588"/>
          <p14:tracePt t="17573" x="4273550" y="2168525"/>
          <p14:tracePt t="17855" x="4273550" y="2176463"/>
          <p14:tracePt t="17861" x="4273550" y="2184400"/>
          <p14:tracePt t="17880" x="4273550" y="2192338"/>
          <p14:tracePt t="17884" x="4273550" y="2200275"/>
          <p14:tracePt t="17900" x="4273550" y="2208213"/>
          <p14:tracePt t="18173" x="4273550" y="2200275"/>
          <p14:tracePt t="18180" x="4273550" y="2192338"/>
          <p14:tracePt t="18189" x="4281488" y="2184400"/>
          <p14:tracePt t="18197" x="4281488" y="2160588"/>
          <p14:tracePt t="18205" x="4281488" y="2152650"/>
          <p14:tracePt t="18214" x="4289425" y="2136775"/>
          <p14:tracePt t="18220" x="4297363" y="2128838"/>
          <p14:tracePt t="18228" x="4297363" y="2112963"/>
          <p14:tracePt t="18244" x="4297363" y="2097088"/>
          <p14:tracePt t="18253" x="4297363" y="2089150"/>
          <p14:tracePt t="18261" x="4297363" y="2081213"/>
          <p14:tracePt t="18269" x="4297363" y="2073275"/>
          <p14:tracePt t="18278" x="4305300" y="2065338"/>
          <p14:tracePt t="18284" x="4305300" y="2057400"/>
          <p14:tracePt t="18301" x="4305300" y="2049463"/>
          <p14:tracePt t="18309" x="4305300" y="2041525"/>
          <p14:tracePt t="18469" x="4305300" y="2049463"/>
          <p14:tracePt t="18477" x="4313238" y="2073275"/>
          <p14:tracePt t="18485" x="4313238" y="2089150"/>
          <p14:tracePt t="18493" x="4313238" y="2128838"/>
          <p14:tracePt t="18501" x="4313238" y="2152650"/>
          <p14:tracePt t="18509" x="4313238" y="2184400"/>
          <p14:tracePt t="18517" x="4313238" y="2233613"/>
          <p14:tracePt t="18525" x="4313238" y="2241550"/>
          <p14:tracePt t="18532" x="4313238" y="2249488"/>
          <p14:tracePt t="18541" x="4313238" y="2257425"/>
          <p14:tracePt t="18549" x="4313238" y="2265363"/>
          <p14:tracePt t="18565" x="4313238" y="2273300"/>
          <p14:tracePt t="18799" x="4305300" y="2281238"/>
          <p14:tracePt t="18813" x="4305300" y="2289175"/>
          <p14:tracePt t="18820" x="4305300" y="2297113"/>
          <p14:tracePt t="18829" x="4297363" y="2305050"/>
          <p14:tracePt t="18841" x="4297363" y="2312988"/>
          <p14:tracePt t="18844" x="4297363" y="2320925"/>
          <p14:tracePt t="18853" x="4297363" y="2328863"/>
          <p14:tracePt t="18860" x="4297363" y="2336800"/>
          <p14:tracePt t="18873" x="4289425" y="2360613"/>
          <p14:tracePt t="18885" x="4289425" y="2368550"/>
          <p14:tracePt t="19231" x="4297363" y="2352675"/>
          <p14:tracePt t="19237" x="4321175" y="2344738"/>
          <p14:tracePt t="19245" x="4321175" y="2336800"/>
          <p14:tracePt t="19493" x="4313238" y="2336800"/>
          <p14:tracePt t="19501" x="4297363" y="2336800"/>
          <p14:tracePt t="19509" x="4281488" y="2336800"/>
          <p14:tracePt t="19517" x="4273550" y="2336800"/>
          <p14:tracePt t="19525" x="4265613" y="2344738"/>
          <p14:tracePt t="19615" x="4265613" y="2352675"/>
          <p14:tracePt t="19629" x="4265613" y="2360613"/>
          <p14:tracePt t="19653" x="4273550" y="2368550"/>
          <p14:tracePt t="19660" x="4273550" y="2376488"/>
          <p14:tracePt t="19676" x="4281488" y="2384425"/>
          <p14:tracePt t="19701" x="4289425" y="2392363"/>
          <p14:tracePt t="19709" x="4297363" y="2392363"/>
          <p14:tracePt t="19716" x="4297363" y="2400300"/>
          <p14:tracePt t="19741" x="4305300" y="2400300"/>
          <p14:tracePt t="19757" x="4305300" y="2392363"/>
          <p14:tracePt t="19765" x="4313238" y="2392363"/>
          <p14:tracePt t="19773" x="4313238" y="2384425"/>
          <p14:tracePt t="19781" x="4329113" y="2368550"/>
          <p14:tracePt t="19789" x="4344988" y="2360613"/>
          <p14:tracePt t="19797" x="4360863" y="2344738"/>
          <p14:tracePt t="19805" x="4360863" y="2305050"/>
          <p14:tracePt t="19813" x="4384675" y="2297113"/>
          <p14:tracePt t="19821" x="4384675" y="2281238"/>
          <p14:tracePt t="19829" x="4392613" y="2265363"/>
          <p14:tracePt t="19837" x="4400550" y="2241550"/>
          <p14:tracePt t="19845" x="4408488" y="2233613"/>
          <p14:tracePt t="19853" x="4424363" y="2216150"/>
          <p14:tracePt t="19869" x="4432300" y="2184400"/>
          <p14:tracePt t="19877" x="4440238" y="2168525"/>
          <p14:tracePt t="19885" x="4448175" y="2160588"/>
          <p14:tracePt t="19892" x="4448175" y="2144713"/>
          <p14:tracePt t="19901" x="4456113" y="2136775"/>
          <p14:tracePt t="19909" x="4456113" y="2128838"/>
          <p14:tracePt t="19916" x="4456113" y="2120900"/>
          <p14:tracePt t="19925" x="4456113" y="2112963"/>
          <p14:tracePt t="19941" x="4456113" y="2105025"/>
          <p14:tracePt t="19949" x="4464050" y="2105025"/>
          <p14:tracePt t="19966" x="4464050" y="2097088"/>
          <p14:tracePt t="20045" x="4464050" y="2105025"/>
          <p14:tracePt t="20053" x="4464050" y="2112963"/>
          <p14:tracePt t="20060" x="4464050" y="2120900"/>
          <p14:tracePt t="20068" x="4448175" y="2136775"/>
          <p14:tracePt t="20077" x="4440238" y="2160588"/>
          <p14:tracePt t="20086" x="4432300" y="2168525"/>
          <p14:tracePt t="20093" x="4432300" y="2184400"/>
          <p14:tracePt t="20101" x="4424363" y="2208213"/>
          <p14:tracePt t="20109" x="4416425" y="2249488"/>
          <p14:tracePt t="20116" x="4416425" y="2265363"/>
          <p14:tracePt t="20124" x="4416425" y="2273300"/>
          <p14:tracePt t="20133" x="4416425" y="2289175"/>
          <p14:tracePt t="20141" x="4416425" y="2297113"/>
          <p14:tracePt t="20149" x="4416425" y="2352675"/>
          <p14:tracePt t="20172" x="4416425" y="2360613"/>
          <p14:tracePt t="20174" x="4416425" y="2368550"/>
          <p14:tracePt t="20183" x="4416425" y="2376488"/>
          <p14:tracePt t="20197" x="4416425" y="2384425"/>
          <p14:tracePt t="20205" x="4416425" y="2392363"/>
          <p14:tracePt t="20213" x="4416425" y="2400300"/>
          <p14:tracePt t="20221" x="4416425" y="2416175"/>
          <p14:tracePt t="20228" x="4424363" y="2424113"/>
          <p14:tracePt t="20236" x="4432300" y="2432050"/>
          <p14:tracePt t="20245" x="4432300" y="2439988"/>
          <p14:tracePt t="20253" x="4432300" y="2447925"/>
          <p14:tracePt t="20261" x="4440238" y="2455863"/>
          <p14:tracePt t="20268" x="4448175" y="2471738"/>
          <p14:tracePt t="20276" x="4456113" y="2479675"/>
          <p14:tracePt t="20284" x="4464050" y="2487613"/>
          <p14:tracePt t="20292" x="4479925" y="2495550"/>
          <p14:tracePt t="20301" x="4495800" y="2511425"/>
          <p14:tracePt t="20308" x="4503738" y="2519363"/>
          <p14:tracePt t="20317" x="4535488" y="2527300"/>
          <p14:tracePt t="20324" x="4543425" y="2535238"/>
          <p14:tracePt t="20332" x="4551363" y="2535238"/>
          <p14:tracePt t="20340" x="4576763" y="2535238"/>
          <p14:tracePt t="20350" x="4584700" y="2535238"/>
          <p14:tracePt t="20365" x="4592638" y="2535238"/>
          <p14:tracePt t="20372" x="4600575" y="2535238"/>
          <p14:tracePt t="20380" x="4600575" y="2519363"/>
          <p14:tracePt t="20396" x="4600575" y="2495550"/>
          <p14:tracePt t="20405" x="4600575" y="2479675"/>
          <p14:tracePt t="20414" x="4600575" y="2463800"/>
          <p14:tracePt t="20420" x="4600575" y="2439988"/>
          <p14:tracePt t="20428" x="4600575" y="2424113"/>
          <p14:tracePt t="20437" x="4600575" y="2384425"/>
          <p14:tracePt t="20445" x="4608513" y="2328863"/>
          <p14:tracePt t="20453" x="4616450" y="2320925"/>
          <p14:tracePt t="20461" x="4616450" y="2305050"/>
          <p14:tracePt t="20468" x="4616450" y="2257425"/>
          <p14:tracePt t="20477" x="4616450" y="2241550"/>
          <p14:tracePt t="20484" x="4616450" y="2224088"/>
          <p14:tracePt t="20493" x="4616450" y="2216150"/>
          <p14:tracePt t="20501" x="4616450" y="2208213"/>
          <p14:tracePt t="20517" x="4616450" y="2200275"/>
          <p14:tracePt t="20541" x="4608513" y="2200275"/>
          <p14:tracePt t="20565" x="4600575" y="2208213"/>
          <p14:tracePt t="20573" x="4592638" y="2216150"/>
          <p14:tracePt t="20580" x="4592638" y="2224088"/>
          <p14:tracePt t="20589" x="4584700" y="2233613"/>
          <p14:tracePt t="20597" x="4584700" y="2249488"/>
          <p14:tracePt t="20605" x="4576763" y="2265363"/>
          <p14:tracePt t="20613" x="4576763" y="2281238"/>
          <p14:tracePt t="20621" x="4576763" y="2297113"/>
          <p14:tracePt t="20629" x="4576763" y="2305050"/>
          <p14:tracePt t="20637" x="4576763" y="2320925"/>
          <p14:tracePt t="20644" x="4576763" y="2328863"/>
          <p14:tracePt t="20717" x="4584700" y="2265363"/>
          <p14:tracePt t="20724" x="4608513" y="2241550"/>
          <p14:tracePt t="20733" x="4616450" y="2233613"/>
          <p14:tracePt t="20741" x="4624388" y="2208213"/>
          <p14:tracePt t="20749" x="4632325" y="2160588"/>
          <p14:tracePt t="20756" x="4679950" y="2089150"/>
          <p14:tracePt t="20765" x="4687888" y="2073275"/>
          <p14:tracePt t="20773" x="4695825" y="2049463"/>
          <p14:tracePt t="20781" x="4695825" y="2033588"/>
          <p14:tracePt t="20789" x="4695825" y="2025650"/>
          <p14:tracePt t="20797" x="4703763" y="2017713"/>
          <p14:tracePt t="20924" x="4703763" y="2009775"/>
          <p14:tracePt t="20933" x="4703763" y="2001838"/>
          <p14:tracePt t="20941" x="4703763" y="1993900"/>
          <p14:tracePt t="20957" x="4711700" y="1985963"/>
          <p14:tracePt t="20965" x="4711700" y="1978025"/>
          <p14:tracePt t="20989" x="4711700" y="1970088"/>
          <p14:tracePt t="21005" x="4711700" y="1962150"/>
          <p14:tracePt t="21029" x="4711700" y="1954213"/>
          <p14:tracePt t="21045" x="4719638" y="1946275"/>
          <p14:tracePt t="21053" x="4719638" y="1938338"/>
          <p14:tracePt t="21069" x="4719638" y="1930400"/>
          <p14:tracePt t="21077" x="4727575" y="1930400"/>
          <p14:tracePt t="21084" x="4727575" y="1914525"/>
          <p14:tracePt t="21101" x="4735513" y="1906588"/>
          <p14:tracePt t="21108" x="4743450" y="1906588"/>
          <p14:tracePt t="21117" x="4751388" y="1906588"/>
          <p14:tracePt t="21125" x="4751388" y="1898650"/>
          <p14:tracePt t="21157" x="4759325" y="1898650"/>
          <p14:tracePt t="21172" x="4775200" y="1906588"/>
          <p14:tracePt t="21181" x="4791075" y="1930400"/>
          <p14:tracePt t="21189" x="4814888" y="1938338"/>
          <p14:tracePt t="21197" x="4830763" y="1962150"/>
          <p14:tracePt t="21205" x="4838700" y="1970088"/>
          <p14:tracePt t="21212" x="4854575" y="1985963"/>
          <p14:tracePt t="21221" x="4862513" y="1993900"/>
          <p14:tracePt t="21229" x="4870450" y="2001838"/>
          <p14:tracePt t="21253" x="4878388" y="2009775"/>
          <p14:tracePt t="21341" x="4878388" y="2017713"/>
          <p14:tracePt t="21364" x="4878388" y="2025650"/>
          <p14:tracePt t="21373" x="4870450" y="2033588"/>
          <p14:tracePt t="21389" x="4862513" y="2041525"/>
          <p14:tracePt t="21405" x="4854575" y="2049463"/>
          <p14:tracePt t="21413" x="4846638" y="2049463"/>
          <p14:tracePt t="21421" x="4846638" y="2057400"/>
          <p14:tracePt t="21429" x="4846638" y="2065338"/>
          <p14:tracePt t="21437" x="4838700" y="2065338"/>
          <p14:tracePt t="21445" x="4830763" y="2065338"/>
          <p14:tracePt t="21461" x="4822825" y="2073275"/>
          <p14:tracePt t="21469" x="4814888" y="2073275"/>
          <p14:tracePt t="21477" x="4806950" y="2073275"/>
          <p14:tracePt t="21493" x="4799013" y="2089150"/>
          <p14:tracePt t="21501" x="4791075" y="2089150"/>
          <p14:tracePt t="21517" x="4783138" y="2097088"/>
          <p14:tracePt t="21532" x="4783138" y="2105025"/>
          <p14:tracePt t="21541" x="4775200" y="2112963"/>
          <p14:tracePt t="21549" x="4767263" y="2120900"/>
          <p14:tracePt t="21573" x="4759325" y="2128838"/>
          <p14:tracePt t="21597" x="4759325" y="2136775"/>
          <p14:tracePt t="21605" x="4759325" y="2144713"/>
          <p14:tracePt t="21613" x="4759325" y="2152650"/>
          <p14:tracePt t="21629" x="4759325" y="2168525"/>
          <p14:tracePt t="21661" x="4759325" y="2176463"/>
          <p14:tracePt t="21677" x="4767263" y="2176463"/>
          <p14:tracePt t="21685" x="4775200" y="2192338"/>
          <p14:tracePt t="21693" x="4791075" y="2192338"/>
          <p14:tracePt t="21701" x="4806950" y="2200275"/>
          <p14:tracePt t="21709" x="4830763" y="2200275"/>
          <p14:tracePt t="21720" x="4862513" y="2200275"/>
          <p14:tracePt t="21725" x="4878388" y="2200275"/>
          <p14:tracePt t="21733" x="4926013" y="2208213"/>
          <p14:tracePt t="21741" x="4951413" y="2208213"/>
          <p14:tracePt t="21749" x="4959350" y="2208213"/>
          <p14:tracePt t="21765" x="4967288" y="2216150"/>
          <p14:tracePt t="22207" x="4967288" y="2257425"/>
          <p14:tracePt t="22214" x="4967288" y="2265363"/>
          <p14:tracePt t="22221" x="4959350" y="2281238"/>
          <p14:tracePt t="22229" x="4959350" y="2297113"/>
          <p14:tracePt t="22236" x="4951413" y="2305050"/>
          <p14:tracePt t="22245" x="4943475" y="2320925"/>
          <p14:tracePt t="22269" x="4943475" y="2328863"/>
          <p14:tracePt t="22300" x="4943475" y="2336800"/>
          <p14:tracePt t="22316" x="4943475" y="2344738"/>
          <p14:tracePt t="22328" x="4943475" y="2352675"/>
          <p14:tracePt t="22333" x="4943475" y="2360613"/>
          <p14:tracePt t="22340" x="4933950" y="2368550"/>
          <p14:tracePt t="22348" x="4933950" y="2376488"/>
          <p14:tracePt t="22365" x="4933950" y="2384425"/>
          <p14:tracePt t="22373" x="4926013" y="2384425"/>
          <p14:tracePt t="22389" x="4926013" y="2392363"/>
          <p14:tracePt t="22397" x="4926013" y="2400300"/>
          <p14:tracePt t="22405" x="4926013" y="2408238"/>
          <p14:tracePt t="22413" x="4926013" y="2416175"/>
          <p14:tracePt t="22429" x="4918075" y="2432050"/>
          <p14:tracePt t="22437" x="4918075" y="2439988"/>
          <p14:tracePt t="22445" x="4910138" y="2447925"/>
          <p14:tracePt t="22453" x="4902200" y="2455863"/>
          <p14:tracePt t="22469" x="4902200" y="2463800"/>
          <p14:tracePt t="22482" x="4902200" y="2471738"/>
          <p14:tracePt t="22509" x="4894263" y="2479675"/>
          <p14:tracePt t="22525" x="4886325" y="2487613"/>
          <p14:tracePt t="22549" x="4886325" y="2495550"/>
          <p14:tracePt t="22557" x="4870450" y="2503488"/>
          <p14:tracePt t="22573" x="4862513" y="2511425"/>
          <p14:tracePt t="22582" x="4862513" y="2519363"/>
          <p14:tracePt t="22589" x="4854575" y="2527300"/>
          <p14:tracePt t="22596" x="4846638" y="2535238"/>
          <p14:tracePt t="22613" x="4846638" y="2543175"/>
          <p14:tracePt t="22653" x="4838700" y="2543175"/>
          <p14:tracePt t="22677" x="4838700" y="2535238"/>
          <p14:tracePt t="22685" x="4838700" y="2519363"/>
          <p14:tracePt t="22692" x="4838700" y="2447925"/>
          <p14:tracePt t="22700" x="4838700" y="2400300"/>
          <p14:tracePt t="22864" x="4830763" y="2392363"/>
          <p14:tracePt t="22874" x="4751388" y="2392363"/>
          <p14:tracePt t="22877" x="4743450" y="2392363"/>
          <p14:tracePt t="22885" x="4735513" y="2392363"/>
          <p14:tracePt t="22892" x="4719638" y="2392363"/>
          <p14:tracePt t="22901" x="4687888" y="2392363"/>
          <p14:tracePt t="22909" x="4664075" y="2400300"/>
          <p14:tracePt t="22917" x="4656138" y="2400300"/>
          <p14:tracePt t="22924" x="4648200" y="2400300"/>
          <p14:tracePt t="22932" x="4640263" y="2400300"/>
          <p14:tracePt t="22972" x="4640263" y="2408238"/>
          <p14:tracePt t="22981" x="4632325" y="2416175"/>
          <p14:tracePt t="22988" x="4632325" y="2424113"/>
          <p14:tracePt t="22997" x="4624388" y="2424113"/>
          <p14:tracePt t="23005" x="4600575" y="2439988"/>
          <p14:tracePt t="23013" x="4592638" y="2439988"/>
          <p14:tracePt t="23021" x="4576763" y="2455863"/>
          <p14:tracePt t="23029" x="4527550" y="2471738"/>
          <p14:tracePt t="23037" x="4464050" y="2503488"/>
          <p14:tracePt t="23045" x="4352925" y="2519363"/>
          <p14:tracePt t="23054" x="4265613" y="2543175"/>
          <p14:tracePt t="23061" x="4168775" y="2566988"/>
          <p14:tracePt t="23070" x="4033838" y="2592388"/>
          <p14:tracePt t="23077" x="3906838" y="2624138"/>
          <p14:tracePt t="23086" x="3722688" y="2711450"/>
          <p14:tracePt t="23093" x="3643313" y="2727325"/>
          <p14:tracePt t="23101" x="3516313" y="2790825"/>
          <p14:tracePt t="23109" x="3443288" y="2806700"/>
          <p14:tracePt t="23117" x="3340100" y="2830513"/>
          <p14:tracePt t="23124" x="3284538" y="2838450"/>
          <p14:tracePt t="23132" x="3221038" y="2846388"/>
          <p14:tracePt t="23141" x="3141663" y="2862263"/>
          <p14:tracePt t="23149" x="3109913" y="2909888"/>
          <p14:tracePt t="23157" x="3068638" y="2943225"/>
          <p14:tracePt t="23165" x="3028950" y="2959100"/>
          <p14:tracePt t="23172" x="2973388" y="2967038"/>
          <p14:tracePt t="23181" x="2957513" y="2974975"/>
          <p14:tracePt t="23188" x="2933700" y="2982913"/>
          <p14:tracePt t="23197" x="2909888" y="2990850"/>
          <p14:tracePt t="23205" x="2878138" y="3006725"/>
          <p14:tracePt t="23213" x="2830513" y="3022600"/>
          <p14:tracePt t="23221" x="2774950" y="3038475"/>
          <p14:tracePt t="23229" x="2709863" y="3054350"/>
          <p14:tracePt t="23237" x="2693988" y="3054350"/>
          <p14:tracePt t="23245" x="2614613" y="3078163"/>
          <p14:tracePt t="23253" x="2574925" y="3109913"/>
          <p14:tracePt t="23261" x="2503488" y="3117850"/>
          <p14:tracePt t="23270" x="2447925" y="3133725"/>
          <p14:tracePt t="23277" x="2408238" y="3141663"/>
          <p14:tracePt t="23286" x="2366963" y="3157538"/>
          <p14:tracePt t="23293" x="2311400" y="3165475"/>
          <p14:tracePt t="23300" x="2295525" y="3173413"/>
          <p14:tracePt t="23309" x="2279650" y="3181350"/>
          <p14:tracePt t="23317" x="2271713" y="3189288"/>
          <p14:tracePt t="23325" x="2255838" y="3197225"/>
          <p14:tracePt t="23332" x="2247900" y="3213100"/>
          <p14:tracePt t="23340" x="2232025" y="3213100"/>
          <p14:tracePt t="23349" x="2224088" y="3228975"/>
          <p14:tracePt t="23356" x="2216150" y="3228975"/>
          <p14:tracePt t="23373" x="2208213" y="3228975"/>
          <p14:tracePt t="23381" x="2208213" y="3244850"/>
          <p14:tracePt t="23445" x="2208213" y="3236913"/>
          <p14:tracePt t="23453" x="2216150" y="3228975"/>
          <p14:tracePt t="23460" x="2232025" y="3213100"/>
          <p14:tracePt t="23469" x="2303463" y="3157538"/>
          <p14:tracePt t="23477" x="2359025" y="3078163"/>
          <p14:tracePt t="23485" x="2479675" y="2935288"/>
          <p14:tracePt t="23493" x="2574925" y="2814638"/>
          <p14:tracePt t="23502" x="2678113" y="2727325"/>
          <p14:tracePt t="23509" x="2814638" y="2566988"/>
          <p14:tracePt t="23517" x="2894013" y="2495550"/>
          <p14:tracePt t="23525" x="2957513" y="2376488"/>
          <p14:tracePt t="23532" x="3005138" y="2289175"/>
          <p14:tracePt t="23573" x="3013075" y="2289175"/>
          <p14:tracePt t="23581" x="3013075" y="2273300"/>
          <p14:tracePt t="23588" x="3021013" y="2265363"/>
          <p14:tracePt t="23597" x="3036888" y="2257425"/>
          <p14:tracePt t="23604" x="3052763" y="2249488"/>
          <p14:tracePt t="23613" x="3068638" y="2241550"/>
          <p14:tracePt t="23620" x="3076575" y="2241550"/>
          <p14:tracePt t="23628" x="3092450" y="2224088"/>
          <p14:tracePt t="23644" x="3109913" y="2216150"/>
          <p14:tracePt t="23725" x="3109913" y="2208213"/>
          <p14:tracePt t="23733" x="3109913" y="2200275"/>
          <p14:tracePt t="23749" x="3125788" y="2184400"/>
          <p14:tracePt t="23757" x="3133725" y="2176463"/>
          <p14:tracePt t="23765" x="3141663" y="2160588"/>
          <p14:tracePt t="23773" x="3165475" y="2152650"/>
          <p14:tracePt t="23780" x="3213100" y="2136775"/>
          <p14:tracePt t="23788" x="3228975" y="2128838"/>
          <p14:tracePt t="23797" x="3300413" y="2120900"/>
          <p14:tracePt t="23805" x="3419475" y="2097088"/>
          <p14:tracePt t="23812" x="3532188" y="2089150"/>
          <p14:tracePt t="23820" x="3698875" y="2081213"/>
          <p14:tracePt t="23829" x="3859213" y="2065338"/>
          <p14:tracePt t="23836" x="4010025" y="2057400"/>
          <p14:tracePt t="23844" x="4233863" y="2057400"/>
          <p14:tracePt t="23853" x="4384675" y="2057400"/>
          <p14:tracePt t="23860" x="4576763" y="2057400"/>
          <p14:tracePt t="23871" x="4751388" y="2057400"/>
          <p14:tracePt t="23877" x="4991100" y="2057400"/>
          <p14:tracePt t="23885" x="5189538" y="2057400"/>
          <p14:tracePt t="23893" x="5318125" y="2057400"/>
          <p14:tracePt t="23901" x="5476875" y="2057400"/>
          <p14:tracePt t="23908" x="5588000" y="2057400"/>
          <p14:tracePt t="23919" x="5716588" y="2057400"/>
          <p14:tracePt t="23926" x="5772150" y="2057400"/>
          <p14:tracePt t="23933" x="5803900" y="2057400"/>
          <p14:tracePt t="23941" x="5811838" y="2057400"/>
          <p14:tracePt t="23948" x="5819775" y="2057400"/>
          <p14:tracePt t="24056" x="5819775" y="2065338"/>
          <p14:tracePt t="24063" x="5803900" y="2073275"/>
          <p14:tracePt t="24069" x="5788025" y="2073275"/>
          <p14:tracePt t="24076" x="5772150" y="2089150"/>
          <p14:tracePt t="24085" x="5692775" y="2105025"/>
          <p14:tracePt t="24092" x="5627688" y="2112963"/>
          <p14:tracePt t="24101" x="5524500" y="2120900"/>
          <p14:tracePt t="24109" x="5437188" y="2128838"/>
          <p14:tracePt t="24117" x="5405438" y="2128838"/>
          <p14:tracePt t="24124" x="5365750" y="2128838"/>
          <p14:tracePt t="24133" x="5276850" y="2128838"/>
          <p14:tracePt t="24141" x="5260975" y="2136775"/>
          <p14:tracePt t="24149" x="5221288" y="2136775"/>
          <p14:tracePt t="24157" x="5197475" y="2136775"/>
          <p14:tracePt t="24165" x="5181600" y="2136775"/>
          <p14:tracePt t="24173" x="5157788" y="2136775"/>
          <p14:tracePt t="24181" x="5133975" y="2136775"/>
          <p14:tracePt t="24189" x="5118100" y="2136775"/>
          <p14:tracePt t="24197" x="5078413" y="2136775"/>
          <p14:tracePt t="24204" x="4999038" y="2136775"/>
          <p14:tracePt t="24212" x="4926013" y="2128838"/>
          <p14:tracePt t="24220" x="4854575" y="2128838"/>
          <p14:tracePt t="24229" x="4767263" y="2128838"/>
          <p14:tracePt t="24237" x="4672013" y="2128838"/>
          <p14:tracePt t="24245" x="4632325" y="2128838"/>
          <p14:tracePt t="24252" x="4576763" y="2128838"/>
          <p14:tracePt t="24261" x="4559300" y="2128838"/>
          <p14:tracePt t="24269" x="4551363" y="2128838"/>
          <p14:tracePt t="24276" x="4543425" y="2128838"/>
          <p14:tracePt t="24293" x="4535488" y="2128838"/>
          <p14:tracePt t="24302" x="4535488" y="2120900"/>
          <p14:tracePt t="24333" x="4527550" y="2128838"/>
          <p14:tracePt t="24341" x="4511675" y="2144713"/>
          <p14:tracePt t="24348" x="4503738" y="2160588"/>
          <p14:tracePt t="24356" x="4487863" y="2184400"/>
          <p14:tracePt t="24364" x="4464050" y="2224088"/>
          <p14:tracePt t="24373" x="4432300" y="2273300"/>
          <p14:tracePt t="24383" x="4392613" y="2360613"/>
          <p14:tracePt t="24389" x="4368800" y="2400300"/>
          <p14:tracePt t="24397" x="4305300" y="2479675"/>
          <p14:tracePt t="24404" x="4273550" y="2503488"/>
          <p14:tracePt t="24412" x="4257675" y="2543175"/>
          <p14:tracePt t="24420" x="4241800" y="2559050"/>
          <p14:tracePt t="24428" x="4233863" y="2584450"/>
          <p14:tracePt t="24437" x="4233863" y="2600325"/>
          <p14:tracePt t="24444" x="4200525" y="2624138"/>
          <p14:tracePt t="24454" x="4184650" y="2647950"/>
          <p14:tracePt t="24460" x="4176713" y="2655888"/>
          <p14:tracePt t="24468" x="4168775" y="2663825"/>
          <p14:tracePt t="24476" x="4160838" y="2679700"/>
          <p14:tracePt t="24485" x="4144963" y="2687638"/>
          <p14:tracePt t="24494" x="4137025" y="2687638"/>
          <p14:tracePt t="24502" x="4129088" y="2687638"/>
          <p14:tracePt t="24508" x="4121150" y="2687638"/>
          <p14:tracePt t="24516" x="4113213" y="2687638"/>
          <p14:tracePt t="24525" x="4105275" y="2679700"/>
          <p14:tracePt t="24533" x="4097338" y="2647950"/>
          <p14:tracePt t="24541" x="4081463" y="2600325"/>
          <p14:tracePt t="24548" x="4073525" y="2576513"/>
          <p14:tracePt t="24556" x="4057650" y="2535238"/>
          <p14:tracePt t="24564" x="4041775" y="2519363"/>
          <p14:tracePt t="24572" x="4041775" y="2495550"/>
          <p14:tracePt t="24580" x="4041775" y="2479675"/>
          <p14:tracePt t="24589" x="4033838" y="2463800"/>
          <p14:tracePt t="24596" x="4025900" y="2447925"/>
          <p14:tracePt t="24605" x="4025900" y="2432050"/>
          <p14:tracePt t="24612" x="4017963" y="2416175"/>
          <p14:tracePt t="24620" x="4017963" y="2408238"/>
          <p14:tracePt t="24629" x="4010025" y="2400300"/>
          <p14:tracePt t="24637" x="4002088" y="2392363"/>
          <p14:tracePt t="24644" x="3994150" y="2384425"/>
          <p14:tracePt t="24660" x="3986213" y="2384425"/>
          <p14:tracePt t="24668" x="3986213" y="2376488"/>
          <p14:tracePt t="24677" x="3970338" y="2376488"/>
          <p14:tracePt t="24686" x="3962400" y="2376488"/>
          <p14:tracePt t="24692" x="3930650" y="2384425"/>
          <p14:tracePt t="24702" x="3914775" y="2400300"/>
          <p14:tracePt t="24709" x="3859213" y="2416175"/>
          <p14:tracePt t="24716" x="3786188" y="2447925"/>
          <p14:tracePt t="24725" x="3683000" y="2471738"/>
          <p14:tracePt t="24733" x="3556000" y="2503488"/>
          <p14:tracePt t="24740" x="3427413" y="2543175"/>
          <p14:tracePt t="24754" x="3348038" y="2559050"/>
          <p14:tracePt t="24756" x="3228975" y="2584450"/>
          <p14:tracePt t="24764" x="3133725" y="2592388"/>
          <p14:tracePt t="24773" x="3060700" y="2592388"/>
          <p14:tracePt t="24782" x="2973388" y="2592388"/>
          <p14:tracePt t="24789" x="2909888" y="2592388"/>
          <p14:tracePt t="24797" x="2862263" y="2592388"/>
          <p14:tracePt t="24804" x="2814638" y="2584450"/>
          <p14:tracePt t="24812" x="2709863" y="2576513"/>
          <p14:tracePt t="24821" x="2606675" y="2551113"/>
          <p14:tracePt t="24829" x="2519363" y="2543175"/>
          <p14:tracePt t="24837" x="2424113" y="2527300"/>
          <p14:tracePt t="24844" x="2287588" y="2495550"/>
          <p14:tracePt t="24854" x="2120900" y="2479675"/>
          <p14:tracePt t="24860" x="1960563" y="2455863"/>
          <p14:tracePt t="24868" x="1778000" y="2447925"/>
          <p14:tracePt t="24876" x="1666875" y="2447925"/>
          <p14:tracePt t="24886" x="1450975" y="2424113"/>
          <p14:tracePt t="24893" x="1274763" y="2408238"/>
          <p14:tracePt t="24906" x="1028700" y="2400300"/>
          <p14:tracePt t="24911" x="876300" y="2400300"/>
          <p14:tracePt t="24921" x="741363" y="2392363"/>
          <p14:tracePt t="24927" x="590550" y="2392363"/>
          <p14:tracePt t="24934" x="493713" y="2392363"/>
          <p14:tracePt t="24941" x="382588" y="2392363"/>
          <p14:tracePt t="24949" x="358775" y="2392363"/>
          <p14:tracePt t="24956" x="342900" y="2392363"/>
          <p14:tracePt t="24964" x="327025" y="2400300"/>
          <p14:tracePt t="24973" x="319088" y="2408238"/>
          <p14:tracePt t="24981" x="311150" y="2416175"/>
          <p14:tracePt t="24989" x="303213" y="2416175"/>
          <p14:tracePt t="24997" x="295275" y="2424113"/>
          <p14:tracePt t="25005" x="287338" y="2424113"/>
          <p14:tracePt t="25013" x="279400" y="2432050"/>
          <p14:tracePt t="25029" x="271463" y="2432050"/>
          <p14:tracePt t="25036" x="255588" y="2439988"/>
          <p14:tracePt t="25057" x="247650" y="2447925"/>
          <p14:tracePt t="25068" x="239713" y="2447925"/>
          <p14:tracePt t="25077" x="239713" y="2455863"/>
          <p14:tracePt t="25093" x="231775" y="2455863"/>
          <p14:tracePt t="25149" x="239713" y="2463800"/>
          <p14:tracePt t="25156" x="247650" y="2463800"/>
          <p14:tracePt t="25165" x="271463" y="2471738"/>
          <p14:tracePt t="25172" x="287338" y="2479675"/>
          <p14:tracePt t="25181" x="327025" y="2487613"/>
          <p14:tracePt t="25189" x="382588" y="2495550"/>
          <p14:tracePt t="25197" x="446088" y="2511425"/>
          <p14:tracePt t="25208" x="525463" y="2511425"/>
          <p14:tracePt t="25213" x="606425" y="2511425"/>
          <p14:tracePt t="25221" x="669925" y="2511425"/>
          <p14:tracePt t="25230" x="749300" y="2511425"/>
          <p14:tracePt t="25237" x="828675" y="2519363"/>
          <p14:tracePt t="25245" x="868363" y="2519363"/>
          <p14:tracePt t="25253" x="884238" y="2527300"/>
          <p14:tracePt t="25260" x="908050" y="2527300"/>
          <p14:tracePt t="25269" x="925513" y="2527300"/>
          <p14:tracePt t="25277" x="933450" y="2527300"/>
          <p14:tracePt t="25463" x="941388" y="2527300"/>
          <p14:tracePt t="25471" x="949325" y="2527300"/>
          <p14:tracePt t="25484" x="981075" y="2527300"/>
          <p14:tracePt t="25493" x="996950" y="2527300"/>
          <p14:tracePt t="25502" x="1068388" y="2527300"/>
          <p14:tracePt t="25508" x="1108075" y="2527300"/>
          <p14:tracePt t="25518" x="1235075" y="2527300"/>
          <p14:tracePt t="25525" x="1316038" y="2527300"/>
          <p14:tracePt t="25533" x="1435100" y="2527300"/>
          <p14:tracePt t="25541" x="1538288" y="2527300"/>
          <p14:tracePt t="25549" x="1658938" y="2535238"/>
          <p14:tracePt t="25557" x="1722438" y="2535238"/>
          <p14:tracePt t="25565" x="1825625" y="2535238"/>
          <p14:tracePt t="25572" x="1944688" y="2535238"/>
          <p14:tracePt t="25581" x="1976438" y="2535238"/>
          <p14:tracePt t="25589" x="2049463" y="2535238"/>
          <p14:tracePt t="25597" x="2105025" y="2535238"/>
          <p14:tracePt t="25605" x="2168525" y="2551113"/>
          <p14:tracePt t="25613" x="2184400" y="2551113"/>
          <p14:tracePt t="25620" x="2232025" y="2551113"/>
          <p14:tracePt t="25629" x="2263775" y="2551113"/>
          <p14:tracePt t="25636" x="2311400" y="2551113"/>
          <p14:tracePt t="25645" x="2366963" y="2551113"/>
          <p14:tracePt t="25653" x="2384425" y="2551113"/>
          <p14:tracePt t="25661" x="2471738" y="2551113"/>
          <p14:tracePt t="25669" x="2559050" y="2551113"/>
          <p14:tracePt t="25677" x="2654300" y="2551113"/>
          <p14:tracePt t="25685" x="2725738" y="2551113"/>
          <p14:tracePt t="25693" x="2846388" y="2551113"/>
          <p14:tracePt t="25702" x="2909888" y="2551113"/>
          <p14:tracePt t="25708" x="3013075" y="2559050"/>
          <p14:tracePt t="25718" x="3100388" y="2559050"/>
          <p14:tracePt t="25725" x="3165475" y="2559050"/>
          <p14:tracePt t="25734" x="3236913" y="2559050"/>
          <p14:tracePt t="25741" x="3292475" y="2559050"/>
          <p14:tracePt t="25749" x="3308350" y="2559050"/>
          <p14:tracePt t="25756" x="3324225" y="2559050"/>
          <p14:tracePt t="25764" x="3332163" y="2559050"/>
          <p14:tracePt t="25772" x="3340100" y="2559050"/>
          <p14:tracePt t="25961" x="3348038" y="2559050"/>
          <p14:tracePt t="25964" x="3355975" y="2559050"/>
          <p14:tracePt t="25981" x="3355975" y="2551113"/>
          <p14:tracePt t="25988" x="3363913" y="2551113"/>
          <p14:tracePt t="26005" x="3371850" y="2551113"/>
          <p14:tracePt t="26013" x="3379788" y="2551113"/>
          <p14:tracePt t="26020" x="3387725" y="2551113"/>
          <p14:tracePt t="26029" x="3411538" y="2551113"/>
          <p14:tracePt t="26036" x="3459163" y="2551113"/>
          <p14:tracePt t="26044" x="3492500" y="2551113"/>
          <p14:tracePt t="26053" x="3563938" y="2551113"/>
          <p14:tracePt t="26060" x="3651250" y="2551113"/>
          <p14:tracePt t="26069" x="3746500" y="2543175"/>
          <p14:tracePt t="26077" x="3817938" y="2543175"/>
          <p14:tracePt t="26084" x="3938588" y="2535238"/>
          <p14:tracePt t="26093" x="4002088" y="2519363"/>
          <p14:tracePt t="26101" x="4105275" y="2495550"/>
          <p14:tracePt t="26108" x="4192588" y="2463800"/>
          <p14:tracePt t="26118" x="4297363" y="2400300"/>
          <p14:tracePt t="26125" x="4344988" y="2376488"/>
          <p14:tracePt t="26133" x="4479925" y="2320925"/>
          <p14:tracePt t="26141" x="4487863" y="2305050"/>
          <p14:tracePt t="26149" x="4503738" y="2289175"/>
          <p14:tracePt t="26165" x="4511675" y="2281238"/>
          <p14:tracePt t="26265" x="4511675" y="2273300"/>
          <p14:tracePt t="26277" x="4511675" y="2257425"/>
          <p14:tracePt t="26285" x="4511675" y="2249488"/>
          <p14:tracePt t="26300" x="4503738" y="2233613"/>
          <p14:tracePt t="26309" x="4471988" y="2208213"/>
          <p14:tracePt t="26317" x="4424363" y="2192338"/>
          <p14:tracePt t="26325" x="4368800" y="2176463"/>
          <p14:tracePt t="26334" x="4273550" y="2160588"/>
          <p14:tracePt t="26340" x="4257675" y="2160588"/>
          <p14:tracePt t="26349" x="4152900" y="2160588"/>
          <p14:tracePt t="26356" x="4121150" y="2160588"/>
          <p14:tracePt t="26371" x="4017963" y="2160588"/>
          <p14:tracePt t="26374" x="3930650" y="2152650"/>
          <p14:tracePt t="26381" x="3867150" y="2152650"/>
          <p14:tracePt t="26389" x="3762375" y="2152650"/>
          <p14:tracePt t="26396" x="3651250" y="2152650"/>
          <p14:tracePt t="26405" x="3587750" y="2152650"/>
          <p14:tracePt t="26413" x="3540125" y="2152650"/>
          <p14:tracePt t="26421" x="3484563" y="2152650"/>
          <p14:tracePt t="26429" x="3451225" y="2152650"/>
          <p14:tracePt t="26436" x="3435350" y="2152650"/>
          <p14:tracePt t="26445" x="3411538" y="2152650"/>
          <p14:tracePt t="26452" x="3379788" y="2152650"/>
          <p14:tracePt t="26460" x="3340100" y="2152650"/>
          <p14:tracePt t="26469" x="3324225" y="2152650"/>
          <p14:tracePt t="26477" x="3292475" y="2152650"/>
          <p14:tracePt t="26484" x="3276600" y="2152650"/>
          <p14:tracePt t="26492" x="3205163" y="2152650"/>
          <p14:tracePt t="26500" x="3165475" y="2168525"/>
          <p14:tracePt t="26509" x="3060700" y="2184400"/>
          <p14:tracePt t="26517" x="3044825" y="2184400"/>
          <p14:tracePt t="26524" x="2965450" y="2200275"/>
          <p14:tracePt t="26533" x="2917825" y="2208213"/>
          <p14:tracePt t="26540" x="2798763" y="2224088"/>
          <p14:tracePt t="26550" x="2701925" y="2233613"/>
          <p14:tracePt t="26556" x="2630488" y="2241550"/>
          <p14:tracePt t="26571" x="2511425" y="2249488"/>
          <p14:tracePt t="26574" x="2416175" y="2257425"/>
          <p14:tracePt t="26581" x="2311400" y="2257425"/>
          <p14:tracePt t="26589" x="2192338" y="2257425"/>
          <p14:tracePt t="26597" x="2097088" y="2257425"/>
          <p14:tracePt t="26605" x="2025650" y="2257425"/>
          <p14:tracePt t="26613" x="1912938" y="2257425"/>
          <p14:tracePt t="26621" x="1817688" y="2257425"/>
          <p14:tracePt t="26628" x="1738313" y="2257425"/>
          <p14:tracePt t="26636" x="1658938" y="2257425"/>
          <p14:tracePt t="26645" x="1625600" y="2257425"/>
          <p14:tracePt t="26652" x="1577975" y="2257425"/>
          <p14:tracePt t="26661" x="1522413" y="2257425"/>
          <p14:tracePt t="26669" x="1490663" y="2257425"/>
          <p14:tracePt t="26677" x="1482725" y="2257425"/>
          <p14:tracePt t="26684" x="1458913" y="2265363"/>
          <p14:tracePt t="26693" x="1450975" y="2265363"/>
          <p14:tracePt t="26700" x="1435100" y="2265363"/>
          <p14:tracePt t="26708" x="1419225" y="2265363"/>
          <p14:tracePt t="26725" x="1411288" y="2265363"/>
          <p14:tracePt t="26734" x="1395413" y="2265363"/>
          <p14:tracePt t="26741" x="1387475" y="2265363"/>
          <p14:tracePt t="26748" x="1379538" y="2273300"/>
          <p14:tracePt t="26757" x="1363663" y="2273300"/>
          <p14:tracePt t="26765" x="1355725" y="2273300"/>
          <p14:tracePt t="26773" x="1339850" y="2281238"/>
          <p14:tracePt t="26780" x="1316038" y="2281238"/>
          <p14:tracePt t="26788" x="1300163" y="2289175"/>
          <p14:tracePt t="26796" x="1292225" y="2289175"/>
          <p14:tracePt t="26813" x="1284288" y="2289175"/>
          <p14:tracePt t="26821" x="1274763" y="2289175"/>
          <p14:tracePt t="26909" x="1274763" y="2297113"/>
          <p14:tracePt t="26917" x="1274763" y="2305050"/>
          <p14:tracePt t="26933" x="1274763" y="2312988"/>
          <p14:tracePt t="27021" x="1266825" y="2320925"/>
          <p14:tracePt t="27037" x="1258888" y="2328863"/>
          <p14:tracePt t="27045" x="1243013" y="2336800"/>
          <p14:tracePt t="27052" x="1235075" y="2344738"/>
          <p14:tracePt t="27061" x="1219200" y="2352675"/>
          <p14:tracePt t="27069" x="1203325" y="2368550"/>
          <p14:tracePt t="27077" x="1163638" y="2376488"/>
          <p14:tracePt t="27085" x="1139825" y="2384425"/>
          <p14:tracePt t="27092" x="1100138" y="2392363"/>
          <p14:tracePt t="27101" x="1092200" y="2400300"/>
          <p14:tracePt t="27109" x="1084263" y="2400300"/>
          <p14:tracePt t="27117" x="1076325" y="2400300"/>
          <p14:tracePt t="27124" x="1076325" y="2408238"/>
          <p14:tracePt t="27204" x="1076325" y="2416175"/>
          <p14:tracePt t="27221" x="1076325" y="2424113"/>
          <p14:tracePt t="27229" x="1084263" y="2424113"/>
          <p14:tracePt t="27237" x="1100138" y="2439988"/>
          <p14:tracePt t="27244" x="1147763" y="2455863"/>
          <p14:tracePt t="27252" x="1227138" y="2471738"/>
          <p14:tracePt t="27261" x="1347788" y="2487613"/>
          <p14:tracePt t="27268" x="1530350" y="2511425"/>
          <p14:tracePt t="27277" x="1690688" y="2511425"/>
          <p14:tracePt t="27284" x="1889125" y="2519363"/>
          <p14:tracePt t="27293" x="2105025" y="2519363"/>
          <p14:tracePt t="27301" x="2303463" y="2535238"/>
          <p14:tracePt t="27310" x="2424113" y="2543175"/>
          <p14:tracePt t="27317" x="2527300" y="2543175"/>
          <p14:tracePt t="27329" x="2614613" y="2551113"/>
          <p14:tracePt t="27333" x="2630488" y="2559050"/>
          <p14:tracePt t="27340" x="2638425" y="2559050"/>
          <p14:tracePt t="27349" x="2646363" y="2559050"/>
          <p14:tracePt t="27356" x="2654300" y="2559050"/>
          <p14:tracePt t="27365" x="2662238" y="2559050"/>
          <p14:tracePt t="27373" x="2670175" y="2559050"/>
          <p14:tracePt t="27381" x="2678113" y="2559050"/>
          <p14:tracePt t="27389" x="2717800" y="2559050"/>
          <p14:tracePt t="27396" x="2838450" y="2559050"/>
          <p14:tracePt t="27405" x="2901950" y="2559050"/>
          <p14:tracePt t="27413" x="2973388" y="2551113"/>
          <p14:tracePt t="27421" x="3092450" y="2551113"/>
          <p14:tracePt t="27429" x="3236913" y="2551113"/>
          <p14:tracePt t="27436" x="3371850" y="2543175"/>
          <p14:tracePt t="27445" x="3571875" y="2527300"/>
          <p14:tracePt t="27452" x="3730625" y="2527300"/>
          <p14:tracePt t="27461" x="3994150" y="2519363"/>
          <p14:tracePt t="27468" x="4233863" y="2503488"/>
          <p14:tracePt t="27480" x="4384675" y="2503488"/>
          <p14:tracePt t="27485" x="4567238" y="2495550"/>
          <p14:tracePt t="27493" x="4687888" y="2479675"/>
          <p14:tracePt t="27501" x="4799013" y="2479675"/>
          <p14:tracePt t="27508" x="4814888" y="2487613"/>
          <p14:tracePt t="27516" x="4870450" y="2487613"/>
          <p14:tracePt t="27524" x="4933950" y="2479675"/>
          <p14:tracePt t="27533" x="4975225" y="2479675"/>
          <p14:tracePt t="27541" x="5030788" y="2463800"/>
          <p14:tracePt t="27550" x="5046663" y="2455863"/>
          <p14:tracePt t="27557" x="5086350" y="2447925"/>
          <p14:tracePt t="27565" x="5110163" y="2447925"/>
          <p14:tracePt t="27573" x="5118100" y="2447925"/>
          <p14:tracePt t="27581" x="5133975" y="2447925"/>
          <p14:tracePt t="27589" x="5157788" y="2447925"/>
          <p14:tracePt t="27596" x="5165725" y="2439988"/>
          <p14:tracePt t="27604" x="5189538" y="2432050"/>
          <p14:tracePt t="27612" x="5189538" y="2424113"/>
          <p14:tracePt t="27620" x="5197475" y="2424113"/>
          <p14:tracePt t="27633" x="5205413" y="2416175"/>
          <p14:tracePt t="27637" x="5213350" y="2416175"/>
          <p14:tracePt t="27645" x="5221288" y="2408238"/>
          <p14:tracePt t="27653" x="5229225" y="2400300"/>
          <p14:tracePt t="27725" x="5213350" y="2392363"/>
          <p14:tracePt t="27733" x="5197475" y="2392363"/>
          <p14:tracePt t="27741" x="5126038" y="2376488"/>
          <p14:tracePt t="27749" x="5046663" y="2368550"/>
          <p14:tracePt t="27757" x="4983163" y="2368550"/>
          <p14:tracePt t="27766" x="4870450" y="2368550"/>
          <p14:tracePt t="27773" x="4727575" y="2360613"/>
          <p14:tracePt t="27785" x="4479925" y="2344738"/>
          <p14:tracePt t="27789" x="4217988" y="2336800"/>
          <p14:tracePt t="27796" x="3843338" y="2305050"/>
          <p14:tracePt t="27805" x="3595688" y="2281238"/>
          <p14:tracePt t="27813" x="3340100" y="2281238"/>
          <p14:tracePt t="27820" x="3052763" y="2265363"/>
          <p14:tracePt t="27829" x="2814638" y="2265363"/>
          <p14:tracePt t="27837" x="2598738" y="2265363"/>
          <p14:tracePt t="27844" x="2400300" y="2265363"/>
          <p14:tracePt t="27853" x="2239963" y="2265363"/>
          <p14:tracePt t="27860" x="2136775" y="2273300"/>
          <p14:tracePt t="27885" x="1698625" y="2471738"/>
          <p14:tracePt t="27893" x="1609725" y="2519363"/>
          <p14:tracePt t="27902" x="1577975" y="2551113"/>
          <p14:tracePt t="27908" x="1498600" y="2600325"/>
          <p14:tracePt t="27918" x="1427163" y="2719388"/>
          <p14:tracePt t="27925" x="1308100" y="2822575"/>
          <p14:tracePt t="27937" x="1211263" y="2943225"/>
          <p14:tracePt t="27941" x="1155700" y="2990850"/>
          <p14:tracePt t="27949" x="1139825" y="3006725"/>
          <p14:tracePt t="27957" x="1076325" y="3038475"/>
          <p14:tracePt t="27966" x="1044575" y="3054350"/>
          <p14:tracePt t="27973" x="1036638" y="3078163"/>
          <p14:tracePt t="27989" x="1036638" y="3086100"/>
          <p14:tracePt t="27997" x="1028700" y="3086100"/>
          <p14:tracePt t="28037" x="1036638" y="3086100"/>
          <p14:tracePt t="28044" x="1044575" y="3070225"/>
          <p14:tracePt t="28053" x="1052513" y="3062288"/>
          <p14:tracePt t="28061" x="1068388" y="3046413"/>
          <p14:tracePt t="28069" x="1076325" y="3030538"/>
          <p14:tracePt t="28077" x="1084263" y="3022600"/>
          <p14:tracePt t="28089" x="1100138" y="3006725"/>
          <p14:tracePt t="28093" x="1108075" y="2990850"/>
          <p14:tracePt t="28101" x="1131888" y="2982913"/>
          <p14:tracePt t="28109" x="1171575" y="2974975"/>
          <p14:tracePt t="28119" x="1219200" y="2974975"/>
          <p14:tracePt t="28127" x="1258888" y="2974975"/>
          <p14:tracePt t="28139" x="1363663" y="2974975"/>
          <p14:tracePt t="28143" x="1443038" y="2974975"/>
          <p14:tracePt t="28150" x="1538288" y="2974975"/>
          <p14:tracePt t="28156" x="1666875" y="2974975"/>
          <p14:tracePt t="28166" x="1785938" y="2974975"/>
          <p14:tracePt t="28173" x="1905000" y="2974975"/>
          <p14:tracePt t="28181" x="2033588" y="2974975"/>
          <p14:tracePt t="28189" x="2192338" y="2951163"/>
          <p14:tracePt t="28197" x="2255838" y="2943225"/>
          <p14:tracePt t="28205" x="2335213" y="2935288"/>
          <p14:tracePt t="28212" x="2424113" y="2919413"/>
          <p14:tracePt t="28221" x="2439988" y="2909888"/>
          <p14:tracePt t="28229" x="2447925" y="2901950"/>
          <p14:tracePt t="28237" x="2455863" y="2901950"/>
          <p14:tracePt t="28373" x="2495550" y="2894013"/>
          <p14:tracePt t="28381" x="2519363" y="2894013"/>
          <p14:tracePt t="28389" x="2622550" y="2886075"/>
          <p14:tracePt t="28397" x="2725738" y="2870200"/>
          <p14:tracePt t="28404" x="2901950" y="2862263"/>
          <p14:tracePt t="28412" x="3109913" y="2838450"/>
          <p14:tracePt t="28420" x="3244850" y="2822575"/>
          <p14:tracePt t="28429" x="3403600" y="2814638"/>
          <p14:tracePt t="28437" x="3563938" y="2806700"/>
          <p14:tracePt t="28445" x="3778250" y="2806700"/>
          <p14:tracePt t="28453" x="3946525" y="2782888"/>
          <p14:tracePt t="28460" x="4057650" y="2774950"/>
          <p14:tracePt t="28469" x="4192588" y="2774950"/>
          <p14:tracePt t="28477" x="4344988" y="2774950"/>
          <p14:tracePt t="28484" x="4408488" y="2767013"/>
          <p14:tracePt t="28492" x="4535488" y="2767013"/>
          <p14:tracePt t="28501" x="4592638" y="2751138"/>
          <p14:tracePt t="28508" x="4656138" y="2743200"/>
          <p14:tracePt t="28518" x="4735513" y="2743200"/>
          <p14:tracePt t="28524" x="4759325" y="2743200"/>
          <p14:tracePt t="28533" x="4791075" y="2735263"/>
          <p14:tracePt t="28540" x="4830763" y="2735263"/>
          <p14:tracePt t="28549" x="4838700" y="2735263"/>
          <p14:tracePt t="28557" x="4854575" y="2735263"/>
          <p14:tracePt t="28565" x="4854575" y="2727325"/>
          <p14:tracePt t="28572" x="4862513" y="2727325"/>
          <p14:tracePt t="28797" x="4870450" y="2719388"/>
          <p14:tracePt t="28821" x="4870450" y="2711450"/>
          <p14:tracePt t="28829" x="4878388" y="2703513"/>
          <p14:tracePt t="28837" x="4878388" y="2695575"/>
          <p14:tracePt t="28853" x="4878388" y="2687638"/>
          <p14:tracePt t="28861" x="4878388" y="2679700"/>
          <p14:tracePt t="28874" x="4886325" y="2671763"/>
          <p14:tracePt t="28885" x="4886325" y="2663825"/>
          <p14:tracePt t="28992" x="4878388" y="2663825"/>
          <p14:tracePt t="29005" x="4870450" y="2663825"/>
          <p14:tracePt t="29013" x="4862513" y="2663825"/>
          <p14:tracePt t="29036" x="4854575" y="2671763"/>
          <p14:tracePt t="29061" x="4846638" y="2671763"/>
          <p14:tracePt t="29076" x="4846638" y="2679700"/>
          <p14:tracePt t="29085" x="4830763" y="2687638"/>
          <p14:tracePt t="29317" x="4838700" y="2679700"/>
          <p14:tracePt t="29333" x="4846638" y="2679700"/>
          <p14:tracePt t="29373" x="4846638" y="2671763"/>
          <p14:tracePt t="29413" x="4838700" y="2671763"/>
          <p14:tracePt t="29421" x="4838700" y="2663825"/>
          <p14:tracePt t="29429" x="4830763" y="2663825"/>
          <p14:tracePt t="29600" x="4822825" y="2655888"/>
          <p14:tracePt t="29605" x="4814888" y="2647950"/>
          <p14:tracePt t="29613" x="4799013" y="2640013"/>
          <p14:tracePt t="29621" x="4775200" y="2624138"/>
          <p14:tracePt t="29628" x="4767263" y="2616200"/>
          <p14:tracePt t="29636" x="4751388" y="2616200"/>
          <p14:tracePt t="29644" x="4751388" y="2608263"/>
          <p14:tracePt t="29710" x="4711700" y="2608263"/>
          <p14:tracePt t="29717" x="4703763" y="2608263"/>
          <p14:tracePt t="29725" x="4648200" y="2608263"/>
          <p14:tracePt t="29733" x="4600575" y="2608263"/>
          <p14:tracePt t="29741" x="4519613" y="2608263"/>
          <p14:tracePt t="29752" x="4424363" y="2608263"/>
          <p14:tracePt t="29757" x="4321175" y="2608263"/>
          <p14:tracePt t="29765" x="4176713" y="2608263"/>
          <p14:tracePt t="29773" x="4105275" y="2608263"/>
          <p14:tracePt t="29780" x="4002088" y="2608263"/>
          <p14:tracePt t="29788" x="3922713" y="2608263"/>
          <p14:tracePt t="29797" x="3825875" y="2608263"/>
          <p14:tracePt t="29805" x="3746500" y="2608263"/>
          <p14:tracePt t="29814" x="3635375" y="2608263"/>
          <p14:tracePt t="29821" x="3540125" y="2608263"/>
          <p14:tracePt t="29830" x="3467100" y="2608263"/>
          <p14:tracePt t="29836" x="3379788" y="2608263"/>
          <p14:tracePt t="29844" x="3316288" y="2608263"/>
          <p14:tracePt t="29853" x="3213100" y="2608263"/>
          <p14:tracePt t="29865" x="3189288" y="2608263"/>
          <p14:tracePt t="29869" x="3100388" y="2616200"/>
          <p14:tracePt t="29877" x="3028950" y="2616200"/>
          <p14:tracePt t="29885" x="2878138" y="2624138"/>
          <p14:tracePt t="29895" x="2782888" y="2640013"/>
          <p14:tracePt t="29906" x="2709863" y="2640013"/>
          <p14:tracePt t="29908" x="2590800" y="2640013"/>
          <p14:tracePt t="29917" x="2527300" y="2640013"/>
          <p14:tracePt t="29926" x="2424113" y="2647950"/>
          <p14:tracePt t="29935" x="2400300" y="2647950"/>
          <p14:tracePt t="29941" x="2366963" y="2655888"/>
          <p14:tracePt t="29949" x="2351088" y="2663825"/>
          <p14:tracePt t="29957" x="2303463" y="2679700"/>
          <p14:tracePt t="29964" x="2295525" y="2687638"/>
          <p14:tracePt t="29973" x="2279650" y="2687638"/>
          <p14:tracePt t="29981" x="2271713" y="2703513"/>
          <p14:tracePt t="29989" x="2255838" y="2711450"/>
          <p14:tracePt t="29997" x="2216150" y="2735263"/>
          <p14:tracePt t="30005" x="2208213" y="2743200"/>
          <p14:tracePt t="30013" x="2192338" y="2759075"/>
          <p14:tracePt t="30021" x="2184400" y="2767013"/>
          <p14:tracePt t="30029" x="2168525" y="2782888"/>
          <p14:tracePt t="30036" x="2160588" y="2790825"/>
          <p14:tracePt t="30056" x="2152650" y="2798763"/>
          <p14:tracePt t="30061" x="2144713" y="2806700"/>
          <p14:tracePt t="30069" x="2144713" y="2814638"/>
          <p14:tracePt t="30077" x="2136775" y="2822575"/>
          <p14:tracePt t="30084" x="2136775" y="2838450"/>
          <p14:tracePt t="30093" x="2136775" y="2854325"/>
          <p14:tracePt t="30101" x="2120900" y="2870200"/>
          <p14:tracePt t="30109" x="2112963" y="2894013"/>
          <p14:tracePt t="30117" x="2112963" y="2909888"/>
          <p14:tracePt t="30125" x="2112963" y="2927350"/>
          <p14:tracePt t="30132" x="2112963" y="2943225"/>
          <p14:tracePt t="30141" x="2112963" y="2959100"/>
          <p14:tracePt t="30148" x="2120900" y="2974975"/>
          <p14:tracePt t="30156" x="2128838" y="2998788"/>
          <p14:tracePt t="30165" x="2128838" y="3006725"/>
          <p14:tracePt t="30173" x="2136775" y="3014663"/>
          <p14:tracePt t="30181" x="2144713" y="3022600"/>
          <p14:tracePt t="30189" x="2160588" y="3030538"/>
          <p14:tracePt t="30196" x="2184400" y="3030538"/>
          <p14:tracePt t="30208" x="2200275" y="3038475"/>
          <p14:tracePt t="30213" x="2239963" y="3038475"/>
          <p14:tracePt t="30220" x="2295525" y="3038475"/>
          <p14:tracePt t="30230" x="2359025" y="3038475"/>
          <p14:tracePt t="30236" x="2432050" y="3038475"/>
          <p14:tracePt t="30244" x="2551113" y="3038475"/>
          <p14:tracePt t="30252" x="2614613" y="3038475"/>
          <p14:tracePt t="30260" x="2717800" y="3038475"/>
          <p14:tracePt t="30268" x="2838450" y="3038475"/>
          <p14:tracePt t="30276" x="2901950" y="3038475"/>
          <p14:tracePt t="30284" x="3005138" y="3030538"/>
          <p14:tracePt t="30293" x="3092450" y="3014663"/>
          <p14:tracePt t="30301" x="3189288" y="2998788"/>
          <p14:tracePt t="30309" x="3300413" y="2982913"/>
          <p14:tracePt t="30317" x="3379788" y="2959100"/>
          <p14:tracePt t="30325" x="3484563" y="2927350"/>
          <p14:tracePt t="30332" x="3587750" y="2901950"/>
          <p14:tracePt t="30341" x="3643313" y="2886075"/>
          <p14:tracePt t="30348" x="3706813" y="2878138"/>
          <p14:tracePt t="30361" x="3754438" y="2862263"/>
          <p14:tracePt t="30365" x="3778250" y="2854325"/>
          <p14:tracePt t="30373" x="3817938" y="2838450"/>
          <p14:tracePt t="30382" x="3825875" y="2838450"/>
          <p14:tracePt t="30389" x="3833813" y="2830513"/>
          <p14:tracePt t="30396" x="3851275" y="2830513"/>
          <p14:tracePt t="30405" x="3867150" y="2814638"/>
          <p14:tracePt t="30414" x="3875088" y="2806700"/>
          <p14:tracePt t="30421" x="3890963" y="2806700"/>
          <p14:tracePt t="30429" x="3906838" y="2806700"/>
          <p14:tracePt t="30437" x="3906838" y="2798763"/>
          <p14:tracePt t="30447" x="3914775" y="2790825"/>
          <p14:tracePt t="30453" x="3922713" y="2782888"/>
          <p14:tracePt t="30469" x="3930650" y="2782888"/>
          <p14:tracePt t="30477" x="3930650" y="2774950"/>
          <p14:tracePt t="30541" x="3922713" y="2774950"/>
          <p14:tracePt t="30548" x="3867150" y="2767013"/>
          <p14:tracePt t="30557" x="3851275" y="2767013"/>
          <p14:tracePt t="30564" x="3794125" y="2767013"/>
          <p14:tracePt t="30572" x="3786188" y="2767013"/>
          <p14:tracePt t="30580" x="3683000" y="2782888"/>
          <p14:tracePt t="30589" x="3619500" y="2782888"/>
          <p14:tracePt t="30596" x="3540125" y="2798763"/>
          <p14:tracePt t="30604" x="3459163" y="2798763"/>
          <p14:tracePt t="30613" x="3419475" y="2806700"/>
          <p14:tracePt t="30621" x="3316288" y="2822575"/>
          <p14:tracePt t="30629" x="3228975" y="2830513"/>
          <p14:tracePt t="30636" x="3165475" y="2862263"/>
          <p14:tracePt t="30644" x="3052763" y="2870200"/>
          <p14:tracePt t="30652" x="2997200" y="2886075"/>
          <p14:tracePt t="30661" x="2965450" y="2901950"/>
          <p14:tracePt t="30669" x="2886075" y="2909888"/>
          <p14:tracePt t="30677" x="2862263" y="2927350"/>
          <p14:tracePt t="30684" x="2830513" y="2935288"/>
          <p14:tracePt t="30693" x="2814638" y="2935288"/>
          <p14:tracePt t="30701" x="2790825" y="2943225"/>
          <p14:tracePt t="30709" x="2774950" y="2959100"/>
          <p14:tracePt t="30717" x="2733675" y="2959100"/>
          <p14:tracePt t="30725" x="2709863" y="2959100"/>
          <p14:tracePt t="30733" x="2646363" y="2974975"/>
          <p14:tracePt t="30741" x="2630488" y="2982913"/>
          <p14:tracePt t="30748" x="2527300" y="2998788"/>
          <p14:tracePt t="30756" x="2463800" y="3014663"/>
          <p14:tracePt t="30765" x="2359025" y="3022600"/>
          <p14:tracePt t="30773" x="2208213" y="3046413"/>
          <p14:tracePt t="30781" x="2144713" y="3054350"/>
          <p14:tracePt t="30789" x="2033588" y="3054350"/>
          <p14:tracePt t="30798" x="1920875" y="3054350"/>
          <p14:tracePt t="30805" x="1825625" y="3070225"/>
          <p14:tracePt t="30812" x="1714500" y="3086100"/>
          <p14:tracePt t="30821" x="1601788" y="3094038"/>
          <p14:tracePt t="30829" x="1538288" y="3101975"/>
          <p14:tracePt t="30836" x="1458913" y="3109913"/>
          <p14:tracePt t="30845" x="1403350" y="3117850"/>
          <p14:tracePt t="30853" x="1387475" y="3125788"/>
          <p14:tracePt t="30865" x="1371600" y="3125788"/>
          <p14:tracePt t="30869" x="1347788" y="3133725"/>
          <p14:tracePt t="30877" x="1339850" y="3133725"/>
          <p14:tracePt t="30885" x="1323975" y="3141663"/>
          <p14:tracePt t="30892" x="1300163" y="3141663"/>
          <p14:tracePt t="30901" x="1292225" y="3149600"/>
          <p14:tracePt t="30909" x="1274763" y="3157538"/>
          <p14:tracePt t="30916" x="1258888" y="3157538"/>
          <p14:tracePt t="30925" x="1250950" y="3157538"/>
          <p14:tracePt t="30933" x="1243013" y="3165475"/>
          <p14:tracePt t="30941" x="1227138" y="3165475"/>
          <p14:tracePt t="30957" x="1219200" y="3173413"/>
          <p14:tracePt t="31038" x="1219200" y="3181350"/>
          <p14:tracePt t="31061" x="1235075" y="3197225"/>
          <p14:tracePt t="31069" x="1274763" y="3197225"/>
          <p14:tracePt t="31077" x="1300163" y="3197225"/>
          <p14:tracePt t="31085" x="1355725" y="3205163"/>
          <p14:tracePt t="31093" x="1435100" y="3213100"/>
          <p14:tracePt t="31101" x="1546225" y="3221038"/>
          <p14:tracePt t="31109" x="1641475" y="3221038"/>
          <p14:tracePt t="31116" x="1722438" y="3228975"/>
          <p14:tracePt t="31124" x="1865313" y="3236913"/>
          <p14:tracePt t="31133" x="1936750" y="3252788"/>
          <p14:tracePt t="31141" x="2008188" y="3262313"/>
          <p14:tracePt t="31149" x="2065338" y="3270250"/>
          <p14:tracePt t="31157" x="2128838" y="3278188"/>
          <p14:tracePt t="31164" x="2176463" y="3294063"/>
          <p14:tracePt t="31172" x="2263775" y="3294063"/>
          <p14:tracePt t="31180" x="2295525" y="3325813"/>
          <p14:tracePt t="31189" x="2343150" y="3325813"/>
          <p14:tracePt t="31197" x="2432050" y="3333750"/>
          <p14:tracePt t="31205" x="2447925" y="3333750"/>
          <p14:tracePt t="31214" x="2487613" y="3333750"/>
          <p14:tracePt t="31221" x="2511425" y="3333750"/>
          <p14:tracePt t="31230" x="2527300" y="3333750"/>
          <p14:tracePt t="31236" x="2535238" y="3333750"/>
          <p14:tracePt t="31246" x="2543175" y="3333750"/>
          <p14:tracePt t="31260" x="2551113" y="3333750"/>
          <p14:tracePt t="31277" x="2566988" y="3325813"/>
          <p14:tracePt t="31293" x="2582863" y="3317875"/>
          <p14:tracePt t="31301" x="2582863" y="3309938"/>
          <p14:tracePt t="31309" x="2590800" y="3294063"/>
          <p14:tracePt t="31317" x="2598738" y="3286125"/>
          <p14:tracePt t="31325" x="2598738" y="3278188"/>
          <p14:tracePt t="31333" x="2614613" y="3252788"/>
          <p14:tracePt t="31341" x="2622550" y="3244850"/>
          <p14:tracePt t="31349" x="2630488" y="3236913"/>
          <p14:tracePt t="31357" x="2638425" y="3221038"/>
          <p14:tracePt t="31373" x="2646363" y="3213100"/>
          <p14:tracePt t="31389" x="2646363" y="3205163"/>
          <p14:tracePt t="31397" x="2646363" y="3197225"/>
          <p14:tracePt t="31405" x="2654300" y="3197225"/>
          <p14:tracePt t="31421" x="2654300" y="3189288"/>
          <p14:tracePt t="31429" x="2654300" y="3181350"/>
          <p14:tracePt t="31437" x="2654300" y="3173413"/>
          <p14:tracePt t="31453" x="2654300" y="3165475"/>
          <p14:tracePt t="31469" x="2654300" y="3157538"/>
          <p14:tracePt t="31549" x="2606675" y="3165475"/>
          <p14:tracePt t="31557" x="2535238" y="3181350"/>
          <p14:tracePt t="31570" x="2519363" y="3197225"/>
          <p14:tracePt t="31572" x="2408238" y="3244850"/>
          <p14:tracePt t="31580" x="2392363" y="3262313"/>
          <p14:tracePt t="31589" x="2319338" y="3294063"/>
          <p14:tracePt t="31601" x="2303463" y="3341688"/>
          <p14:tracePt t="31605" x="2295525" y="3357563"/>
          <p14:tracePt t="31613" x="2287588" y="3365500"/>
          <p14:tracePt t="31621" x="2279650" y="3373438"/>
          <p14:tracePt t="31676" x="2287588" y="3373438"/>
          <p14:tracePt t="31685" x="2295525" y="3373438"/>
          <p14:tracePt t="31693" x="2311400" y="3365500"/>
          <p14:tracePt t="31701" x="2327275" y="3365500"/>
          <p14:tracePt t="31709" x="2335213" y="3349625"/>
          <p14:tracePt t="31721" x="2351088" y="3349625"/>
          <p14:tracePt t="31725" x="2366963" y="3349625"/>
          <p14:tracePt t="31732" x="2374900" y="3349625"/>
          <p14:tracePt t="31741" x="2384425" y="3349625"/>
          <p14:tracePt t="31773" x="2392363" y="3349625"/>
          <p14:tracePt t="31780" x="2392363" y="3341688"/>
          <p14:tracePt t="31990" x="2400300" y="3341688"/>
          <p14:tracePt t="31997" x="2408238" y="3333750"/>
          <p14:tracePt t="32005" x="2424113" y="3333750"/>
          <p14:tracePt t="32013" x="2432050" y="3333750"/>
          <p14:tracePt t="32025" x="2455863" y="3333750"/>
          <p14:tracePt t="32030" x="2487613" y="3341688"/>
          <p14:tracePt t="32038" x="2535238" y="3341688"/>
          <p14:tracePt t="32046" x="2614613" y="3349625"/>
          <p14:tracePt t="32053" x="2678113" y="3349625"/>
          <p14:tracePt t="32062" x="2725738" y="3349625"/>
          <p14:tracePt t="32069" x="2806700" y="3349625"/>
          <p14:tracePt t="32076" x="2870200" y="3349625"/>
          <p14:tracePt t="32084" x="2949575" y="3349625"/>
          <p14:tracePt t="32093" x="2973388" y="3349625"/>
          <p14:tracePt t="32101" x="2989263" y="3349625"/>
          <p14:tracePt t="32109" x="3005138" y="3349625"/>
          <p14:tracePt t="32116" x="3013075" y="3349625"/>
          <p14:tracePt t="32133" x="3021013" y="3349625"/>
          <p14:tracePt t="32246" x="3028950" y="3349625"/>
          <p14:tracePt t="32254" x="3036888" y="3349625"/>
          <p14:tracePt t="32265" x="3060700" y="3349625"/>
          <p14:tracePt t="32269" x="3076575" y="3349625"/>
          <p14:tracePt t="32278" x="3092450" y="3349625"/>
          <p14:tracePt t="32285" x="3117850" y="3349625"/>
          <p14:tracePt t="32293" x="3133725" y="3349625"/>
          <p14:tracePt t="32300" x="3173413" y="3341688"/>
          <p14:tracePt t="32309" x="3228975" y="3341688"/>
          <p14:tracePt t="32317" x="3260725" y="3341688"/>
          <p14:tracePt t="32328" x="3276600" y="3341688"/>
          <p14:tracePt t="32333" x="3348038" y="3333750"/>
          <p14:tracePt t="32340" x="3363913" y="3333750"/>
          <p14:tracePt t="32349" x="3387725" y="3333750"/>
          <p14:tracePt t="32356" x="3435350" y="3333750"/>
          <p14:tracePt t="32365" x="3443288" y="3333750"/>
          <p14:tracePt t="32373" x="3459163" y="3333750"/>
          <p14:tracePt t="32380" x="3467100" y="3333750"/>
          <p14:tracePt t="32388" x="3476625" y="3333750"/>
          <p14:tracePt t="32620" x="3484563" y="3333750"/>
          <p14:tracePt t="32632" x="3492500" y="3333750"/>
          <p14:tracePt t="32652" x="3500438" y="3333750"/>
          <p14:tracePt t="32863" x="3516313" y="3333750"/>
          <p14:tracePt t="32869" x="3627438" y="3333750"/>
          <p14:tracePt t="32876" x="3738563" y="3333750"/>
          <p14:tracePt t="32884" x="3883025" y="3333750"/>
          <p14:tracePt t="32893" x="4105275" y="3333750"/>
          <p14:tracePt t="32901" x="4344988" y="3333750"/>
          <p14:tracePt t="32909" x="4664075" y="3333750"/>
          <p14:tracePt t="32917" x="5014913" y="3333750"/>
          <p14:tracePt t="32925" x="5253038" y="3333750"/>
          <p14:tracePt t="32934" x="5532438" y="3317875"/>
          <p14:tracePt t="32941" x="5803900" y="3302000"/>
          <p14:tracePt t="32949" x="5954713" y="3302000"/>
          <p14:tracePt t="32957" x="6018213" y="3294063"/>
          <p14:tracePt t="32965" x="6059488" y="3294063"/>
          <p14:tracePt t="32973" x="6067425" y="3294063"/>
          <p14:tracePt t="32997" x="6075363" y="3294063"/>
          <p14:tracePt t="33013" x="6075363" y="3286125"/>
          <p14:tracePt t="33117" x="6083300" y="3278188"/>
          <p14:tracePt t="33125" x="6083300" y="3270250"/>
          <p14:tracePt t="33133" x="6091238" y="3270250"/>
          <p14:tracePt t="33149" x="6091238" y="3262313"/>
          <p14:tracePt t="33165" x="6099175" y="3252788"/>
          <p14:tracePt t="33173" x="6099175" y="3244850"/>
          <p14:tracePt t="33181" x="6107113" y="3244850"/>
          <p14:tracePt t="33189" x="6107113" y="3236913"/>
          <p14:tracePt t="33205" x="6107113" y="3228975"/>
          <p14:tracePt t="33213" x="6115050" y="3221038"/>
          <p14:tracePt t="33284" x="6107113" y="3221038"/>
          <p14:tracePt t="33293" x="6099175" y="3221038"/>
          <p14:tracePt t="33301" x="6091238" y="3221038"/>
          <p14:tracePt t="33309" x="6083300" y="3221038"/>
          <p14:tracePt t="33318" x="6067425" y="3228975"/>
          <p14:tracePt t="33325" x="6051550" y="3236913"/>
          <p14:tracePt t="33334" x="6034088" y="3252788"/>
          <p14:tracePt t="33341" x="6026150" y="3252788"/>
          <p14:tracePt t="33350" x="6018213" y="3270250"/>
          <p14:tracePt t="33357" x="6010275" y="3270250"/>
          <p14:tracePt t="33373" x="6010275" y="3278188"/>
          <p14:tracePt t="33413" x="6002338" y="3278188"/>
          <p14:tracePt t="34141" x="6002338" y="3262313"/>
          <p14:tracePt t="34173" x="6002338" y="3252788"/>
          <p14:tracePt t="34189" x="6002338" y="3244850"/>
          <p14:tracePt t="34205" x="6002338" y="3228975"/>
          <p14:tracePt t="34213" x="6002338" y="3221038"/>
          <p14:tracePt t="34229" x="6002338" y="3213100"/>
          <p14:tracePt t="34237" x="6002338" y="3205163"/>
          <p14:tracePt t="34253" x="6002338" y="3197225"/>
          <p14:tracePt t="34277" x="6002338" y="3189288"/>
          <p14:tracePt t="34292" x="6002338" y="3173413"/>
          <p14:tracePt t="34317" x="6002338" y="3165475"/>
          <p14:tracePt t="34332" x="6002338" y="3157538"/>
          <p14:tracePt t="34348" x="6002338" y="3149600"/>
          <p14:tracePt t="34357" x="6002338" y="3141663"/>
          <p14:tracePt t="34364" x="6002338" y="3133725"/>
          <p14:tracePt t="34382" x="6002338" y="3117850"/>
          <p14:tracePt t="34389" x="6002338" y="3109913"/>
          <p14:tracePt t="34397" x="6002338" y="3101975"/>
          <p14:tracePt t="34405" x="6002338" y="3086100"/>
          <p14:tracePt t="34413" x="6002338" y="3078163"/>
          <p14:tracePt t="34421" x="6002338" y="3070225"/>
          <p14:tracePt t="34429" x="6002338" y="3062288"/>
          <p14:tracePt t="34437" x="6002338" y="3054350"/>
          <p14:tracePt t="34448" x="6002338" y="3046413"/>
          <p14:tracePt t="34453" x="6002338" y="3038475"/>
          <p14:tracePt t="34460" x="6002338" y="3030538"/>
          <p14:tracePt t="34469" x="6002338" y="3022600"/>
          <p14:tracePt t="34484" x="6002338" y="3014663"/>
          <p14:tracePt t="34493" x="6002338" y="3006725"/>
          <p14:tracePt t="34508" x="6002338" y="2990850"/>
          <p14:tracePt t="35319" x="6002338" y="2982913"/>
          <p14:tracePt t="35326" x="5994400" y="2982913"/>
          <p14:tracePt t="35340" x="5986463" y="2982913"/>
          <p14:tracePt t="35349" x="5978525" y="2982913"/>
          <p14:tracePt t="35365" x="5970588" y="2982913"/>
          <p14:tracePt t="35373" x="5954713" y="2982913"/>
          <p14:tracePt t="35381" x="5938838" y="2982913"/>
          <p14:tracePt t="35389" x="5930900" y="2982913"/>
          <p14:tracePt t="35397" x="5883275" y="2982913"/>
          <p14:tracePt t="35405" x="5867400" y="2982913"/>
          <p14:tracePt t="35413" x="5819775" y="2990850"/>
          <p14:tracePt t="35421" x="5740400" y="3006725"/>
          <p14:tracePt t="35429" x="5716588" y="3014663"/>
          <p14:tracePt t="35436" x="5700713" y="3022600"/>
          <p14:tracePt t="35445" x="5692775" y="3030538"/>
          <p14:tracePt t="35453" x="5676900" y="3038475"/>
          <p14:tracePt t="35461" x="5667375" y="3038475"/>
          <p14:tracePt t="35485" x="5659438" y="3038475"/>
          <p14:tracePt t="35500" x="5659438" y="3046413"/>
          <p14:tracePt t="35509" x="5651500" y="3046413"/>
          <p14:tracePt t="35516" x="5643563" y="3054350"/>
          <p14:tracePt t="35526" x="5627688" y="3054350"/>
          <p14:tracePt t="35532" x="5603875" y="3054350"/>
          <p14:tracePt t="35542" x="5548313" y="3062288"/>
          <p14:tracePt t="35549" x="5500688" y="3062288"/>
          <p14:tracePt t="35557" x="5476875" y="3062288"/>
          <p14:tracePt t="35564" x="5445125" y="3062288"/>
          <p14:tracePt t="35573" x="5429250" y="3062288"/>
          <p14:tracePt t="35581" x="5357813" y="3078163"/>
          <p14:tracePt t="35588" x="5318125" y="3086100"/>
          <p14:tracePt t="35597" x="5300663" y="3094038"/>
          <p14:tracePt t="35604" x="5221288" y="3117850"/>
          <p14:tracePt t="35612" x="5189538" y="3125788"/>
          <p14:tracePt t="35621" x="5141913" y="3141663"/>
          <p14:tracePt t="35629" x="5086350" y="3157538"/>
          <p14:tracePt t="35637" x="4991100" y="3197225"/>
          <p14:tracePt t="35644" x="4975225" y="3213100"/>
          <p14:tracePt t="35653" x="4918075" y="3228975"/>
          <p14:tracePt t="35662" x="4902200" y="3252788"/>
          <p14:tracePt t="35670" x="4886325" y="3270250"/>
          <p14:tracePt t="35685" x="4886325" y="3278188"/>
          <p14:tracePt t="35692" x="4894263" y="3286125"/>
          <p14:tracePt t="35701" x="4951413" y="3286125"/>
          <p14:tracePt t="35708" x="4967288" y="3286125"/>
          <p14:tracePt t="35716" x="5030788" y="3286125"/>
          <p14:tracePt t="35725" x="5086350" y="3286125"/>
          <p14:tracePt t="35732" x="5149850" y="3286125"/>
          <p14:tracePt t="35741" x="5189538" y="3286125"/>
          <p14:tracePt t="35749" x="5276850" y="3286125"/>
          <p14:tracePt t="35756" x="5310188" y="3286125"/>
          <p14:tracePt t="35765" x="5381625" y="3286125"/>
          <p14:tracePt t="35772" x="5413375" y="3278188"/>
          <p14:tracePt t="35781" x="5429250" y="3270250"/>
          <p14:tracePt t="35788" x="5445125" y="3262313"/>
          <p14:tracePt t="35797" x="5453063" y="3252788"/>
          <p14:tracePt t="35804" x="5468938" y="3244850"/>
          <p14:tracePt t="35813" x="5476875" y="3236913"/>
          <p14:tracePt t="35821" x="5484813" y="3228975"/>
          <p14:tracePt t="35828" x="5484813" y="3221038"/>
          <p14:tracePt t="35837" x="5492750" y="3213100"/>
          <p14:tracePt t="35844" x="5500688" y="3205163"/>
          <p14:tracePt t="35853" x="5500688" y="3197225"/>
          <p14:tracePt t="35861" x="5500688" y="3189288"/>
          <p14:tracePt t="35871" x="5508625" y="3189288"/>
          <p14:tracePt t="35877" x="5508625" y="3173413"/>
          <p14:tracePt t="35885" x="5508625" y="3165475"/>
          <p14:tracePt t="35893" x="5516563" y="3149600"/>
          <p14:tracePt t="35901" x="5516563" y="3141663"/>
          <p14:tracePt t="35909" x="5524500" y="3133725"/>
          <p14:tracePt t="35925" x="5524500" y="3125788"/>
          <p14:tracePt t="35933" x="5532438" y="3117850"/>
          <p14:tracePt t="35949" x="5532438" y="3109913"/>
          <p14:tracePt t="35965" x="5532438" y="3101975"/>
          <p14:tracePt t="35973" x="5532438" y="3094038"/>
          <p14:tracePt t="35981" x="5540375" y="3086100"/>
          <p14:tracePt t="35997" x="5540375" y="3078163"/>
          <p14:tracePt t="36005" x="5540375" y="3070225"/>
          <p14:tracePt t="36013" x="5540375" y="3062288"/>
          <p14:tracePt t="36021" x="5540375" y="3046413"/>
          <p14:tracePt t="36028" x="5532438" y="3038475"/>
          <p14:tracePt t="36037" x="5532438" y="3030538"/>
          <p14:tracePt t="36044" x="5524500" y="3022600"/>
          <p14:tracePt t="36053" x="5524500" y="3006725"/>
          <p14:tracePt t="36060" x="5516563" y="2998788"/>
          <p14:tracePt t="36069" x="5492750" y="2967038"/>
          <p14:tracePt t="36077" x="5476875" y="2951163"/>
          <p14:tracePt t="36084" x="5453063" y="2935288"/>
          <p14:tracePt t="36094" x="5413375" y="2909888"/>
          <p14:tracePt t="36101" x="5334000" y="2886075"/>
          <p14:tracePt t="36108" x="5245100" y="2870200"/>
          <p14:tracePt t="36117" x="5181600" y="2854325"/>
          <p14:tracePt t="36125" x="5110163" y="2846388"/>
          <p14:tracePt t="36132" x="5022850" y="2838450"/>
          <p14:tracePt t="36142" x="4959350" y="2838450"/>
          <p14:tracePt t="36149" x="4886325" y="2838450"/>
          <p14:tracePt t="36158" x="4799013" y="2838450"/>
          <p14:tracePt t="36165" x="4735513" y="2838450"/>
          <p14:tracePt t="36173" x="4687888" y="2838450"/>
          <p14:tracePt t="36181" x="4543425" y="2846388"/>
          <p14:tracePt t="36189" x="4448175" y="2854325"/>
          <p14:tracePt t="36197" x="4368800" y="2862263"/>
          <p14:tracePt t="36204" x="4217988" y="2886075"/>
          <p14:tracePt t="36213" x="4121150" y="2894013"/>
          <p14:tracePt t="36220" x="3986213" y="2909888"/>
          <p14:tracePt t="36229" x="3833813" y="2909888"/>
          <p14:tracePt t="36237" x="3675063" y="2935288"/>
          <p14:tracePt t="36245" x="3540125" y="2935288"/>
          <p14:tracePt t="36253" x="3340100" y="2951163"/>
          <p14:tracePt t="36260" x="3181350" y="2959100"/>
          <p14:tracePt t="36269" x="3052763" y="2959100"/>
          <p14:tracePt t="36277" x="2846388" y="2967038"/>
          <p14:tracePt t="36285" x="2686050" y="2990850"/>
          <p14:tracePt t="36293" x="2582863" y="2990850"/>
          <p14:tracePt t="36301" x="2495550" y="3006725"/>
          <p14:tracePt t="36309" x="2424113" y="3046413"/>
          <p14:tracePt t="36316" x="2319338" y="3046413"/>
          <p14:tracePt t="36325" x="2232025" y="3054350"/>
          <p14:tracePt t="36332" x="2144713" y="3054350"/>
          <p14:tracePt t="36341" x="2120900" y="3054350"/>
          <p14:tracePt t="36349" x="2073275" y="3062288"/>
          <p14:tracePt t="36358" x="2041525" y="3062288"/>
          <p14:tracePt t="36365" x="2025650" y="3062288"/>
          <p14:tracePt t="36372" x="2017713" y="3062288"/>
          <p14:tracePt t="36381" x="2000250" y="3062288"/>
          <p14:tracePt t="36389" x="1992313" y="3062288"/>
          <p14:tracePt t="36396" x="1984375" y="3062288"/>
          <p14:tracePt t="36405" x="1976438" y="3062288"/>
          <p14:tracePt t="36413" x="1968500" y="3062288"/>
          <p14:tracePt t="36417" x="1944688" y="3062288"/>
          <p14:tracePt t="36429" x="1912938" y="3062288"/>
          <p14:tracePt t="36437" x="1905000" y="3062288"/>
          <p14:tracePt t="36444" x="1849438" y="3062288"/>
          <p14:tracePt t="36453" x="1817688" y="3062288"/>
          <p14:tracePt t="36460" x="1778000" y="3070225"/>
          <p14:tracePt t="36469" x="1722438" y="3078163"/>
          <p14:tracePt t="36476" x="1706563" y="3086100"/>
          <p14:tracePt t="36484" x="1658938" y="3094038"/>
          <p14:tracePt t="36493" x="1651000" y="3101975"/>
          <p14:tracePt t="36501" x="1633538" y="3101975"/>
          <p14:tracePt t="36509" x="1617663" y="3117850"/>
          <p14:tracePt t="36517" x="1609725" y="3117850"/>
          <p14:tracePt t="36525" x="1601788" y="3133725"/>
          <p14:tracePt t="36542" x="1593850" y="3133725"/>
          <p14:tracePt t="36548" x="1593850" y="3141663"/>
          <p14:tracePt t="36573" x="1585913" y="3149600"/>
          <p14:tracePt t="36613" x="1585913" y="3157538"/>
          <p14:tracePt t="36637" x="1585913" y="3165475"/>
          <p14:tracePt t="36660" x="1585913" y="3173413"/>
          <p14:tracePt t="36676" x="1593850" y="3173413"/>
          <p14:tracePt t="36684" x="1601788" y="3181350"/>
          <p14:tracePt t="36693" x="1651000" y="3181350"/>
          <p14:tracePt t="36700" x="1666875" y="3189288"/>
          <p14:tracePt t="36709" x="1714500" y="3197225"/>
          <p14:tracePt t="36721" x="1738313" y="3197225"/>
          <p14:tracePt t="36724" x="1817688" y="3205163"/>
          <p14:tracePt t="36732" x="1897063" y="3213100"/>
          <p14:tracePt t="36741" x="2041525" y="3228975"/>
          <p14:tracePt t="36748" x="2160588" y="3236913"/>
          <p14:tracePt t="36758" x="2239963" y="3244850"/>
          <p14:tracePt t="36765" x="2351088" y="3244850"/>
          <p14:tracePt t="36773" x="2447925" y="3244850"/>
          <p14:tracePt t="36781" x="2551113" y="3252788"/>
          <p14:tracePt t="36789" x="2638425" y="3252788"/>
          <p14:tracePt t="36797" x="2759075" y="3252788"/>
          <p14:tracePt t="36804" x="2862263" y="3252788"/>
          <p14:tracePt t="36813" x="2973388" y="3252788"/>
          <p14:tracePt t="36820" x="3036888" y="3252788"/>
          <p14:tracePt t="36829" x="3149600" y="3252788"/>
          <p14:tracePt t="36837" x="3173413" y="3252788"/>
          <p14:tracePt t="36844" x="3228975" y="3252788"/>
          <p14:tracePt t="36853" x="3244850" y="3252788"/>
          <p14:tracePt t="36860" x="3268663" y="3252788"/>
          <p14:tracePt t="36877" x="3292475" y="3252788"/>
          <p14:tracePt t="36885" x="3308350" y="3252788"/>
          <p14:tracePt t="36893" x="3324225" y="3252788"/>
          <p14:tracePt t="36901" x="3340100" y="3252788"/>
          <p14:tracePt t="36908" x="3387725" y="3252788"/>
          <p14:tracePt t="36917" x="3419475" y="3252788"/>
          <p14:tracePt t="36924" x="3467100" y="3252788"/>
          <p14:tracePt t="36933" x="3579813" y="3252788"/>
          <p14:tracePt t="36941" x="3643313" y="3252788"/>
          <p14:tracePt t="36948" x="3746500" y="3252788"/>
          <p14:tracePt t="36958" x="3833813" y="3252788"/>
          <p14:tracePt t="36965" x="3930650" y="3252788"/>
          <p14:tracePt t="36972" x="4057650" y="3252788"/>
          <p14:tracePt t="36981" x="4144963" y="3252788"/>
          <p14:tracePt t="36989" x="4241800" y="3252788"/>
          <p14:tracePt t="36997" x="4344988" y="3252788"/>
          <p14:tracePt t="37005" x="4456113" y="3252788"/>
          <p14:tracePt t="37013" x="4487863" y="3252788"/>
          <p14:tracePt t="37024" x="4535488" y="3252788"/>
          <p14:tracePt t="37028" x="4559300" y="3252788"/>
          <p14:tracePt t="37036" x="4567238" y="3252788"/>
          <p14:tracePt t="37045" x="4584700" y="3244850"/>
          <p14:tracePt t="37060" x="4592638" y="3236913"/>
          <p14:tracePt t="37069" x="4600575" y="3236913"/>
          <p14:tracePt t="37077" x="4608513" y="3228975"/>
          <p14:tracePt t="37085" x="4608513" y="3221038"/>
          <p14:tracePt t="37092" x="4616450" y="3221038"/>
          <p14:tracePt t="37100" x="4616450" y="3213100"/>
          <p14:tracePt t="37109" x="4624388" y="3213100"/>
          <p14:tracePt t="37117" x="4624388" y="3205163"/>
          <p14:tracePt t="37124" x="4624388" y="3197225"/>
          <p14:tracePt t="37133" x="4640263" y="3189288"/>
          <p14:tracePt t="37140" x="4640263" y="3181350"/>
          <p14:tracePt t="37149" x="4648200" y="3181350"/>
          <p14:tracePt t="37158" x="4656138" y="3165475"/>
          <p14:tracePt t="37165" x="4664075" y="3157538"/>
          <p14:tracePt t="37178" x="4672013" y="3141663"/>
          <p14:tracePt t="37180" x="4679950" y="3133725"/>
          <p14:tracePt t="37188" x="4687888" y="3125788"/>
          <p14:tracePt t="37198" x="4695825" y="3117850"/>
          <p14:tracePt t="37204" x="4703763" y="3109913"/>
          <p14:tracePt t="37212" x="4711700" y="3101975"/>
          <p14:tracePt t="37220" x="4719638" y="3094038"/>
          <p14:tracePt t="37229" x="4727575" y="3086100"/>
          <p14:tracePt t="37236" x="4727575" y="3078163"/>
          <p14:tracePt t="37244" x="4735513" y="3070225"/>
          <p14:tracePt t="37260" x="4735513" y="3062288"/>
          <p14:tracePt t="37269" x="4743450" y="3062288"/>
          <p14:tracePt t="37292" x="4743450" y="3054350"/>
          <p14:tracePt t="37748" x="4751388" y="3054350"/>
          <p14:tracePt t="37901" x="4751388" y="3046413"/>
          <p14:tracePt t="37909" x="4751388" y="3038475"/>
          <p14:tracePt t="37917" x="4759325" y="3038475"/>
          <p14:tracePt t="37924" x="4767263" y="3038475"/>
          <p14:tracePt t="37956" x="4775200" y="3038475"/>
          <p14:tracePt t="37973" x="4783138" y="3030538"/>
          <p14:tracePt t="37988" x="4783138" y="3022600"/>
          <p14:tracePt t="38005" x="4791075" y="3014663"/>
          <p14:tracePt t="38013" x="4791075" y="3006725"/>
          <p14:tracePt t="38021" x="4799013" y="3006725"/>
          <p14:tracePt t="38029" x="4806950" y="2998788"/>
          <p14:tracePt t="38038" x="4814888" y="2990850"/>
          <p14:tracePt t="38044" x="4814888" y="2982913"/>
          <p14:tracePt t="38053" x="4830763" y="2982913"/>
          <p14:tracePt t="38060" x="4830763" y="2974975"/>
          <p14:tracePt t="38077" x="4838700" y="2967038"/>
          <p14:tracePt t="38085" x="4846638" y="2959100"/>
          <p14:tracePt t="38093" x="4846638" y="2951163"/>
          <p14:tracePt t="38101" x="4862513" y="2943225"/>
          <p14:tracePt t="38109" x="4862513" y="2935288"/>
          <p14:tracePt t="38117" x="4870450" y="2927350"/>
          <p14:tracePt t="38125" x="4870450" y="2919413"/>
          <p14:tracePt t="38133" x="4886325" y="2901950"/>
          <p14:tracePt t="38149" x="4886325" y="2894013"/>
          <p14:tracePt t="38165" x="4886325" y="2886075"/>
          <p14:tracePt t="39637" x="4870450" y="2894013"/>
          <p14:tracePt t="39677" x="4862513" y="2894013"/>
          <p14:tracePt t="40561" x="4862513" y="2901950"/>
          <p14:tracePt t="40565" x="4854575" y="2901950"/>
          <p14:tracePt t="40581" x="4846638" y="2909888"/>
          <p14:tracePt t="40589" x="4838700" y="2919413"/>
          <p14:tracePt t="40597" x="4822825" y="2927350"/>
          <p14:tracePt t="40605" x="4799013" y="2943225"/>
          <p14:tracePt t="40612" x="4783138" y="2943225"/>
          <p14:tracePt t="40620" x="4743450" y="2943225"/>
          <p14:tracePt t="40629" x="4656138" y="2943225"/>
          <p14:tracePt t="40637" x="4559300" y="2951163"/>
          <p14:tracePt t="40645" x="4487863" y="2951163"/>
          <p14:tracePt t="40653" x="4368800" y="2951163"/>
          <p14:tracePt t="40660" x="4257675" y="2951163"/>
          <p14:tracePt t="40669" x="4065588" y="2951163"/>
          <p14:tracePt t="40677" x="3778250" y="2951163"/>
          <p14:tracePt t="40684" x="3411538" y="2951163"/>
          <p14:tracePt t="40693" x="3028950" y="2951163"/>
          <p14:tracePt t="40701" x="2614613" y="2951163"/>
          <p14:tracePt t="40709" x="2335213" y="2951163"/>
          <p14:tracePt t="40717" x="2073275" y="2951163"/>
          <p14:tracePt t="40725" x="1793875" y="2951163"/>
          <p14:tracePt t="40732" x="1674813" y="2967038"/>
          <p14:tracePt t="40741" x="1593850" y="2974975"/>
          <p14:tracePt t="40749" x="1506538" y="2990850"/>
          <p14:tracePt t="40757" x="1490663" y="3014663"/>
          <p14:tracePt t="40765" x="1482725" y="3030538"/>
          <p14:tracePt t="40781" x="1482725" y="3038475"/>
          <p14:tracePt t="40788" x="1490663" y="3046413"/>
          <p14:tracePt t="40796" x="1490663" y="3054350"/>
          <p14:tracePt t="40804" x="1490663" y="3062288"/>
          <p14:tracePt t="40812" x="1490663" y="3070225"/>
          <p14:tracePt t="40820" x="1498600" y="3070225"/>
          <p14:tracePt t="40868" x="1506538" y="3070225"/>
          <p14:tracePt t="40877" x="1514475" y="3070225"/>
          <p14:tracePt t="40884" x="1522413" y="3078163"/>
          <p14:tracePt t="40893" x="1538288" y="3078163"/>
          <p14:tracePt t="40901" x="1554163" y="3086100"/>
          <p14:tracePt t="40909" x="1570038" y="3101975"/>
          <p14:tracePt t="40917" x="1651000" y="3117850"/>
          <p14:tracePt t="40925" x="1666875" y="3125788"/>
          <p14:tracePt t="40932" x="1706563" y="3133725"/>
          <p14:tracePt t="40941" x="1762125" y="3149600"/>
          <p14:tracePt t="40948" x="1793875" y="3157538"/>
          <p14:tracePt t="40957" x="1841500" y="3165475"/>
          <p14:tracePt t="40965" x="1928813" y="3181350"/>
          <p14:tracePt t="40972" x="1944688" y="3189288"/>
          <p14:tracePt t="40982" x="2041525" y="3197225"/>
          <p14:tracePt t="40989" x="2065338" y="3197225"/>
          <p14:tracePt t="40996" x="2097088" y="3197225"/>
          <p14:tracePt t="41005" x="2136775" y="3197225"/>
          <p14:tracePt t="41013" x="2160588" y="3197225"/>
          <p14:tracePt t="41020" x="2176463" y="3197225"/>
          <p14:tracePt t="41029" x="2192338" y="3197225"/>
          <p14:tracePt t="41045" x="2208213" y="3189288"/>
          <p14:tracePt t="41060" x="2216150" y="3181350"/>
          <p14:tracePt t="41084" x="2216150" y="3173413"/>
          <p14:tracePt t="41100" x="2224088" y="3165475"/>
          <p14:tracePt t="41117" x="2232025" y="3157538"/>
          <p14:tracePt t="41133" x="2232025" y="3149600"/>
          <p14:tracePt t="41148" x="2232025" y="3141663"/>
          <p14:tracePt t="41165" x="2232025" y="3133725"/>
          <p14:tracePt t="41173" x="2239963" y="3133725"/>
          <p14:tracePt t="41182" x="2239963" y="3125788"/>
          <p14:tracePt t="41189" x="2255838" y="3125788"/>
          <p14:tracePt t="41197" x="2255838" y="3109913"/>
          <p14:tracePt t="41204" x="2279650" y="3101975"/>
          <p14:tracePt t="41212" x="2303463" y="3070225"/>
          <p14:tracePt t="41220" x="2319338" y="3062288"/>
          <p14:tracePt t="41228" x="2374900" y="3038475"/>
          <p14:tracePt t="41237" x="2439988" y="3022600"/>
          <p14:tracePt t="41245" x="2551113" y="2974975"/>
          <p14:tracePt t="41252" x="2670175" y="2959100"/>
          <p14:tracePt t="41261" x="2709863" y="2943225"/>
          <p14:tracePt t="41269" x="2790825" y="2919413"/>
          <p14:tracePt t="41277" x="2846388" y="2909888"/>
          <p14:tracePt t="41284" x="2878138" y="2901950"/>
          <p14:tracePt t="41293" x="2917825" y="2894013"/>
          <p14:tracePt t="41300" x="2973388" y="2894013"/>
          <p14:tracePt t="41308" x="3013075" y="2886075"/>
          <p14:tracePt t="41316" x="3028950" y="2878138"/>
          <p14:tracePt t="41325" x="3052763" y="2870200"/>
          <p14:tracePt t="41333" x="3068638" y="2862263"/>
          <p14:tracePt t="41341" x="3076575" y="2854325"/>
          <p14:tracePt t="41348" x="3092450" y="2846388"/>
          <p14:tracePt t="41357" x="3109913" y="2830513"/>
          <p14:tracePt t="41365" x="3125788" y="2830513"/>
          <p14:tracePt t="41373" x="3141663" y="2822575"/>
          <p14:tracePt t="41381" x="3157538" y="2814638"/>
          <p14:tracePt t="41398" x="3173413" y="2798763"/>
          <p14:tracePt t="41412" x="3189288" y="2790825"/>
          <p14:tracePt t="41421" x="3197225" y="2782888"/>
          <p14:tracePt t="41428" x="3205163" y="2767013"/>
          <p14:tracePt t="41437" x="3213100" y="2735263"/>
          <p14:tracePt t="41444" x="3244850" y="2719388"/>
          <p14:tracePt t="41453" x="3260725" y="2703513"/>
          <p14:tracePt t="41460" x="3268663" y="2687638"/>
          <p14:tracePt t="41469" x="3300413" y="2671763"/>
          <p14:tracePt t="41477" x="3308350" y="2663825"/>
          <p14:tracePt t="41485" x="3324225" y="2647950"/>
          <p14:tracePt t="41493" x="3340100" y="2640013"/>
          <p14:tracePt t="41500" x="3348038" y="2624138"/>
          <p14:tracePt t="41508" x="3363913" y="2624138"/>
          <p14:tracePt t="41517" x="3387725" y="2624138"/>
          <p14:tracePt t="41525" x="3411538" y="2608263"/>
          <p14:tracePt t="41533" x="3451225" y="2600325"/>
          <p14:tracePt t="41540" x="3476625" y="2600325"/>
          <p14:tracePt t="41549" x="3540125" y="2592388"/>
          <p14:tracePt t="41556" x="3587750" y="2584450"/>
          <p14:tracePt t="41565" x="3667125" y="2559050"/>
          <p14:tracePt t="41569" x="3690938" y="2559050"/>
          <p14:tracePt t="41582" x="3706813" y="2551113"/>
          <p14:tracePt t="41589" x="3754438" y="2551113"/>
          <p14:tracePt t="41597" x="3762375" y="2551113"/>
          <p14:tracePt t="41605" x="3770313" y="2551113"/>
          <p14:tracePt t="41613" x="3778250" y="2551113"/>
          <p14:tracePt t="41620" x="3786188" y="2543175"/>
          <p14:tracePt t="41628" x="3794125" y="2543175"/>
          <p14:tracePt t="41645" x="3810000" y="2543175"/>
          <p14:tracePt t="41653" x="3825875" y="2543175"/>
          <p14:tracePt t="41664" x="3833813" y="2543175"/>
          <p14:tracePt t="41669" x="3843338" y="2543175"/>
          <p14:tracePt t="41677" x="3859213" y="2543175"/>
          <p14:tracePt t="41685" x="3883025" y="2543175"/>
          <p14:tracePt t="41700" x="3890963" y="2543175"/>
          <p14:tracePt t="41773" x="3898900" y="2543175"/>
          <p14:tracePt t="41781" x="3898900" y="2535238"/>
          <p14:tracePt t="41788" x="3906838" y="2527300"/>
          <p14:tracePt t="41798" x="3914775" y="2527300"/>
          <p14:tracePt t="41813" x="3914775" y="2519363"/>
          <p14:tracePt t="41821" x="3922713" y="2519363"/>
          <p14:tracePt t="41885" x="3930650" y="2519363"/>
          <p14:tracePt t="41893" x="3946525" y="2519363"/>
          <p14:tracePt t="41900" x="3970338" y="2519363"/>
          <p14:tracePt t="41909" x="3986213" y="2519363"/>
          <p14:tracePt t="41917" x="3994150" y="2519363"/>
          <p14:tracePt t="41925" x="4017963" y="2519363"/>
          <p14:tracePt t="41933" x="4025900" y="2519363"/>
          <p14:tracePt t="41941" x="4049713" y="2511425"/>
          <p14:tracePt t="41949" x="4057650" y="2511425"/>
          <p14:tracePt t="41957" x="4073525" y="2511425"/>
          <p14:tracePt t="41965" x="4081463" y="2511425"/>
          <p14:tracePt t="41973" x="4129088" y="2511425"/>
          <p14:tracePt t="41981" x="4152900" y="2511425"/>
          <p14:tracePt t="41989" x="4192588" y="2511425"/>
          <p14:tracePt t="41997" x="4241800" y="2511425"/>
          <p14:tracePt t="42005" x="4265613" y="2511425"/>
          <p14:tracePt t="42014" x="4281488" y="2511425"/>
          <p14:tracePt t="42025" x="4289425" y="2511425"/>
          <p14:tracePt t="42028" x="4297363" y="2511425"/>
          <p14:tracePt t="42783" x="4305300" y="2511425"/>
          <p14:tracePt t="42877" x="4313238" y="2511425"/>
          <p14:tracePt t="42893" x="4313238" y="2503488"/>
          <p14:tracePt t="42900" x="4321175" y="2503488"/>
          <p14:tracePt t="42917" x="4329113" y="2503488"/>
          <p14:tracePt t="43085" x="4329113" y="2511425"/>
          <p14:tracePt t="43101" x="4329113" y="2519363"/>
          <p14:tracePt t="43108" x="4329113" y="2527300"/>
          <p14:tracePt t="43125" x="4329113" y="2543175"/>
          <p14:tracePt t="43132" x="4329113" y="2551113"/>
          <p14:tracePt t="43142" x="4329113" y="2559050"/>
          <p14:tracePt t="43149" x="4337050" y="2559050"/>
          <p14:tracePt t="43173" x="4344988" y="2559050"/>
          <p14:tracePt t="43245" x="4344988" y="2566988"/>
          <p14:tracePt t="43429" x="4352925" y="2566988"/>
          <p14:tracePt t="43476" x="4360863" y="2566988"/>
          <p14:tracePt t="43607" x="4360863" y="2576513"/>
          <p14:tracePt t="43629" x="4360863" y="2584450"/>
          <p14:tracePt t="44284" x="4360863" y="2592388"/>
          <p14:tracePt t="44301" x="4360863" y="2600325"/>
          <p14:tracePt t="44309" x="4352925" y="2600325"/>
          <p14:tracePt t="44324" x="4352925" y="2608263"/>
          <p14:tracePt t="44340" x="4352925" y="2616200"/>
          <p14:tracePt t="44365" x="4352925" y="2624138"/>
          <p14:tracePt t="44373" x="4352925" y="2632075"/>
          <p14:tracePt t="44389" x="4344988" y="2632075"/>
          <p14:tracePt t="44397" x="4344988" y="2640013"/>
          <p14:tracePt t="44412" x="4344988" y="2647950"/>
          <p14:tracePt t="44437" x="4337050" y="2655888"/>
          <p14:tracePt t="44451" x="4337050" y="2663825"/>
          <p14:tracePt t="44462" x="4337050" y="2671763"/>
          <p14:tracePt t="44485" x="4337050" y="2679700"/>
          <p14:tracePt t="44501" x="4337050" y="2687638"/>
          <p14:tracePt t="44508" x="4329113" y="2687638"/>
          <p14:tracePt t="44524" x="4321175" y="2687638"/>
          <p14:tracePt t="44541" x="4321175" y="2695575"/>
          <p14:tracePt t="44701" x="4321175" y="2679700"/>
          <p14:tracePt t="44876" x="4313238" y="2679700"/>
          <p14:tracePt t="44892" x="4305300" y="2679700"/>
          <p14:tracePt t="44904" x="4305300" y="2687638"/>
          <p14:tracePt t="44908" x="4305300" y="2695575"/>
          <p14:tracePt t="44917" x="4289425" y="2695575"/>
          <p14:tracePt t="44924" x="4281488" y="2695575"/>
          <p14:tracePt t="44965" x="4289425" y="2695575"/>
          <p14:tracePt t="44997" x="4289425" y="2703513"/>
          <p14:tracePt t="45013" x="4273550" y="2711450"/>
          <p14:tracePt t="45021" x="4273550" y="2719388"/>
          <p14:tracePt t="45029" x="4257675" y="2735263"/>
          <p14:tracePt t="45037" x="4249738" y="2743200"/>
          <p14:tracePt t="45045" x="4241800" y="2751138"/>
          <p14:tracePt t="45057" x="4217988" y="2759075"/>
          <p14:tracePt t="45061" x="4210050" y="2767013"/>
          <p14:tracePt t="45068" x="4192588" y="2790825"/>
          <p14:tracePt t="45076" x="4176713" y="2798763"/>
          <p14:tracePt t="45085" x="4168775" y="2814638"/>
          <p14:tracePt t="45092" x="4152900" y="2822575"/>
          <p14:tracePt t="45102" x="4137025" y="2838450"/>
          <p14:tracePt t="45109" x="4129088" y="2846388"/>
          <p14:tracePt t="45116" x="4121150" y="2854325"/>
          <p14:tracePt t="45125" x="4121150" y="2862263"/>
          <p14:tracePt t="45133" x="4113213" y="2862263"/>
          <p14:tracePt t="45140" x="4105275" y="2878138"/>
          <p14:tracePt t="45157" x="4097338" y="2886075"/>
          <p14:tracePt t="45165" x="4097338" y="2894013"/>
          <p14:tracePt t="45173" x="4089400" y="2894013"/>
          <p14:tracePt t="45181" x="4081463" y="2901950"/>
          <p14:tracePt t="45189" x="4073525" y="2901950"/>
          <p14:tracePt t="45196" x="4065588" y="2919413"/>
          <p14:tracePt t="45209" x="4057650" y="2919413"/>
          <p14:tracePt t="45213" x="4049713" y="2935288"/>
          <p14:tracePt t="45221" x="4033838" y="2935288"/>
          <p14:tracePt t="45228" x="4025900" y="2943225"/>
          <p14:tracePt t="45237" x="4010025" y="2951163"/>
          <p14:tracePt t="45253" x="3994150" y="2967038"/>
          <p14:tracePt t="45260" x="3978275" y="2967038"/>
          <p14:tracePt t="45268" x="3954463" y="2967038"/>
          <p14:tracePt t="45277" x="3938588" y="2974975"/>
          <p14:tracePt t="45285" x="3890963" y="2990850"/>
          <p14:tracePt t="45292" x="3867150" y="2998788"/>
          <p14:tracePt t="45301" x="3802063" y="2998788"/>
          <p14:tracePt t="45308" x="3730625" y="3006725"/>
          <p14:tracePt t="45316" x="3675063" y="3014663"/>
          <p14:tracePt t="45325" x="3579813" y="3014663"/>
          <p14:tracePt t="45333" x="3508375" y="3014663"/>
          <p14:tracePt t="45341" x="3419475" y="3014663"/>
          <p14:tracePt t="45349" x="3403600" y="3014663"/>
          <p14:tracePt t="45361" x="3332163" y="3014663"/>
          <p14:tracePt t="45366" x="3324225" y="3014663"/>
          <p14:tracePt t="45373" x="3292475" y="3014663"/>
          <p14:tracePt t="45381" x="3252788" y="3014663"/>
          <p14:tracePt t="45389" x="3228975" y="3014663"/>
          <p14:tracePt t="45397" x="3197225" y="3014663"/>
          <p14:tracePt t="45405" x="3181350" y="3014663"/>
          <p14:tracePt t="45413" x="3133725" y="3014663"/>
          <p14:tracePt t="45421" x="3109913" y="3014663"/>
          <p14:tracePt t="45429" x="3092450" y="3014663"/>
          <p14:tracePt t="45437" x="3021013" y="3014663"/>
          <p14:tracePt t="45445" x="3005138" y="3014663"/>
          <p14:tracePt t="45452" x="2965450" y="3022600"/>
          <p14:tracePt t="45461" x="2909888" y="3022600"/>
          <p14:tracePt t="45468" x="2870200" y="3030538"/>
          <p14:tracePt t="45476" x="2830513" y="3030538"/>
          <p14:tracePt t="45484" x="2741613" y="3030538"/>
          <p14:tracePt t="45492" x="2709863" y="3030538"/>
          <p14:tracePt t="45501" x="2670175" y="3038475"/>
          <p14:tracePt t="45508" x="2614613" y="3038475"/>
          <p14:tracePt t="45517" x="2598738" y="3038475"/>
          <p14:tracePt t="45525" x="2582863" y="3038475"/>
          <p14:tracePt t="45532" x="2559050" y="3046413"/>
          <p14:tracePt t="45541" x="2519363" y="3062288"/>
          <p14:tracePt t="45549" x="2511425" y="3062288"/>
          <p14:tracePt t="45557" x="2487613" y="3078163"/>
          <p14:tracePt t="45566" x="2463800" y="3086100"/>
          <p14:tracePt t="45573" x="2455863" y="3101975"/>
          <p14:tracePt t="45581" x="2455863" y="3109913"/>
          <p14:tracePt t="45589" x="2447925" y="3117850"/>
          <p14:tracePt t="45596" x="2447925" y="3133725"/>
          <p14:tracePt t="45605" x="2447925" y="3141663"/>
          <p14:tracePt t="45613" x="2447925" y="3149600"/>
          <p14:tracePt t="45621" x="2447925" y="3157538"/>
          <p14:tracePt t="45637" x="2447925" y="3173413"/>
          <p14:tracePt t="45645" x="2447925" y="3189288"/>
          <p14:tracePt t="45661" x="2447925" y="3205163"/>
          <p14:tracePt t="45669" x="2447925" y="3221038"/>
          <p14:tracePt t="45677" x="2455863" y="3221038"/>
          <p14:tracePt t="45684" x="2463800" y="3236913"/>
          <p14:tracePt t="45692" x="2471738" y="3252788"/>
          <p14:tracePt t="45701" x="2479675" y="3262313"/>
          <p14:tracePt t="45708" x="2487613" y="3262313"/>
          <p14:tracePt t="45717" x="2503488" y="3270250"/>
          <p14:tracePt t="45725" x="2511425" y="3270250"/>
          <p14:tracePt t="45737" x="2535238" y="3278188"/>
          <p14:tracePt t="45741" x="2598738" y="3278188"/>
          <p14:tracePt t="45749" x="2654300" y="3278188"/>
          <p14:tracePt t="45757" x="2751138" y="3286125"/>
          <p14:tracePt t="45765" x="2854325" y="3286125"/>
          <p14:tracePt t="45773" x="2997200" y="3286125"/>
          <p14:tracePt t="45781" x="3092450" y="3286125"/>
          <p14:tracePt t="45788" x="3252788" y="3286125"/>
          <p14:tracePt t="45796" x="3451225" y="3302000"/>
          <p14:tracePt t="45805" x="3571875" y="3302000"/>
          <p14:tracePt t="45812" x="3698875" y="3302000"/>
          <p14:tracePt t="45821" x="3898900" y="3302000"/>
          <p14:tracePt t="45829" x="4010025" y="3302000"/>
          <p14:tracePt t="45836" x="4137025" y="3302000"/>
          <p14:tracePt t="45845" x="4225925" y="3302000"/>
          <p14:tracePt t="45853" x="4289425" y="3294063"/>
          <p14:tracePt t="45861" x="4360863" y="3294063"/>
          <p14:tracePt t="45868" x="4416425" y="3294063"/>
          <p14:tracePt t="45876" x="4448175" y="3294063"/>
          <p14:tracePt t="45884" x="4471988" y="3294063"/>
          <p14:tracePt t="45892" x="4519613" y="3294063"/>
          <p14:tracePt t="45900" x="4527550" y="3294063"/>
          <p14:tracePt t="45909" x="4543425" y="3294063"/>
          <p14:tracePt t="45916" x="4567238" y="3294063"/>
          <p14:tracePt t="45925" x="4584700" y="3294063"/>
          <p14:tracePt t="45932" x="4600575" y="3294063"/>
          <p14:tracePt t="45941" x="4624388" y="3294063"/>
          <p14:tracePt t="45949" x="4640263" y="3294063"/>
          <p14:tracePt t="45957" x="4679950" y="3294063"/>
          <p14:tracePt t="45966" x="4687888" y="3294063"/>
          <p14:tracePt t="45972" x="4743450" y="3294063"/>
          <p14:tracePt t="45981" x="4791075" y="3294063"/>
          <p14:tracePt t="45989" x="4878388" y="3294063"/>
          <p14:tracePt t="45997" x="4910138" y="3294063"/>
          <p14:tracePt t="46005" x="5014913" y="3294063"/>
          <p14:tracePt t="46013" x="5102225" y="3302000"/>
          <p14:tracePt t="46021" x="5133975" y="3302000"/>
          <p14:tracePt t="46029" x="5173663" y="3302000"/>
          <p14:tracePt t="46037" x="5260975" y="3302000"/>
          <p14:tracePt t="46045" x="5292725" y="3302000"/>
          <p14:tracePt t="46052" x="5310188" y="3302000"/>
          <p14:tracePt t="46063" x="5334000" y="3302000"/>
          <p14:tracePt t="46070" x="5349875" y="3302000"/>
          <p14:tracePt t="46077" x="5365750" y="3302000"/>
          <p14:tracePt t="46084" x="5389563" y="3302000"/>
          <p14:tracePt t="46092" x="5405438" y="3302000"/>
          <p14:tracePt t="46100" x="5421313" y="3302000"/>
          <p14:tracePt t="46108" x="5445125" y="3309938"/>
          <p14:tracePt t="46117" x="5453063" y="3309938"/>
          <p14:tracePt t="46125" x="5461000" y="3309938"/>
          <p14:tracePt t="46133" x="5468938" y="3309938"/>
          <p14:tracePt t="46141" x="5476875" y="3302000"/>
          <p14:tracePt t="46149" x="5492750" y="3302000"/>
          <p14:tracePt t="46157" x="5516563" y="3294063"/>
          <p14:tracePt t="46165" x="5516563" y="3286125"/>
          <p14:tracePt t="46173" x="5540375" y="3278188"/>
          <p14:tracePt t="46181" x="5564188" y="3270250"/>
          <p14:tracePt t="46189" x="5572125" y="3262313"/>
          <p14:tracePt t="46197" x="5580063" y="3262313"/>
          <p14:tracePt t="46205" x="5603875" y="3252788"/>
          <p14:tracePt t="46213" x="5619750" y="3236913"/>
          <p14:tracePt t="46221" x="5635625" y="3236913"/>
          <p14:tracePt t="46229" x="5643563" y="3236913"/>
          <p14:tracePt t="46237" x="5659438" y="3228975"/>
          <p14:tracePt t="46244" x="5676900" y="3221038"/>
          <p14:tracePt t="46253" x="5684838" y="3221038"/>
          <p14:tracePt t="46265" x="5692775" y="3221038"/>
          <p14:tracePt t="46269" x="5692775" y="3213100"/>
          <p14:tracePt t="46277" x="5700713" y="3213100"/>
          <p14:tracePt t="46285" x="5708650" y="3213100"/>
          <p14:tracePt t="46293" x="5716588" y="3213100"/>
          <p14:tracePt t="46308" x="5732463" y="3205163"/>
          <p14:tracePt t="46317" x="5740400" y="3197225"/>
          <p14:tracePt t="46325" x="5748338" y="3197225"/>
          <p14:tracePt t="46334" x="5764213" y="3197225"/>
          <p14:tracePt t="46340" x="5772150" y="3197225"/>
          <p14:tracePt t="46350" x="5780088" y="3197225"/>
          <p14:tracePt t="46357" x="5795963" y="3197225"/>
          <p14:tracePt t="46365" x="5803900" y="3197225"/>
          <p14:tracePt t="46373" x="5811838" y="3189288"/>
          <p14:tracePt t="46381" x="5819775" y="3189288"/>
          <p14:tracePt t="46389" x="5835650" y="3181350"/>
          <p14:tracePt t="46398" x="5859463" y="3173413"/>
          <p14:tracePt t="46405" x="5867400" y="3173413"/>
          <p14:tracePt t="46417" x="5883275" y="3173413"/>
          <p14:tracePt t="46420" x="5891213" y="3165475"/>
          <p14:tracePt t="46429" x="5899150" y="3157538"/>
          <p14:tracePt t="46436" x="5907088" y="3149600"/>
          <p14:tracePt t="46445" x="5915025" y="3141663"/>
          <p14:tracePt t="46452" x="5930900" y="3141663"/>
          <p14:tracePt t="46461" x="5938838" y="3117850"/>
          <p14:tracePt t="46469" x="5954713" y="3117850"/>
          <p14:tracePt t="46477" x="5954713" y="3101975"/>
          <p14:tracePt t="46485" x="5970588" y="3101975"/>
          <p14:tracePt t="46493" x="5970588" y="3086100"/>
          <p14:tracePt t="46501" x="5978525" y="3086100"/>
          <p14:tracePt t="46508" x="5978525" y="3070225"/>
          <p14:tracePt t="46533" x="5978525" y="3062288"/>
          <p14:tracePt t="46598" x="5970588" y="3062288"/>
          <p14:tracePt t="46605" x="5962650" y="3062288"/>
          <p14:tracePt t="46613" x="5946775" y="3062288"/>
          <p14:tracePt t="46621" x="5938838" y="3062288"/>
          <p14:tracePt t="46629" x="5922963" y="3062288"/>
          <p14:tracePt t="46637" x="5915025" y="3062288"/>
          <p14:tracePt t="46645" x="5899150" y="3070225"/>
          <p14:tracePt t="46660" x="5875338" y="3070225"/>
          <p14:tracePt t="46677" x="5867400" y="3070225"/>
          <p14:tracePt t="46684" x="5859463" y="3070225"/>
          <p14:tracePt t="46823" x="5859463" y="3062288"/>
          <p14:tracePt t="46831" x="5859463" y="3054350"/>
          <p14:tracePt t="46837" x="5859463" y="3046413"/>
          <p14:tracePt t="46853" x="5859463" y="3038475"/>
          <p14:tracePt t="46860" x="5859463" y="3030538"/>
          <p14:tracePt t="46883" x="5859463" y="3014663"/>
          <p14:tracePt t="46885" x="5859463" y="3006725"/>
          <p14:tracePt t="46894" x="5859463" y="2998788"/>
          <p14:tracePt t="46908" x="5859463" y="2990850"/>
          <p14:tracePt t="46924" x="5867400" y="2974975"/>
          <p14:tracePt t="46949" x="5867400" y="2967038"/>
          <p14:tracePt t="47005" x="5867400" y="2959100"/>
          <p14:tracePt t="47025" x="5867400" y="2951163"/>
          <p14:tracePt t="47037" x="5867400" y="2943225"/>
          <p14:tracePt t="47044" x="5867400" y="2935288"/>
          <p14:tracePt t="47053" x="5867400" y="2927350"/>
          <p14:tracePt t="47060" x="5859463" y="2919413"/>
          <p14:tracePt t="47069" x="5851525" y="2919413"/>
          <p14:tracePt t="47077" x="5843588" y="2901950"/>
          <p14:tracePt t="47085" x="5827713" y="2901950"/>
          <p14:tracePt t="47093" x="5811838" y="2894013"/>
          <p14:tracePt t="47100" x="5780088" y="2886075"/>
          <p14:tracePt t="47109" x="5772150" y="2886075"/>
          <p14:tracePt t="47116" x="5724525" y="2886075"/>
          <p14:tracePt t="47125" x="5708650" y="2886075"/>
          <p14:tracePt t="47133" x="5692775" y="2886075"/>
          <p14:tracePt t="47140" x="5667375" y="2886075"/>
          <p14:tracePt t="47148" x="5651500" y="2886075"/>
          <p14:tracePt t="47157" x="5635625" y="2878138"/>
          <p14:tracePt t="47165" x="5611813" y="2878138"/>
          <p14:tracePt t="47173" x="5580063" y="2878138"/>
          <p14:tracePt t="47181" x="5540375" y="2878138"/>
          <p14:tracePt t="47189" x="5484813" y="2878138"/>
          <p14:tracePt t="47197" x="5389563" y="2878138"/>
          <p14:tracePt t="47204" x="5349875" y="2878138"/>
          <p14:tracePt t="47213" x="5260975" y="2870200"/>
          <p14:tracePt t="47220" x="5197475" y="2862263"/>
          <p14:tracePt t="47228" x="5086350" y="2862263"/>
          <p14:tracePt t="47237" x="5006975" y="2846388"/>
          <p14:tracePt t="47244" x="4886325" y="2830513"/>
          <p14:tracePt t="47252" x="4806950" y="2822575"/>
          <p14:tracePt t="47261" x="4632325" y="2806700"/>
          <p14:tracePt t="47269" x="4535488" y="2798763"/>
          <p14:tracePt t="47276" x="4424363" y="2790825"/>
          <p14:tracePt t="47285" x="4281488" y="2790825"/>
          <p14:tracePt t="47293" x="4217988" y="2790825"/>
          <p14:tracePt t="47301" x="4144963" y="2790825"/>
          <p14:tracePt t="47309" x="4057650" y="2790825"/>
          <p14:tracePt t="47317" x="4025900" y="2790825"/>
          <p14:tracePt t="47324" x="4010025" y="2790825"/>
          <p14:tracePt t="47333" x="3986213" y="2798763"/>
          <p14:tracePt t="47341" x="3970338" y="2798763"/>
          <p14:tracePt t="47348" x="3954463" y="2814638"/>
          <p14:tracePt t="47357" x="3946525" y="2814638"/>
          <p14:tracePt t="47364" x="3938588" y="2814638"/>
          <p14:tracePt t="47373" x="3930650" y="2822575"/>
          <p14:tracePt t="47381" x="3906838" y="2830513"/>
          <p14:tracePt t="47389" x="3875088" y="2846388"/>
          <p14:tracePt t="47398" x="3794125" y="2854325"/>
          <p14:tracePt t="47405" x="3770313" y="2870200"/>
          <p14:tracePt t="47413" x="3730625" y="2886075"/>
          <p14:tracePt t="47421" x="3683000" y="2894013"/>
          <p14:tracePt t="47429" x="3635375" y="2901950"/>
          <p14:tracePt t="47437" x="3563938" y="2894013"/>
          <p14:tracePt t="47445" x="3516313" y="2909888"/>
          <p14:tracePt t="47453" x="3467100" y="2909888"/>
          <p14:tracePt t="47460" x="3427413" y="2919413"/>
          <p14:tracePt t="47469" x="3411538" y="2927350"/>
          <p14:tracePt t="47477" x="3403600" y="2927350"/>
          <p14:tracePt t="47485" x="3387725" y="2935288"/>
          <p14:tracePt t="47492" x="3387725" y="2943225"/>
          <p14:tracePt t="47501" x="3379788" y="2951163"/>
          <p14:tracePt t="47509" x="3371850" y="2959100"/>
          <p14:tracePt t="47516" x="3371850" y="2967038"/>
          <p14:tracePt t="47525" x="3355975" y="2982913"/>
          <p14:tracePt t="47532" x="3348038" y="2982913"/>
          <p14:tracePt t="47540" x="3340100" y="2998788"/>
          <p14:tracePt t="47549" x="3340100" y="3006725"/>
          <p14:tracePt t="47557" x="3340100" y="3022600"/>
          <p14:tracePt t="47573" x="3340100" y="3030538"/>
          <p14:tracePt t="47581" x="3332163" y="3046413"/>
          <p14:tracePt t="47598" x="3332163" y="3054350"/>
          <p14:tracePt t="47605" x="3332163" y="3062288"/>
          <p14:tracePt t="47613" x="3332163" y="3070225"/>
          <p14:tracePt t="47620" x="3332163" y="3078163"/>
          <p14:tracePt t="47628" x="3324225" y="3086100"/>
          <p14:tracePt t="47637" x="3324225" y="3094038"/>
          <p14:tracePt t="47644" x="3324225" y="3109913"/>
          <p14:tracePt t="47652" x="3324225" y="3117850"/>
          <p14:tracePt t="47660" x="3324225" y="3125788"/>
          <p14:tracePt t="47669" x="3324225" y="3133725"/>
          <p14:tracePt t="47677" x="3332163" y="3141663"/>
          <p14:tracePt t="47685" x="3332163" y="3149600"/>
          <p14:tracePt t="47693" x="3332163" y="3157538"/>
          <p14:tracePt t="47700" x="3332163" y="3165475"/>
          <p14:tracePt t="47709" x="3340100" y="3181350"/>
          <p14:tracePt t="47716" x="3348038" y="3189288"/>
          <p14:tracePt t="47725" x="3348038" y="3197225"/>
          <p14:tracePt t="47733" x="3355975" y="3205163"/>
          <p14:tracePt t="47741" x="3363913" y="3205163"/>
          <p14:tracePt t="47749" x="3371850" y="3221038"/>
          <p14:tracePt t="47757" x="3379788" y="3228975"/>
          <p14:tracePt t="47764" x="3403600" y="3244850"/>
          <p14:tracePt t="47773" x="3411538" y="3252788"/>
          <p14:tracePt t="47781" x="3419475" y="3262313"/>
          <p14:tracePt t="47797" x="3427413" y="3270250"/>
          <p14:tracePt t="47813" x="3435350" y="3270250"/>
          <p14:tracePt t="47821" x="3443288" y="3278188"/>
          <p14:tracePt t="47829" x="3451225" y="3286125"/>
          <p14:tracePt t="47837" x="3459163" y="3286125"/>
          <p14:tracePt t="47844" x="3467100" y="3286125"/>
          <p14:tracePt t="47853" x="3476625" y="3294063"/>
          <p14:tracePt t="47860" x="3484563" y="3294063"/>
          <p14:tracePt t="47870" x="3492500" y="3302000"/>
          <p14:tracePt t="47877" x="3492500" y="3309938"/>
          <p14:tracePt t="47885" x="3508375" y="3317875"/>
          <p14:tracePt t="47892" x="3516313" y="3317875"/>
          <p14:tracePt t="47908" x="3532188" y="3325813"/>
          <p14:tracePt t="47930" x="3548063" y="3333750"/>
          <p14:tracePt t="47933" x="3563938" y="3333750"/>
          <p14:tracePt t="47941" x="3571875" y="3341688"/>
          <p14:tracePt t="47950" x="3579813" y="3341688"/>
          <p14:tracePt t="47956" x="3587750" y="3349625"/>
          <p14:tracePt t="47973" x="3595688" y="3349625"/>
          <p14:tracePt t="47981" x="3595688" y="3357563"/>
          <p14:tracePt t="47989" x="3603625" y="3357563"/>
          <p14:tracePt t="47997" x="3611563" y="3373438"/>
          <p14:tracePt t="48014" x="3627438" y="3381375"/>
          <p14:tracePt t="48021" x="3635375" y="3397250"/>
          <p14:tracePt t="48029" x="3651250" y="3405188"/>
          <p14:tracePt t="48044" x="3659188" y="3405188"/>
          <p14:tracePt t="48053" x="3667125" y="3421063"/>
          <p14:tracePt t="48060" x="3675063" y="3421063"/>
          <p14:tracePt t="48069" x="3690938" y="3421063"/>
          <p14:tracePt t="48081" x="3714750" y="3429000"/>
          <p14:tracePt t="48085" x="3722688" y="3429000"/>
          <p14:tracePt t="48093" x="3738563" y="3444875"/>
          <p14:tracePt t="48100" x="3754438" y="3452813"/>
          <p14:tracePt t="48109" x="3770313" y="3460750"/>
          <p14:tracePt t="48116" x="3786188" y="3460750"/>
          <p14:tracePt t="48125" x="3794125" y="3476625"/>
          <p14:tracePt t="48133" x="3817938" y="3484563"/>
          <p14:tracePt t="48140" x="3825875" y="3484563"/>
          <p14:tracePt t="48149" x="3833813" y="3492500"/>
          <p14:tracePt t="48156" x="3859213" y="3500438"/>
          <p14:tracePt t="48165" x="3867150" y="3508375"/>
          <p14:tracePt t="48173" x="3890963" y="3516313"/>
          <p14:tracePt t="48181" x="3906838" y="3524250"/>
          <p14:tracePt t="48189" x="3922713" y="3532188"/>
          <p14:tracePt t="48197" x="3930650" y="3548063"/>
          <p14:tracePt t="48205" x="3946525" y="3548063"/>
          <p14:tracePt t="48214" x="3954463" y="3563938"/>
          <p14:tracePt t="48221" x="3962400" y="3563938"/>
          <p14:tracePt t="48233" x="3962400" y="3571875"/>
          <p14:tracePt t="48253" x="3970338" y="3571875"/>
          <p14:tracePt t="48309" x="3978275" y="3571875"/>
          <p14:tracePt t="48341" x="3994150" y="3563938"/>
          <p14:tracePt t="48349" x="3994150" y="3556000"/>
          <p14:tracePt t="48357" x="4002088" y="3548063"/>
          <p14:tracePt t="48364" x="4017963" y="3540125"/>
          <p14:tracePt t="48373" x="4025900" y="3540125"/>
          <p14:tracePt t="48384" x="4041775" y="3516313"/>
          <p14:tracePt t="48389" x="4057650" y="3500438"/>
          <p14:tracePt t="48398" x="4073525" y="3492500"/>
          <p14:tracePt t="48404" x="4089400" y="3476625"/>
          <p14:tracePt t="48414" x="4105275" y="3468688"/>
          <p14:tracePt t="48420" x="4121150" y="3460750"/>
          <p14:tracePt t="48429" x="4129088" y="3460750"/>
          <p14:tracePt t="48437" x="4129088" y="3452813"/>
          <p14:tracePt t="48444" x="4137025" y="3444875"/>
          <p14:tracePt t="48469" x="4144963" y="3436938"/>
          <p14:tracePt t="48484" x="4152900" y="3436938"/>
          <p14:tracePt t="48589" x="4144963" y="3436938"/>
          <p14:tracePt t="48597" x="4073525" y="3429000"/>
          <p14:tracePt t="48605" x="4033838" y="3413125"/>
          <p14:tracePt t="48613" x="3994150" y="3405188"/>
          <p14:tracePt t="48621" x="3906838" y="3397250"/>
          <p14:tracePt t="48630" x="3875088" y="3397250"/>
          <p14:tracePt t="48637" x="3859213" y="3397250"/>
          <p14:tracePt t="48645" x="3843338" y="3389313"/>
          <p14:tracePt t="48653" x="3825875" y="3389313"/>
          <p14:tracePt t="48661" x="3817938" y="3381375"/>
          <p14:tracePt t="48781" x="3810000" y="3381375"/>
          <p14:tracePt t="48789" x="3802063" y="3381375"/>
          <p14:tracePt t="48797" x="3794125" y="3381375"/>
          <p14:tracePt t="48805" x="3778250" y="3389313"/>
          <p14:tracePt t="48813" x="3762375" y="3389313"/>
          <p14:tracePt t="48821" x="3754438" y="3389313"/>
          <p14:tracePt t="48830" x="3730625" y="3389313"/>
          <p14:tracePt t="48841" x="3714750" y="3405188"/>
          <p14:tracePt t="48844" x="3698875" y="3413125"/>
          <p14:tracePt t="48853" x="3675063" y="3413125"/>
          <p14:tracePt t="48865" x="3659188" y="3421063"/>
          <p14:tracePt t="48877" x="3651250" y="3421063"/>
          <p14:tracePt t="48893" x="3651250" y="3429000"/>
          <p14:tracePt t="49004" x="3659188" y="3429000"/>
          <p14:tracePt t="49012" x="3675063" y="3429000"/>
          <p14:tracePt t="49020" x="3690938" y="3429000"/>
          <p14:tracePt t="49029" x="3706813" y="3429000"/>
          <p14:tracePt t="49036" x="3730625" y="3429000"/>
          <p14:tracePt t="49045" x="3762375" y="3429000"/>
          <p14:tracePt t="49053" x="3802063" y="3429000"/>
          <p14:tracePt t="49061" x="3890963" y="3429000"/>
          <p14:tracePt t="49069" x="3922713" y="3429000"/>
          <p14:tracePt t="49077" x="3994150" y="3429000"/>
          <p14:tracePt t="49085" x="4049713" y="3429000"/>
          <p14:tracePt t="49093" x="4081463" y="3429000"/>
          <p14:tracePt t="49101" x="4097338" y="3429000"/>
          <p14:tracePt t="49109" x="4144963" y="3429000"/>
          <p14:tracePt t="49117" x="4160838" y="3429000"/>
          <p14:tracePt t="49124" x="4176713" y="3429000"/>
          <p14:tracePt t="49141" x="4192588" y="3429000"/>
          <p14:tracePt t="49156" x="4200525" y="3429000"/>
          <p14:tracePt t="49173" x="4210050" y="3429000"/>
          <p14:tracePt t="49189" x="4217988" y="3429000"/>
          <p14:tracePt t="49197" x="4225925" y="3429000"/>
          <p14:tracePt t="49204" x="4233863" y="3429000"/>
          <p14:tracePt t="49221" x="4249738" y="3429000"/>
          <p14:tracePt t="49230" x="4257675" y="3429000"/>
          <p14:tracePt t="49237" x="4265613" y="3429000"/>
          <p14:tracePt t="49245" x="4273550" y="3429000"/>
          <p14:tracePt t="49253" x="4289425" y="3429000"/>
          <p14:tracePt t="49269" x="4297363" y="3429000"/>
          <p14:tracePt t="49277" x="4305300" y="3429000"/>
          <p14:tracePt t="49284" x="4313238" y="3429000"/>
          <p14:tracePt t="49301" x="4337050" y="3429000"/>
          <p14:tracePt t="49317" x="4352925" y="3429000"/>
          <p14:tracePt t="49325" x="4360863" y="3429000"/>
          <p14:tracePt t="49332" x="4368800" y="3429000"/>
          <p14:tracePt t="49340" x="4376738" y="3429000"/>
          <p14:tracePt t="49348" x="4392613" y="3429000"/>
          <p14:tracePt t="49365" x="4400550" y="3429000"/>
          <p14:tracePt t="49373" x="4416425" y="3429000"/>
          <p14:tracePt t="49381" x="4424363" y="3429000"/>
          <p14:tracePt t="49389" x="4432300" y="3429000"/>
          <p14:tracePt t="49396" x="4440238" y="3429000"/>
          <p14:tracePt t="49405" x="4448175" y="3429000"/>
          <p14:tracePt t="49413" x="4456113" y="3429000"/>
          <p14:tracePt t="49421" x="4471988" y="3429000"/>
          <p14:tracePt t="49437" x="4479925" y="3429000"/>
          <p14:tracePt t="49453" x="4487863" y="3429000"/>
          <p14:tracePt t="49469" x="4495800" y="3429000"/>
          <p14:tracePt t="49477" x="4503738" y="3429000"/>
          <p14:tracePt t="49492" x="4511675" y="3429000"/>
          <p14:tracePt t="49509" x="4527550" y="3429000"/>
          <p14:tracePt t="49525" x="4535488" y="3429000"/>
          <p14:tracePt t="49533" x="4543425" y="3429000"/>
          <p14:tracePt t="49541" x="4551363" y="3429000"/>
          <p14:tracePt t="49549" x="4559300" y="3429000"/>
          <p14:tracePt t="49556" x="4567238" y="3429000"/>
          <p14:tracePt t="49565" x="4576763" y="3429000"/>
          <p14:tracePt t="49574" x="4584700" y="3429000"/>
          <p14:tracePt t="49581" x="4608513" y="3429000"/>
          <p14:tracePt t="49589" x="4616450" y="3429000"/>
          <p14:tracePt t="49596" x="4624388" y="3429000"/>
          <p14:tracePt t="49605" x="4640263" y="3429000"/>
          <p14:tracePt t="49613" x="4664075" y="3429000"/>
          <p14:tracePt t="49621" x="4687888" y="3429000"/>
          <p14:tracePt t="49629" x="4703763" y="3429000"/>
          <p14:tracePt t="49637" x="4719638" y="3429000"/>
          <p14:tracePt t="49645" x="4727575" y="3429000"/>
          <p14:tracePt t="49652" x="4743450" y="3429000"/>
          <p14:tracePt t="49668" x="4759325" y="3429000"/>
          <p14:tracePt t="49670" x="4767263" y="3429000"/>
          <p14:tracePt t="49677" x="4783138" y="3429000"/>
          <p14:tracePt t="49685" x="4799013" y="3429000"/>
          <p14:tracePt t="49692" x="4822825" y="3436938"/>
          <p14:tracePt t="49701" x="4838700" y="3436938"/>
          <p14:tracePt t="49709" x="4854575" y="3436938"/>
          <p14:tracePt t="49717" x="4878388" y="3436938"/>
          <p14:tracePt t="49724" x="4894263" y="3436938"/>
          <p14:tracePt t="49732" x="4902200" y="3436938"/>
          <p14:tracePt t="49741" x="4951413" y="3436938"/>
          <p14:tracePt t="49748" x="4967288" y="3436938"/>
          <p14:tracePt t="49756" x="5006975" y="3436938"/>
          <p14:tracePt t="49764" x="5030788" y="3436938"/>
          <p14:tracePt t="49775" x="5046663" y="3436938"/>
          <p14:tracePt t="49781" x="5062538" y="3436938"/>
          <p14:tracePt t="49789" x="5070475" y="3436938"/>
          <p14:tracePt t="49796" x="5086350" y="3436938"/>
          <p14:tracePt t="49805" x="5094288" y="3436938"/>
          <p14:tracePt t="49813" x="5102225" y="3436938"/>
          <p14:tracePt t="49821" x="5110163" y="3436938"/>
          <p14:tracePt t="49829" x="5126038" y="3436938"/>
          <p14:tracePt t="49837" x="5133975" y="3436938"/>
          <p14:tracePt t="49846" x="5149850" y="3436938"/>
          <p14:tracePt t="49853" x="5165725" y="3429000"/>
          <p14:tracePt t="49861" x="5189538" y="3421063"/>
          <p14:tracePt t="49869" x="5205413" y="3421063"/>
          <p14:tracePt t="49876" x="5213350" y="3421063"/>
          <p14:tracePt t="49885" x="5237163" y="3421063"/>
          <p14:tracePt t="49893" x="5253038" y="3421063"/>
          <p14:tracePt t="49901" x="5260975" y="3421063"/>
          <p14:tracePt t="49914" x="5276850" y="3421063"/>
          <p14:tracePt t="49916" x="5284788" y="3421063"/>
          <p14:tracePt t="49925" x="5292725" y="3413125"/>
          <p14:tracePt t="49933" x="5310188" y="3413125"/>
          <p14:tracePt t="49941" x="5326063" y="3413125"/>
          <p14:tracePt t="49949" x="5334000" y="3413125"/>
          <p14:tracePt t="49956" x="5357813" y="3413125"/>
          <p14:tracePt t="49964" x="5373688" y="3413125"/>
          <p14:tracePt t="49972" x="5413375" y="3413125"/>
          <p14:tracePt t="49981" x="5468938" y="3413125"/>
          <p14:tracePt t="49988" x="5500688" y="3413125"/>
          <p14:tracePt t="49997" x="5548313" y="3413125"/>
          <p14:tracePt t="50005" x="5603875" y="3413125"/>
          <p14:tracePt t="50012" x="5667375" y="3405188"/>
          <p14:tracePt t="50021" x="5708650" y="3397250"/>
          <p14:tracePt t="50029" x="5827713" y="3381375"/>
          <p14:tracePt t="50036" x="5891213" y="3365500"/>
          <p14:tracePt t="50045" x="5970588" y="3357563"/>
          <p14:tracePt t="50049" x="5994400" y="3349625"/>
          <p14:tracePt t="50060" x="6002338" y="3333750"/>
          <p14:tracePt t="50069" x="6026150" y="3333750"/>
          <p14:tracePt t="50082" x="6026150" y="3317875"/>
          <p14:tracePt t="50093" x="6026150" y="3309938"/>
          <p14:tracePt t="50117" x="6026150" y="3294063"/>
          <p14:tracePt t="50133" x="6026150" y="3286125"/>
          <p14:tracePt t="50141" x="6026150" y="3270250"/>
          <p14:tracePt t="50149" x="6026150" y="3244850"/>
          <p14:tracePt t="50156" x="6026150" y="3228975"/>
          <p14:tracePt t="50164" x="6026150" y="3221038"/>
          <p14:tracePt t="50172" x="6018213" y="3165475"/>
          <p14:tracePt t="50181" x="6018213" y="3117850"/>
          <p14:tracePt t="50189" x="6018213" y="3038475"/>
          <p14:tracePt t="50201" x="6010275" y="2967038"/>
          <p14:tracePt t="50204" x="6002338" y="2894013"/>
          <p14:tracePt t="50212" x="5986463" y="2838450"/>
          <p14:tracePt t="50221" x="5978525" y="2774950"/>
          <p14:tracePt t="50229" x="5962650" y="2695575"/>
          <p14:tracePt t="50237" x="5938838" y="2640013"/>
          <p14:tracePt t="50246" x="5922963" y="2624138"/>
          <p14:tracePt t="50253" x="5915025" y="2608263"/>
          <p14:tracePt t="50262" x="5907088" y="2527300"/>
          <p14:tracePt t="50269" x="5891213" y="2519363"/>
          <p14:tracePt t="50277" x="5891213" y="2511425"/>
          <p14:tracePt t="50285" x="5875338" y="2503488"/>
          <p14:tracePt t="50301" x="5867400" y="2503488"/>
          <p14:tracePt t="50309" x="5851525" y="2503488"/>
          <p14:tracePt t="50316" x="5843588" y="2503488"/>
          <p14:tracePt t="50325" x="5827713" y="2495550"/>
          <p14:tracePt t="50333" x="5772150" y="2487613"/>
          <p14:tracePt t="50341" x="5732463" y="2487613"/>
          <p14:tracePt t="50353" x="5611813" y="2479675"/>
          <p14:tracePt t="50356" x="5516563" y="2447925"/>
          <p14:tracePt t="50365" x="5413375" y="2432050"/>
          <p14:tracePt t="50372" x="5357813" y="2424113"/>
          <p14:tracePt t="50380" x="5292725" y="2424113"/>
          <p14:tracePt t="50389" x="5213350" y="2424113"/>
          <p14:tracePt t="50397" x="5133975" y="2424113"/>
          <p14:tracePt t="50405" x="5070475" y="2424113"/>
          <p14:tracePt t="50413" x="4991100" y="2424113"/>
          <p14:tracePt t="50421" x="4910138" y="2424113"/>
          <p14:tracePt t="50429" x="4894263" y="2424113"/>
          <p14:tracePt t="50437" x="4854575" y="2424113"/>
          <p14:tracePt t="50445" x="4799013" y="2424113"/>
          <p14:tracePt t="50453" x="4767263" y="2424113"/>
          <p14:tracePt t="50461" x="4743450" y="2424113"/>
          <p14:tracePt t="50469" x="4695825" y="2447925"/>
          <p14:tracePt t="50478" x="4656138" y="2479675"/>
          <p14:tracePt t="50485" x="4551363" y="2503488"/>
          <p14:tracePt t="50494" x="4424363" y="2535238"/>
          <p14:tracePt t="50505" x="4360863" y="2600325"/>
          <p14:tracePt t="50509" x="4249738" y="2616200"/>
          <p14:tracePt t="50516" x="4121150" y="2671763"/>
          <p14:tracePt t="50525" x="4025900" y="2695575"/>
          <p14:tracePt t="50533" x="3914775" y="2711450"/>
          <p14:tracePt t="50541" x="3825875" y="2727325"/>
          <p14:tracePt t="50549" x="3810000" y="2735263"/>
          <p14:tracePt t="50557" x="3794125" y="2743200"/>
          <p14:tracePt t="50564" x="3770313" y="2759075"/>
          <p14:tracePt t="50572" x="3754438" y="2759075"/>
          <p14:tracePt t="50580" x="3730625" y="2767013"/>
          <p14:tracePt t="50589" x="3706813" y="2782888"/>
          <p14:tracePt t="50597" x="3706813" y="2790825"/>
          <p14:tracePt t="50605" x="3690938" y="2790825"/>
          <p14:tracePt t="50614" x="3683000" y="2806700"/>
          <p14:tracePt t="50620" x="3659188" y="2830513"/>
          <p14:tracePt t="50629" x="3659188" y="2846388"/>
          <p14:tracePt t="50637" x="3627438" y="2862263"/>
          <p14:tracePt t="50645" x="3619500" y="2870200"/>
          <p14:tracePt t="50656" x="3556000" y="2894013"/>
          <p14:tracePt t="50661" x="3540125" y="2909888"/>
          <p14:tracePt t="50669" x="3524250" y="2943225"/>
          <p14:tracePt t="50676" x="3500438" y="2951163"/>
          <p14:tracePt t="50685" x="3492500" y="2967038"/>
          <p14:tracePt t="50692" x="3476625" y="2982913"/>
          <p14:tracePt t="50700" x="3476625" y="2998788"/>
          <p14:tracePt t="50709" x="3467100" y="3006725"/>
          <p14:tracePt t="50717" x="3467100" y="3022600"/>
          <p14:tracePt t="50749" x="3467100" y="3030538"/>
          <p14:tracePt t="50780" x="3467100" y="3038475"/>
          <p14:tracePt t="50789" x="3467100" y="3046413"/>
          <p14:tracePt t="50805" x="3467100" y="3054350"/>
          <p14:tracePt t="50813" x="3467100" y="3070225"/>
          <p14:tracePt t="50828" x="3476625" y="3078163"/>
          <p14:tracePt t="50837" x="3484563" y="3086100"/>
          <p14:tracePt t="50851" x="3492500" y="3101975"/>
          <p14:tracePt t="50853" x="3500438" y="3109913"/>
          <p14:tracePt t="50861" x="3508375" y="3117850"/>
          <p14:tracePt t="50879" x="3532188" y="3133725"/>
          <p14:tracePt t="50885" x="3540125" y="3149600"/>
          <p14:tracePt t="50893" x="3571875" y="3157538"/>
          <p14:tracePt t="50901" x="3579813" y="3173413"/>
          <p14:tracePt t="50909" x="3619500" y="3181350"/>
          <p14:tracePt t="50917" x="3643313" y="3189288"/>
          <p14:tracePt t="50925" x="3683000" y="3205163"/>
          <p14:tracePt t="50934" x="3698875" y="3221038"/>
          <p14:tracePt t="50941" x="3746500" y="3236913"/>
          <p14:tracePt t="50949" x="3770313" y="3236913"/>
          <p14:tracePt t="50957" x="3810000" y="3252788"/>
          <p14:tracePt t="50965" x="3898900" y="3262313"/>
          <p14:tracePt t="50972" x="3962400" y="3270250"/>
          <p14:tracePt t="50980" x="4065588" y="3294063"/>
          <p14:tracePt t="50988" x="4152900" y="3309938"/>
          <p14:tracePt t="50997" x="4249738" y="3325813"/>
          <p14:tracePt t="51004" x="4329113" y="3333750"/>
          <p14:tracePt t="51013" x="4479925" y="3349625"/>
          <p14:tracePt t="51021" x="4543425" y="3349625"/>
          <p14:tracePt t="51029" x="4648200" y="3349625"/>
          <p14:tracePt t="51037" x="4759325" y="3349625"/>
          <p14:tracePt t="51045" x="4854575" y="3349625"/>
          <p14:tracePt t="51053" x="4933950" y="3349625"/>
          <p14:tracePt t="51062" x="5014913" y="3349625"/>
          <p14:tracePt t="51069" x="5030788" y="3349625"/>
          <p14:tracePt t="51077" x="5070475" y="3349625"/>
          <p14:tracePt t="51084" x="5094288" y="3349625"/>
          <p14:tracePt t="51092" x="5118100" y="3349625"/>
          <p14:tracePt t="51101" x="5126038" y="3349625"/>
          <p14:tracePt t="51109" x="5149850" y="3349625"/>
          <p14:tracePt t="51125" x="5165725" y="3341688"/>
          <p14:tracePt t="51133" x="5173663" y="3341688"/>
          <p14:tracePt t="51141" x="5181600" y="3341688"/>
          <p14:tracePt t="51149" x="5189538" y="3333750"/>
          <p14:tracePt t="51157" x="5213350" y="3325813"/>
          <p14:tracePt t="51165" x="5221288" y="3317875"/>
          <p14:tracePt t="51172" x="5237163" y="3309938"/>
          <p14:tracePt t="51180" x="5260975" y="3309938"/>
          <p14:tracePt t="51188" x="5268913" y="3309938"/>
          <p14:tracePt t="51197" x="5310188" y="3302000"/>
          <p14:tracePt t="51204" x="5326063" y="3294063"/>
          <p14:tracePt t="51213" x="5341938" y="3286125"/>
          <p14:tracePt t="51221" x="5357813" y="3286125"/>
          <p14:tracePt t="51229" x="5365750" y="3270250"/>
          <p14:tracePt t="51237" x="5373688" y="3262313"/>
          <p14:tracePt t="51244" x="5413375" y="3252788"/>
          <p14:tracePt t="51253" x="5445125" y="3236913"/>
          <p14:tracePt t="51261" x="5453063" y="3236913"/>
          <p14:tracePt t="51268" x="5461000" y="3221038"/>
          <p14:tracePt t="51277" x="5484813" y="3213100"/>
          <p14:tracePt t="51285" x="5524500" y="3197225"/>
          <p14:tracePt t="51294" x="5540375" y="3181350"/>
          <p14:tracePt t="51301" x="5564188" y="3181350"/>
          <p14:tracePt t="51309" x="5588000" y="3165475"/>
          <p14:tracePt t="51316" x="5603875" y="3157538"/>
          <p14:tracePt t="51325" x="5627688" y="3141663"/>
          <p14:tracePt t="51333" x="5651500" y="3109913"/>
          <p14:tracePt t="51341" x="5692775" y="3101975"/>
          <p14:tracePt t="51348" x="5724525" y="3086100"/>
          <p14:tracePt t="51356" x="5740400" y="3078163"/>
          <p14:tracePt t="51364" x="5748338" y="3070225"/>
          <p14:tracePt t="51372" x="5764213" y="3054350"/>
          <p14:tracePt t="51388" x="5772150" y="3046413"/>
          <p14:tracePt t="51412" x="5780088" y="3046413"/>
          <p14:tracePt t="51509" x="5780088" y="3038475"/>
          <p14:tracePt t="51517" x="5780088" y="3030538"/>
          <p14:tracePt t="51533" x="5780088" y="3022600"/>
          <p14:tracePt t="51541" x="5788025" y="3014663"/>
          <p14:tracePt t="51548" x="5788025" y="3006725"/>
          <p14:tracePt t="51557" x="5788025" y="2998788"/>
          <p14:tracePt t="51565" x="5788025" y="2990850"/>
          <p14:tracePt t="51573" x="5788025" y="2974975"/>
          <p14:tracePt t="51580" x="5788025" y="2967038"/>
          <p14:tracePt t="51588" x="5772150" y="2935288"/>
          <p14:tracePt t="51597" x="5764213" y="2919413"/>
          <p14:tracePt t="51605" x="5756275" y="2909888"/>
          <p14:tracePt t="51613" x="5748338" y="2886075"/>
          <p14:tracePt t="51621" x="5732463" y="2870200"/>
          <p14:tracePt t="51629" x="5724525" y="2862263"/>
          <p14:tracePt t="51636" x="5716588" y="2854325"/>
          <p14:tracePt t="51653" x="5708650" y="2854325"/>
          <p14:tracePt t="51661" x="5700713" y="2854325"/>
          <p14:tracePt t="51701" x="5692775" y="2854325"/>
          <p14:tracePt t="51716" x="5684838" y="2854325"/>
          <p14:tracePt t="51733" x="5676900" y="2854325"/>
          <p14:tracePt t="51741" x="5667375" y="2854325"/>
          <p14:tracePt t="51749" x="5659438" y="2854325"/>
          <p14:tracePt t="51765" x="5643563" y="2854325"/>
          <p14:tracePt t="51909" x="5651500" y="2854325"/>
          <p14:tracePt t="51917" x="5659438" y="2854325"/>
          <p14:tracePt t="51925" x="5676900" y="2854325"/>
          <p14:tracePt t="51933" x="5716588" y="2854325"/>
          <p14:tracePt t="51941" x="5740400" y="2854325"/>
          <p14:tracePt t="51949" x="5772150" y="2854325"/>
          <p14:tracePt t="51957" x="5811838" y="2854325"/>
          <p14:tracePt t="51964" x="5835650" y="2854325"/>
          <p14:tracePt t="51972" x="5851525" y="2854325"/>
          <p14:tracePt t="51980" x="5859463" y="2854325"/>
          <p14:tracePt t="51996" x="5867400" y="2854325"/>
          <p14:tracePt t="52105" x="5867400" y="2862263"/>
          <p14:tracePt t="52113" x="5859463" y="2862263"/>
          <p14:tracePt t="52197" x="5851525" y="2870200"/>
          <p14:tracePt t="52213" x="5843588" y="2870200"/>
          <p14:tracePt t="52221" x="5819775" y="2870200"/>
          <p14:tracePt t="52229" x="5811838" y="2870200"/>
          <p14:tracePt t="52236" x="5788025" y="2830513"/>
          <p14:tracePt t="52510" x="5780088" y="2830513"/>
          <p14:tracePt t="52517" x="5764213" y="2822575"/>
          <p14:tracePt t="52525" x="5756275" y="2814638"/>
          <p14:tracePt t="52533" x="5748338" y="2806700"/>
          <p14:tracePt t="52541" x="5748338" y="2798763"/>
          <p14:tracePt t="52549" x="5748338" y="2790825"/>
          <p14:tracePt t="52573" x="5748338" y="2782888"/>
          <p14:tracePt t="52637" x="5732463" y="2790825"/>
          <p14:tracePt t="52645" x="5724525" y="2798763"/>
          <p14:tracePt t="52653" x="5692775" y="2806700"/>
          <p14:tracePt t="52660" x="5667375" y="2814638"/>
          <p14:tracePt t="52668" x="5540375" y="2830513"/>
          <p14:tracePt t="52677" x="5508625" y="2830513"/>
          <p14:tracePt t="52684" x="5437188" y="2830513"/>
          <p14:tracePt t="52693" x="5318125" y="2830513"/>
          <p14:tracePt t="52700" x="5221288" y="2870200"/>
          <p14:tracePt t="52708" x="5141913" y="2870200"/>
          <p14:tracePt t="52717" x="5054600" y="2894013"/>
          <p14:tracePt t="52725" x="4991100" y="2909888"/>
          <p14:tracePt t="52732" x="4943475" y="2927350"/>
          <p14:tracePt t="52741" x="4943475" y="2935288"/>
          <p14:tracePt t="52749" x="4926013" y="2943225"/>
          <p14:tracePt t="52757" x="4902200" y="2959100"/>
          <p14:tracePt t="52836" x="4894263" y="2959100"/>
          <p14:tracePt t="52845" x="4894263" y="2967038"/>
          <p14:tracePt t="52853" x="4886325" y="2974975"/>
          <p14:tracePt t="52861" x="4878388" y="2982913"/>
          <p14:tracePt t="52869" x="4862513" y="2990850"/>
          <p14:tracePt t="52876" x="4862513" y="2998788"/>
          <p14:tracePt t="52884" x="4846638" y="3006725"/>
          <p14:tracePt t="52893" x="4830763" y="3014663"/>
          <p14:tracePt t="52900" x="4822825" y="3022600"/>
          <p14:tracePt t="52909" x="4814888" y="3038475"/>
          <p14:tracePt t="52917" x="4806950" y="3046413"/>
          <p14:tracePt t="52925" x="4775200" y="3054350"/>
          <p14:tracePt t="52932" x="4767263" y="3062288"/>
          <p14:tracePt t="52940" x="4759325" y="3070225"/>
          <p14:tracePt t="52949" x="4743450" y="3086100"/>
          <p14:tracePt t="52957" x="4727575" y="3094038"/>
          <p14:tracePt t="52966" x="4719638" y="3109913"/>
          <p14:tracePt t="52973" x="4711700" y="3109913"/>
          <p14:tracePt t="52982" x="4703763" y="3117850"/>
          <p14:tracePt t="52989" x="4703763" y="3125788"/>
          <p14:tracePt t="52997" x="4695825" y="3133725"/>
          <p14:tracePt t="53005" x="4695825" y="3149600"/>
          <p14:tracePt t="53012" x="4687888" y="3157538"/>
          <p14:tracePt t="53029" x="4679950" y="3173413"/>
          <p14:tracePt t="53037" x="4679950" y="3181350"/>
          <p14:tracePt t="53045" x="4679950" y="3189288"/>
          <p14:tracePt t="53052" x="4679950" y="3197225"/>
          <p14:tracePt t="53060" x="4672013" y="3197225"/>
          <p14:tracePt t="53068" x="4672013" y="3213100"/>
          <p14:tracePt t="53285" x="4656138" y="3221038"/>
          <p14:tracePt t="53309" x="4648200" y="3221038"/>
          <p14:tracePt t="53333" x="4640263" y="3221038"/>
          <p14:tracePt t="53431" x="4640263" y="3228975"/>
          <p14:tracePt t="53437" x="4632325" y="3228975"/>
          <p14:tracePt t="53445" x="4632325" y="3236913"/>
          <p14:tracePt t="54053" x="4624388" y="3197225"/>
          <p14:tracePt t="54061" x="4624388" y="3173413"/>
          <p14:tracePt t="54069" x="4624388" y="3165475"/>
          <p14:tracePt t="54255" x="4632325" y="3165475"/>
          <p14:tracePt t="54277" x="4640263" y="3173413"/>
          <p14:tracePt t="54293" x="4648200" y="3173413"/>
          <p14:tracePt t="54301" x="4648200" y="3181350"/>
          <p14:tracePt t="54309" x="4656138" y="3181350"/>
          <p14:tracePt t="54366" x="4648200" y="3181350"/>
          <p14:tracePt t="54421" x="4632325" y="3181350"/>
          <p14:tracePt t="54429" x="4616450" y="3173413"/>
          <p14:tracePt t="54438" x="4608513" y="3157538"/>
          <p14:tracePt t="54444" x="4592638" y="3149600"/>
          <p14:tracePt t="54452" x="4576763" y="3141663"/>
          <p14:tracePt t="54461" x="4567238" y="3133725"/>
          <p14:tracePt t="54468" x="4551363" y="3117850"/>
          <p14:tracePt t="54476" x="4543425" y="3109913"/>
          <p14:tracePt t="54485" x="4527550" y="3094038"/>
          <p14:tracePt t="54493" x="4519613" y="3094038"/>
          <p14:tracePt t="54502" x="4511675" y="3078163"/>
          <p14:tracePt t="54509" x="4503738" y="3078163"/>
          <p14:tracePt t="54518" x="4503738" y="3070225"/>
          <p14:tracePt t="54533" x="4495800" y="3070225"/>
          <p14:tracePt t="54541" x="4495800" y="3062288"/>
          <p14:tracePt t="54593" x="4487863" y="3062288"/>
          <p14:tracePt t="54604" x="4487863" y="3054350"/>
          <p14:tracePt t="54805" x="4479925" y="3054350"/>
          <p14:tracePt t="54820" x="4479925" y="3062288"/>
          <p14:tracePt t="54829" x="4479925" y="3070225"/>
          <p14:tracePt t="54837" x="4471988" y="3078163"/>
          <p14:tracePt t="54844" x="4448175" y="3101975"/>
          <p14:tracePt t="54853" x="4440238" y="3117850"/>
          <p14:tracePt t="54872" x="4416425" y="3141663"/>
          <p14:tracePt t="54876" x="4400550" y="3157538"/>
          <p14:tracePt t="54884" x="4384675" y="3165475"/>
          <p14:tracePt t="54897" x="4384675" y="3173413"/>
          <p14:tracePt t="54901" x="4376738" y="3181350"/>
          <p14:tracePt t="54908" x="4376738" y="3189288"/>
          <p14:tracePt t="54917" x="4360863" y="3189288"/>
          <p14:tracePt t="54932" x="4352925" y="3197225"/>
          <p14:tracePt t="54941" x="4352925" y="3205163"/>
          <p14:tracePt t="54949" x="4337050" y="3205163"/>
          <p14:tracePt t="54956" x="4337050" y="3213100"/>
          <p14:tracePt t="54965" x="4329113" y="3221038"/>
          <p14:tracePt t="54972" x="4321175" y="3228975"/>
          <p14:tracePt t="54981" x="4305300" y="3228975"/>
          <p14:tracePt t="54988" x="4305300" y="3236913"/>
          <p14:tracePt t="54997" x="4297363" y="3244850"/>
          <p14:tracePt t="55005" x="4289425" y="3244850"/>
          <p14:tracePt t="55013" x="4281488" y="3244850"/>
          <p14:tracePt t="55021" x="4273550" y="3244850"/>
          <p14:tracePt t="55030" x="4265613" y="3244850"/>
          <p14:tracePt t="55043" x="4249738" y="3244850"/>
          <p14:tracePt t="55050" x="4184650" y="3244850"/>
          <p14:tracePt t="55054" x="4097338" y="3244850"/>
          <p14:tracePt t="55060" x="4065588" y="3244850"/>
          <p14:tracePt t="55070" x="3962400" y="3244850"/>
          <p14:tracePt t="55077" x="3843338" y="3244850"/>
          <p14:tracePt t="55085" x="3730625" y="3244850"/>
          <p14:tracePt t="55093" x="3532188" y="3244850"/>
          <p14:tracePt t="55101" x="3252788" y="3244850"/>
          <p14:tracePt t="55108" x="2973388" y="3244850"/>
          <p14:tracePt t="55117" x="2751138" y="3236913"/>
          <p14:tracePt t="55124" x="2598738" y="3236913"/>
          <p14:tracePt t="55133" x="2447925" y="3236913"/>
          <p14:tracePt t="55141" x="2311400" y="3236913"/>
          <p14:tracePt t="55149" x="2224088" y="3236913"/>
          <p14:tracePt t="55156" x="2128838" y="3236913"/>
          <p14:tracePt t="55165" x="2025650" y="3236913"/>
          <p14:tracePt t="55172" x="1936750" y="3252788"/>
          <p14:tracePt t="55181" x="1873250" y="3270250"/>
          <p14:tracePt t="55188" x="1849438" y="3341688"/>
          <p14:tracePt t="55200" x="1833563" y="3357563"/>
          <p14:tracePt t="55205" x="1825625" y="3436938"/>
          <p14:tracePt t="55213" x="1825625" y="3500438"/>
          <p14:tracePt t="55221" x="1801813" y="3605213"/>
          <p14:tracePt t="55229" x="1793875" y="3756025"/>
          <p14:tracePt t="55237" x="1793875" y="3851275"/>
          <p14:tracePt t="55244" x="1793875" y="3956050"/>
          <p14:tracePt t="55253" x="1793875" y="4011613"/>
          <p14:tracePt t="55260" x="1793875" y="4027488"/>
          <p14:tracePt t="55277" x="1793875" y="4035425"/>
          <p14:tracePt t="55316" x="1793875" y="4027488"/>
          <p14:tracePt t="55325" x="1801813" y="4019550"/>
          <p14:tracePt t="55341" x="1809750" y="4011613"/>
          <p14:tracePt t="55353" x="1809750" y="4003675"/>
          <p14:tracePt t="55365" x="1817688" y="3995738"/>
          <p14:tracePt t="55372" x="1817688" y="3987800"/>
          <p14:tracePt t="55381" x="1825625" y="3979863"/>
          <p14:tracePt t="55397" x="1833563" y="3979863"/>
          <p14:tracePt t="55405" x="1833563" y="3963988"/>
          <p14:tracePt t="55420" x="1833563" y="3956050"/>
          <p14:tracePt t="55429" x="1833563" y="3948113"/>
          <p14:tracePt t="55437" x="1825625" y="3938588"/>
          <p14:tracePt t="55445" x="1817688" y="3922713"/>
          <p14:tracePt t="55453" x="1793875" y="3914775"/>
          <p14:tracePt t="55460" x="1770063" y="3906838"/>
          <p14:tracePt t="55469" x="1754188" y="3890963"/>
          <p14:tracePt t="55476" x="1706563" y="3890963"/>
          <p14:tracePt t="55485" x="1609725" y="3867150"/>
          <p14:tracePt t="55492" x="1498600" y="3851275"/>
          <p14:tracePt t="55500" x="1387475" y="3843338"/>
          <p14:tracePt t="55509" x="1323975" y="3827463"/>
          <p14:tracePt t="55517" x="1211263" y="3811588"/>
          <p14:tracePt t="55525" x="1123950" y="3795713"/>
          <p14:tracePt t="55532" x="1060450" y="3732213"/>
          <p14:tracePt t="55541" x="981075" y="3716338"/>
          <p14:tracePt t="55549" x="957263" y="3700463"/>
          <p14:tracePt t="55557" x="949325" y="3700463"/>
          <p14:tracePt t="55604" x="965200" y="3692525"/>
          <p14:tracePt t="55621" x="965200" y="3684588"/>
          <p14:tracePt t="55629" x="973138" y="3684588"/>
          <p14:tracePt t="55653" x="973138" y="3676650"/>
          <p14:tracePt t="55669" x="981075" y="3668713"/>
          <p14:tracePt t="55676" x="989013" y="3660775"/>
          <p14:tracePt t="55694" x="1004888" y="3652838"/>
          <p14:tracePt t="55709" x="1012825" y="3644900"/>
          <p14:tracePt t="55725" x="1012825" y="3636963"/>
          <p14:tracePt t="55733" x="1012825" y="3629025"/>
          <p14:tracePt t="55741" x="1020763" y="3629025"/>
          <p14:tracePt t="55805" x="1012825" y="3621088"/>
          <p14:tracePt t="55813" x="1004888" y="3621088"/>
          <p14:tracePt t="55821" x="996950" y="3621088"/>
          <p14:tracePt t="55828" x="981075" y="3621088"/>
          <p14:tracePt t="55837" x="957263" y="3613150"/>
          <p14:tracePt t="55845" x="941388" y="3613150"/>
          <p14:tracePt t="55854" x="925513" y="3605213"/>
          <p14:tracePt t="55860" x="876300" y="3605213"/>
          <p14:tracePt t="55871" x="860425" y="3605213"/>
          <p14:tracePt t="55886" x="852488" y="3605213"/>
          <p14:tracePt t="55941" x="852488" y="3613150"/>
          <p14:tracePt t="55965" x="868363" y="3613150"/>
          <p14:tracePt t="55973" x="876300" y="3613150"/>
          <p14:tracePt t="55981" x="884238" y="3613150"/>
          <p14:tracePt t="55988" x="917575" y="3605213"/>
          <p14:tracePt t="55997" x="1020763" y="3605213"/>
          <p14:tracePt t="56005" x="1139825" y="3605213"/>
          <p14:tracePt t="56013" x="1235075" y="3605213"/>
          <p14:tracePt t="56020" x="1363663" y="3605213"/>
          <p14:tracePt t="56029" x="1562100" y="3605213"/>
          <p14:tracePt t="56036" x="1714500" y="3605213"/>
          <p14:tracePt t="56044" x="1849438" y="3621088"/>
          <p14:tracePt t="56053" x="1968500" y="3621088"/>
          <p14:tracePt t="56060" x="2033588" y="3621088"/>
          <p14:tracePt t="56070" x="2073275" y="3621088"/>
          <p14:tracePt t="56076" x="2097088" y="3621088"/>
          <p14:tracePt t="56086" x="2112963" y="3621088"/>
          <p14:tracePt t="56093" x="2120900" y="3621088"/>
          <p14:tracePt t="56190" x="2136775" y="3621088"/>
          <p14:tracePt t="56198" x="2144713" y="3621088"/>
          <p14:tracePt t="56206" x="2168525" y="3621088"/>
          <p14:tracePt t="56213" x="2176463" y="3621088"/>
          <p14:tracePt t="56220" x="2216150" y="3621088"/>
          <p14:tracePt t="56229" x="2271713" y="3621088"/>
          <p14:tracePt t="56236" x="2335213" y="3621088"/>
          <p14:tracePt t="56245" x="2408238" y="3621088"/>
          <p14:tracePt t="56253" x="2527300" y="3621088"/>
          <p14:tracePt t="56261" x="2622550" y="3621088"/>
          <p14:tracePt t="56269" x="2725738" y="3621088"/>
          <p14:tracePt t="56276" x="2814638" y="3621088"/>
          <p14:tracePt t="56284" x="2909888" y="3621088"/>
          <p14:tracePt t="56292" x="3013075" y="3621088"/>
          <p14:tracePt t="56301" x="3125788" y="3621088"/>
          <p14:tracePt t="56309" x="3221038" y="3621088"/>
          <p14:tracePt t="56316" x="3268663" y="3621088"/>
          <p14:tracePt t="56325" x="3348038" y="3621088"/>
          <p14:tracePt t="56333" x="3387725" y="3621088"/>
          <p14:tracePt t="56341" x="3403600" y="3621088"/>
          <p14:tracePt t="56349" x="3411538" y="3629025"/>
          <p14:tracePt t="56357" x="3427413" y="3629025"/>
          <p14:tracePt t="56373" x="3435350" y="3629025"/>
          <p14:tracePt t="56501" x="3443288" y="3629025"/>
          <p14:tracePt t="56509" x="3459163" y="3629025"/>
          <p14:tracePt t="56516" x="3467100" y="3629025"/>
          <p14:tracePt t="56524" x="3484563" y="3629025"/>
          <p14:tracePt t="56533" x="3500438" y="3629025"/>
          <p14:tracePt t="56541" x="3524250" y="3629025"/>
          <p14:tracePt t="56549" x="3540125" y="3629025"/>
          <p14:tracePt t="56557" x="3579813" y="3629025"/>
          <p14:tracePt t="56565" x="3587750" y="3629025"/>
          <p14:tracePt t="56573" x="3595688" y="3629025"/>
          <p14:tracePt t="56581" x="3611563" y="3629025"/>
          <p14:tracePt t="56588" x="3619500" y="3629025"/>
          <p14:tracePt t="56604" x="3635375" y="3629025"/>
          <p14:tracePt t="56613" x="3643313" y="3629025"/>
          <p14:tracePt t="56629" x="3651250" y="3629025"/>
          <p14:tracePt t="56637" x="3659188" y="3629025"/>
          <p14:tracePt t="56701" x="3651250" y="3629025"/>
          <p14:tracePt t="56708" x="3643313" y="3636963"/>
          <p14:tracePt t="56717" x="3627438" y="3636963"/>
          <p14:tracePt t="56725" x="3587750" y="3636963"/>
          <p14:tracePt t="56732" x="3532188" y="3652838"/>
          <p14:tracePt t="56741" x="3467100" y="3652838"/>
          <p14:tracePt t="56749" x="3419475" y="3660775"/>
          <p14:tracePt t="56757" x="3276600" y="3668713"/>
          <p14:tracePt t="56765" x="3244850" y="3668713"/>
          <p14:tracePt t="56773" x="3197225" y="3668713"/>
          <p14:tracePt t="56781" x="3117850" y="3668713"/>
          <p14:tracePt t="56788" x="3100388" y="3668713"/>
          <p14:tracePt t="56797" x="3076575" y="3668713"/>
          <p14:tracePt t="56804" x="3068638" y="3668713"/>
          <p14:tracePt t="56821" x="3060700" y="3668713"/>
          <p14:tracePt t="56829" x="3052763" y="3668713"/>
          <p14:tracePt t="56844" x="3044825" y="3668713"/>
          <p14:tracePt t="56852" x="2989263" y="3668713"/>
          <p14:tracePt t="56861" x="2925763" y="3668713"/>
          <p14:tracePt t="56865" x="2798763" y="3668713"/>
          <p14:tracePt t="56877" x="2606675" y="3668713"/>
          <p14:tracePt t="56886" x="2366963" y="3668713"/>
          <p14:tracePt t="56892" x="2057400" y="3652838"/>
          <p14:tracePt t="56901" x="1690688" y="3652838"/>
          <p14:tracePt t="56909" x="1450975" y="3644900"/>
          <p14:tracePt t="56917" x="1139825" y="3629025"/>
          <p14:tracePt t="56924" x="900113" y="3613150"/>
          <p14:tracePt t="56933" x="749300" y="3613150"/>
          <p14:tracePt t="56941" x="638175" y="3613150"/>
          <p14:tracePt t="56949" x="525463" y="3613150"/>
          <p14:tracePt t="56957" x="509588" y="3613150"/>
          <p14:tracePt t="56965" x="493713" y="3613150"/>
          <p14:tracePt t="56972" x="485775" y="3613150"/>
          <p14:tracePt t="57109" x="485775" y="3605213"/>
          <p14:tracePt t="57132" x="493713" y="3595688"/>
          <p14:tracePt t="57140" x="501650" y="3595688"/>
          <p14:tracePt t="57156" x="517525" y="3587750"/>
          <p14:tracePt t="57168" x="525463" y="3587750"/>
          <p14:tracePt t="57172" x="541338" y="3579813"/>
          <p14:tracePt t="57180" x="558800" y="3579813"/>
          <p14:tracePt t="57188" x="638175" y="3579813"/>
          <p14:tracePt t="57197" x="701675" y="3579813"/>
          <p14:tracePt t="57204" x="804863" y="3579813"/>
          <p14:tracePt t="57213" x="860425" y="3579813"/>
          <p14:tracePt t="57220" x="925513" y="3579813"/>
          <p14:tracePt t="57229" x="1084263" y="3579813"/>
          <p14:tracePt t="57237" x="1171575" y="3579813"/>
          <p14:tracePt t="57245" x="1258888" y="3579813"/>
          <p14:tracePt t="57253" x="1308100" y="3579813"/>
          <p14:tracePt t="57260" x="1419225" y="3579813"/>
          <p14:tracePt t="57268" x="1458913" y="3579813"/>
          <p14:tracePt t="57277" x="1474788" y="3579813"/>
          <p14:tracePt t="57285" x="1498600" y="3579813"/>
          <p14:tracePt t="57293" x="1506538" y="3579813"/>
          <p14:tracePt t="57302" x="1514475" y="3579813"/>
          <p14:tracePt t="57958" x="1546225" y="3571875"/>
          <p14:tracePt t="57966" x="1585913" y="3571875"/>
          <p14:tracePt t="57973" x="1706563" y="3571875"/>
          <p14:tracePt t="57981" x="1770063" y="3571875"/>
          <p14:tracePt t="57989" x="1960563" y="3571875"/>
          <p14:tracePt t="57997" x="2200275" y="3571875"/>
          <p14:tracePt t="58005" x="2351088" y="3571875"/>
          <p14:tracePt t="58012" x="2566988" y="3571875"/>
          <p14:tracePt t="58020" x="2717800" y="3571875"/>
          <p14:tracePt t="58029" x="2878138" y="3579813"/>
          <p14:tracePt t="58036" x="2981325" y="3579813"/>
          <p14:tracePt t="58044" x="3068638" y="3587750"/>
          <p14:tracePt t="58053" x="3100388" y="3587750"/>
          <p14:tracePt t="58060" x="3149600" y="3595688"/>
          <p14:tracePt t="58068" x="3173413" y="3595688"/>
          <p14:tracePt t="58077" x="3181350" y="3595688"/>
          <p14:tracePt t="58084" x="3197225" y="3595688"/>
          <p14:tracePt t="58092" x="3213100" y="3595688"/>
          <p14:tracePt t="58101" x="3228975" y="3595688"/>
          <p14:tracePt t="58108" x="3244850" y="3595688"/>
          <p14:tracePt t="58116" x="3252788" y="3595688"/>
          <p14:tracePt t="58125" x="3268663" y="3595688"/>
          <p14:tracePt t="58134" x="3284538" y="3595688"/>
          <p14:tracePt t="58141" x="3292475" y="3595688"/>
          <p14:tracePt t="58150" x="3300413" y="3605213"/>
          <p14:tracePt t="58157" x="3316288" y="3605213"/>
          <p14:tracePt t="58166" x="3324225" y="3605213"/>
          <p14:tracePt t="58172" x="3332163" y="3605213"/>
          <p14:tracePt t="58182" x="3340100" y="3605213"/>
          <p14:tracePt t="58189" x="3355975" y="3605213"/>
          <p14:tracePt t="58197" x="3363913" y="3605213"/>
          <p14:tracePt t="58205" x="3379788" y="3613150"/>
          <p14:tracePt t="58213" x="3459163" y="3613150"/>
          <p14:tracePt t="58221" x="3492500" y="3613150"/>
          <p14:tracePt t="58229" x="3563938" y="3613150"/>
          <p14:tracePt t="58237" x="3619500" y="3613150"/>
          <p14:tracePt t="58245" x="3683000" y="3613150"/>
          <p14:tracePt t="58253" x="3786188" y="3613150"/>
          <p14:tracePt t="58261" x="3875088" y="3613150"/>
          <p14:tracePt t="58268" x="3970338" y="3613150"/>
          <p14:tracePt t="58277" x="4129088" y="3613150"/>
          <p14:tracePt t="58284" x="4416425" y="3595688"/>
          <p14:tracePt t="58293" x="4527550" y="3595688"/>
          <p14:tracePt t="58301" x="4664075" y="3587750"/>
          <p14:tracePt t="58308" x="4862513" y="3571875"/>
          <p14:tracePt t="58317" x="4975225" y="3571875"/>
          <p14:tracePt t="58324" x="5110163" y="3571875"/>
          <p14:tracePt t="58332" x="5260975" y="3571875"/>
          <p14:tracePt t="58340" x="5373688" y="3563938"/>
          <p14:tracePt t="58349" x="5453063" y="3563938"/>
          <p14:tracePt t="58357" x="5476875" y="3556000"/>
          <p14:tracePt t="58366" x="5492750" y="3556000"/>
          <p14:tracePt t="58373" x="5500688" y="3556000"/>
          <p14:tracePt t="58548" x="5492750" y="3556000"/>
          <p14:tracePt t="58557" x="5484813" y="3563938"/>
          <p14:tracePt t="58565" x="5476875" y="3571875"/>
          <p14:tracePt t="58573" x="5461000" y="3571875"/>
          <p14:tracePt t="58581" x="5389563" y="3563938"/>
          <p14:tracePt t="58589" x="5381625" y="3563938"/>
          <p14:tracePt t="58815" x="5373688" y="3563938"/>
          <p14:tracePt t="58823" x="5357813" y="3563938"/>
          <p14:tracePt t="58829" x="5341938" y="3563938"/>
          <p14:tracePt t="58837" x="5341938" y="3556000"/>
          <p14:tracePt t="58869" x="5334000" y="3556000"/>
          <p14:tracePt t="58876" x="5300663" y="3556000"/>
          <p14:tracePt t="58884" x="5284788" y="3556000"/>
          <p14:tracePt t="58893" x="5205413" y="3556000"/>
          <p14:tracePt t="58900" x="5141913" y="3548063"/>
          <p14:tracePt t="58908" x="5070475" y="3548063"/>
          <p14:tracePt t="58916" x="4951413" y="3548063"/>
          <p14:tracePt t="58924" x="4806950" y="3532188"/>
          <p14:tracePt t="58933" x="4584700" y="3524250"/>
          <p14:tracePt t="58941" x="4297363" y="3508375"/>
          <p14:tracePt t="58949" x="4105275" y="3508375"/>
          <p14:tracePt t="58957" x="3883025" y="3508375"/>
          <p14:tracePt t="58965" x="3603625" y="3508375"/>
          <p14:tracePt t="58972" x="3451225" y="3508375"/>
          <p14:tracePt t="58981" x="3236913" y="3508375"/>
          <p14:tracePt t="58989" x="3084513" y="3508375"/>
          <p14:tracePt t="58997" x="2965450" y="3508375"/>
          <p14:tracePt t="59004" x="2838450" y="3508375"/>
          <p14:tracePt t="59013" x="2686050" y="3508375"/>
          <p14:tracePt t="59021" x="2566988" y="3508375"/>
          <p14:tracePt t="59029" x="2463800" y="3508375"/>
          <p14:tracePt t="59037" x="2374900" y="3508375"/>
          <p14:tracePt t="59045" x="2311400" y="3508375"/>
          <p14:tracePt t="59054" x="2239963" y="3508375"/>
          <p14:tracePt t="59060" x="2184400" y="3508375"/>
          <p14:tracePt t="59069" x="2089150" y="3516313"/>
          <p14:tracePt t="59077" x="2017713" y="3524250"/>
          <p14:tracePt t="59085" x="1928813" y="3524250"/>
          <p14:tracePt t="59093" x="1897063" y="3532188"/>
          <p14:tracePt t="59101" x="1849438" y="3532188"/>
          <p14:tracePt t="59121" x="1746250" y="3540125"/>
          <p14:tracePt t="59124" x="1738313" y="3540125"/>
          <p14:tracePt t="59133" x="1730375" y="3540125"/>
          <p14:tracePt t="59140" x="1714500" y="3548063"/>
          <p14:tracePt t="59156" x="1706563" y="3548063"/>
          <p14:tracePt t="59365" x="1698625" y="3548063"/>
          <p14:tracePt t="59380" x="1690688" y="3548063"/>
          <p14:tracePt t="59389" x="1682750" y="3548063"/>
          <p14:tracePt t="59396" x="1674813" y="3548063"/>
          <p14:tracePt t="59404" x="1666875" y="3548063"/>
          <p14:tracePt t="59420" x="1658938" y="3548063"/>
          <p14:tracePt t="59429" x="1651000" y="3548063"/>
          <p14:tracePt t="59437" x="1641475" y="3548063"/>
          <p14:tracePt t="59455" x="1633538" y="3548063"/>
          <p14:tracePt t="59765" x="1617663" y="3548063"/>
          <p14:tracePt t="59773" x="1609725" y="3548063"/>
          <p14:tracePt t="59781" x="1601788" y="3548063"/>
          <p14:tracePt t="59790" x="1577975" y="3548063"/>
          <p14:tracePt t="59797" x="1562100" y="3548063"/>
          <p14:tracePt t="59806" x="1538288" y="3548063"/>
          <p14:tracePt t="59813" x="1490663" y="3548063"/>
          <p14:tracePt t="59821" x="1458913" y="3548063"/>
          <p14:tracePt t="59829" x="1443038" y="3548063"/>
          <p14:tracePt t="59837" x="1395413" y="3548063"/>
          <p14:tracePt t="59845" x="1363663" y="3548063"/>
          <p14:tracePt t="59856" x="1347788" y="3548063"/>
          <p14:tracePt t="59863" x="1300163" y="3548063"/>
          <p14:tracePt t="59875" x="1292225" y="3548063"/>
          <p14:tracePt t="59877" x="1284288" y="3548063"/>
          <p14:tracePt t="60037" x="1292225" y="3540125"/>
          <p14:tracePt t="60048" x="1300163" y="3540125"/>
          <p14:tracePt t="60053" x="1308100" y="3540125"/>
          <p14:tracePt t="60061" x="1316038" y="3532188"/>
          <p14:tracePt t="60068" x="1331913" y="3532188"/>
          <p14:tracePt t="60077" x="1355725" y="3524250"/>
          <p14:tracePt t="60085" x="1371600" y="3524250"/>
          <p14:tracePt t="60093" x="1387475" y="3524250"/>
          <p14:tracePt t="60101" x="1411288" y="3524250"/>
          <p14:tracePt t="60109" x="1427163" y="3524250"/>
          <p14:tracePt t="60117" x="1466850" y="3516313"/>
          <p14:tracePt t="60125" x="1490663" y="3516313"/>
          <p14:tracePt t="60133" x="1514475" y="3508375"/>
          <p14:tracePt t="60141" x="1522413" y="3508375"/>
          <p14:tracePt t="60149" x="1546225" y="3500438"/>
          <p14:tracePt t="60165" x="1562100" y="3500438"/>
          <p14:tracePt t="60172" x="1570038" y="3500438"/>
          <p14:tracePt t="60180" x="1577975" y="3500438"/>
          <p14:tracePt t="60189" x="1593850" y="3500438"/>
          <p14:tracePt t="60200" x="1609725" y="3500438"/>
          <p14:tracePt t="60205" x="1625600" y="3500438"/>
          <p14:tracePt t="60213" x="1633538" y="3500438"/>
          <p14:tracePt t="60220" x="1682750" y="3492500"/>
          <p14:tracePt t="60229" x="1698625" y="3492500"/>
          <p14:tracePt t="60237" x="1722438" y="3492500"/>
          <p14:tracePt t="60245" x="1730375" y="3492500"/>
          <p14:tracePt t="60253" x="1746250" y="3492500"/>
          <p14:tracePt t="60261" x="1754188" y="3492500"/>
          <p14:tracePt t="60269" x="1770063" y="3492500"/>
          <p14:tracePt t="60277" x="1778000" y="3492500"/>
          <p14:tracePt t="60293" x="1778000" y="3484563"/>
          <p14:tracePt t="60300" x="1785938" y="3484563"/>
          <p14:tracePt t="60309" x="1793875" y="3484563"/>
          <p14:tracePt t="60357" x="1801813" y="3484563"/>
          <p14:tracePt t="60631" x="1809750" y="3484563"/>
          <p14:tracePt t="60638" x="1825625" y="3484563"/>
          <p14:tracePt t="60645" x="1849438" y="3484563"/>
          <p14:tracePt t="60657" x="1857375" y="3484563"/>
          <p14:tracePt t="60660" x="1873250" y="3484563"/>
          <p14:tracePt t="60669" x="1881188" y="3484563"/>
          <p14:tracePt t="60676" x="1889125" y="3484563"/>
          <p14:tracePt t="60684" x="1897063" y="3484563"/>
          <p14:tracePt t="60693" x="1912938" y="3484563"/>
          <p14:tracePt t="60708" x="1920875" y="3484563"/>
          <p14:tracePt t="61071" x="1928813" y="3484563"/>
          <p14:tracePt t="61076" x="1936750" y="3484563"/>
          <p14:tracePt t="61084" x="1944688" y="3484563"/>
          <p14:tracePt t="61092" x="1968500" y="3484563"/>
          <p14:tracePt t="61101" x="1992313" y="3484563"/>
          <p14:tracePt t="61110" x="2025650" y="3484563"/>
          <p14:tracePt t="61119" x="2065338" y="3484563"/>
          <p14:tracePt t="61128" x="2152650" y="3484563"/>
          <p14:tracePt t="61132" x="2168525" y="3484563"/>
          <p14:tracePt t="61141" x="2208213" y="3484563"/>
          <p14:tracePt t="61149" x="2263775" y="3492500"/>
          <p14:tracePt t="61156" x="2279650" y="3492500"/>
          <p14:tracePt t="61165" x="2287588" y="3492500"/>
          <p14:tracePt t="61173" x="2303463" y="3492500"/>
          <p14:tracePt t="61188" x="2311400" y="3492500"/>
          <p14:tracePt t="61269" x="2319338" y="3492500"/>
          <p14:tracePt t="61277" x="2319338" y="3484563"/>
          <p14:tracePt t="61284" x="2327275" y="3484563"/>
          <p14:tracePt t="61300" x="2335213" y="3484563"/>
          <p14:tracePt t="61308" x="2335213" y="3476625"/>
          <p14:tracePt t="61317" x="2343150" y="3476625"/>
          <p14:tracePt t="61412" x="2335213" y="3476625"/>
          <p14:tracePt t="61421" x="2319338" y="3484563"/>
          <p14:tracePt t="61428" x="2247900" y="3484563"/>
          <p14:tracePt t="61437" x="2168525" y="3484563"/>
          <p14:tracePt t="61445" x="2049463" y="3484563"/>
          <p14:tracePt t="61452" x="1976438" y="3484563"/>
          <p14:tracePt t="61461" x="1857375" y="3484563"/>
          <p14:tracePt t="61468" x="1793875" y="3484563"/>
          <p14:tracePt t="61477" x="1754188" y="3484563"/>
          <p14:tracePt t="61485" x="1730375" y="3484563"/>
          <p14:tracePt t="61493" x="1714500" y="3484563"/>
          <p14:tracePt t="61501" x="1706563" y="3484563"/>
          <p14:tracePt t="61509" x="1698625" y="3484563"/>
          <p14:tracePt t="62085" x="1706563" y="3484563"/>
          <p14:tracePt t="62093" x="1714500" y="3484563"/>
          <p14:tracePt t="62101" x="1722438" y="3484563"/>
          <p14:tracePt t="62110" x="1730375" y="3484563"/>
          <p14:tracePt t="62117" x="1738313" y="3484563"/>
          <p14:tracePt t="62127" x="1746250" y="3484563"/>
          <p14:tracePt t="62142" x="1754188" y="3484563"/>
          <p14:tracePt t="62157" x="1762125" y="3476625"/>
          <p14:tracePt t="62164" x="1770063" y="3476625"/>
          <p14:tracePt t="62172" x="1778000" y="3476625"/>
          <p14:tracePt t="62181" x="1785938" y="3468688"/>
          <p14:tracePt t="62189" x="1793875" y="3468688"/>
          <p14:tracePt t="62196" x="1833563" y="3468688"/>
          <p14:tracePt t="62205" x="1920875" y="3468688"/>
          <p14:tracePt t="62213" x="2017713" y="3468688"/>
          <p14:tracePt t="62221" x="2144713" y="3468688"/>
          <p14:tracePt t="62228" x="2295525" y="3468688"/>
          <p14:tracePt t="62236" x="2447925" y="3468688"/>
          <p14:tracePt t="62244" x="2582863" y="3468688"/>
          <p14:tracePt t="62253" x="2733675" y="3468688"/>
          <p14:tracePt t="62260" x="2798763" y="3468688"/>
          <p14:tracePt t="62269" x="2925763" y="3468688"/>
          <p14:tracePt t="62276" x="3013075" y="3468688"/>
          <p14:tracePt t="62285" x="3076575" y="3468688"/>
          <p14:tracePt t="62292" x="3092450" y="3468688"/>
          <p14:tracePt t="62301" x="3117850" y="3468688"/>
          <p14:tracePt t="62309" x="3125788" y="3468688"/>
          <p14:tracePt t="62317" x="3133725" y="3468688"/>
          <p14:tracePt t="64775" x="3117850" y="3468688"/>
          <p14:tracePt t="64781" x="3084513" y="3468688"/>
          <p14:tracePt t="64788" x="3068638" y="3468688"/>
          <p14:tracePt t="64796" x="3044825" y="3468688"/>
          <p14:tracePt t="64804" x="3013075" y="3468688"/>
          <p14:tracePt t="64812" x="2973388" y="3468688"/>
          <p14:tracePt t="64821" x="2917825" y="3468688"/>
          <p14:tracePt t="64829" x="2886075" y="3468688"/>
          <p14:tracePt t="64836" x="2870200" y="3468688"/>
          <p14:tracePt t="64844" x="2846388" y="3468688"/>
          <p14:tracePt t="64853" x="2814638" y="3468688"/>
          <p14:tracePt t="64861" x="2798763" y="3468688"/>
          <p14:tracePt t="64869" x="2741613" y="3468688"/>
          <p14:tracePt t="64884" x="2606675" y="3468688"/>
          <p14:tracePt t="64893" x="2495550" y="3468688"/>
          <p14:tracePt t="64901" x="2432050" y="3468688"/>
          <p14:tracePt t="64909" x="2319338" y="3468688"/>
          <p14:tracePt t="64916" x="2208213" y="3468688"/>
          <p14:tracePt t="64924" x="2112963" y="3468688"/>
          <p14:tracePt t="64933" x="2041525" y="3468688"/>
          <p14:tracePt t="64941" x="1920875" y="3468688"/>
          <p14:tracePt t="64949" x="1857375" y="3468688"/>
          <p14:tracePt t="64956" x="1817688" y="3468688"/>
          <p14:tracePt t="64965" x="1762125" y="3468688"/>
          <p14:tracePt t="64973" x="1754188" y="3468688"/>
          <p14:tracePt t="64982" x="1730375" y="3468688"/>
          <p14:tracePt t="64989" x="1722438" y="3468688"/>
          <p14:tracePt t="64996" x="1714500" y="3468688"/>
          <p14:tracePt t="65004" x="1698625" y="3468688"/>
          <p14:tracePt t="65012" x="1698625" y="3476625"/>
          <p14:tracePt t="65020" x="1690688" y="3484563"/>
          <p14:tracePt t="65030" x="1674813" y="3484563"/>
          <p14:tracePt t="65037" x="1651000" y="3492500"/>
          <p14:tracePt t="65045" x="1641475" y="3500438"/>
          <p14:tracePt t="65050" x="1601788" y="3508375"/>
          <p14:tracePt t="65060" x="1570038" y="3524250"/>
          <p14:tracePt t="65069" x="1554163" y="3532188"/>
          <p14:tracePt t="65076" x="1538288" y="3540125"/>
          <p14:tracePt t="65084" x="1522413" y="3548063"/>
          <p14:tracePt t="65093" x="1514475" y="3556000"/>
          <p14:tracePt t="65109" x="1498600" y="3563938"/>
          <p14:tracePt t="65125" x="1490663" y="3571875"/>
          <p14:tracePt t="65237" x="1498600" y="3571875"/>
          <p14:tracePt t="65245" x="1506538" y="3563938"/>
          <p14:tracePt t="65253" x="1514475" y="3563938"/>
          <p14:tracePt t="65261" x="1530350" y="3556000"/>
          <p14:tracePt t="65269" x="1554163" y="3548063"/>
          <p14:tracePt t="65277" x="1570038" y="3548063"/>
          <p14:tracePt t="65284" x="1577975" y="3548063"/>
          <p14:tracePt t="65292" x="1601788" y="3548063"/>
          <p14:tracePt t="65300" x="1617663" y="3548063"/>
          <p14:tracePt t="65308" x="1625600" y="3548063"/>
          <p14:tracePt t="65317" x="1651000" y="3548063"/>
          <p14:tracePt t="65325" x="1666875" y="3548063"/>
          <p14:tracePt t="65333" x="1674813" y="3548063"/>
          <p14:tracePt t="65341" x="1722438" y="3548063"/>
          <p14:tracePt t="65352" x="1762125" y="3548063"/>
          <p14:tracePt t="65356" x="1833563" y="3548063"/>
          <p14:tracePt t="65365" x="1944688" y="3548063"/>
          <p14:tracePt t="65372" x="2065338" y="3548063"/>
          <p14:tracePt t="65381" x="2136775" y="3548063"/>
          <p14:tracePt t="65388" x="2311400" y="3548063"/>
          <p14:tracePt t="65396" x="2408238" y="3548063"/>
          <p14:tracePt t="65404" x="2535238" y="3548063"/>
          <p14:tracePt t="65412" x="2590800" y="3548063"/>
          <p14:tracePt t="65421" x="2686050" y="3548063"/>
          <p14:tracePt t="65429" x="2733675" y="3548063"/>
          <p14:tracePt t="65437" x="2782888" y="3548063"/>
          <p14:tracePt t="65444" x="2798763" y="3548063"/>
          <p14:tracePt t="65453" x="2806700" y="3548063"/>
          <p14:tracePt t="65460" x="2814638" y="3548063"/>
          <p14:tracePt t="65517" x="2822575" y="3548063"/>
          <p14:tracePt t="65525" x="2830513" y="3548063"/>
          <p14:tracePt t="65533" x="2854325" y="3548063"/>
          <p14:tracePt t="65541" x="2870200" y="3548063"/>
          <p14:tracePt t="65548" x="2909888" y="3548063"/>
          <p14:tracePt t="65557" x="2997200" y="3548063"/>
          <p14:tracePt t="65565" x="3092450" y="3548063"/>
          <p14:tracePt t="65574" x="3197225" y="3556000"/>
          <p14:tracePt t="65582" x="3348038" y="3563938"/>
          <p14:tracePt t="65589" x="3411538" y="3563938"/>
          <p14:tracePt t="65598" x="3540125" y="3571875"/>
          <p14:tracePt t="65604" x="3698875" y="3571875"/>
          <p14:tracePt t="65613" x="3851275" y="3571875"/>
          <p14:tracePt t="65620" x="3922713" y="3571875"/>
          <p14:tracePt t="65629" x="4010025" y="3571875"/>
          <p14:tracePt t="65637" x="4041775" y="3571875"/>
          <p14:tracePt t="65645" x="4057650" y="3571875"/>
          <p14:tracePt t="65657" x="4081463" y="3571875"/>
          <p14:tracePt t="65669" x="4089400" y="3571875"/>
          <p14:tracePt t="66013" x="4097338" y="3571875"/>
          <p14:tracePt t="66113" x="4105275" y="3571875"/>
          <p14:tracePt t="66118" x="4113213" y="3571875"/>
          <p14:tracePt t="66189" x="4121150" y="3571875"/>
          <p14:tracePt t="66197" x="4129088" y="3571875"/>
          <p14:tracePt t="66205" x="4137025" y="3571875"/>
          <p14:tracePt t="66212" x="4160838" y="3571875"/>
          <p14:tracePt t="66221" x="4176713" y="3571875"/>
          <p14:tracePt t="66229" x="4184650" y="3571875"/>
          <p14:tracePt t="66236" x="4241800" y="3571875"/>
          <p14:tracePt t="66244" x="4249738" y="3571875"/>
          <p14:tracePt t="66252" x="4265613" y="3571875"/>
          <p14:tracePt t="66265" x="4289425" y="3571875"/>
          <p14:tracePt t="66269" x="4297363" y="3571875"/>
          <p14:tracePt t="66277" x="4313238" y="3571875"/>
          <p14:tracePt t="66285" x="4321175" y="3571875"/>
          <p14:tracePt t="66292" x="4329113" y="3571875"/>
          <p14:tracePt t="66301" x="4337050" y="3571875"/>
          <p14:tracePt t="66309" x="4344988" y="3571875"/>
          <p14:tracePt t="66316" x="4352925" y="3571875"/>
          <p14:tracePt t="66326" x="4360863" y="3571875"/>
          <p14:tracePt t="66342" x="4376738" y="3571875"/>
          <p14:tracePt t="66358" x="4384675" y="3571875"/>
          <p14:tracePt t="66364" x="4400550" y="3571875"/>
          <p14:tracePt t="66372" x="4408488" y="3571875"/>
          <p14:tracePt t="66381" x="4416425" y="3563938"/>
          <p14:tracePt t="66389" x="4424363" y="3563938"/>
          <p14:tracePt t="66397" x="4440238" y="3563938"/>
          <p14:tracePt t="66405" x="4448175" y="3563938"/>
          <p14:tracePt t="66413" x="4464050" y="3563938"/>
          <p14:tracePt t="66421" x="4479925" y="3563938"/>
          <p14:tracePt t="66428" x="4487863" y="3556000"/>
          <p14:tracePt t="66436" x="4495800" y="3556000"/>
          <p14:tracePt t="66444" x="4503738" y="3556000"/>
          <p14:tracePt t="66453" x="4559300" y="3556000"/>
          <p14:tracePt t="66460" x="4567238" y="3556000"/>
          <p14:tracePt t="66468" x="4584700" y="3556000"/>
          <p14:tracePt t="66477" x="4632325" y="3556000"/>
          <p14:tracePt t="66485" x="4664075" y="3556000"/>
          <p14:tracePt t="66493" x="4679950" y="3556000"/>
          <p14:tracePt t="66501" x="4703763" y="3556000"/>
          <p14:tracePt t="66509" x="4767263" y="3556000"/>
          <p14:tracePt t="66516" x="4783138" y="3556000"/>
          <p14:tracePt t="66525" x="4830763" y="3556000"/>
          <p14:tracePt t="66532" x="4862513" y="3556000"/>
          <p14:tracePt t="66542" x="4910138" y="3556000"/>
          <p14:tracePt t="66549" x="4959350" y="3556000"/>
          <p14:tracePt t="66558" x="4991100" y="3556000"/>
          <p14:tracePt t="66565" x="5038725" y="3556000"/>
          <p14:tracePt t="66573" x="5062538" y="3556000"/>
          <p14:tracePt t="66581" x="5094288" y="3548063"/>
          <p14:tracePt t="66589" x="5110163" y="3548063"/>
          <p14:tracePt t="66597" x="5157788" y="3548063"/>
          <p14:tracePt t="66605" x="5165725" y="3548063"/>
          <p14:tracePt t="66613" x="5213350" y="3548063"/>
          <p14:tracePt t="66621" x="5237163" y="3540125"/>
          <p14:tracePt t="66628" x="5245100" y="3540125"/>
          <p14:tracePt t="66637" x="5260975" y="3532188"/>
          <p14:tracePt t="66644" x="5284788" y="3532188"/>
          <p14:tracePt t="66652" x="5292725" y="3532188"/>
          <p14:tracePt t="66660" x="5292725" y="3516313"/>
          <p14:tracePt t="66669" x="5310188" y="3516313"/>
          <p14:tracePt t="66685" x="5310188" y="3500438"/>
          <p14:tracePt t="66692" x="5318125" y="3500438"/>
          <p14:tracePt t="66741" x="5318125" y="3492500"/>
          <p14:tracePt t="66757" x="5326063" y="3492500"/>
          <p14:tracePt t="66765" x="5334000" y="3484563"/>
          <p14:tracePt t="66780" x="5341938" y="3484563"/>
          <p14:tracePt t="66797" x="5349875" y="3484563"/>
          <p14:tracePt t="66813" x="5357813" y="3484563"/>
          <p14:tracePt t="66820" x="5357813" y="3476625"/>
          <p14:tracePt t="66837" x="5365750" y="3476625"/>
          <p14:tracePt t="66844" x="5373688" y="3476625"/>
          <p14:tracePt t="66853" x="5389563" y="3468688"/>
          <p14:tracePt t="66860" x="5389563" y="3460750"/>
          <p14:tracePt t="66877" x="5429250" y="3444875"/>
          <p14:tracePt t="66885" x="5445125" y="3429000"/>
          <p14:tracePt t="66893" x="5468938" y="3413125"/>
          <p14:tracePt t="66901" x="5476875" y="3389313"/>
          <p14:tracePt t="66909" x="5524500" y="3373438"/>
          <p14:tracePt t="66916" x="5556250" y="3357563"/>
          <p14:tracePt t="66925" x="5619750" y="3325813"/>
          <p14:tracePt t="66932" x="5635625" y="3309938"/>
          <p14:tracePt t="66944" x="5659438" y="3294063"/>
          <p14:tracePt t="66949" x="5676900" y="3286125"/>
          <p14:tracePt t="66957" x="5692775" y="3270250"/>
          <p14:tracePt t="66966" x="5716588" y="3270250"/>
          <p14:tracePt t="66972" x="5732463" y="3252788"/>
          <p14:tracePt t="66980" x="5740400" y="3244850"/>
          <p14:tracePt t="66989" x="5764213" y="3228975"/>
          <p14:tracePt t="66996" x="5780088" y="3221038"/>
          <p14:tracePt t="67005" x="5780088" y="3205163"/>
          <p14:tracePt t="67013" x="5795963" y="3197225"/>
          <p14:tracePt t="67020" x="5803900" y="3181350"/>
          <p14:tracePt t="67029" x="5819775" y="3165475"/>
          <p14:tracePt t="67037" x="5819775" y="3157538"/>
          <p14:tracePt t="67044" x="5835650" y="3133725"/>
          <p14:tracePt t="67052" x="5883275" y="3117850"/>
          <p14:tracePt t="67060" x="5899150" y="3070225"/>
          <p14:tracePt t="67069" x="5907088" y="3046413"/>
          <p14:tracePt t="67077" x="5922963" y="3022600"/>
          <p14:tracePt t="67085" x="5930900" y="3006725"/>
          <p14:tracePt t="67093" x="5946775" y="2982913"/>
          <p14:tracePt t="67101" x="5954713" y="2967038"/>
          <p14:tracePt t="67110" x="5962650" y="2927350"/>
          <p14:tracePt t="67119" x="5970588" y="2870200"/>
          <p14:tracePt t="67127" x="5978525" y="2846388"/>
          <p14:tracePt t="67133" x="5986463" y="2830513"/>
          <p14:tracePt t="67142" x="5986463" y="2806700"/>
          <p14:tracePt t="67149" x="5986463" y="2790825"/>
          <p14:tracePt t="67161" x="5986463" y="2774950"/>
          <p14:tracePt t="67165" x="5986463" y="2767013"/>
          <p14:tracePt t="67174" x="5986463" y="2751138"/>
          <p14:tracePt t="67188" x="5986463" y="2743200"/>
          <p14:tracePt t="67301" x="5978525" y="2743200"/>
          <p14:tracePt t="67309" x="5930900" y="2743200"/>
          <p14:tracePt t="67317" x="5915025" y="2735263"/>
          <p14:tracePt t="67324" x="5867400" y="2719388"/>
          <p14:tracePt t="67333" x="5811838" y="2711450"/>
          <p14:tracePt t="67341" x="5748338" y="2711450"/>
          <p14:tracePt t="67349" x="5676900" y="2711450"/>
          <p14:tracePt t="67358" x="5564188" y="2711450"/>
          <p14:tracePt t="67365" x="5468938" y="2703513"/>
          <p14:tracePt t="67373" x="5389563" y="2695575"/>
          <p14:tracePt t="67381" x="5276850" y="2695575"/>
          <p14:tracePt t="67389" x="5213350" y="2695575"/>
          <p14:tracePt t="67397" x="5078413" y="2695575"/>
          <p14:tracePt t="67405" x="4999038" y="2695575"/>
          <p14:tracePt t="67413" x="4902200" y="2695575"/>
          <p14:tracePt t="67421" x="4830763" y="2695575"/>
          <p14:tracePt t="67428" x="4711700" y="2695575"/>
          <p14:tracePt t="67437" x="4648200" y="2695575"/>
          <p14:tracePt t="67444" x="4608513" y="2695575"/>
          <p14:tracePt t="67452" x="4551363" y="2695575"/>
          <p14:tracePt t="67460" x="4535488" y="2695575"/>
          <p14:tracePt t="67468" x="4519613" y="2695575"/>
          <p14:tracePt t="67472" x="4487863" y="2703513"/>
          <p14:tracePt t="67485" x="4471988" y="2703513"/>
          <p14:tracePt t="67493" x="4464050" y="2719388"/>
          <p14:tracePt t="67501" x="4456113" y="2727325"/>
          <p14:tracePt t="67510" x="4448175" y="2743200"/>
          <p14:tracePt t="67517" x="4432300" y="2751138"/>
          <p14:tracePt t="67524" x="4432300" y="2759075"/>
          <p14:tracePt t="67533" x="4424363" y="2790825"/>
          <p14:tracePt t="67541" x="4408488" y="2798763"/>
          <p14:tracePt t="67549" x="4408488" y="2806700"/>
          <p14:tracePt t="67558" x="4400550" y="2830513"/>
          <p14:tracePt t="67565" x="4392613" y="2846388"/>
          <p14:tracePt t="67580" x="4392613" y="2854325"/>
          <p14:tracePt t="67582" x="4392613" y="2901950"/>
          <p14:tracePt t="67589" x="4384675" y="2919413"/>
          <p14:tracePt t="67596" x="4384675" y="2935288"/>
          <p14:tracePt t="67605" x="4384675" y="2959100"/>
          <p14:tracePt t="67612" x="4384675" y="2974975"/>
          <p14:tracePt t="67625" x="4384675" y="3014663"/>
          <p14:tracePt t="67629" x="4400550" y="3101975"/>
          <p14:tracePt t="67636" x="4424363" y="3197225"/>
          <p14:tracePt t="67645" x="4464050" y="3278188"/>
          <p14:tracePt t="67652" x="4479925" y="3333750"/>
          <p14:tracePt t="67660" x="4487863" y="3349625"/>
          <p14:tracePt t="67668" x="4543425" y="3365500"/>
          <p14:tracePt t="67676" x="4640263" y="3397250"/>
          <p14:tracePt t="67686" x="4656138" y="3413125"/>
          <p14:tracePt t="67693" x="4711700" y="3436938"/>
          <p14:tracePt t="67701" x="4775200" y="3436938"/>
          <p14:tracePt t="67709" x="4846638" y="3444875"/>
          <p14:tracePt t="67717" x="4902200" y="3452813"/>
          <p14:tracePt t="67724" x="4999038" y="3452813"/>
          <p14:tracePt t="67733" x="5102225" y="3452813"/>
          <p14:tracePt t="67740" x="5189538" y="3452813"/>
          <p14:tracePt t="67749" x="5221288" y="3452813"/>
          <p14:tracePt t="67757" x="5260975" y="3452813"/>
          <p14:tracePt t="67765" x="5318125" y="3452813"/>
          <p14:tracePt t="67777" x="5334000" y="3444875"/>
          <p14:tracePt t="67780" x="5349875" y="3436938"/>
          <p14:tracePt t="67788" x="5349875" y="3429000"/>
          <p14:tracePt t="67797" x="5365750" y="3421063"/>
          <p14:tracePt t="67810" x="5365750" y="3405188"/>
          <p14:tracePt t="67814" x="5381625" y="3397250"/>
          <p14:tracePt t="67820" x="5389563" y="3373438"/>
          <p14:tracePt t="67829" x="5405438" y="3365500"/>
          <p14:tracePt t="67837" x="5413375" y="3357563"/>
          <p14:tracePt t="67844" x="5429250" y="3325813"/>
          <p14:tracePt t="67853" x="5437188" y="3317875"/>
          <p14:tracePt t="67860" x="5453063" y="3302000"/>
          <p14:tracePt t="67869" x="5468938" y="3286125"/>
          <p14:tracePt t="67876" x="5476875" y="3278188"/>
          <p14:tracePt t="67885" x="5484813" y="3262313"/>
          <p14:tracePt t="67892" x="5492750" y="3252788"/>
          <p14:tracePt t="67901" x="5500688" y="3244850"/>
          <p14:tracePt t="67909" x="5500688" y="3236913"/>
          <p14:tracePt t="67917" x="5508625" y="3236913"/>
          <p14:tracePt t="67929" x="5508625" y="3228975"/>
          <p14:tracePt t="67933" x="5508625" y="3221038"/>
          <p14:tracePt t="67956" x="5508625" y="3213100"/>
          <p14:tracePt t="67973" x="5508625" y="3205163"/>
          <p14:tracePt t="67989" x="5508625" y="3197225"/>
          <p14:tracePt t="67997" x="5508625" y="3189288"/>
          <p14:tracePt t="68005" x="5508625" y="3173413"/>
          <p14:tracePt t="68021" x="5508625" y="3165475"/>
          <p14:tracePt t="68028" x="5508625" y="3149600"/>
          <p14:tracePt t="68037" x="5508625" y="3133725"/>
          <p14:tracePt t="68044" x="5508625" y="3125788"/>
          <p14:tracePt t="68052" x="5508625" y="3109913"/>
          <p14:tracePt t="68060" x="5508625" y="3094038"/>
          <p14:tracePt t="68068" x="5508625" y="3070225"/>
          <p14:tracePt t="68081" x="5508625" y="3054350"/>
          <p14:tracePt t="68085" x="5492750" y="3038475"/>
          <p14:tracePt t="68092" x="5476875" y="3014663"/>
          <p14:tracePt t="68101" x="5453063" y="2974975"/>
          <p14:tracePt t="68108" x="5397500" y="2959100"/>
          <p14:tracePt t="68116" x="5326063" y="2927350"/>
          <p14:tracePt t="68126" x="5253038" y="2919413"/>
          <p14:tracePt t="68132" x="5165725" y="2909888"/>
          <p14:tracePt t="68140" x="5133975" y="2901950"/>
          <p14:tracePt t="68149" x="5086350" y="2894013"/>
          <p14:tracePt t="68157" x="5006975" y="2894013"/>
          <p14:tracePt t="68165" x="4975225" y="2894013"/>
          <p14:tracePt t="68174" x="4926013" y="2894013"/>
          <p14:tracePt t="68181" x="4918075" y="2894013"/>
          <p14:tracePt t="68189" x="4902200" y="2894013"/>
          <p14:tracePt t="68196" x="4886325" y="2894013"/>
          <p14:tracePt t="68213" x="4878388" y="2901950"/>
          <p14:tracePt t="68233" x="4862513" y="2909888"/>
          <p14:tracePt t="68239" x="4862513" y="2919413"/>
          <p14:tracePt t="68247" x="4854575" y="2919413"/>
          <p14:tracePt t="68254" x="4854575" y="2927350"/>
          <p14:tracePt t="68260" x="4838700" y="2935288"/>
          <p14:tracePt t="68268" x="4830763" y="2951163"/>
          <p14:tracePt t="68276" x="4814888" y="2967038"/>
          <p14:tracePt t="68284" x="4806950" y="2974975"/>
          <p14:tracePt t="68292" x="4799013" y="2990850"/>
          <p14:tracePt t="68301" x="4791075" y="2990850"/>
          <p14:tracePt t="68308" x="4775200" y="3006725"/>
          <p14:tracePt t="68317" x="4767263" y="3014663"/>
          <p14:tracePt t="68325" x="4759325" y="3030538"/>
          <p14:tracePt t="68333" x="4751388" y="3030538"/>
          <p14:tracePt t="68340" x="4743450" y="3038475"/>
          <p14:tracePt t="68348" x="4743450" y="3046413"/>
          <p14:tracePt t="68357" x="4735513" y="3054350"/>
          <p14:tracePt t="68374" x="4727575" y="3062288"/>
          <p14:tracePt t="68381" x="4719638" y="3070225"/>
          <p14:tracePt t="68390" x="4711700" y="3078163"/>
          <p14:tracePt t="68396" x="4703763" y="3086100"/>
          <p14:tracePt t="68405" x="4695825" y="3094038"/>
          <p14:tracePt t="68413" x="4679950" y="3101975"/>
          <p14:tracePt t="68421" x="4679950" y="3109913"/>
          <p14:tracePt t="68429" x="4672013" y="3109913"/>
          <p14:tracePt t="68437" x="4672013" y="3117850"/>
          <p14:tracePt t="68444" x="4664075" y="3117850"/>
          <p14:tracePt t="68493" x="4664075" y="3125788"/>
          <p14:tracePt t="68501" x="4664075" y="3133725"/>
          <p14:tracePt t="68517" x="4664075" y="3141663"/>
          <p14:tracePt t="68526" x="4664075" y="3149600"/>
          <p14:tracePt t="68533" x="4664075" y="3157538"/>
          <p14:tracePt t="68540" x="4664075" y="3165475"/>
          <p14:tracePt t="68548" x="4664075" y="3173413"/>
          <p14:tracePt t="68557" x="4679950" y="3181350"/>
          <p14:tracePt t="68564" x="4679950" y="3189288"/>
          <p14:tracePt t="68573" x="4695825" y="3197225"/>
          <p14:tracePt t="68581" x="4711700" y="3205163"/>
          <p14:tracePt t="68589" x="4727575" y="3213100"/>
          <p14:tracePt t="68596" x="4735513" y="3213100"/>
          <p14:tracePt t="68605" x="4751388" y="3213100"/>
          <p14:tracePt t="68613" x="4767263" y="3213100"/>
          <p14:tracePt t="68620" x="4775200" y="3213100"/>
          <p14:tracePt t="68629" x="4783138" y="3213100"/>
          <p14:tracePt t="68637" x="4799013" y="3221038"/>
          <p14:tracePt t="68653" x="4806950" y="3221038"/>
          <p14:tracePt t="68673" x="4822825" y="3213100"/>
          <p14:tracePt t="68679" x="4822825" y="3205163"/>
          <p14:tracePt t="68684" x="4838700" y="3197225"/>
          <p14:tracePt t="68693" x="4838700" y="3189288"/>
          <p14:tracePt t="68701" x="4846638" y="3181350"/>
          <p14:tracePt t="68708" x="4854575" y="3173413"/>
          <p14:tracePt t="68717" x="4862513" y="3165475"/>
          <p14:tracePt t="68725" x="4862513" y="3149600"/>
          <p14:tracePt t="68733" x="4870450" y="3141663"/>
          <p14:tracePt t="68741" x="4870450" y="3133725"/>
          <p14:tracePt t="68749" x="4878388" y="3133725"/>
          <p14:tracePt t="68757" x="4878388" y="3125788"/>
          <p14:tracePt t="68765" x="4886325" y="3125788"/>
          <p14:tracePt t="68773" x="4886325" y="3109913"/>
          <p14:tracePt t="68780" x="4886325" y="3101975"/>
          <p14:tracePt t="68790" x="4894263" y="3094038"/>
          <p14:tracePt t="68797" x="4894263" y="3086100"/>
          <p14:tracePt t="68805" x="4894263" y="3070225"/>
          <p14:tracePt t="68821" x="4894263" y="3054350"/>
          <p14:tracePt t="68829" x="4894263" y="3046413"/>
          <p14:tracePt t="68836" x="4894263" y="3038475"/>
          <p14:tracePt t="68844" x="4886325" y="3030538"/>
          <p14:tracePt t="68853" x="4870450" y="3022600"/>
          <p14:tracePt t="68860" x="4862513" y="3006725"/>
          <p14:tracePt t="68871" x="4854575" y="2998788"/>
          <p14:tracePt t="68879" x="4846638" y="2990850"/>
          <p14:tracePt t="68884" x="4830763" y="2982913"/>
          <p14:tracePt t="68892" x="4799013" y="2967038"/>
          <p14:tracePt t="68901" x="4791075" y="2959100"/>
          <p14:tracePt t="68908" x="4759325" y="2943225"/>
          <p14:tracePt t="68916" x="4751388" y="2935288"/>
          <p14:tracePt t="68925" x="4743450" y="2935288"/>
          <p14:tracePt t="68934" x="4727575" y="2935288"/>
          <p14:tracePt t="68981" x="4719638" y="2935288"/>
          <p14:tracePt t="69005" x="4711700" y="2935288"/>
          <p14:tracePt t="69013" x="4703763" y="2935288"/>
          <p14:tracePt t="69022" x="4695825" y="2935288"/>
          <p14:tracePt t="69029" x="4687888" y="2935288"/>
          <p14:tracePt t="69036" x="4664075" y="2935288"/>
          <p14:tracePt t="69045" x="4656138" y="2935288"/>
          <p14:tracePt t="69053" x="4648200" y="2935288"/>
          <p14:tracePt t="69061" x="4640263" y="2935288"/>
          <p14:tracePt t="69069" x="4624388" y="2935288"/>
          <p14:tracePt t="69077" x="4616450" y="2935288"/>
          <p14:tracePt t="69084" x="4608513" y="2935288"/>
          <p14:tracePt t="69093" x="4600575" y="2935288"/>
          <p14:tracePt t="69101" x="4592638" y="2935288"/>
          <p14:tracePt t="69108" x="4584700" y="2943225"/>
          <p14:tracePt t="69117" x="4584700" y="2951163"/>
          <p14:tracePt t="69125" x="4567238" y="2959100"/>
          <p14:tracePt t="69132" x="4559300" y="2967038"/>
          <p14:tracePt t="69141" x="4551363" y="2974975"/>
          <p14:tracePt t="69149" x="4543425" y="2982913"/>
          <p14:tracePt t="69156" x="4519613" y="2998788"/>
          <p14:tracePt t="69165" x="4519613" y="3014663"/>
          <p14:tracePt t="69173" x="4495800" y="3038475"/>
          <p14:tracePt t="69181" x="4487863" y="3054350"/>
          <p14:tracePt t="69189" x="4471988" y="3062288"/>
          <p14:tracePt t="69197" x="4471988" y="3070225"/>
          <p14:tracePt t="69206" x="4464050" y="3086100"/>
          <p14:tracePt t="69221" x="4464050" y="3094038"/>
          <p14:tracePt t="69245" x="4464050" y="3101975"/>
          <p14:tracePt t="69326" x="4471988" y="3101975"/>
          <p14:tracePt t="69332" x="4479925" y="3109913"/>
          <p14:tracePt t="69341" x="4503738" y="3117850"/>
          <p14:tracePt t="69349" x="4543425" y="3133725"/>
          <p14:tracePt t="69357" x="4584700" y="3149600"/>
          <p14:tracePt t="69364" x="4672013" y="3173413"/>
          <p14:tracePt t="69373" x="4735513" y="3189288"/>
          <p14:tracePt t="69380" x="4783138" y="3205163"/>
          <p14:tracePt t="69389" x="4870450" y="3221038"/>
          <p14:tracePt t="69397" x="4910138" y="3236913"/>
          <p14:tracePt t="69406" x="4951413" y="3252788"/>
          <p14:tracePt t="69413" x="4983163" y="3262313"/>
          <p14:tracePt t="69420" x="4999038" y="3278188"/>
          <p14:tracePt t="69429" x="5014913" y="3286125"/>
          <p14:tracePt t="69436" x="5022850" y="3286125"/>
          <p14:tracePt t="69444" x="5038725" y="3286125"/>
          <p14:tracePt t="69452" x="5046663" y="3286125"/>
          <p14:tracePt t="69460" x="5054600" y="3286125"/>
          <p14:tracePt t="69468" x="5070475" y="3286125"/>
          <p14:tracePt t="69476" x="5078413" y="3286125"/>
          <p14:tracePt t="69484" x="5102225" y="3286125"/>
          <p14:tracePt t="69492" x="5110163" y="3278188"/>
          <p14:tracePt t="69501" x="5126038" y="3270250"/>
          <p14:tracePt t="69508" x="5149850" y="3252788"/>
          <p14:tracePt t="69517" x="5157788" y="3244850"/>
          <p14:tracePt t="69524" x="5173663" y="3228975"/>
          <p14:tracePt t="69532" x="5189538" y="3213100"/>
          <p14:tracePt t="69541" x="5197475" y="3205163"/>
          <p14:tracePt t="69549" x="5205413" y="3197225"/>
          <p14:tracePt t="69557" x="5213350" y="3189288"/>
          <p14:tracePt t="69565" x="5213350" y="3181350"/>
          <p14:tracePt t="69581" x="5213350" y="3165475"/>
          <p14:tracePt t="69589" x="5213350" y="3157538"/>
          <p14:tracePt t="69605" x="5213350" y="3141663"/>
          <p14:tracePt t="69613" x="5213350" y="3133725"/>
          <p14:tracePt t="69622" x="5213350" y="3125788"/>
          <p14:tracePt t="69628" x="5213350" y="3117850"/>
          <p14:tracePt t="69644" x="5205413" y="3101975"/>
          <p14:tracePt t="69669" x="5205413" y="3094038"/>
          <p14:tracePt t="69676" x="5189538" y="3078163"/>
          <p14:tracePt t="69692" x="5181600" y="3062288"/>
          <p14:tracePt t="69700" x="5165725" y="3054350"/>
          <p14:tracePt t="69708" x="5157788" y="3046413"/>
          <p14:tracePt t="69716" x="5149850" y="3030538"/>
          <p14:tracePt t="69724" x="5126038" y="3022600"/>
          <p14:tracePt t="69733" x="5110163" y="3006725"/>
          <p14:tracePt t="69740" x="5094288" y="2998788"/>
          <p14:tracePt t="69744" x="5086350" y="2974975"/>
          <p14:tracePt t="69757" x="5070475" y="2967038"/>
          <p14:tracePt t="69765" x="5062538" y="2959100"/>
          <p14:tracePt t="69772" x="5054600" y="2959100"/>
          <p14:tracePt t="69789" x="5054600" y="2951163"/>
          <p14:tracePt t="69813" x="5046663" y="2951163"/>
          <p14:tracePt t="69861" x="5030788" y="2951163"/>
          <p14:tracePt t="69877" x="5022850" y="2951163"/>
          <p14:tracePt t="69884" x="5014913" y="2951163"/>
          <p14:tracePt t="69897" x="5006975" y="2943225"/>
          <p14:tracePt t="69901" x="4999038" y="2943225"/>
          <p14:tracePt t="69917" x="4975225" y="2935288"/>
          <p14:tracePt t="69924" x="4967288" y="2935288"/>
          <p14:tracePt t="69932" x="4959350" y="2935288"/>
          <p14:tracePt t="69941" x="4951413" y="2935288"/>
          <p14:tracePt t="69949" x="4943475" y="2935288"/>
          <p14:tracePt t="69957" x="4926013" y="2935288"/>
          <p14:tracePt t="69965" x="4918075" y="2935288"/>
          <p14:tracePt t="69972" x="4910138" y="2935288"/>
          <p14:tracePt t="69981" x="4902200" y="2935288"/>
          <p14:tracePt t="69989" x="4886325" y="2935288"/>
          <p14:tracePt t="69997" x="4870450" y="2935288"/>
          <p14:tracePt t="70006" x="4862513" y="2943225"/>
          <p14:tracePt t="70012" x="4838700" y="2943225"/>
          <p14:tracePt t="70022" x="4719638" y="2959100"/>
          <p14:tracePt t="70028" x="4679950" y="2959100"/>
          <p14:tracePt t="70037" x="4624388" y="2974975"/>
          <p14:tracePt t="70048" x="4600575" y="2990850"/>
          <p14:tracePt t="70052" x="4559300" y="2998788"/>
          <p14:tracePt t="70061" x="4551363" y="3014663"/>
          <p14:tracePt t="70068" x="4543425" y="3022600"/>
          <p14:tracePt t="70077" x="4535488" y="3030538"/>
          <p14:tracePt t="70086" x="4535488" y="3038475"/>
          <p14:tracePt t="70092" x="4519613" y="3054350"/>
          <p14:tracePt t="70100" x="4519613" y="3078163"/>
          <p14:tracePt t="70108" x="4519613" y="3094038"/>
          <p14:tracePt t="70117" x="4519613" y="3117850"/>
          <p14:tracePt t="70124" x="4519613" y="3149600"/>
          <p14:tracePt t="70133" x="4519613" y="3189288"/>
          <p14:tracePt t="70141" x="4519613" y="3213100"/>
          <p14:tracePt t="70149" x="4519613" y="3228975"/>
          <p14:tracePt t="70157" x="4519613" y="3236913"/>
          <p14:tracePt t="70165" x="4519613" y="3252788"/>
          <p14:tracePt t="70172" x="4519613" y="3262313"/>
          <p14:tracePt t="70181" x="4519613" y="3270250"/>
          <p14:tracePt t="70189" x="4519613" y="3286125"/>
          <p14:tracePt t="70200" x="4527550" y="3286125"/>
          <p14:tracePt t="70206" x="4527550" y="3294063"/>
          <p14:tracePt t="70213" x="4535488" y="3309938"/>
          <p14:tracePt t="70220" x="4543425" y="3333750"/>
          <p14:tracePt t="70229" x="4559300" y="3341688"/>
          <p14:tracePt t="70237" x="4567238" y="3349625"/>
          <p14:tracePt t="70244" x="4592638" y="3389313"/>
          <p14:tracePt t="70253" x="4616450" y="3405188"/>
          <p14:tracePt t="70260" x="4664075" y="3468688"/>
          <p14:tracePt t="70269" x="4679950" y="3484563"/>
          <p14:tracePt t="70277" x="4735513" y="3500438"/>
          <p14:tracePt t="70285" x="4767263" y="3516313"/>
          <p14:tracePt t="70293" x="4814888" y="3532188"/>
          <p14:tracePt t="70300" x="4870450" y="3540125"/>
          <p14:tracePt t="70309" x="4902200" y="3548063"/>
          <p14:tracePt t="70316" x="4951413" y="3548063"/>
          <p14:tracePt t="70324" x="4975225" y="3548063"/>
          <p14:tracePt t="70334" x="5006975" y="3548063"/>
          <p14:tracePt t="70340" x="5022850" y="3540125"/>
          <p14:tracePt t="70354" x="5038725" y="3532188"/>
          <p14:tracePt t="70357" x="5046663" y="3516313"/>
          <p14:tracePt t="70365" x="5046663" y="3500438"/>
          <p14:tracePt t="70373" x="5046663" y="3484563"/>
          <p14:tracePt t="70380" x="5046663" y="3436938"/>
          <p14:tracePt t="70389" x="5046663" y="3421063"/>
          <p14:tracePt t="70397" x="5046663" y="3381375"/>
          <p14:tracePt t="70405" x="5046663" y="3325813"/>
          <p14:tracePt t="70413" x="5046663" y="3294063"/>
          <p14:tracePt t="70422" x="5046663" y="3278188"/>
          <p14:tracePt t="70428" x="5030788" y="3221038"/>
          <p14:tracePt t="70437" x="5006975" y="3157538"/>
          <p14:tracePt t="70444" x="4999038" y="3109913"/>
          <p14:tracePt t="70453" x="4991100" y="3086100"/>
          <p14:tracePt t="70460" x="4967288" y="3070225"/>
          <p14:tracePt t="70469" x="4933950" y="3022600"/>
          <p14:tracePt t="70476" x="4918075" y="3006725"/>
          <p14:tracePt t="70484" x="4894263" y="2974975"/>
          <p14:tracePt t="70493" x="4870450" y="2951163"/>
          <p14:tracePt t="70505" x="4862513" y="2943225"/>
          <p14:tracePt t="70508" x="4846638" y="2927350"/>
          <p14:tracePt t="70516" x="4822825" y="2919413"/>
          <p14:tracePt t="70524" x="4814888" y="2901950"/>
          <p14:tracePt t="70533" x="4806950" y="2894013"/>
          <p14:tracePt t="70542" x="4799013" y="2886075"/>
          <p14:tracePt t="70556" x="4791075" y="2886075"/>
          <p14:tracePt t="70629" x="4783138" y="2886075"/>
          <p14:tracePt t="70637" x="4775200" y="2886075"/>
          <p14:tracePt t="70644" x="4767263" y="2894013"/>
          <p14:tracePt t="70653" x="4751388" y="2894013"/>
          <p14:tracePt t="70660" x="4735513" y="2927350"/>
          <p14:tracePt t="70669" x="4727575" y="2935288"/>
          <p14:tracePt t="70677" x="4672013" y="2982913"/>
          <p14:tracePt t="70685" x="4648200" y="3006725"/>
          <p14:tracePt t="70693" x="4527550" y="3086100"/>
          <p14:tracePt t="70701" x="4432300" y="3173413"/>
          <p14:tracePt t="70709" x="4408488" y="3262313"/>
          <p14:tracePt t="70717" x="4376738" y="3357563"/>
          <p14:tracePt t="70724" x="4352925" y="3381375"/>
          <p14:tracePt t="70733" x="4344988" y="3405188"/>
          <p14:tracePt t="70740" x="4329113" y="3444875"/>
          <p14:tracePt t="70749" x="4329113" y="3460750"/>
          <p14:tracePt t="70756" x="4329113" y="3468688"/>
          <p14:tracePt t="70765" x="4329113" y="3476625"/>
          <p14:tracePt t="70772" x="4329113" y="3492500"/>
          <p14:tracePt t="70780" x="4337050" y="3492500"/>
          <p14:tracePt t="70789" x="4337050" y="3508375"/>
          <p14:tracePt t="70796" x="4352925" y="3516313"/>
          <p14:tracePt t="70806" x="4360863" y="3524250"/>
          <p14:tracePt t="70813" x="4376738" y="3524250"/>
          <p14:tracePt t="70822" x="4400550" y="3524250"/>
          <p14:tracePt t="70829" x="4432300" y="3524250"/>
          <p14:tracePt t="70838" x="4479925" y="3524250"/>
          <p14:tracePt t="70844" x="4527550" y="3524250"/>
          <p14:tracePt t="70853" x="4600575" y="3516313"/>
          <p14:tracePt t="70873" x="4727575" y="3460750"/>
          <p14:tracePt t="70876" x="4751388" y="3436938"/>
          <p14:tracePt t="70884" x="4799013" y="3397250"/>
          <p14:tracePt t="70894" x="4806950" y="3349625"/>
          <p14:tracePt t="70900" x="4822825" y="3294063"/>
          <p14:tracePt t="70908" x="4830763" y="3278188"/>
          <p14:tracePt t="70917" x="4838700" y="3262313"/>
          <p14:tracePt t="70924" x="4838700" y="3236913"/>
          <p14:tracePt t="70933" x="4838700" y="3221038"/>
          <p14:tracePt t="70938" x="4838700" y="3205163"/>
          <p14:tracePt t="70948" x="4838700" y="3181350"/>
          <p14:tracePt t="70957" x="4830763" y="3181350"/>
          <p14:tracePt t="70965" x="4830763" y="3173413"/>
          <p14:tracePt t="70973" x="4822825" y="3173413"/>
          <p14:tracePt t="70981" x="4814888" y="3165475"/>
          <p14:tracePt t="70989" x="4806950" y="3157538"/>
          <p14:tracePt t="70997" x="4791075" y="3157538"/>
          <p14:tracePt t="71005" x="4775200" y="3157538"/>
          <p14:tracePt t="71013" x="4767263" y="3157538"/>
          <p14:tracePt t="71021" x="4751388" y="3157538"/>
          <p14:tracePt t="71029" x="4735513" y="3149600"/>
          <p14:tracePt t="71037" x="4679950" y="3149600"/>
          <p14:tracePt t="71044" x="4664075" y="3157538"/>
          <p14:tracePt t="71054" x="4600575" y="3157538"/>
          <p14:tracePt t="71061" x="4592638" y="3157538"/>
          <p14:tracePt t="71068" x="4584700" y="3165475"/>
          <p14:tracePt t="71077" x="4543425" y="3181350"/>
          <p14:tracePt t="71085" x="4527550" y="3197225"/>
          <p14:tracePt t="71093" x="4511675" y="3228975"/>
          <p14:tracePt t="71101" x="4495800" y="3236913"/>
          <p14:tracePt t="71108" x="4487863" y="3252788"/>
          <p14:tracePt t="71116" x="4479925" y="3278188"/>
          <p14:tracePt t="71133" x="4479925" y="3286125"/>
          <p14:tracePt t="71173" x="4479925" y="3294063"/>
          <p14:tracePt t="71204" x="4495800" y="3294063"/>
          <p14:tracePt t="71213" x="4511675" y="3286125"/>
          <p14:tracePt t="71221" x="4551363" y="3278188"/>
          <p14:tracePt t="71229" x="4559300" y="3262313"/>
          <p14:tracePt t="71237" x="4584700" y="3236913"/>
          <p14:tracePt t="71244" x="4600575" y="3221038"/>
          <p14:tracePt t="71252" x="4624388" y="3205163"/>
          <p14:tracePt t="71261" x="4640263" y="3197225"/>
          <p14:tracePt t="71268" x="4648200" y="3189288"/>
          <p14:tracePt t="71277" x="4648200" y="3181350"/>
          <p14:tracePt t="71349" x="4640263" y="3181350"/>
          <p14:tracePt t="71356" x="4616450" y="3197225"/>
          <p14:tracePt t="71365" x="4608513" y="3205163"/>
          <p14:tracePt t="71373" x="4608513" y="3221038"/>
          <p14:tracePt t="71381" x="4576763" y="3244850"/>
          <p14:tracePt t="71388" x="4576763" y="3252788"/>
          <p14:tracePt t="71397" x="4576763" y="3270250"/>
          <p14:tracePt t="71405" x="4567238" y="3286125"/>
          <p14:tracePt t="71413" x="4567238" y="3302000"/>
          <p14:tracePt t="71421" x="4567238" y="3309938"/>
          <p14:tracePt t="71429" x="4567238" y="3317875"/>
          <p14:tracePt t="71453" x="4567238" y="3325813"/>
          <p14:tracePt t="71460" x="4576763" y="3325813"/>
          <p14:tracePt t="71469" x="4592638" y="3325813"/>
          <p14:tracePt t="71477" x="4608513" y="3325813"/>
          <p14:tracePt t="71485" x="4632325" y="3325813"/>
          <p14:tracePt t="71493" x="4640263" y="3325813"/>
          <p14:tracePt t="71501" x="4679950" y="3325813"/>
          <p14:tracePt t="71509" x="4735513" y="3317875"/>
          <p14:tracePt t="71516" x="4759325" y="3286125"/>
          <p14:tracePt t="71524" x="4775200" y="3278188"/>
          <p14:tracePt t="71533" x="4791075" y="3262313"/>
          <p14:tracePt t="71541" x="4799013" y="3236913"/>
          <p14:tracePt t="71549" x="4814888" y="3228975"/>
          <p14:tracePt t="71557" x="4822825" y="3221038"/>
          <p14:tracePt t="71565" x="4830763" y="3213100"/>
          <p14:tracePt t="71568" x="4854575" y="3205163"/>
          <p14:tracePt t="71581" x="4854575" y="3197225"/>
          <p14:tracePt t="71589" x="4886325" y="3189288"/>
          <p14:tracePt t="71597" x="4933950" y="3181350"/>
          <p14:tracePt t="71604" x="4959350" y="3173413"/>
          <p14:tracePt t="71613" x="4975225" y="3173413"/>
          <p14:tracePt t="71621" x="4991100" y="3173413"/>
          <p14:tracePt t="71629" x="5006975" y="3173413"/>
          <p14:tracePt t="71637" x="5014913" y="3173413"/>
          <p14:tracePt t="71644" x="5022850" y="3173413"/>
          <p14:tracePt t="71654" x="5030788" y="3173413"/>
          <p14:tracePt t="71661" x="5046663" y="3173413"/>
          <p14:tracePt t="71670" x="5054600" y="3173413"/>
          <p14:tracePt t="71677" x="5062538" y="3165475"/>
          <p14:tracePt t="71693" x="5070475" y="3165475"/>
          <p14:tracePt t="71748" x="5086350" y="3157538"/>
          <p14:tracePt t="71756" x="5102225" y="3157538"/>
          <p14:tracePt t="71764" x="5173663" y="3157538"/>
          <p14:tracePt t="71772" x="5237163" y="3157538"/>
          <p14:tracePt t="71781" x="5318125" y="3141663"/>
          <p14:tracePt t="71788" x="5429250" y="3133725"/>
          <p14:tracePt t="71797" x="5524500" y="3125788"/>
          <p14:tracePt t="71805" x="5603875" y="3117850"/>
          <p14:tracePt t="71813" x="5684838" y="3109913"/>
          <p14:tracePt t="71821" x="5788025" y="3094038"/>
          <p14:tracePt t="71825" x="5859463" y="3086100"/>
          <p14:tracePt t="71833" x="5978525" y="3062288"/>
          <p14:tracePt t="71841" x="6018213" y="3046413"/>
          <p14:tracePt t="71849" x="6059488" y="3038475"/>
          <p14:tracePt t="71875" x="6162675" y="3006725"/>
          <p14:tracePt t="71877" x="6234113" y="2982913"/>
          <p14:tracePt t="71884" x="6257925" y="2974975"/>
          <p14:tracePt t="71900" x="6265863" y="2974975"/>
          <p14:tracePt t="71908" x="6265863" y="2959100"/>
          <p14:tracePt t="71916" x="6281738" y="2959100"/>
          <p14:tracePt t="71924" x="6281738" y="2951163"/>
          <p14:tracePt t="71933" x="6297613" y="2943225"/>
          <p14:tracePt t="71941" x="6297613" y="2935288"/>
          <p14:tracePt t="71954" x="6305550" y="2927350"/>
          <p14:tracePt t="72045" x="6305550" y="2943225"/>
          <p14:tracePt t="72054" x="6289675" y="2951163"/>
          <p14:tracePt t="72061" x="6265863" y="3030538"/>
          <p14:tracePt t="72069" x="6186488" y="3101975"/>
          <p14:tracePt t="72077" x="6083300" y="3228975"/>
          <p14:tracePt t="72085" x="6010275" y="3317875"/>
          <p14:tracePt t="72093" x="5867400" y="3452813"/>
          <p14:tracePt t="72097" x="5772150" y="3540125"/>
          <p14:tracePt t="72106" x="5692775" y="3629025"/>
          <p14:tracePt t="72112" x="5643563" y="3652838"/>
          <p14:tracePt t="72120" x="5595938" y="3652838"/>
          <p14:tracePt t="72132" x="5580063" y="3652838"/>
          <p14:tracePt t="72205" x="5580063" y="3644900"/>
          <p14:tracePt t="72213" x="5580063" y="3636963"/>
          <p14:tracePt t="72220" x="5580063" y="3629025"/>
          <p14:tracePt t="72229" x="5580063" y="3621088"/>
          <p14:tracePt t="72238" x="5572125" y="3605213"/>
          <p14:tracePt t="72245" x="5572125" y="3595688"/>
          <p14:tracePt t="72254" x="5572125" y="3587750"/>
          <p14:tracePt t="72261" x="5572125" y="3579813"/>
          <p14:tracePt t="72270" x="5572125" y="3571875"/>
          <p14:tracePt t="72285" x="5572125" y="3563938"/>
          <p14:tracePt t="72320" x="5572125" y="3556000"/>
          <p14:tracePt t="72332" x="5580063" y="3556000"/>
          <p14:tracePt t="72341" x="5580063" y="3548063"/>
          <p14:tracePt t="72348" x="5580063" y="3540125"/>
          <p14:tracePt t="72356" x="5580063" y="3532188"/>
          <p14:tracePt t="72361" x="5588000" y="3516313"/>
          <p14:tracePt t="72373" x="5588000" y="3492500"/>
          <p14:tracePt t="72377" x="5595938" y="3484563"/>
          <p14:tracePt t="72385" x="5603875" y="3468688"/>
          <p14:tracePt t="72392" x="5611813" y="3452813"/>
          <p14:tracePt t="72400" x="5611813" y="3444875"/>
          <p14:tracePt t="72409" x="5611813" y="3436938"/>
          <p14:tracePt t="72421" x="5611813" y="3429000"/>
          <p14:tracePt t="72437" x="5619750" y="3429000"/>
          <p14:tracePt t="72445" x="5619750" y="3421063"/>
          <p14:tracePt t="72454" x="5627688" y="3421063"/>
          <p14:tracePt t="72460" x="5627688" y="3413125"/>
          <p14:tracePt t="72477" x="5627688" y="3405188"/>
          <p14:tracePt t="72486" x="5627688" y="3397250"/>
          <p14:tracePt t="72493" x="5635625" y="3389313"/>
          <p14:tracePt t="72497" x="5643563" y="3373438"/>
          <p14:tracePt t="72509" x="5643563" y="3365500"/>
          <p14:tracePt t="72520" x="5643563" y="3357563"/>
          <p14:tracePt t="72540" x="5643563" y="3349625"/>
          <p14:tracePt t="73051" x="5643563" y="3341688"/>
          <p14:tracePt t="73065" x="5651500" y="3317875"/>
          <p14:tracePt t="73081" x="5651500" y="3309938"/>
          <p14:tracePt t="73084" x="5667375" y="3262313"/>
          <p14:tracePt t="73093" x="5676900" y="3236913"/>
          <p14:tracePt t="73100" x="5692775" y="3205163"/>
          <p14:tracePt t="73109" x="5708650" y="3125788"/>
          <p14:tracePt t="73117" x="5732463" y="3070225"/>
          <p14:tracePt t="73125" x="5756275" y="2998788"/>
          <p14:tracePt t="73132" x="5795963" y="2927350"/>
          <p14:tracePt t="73140" x="5811838" y="2806700"/>
          <p14:tracePt t="73144" x="5827713" y="2767013"/>
          <p14:tracePt t="73152" x="5835650" y="2751138"/>
          <p14:tracePt t="73165" x="5835650" y="2703513"/>
          <p14:tracePt t="73168" x="5835650" y="2695575"/>
          <p14:tracePt t="73233" x="5835650" y="2687638"/>
          <p14:tracePt t="73241" x="5835650" y="2679700"/>
          <p14:tracePt t="73248" x="5843588" y="2679700"/>
          <p14:tracePt t="73279" x="5843588" y="2671763"/>
          <p14:tracePt t="73450" x="5851525" y="2671763"/>
          <p14:tracePt t="73461" x="5859463" y="2671763"/>
          <p14:tracePt t="73469" x="5859463" y="2679700"/>
          <p14:tracePt t="73479" x="5867400" y="2687638"/>
          <p14:tracePt t="73485" x="5883275" y="2703513"/>
          <p14:tracePt t="73493" x="5899150" y="2703513"/>
          <p14:tracePt t="73500" x="5915025" y="2727325"/>
          <p14:tracePt t="73509" x="5930900" y="2727325"/>
          <p14:tracePt t="73516" x="5938838" y="2743200"/>
          <p14:tracePt t="73526" x="5946775" y="2751138"/>
          <p14:tracePt t="73528" x="5954713" y="2759075"/>
          <p14:tracePt t="73544" x="5962650" y="2759075"/>
          <p14:tracePt t="73650" x="5962650" y="2774950"/>
          <p14:tracePt t="73658" x="5954713" y="2774950"/>
          <p14:tracePt t="73665" x="5954713" y="2782888"/>
          <p14:tracePt t="73673" x="5946775" y="2798763"/>
          <p14:tracePt t="73693" x="5946775" y="2806700"/>
          <p14:tracePt t="73708" x="5938838" y="2814638"/>
          <p14:tracePt t="73717" x="5938838" y="2822575"/>
          <p14:tracePt t="73733" x="5938838" y="2830513"/>
          <p14:tracePt t="73741" x="5922963" y="2846388"/>
          <p14:tracePt t="73748" x="5915025" y="2862263"/>
          <p14:tracePt t="73757" x="5899150" y="2886075"/>
          <p14:tracePt t="73764" x="5891213" y="2901950"/>
          <p14:tracePt t="73774" x="5867400" y="2951163"/>
          <p14:tracePt t="73781" x="5859463" y="2974975"/>
          <p14:tracePt t="73785" x="5843588" y="2990850"/>
          <p14:tracePt t="73792" x="5843588" y="3006725"/>
          <p14:tracePt t="73801" x="5835650" y="3014663"/>
          <p14:tracePt t="73905" x="5843588" y="3014663"/>
          <p14:tracePt t="73933" x="5851525" y="3014663"/>
          <p14:tracePt t="74014" x="5851525" y="3022600"/>
          <p14:tracePt t="74021" x="5835650" y="3038475"/>
          <p14:tracePt t="74029" x="5835650" y="3054350"/>
          <p14:tracePt t="74034" x="5819775" y="3062288"/>
          <p14:tracePt t="74042" x="5811838" y="3086100"/>
          <p14:tracePt t="74048" x="5795963" y="3101975"/>
          <p14:tracePt t="74057" x="5788025" y="3109913"/>
          <p14:tracePt t="74064" x="5780088" y="3133725"/>
          <p14:tracePt t="74073" x="5772150" y="3149600"/>
          <p14:tracePt t="74081" x="5772150" y="3157538"/>
          <p14:tracePt t="74116" x="5772150" y="3165475"/>
          <p14:tracePt t="74140" x="5772150" y="3173413"/>
          <p14:tracePt t="74359" x="5772150" y="3181350"/>
          <p14:tracePt t="74372" x="5772150" y="3189288"/>
          <p14:tracePt t="74416" x="5772150" y="3197225"/>
          <p14:tracePt t="74425" x="5772150" y="3205163"/>
          <p14:tracePt t="74433" x="5780088" y="3213100"/>
          <p14:tracePt t="74444" x="5788025" y="3213100"/>
          <p14:tracePt t="74453" x="5803900" y="3221038"/>
          <p14:tracePt t="74461" x="5811838" y="3236913"/>
          <p14:tracePt t="74469" x="5819775" y="3236913"/>
          <p14:tracePt t="74477" x="5827713" y="3244850"/>
          <p14:tracePt t="74484" x="5827713" y="3252788"/>
          <p14:tracePt t="74492" x="5827713" y="3262313"/>
          <p14:tracePt t="74528" x="5835650" y="3262313"/>
          <p14:tracePt t="74552" x="5843588" y="3262313"/>
          <p14:tracePt t="74588" x="5851525" y="3262313"/>
          <p14:tracePt t="74608" x="5859463" y="3262313"/>
          <p14:tracePt t="74641" x="5867400" y="3252788"/>
          <p14:tracePt t="74725" x="5867400" y="3244850"/>
          <p14:tracePt t="74741" x="5875338" y="3244850"/>
          <p14:tracePt t="74760" x="5883275" y="3244850"/>
          <p14:tracePt t="74797" x="5899150" y="3244850"/>
          <p14:tracePt t="74813" x="5907088" y="3244850"/>
          <p14:tracePt t="74816" x="5922963" y="3244850"/>
          <p14:tracePt t="74825" x="5938838" y="3244850"/>
          <p14:tracePt t="74834" x="5946775" y="3244850"/>
          <p14:tracePt t="74841" x="5954713" y="3244850"/>
          <p14:tracePt t="74849" x="5962650" y="3244850"/>
          <p14:tracePt t="75025" x="5946775" y="3244850"/>
          <p14:tracePt t="75040" x="5930900" y="3244850"/>
          <p14:tracePt t="75061" x="5907088" y="3244850"/>
          <p14:tracePt t="75076" x="5891213" y="3252788"/>
          <p14:tracePt t="75080" x="5883275" y="3270250"/>
          <p14:tracePt t="75088" x="5875338" y="3270250"/>
          <p14:tracePt t="75096" x="5867400" y="3278188"/>
          <p14:tracePt t="75129" x="5859463" y="3278188"/>
          <p14:tracePt t="75153" x="5851525" y="3286125"/>
          <p14:tracePt t="75176" x="5851525" y="3294063"/>
          <p14:tracePt t="75184" x="5843588" y="3302000"/>
          <p14:tracePt t="75213" x="5835650" y="3309938"/>
          <p14:tracePt t="75221" x="5835650" y="3317875"/>
          <p14:tracePt t="75241" x="5827713" y="3325813"/>
          <p14:tracePt t="75361" x="5819775" y="3325813"/>
          <p14:tracePt t="75409" x="5819775" y="3317875"/>
          <p14:tracePt t="75429" x="5827713" y="3317875"/>
          <p14:tracePt t="75449" x="5827713" y="3309938"/>
          <p14:tracePt t="75472" x="5835650" y="3302000"/>
          <p14:tracePt t="75505" x="5843588" y="3294063"/>
          <p14:tracePt t="75513" x="5843588" y="3286125"/>
          <p14:tracePt t="75521" x="5851525" y="3286125"/>
          <p14:tracePt t="75529" x="5851525" y="3278188"/>
          <p14:tracePt t="75537" x="5859463" y="3278188"/>
          <p14:tracePt t="75545" x="5867400" y="3278188"/>
          <p14:tracePt t="75561" x="5875338" y="3270250"/>
          <p14:tracePt t="75589" x="5883275" y="3270250"/>
          <p14:tracePt t="75596" x="5891213" y="3270250"/>
          <p14:tracePt t="75608" x="5891213" y="3262313"/>
          <p14:tracePt t="76338" x="5867400" y="3262313"/>
          <p14:tracePt t="76345" x="5859463" y="3252788"/>
          <p14:tracePt t="76354" x="5851525" y="3252788"/>
          <p14:tracePt t="76361" x="5843588" y="3252788"/>
          <p14:tracePt t="76381" x="5835650" y="3252788"/>
          <p14:tracePt t="76691" x="5827713" y="3252788"/>
          <p14:tracePt t="76698" x="5827713" y="3262313"/>
          <p14:tracePt t="76794" x="5819775" y="3270250"/>
          <p14:tracePt t="76809" x="5811838" y="3278188"/>
          <p14:tracePt t="76816" x="5811838" y="3286125"/>
          <p14:tracePt t="76825" x="5803900" y="3286125"/>
          <p14:tracePt t="76833" x="5795963" y="3294063"/>
          <p14:tracePt t="77130" x="5795963" y="3302000"/>
          <p14:tracePt t="77145" x="5803900" y="3302000"/>
          <p14:tracePt t="77161" x="5811838" y="3302000"/>
          <p14:tracePt t="77314" x="5819775" y="3302000"/>
          <p14:tracePt t="77377" x="5819775" y="3294063"/>
          <p14:tracePt t="77584" x="5827713" y="3294063"/>
          <p14:tracePt t="77600" x="5835650" y="3294063"/>
          <p14:tracePt t="77672" x="5835650" y="3286125"/>
          <p14:tracePt t="77705" x="5843588" y="3286125"/>
          <p14:tracePt t="77803" x="5843588" y="3278188"/>
          <p14:tracePt t="78881" x="5843588" y="3270250"/>
          <p14:tracePt t="78904" x="5835650" y="3270250"/>
          <p14:tracePt t="78921" x="5835650" y="3262313"/>
          <p14:tracePt t="78928" x="5827713" y="3262313"/>
          <p14:tracePt t="79040" x="5819775" y="3262313"/>
          <p14:tracePt t="79065" x="5811838" y="3262313"/>
          <p14:tracePt t="79073" x="5803900" y="3262313"/>
          <p14:tracePt t="79080" x="5795963" y="3262313"/>
          <p14:tracePt t="79104" x="5788025" y="3262313"/>
          <p14:tracePt t="79251" x="5780088" y="3262313"/>
          <p14:tracePt t="79266" x="5772150" y="3262313"/>
          <p14:tracePt t="79273" x="5764213" y="3262313"/>
          <p14:tracePt t="79281" x="5756275" y="3262313"/>
          <p14:tracePt t="79289" x="5748338" y="3262313"/>
          <p14:tracePt t="79305" x="5740400" y="3262313"/>
          <p14:tracePt t="79328" x="5732463" y="3262313"/>
          <p14:tracePt t="79345" x="5724525" y="3262313"/>
          <p14:tracePt t="79474" x="5716588" y="3262313"/>
          <p14:tracePt t="79961" x="5708650" y="3262313"/>
          <p14:tracePt t="79969" x="5676900" y="3262313"/>
          <p14:tracePt t="79977" x="5659438" y="3262313"/>
          <p14:tracePt t="79985" x="5635625" y="3262313"/>
          <p14:tracePt t="79993" x="5619750" y="3262313"/>
          <p14:tracePt t="80000" x="5595938" y="3262313"/>
          <p14:tracePt t="80009" x="5572125" y="3262313"/>
          <p14:tracePt t="80016" x="5564188" y="3262313"/>
          <p14:tracePt t="80033" x="5556250" y="3262313"/>
          <p14:tracePt t="80169" x="5556250" y="3252788"/>
          <p14:tracePt t="80234" x="5556250" y="3244850"/>
          <p14:tracePt t="80242" x="5564188" y="3244850"/>
          <p14:tracePt t="80297" x="5572125" y="3244850"/>
          <p14:tracePt t="80305" x="5572125" y="3236913"/>
          <p14:tracePt t="80321" x="5580063" y="3236913"/>
          <p14:tracePt t="80329" x="5588000" y="3236913"/>
          <p14:tracePt t="80337" x="5595938" y="3236913"/>
          <p14:tracePt t="80344" x="5603875" y="3236913"/>
          <p14:tracePt t="80353" x="5611813" y="3236913"/>
          <p14:tracePt t="80360" x="5635625" y="3236913"/>
          <p14:tracePt t="80369" x="5643563" y="3236913"/>
          <p14:tracePt t="80377" x="5659438" y="3236913"/>
          <p14:tracePt t="80385" x="5667375" y="3236913"/>
          <p14:tracePt t="80393" x="5676900" y="3236913"/>
          <p14:tracePt t="80400" x="5684838" y="3236913"/>
          <p14:tracePt t="80962" x="5684838" y="3228975"/>
          <p14:tracePt t="81561" x="5676900" y="3228975"/>
          <p14:tracePt t="81573" x="5659438" y="3228975"/>
          <p14:tracePt t="81577" x="5635625" y="3228975"/>
          <p14:tracePt t="81586" x="5603875" y="3228975"/>
          <p14:tracePt t="81593" x="5556250" y="3228975"/>
          <p14:tracePt t="81602" x="5508625" y="3228975"/>
          <p14:tracePt t="81609" x="5492750" y="3228975"/>
          <p14:tracePt t="81617" x="5445125" y="3228975"/>
          <p14:tracePt t="81625" x="5365750" y="3221038"/>
          <p14:tracePt t="81633" x="5334000" y="3221038"/>
          <p14:tracePt t="81641" x="5284788" y="3213100"/>
          <p14:tracePt t="81649" x="5197475" y="3213100"/>
          <p14:tracePt t="81657" x="5094288" y="3149600"/>
          <p14:tracePt t="81664" x="4991100" y="3133725"/>
          <p14:tracePt t="81672" x="4870450" y="3117850"/>
          <p14:tracePt t="81680" x="4703763" y="3094038"/>
          <p14:tracePt t="81688" x="4479925" y="3062288"/>
          <p14:tracePt t="81696" x="4176713" y="2974975"/>
          <p14:tracePt t="81704" x="3930650" y="2943225"/>
          <p14:tracePt t="81712" x="3738563" y="2909888"/>
          <p14:tracePt t="81724" x="3532188" y="2886075"/>
          <p14:tracePt t="81728" x="3371850" y="2862263"/>
          <p14:tracePt t="81737" x="3292475" y="2854325"/>
          <p14:tracePt t="81744" x="3244850" y="2854325"/>
          <p14:tracePt t="81754" x="3221038" y="2846388"/>
          <p14:tracePt t="81825" x="3213100" y="2870200"/>
          <p14:tracePt t="81833" x="3213100" y="2878138"/>
          <p14:tracePt t="81841" x="3205163" y="2894013"/>
          <p14:tracePt t="81849" x="3205163" y="2909888"/>
          <p14:tracePt t="81857" x="3189288" y="2909888"/>
          <p14:tracePt t="81871" x="3189288" y="2927350"/>
          <p14:tracePt t="81876" x="3181350" y="2951163"/>
          <p14:tracePt t="81880" x="3181350" y="2967038"/>
          <p14:tracePt t="81889" x="3181350" y="2974975"/>
          <p14:tracePt t="81896" x="3181350" y="2982913"/>
          <p14:tracePt t="81904" x="3181350" y="2998788"/>
          <p14:tracePt t="81913" x="3181350" y="3014663"/>
          <p14:tracePt t="81920" x="3181350" y="3038475"/>
          <p14:tracePt t="81929" x="3181350" y="3070225"/>
          <p14:tracePt t="81937" x="3197225" y="3117850"/>
          <p14:tracePt t="81944" x="3268663" y="3181350"/>
          <p14:tracePt t="81953" x="3395663" y="3294063"/>
          <p14:tracePt t="81961" x="3492500" y="3381375"/>
          <p14:tracePt t="81969" x="3675063" y="3468688"/>
          <p14:tracePt t="81976" x="3794125" y="3516313"/>
          <p14:tracePt t="81985" x="4010025" y="3556000"/>
          <p14:tracePt t="81992" x="4176713" y="3605213"/>
          <p14:tracePt t="82001" x="4313238" y="3613150"/>
          <p14:tracePt t="82009" x="4519613" y="3621088"/>
          <p14:tracePt t="82018" x="4584700" y="3629025"/>
          <p14:tracePt t="82029" x="4687888" y="3629025"/>
          <p14:tracePt t="82032" x="4775200" y="3629025"/>
          <p14:tracePt t="82041" x="4838700" y="3629025"/>
          <p14:tracePt t="82048" x="4854575" y="3629025"/>
          <p14:tracePt t="82057" x="4862513" y="3629025"/>
          <p14:tracePt t="82065" x="4878388" y="3613150"/>
          <p14:tracePt t="82080" x="4878388" y="3595688"/>
          <p14:tracePt t="82089" x="4878388" y="3571875"/>
          <p14:tracePt t="82096" x="4878388" y="3556000"/>
          <p14:tracePt t="82105" x="4878388" y="3540125"/>
          <p14:tracePt t="82113" x="4878388" y="3484563"/>
          <p14:tracePt t="82120" x="4878388" y="3468688"/>
          <p14:tracePt t="82129" x="4862513" y="3429000"/>
          <p14:tracePt t="82137" x="4814888" y="3341688"/>
          <p14:tracePt t="82144" x="4767263" y="3270250"/>
          <p14:tracePt t="82152" x="4735513" y="3221038"/>
          <p14:tracePt t="82160" x="4664075" y="3189288"/>
          <p14:tracePt t="82168" x="4624388" y="3173413"/>
          <p14:tracePt t="82176" x="4535488" y="3149600"/>
          <p14:tracePt t="82185" x="4464050" y="3133725"/>
          <p14:tracePt t="82192" x="4392613" y="3125788"/>
          <p14:tracePt t="82201" x="4305300" y="3117850"/>
          <p14:tracePt t="82209" x="4210050" y="3094038"/>
          <p14:tracePt t="82218" x="4160838" y="3086100"/>
          <p14:tracePt t="82225" x="4113213" y="3078163"/>
          <p14:tracePt t="82232" x="4089400" y="3078163"/>
          <p14:tracePt t="82241" x="4049713" y="3070225"/>
          <p14:tracePt t="82248" x="4041775" y="3070225"/>
          <p14:tracePt t="82257" x="4025900" y="3070225"/>
          <p14:tracePt t="82265" x="4010025" y="3070225"/>
          <p14:tracePt t="82281" x="4002088" y="3070225"/>
          <p14:tracePt t="82288" x="3994150" y="3070225"/>
          <p14:tracePt t="82297" x="3986213" y="3070225"/>
          <p14:tracePt t="82304" x="3978275" y="3070225"/>
          <p14:tracePt t="82313" x="3962400" y="3070225"/>
          <p14:tracePt t="82321" x="3962400" y="3078163"/>
          <p14:tracePt t="82328" x="3946525" y="3078163"/>
          <p14:tracePt t="82337" x="3938588" y="3094038"/>
          <p14:tracePt t="82344" x="3930650" y="3101975"/>
          <p14:tracePt t="82353" x="3914775" y="3117850"/>
          <p14:tracePt t="82361" x="3906838" y="3125788"/>
          <p14:tracePt t="82370" x="3898900" y="3133725"/>
          <p14:tracePt t="82376" x="3898900" y="3149600"/>
          <p14:tracePt t="82384" x="3890963" y="3165475"/>
          <p14:tracePt t="82393" x="3883025" y="3173413"/>
          <p14:tracePt t="82401" x="3883025" y="3197225"/>
          <p14:tracePt t="82409" x="3883025" y="3205163"/>
          <p14:tracePt t="82417" x="3883025" y="3213100"/>
          <p14:tracePt t="82425" x="3883025" y="3221038"/>
          <p14:tracePt t="82433" x="3883025" y="3228975"/>
          <p14:tracePt t="82449" x="3883025" y="3236913"/>
          <p14:tracePt t="82465" x="3898900" y="3236913"/>
          <p14:tracePt t="82481" x="3906838" y="3244850"/>
          <p14:tracePt t="82489" x="3922713" y="3244850"/>
          <p14:tracePt t="82497" x="3946525" y="3244850"/>
          <p14:tracePt t="82505" x="3962400" y="3244850"/>
          <p14:tracePt t="82513" x="3978275" y="3244850"/>
          <p14:tracePt t="82520" x="4002088" y="3244850"/>
          <p14:tracePt t="82529" x="4017963" y="3236913"/>
          <p14:tracePt t="82536" x="4057650" y="3236913"/>
          <p14:tracePt t="82544" x="4113213" y="3228975"/>
          <p14:tracePt t="82553" x="4152900" y="3221038"/>
          <p14:tracePt t="82560" x="4152900" y="3213100"/>
          <p14:tracePt t="82568" x="4160838" y="3205163"/>
          <p14:tracePt t="82577" x="4176713" y="3197225"/>
          <p14:tracePt t="82585" x="4176713" y="3189288"/>
          <p14:tracePt t="82601" x="4184650" y="3181350"/>
          <p14:tracePt t="82609" x="4184650" y="3173413"/>
          <p14:tracePt t="82641" x="4176713" y="3165475"/>
          <p14:tracePt t="82649" x="4168775" y="3157538"/>
          <p14:tracePt t="82657" x="4121150" y="3149600"/>
          <p14:tracePt t="82665" x="4105275" y="3149600"/>
          <p14:tracePt t="82672" x="4057650" y="3149600"/>
          <p14:tracePt t="82681" x="4041775" y="3149600"/>
          <p14:tracePt t="82689" x="4017963" y="3149600"/>
          <p14:tracePt t="82697" x="4002088" y="3149600"/>
          <p14:tracePt t="82705" x="3954463" y="3149600"/>
          <p14:tracePt t="82713" x="3946525" y="3149600"/>
          <p14:tracePt t="82720" x="3930650" y="3149600"/>
          <p14:tracePt t="82736" x="3922713" y="3149600"/>
          <p14:tracePt t="82776" x="3922713" y="3157538"/>
          <p14:tracePt t="82833" x="3938588" y="3165475"/>
          <p14:tracePt t="82841" x="3962400" y="3173413"/>
          <p14:tracePt t="82849" x="3978275" y="3173413"/>
          <p14:tracePt t="82857" x="4017963" y="3173413"/>
          <p14:tracePt t="82870" x="4105275" y="3173413"/>
          <p14:tracePt t="82873" x="4168775" y="3173413"/>
          <p14:tracePt t="82881" x="4241800" y="3173413"/>
          <p14:tracePt t="82889" x="4329113" y="3173413"/>
          <p14:tracePt t="82897" x="4344988" y="3173413"/>
          <p14:tracePt t="82905" x="4384675" y="3173413"/>
          <p14:tracePt t="82913" x="4392613" y="3173413"/>
          <p14:tracePt t="82920" x="4400550" y="3165475"/>
          <p14:tracePt t="82937" x="4400550" y="3157538"/>
          <p14:tracePt t="82944" x="4400550" y="3149600"/>
          <p14:tracePt t="82969" x="4400550" y="3141663"/>
          <p14:tracePt t="82977" x="4392613" y="3141663"/>
          <p14:tracePt t="82984" x="4376738" y="3141663"/>
          <p14:tracePt t="82993" x="4337050" y="3133725"/>
          <p14:tracePt t="83002" x="4321175" y="3125788"/>
          <p14:tracePt t="83009" x="4273550" y="3125788"/>
          <p14:tracePt t="83017" x="4210050" y="3125788"/>
          <p14:tracePt t="83024" x="4137025" y="3125788"/>
          <p14:tracePt t="83037" x="4049713" y="3125788"/>
          <p14:tracePt t="83042" x="3986213" y="3125788"/>
          <p14:tracePt t="83048" x="3970338" y="3125788"/>
          <p14:tracePt t="83056" x="3922713" y="3125788"/>
          <p14:tracePt t="83065" x="3906838" y="3133725"/>
          <p14:tracePt t="83073" x="3890963" y="3133725"/>
          <p14:tracePt t="83081" x="3890963" y="3141663"/>
          <p14:tracePt t="83089" x="3883025" y="3149600"/>
          <p14:tracePt t="83105" x="3883025" y="3157538"/>
          <p14:tracePt t="83113" x="3883025" y="3173413"/>
          <p14:tracePt t="83120" x="3883025" y="3181350"/>
          <p14:tracePt t="83129" x="3883025" y="3197225"/>
          <p14:tracePt t="83136" x="3890963" y="3221038"/>
          <p14:tracePt t="83145" x="3914775" y="3244850"/>
          <p14:tracePt t="83153" x="4002088" y="3270250"/>
          <p14:tracePt t="83160" x="4105275" y="3333750"/>
          <p14:tracePt t="83169" x="4257675" y="3389313"/>
          <p14:tracePt t="83177" x="4471988" y="3429000"/>
          <p14:tracePt t="83186" x="4672013" y="3452813"/>
          <p14:tracePt t="83193" x="4894263" y="3460750"/>
          <p14:tracePt t="83201" x="5094288" y="3460750"/>
          <p14:tracePt t="83209" x="5284788" y="3460750"/>
          <p14:tracePt t="83217" x="5421313" y="3460750"/>
          <p14:tracePt t="83225" x="5500688" y="3460750"/>
          <p14:tracePt t="83234" x="5572125" y="3452813"/>
          <p14:tracePt t="83241" x="5588000" y="3444875"/>
          <p14:tracePt t="83249" x="5595938" y="3429000"/>
          <p14:tracePt t="83256" x="5595938" y="3405188"/>
          <p14:tracePt t="83265" x="5595938" y="3389313"/>
          <p14:tracePt t="83273" x="5595938" y="3373438"/>
          <p14:tracePt t="83280" x="5595938" y="3349625"/>
          <p14:tracePt t="83288" x="5580063" y="3333750"/>
          <p14:tracePt t="83297" x="5580063" y="3325813"/>
          <p14:tracePt t="83304" x="5572125" y="3286125"/>
          <p14:tracePt t="83312" x="5453063" y="3236913"/>
          <p14:tracePt t="83320" x="5365750" y="3213100"/>
          <p14:tracePt t="83329" x="5334000" y="3197225"/>
          <p14:tracePt t="83336" x="5284788" y="3181350"/>
          <p14:tracePt t="83344" x="5197475" y="3165475"/>
          <p14:tracePt t="83352" x="5181600" y="3133725"/>
          <p14:tracePt t="83360" x="5133975" y="3133725"/>
          <p14:tracePt t="83369" x="5110163" y="3125788"/>
          <p14:tracePt t="83377" x="5094288" y="3125788"/>
          <p14:tracePt t="83385" x="5078413" y="3125788"/>
          <p14:tracePt t="83393" x="5070475" y="3125788"/>
          <p14:tracePt t="83401" x="5062538" y="3125788"/>
          <p14:tracePt t="83417" x="5054600" y="3125788"/>
          <p14:tracePt t="83425" x="5038725" y="3141663"/>
          <p14:tracePt t="83441" x="5038725" y="3149600"/>
          <p14:tracePt t="83449" x="5030788" y="3149600"/>
          <p14:tracePt t="83456" x="5030788" y="3157538"/>
          <p14:tracePt t="83465" x="5030788" y="3165475"/>
          <p14:tracePt t="83473" x="5030788" y="3173413"/>
          <p14:tracePt t="83489" x="5030788" y="3181350"/>
          <p14:tracePt t="83505" x="5030788" y="3189288"/>
          <p14:tracePt t="83513" x="5038725" y="3197225"/>
          <p14:tracePt t="83521" x="5054600" y="3197225"/>
          <p14:tracePt t="83529" x="5070475" y="3197225"/>
          <p14:tracePt t="83541" x="5110163" y="3205163"/>
          <p14:tracePt t="83544" x="5133975" y="3205163"/>
          <p14:tracePt t="83552" x="5189538" y="3205163"/>
          <p14:tracePt t="83560" x="5205413" y="3205163"/>
          <p14:tracePt t="83569" x="5213350" y="3205163"/>
          <p14:tracePt t="83577" x="5221288" y="3205163"/>
          <p14:tracePt t="83585" x="5229225" y="3197225"/>
          <p14:tracePt t="83601" x="5229225" y="3189288"/>
          <p14:tracePt t="83625" x="5229225" y="3181350"/>
          <p14:tracePt t="83634" x="5173663" y="3165475"/>
          <p14:tracePt t="83641" x="5141913" y="3149600"/>
          <p14:tracePt t="83649" x="5030788" y="3141663"/>
          <p14:tracePt t="83657" x="4951413" y="3125788"/>
          <p14:tracePt t="83665" x="4854575" y="3125788"/>
          <p14:tracePt t="83673" x="4775200" y="3125788"/>
          <p14:tracePt t="83681" x="4632325" y="3125788"/>
          <p14:tracePt t="83692" x="4519613" y="3125788"/>
          <p14:tracePt t="83696" x="4392613" y="3125788"/>
          <p14:tracePt t="83704" x="4273550" y="3109913"/>
          <p14:tracePt t="83712" x="4210050" y="3109913"/>
          <p14:tracePt t="83721" x="4192588" y="3117850"/>
          <p14:tracePt t="83729" x="4168775" y="3125788"/>
          <p14:tracePt t="83736" x="4160838" y="3157538"/>
          <p14:tracePt t="83745" x="4160838" y="3165475"/>
          <p14:tracePt t="83752" x="4160838" y="3173413"/>
          <p14:tracePt t="83761" x="4160838" y="3189288"/>
          <p14:tracePt t="83769" x="4160838" y="3221038"/>
          <p14:tracePt t="83777" x="4217988" y="3270250"/>
          <p14:tracePt t="83784" x="4289425" y="3333750"/>
          <p14:tracePt t="83793" x="4432300" y="3381375"/>
          <p14:tracePt t="83800" x="4487863" y="3405188"/>
          <p14:tracePt t="83809" x="4592638" y="3468688"/>
          <p14:tracePt t="83817" x="4775200" y="3508375"/>
          <p14:tracePt t="83825" x="4951413" y="3540125"/>
          <p14:tracePt t="83833" x="5046663" y="3556000"/>
          <p14:tracePt t="83845" x="5086350" y="3556000"/>
          <p14:tracePt t="83850" x="5205413" y="3556000"/>
          <p14:tracePt t="83857" x="5318125" y="3556000"/>
          <p14:tracePt t="83865" x="5334000" y="3563938"/>
          <p14:tracePt t="83885" x="5373688" y="3563938"/>
          <p14:tracePt t="83888" x="5373688" y="3548063"/>
          <p14:tracePt t="83896" x="5373688" y="3532188"/>
          <p14:tracePt t="83905" x="5373688" y="3524250"/>
          <p14:tracePt t="83912" x="5373688" y="3516313"/>
          <p14:tracePt t="83921" x="5365750" y="3500438"/>
          <p14:tracePt t="83928" x="5357813" y="3492500"/>
          <p14:tracePt t="83936" x="5310188" y="3452813"/>
          <p14:tracePt t="83944" x="5253038" y="3429000"/>
          <p14:tracePt t="83952" x="5221288" y="3397250"/>
          <p14:tracePt t="83961" x="5141913" y="3357563"/>
          <p14:tracePt t="83969" x="4983163" y="3325813"/>
          <p14:tracePt t="83976" x="4854575" y="3286125"/>
          <p14:tracePt t="83985" x="4743450" y="3252788"/>
          <p14:tracePt t="83996" x="4632325" y="3244850"/>
          <p14:tracePt t="84000" x="4535488" y="3228975"/>
          <p14:tracePt t="84009" x="4400550" y="3228975"/>
          <p14:tracePt t="84016" x="4321175" y="3221038"/>
          <p14:tracePt t="84025" x="4257675" y="3221038"/>
          <p14:tracePt t="84034" x="4210050" y="3221038"/>
          <p14:tracePt t="84040" x="4184650" y="3221038"/>
          <p14:tracePt t="84049" x="4168775" y="3221038"/>
          <p14:tracePt t="84056" x="4160838" y="3228975"/>
          <p14:tracePt t="84064" x="4160838" y="3236913"/>
          <p14:tracePt t="84073" x="4144963" y="3244850"/>
          <p14:tracePt t="84080" x="4144963" y="3252788"/>
          <p14:tracePt t="84088" x="4144963" y="3270250"/>
          <p14:tracePt t="84096" x="4137025" y="3278188"/>
          <p14:tracePt t="84104" x="4129088" y="3286125"/>
          <p14:tracePt t="84113" x="4129088" y="3309938"/>
          <p14:tracePt t="84121" x="4129088" y="3333750"/>
          <p14:tracePt t="84129" x="4129088" y="3349625"/>
          <p14:tracePt t="84137" x="4129088" y="3357563"/>
          <p14:tracePt t="84149" x="4129088" y="3365500"/>
          <p14:tracePt t="84152" x="4144963" y="3381375"/>
          <p14:tracePt t="84161" x="4152900" y="3381375"/>
          <p14:tracePt t="84169" x="4168775" y="3389313"/>
          <p14:tracePt t="84177" x="4184650" y="3389313"/>
          <p14:tracePt t="84185" x="4210050" y="3389313"/>
          <p14:tracePt t="84193" x="4241800" y="3389313"/>
          <p14:tracePt t="84201" x="4257675" y="3389313"/>
          <p14:tracePt t="84209" x="4305300" y="3389313"/>
          <p14:tracePt t="84217" x="4329113" y="3381375"/>
          <p14:tracePt t="84225" x="4344988" y="3381375"/>
          <p14:tracePt t="84233" x="4344988" y="3373438"/>
          <p14:tracePt t="84241" x="4352925" y="3365500"/>
          <p14:tracePt t="84249" x="4360863" y="3357563"/>
          <p14:tracePt t="84265" x="4360863" y="3349625"/>
          <p14:tracePt t="84280" x="4352925" y="3333750"/>
          <p14:tracePt t="84289" x="4344988" y="3325813"/>
          <p14:tracePt t="84301" x="4329113" y="3309938"/>
          <p14:tracePt t="84304" x="4217988" y="3286125"/>
          <p14:tracePt t="84313" x="4152900" y="3270250"/>
          <p14:tracePt t="84321" x="4049713" y="3252788"/>
          <p14:tracePt t="84329" x="3962400" y="3244850"/>
          <p14:tracePt t="84337" x="3867150" y="3244850"/>
          <p14:tracePt t="84345" x="3762375" y="3244850"/>
          <p14:tracePt t="84352" x="3675063" y="3244850"/>
          <p14:tracePt t="84361" x="3659188" y="3244850"/>
          <p14:tracePt t="84369" x="3651250" y="3244850"/>
          <p14:tracePt t="84408" x="3651250" y="3252788"/>
          <p14:tracePt t="84416" x="3667125" y="3252788"/>
          <p14:tracePt t="84425" x="3698875" y="3262313"/>
          <p14:tracePt t="84433" x="3746500" y="3278188"/>
          <p14:tracePt t="84440" x="3867150" y="3302000"/>
          <p14:tracePt t="84449" x="3986213" y="3317875"/>
          <p14:tracePt t="84457" x="4089400" y="3317875"/>
          <p14:tracePt t="84466" x="4241800" y="3325813"/>
          <p14:tracePt t="84473" x="4337050" y="3333750"/>
          <p14:tracePt t="84481" x="4408488" y="3333750"/>
          <p14:tracePt t="84489" x="4495800" y="3333750"/>
          <p14:tracePt t="84497" x="4527550" y="3333750"/>
          <p14:tracePt t="84505" x="4543425" y="3333750"/>
          <p14:tracePt t="84512" x="4551363" y="3325813"/>
          <p14:tracePt t="84529" x="4551363" y="3317875"/>
          <p14:tracePt t="84552" x="4551363" y="3309938"/>
          <p14:tracePt t="84560" x="4535488" y="3302000"/>
          <p14:tracePt t="84568" x="4527550" y="3294063"/>
          <p14:tracePt t="84577" x="4511675" y="3286125"/>
          <p14:tracePt t="84584" x="4495800" y="3278188"/>
          <p14:tracePt t="84592" x="4448175" y="3278188"/>
          <p14:tracePt t="84601" x="4432300" y="3278188"/>
          <p14:tracePt t="84609" x="4392613" y="3278188"/>
          <p14:tracePt t="84616" x="4337050" y="3278188"/>
          <p14:tracePt t="84625" x="4321175" y="3278188"/>
          <p14:tracePt t="84633" x="4305300" y="3270250"/>
          <p14:tracePt t="84641" x="4281488" y="3270250"/>
          <p14:tracePt t="84649" x="4265613" y="3270250"/>
          <p14:tracePt t="84657" x="4257675" y="3270250"/>
          <p14:tracePt t="84664" x="4249738" y="3270250"/>
          <p14:tracePt t="84785" x="4257675" y="3270250"/>
          <p14:tracePt t="85348" x="4265613" y="3270250"/>
          <p14:tracePt t="85354" x="4273550" y="3262313"/>
          <p14:tracePt t="85361" x="4281488" y="3262313"/>
          <p14:tracePt t="85377" x="4289425" y="3252788"/>
          <p14:tracePt t="85385" x="4297363" y="3252788"/>
          <p14:tracePt t="85392" x="4305300" y="3244850"/>
          <p14:tracePt t="85401" x="4321175" y="3244850"/>
          <p14:tracePt t="85408" x="4337050" y="3244850"/>
          <p14:tracePt t="85416" x="4368800" y="3236913"/>
          <p14:tracePt t="85425" x="4384675" y="3236913"/>
          <p14:tracePt t="85433" x="4424363" y="3236913"/>
          <p14:tracePt t="85441" x="4503738" y="3228975"/>
          <p14:tracePt t="85449" x="4543425" y="3228975"/>
          <p14:tracePt t="85457" x="4584700" y="3228975"/>
          <p14:tracePt t="85465" x="4640263" y="3228975"/>
          <p14:tracePt t="85473" x="4672013" y="3228975"/>
          <p14:tracePt t="85480" x="4711700" y="3228975"/>
          <p14:tracePt t="85490" x="4767263" y="3228975"/>
          <p14:tracePt t="85497" x="4775200" y="3228975"/>
          <p14:tracePt t="85505" x="4799013" y="3228975"/>
          <p14:tracePt t="85513" x="4806950" y="3221038"/>
          <p14:tracePt t="85521" x="4814888" y="3221038"/>
          <p14:tracePt t="85529" x="4822825" y="3221038"/>
          <p14:tracePt t="85545" x="4830763" y="3221038"/>
          <p14:tracePt t="85553" x="4838700" y="3221038"/>
          <p14:tracePt t="85561" x="4846638" y="3221038"/>
          <p14:tracePt t="85577" x="4862513" y="3221038"/>
          <p14:tracePt t="85585" x="4870450" y="3221038"/>
          <p14:tracePt t="85593" x="4878388" y="3221038"/>
          <p14:tracePt t="85601" x="4894263" y="3221038"/>
          <p14:tracePt t="85608" x="4910138" y="3213100"/>
          <p14:tracePt t="85616" x="4926013" y="3213100"/>
          <p14:tracePt t="85625" x="4943475" y="3213100"/>
          <p14:tracePt t="85633" x="4967288" y="3213100"/>
          <p14:tracePt t="85641" x="4975225" y="3205163"/>
          <p14:tracePt t="85649" x="4991100" y="3205163"/>
          <p14:tracePt t="85656" x="5006975" y="3205163"/>
          <p14:tracePt t="85665" x="5022850" y="3197225"/>
          <p14:tracePt t="85674" x="5030788" y="3197225"/>
          <p14:tracePt t="85681" x="5054600" y="3197225"/>
          <p14:tracePt t="85689" x="5070475" y="3181350"/>
          <p14:tracePt t="85706" x="5078413" y="3173413"/>
          <p14:tracePt t="85712" x="5086350" y="3173413"/>
          <p14:tracePt t="85729" x="5086350" y="3165475"/>
          <p14:tracePt t="85737" x="5094288" y="3165475"/>
          <p14:tracePt t="85760" x="5094288" y="3157538"/>
          <p14:tracePt t="85784" x="5102225" y="3149600"/>
          <p14:tracePt t="85804" x="5110163" y="3141663"/>
          <p14:tracePt t="85811" x="5133975" y="3133725"/>
          <p14:tracePt t="85824" x="5141913" y="3125788"/>
          <p14:tracePt t="85832" x="5149850" y="3117850"/>
          <p14:tracePt t="85841" x="5165725" y="3109913"/>
          <p14:tracePt t="85849" x="5173663" y="3094038"/>
          <p14:tracePt t="85874" x="5389563" y="3030538"/>
          <p14:tracePt t="85881" x="5445125" y="3022600"/>
          <p14:tracePt t="85889" x="5476875" y="3022600"/>
          <p14:tracePt t="85896" x="5524500" y="3022600"/>
          <p14:tracePt t="85906" x="5532438" y="3022600"/>
          <p14:tracePt t="85912" x="5540375" y="3022600"/>
          <p14:tracePt t="85922" x="5556250" y="3014663"/>
          <p14:tracePt t="85937" x="5572125" y="3014663"/>
          <p14:tracePt t="86034" x="5580063" y="3022600"/>
          <p14:tracePt t="86041" x="5580063" y="3030538"/>
          <p14:tracePt t="86049" x="5588000" y="3054350"/>
          <p14:tracePt t="86057" x="5588000" y="3062288"/>
          <p14:tracePt t="86065" x="5588000" y="3078163"/>
          <p14:tracePt t="86072" x="5588000" y="3086100"/>
          <p14:tracePt t="86081" x="5595938" y="3094038"/>
          <p14:tracePt t="86105" x="5595938" y="3101975"/>
          <p14:tracePt t="86129" x="5595938" y="3109913"/>
          <p14:tracePt t="86153" x="5595938" y="3125788"/>
          <p14:tracePt t="86168" x="5595938" y="3133725"/>
          <p14:tracePt t="86177" x="5595938" y="3141663"/>
          <p14:tracePt t="86184" x="5595938" y="3149600"/>
          <p14:tracePt t="86209" x="5595938" y="3157538"/>
          <p14:tracePt t="86497" x="5659438" y="3173413"/>
          <p14:tracePt t="86505" x="5708650" y="3189288"/>
          <p14:tracePt t="86513" x="5788025" y="3205163"/>
          <p14:tracePt t="86522" x="5891213" y="3244850"/>
          <p14:tracePt t="86529" x="5962650" y="3270250"/>
          <p14:tracePt t="86536" x="6051550" y="3294063"/>
          <p14:tracePt t="86545" x="6178550" y="3333750"/>
          <p14:tracePt t="86553" x="6281738" y="3349625"/>
          <p14:tracePt t="86561" x="6369050" y="3349625"/>
          <p14:tracePt t="86572" x="6402388" y="3357563"/>
          <p14:tracePt t="86577" x="6426200" y="3365500"/>
          <p14:tracePt t="86584" x="6434138" y="3365500"/>
          <p14:tracePt t="86810" x="6426200" y="3365500"/>
          <p14:tracePt t="86824" x="6418263" y="3365500"/>
          <p14:tracePt t="86832" x="6418263" y="3357563"/>
          <p14:tracePt t="86840" x="6402388" y="3357563"/>
          <p14:tracePt t="86856" x="6384925" y="3357563"/>
          <p14:tracePt t="86868" x="6376988" y="3349625"/>
          <p14:tracePt t="86877" x="6369050" y="3349625"/>
          <p14:tracePt t="86881" x="6353175" y="3341688"/>
          <p14:tracePt t="86889" x="6337300" y="3333750"/>
          <p14:tracePt t="86905" x="6321425" y="3325813"/>
          <p14:tracePt t="86921" x="6313488" y="3325813"/>
          <p14:tracePt t="86936" x="6305550" y="3325813"/>
          <p14:tracePt t="87009" x="6297613" y="3325813"/>
          <p14:tracePt t="87017" x="6289675" y="3325813"/>
          <p14:tracePt t="87029" x="6273800" y="3317875"/>
          <p14:tracePt t="87033" x="6257925" y="3309938"/>
          <p14:tracePt t="87040" x="6242050" y="3309938"/>
          <p14:tracePt t="87048" x="6234113" y="3309938"/>
          <p14:tracePt t="87057" x="6218238" y="3309938"/>
          <p14:tracePt t="87065" x="6202363" y="3309938"/>
          <p14:tracePt t="87073" x="6186488" y="3302000"/>
          <p14:tracePt t="87081" x="6162675" y="3302000"/>
          <p14:tracePt t="87088" x="6130925" y="3294063"/>
          <p14:tracePt t="87097" x="6122988" y="3286125"/>
          <p14:tracePt t="87105" x="6107113" y="3286125"/>
          <p14:tracePt t="87113" x="6099175" y="3286125"/>
          <p14:tracePt t="87121" x="6091238" y="3286125"/>
          <p14:tracePt t="87129" x="6083300" y="3286125"/>
          <p14:tracePt t="87144" x="6075363" y="3286125"/>
          <p14:tracePt t="87160" x="6067425" y="3286125"/>
          <p14:tracePt t="87232" x="6059488" y="3286125"/>
          <p14:tracePt t="87265" x="6051550" y="3286125"/>
          <p14:tracePt t="87465" x="6051550" y="3278188"/>
          <p14:tracePt t="87484" x="6051550" y="3270250"/>
          <p14:tracePt t="87488" x="6051550" y="3262313"/>
          <p14:tracePt t="87496" x="6051550" y="3252788"/>
          <p14:tracePt t="87521" x="6051550" y="3244850"/>
          <p14:tracePt t="87529" x="6051550" y="3236913"/>
          <p14:tracePt t="87536" x="6051550" y="3228975"/>
          <p14:tracePt t="87545" x="6051550" y="3221038"/>
          <p14:tracePt t="87561" x="6051550" y="3213100"/>
          <p14:tracePt t="87584" x="6051550" y="3205163"/>
          <p14:tracePt t="87656" x="6051550" y="3197225"/>
          <p14:tracePt t="87664" x="6051550" y="3189288"/>
          <p14:tracePt t="87688" x="6051550" y="3181350"/>
          <p14:tracePt t="87713" x="6051550" y="3173413"/>
          <p14:tracePt t="87778" x="6051550" y="3165475"/>
          <p14:tracePt t="87785" x="6051550" y="3157538"/>
          <p14:tracePt t="87809" x="6051550" y="3149600"/>
          <p14:tracePt t="87819" x="6051550" y="3141663"/>
          <p14:tracePt t="87825" x="6051550" y="3133725"/>
          <p14:tracePt t="87833" x="6051550" y="3125788"/>
          <p14:tracePt t="87841" x="6051550" y="3117850"/>
          <p14:tracePt t="87856" x="6051550" y="3101975"/>
          <p14:tracePt t="87875" x="6051550" y="3086100"/>
          <p14:tracePt t="87889" x="6051550" y="3078163"/>
          <p14:tracePt t="87896" x="6051550" y="3070225"/>
          <p14:tracePt t="87912" x="6051550" y="3062288"/>
          <p14:tracePt t="87922" x="6051550" y="3054350"/>
          <p14:tracePt t="87937" x="6051550" y="3046413"/>
          <p14:tracePt t="87944" x="6051550" y="3038475"/>
          <p14:tracePt t="87953" x="6051550" y="3030538"/>
          <p14:tracePt t="87960" x="6051550" y="3014663"/>
          <p14:tracePt t="87969" x="6051550" y="2998788"/>
          <p14:tracePt t="87977" x="6051550" y="2990850"/>
          <p14:tracePt t="87985" x="6059488" y="2974975"/>
          <p14:tracePt t="87993" x="6059488" y="2967038"/>
          <p14:tracePt t="88001" x="6059488" y="2959100"/>
          <p14:tracePt t="88009" x="6059488" y="2951163"/>
          <p14:tracePt t="88040" x="6059488" y="2943225"/>
          <p14:tracePt t="88097" x="6059488" y="2935288"/>
          <p14:tracePt t="88113" x="6059488" y="2927350"/>
          <p14:tracePt t="88121" x="6051550" y="2927350"/>
          <p14:tracePt t="88129" x="6051550" y="2919413"/>
          <p14:tracePt t="88137" x="6043613" y="2919413"/>
          <p14:tracePt t="88144" x="6034088" y="2919413"/>
          <p14:tracePt t="88160" x="6018213" y="2909888"/>
          <p14:tracePt t="88169" x="6010275" y="2909888"/>
          <p14:tracePt t="88176" x="5994400" y="2909888"/>
          <p14:tracePt t="88185" x="5978525" y="2909888"/>
          <p14:tracePt t="88193" x="5970588" y="2909888"/>
          <p14:tracePt t="88201" x="5962650" y="2909888"/>
          <p14:tracePt t="88208" x="5946775" y="2909888"/>
          <p14:tracePt t="88217" x="5938838" y="2909888"/>
          <p14:tracePt t="88224" x="5930900" y="2909888"/>
          <p14:tracePt t="88233" x="5915025" y="2927350"/>
          <p14:tracePt t="88249" x="5907088" y="2943225"/>
          <p14:tracePt t="88257" x="5899150" y="2943225"/>
          <p14:tracePt t="88264" x="5891213" y="2951163"/>
          <p14:tracePt t="88281" x="5883275" y="2959100"/>
          <p14:tracePt t="88288" x="5883275" y="2967038"/>
          <p14:tracePt t="88297" x="5883275" y="2974975"/>
          <p14:tracePt t="88305" x="5875338" y="2974975"/>
          <p14:tracePt t="88313" x="5867400" y="2982913"/>
          <p14:tracePt t="88322" x="5867400" y="2990850"/>
          <p14:tracePt t="88338" x="5859463" y="3006725"/>
          <p14:tracePt t="88344" x="5859463" y="3014663"/>
          <p14:tracePt t="88352" x="5843588" y="3022600"/>
          <p14:tracePt t="88360" x="5843588" y="3030538"/>
          <p14:tracePt t="88369" x="5835650" y="3038475"/>
          <p14:tracePt t="88377" x="5827713" y="3038475"/>
          <p14:tracePt t="88409" x="5827713" y="3046413"/>
          <p14:tracePt t="88480" x="5819775" y="3046413"/>
          <p14:tracePt t="88488" x="5811838" y="3046413"/>
          <p14:tracePt t="88496" x="5803900" y="3046413"/>
          <p14:tracePt t="88504" x="5795963" y="3046413"/>
          <p14:tracePt t="88521" x="5780088" y="3046413"/>
          <p14:tracePt t="88538" x="5772150" y="3046413"/>
          <p14:tracePt t="88544" x="5764213" y="3054350"/>
          <p14:tracePt t="88561" x="5756275" y="3054350"/>
          <p14:tracePt t="88569" x="5748338" y="3054350"/>
          <p14:tracePt t="88576" x="5748338" y="3062288"/>
          <p14:tracePt t="88601" x="5740400" y="3070225"/>
          <p14:tracePt t="88617" x="5740400" y="3086100"/>
          <p14:tracePt t="88625" x="5724525" y="3094038"/>
          <p14:tracePt t="88633" x="5716588" y="3109913"/>
          <p14:tracePt t="88640" x="5692775" y="3125788"/>
          <p14:tracePt t="88649" x="5676900" y="3133725"/>
          <p14:tracePt t="88657" x="5667375" y="3149600"/>
          <p14:tracePt t="88664" x="5651500" y="3157538"/>
          <p14:tracePt t="88673" x="5643563" y="3165475"/>
          <p14:tracePt t="88681" x="5635625" y="3173413"/>
          <p14:tracePt t="88690" x="5619750" y="3173413"/>
          <p14:tracePt t="88696" x="5611813" y="3181350"/>
          <p14:tracePt t="88704" x="5603875" y="3181350"/>
          <p14:tracePt t="88713" x="5595938" y="3181350"/>
          <p14:tracePt t="88721" x="5580063" y="3189288"/>
          <p14:tracePt t="88729" x="5572125" y="3189288"/>
          <p14:tracePt t="88738" x="5556250" y="3181350"/>
          <p14:tracePt t="88744" x="5516563" y="3181350"/>
          <p14:tracePt t="88753" x="5445125" y="3149600"/>
          <p14:tracePt t="88760" x="5260975" y="3117850"/>
          <p14:tracePt t="88769" x="5062538" y="2990850"/>
          <p14:tracePt t="88777" x="4735513" y="2870200"/>
          <p14:tracePt t="88784" x="4464050" y="2743200"/>
          <p14:tracePt t="88792" x="4217988" y="2519363"/>
          <p14:tracePt t="88800" x="3962400" y="2368550"/>
          <p14:tracePt t="88809" x="3683000" y="2192338"/>
          <p14:tracePt t="88816" x="3476625" y="1978025"/>
          <p14:tracePt t="88825" x="3340100" y="1898650"/>
          <p14:tracePt t="88832" x="3284538" y="1841500"/>
          <p14:tracePt t="88840" x="3205163" y="1754188"/>
          <p14:tracePt t="88849" x="3197225" y="1730375"/>
          <p14:tracePt t="88857" x="3189288" y="1722438"/>
          <p14:tracePt t="88873" x="3189288" y="1714500"/>
          <p14:tracePt t="88888" x="3189288" y="1706563"/>
          <p14:tracePt t="88897" x="3189288" y="1698625"/>
          <p14:tracePt t="88905" x="3181350" y="1690688"/>
          <p14:tracePt t="88913" x="3173413" y="1682750"/>
          <p14:tracePt t="88921" x="3157538" y="1674813"/>
          <p14:tracePt t="88928" x="3149600" y="1658938"/>
          <p14:tracePt t="88938" x="3125788" y="1651000"/>
          <p14:tracePt t="88944" x="3100388" y="1619250"/>
          <p14:tracePt t="88954" x="3084513" y="1611313"/>
          <p14:tracePt t="88960" x="3005138" y="1587500"/>
          <p14:tracePt t="88969" x="2989263" y="1579563"/>
          <p14:tracePt t="88977" x="2973388" y="1571625"/>
          <p14:tracePt t="88985" x="2965450" y="1571625"/>
          <p14:tracePt t="88993" x="2941638" y="1563688"/>
          <p14:tracePt t="89001" x="2878138" y="1555750"/>
          <p14:tracePt t="89008" x="2854325" y="1547813"/>
          <p14:tracePt t="89017" x="2814638" y="1538288"/>
          <p14:tracePt t="89024" x="2774950" y="1538288"/>
          <p14:tracePt t="89032" x="2767013" y="1530350"/>
          <p14:tracePt t="89040" x="2751138" y="1530350"/>
          <p14:tracePt t="89049" x="2733675" y="1522413"/>
          <p14:tracePt t="89064" x="2725738" y="1522413"/>
          <p14:tracePt t="89129" x="2725738" y="1530350"/>
          <p14:tracePt t="89137" x="2725738" y="1538288"/>
          <p14:tracePt t="89148" x="2733675" y="1555750"/>
          <p14:tracePt t="89153" x="2741613" y="1555750"/>
          <p14:tracePt t="89160" x="2751138" y="1563688"/>
          <p14:tracePt t="89169" x="2759075" y="1571625"/>
          <p14:tracePt t="89177" x="2798763" y="1603375"/>
          <p14:tracePt t="89185" x="2838450" y="1611313"/>
          <p14:tracePt t="89193" x="2894013" y="1619250"/>
          <p14:tracePt t="89201" x="2965450" y="1643063"/>
          <p14:tracePt t="89209" x="3036888" y="1682750"/>
          <p14:tracePt t="89217" x="3157538" y="1698625"/>
          <p14:tracePt t="89225" x="3228975" y="1706563"/>
          <p14:tracePt t="89232" x="3268663" y="1714500"/>
          <p14:tracePt t="89240" x="3324225" y="1730375"/>
          <p14:tracePt t="89249" x="3395663" y="1746250"/>
          <p14:tracePt t="89256" x="3467100" y="1754188"/>
          <p14:tracePt t="89265" x="3556000" y="1778000"/>
          <p14:tracePt t="89273" x="3571875" y="1778000"/>
          <p14:tracePt t="89280" x="3611563" y="1785938"/>
          <p14:tracePt t="89288" x="3698875" y="1793875"/>
          <p14:tracePt t="89300" x="3762375" y="1801813"/>
          <p14:tracePt t="89304" x="3810000" y="1817688"/>
          <p14:tracePt t="89313" x="3898900" y="1825625"/>
          <p14:tracePt t="89321" x="3994150" y="1841500"/>
          <p14:tracePt t="89329" x="4010025" y="1841500"/>
          <p14:tracePt t="89338" x="4057650" y="1849438"/>
          <p14:tracePt t="89344" x="4097338" y="1865313"/>
          <p14:tracePt t="89354" x="4137025" y="1881188"/>
          <p14:tracePt t="89360" x="4160838" y="1881188"/>
          <p14:tracePt t="89369" x="4184650" y="1890713"/>
          <p14:tracePt t="89377" x="4192588" y="1890713"/>
          <p14:tracePt t="89385" x="4241800" y="1890713"/>
          <p14:tracePt t="89393" x="4257675" y="1898650"/>
          <p14:tracePt t="89401" x="4273550" y="1906588"/>
          <p14:tracePt t="89409" x="4297363" y="1914525"/>
          <p14:tracePt t="89416" x="4329113" y="1930400"/>
          <p14:tracePt t="89424" x="4352925" y="1946275"/>
          <p14:tracePt t="89433" x="4376738" y="1985963"/>
          <p14:tracePt t="89440" x="4392613" y="2001838"/>
          <p14:tracePt t="89453" x="4416425" y="2009775"/>
          <p14:tracePt t="89456" x="4440238" y="2025650"/>
          <p14:tracePt t="89464" x="4456113" y="2033588"/>
          <p14:tracePt t="89473" x="4464050" y="2041525"/>
          <p14:tracePt t="89481" x="4519613" y="2057400"/>
          <p14:tracePt t="89490" x="4535488" y="2081213"/>
          <p14:tracePt t="89496" x="4584700" y="2097088"/>
          <p14:tracePt t="89504" x="4672013" y="2152650"/>
          <p14:tracePt t="89512" x="4719638" y="2241550"/>
          <p14:tracePt t="89521" x="4799013" y="2281238"/>
          <p14:tracePt t="89529" x="4943475" y="2416175"/>
          <p14:tracePt t="89537" x="4967288" y="2471738"/>
          <p14:tracePt t="89544" x="5046663" y="2543175"/>
          <p14:tracePt t="89554" x="5054600" y="2559050"/>
          <p14:tracePt t="89561" x="5078413" y="2592388"/>
          <p14:tracePt t="89569" x="5086350" y="2608263"/>
          <p14:tracePt t="89577" x="5102225" y="2624138"/>
          <p14:tracePt t="89585" x="5110163" y="2671763"/>
          <p14:tracePt t="89592" x="5110163" y="2711450"/>
          <p14:tracePt t="89605" x="5110163" y="2751138"/>
          <p14:tracePt t="89608" x="5110163" y="2774950"/>
          <p14:tracePt t="89617" x="5118100" y="2830513"/>
          <p14:tracePt t="89625" x="5118100" y="2878138"/>
          <p14:tracePt t="89635" x="5118100" y="2959100"/>
          <p14:tracePt t="89642" x="5118100" y="3022600"/>
          <p14:tracePt t="89649" x="5118100" y="3133725"/>
          <p14:tracePt t="89656" x="5118100" y="3244850"/>
          <p14:tracePt t="89665" x="5126038" y="3286125"/>
          <p14:tracePt t="89672" x="5126038" y="3357563"/>
          <p14:tracePt t="89680" x="5126038" y="3381375"/>
          <p14:tracePt t="89689" x="5126038" y="3397250"/>
          <p14:tracePt t="89697" x="5126038" y="3413125"/>
          <p14:tracePt t="89778" x="5126038" y="3405188"/>
          <p14:tracePt t="89785" x="5118100" y="3405188"/>
          <p14:tracePt t="89793" x="5110163" y="3397250"/>
          <p14:tracePt t="89801" x="5102225" y="3381375"/>
          <p14:tracePt t="89809" x="5086350" y="3365500"/>
          <p14:tracePt t="89817" x="5078413" y="3357563"/>
          <p14:tracePt t="89825" x="5062538" y="3349625"/>
          <p14:tracePt t="89832" x="5054600" y="3341688"/>
          <p14:tracePt t="89840" x="5030788" y="3333750"/>
          <p14:tracePt t="89848" x="5022850" y="3325813"/>
          <p14:tracePt t="89856" x="5014913" y="3317875"/>
          <p14:tracePt t="89873" x="5014913" y="3309938"/>
          <p14:tracePt t="89880" x="5006975" y="3309938"/>
          <p14:tracePt t="89905" x="4999038" y="3302000"/>
          <p14:tracePt t="89912" x="4999038" y="3294063"/>
          <p14:tracePt t="89920" x="4999038" y="3286125"/>
          <p14:tracePt t="89928" x="4999038" y="3270250"/>
          <p14:tracePt t="89937" x="4999038" y="3244850"/>
          <p14:tracePt t="89945" x="4999038" y="3236913"/>
          <p14:tracePt t="89953" x="4999038" y="3221038"/>
          <p14:tracePt t="89960" x="4999038" y="3205163"/>
          <p14:tracePt t="89969" x="5006975" y="3205163"/>
          <p14:tracePt t="89977" x="5014913" y="3197225"/>
          <p14:tracePt t="89993" x="5014913" y="3189288"/>
          <p14:tracePt t="90001" x="5022850" y="3189288"/>
          <p14:tracePt t="90008" x="5022850" y="3181350"/>
          <p14:tracePt t="90017" x="5022850" y="3173413"/>
          <p14:tracePt t="90025" x="5022850" y="3157538"/>
          <p14:tracePt t="90041" x="5022850" y="3149600"/>
          <p14:tracePt t="90051" x="5030788" y="3149600"/>
          <p14:tracePt t="90057" x="5038725" y="3133725"/>
          <p14:tracePt t="90065" x="5046663" y="3133725"/>
          <p14:tracePt t="90072" x="5054600" y="3133725"/>
          <p14:tracePt t="90080" x="5054600" y="3125788"/>
          <p14:tracePt t="90096" x="5062538" y="3125788"/>
          <p14:tracePt t="90105" x="5070475" y="3117850"/>
          <p14:tracePt t="90112" x="5086350" y="3109913"/>
          <p14:tracePt t="90120" x="5133975" y="3109913"/>
          <p14:tracePt t="90128" x="5197475" y="3109913"/>
          <p14:tracePt t="90137" x="5213350" y="3109913"/>
          <p14:tracePt t="90144" x="5268913" y="3109913"/>
          <p14:tracePt t="90153" x="5300663" y="3109913"/>
          <p14:tracePt t="90160" x="5341938" y="3109913"/>
          <p14:tracePt t="90170" x="5397500" y="3109913"/>
          <p14:tracePt t="90177" x="5413375" y="3109913"/>
          <p14:tracePt t="90185" x="5453063" y="3109913"/>
          <p14:tracePt t="90193" x="5468938" y="3117850"/>
          <p14:tracePt t="90200" x="5484813" y="3125788"/>
          <p14:tracePt t="90208" x="5484813" y="3133725"/>
          <p14:tracePt t="90217" x="5492750" y="3141663"/>
          <p14:tracePt t="90225" x="5500688" y="3141663"/>
          <p14:tracePt t="90233" x="5500688" y="3149600"/>
          <p14:tracePt t="90241" x="5508625" y="3149600"/>
          <p14:tracePt t="90248" x="5508625" y="3157538"/>
          <p14:tracePt t="90265" x="5508625" y="3173413"/>
          <p14:tracePt t="90280" x="5508625" y="3189288"/>
          <p14:tracePt t="90289" x="5500688" y="3197225"/>
          <p14:tracePt t="90296" x="5492750" y="3205163"/>
          <p14:tracePt t="90305" x="5484813" y="3221038"/>
          <p14:tracePt t="90315" x="5476875" y="3252788"/>
          <p14:tracePt t="90322" x="5413375" y="3278188"/>
          <p14:tracePt t="90329" x="5405438" y="3286125"/>
          <p14:tracePt t="90337" x="5310188" y="3302000"/>
          <p14:tracePt t="90344" x="5229225" y="3309938"/>
          <p14:tracePt t="90353" x="5133975" y="3309938"/>
          <p14:tracePt t="90360" x="5054600" y="3309938"/>
          <p14:tracePt t="90369" x="4943475" y="3309938"/>
          <p14:tracePt t="90376" x="4878388" y="3309938"/>
          <p14:tracePt t="90385" x="4799013" y="3302000"/>
          <p14:tracePt t="90393" x="4743450" y="3286125"/>
          <p14:tracePt t="90401" x="4679950" y="3270250"/>
          <p14:tracePt t="90409" x="4664075" y="3252788"/>
          <p14:tracePt t="90417" x="4648200" y="3244850"/>
          <p14:tracePt t="90425" x="4632325" y="3189288"/>
          <p14:tracePt t="90433" x="4632325" y="3173413"/>
          <p14:tracePt t="90440" x="4632325" y="3165475"/>
          <p14:tracePt t="90449" x="4632325" y="3141663"/>
          <p14:tracePt t="90457" x="4632325" y="3125788"/>
          <p14:tracePt t="90465" x="4632325" y="3101975"/>
          <p14:tracePt t="90472" x="4640263" y="3078163"/>
          <p14:tracePt t="90480" x="4648200" y="3062288"/>
          <p14:tracePt t="90488" x="4679950" y="3054350"/>
          <p14:tracePt t="90496" x="4695825" y="3022600"/>
          <p14:tracePt t="90505" x="4775200" y="3006725"/>
          <p14:tracePt t="90512" x="4830763" y="2982913"/>
          <p14:tracePt t="90523" x="4862513" y="2967038"/>
          <p14:tracePt t="90528" x="4975225" y="2951163"/>
          <p14:tracePt t="90543" x="5094288" y="2927350"/>
          <p14:tracePt t="90547" x="5189538" y="2909888"/>
          <p14:tracePt t="90553" x="5292725" y="2909888"/>
          <p14:tracePt t="90560" x="5413375" y="2909888"/>
          <p14:tracePt t="90569" x="5508625" y="2909888"/>
          <p14:tracePt t="90576" x="5580063" y="2909888"/>
          <p14:tracePt t="90584" x="5667375" y="2909888"/>
          <p14:tracePt t="90593" x="5732463" y="2951163"/>
          <p14:tracePt t="90601" x="5780088" y="2967038"/>
          <p14:tracePt t="90609" x="5811838" y="3038475"/>
          <p14:tracePt t="90617" x="5835650" y="3094038"/>
          <p14:tracePt t="90625" x="5843588" y="3133725"/>
          <p14:tracePt t="90633" x="5851525" y="3141663"/>
          <p14:tracePt t="90641" x="5859463" y="3157538"/>
          <p14:tracePt t="90649" x="5859463" y="3173413"/>
          <p14:tracePt t="90656" x="5859463" y="3181350"/>
          <p14:tracePt t="90665" x="5859463" y="3189288"/>
          <p14:tracePt t="90672" x="5851525" y="3197225"/>
          <p14:tracePt t="90681" x="5843588" y="3205163"/>
          <p14:tracePt t="90689" x="5827713" y="3252788"/>
          <p14:tracePt t="90696" x="5811838" y="3262313"/>
          <p14:tracePt t="90705" x="5764213" y="3270250"/>
          <p14:tracePt t="90713" x="5700713" y="3278188"/>
          <p14:tracePt t="90721" x="5572125" y="3278188"/>
          <p14:tracePt t="90728" x="5334000" y="3278188"/>
          <p14:tracePt t="90737" x="5126038" y="3262313"/>
          <p14:tracePt t="90744" x="4902200" y="3252788"/>
          <p14:tracePt t="90753" x="4656138" y="3213100"/>
          <p14:tracePt t="90761" x="4527550" y="3189288"/>
          <p14:tracePt t="90771" x="4305300" y="3165475"/>
          <p14:tracePt t="90777" x="4137025" y="3133725"/>
          <p14:tracePt t="90786" x="4065588" y="3070225"/>
          <p14:tracePt t="90793" x="4057650" y="3062288"/>
          <p14:tracePt t="90801" x="4057650" y="3054350"/>
          <p14:tracePt t="90809" x="4057650" y="3046413"/>
          <p14:tracePt t="90817" x="4057650" y="3030538"/>
          <p14:tracePt t="90825" x="4065588" y="3014663"/>
          <p14:tracePt t="90833" x="4089400" y="3006725"/>
          <p14:tracePt t="90841" x="4152900" y="2990850"/>
          <p14:tracePt t="90849" x="4210050" y="2982913"/>
          <p14:tracePt t="90857" x="4241800" y="2974975"/>
          <p14:tracePt t="90871" x="4289425" y="2967038"/>
          <p14:tracePt t="90872" x="4376738" y="2959100"/>
          <p14:tracePt t="90880" x="4471988" y="2959100"/>
          <p14:tracePt t="90888" x="4576763" y="2959100"/>
          <p14:tracePt t="90897" x="4695825" y="2959100"/>
          <p14:tracePt t="90905" x="4806950" y="2959100"/>
          <p14:tracePt t="90912" x="4910138" y="2959100"/>
          <p14:tracePt t="90920" x="5030788" y="2967038"/>
          <p14:tracePt t="90929" x="5126038" y="2974975"/>
          <p14:tracePt t="90936" x="5229225" y="2990850"/>
          <p14:tracePt t="90944" x="5284788" y="3006725"/>
          <p14:tracePt t="90953" x="5300663" y="3006725"/>
          <p14:tracePt t="90961" x="5300663" y="3014663"/>
          <p14:tracePt t="90985" x="5300663" y="3030538"/>
          <p14:tracePt t="90993" x="5292725" y="3038475"/>
          <p14:tracePt t="91001" x="5292725" y="3046413"/>
          <p14:tracePt t="91009" x="5276850" y="3062288"/>
          <p14:tracePt t="91017" x="5268913" y="3070225"/>
          <p14:tracePt t="91024" x="5245100" y="3086100"/>
          <p14:tracePt t="91033" x="5229225" y="3086100"/>
          <p14:tracePt t="91041" x="5189538" y="3125788"/>
          <p14:tracePt t="91048" x="5133975" y="3133725"/>
          <p14:tracePt t="91057" x="5062538" y="3165475"/>
          <p14:tracePt t="91064" x="5022850" y="3173413"/>
          <p14:tracePt t="91072" x="4933950" y="3181350"/>
          <p14:tracePt t="91081" x="4870450" y="3181350"/>
          <p14:tracePt t="91088" x="4767263" y="3181350"/>
          <p14:tracePt t="91097" x="4711700" y="3181350"/>
          <p14:tracePt t="91106" x="4616450" y="3173413"/>
          <p14:tracePt t="91113" x="4600575" y="3165475"/>
          <p14:tracePt t="91121" x="4543425" y="3157538"/>
          <p14:tracePt t="91128" x="4535488" y="3149600"/>
          <p14:tracePt t="91138" x="4535488" y="3141663"/>
          <p14:tracePt t="91144" x="4535488" y="3125788"/>
          <p14:tracePt t="91152" x="4535488" y="3101975"/>
          <p14:tracePt t="91160" x="4535488" y="3070225"/>
          <p14:tracePt t="91169" x="4535488" y="3062288"/>
          <p14:tracePt t="91176" x="4543425" y="3038475"/>
          <p14:tracePt t="91185" x="4559300" y="3022600"/>
          <p14:tracePt t="91193" x="4584700" y="3014663"/>
          <p14:tracePt t="91201" x="4592638" y="2998788"/>
          <p14:tracePt t="91209" x="4616450" y="2998788"/>
          <p14:tracePt t="91217" x="4624388" y="2990850"/>
          <p14:tracePt t="91225" x="4656138" y="2982913"/>
          <p14:tracePt t="91232" x="4672013" y="2974975"/>
          <p14:tracePt t="91241" x="4695825" y="2974975"/>
          <p14:tracePt t="91249" x="4735513" y="2974975"/>
          <p14:tracePt t="91257" x="4806950" y="2974975"/>
          <p14:tracePt t="91265" x="4894263" y="2974975"/>
          <p14:tracePt t="91272" x="4959350" y="2974975"/>
          <p14:tracePt t="91281" x="4999038" y="2974975"/>
          <p14:tracePt t="91288" x="5022850" y="2974975"/>
          <p14:tracePt t="91296" x="5038725" y="2974975"/>
          <p14:tracePt t="91305" x="5046663" y="2974975"/>
          <p14:tracePt t="91378" x="5046663" y="2990850"/>
          <p14:tracePt t="91385" x="5046663" y="2998788"/>
          <p14:tracePt t="91392" x="5046663" y="3006725"/>
          <p14:tracePt t="91401" x="5046663" y="3030538"/>
          <p14:tracePt t="91409" x="5046663" y="3054350"/>
          <p14:tracePt t="91421" x="5046663" y="3070225"/>
          <p14:tracePt t="91424" x="5038725" y="3086100"/>
          <p14:tracePt t="91432" x="5030788" y="3094038"/>
          <p14:tracePt t="91441" x="5030788" y="3109913"/>
          <p14:tracePt t="91449" x="5014913" y="3125788"/>
          <p14:tracePt t="91456" x="5006975" y="3133725"/>
          <p14:tracePt t="91465" x="4999038" y="3141663"/>
          <p14:tracePt t="91480" x="4983163" y="3141663"/>
          <p14:tracePt t="91497" x="4975225" y="3141663"/>
          <p14:tracePt t="91504" x="4959350" y="3141663"/>
          <p14:tracePt t="91512" x="4933950" y="3141663"/>
          <p14:tracePt t="91521" x="4886325" y="3141663"/>
          <p14:tracePt t="91529" x="4870450" y="3133725"/>
          <p14:tracePt t="91536" x="4830763" y="3125788"/>
          <p14:tracePt t="91544" x="4806950" y="3117850"/>
          <p14:tracePt t="91552" x="4791075" y="3117850"/>
          <p14:tracePt t="91561" x="4783138" y="3117850"/>
          <p14:tracePt t="91572" x="4775200" y="3117850"/>
          <p14:tracePt t="91665" x="4783138" y="3117850"/>
          <p14:tracePt t="91689" x="4791075" y="3117850"/>
          <p14:tracePt t="91712" x="4799013" y="3117850"/>
          <p14:tracePt t="91880" x="4806950" y="3117850"/>
          <p14:tracePt t="91904" x="4806950" y="3109913"/>
          <p14:tracePt t="91993" x="4814888" y="3109913"/>
          <p14:tracePt t="92031" x="4814888" y="3101975"/>
          <p14:tracePt t="92089" x="4814888" y="3094038"/>
          <p14:tracePt t="92153" x="4814888" y="3086100"/>
          <p14:tracePt t="92259" x="4814888" y="3078163"/>
          <p14:tracePt t="92273" x="4814888" y="3070225"/>
          <p14:tracePt t="92288" x="4806950" y="3054350"/>
          <p14:tracePt t="92297" x="4799013" y="3054350"/>
          <p14:tracePt t="92304" x="4791075" y="3038475"/>
          <p14:tracePt t="92313" x="4783138" y="3030538"/>
          <p14:tracePt t="92321" x="4767263" y="3014663"/>
          <p14:tracePt t="92332" x="4759325" y="3006725"/>
          <p14:tracePt t="92337" x="4751388" y="2998788"/>
          <p14:tracePt t="92344" x="4735513" y="2982913"/>
          <p14:tracePt t="92354" x="4719638" y="2974975"/>
          <p14:tracePt t="92360" x="4711700" y="2967038"/>
          <p14:tracePt t="92368" x="4695825" y="2959100"/>
          <p14:tracePt t="92377" x="4687888" y="2943225"/>
          <p14:tracePt t="92385" x="4664075" y="2935288"/>
          <p14:tracePt t="92393" x="4656138" y="2919413"/>
          <p14:tracePt t="92402" x="4640263" y="2909888"/>
          <p14:tracePt t="92409" x="4632325" y="2894013"/>
          <p14:tracePt t="92418" x="4616450" y="2886075"/>
          <p14:tracePt t="92424" x="4616450" y="2878138"/>
          <p14:tracePt t="92432" x="4608513" y="2870200"/>
          <p14:tracePt t="92441" x="4592638" y="2862263"/>
          <p14:tracePt t="92449" x="4584700" y="2854325"/>
          <p14:tracePt t="92456" x="4567238" y="2846388"/>
          <p14:tracePt t="92465" x="4567238" y="2830513"/>
          <p14:tracePt t="92473" x="4551363" y="2822575"/>
          <p14:tracePt t="92481" x="4543425" y="2806700"/>
          <p14:tracePt t="92489" x="4527550" y="2782888"/>
          <p14:tracePt t="92497" x="4519613" y="2782888"/>
          <p14:tracePt t="92504" x="4519613" y="2767013"/>
          <p14:tracePt t="92512" x="4519613" y="2759075"/>
          <p14:tracePt t="92520" x="4511675" y="2759075"/>
          <p14:tracePt t="92529" x="4487863" y="2751138"/>
          <p14:tracePt t="92537" x="4448175" y="2735263"/>
          <p14:tracePt t="92544" x="4440238" y="2727325"/>
          <p14:tracePt t="92553" x="4416425" y="2719388"/>
          <p14:tracePt t="92560" x="4376738" y="2703513"/>
          <p14:tracePt t="92568" x="4360863" y="2695575"/>
          <p14:tracePt t="92578" x="4313238" y="2695575"/>
          <p14:tracePt t="92584" x="4297363" y="2679700"/>
          <p14:tracePt t="92593" x="4273550" y="2671763"/>
          <p14:tracePt t="92602" x="4265613" y="2671763"/>
          <p14:tracePt t="92609" x="4249738" y="2671763"/>
          <p14:tracePt t="92618" x="4241800" y="2671763"/>
          <p14:tracePt t="92624" x="4233863" y="2663825"/>
          <p14:tracePt t="92649" x="4225925" y="2663825"/>
          <p14:tracePt t="92714" x="4217988" y="2663825"/>
          <p14:tracePt t="92753" x="4210050" y="2663825"/>
          <p14:tracePt t="92761" x="4200525" y="2663825"/>
          <p14:tracePt t="92768" x="4192588" y="2663825"/>
          <p14:tracePt t="92777" x="4184650" y="2663825"/>
          <p14:tracePt t="92784" x="4184650" y="2655888"/>
          <p14:tracePt t="92793" x="4168775" y="2655888"/>
          <p14:tracePt t="92809" x="4160838" y="2655888"/>
          <p14:tracePt t="94016" x="4160838" y="2647950"/>
          <p14:tracePt t="94184" x="4168775" y="2640013"/>
          <p14:tracePt t="94201" x="4176713" y="2640013"/>
          <p14:tracePt t="94216" x="4184650" y="2632075"/>
          <p14:tracePt t="94225" x="4192588" y="2632075"/>
          <p14:tracePt t="94241" x="4200525" y="2624138"/>
          <p14:tracePt t="94249" x="4210050" y="2616200"/>
          <p14:tracePt t="94258" x="4217988" y="2600325"/>
          <p14:tracePt t="94265" x="4241800" y="2592388"/>
          <p14:tracePt t="94272" x="4249738" y="2576513"/>
          <p14:tracePt t="94280" x="4257675" y="2559050"/>
          <p14:tracePt t="94288" x="4265613" y="2559050"/>
          <p14:tracePt t="94297" x="4273550" y="2551113"/>
          <p14:tracePt t="94300" x="4273550" y="2543175"/>
          <p14:tracePt t="94521" x="4273550" y="2551113"/>
          <p14:tracePt t="94537" x="4273550" y="2559050"/>
          <p14:tracePt t="94545" x="4273550" y="2566988"/>
          <p14:tracePt t="94569" x="4273550" y="2576513"/>
          <p14:tracePt t="94676" x="4273550" y="2584450"/>
          <p14:tracePt t="94746" x="4281488" y="2584450"/>
          <p14:tracePt t="94768" x="4289425" y="2584450"/>
          <p14:tracePt t="94793" x="4289425" y="2592388"/>
          <p14:tracePt t="94801" x="4297363" y="2592388"/>
          <p14:tracePt t="94809" x="4305300" y="2592388"/>
          <p14:tracePt t="94825" x="4313238" y="2592388"/>
          <p14:tracePt t="94833" x="4321175" y="2600325"/>
          <p14:tracePt t="94841" x="4329113" y="2600325"/>
          <p14:tracePt t="94848" x="4337050" y="2600325"/>
          <p14:tracePt t="94864" x="4344988" y="2600325"/>
          <p14:tracePt t="94881" x="4352925" y="2608263"/>
          <p14:tracePt t="94889" x="4360863" y="2608263"/>
          <p14:tracePt t="94897" x="4368800" y="2616200"/>
          <p14:tracePt t="94909" x="4376738" y="2624138"/>
          <p14:tracePt t="94920" x="4384675" y="2624138"/>
          <p14:tracePt t="94928" x="4384675" y="2632075"/>
          <p14:tracePt t="94945" x="4392613" y="2632075"/>
          <p14:tracePt t="95338" x="4392613" y="2640013"/>
          <p14:tracePt t="95345" x="4400550" y="2647950"/>
          <p14:tracePt t="95353" x="4400550" y="2655888"/>
          <p14:tracePt t="95364" x="4408488" y="2655888"/>
          <p14:tracePt t="95369" x="4408488" y="2663825"/>
          <p14:tracePt t="95377" x="4408488" y="2671763"/>
          <p14:tracePt t="95392" x="4416425" y="2679700"/>
          <p14:tracePt t="95521" x="4416425" y="2687638"/>
          <p14:tracePt t="95537" x="4416425" y="2695575"/>
          <p14:tracePt t="95553" x="4416425" y="2703513"/>
          <p14:tracePt t="95560" x="4416425" y="2711450"/>
          <p14:tracePt t="95585" x="4416425" y="2719388"/>
          <p14:tracePt t="95600" x="4416425" y="2727325"/>
          <p14:tracePt t="95608" x="4416425" y="2735263"/>
          <p14:tracePt t="95617" x="4416425" y="2743200"/>
          <p14:tracePt t="95625" x="4416425" y="2759075"/>
          <p14:tracePt t="95633" x="4416425" y="2767013"/>
          <p14:tracePt t="95641" x="4416425" y="2774950"/>
          <p14:tracePt t="95649" x="4424363" y="2806700"/>
          <p14:tracePt t="95656" x="4432300" y="2830513"/>
          <p14:tracePt t="95669" x="4432300" y="2838450"/>
          <p14:tracePt t="95672" x="4432300" y="2846388"/>
          <p14:tracePt t="95680" x="4440238" y="2854325"/>
          <p14:tracePt t="95696" x="4448175" y="2862263"/>
          <p14:tracePt t="96441" x="4464050" y="2909888"/>
          <p14:tracePt t="96449" x="4487863" y="2974975"/>
          <p14:tracePt t="96456" x="4503738" y="3054350"/>
          <p14:tracePt t="96466" x="4543425" y="3141663"/>
          <p14:tracePt t="96473" x="4567238" y="3181350"/>
          <p14:tracePt t="96482" x="4632325" y="3228975"/>
          <p14:tracePt t="96489" x="4672013" y="3286125"/>
          <p14:tracePt t="96497" x="4719638" y="3333750"/>
          <p14:tracePt t="96505" x="4751388" y="3381375"/>
          <p14:tracePt t="96513" x="4775200" y="3405188"/>
          <p14:tracePt t="96521" x="4822825" y="3444875"/>
          <p14:tracePt t="96529" x="4878388" y="3500438"/>
          <p14:tracePt t="96537" x="4918075" y="3556000"/>
          <p14:tracePt t="96545" x="4951413" y="3621088"/>
          <p14:tracePt t="96553" x="5006975" y="3700463"/>
          <p14:tracePt t="96561" x="5030788" y="3732213"/>
          <p14:tracePt t="96568" x="5078413" y="3756025"/>
          <p14:tracePt t="96584" x="5086350" y="3756025"/>
          <p14:tracePt t="96592" x="5094288" y="3756025"/>
          <p14:tracePt t="96632" x="5094288" y="3748088"/>
          <p14:tracePt t="96648" x="5094288" y="3740150"/>
          <p14:tracePt t="96657" x="5094288" y="3732213"/>
          <p14:tracePt t="96673" x="5094288" y="3724275"/>
          <p14:tracePt t="96681" x="5094288" y="3716338"/>
          <p14:tracePt t="96705" x="5094288" y="3708400"/>
          <p14:tracePt t="97009" x="5094288" y="3700463"/>
          <p14:tracePt t="97025" x="5094288" y="3692525"/>
          <p14:tracePt t="97041" x="5094288" y="3684588"/>
          <p14:tracePt t="97057" x="5094288" y="3676650"/>
          <p14:tracePt t="97073" x="5094288" y="3668713"/>
          <p14:tracePt t="97081" x="5094288" y="3660775"/>
          <p14:tracePt t="97089" x="5094288" y="3652838"/>
          <p14:tracePt t="97096" x="5094288" y="3629025"/>
          <p14:tracePt t="97105" x="5094288" y="3613150"/>
          <p14:tracePt t="97113" x="5094288" y="3571875"/>
          <p14:tracePt t="97120" x="5102225" y="3548063"/>
          <p14:tracePt t="97129" x="5118100" y="3484563"/>
          <p14:tracePt t="97136" x="5126038" y="3436938"/>
          <p14:tracePt t="97145" x="5133975" y="3413125"/>
          <p14:tracePt t="97153" x="5141913" y="3413125"/>
          <p14:tracePt t="97161" x="5141913" y="3397250"/>
          <p14:tracePt t="97169" x="5157788" y="3397250"/>
          <p14:tracePt t="97176" x="5197475" y="3381375"/>
          <p14:tracePt t="97185" x="5205413" y="3373438"/>
          <p14:tracePt t="97193" x="5221288" y="3365500"/>
          <p14:tracePt t="97200" x="5237163" y="3365500"/>
          <p14:tracePt t="97208" x="5268913" y="3365500"/>
          <p14:tracePt t="97216" x="5300663" y="3357563"/>
          <p14:tracePt t="97224" x="5341938" y="3357563"/>
          <p14:tracePt t="97233" x="5397500" y="3341688"/>
          <p14:tracePt t="97241" x="5413375" y="3325813"/>
          <p14:tracePt t="97248" x="5429250" y="3317875"/>
          <p14:tracePt t="97257" x="5437188" y="3309938"/>
          <p14:tracePt t="97264" x="5445125" y="3302000"/>
          <p14:tracePt t="97273" x="5445125" y="3294063"/>
          <p14:tracePt t="97344" x="5445125" y="3286125"/>
          <p14:tracePt t="97369" x="5453063" y="3286125"/>
          <p14:tracePt t="97385" x="5453063" y="3278188"/>
          <p14:tracePt t="97393" x="5461000" y="3278188"/>
          <p14:tracePt t="97417" x="5461000" y="3270250"/>
          <p14:tracePt t="97424" x="5476875" y="3270250"/>
          <p14:tracePt t="97441" x="5484813" y="3262313"/>
          <p14:tracePt t="97448" x="5508625" y="3252788"/>
          <p14:tracePt t="97457" x="5524500" y="3252788"/>
          <p14:tracePt t="97464" x="5540375" y="3252788"/>
          <p14:tracePt t="97473" x="5595938" y="3244850"/>
          <p14:tracePt t="97485" x="5611813" y="3244850"/>
          <p14:tracePt t="97489" x="5651500" y="3244850"/>
          <p14:tracePt t="97497" x="5659438" y="3236913"/>
          <p14:tracePt t="97504" x="5676900" y="3236913"/>
          <p14:tracePt t="97512" x="5684838" y="3236913"/>
          <p14:tracePt t="97521" x="5692775" y="3236913"/>
          <p14:tracePt t="97530" x="5692775" y="3228975"/>
          <p14:tracePt t="98403" x="5692775" y="3244850"/>
          <p14:tracePt t="98408" x="5692775" y="3252788"/>
          <p14:tracePt t="98416" x="5692775" y="3270250"/>
          <p14:tracePt t="98425" x="5692775" y="3286125"/>
          <p14:tracePt t="98432" x="5692775" y="3294063"/>
          <p14:tracePt t="98440" x="5692775" y="3302000"/>
          <p14:tracePt t="98449" x="5692775" y="3317875"/>
          <p14:tracePt t="98457" x="5692775" y="3325813"/>
          <p14:tracePt t="98464" x="5692775" y="3333750"/>
          <p14:tracePt t="98473" x="5692775" y="3341688"/>
          <p14:tracePt t="98481" x="5692775" y="3357563"/>
          <p14:tracePt t="98505" x="5692775" y="3365500"/>
          <p14:tracePt t="98512" x="5692775" y="3373438"/>
          <p14:tracePt t="98520" x="5684838" y="3373438"/>
          <p14:tracePt t="98528" x="5684838" y="3381375"/>
          <p14:tracePt t="98537" x="5676900" y="3397250"/>
          <p14:tracePt t="98548" x="5667375" y="3397250"/>
          <p14:tracePt t="98553" x="5659438" y="3413125"/>
          <p14:tracePt t="98568" x="5651500" y="3421063"/>
          <p14:tracePt t="100061" x="5635625" y="3429000"/>
          <p14:tracePt t="100066" x="5635625" y="3436938"/>
          <p14:tracePt t="100072" x="5627688" y="3436938"/>
          <p14:tracePt t="100081" x="5619750" y="3436938"/>
          <p14:tracePt t="100089" x="5611813" y="3444875"/>
          <p14:tracePt t="100096" x="5595938" y="3452813"/>
          <p14:tracePt t="100105" x="5588000" y="3452813"/>
          <p14:tracePt t="100112" x="5580063" y="3460750"/>
          <p14:tracePt t="100120" x="5548313" y="3468688"/>
          <p14:tracePt t="100128" x="5524500" y="3468688"/>
          <p14:tracePt t="100136" x="5453063" y="3476625"/>
          <p14:tracePt t="100144" x="5389563" y="3484563"/>
          <p14:tracePt t="100153" x="5253038" y="3500438"/>
          <p14:tracePt t="100164" x="5141913" y="3500438"/>
          <p14:tracePt t="100169" x="4999038" y="3500438"/>
          <p14:tracePt t="100177" x="4775200" y="3500438"/>
          <p14:tracePt t="100185" x="4487863" y="3508375"/>
          <p14:tracePt t="100194" x="4257675" y="3508375"/>
          <p14:tracePt t="100201" x="4033838" y="3508375"/>
          <p14:tracePt t="100209" x="3746500" y="3508375"/>
          <p14:tracePt t="100216" x="3635375" y="3508375"/>
          <p14:tracePt t="100225" x="3563938" y="3508375"/>
          <p14:tracePt t="100232" x="3443288" y="3508375"/>
          <p14:tracePt t="100240" x="3348038" y="3500438"/>
          <p14:tracePt t="100249" x="3244850" y="3500438"/>
          <p14:tracePt t="100257" x="3125788" y="3500438"/>
          <p14:tracePt t="100265" x="3092450" y="3500438"/>
          <p14:tracePt t="100272" x="3076575" y="3500438"/>
          <p14:tracePt t="100281" x="3052763" y="3500438"/>
          <p14:tracePt t="100288" x="3044825" y="3500438"/>
          <p14:tracePt t="100296" x="3028950" y="3500438"/>
          <p14:tracePt t="100304" x="3021013" y="3500438"/>
          <p14:tracePt t="100321" x="3005138" y="3500438"/>
          <p14:tracePt t="100329" x="2989263" y="3500438"/>
          <p14:tracePt t="100336" x="2981325" y="3500438"/>
          <p14:tracePt t="100345" x="2973388" y="3500438"/>
          <p14:tracePt t="100353" x="2949575" y="3508375"/>
          <p14:tracePt t="100364" x="2933700" y="3508375"/>
          <p14:tracePt t="100368" x="2925763" y="3508375"/>
          <p14:tracePt t="100377" x="2901950" y="3508375"/>
          <p14:tracePt t="100384" x="2886075" y="3508375"/>
          <p14:tracePt t="100394" x="2870200" y="3508375"/>
          <p14:tracePt t="100401" x="2846388" y="3524250"/>
          <p14:tracePt t="100409" x="2782888" y="3524250"/>
          <p14:tracePt t="100417" x="2670175" y="3524250"/>
          <p14:tracePt t="100425" x="2590800" y="3524250"/>
          <p14:tracePt t="100432" x="2471738" y="3524250"/>
          <p14:tracePt t="100441" x="2366963" y="3524250"/>
          <p14:tracePt t="100449" x="2224088" y="3524250"/>
          <p14:tracePt t="100457" x="2105025" y="3524250"/>
          <p14:tracePt t="100464" x="1976438" y="3524250"/>
          <p14:tracePt t="100472" x="1865313" y="3524250"/>
          <p14:tracePt t="100481" x="1770063" y="3524250"/>
          <p14:tracePt t="100489" x="1641475" y="3524250"/>
          <p14:tracePt t="100496" x="1482725" y="3524250"/>
          <p14:tracePt t="100504" x="1371600" y="3524250"/>
          <p14:tracePt t="100516" x="1292225" y="3524250"/>
          <p14:tracePt t="100521" x="1179513" y="3524250"/>
          <p14:tracePt t="100528" x="1116013" y="3524250"/>
          <p14:tracePt t="100537" x="1036638" y="3524250"/>
          <p14:tracePt t="100545" x="957263" y="3524250"/>
          <p14:tracePt t="100552" x="925513" y="3524250"/>
          <p14:tracePt t="100560" x="876300" y="3524250"/>
          <p14:tracePt t="100569" x="828675" y="3524250"/>
          <p14:tracePt t="100578" x="788988" y="3524250"/>
          <p14:tracePt t="100584" x="781050" y="3524250"/>
          <p14:tracePt t="100601" x="773113" y="3524250"/>
          <p14:tracePt t="100616" x="765175" y="3524250"/>
          <p14:tracePt t="100764" x="773113" y="3524250"/>
          <p14:tracePt t="100768" x="788988" y="3524250"/>
          <p14:tracePt t="100776" x="804863" y="3524250"/>
          <p14:tracePt t="100784" x="828675" y="3524250"/>
          <p14:tracePt t="100793" x="868363" y="3524250"/>
          <p14:tracePt t="100801" x="949325" y="3524250"/>
          <p14:tracePt t="100809" x="1012825" y="3524250"/>
          <p14:tracePt t="100821" x="1092200" y="3524250"/>
          <p14:tracePt t="100824" x="1171575" y="3524250"/>
          <p14:tracePt t="100833" x="1203325" y="3524250"/>
          <p14:tracePt t="100840" x="1284288" y="3524250"/>
          <p14:tracePt t="100849" x="1331913" y="3524250"/>
          <p14:tracePt t="100857" x="1371600" y="3524250"/>
          <p14:tracePt t="100865" x="1387475" y="3524250"/>
          <p14:tracePt t="100878" x="1411288" y="3524250"/>
          <p14:tracePt t="100880" x="1419225" y="3524250"/>
          <p14:tracePt t="100888" x="1435100" y="3516313"/>
          <p14:tracePt t="100905" x="1443038" y="3516313"/>
          <p14:tracePt t="100921" x="1450975" y="3508375"/>
          <p14:tracePt t="100928" x="1458913" y="3508375"/>
          <p14:tracePt t="100938" x="1466850" y="3500438"/>
          <p14:tracePt t="100947" x="1490663" y="3500438"/>
          <p14:tracePt t="100953" x="1514475" y="3492500"/>
          <p14:tracePt t="100960" x="1522413" y="3484563"/>
          <p14:tracePt t="100973" x="1530350" y="3484563"/>
          <p14:tracePt t="100977" x="1554163" y="3484563"/>
          <p14:tracePt t="100985" x="1570038" y="3476625"/>
          <p14:tracePt t="100993" x="1617663" y="3476625"/>
          <p14:tracePt t="101000" x="1651000" y="3476625"/>
          <p14:tracePt t="101009" x="1690688" y="3476625"/>
          <p14:tracePt t="101017" x="1778000" y="3476625"/>
          <p14:tracePt t="101026" x="1873250" y="3476625"/>
          <p14:tracePt t="101033" x="1976438" y="3476625"/>
          <p14:tracePt t="101041" x="2152650" y="3476625"/>
          <p14:tracePt t="101048" x="2311400" y="3476625"/>
          <p14:tracePt t="101057" x="2527300" y="3476625"/>
          <p14:tracePt t="101065" x="2686050" y="3476625"/>
          <p14:tracePt t="101073" x="2965450" y="3476625"/>
          <p14:tracePt t="101080" x="3228975" y="3476625"/>
          <p14:tracePt t="101088" x="3508375" y="3476625"/>
          <p14:tracePt t="101096" x="3698875" y="3476625"/>
          <p14:tracePt t="101105" x="3843338" y="3492500"/>
          <p14:tracePt t="101112" x="3994150" y="3492500"/>
          <p14:tracePt t="101126" x="4057650" y="3492500"/>
          <p14:tracePt t="101128" x="4097338" y="3492500"/>
          <p14:tracePt t="101137" x="4121150" y="3492500"/>
          <p14:tracePt t="101145" x="4129088" y="3492500"/>
          <p14:tracePt t="101491" x="4129088" y="3500438"/>
          <p14:tracePt t="101505" x="4129088" y="3508375"/>
          <p14:tracePt t="101521" x="4121150" y="3508375"/>
          <p14:tracePt t="101528" x="4121150" y="3516313"/>
          <p14:tracePt t="101537" x="4113213" y="3516313"/>
          <p14:tracePt t="101545" x="4105275" y="3524250"/>
          <p14:tracePt t="101729" x="4105275" y="3516313"/>
          <p14:tracePt t="101792" x="4113213" y="3516313"/>
          <p14:tracePt t="101817" x="4105275" y="3516313"/>
          <p14:tracePt t="102369" x="4105275" y="3508375"/>
          <p14:tracePt t="102489" x="4097338" y="3508375"/>
          <p14:tracePt t="102941" x="4097338" y="3500438"/>
          <p14:tracePt t="103093" x="4097338" y="3516313"/>
          <p14:tracePt t="103097" x="4089400" y="3516313"/>
          <p14:tracePt t="103113" x="4081463" y="3524250"/>
          <p14:tracePt t="103120" x="4081463" y="3532188"/>
          <p14:tracePt t="103128" x="4073525" y="3532188"/>
          <p14:tracePt t="103138" x="4073525" y="3540125"/>
          <p14:tracePt t="103145" x="4057650" y="3548063"/>
          <p14:tracePt t="103161" x="4049713" y="3556000"/>
          <p14:tracePt t="103185" x="4041775" y="3563938"/>
          <p14:tracePt t="104953" x="4033838" y="3571875"/>
          <p14:tracePt t="104969" x="4025900" y="3579813"/>
          <p14:tracePt t="104977" x="4017963" y="3587750"/>
          <p14:tracePt t="104984" x="4010025" y="3587750"/>
          <p14:tracePt t="104993" x="4002088" y="3595688"/>
          <p14:tracePt t="105001" x="3994150" y="3595688"/>
          <p14:tracePt t="105008" x="3938588" y="3613150"/>
          <p14:tracePt t="105017" x="3875088" y="3629025"/>
          <p14:tracePt t="105025" x="3770313" y="3652838"/>
          <p14:tracePt t="105033" x="3587750" y="3684588"/>
          <p14:tracePt t="105041" x="3395663" y="3763963"/>
          <p14:tracePt t="105049" x="3028950" y="3890963"/>
          <p14:tracePt t="105057" x="2551113" y="4035425"/>
          <p14:tracePt t="105065" x="2168525" y="4146550"/>
          <p14:tracePt t="105073" x="1770063" y="4194175"/>
          <p14:tracePt t="105080" x="1292225" y="4338638"/>
          <p14:tracePt t="105089" x="836613" y="4370388"/>
          <p14:tracePt t="105096" x="477838" y="4402138"/>
          <p14:tracePt t="105105" x="239713" y="4418013"/>
          <p14:tracePt t="105113" x="174625" y="4418013"/>
          <p14:tracePt t="105120" x="166688" y="4418013"/>
          <p14:tracePt t="105152" x="166688" y="4410075"/>
          <p14:tracePt t="105160" x="166688" y="4402138"/>
          <p14:tracePt t="105169" x="174625" y="4394200"/>
          <p14:tracePt t="105177" x="174625" y="4378325"/>
          <p14:tracePt t="105194" x="192088" y="4362450"/>
          <p14:tracePt t="105201" x="192088" y="4354513"/>
          <p14:tracePt t="105209" x="192088" y="4330700"/>
          <p14:tracePt t="105217" x="200025" y="4314825"/>
          <p14:tracePt t="105224" x="239713" y="4233863"/>
          <p14:tracePt t="105233" x="247650" y="4225925"/>
          <p14:tracePt t="105241" x="342900" y="4090988"/>
          <p14:tracePt t="105248" x="366713" y="4035425"/>
          <p14:tracePt t="105256" x="454025" y="3963988"/>
          <p14:tracePt t="105265" x="541338" y="3906838"/>
          <p14:tracePt t="105273" x="677863" y="3803650"/>
          <p14:tracePt t="105280" x="844550" y="3708400"/>
          <p14:tracePt t="105289" x="1060450" y="3668713"/>
          <p14:tracePt t="105296" x="1284288" y="3579813"/>
          <p14:tracePt t="105305" x="1506538" y="3548063"/>
          <p14:tracePt t="105312" x="1706563" y="3540125"/>
          <p14:tracePt t="105325" x="1825625" y="3540125"/>
          <p14:tracePt t="105329" x="1984375" y="3540125"/>
          <p14:tracePt t="105337" x="2144713" y="3532188"/>
          <p14:tracePt t="105345" x="2335213" y="3532188"/>
          <p14:tracePt t="105352" x="2519363" y="3516313"/>
          <p14:tracePt t="105360" x="2630488" y="3516313"/>
          <p14:tracePt t="105368" x="2693988" y="3516313"/>
          <p14:tracePt t="105378" x="2741613" y="3516313"/>
          <p14:tracePt t="105385" x="2767013" y="3516313"/>
          <p14:tracePt t="105769" x="2767013" y="3524250"/>
          <p14:tracePt t="105785" x="2767013" y="3532188"/>
          <p14:tracePt t="105821" x="2767013" y="3540125"/>
          <p14:tracePt t="105843" x="2767013" y="3548063"/>
          <p14:tracePt t="105850" x="2759075" y="3556000"/>
          <p14:tracePt t="105857" x="2759075" y="3563938"/>
          <p14:tracePt t="105873" x="2759075" y="3571875"/>
          <p14:tracePt t="105889" x="2751138" y="3571875"/>
          <p14:tracePt t="105945" x="2751138" y="3579813"/>
          <p14:tracePt t="106009" x="2751138" y="3587750"/>
          <p14:tracePt t="106016" x="2759075" y="3595688"/>
          <p14:tracePt t="106025" x="2759075" y="3605213"/>
          <p14:tracePt t="106033" x="2759075" y="3621088"/>
          <p14:tracePt t="106057" x="2759075" y="3629025"/>
          <p14:tracePt t="106226" x="2759075" y="3636963"/>
          <p14:tracePt t="106248" x="2767013" y="3636963"/>
          <p14:tracePt t="106264" x="2774950" y="3644900"/>
          <p14:tracePt t="106276" x="2782888" y="3644900"/>
          <p14:tracePt t="106280" x="2798763" y="3636963"/>
          <p14:tracePt t="106288" x="2806700" y="3636963"/>
          <p14:tracePt t="106304" x="2822575" y="3636963"/>
          <p14:tracePt t="106312" x="2838450" y="3636963"/>
          <p14:tracePt t="106320" x="2846388" y="3636963"/>
          <p14:tracePt t="106330" x="2854325" y="3636963"/>
          <p14:tracePt t="106337" x="2870200" y="3636963"/>
          <p14:tracePt t="106345" x="2878138" y="3636963"/>
          <p14:tracePt t="106352" x="2917825" y="3636963"/>
          <p14:tracePt t="106360" x="3005138" y="3636963"/>
          <p14:tracePt t="106369" x="3021013" y="3636963"/>
          <p14:tracePt t="106376" x="3109913" y="3629025"/>
          <p14:tracePt t="106386" x="3165475" y="3621088"/>
          <p14:tracePt t="106393" x="3260725" y="3613150"/>
          <p14:tracePt t="106400" x="3308350" y="3605213"/>
          <p14:tracePt t="106411" x="3387725" y="3605213"/>
          <p14:tracePt t="106419" x="3427413" y="3587750"/>
          <p14:tracePt t="106429" x="3532188" y="3587750"/>
          <p14:tracePt t="106434" x="3651250" y="3579813"/>
          <p14:tracePt t="106441" x="3746500" y="3563938"/>
          <p14:tracePt t="106449" x="3946525" y="3524250"/>
          <p14:tracePt t="106457" x="4113213" y="3492500"/>
          <p14:tracePt t="106465" x="4176713" y="3476625"/>
          <p14:tracePt t="106472" x="4289425" y="3452813"/>
          <p14:tracePt t="106481" x="4400550" y="3444875"/>
          <p14:tracePt t="106489" x="4495800" y="3444875"/>
          <p14:tracePt t="106497" x="4576763" y="3436938"/>
          <p14:tracePt t="106505" x="4584700" y="3429000"/>
          <p14:tracePt t="106513" x="4592638" y="3429000"/>
          <p14:tracePt t="106601" x="4608513" y="3429000"/>
          <p14:tracePt t="106617" x="4608513" y="3436938"/>
          <p14:tracePt t="106625" x="4608513" y="3452813"/>
          <p14:tracePt t="106633" x="4608513" y="3476625"/>
          <p14:tracePt t="106641" x="4616450" y="3492500"/>
          <p14:tracePt t="106648" x="4640263" y="3500438"/>
          <p14:tracePt t="106857" x="4632325" y="3500438"/>
          <p14:tracePt t="106881" x="4640263" y="3500438"/>
          <p14:tracePt t="106889" x="4648200" y="3500438"/>
          <p14:tracePt t="106897" x="4672013" y="3500438"/>
          <p14:tracePt t="106905" x="4695825" y="3500438"/>
          <p14:tracePt t="106914" x="4711700" y="3500438"/>
          <p14:tracePt t="106921" x="4727575" y="3500438"/>
          <p14:tracePt t="106929" x="4775200" y="3500438"/>
          <p14:tracePt t="106937" x="4806950" y="3500438"/>
          <p14:tracePt t="106945" x="4910138" y="3500438"/>
          <p14:tracePt t="106953" x="4999038" y="3500438"/>
          <p14:tracePt t="106961" x="5094288" y="3492500"/>
          <p14:tracePt t="106968" x="5141913" y="3484563"/>
          <p14:tracePt t="106977" x="5197475" y="3476625"/>
          <p14:tracePt t="106985" x="5213350" y="3468688"/>
          <p14:tracePt t="106993" x="5229225" y="3460750"/>
          <p14:tracePt t="107000" x="5253038" y="3444875"/>
          <p14:tracePt t="107008" x="5268913" y="3436938"/>
          <p14:tracePt t="107016" x="5284788" y="3436938"/>
          <p14:tracePt t="107025" x="5292725" y="3429000"/>
          <p14:tracePt t="107033" x="5300663" y="3429000"/>
          <p14:tracePt t="107040" x="5310188" y="3421063"/>
          <p14:tracePt t="107049" x="5318125" y="3421063"/>
          <p14:tracePt t="107066" x="5326063" y="3413125"/>
          <p14:tracePt t="107073" x="5334000" y="3413125"/>
          <p14:tracePt t="107081" x="5341938" y="3413125"/>
          <p14:tracePt t="107089" x="5349875" y="3397250"/>
          <p14:tracePt t="107097" x="5357813" y="3389313"/>
          <p14:tracePt t="107105" x="5365750" y="3381375"/>
          <p14:tracePt t="107113" x="5381625" y="3373438"/>
          <p14:tracePt t="107121" x="5389563" y="3365500"/>
          <p14:tracePt t="107128" x="5405438" y="3365500"/>
          <p14:tracePt t="107137" x="5405438" y="3357563"/>
          <p14:tracePt t="107144" x="5421313" y="3349625"/>
          <p14:tracePt t="107153" x="5421313" y="3341688"/>
          <p14:tracePt t="107160" x="5429250" y="3333750"/>
          <p14:tracePt t="107169" x="5437188" y="3333750"/>
          <p14:tracePt t="107176" x="5453063" y="3325813"/>
          <p14:tracePt t="107184" x="5461000" y="3317875"/>
          <p14:tracePt t="107193" x="5484813" y="3302000"/>
          <p14:tracePt t="107200" x="5500688" y="3294063"/>
          <p14:tracePt t="107209" x="5508625" y="3278188"/>
          <p14:tracePt t="107216" x="5516563" y="3278188"/>
          <p14:tracePt t="107233" x="5516563" y="3270250"/>
          <p14:tracePt t="107240" x="5524500" y="3262313"/>
          <p14:tracePt t="107377" x="5524500" y="3252788"/>
          <p14:tracePt t="107384" x="5532438" y="3252788"/>
          <p14:tracePt t="107392" x="5540375" y="3236913"/>
          <p14:tracePt t="107400" x="5548313" y="3236913"/>
          <p14:tracePt t="107408" x="5556250" y="3221038"/>
          <p14:tracePt t="107417" x="5564188" y="3221038"/>
          <p14:tracePt t="107425" x="5572125" y="3205163"/>
          <p14:tracePt t="107433" x="5580063" y="3205163"/>
          <p14:tracePt t="107441" x="5580063" y="3197225"/>
          <p14:tracePt t="107448" x="5588000" y="3197225"/>
          <p14:tracePt t="107456" x="5588000" y="3189288"/>
          <p14:tracePt t="107465" x="5595938" y="3181350"/>
          <p14:tracePt t="108186" x="5603875" y="3181350"/>
          <p14:tracePt t="108576" x="5603875" y="3189288"/>
          <p14:tracePt t="108585" x="5603875" y="3197225"/>
          <p14:tracePt t="108600" x="5603875" y="3213100"/>
          <p14:tracePt t="108609" x="5603875" y="3221038"/>
          <p14:tracePt t="108618" x="5603875" y="3228975"/>
          <p14:tracePt t="108625" x="5603875" y="3236913"/>
          <p14:tracePt t="108761" x="5603875" y="3228975"/>
          <p14:tracePt t="108769" x="5603875" y="3221038"/>
          <p14:tracePt t="108777" x="5603875" y="3205163"/>
          <p14:tracePt t="108793" x="5603875" y="3197225"/>
          <p14:tracePt t="108817" x="5603875" y="3189288"/>
          <p14:tracePt t="108824" x="5595938" y="3189288"/>
          <p14:tracePt t="108834" x="5595938" y="3181350"/>
          <p14:tracePt t="108853" x="5595938" y="3173413"/>
          <p14:tracePt t="108857" x="5595938" y="3165475"/>
          <p14:tracePt t="108869" x="5580063" y="3157538"/>
          <p14:tracePt t="108873" x="5580063" y="3133725"/>
          <p14:tracePt t="108881" x="5572125" y="3117850"/>
          <p14:tracePt t="108888" x="5564188" y="3109913"/>
          <p14:tracePt t="108896" x="5548313" y="3094038"/>
          <p14:tracePt t="108905" x="5540375" y="3086100"/>
          <p14:tracePt t="108913" x="5532438" y="3078163"/>
          <p14:tracePt t="108920" x="5524500" y="3070225"/>
          <p14:tracePt t="108929" x="5508625" y="3062288"/>
          <p14:tracePt t="108936" x="5508625" y="3046413"/>
          <p14:tracePt t="108944" x="5500688" y="3046413"/>
          <p14:tracePt t="108952" x="5492750" y="3046413"/>
          <p14:tracePt t="108961" x="5484813" y="3046413"/>
          <p14:tracePt t="108968" x="5476875" y="3038475"/>
          <p14:tracePt t="108977" x="5453063" y="3038475"/>
          <p14:tracePt t="108986" x="5445125" y="3030538"/>
          <p14:tracePt t="108993" x="5421313" y="3022600"/>
          <p14:tracePt t="109004" x="5413375" y="3014663"/>
          <p14:tracePt t="109008" x="5397500" y="3014663"/>
          <p14:tracePt t="109017" x="5326063" y="2998788"/>
          <p14:tracePt t="109024" x="5276850" y="2990850"/>
          <p14:tracePt t="109033" x="5237163" y="2990850"/>
          <p14:tracePt t="109040" x="5197475" y="2982913"/>
          <p14:tracePt t="109050" x="5141913" y="2982913"/>
          <p14:tracePt t="109057" x="5110163" y="2974975"/>
          <p14:tracePt t="109065" x="5030788" y="2974975"/>
          <p14:tracePt t="109073" x="5006975" y="2967038"/>
          <p14:tracePt t="109080" x="4991100" y="2967038"/>
          <p14:tracePt t="109089" x="4975225" y="2967038"/>
          <p14:tracePt t="109097" x="4926013" y="2967038"/>
          <p14:tracePt t="109105" x="4910138" y="2967038"/>
          <p14:tracePt t="109112" x="4894263" y="2967038"/>
          <p14:tracePt t="109120" x="4846638" y="2967038"/>
          <p14:tracePt t="109128" x="4806950" y="2967038"/>
          <p14:tracePt t="109136" x="4791075" y="2967038"/>
          <p14:tracePt t="109144" x="4743450" y="2967038"/>
          <p14:tracePt t="109157" x="4679950" y="2967038"/>
          <p14:tracePt t="109160" x="4640263" y="2967038"/>
          <p14:tracePt t="109169" x="4584700" y="2974975"/>
          <p14:tracePt t="109177" x="4551363" y="2974975"/>
          <p14:tracePt t="109185" x="4503738" y="2974975"/>
          <p14:tracePt t="109192" x="4448175" y="2974975"/>
          <p14:tracePt t="109201" x="4432300" y="2974975"/>
          <p14:tracePt t="109209" x="4392613" y="2974975"/>
          <p14:tracePt t="109218" x="4384675" y="2982913"/>
          <p14:tracePt t="109225" x="4352925" y="2982913"/>
          <p14:tracePt t="109234" x="4344988" y="2982913"/>
          <p14:tracePt t="109241" x="4329113" y="2998788"/>
          <p14:tracePt t="109249" x="4321175" y="2998788"/>
          <p14:tracePt t="109256" x="4305300" y="3006725"/>
          <p14:tracePt t="109265" x="4297363" y="3014663"/>
          <p14:tracePt t="109273" x="4289425" y="3022600"/>
          <p14:tracePt t="109281" x="4273550" y="3030538"/>
          <p14:tracePt t="109297" x="4257675" y="3038475"/>
          <p14:tracePt t="109321" x="4249738" y="3038475"/>
          <p14:tracePt t="109344" x="4249738" y="3046413"/>
          <p14:tracePt t="109368" x="4241800" y="3054350"/>
          <p14:tracePt t="109385" x="4241800" y="3062288"/>
          <p14:tracePt t="109393" x="4241800" y="3070225"/>
          <p14:tracePt t="109400" x="4241800" y="3078163"/>
          <p14:tracePt t="109408" x="4233863" y="3086100"/>
          <p14:tracePt t="109417" x="4233863" y="3094038"/>
          <p14:tracePt t="109441" x="4233863" y="3101975"/>
          <p14:tracePt t="109448" x="4233863" y="3109913"/>
          <p14:tracePt t="109465" x="4233863" y="3117850"/>
          <p14:tracePt t="109473" x="4241800" y="3125788"/>
          <p14:tracePt t="109481" x="4249738" y="3133725"/>
          <p14:tracePt t="109489" x="4257675" y="3133725"/>
          <p14:tracePt t="109497" x="4273550" y="3149600"/>
          <p14:tracePt t="109504" x="4289425" y="3149600"/>
          <p14:tracePt t="109512" x="4297363" y="3149600"/>
          <p14:tracePt t="109520" x="4321175" y="3157538"/>
          <p14:tracePt t="109528" x="4424363" y="3197225"/>
          <p14:tracePt t="109536" x="4464050" y="3197225"/>
          <p14:tracePt t="109544" x="4551363" y="3213100"/>
          <p14:tracePt t="109552" x="4672013" y="3221038"/>
          <p14:tracePt t="109561" x="4743450" y="3221038"/>
          <p14:tracePt t="109569" x="4830763" y="3221038"/>
          <p14:tracePt t="109576" x="4894263" y="3221038"/>
          <p14:tracePt t="109585" x="4933950" y="3221038"/>
          <p14:tracePt t="109592" x="4991100" y="3221038"/>
          <p14:tracePt t="109600" x="5022850" y="3221038"/>
          <p14:tracePt t="109609" x="5038725" y="3213100"/>
          <p14:tracePt t="109617" x="5046663" y="3205163"/>
          <p14:tracePt t="109624" x="5070475" y="3197225"/>
          <p14:tracePt t="109633" x="5086350" y="3189288"/>
          <p14:tracePt t="109641" x="5094288" y="3173413"/>
          <p14:tracePt t="109650" x="5110163" y="3165475"/>
          <p14:tracePt t="109657" x="5110163" y="3157538"/>
          <p14:tracePt t="109666" x="5118100" y="3149600"/>
          <p14:tracePt t="109673" x="5126038" y="3149600"/>
          <p14:tracePt t="109681" x="5126038" y="3141663"/>
          <p14:tracePt t="109688" x="5126038" y="3133725"/>
          <p14:tracePt t="109697" x="5133975" y="3133725"/>
          <p14:tracePt t="109705" x="5133975" y="3125788"/>
          <p14:tracePt t="109712" x="5133975" y="3117850"/>
          <p14:tracePt t="109736" x="5133975" y="3109913"/>
          <p14:tracePt t="109752" x="5133975" y="3101975"/>
          <p14:tracePt t="109768" x="5126038" y="3094038"/>
          <p14:tracePt t="109776" x="5118100" y="3086100"/>
          <p14:tracePt t="109785" x="5102225" y="3086100"/>
          <p14:tracePt t="109793" x="5078413" y="3078163"/>
          <p14:tracePt t="109800" x="5070475" y="3078163"/>
          <p14:tracePt t="109808" x="5054600" y="3078163"/>
          <p14:tracePt t="109817" x="5006975" y="3078163"/>
          <p14:tracePt t="109825" x="4983163" y="3078163"/>
          <p14:tracePt t="109833" x="4943475" y="3078163"/>
          <p14:tracePt t="109841" x="4894263" y="3078163"/>
          <p14:tracePt t="109850" x="4862513" y="3078163"/>
          <p14:tracePt t="109856" x="4814888" y="3078163"/>
          <p14:tracePt t="109866" x="4759325" y="3078163"/>
          <p14:tracePt t="109885" x="4711700" y="3086100"/>
          <p14:tracePt t="109888" x="4687888" y="3094038"/>
          <p14:tracePt t="109896" x="4648200" y="3101975"/>
          <p14:tracePt t="109905" x="4632325" y="3109913"/>
          <p14:tracePt t="109912" x="4584700" y="3125788"/>
          <p14:tracePt t="109920" x="4567238" y="3125788"/>
          <p14:tracePt t="109929" x="4527550" y="3133725"/>
          <p14:tracePt t="109936" x="4471988" y="3141663"/>
          <p14:tracePt t="109944" x="4440238" y="3149600"/>
          <p14:tracePt t="109952" x="4416425" y="3157538"/>
          <p14:tracePt t="109961" x="4368800" y="3165475"/>
          <p14:tracePt t="109968" x="4337050" y="3181350"/>
          <p14:tracePt t="109977" x="4313238" y="3189288"/>
          <p14:tracePt t="109985" x="4305300" y="3189288"/>
          <p14:tracePt t="109993" x="4273550" y="3197225"/>
          <p14:tracePt t="110002" x="4265613" y="3205163"/>
          <p14:tracePt t="110009" x="4249738" y="3205163"/>
          <p14:tracePt t="110024" x="4241800" y="3205163"/>
          <p14:tracePt t="110032" x="4225925" y="3221038"/>
          <p14:tracePt t="110043" x="4217988" y="3221038"/>
          <p14:tracePt t="110049" x="4200525" y="3228975"/>
          <p14:tracePt t="110056" x="4200525" y="3236913"/>
          <p14:tracePt t="110066" x="4176713" y="3252788"/>
          <p14:tracePt t="110073" x="4168775" y="3262313"/>
          <p14:tracePt t="110080" x="4160838" y="3270250"/>
          <p14:tracePt t="110089" x="4160838" y="3278188"/>
          <p14:tracePt t="110097" x="4152900" y="3278188"/>
          <p14:tracePt t="110104" x="4137025" y="3286125"/>
          <p14:tracePt t="110112" x="4137025" y="3294063"/>
          <p14:tracePt t="110121" x="4137025" y="3309938"/>
          <p14:tracePt t="110137" x="4137025" y="3317875"/>
          <p14:tracePt t="110161" x="4144963" y="3317875"/>
          <p14:tracePt t="110169" x="4152900" y="3325813"/>
          <p14:tracePt t="110176" x="4176713" y="3325813"/>
          <p14:tracePt t="110186" x="4210050" y="3333750"/>
          <p14:tracePt t="110193" x="4257675" y="3333750"/>
          <p14:tracePt t="110201" x="4313238" y="3333750"/>
          <p14:tracePt t="110212" x="4344988" y="3333750"/>
          <p14:tracePt t="110217" x="4360863" y="3333750"/>
          <p14:tracePt t="110225" x="4456113" y="3333750"/>
          <p14:tracePt t="110233" x="4527550" y="3325813"/>
          <p14:tracePt t="110240" x="4567238" y="3317875"/>
          <p14:tracePt t="110250" x="4656138" y="3309938"/>
          <p14:tracePt t="110257" x="4719638" y="3270250"/>
          <p14:tracePt t="110265" x="4767263" y="3262313"/>
          <p14:tracePt t="110272" x="4791075" y="3252788"/>
          <p14:tracePt t="110281" x="4806950" y="3244850"/>
          <p14:tracePt t="110288" x="4814888" y="3236913"/>
          <p14:tracePt t="110297" x="4822825" y="3236913"/>
          <p14:tracePt t="110305" x="4830763" y="3228975"/>
          <p14:tracePt t="110312" x="4830763" y="3221038"/>
          <p14:tracePt t="110320" x="4838700" y="3213100"/>
          <p14:tracePt t="110328" x="4846638" y="3205163"/>
          <p14:tracePt t="110337" x="4870450" y="3197225"/>
          <p14:tracePt t="110344" x="4894263" y="3189288"/>
          <p14:tracePt t="110352" x="4902200" y="3165475"/>
          <p14:tracePt t="110364" x="4918075" y="3157538"/>
          <p14:tracePt t="110368" x="4918075" y="3149600"/>
          <p14:tracePt t="110384" x="4918075" y="3141663"/>
          <p14:tracePt t="110393" x="4926013" y="3141663"/>
          <p14:tracePt t="110408" x="4926013" y="3133725"/>
          <p14:tracePt t="110424" x="4918075" y="3125788"/>
          <p14:tracePt t="110432" x="4902200" y="3117850"/>
          <p14:tracePt t="110440" x="4894263" y="3109913"/>
          <p14:tracePt t="110449" x="4854575" y="3101975"/>
          <p14:tracePt t="110457" x="4814888" y="3086100"/>
          <p14:tracePt t="110466" x="4759325" y="3078163"/>
          <p14:tracePt t="110473" x="4743450" y="3070225"/>
          <p14:tracePt t="110480" x="4695825" y="3062288"/>
          <p14:tracePt t="110488" x="4672013" y="3062288"/>
          <p14:tracePt t="110497" x="4640263" y="3062288"/>
          <p14:tracePt t="110504" x="4600575" y="3062288"/>
          <p14:tracePt t="110516" x="4511675" y="3062288"/>
          <p14:tracePt t="110520" x="4479925" y="3062288"/>
          <p14:tracePt t="110528" x="4464050" y="3062288"/>
          <p14:tracePt t="110536" x="4384675" y="3078163"/>
          <p14:tracePt t="110544" x="4289425" y="3086100"/>
          <p14:tracePt t="110552" x="4249738" y="3101975"/>
          <p14:tracePt t="110560" x="4192588" y="3101975"/>
          <p14:tracePt t="110569" x="4176713" y="3109913"/>
          <p14:tracePt t="110576" x="4160838" y="3117850"/>
          <p14:tracePt t="110584" x="4152900" y="3125788"/>
          <p14:tracePt t="110592" x="4144963" y="3125788"/>
          <p14:tracePt t="110601" x="4144963" y="3133725"/>
          <p14:tracePt t="110609" x="4144963" y="3141663"/>
          <p14:tracePt t="110617" x="4137025" y="3149600"/>
          <p14:tracePt t="110640" x="4137025" y="3165475"/>
          <p14:tracePt t="110649" x="4137025" y="3173413"/>
          <p14:tracePt t="110657" x="4137025" y="3181350"/>
          <p14:tracePt t="110669" x="4144963" y="3197225"/>
          <p14:tracePt t="110672" x="4160838" y="3221038"/>
          <p14:tracePt t="110682" x="4210050" y="3244850"/>
          <p14:tracePt t="110689" x="4233863" y="3252788"/>
          <p14:tracePt t="110697" x="4273550" y="3270250"/>
          <p14:tracePt t="110705" x="4344988" y="3286125"/>
          <p14:tracePt t="110712" x="4432300" y="3309938"/>
          <p14:tracePt t="110720" x="4543425" y="3309938"/>
          <p14:tracePt t="110728" x="4679950" y="3309938"/>
          <p14:tracePt t="110737" x="4870450" y="3309938"/>
          <p14:tracePt t="110744" x="4991100" y="3309938"/>
          <p14:tracePt t="110753" x="5118100" y="3309938"/>
          <p14:tracePt t="110761" x="5276850" y="3302000"/>
          <p14:tracePt t="110768" x="5397500" y="3286125"/>
          <p14:tracePt t="110777" x="5476875" y="3270250"/>
          <p14:tracePt t="110784" x="5532438" y="3244850"/>
          <p14:tracePt t="110792" x="5572125" y="3213100"/>
          <p14:tracePt t="110801" x="5619750" y="3189288"/>
          <p14:tracePt t="110809" x="5627688" y="3141663"/>
          <p14:tracePt t="110820" x="5643563" y="3117850"/>
          <p14:tracePt t="110824" x="5651500" y="3109913"/>
          <p14:tracePt t="110840" x="5651500" y="3101975"/>
          <p14:tracePt t="110857" x="5651500" y="3094038"/>
          <p14:tracePt t="110866" x="5643563" y="3086100"/>
          <p14:tracePt t="110885" x="5595938" y="3062288"/>
          <p14:tracePt t="110888" x="5564188" y="3062288"/>
          <p14:tracePt t="110896" x="5461000" y="3046413"/>
          <p14:tracePt t="110905" x="5373688" y="3046413"/>
          <p14:tracePt t="110916" x="5276850" y="3038475"/>
          <p14:tracePt t="110922" x="5118100" y="3038475"/>
          <p14:tracePt t="110929" x="4967288" y="3038475"/>
          <p14:tracePt t="110937" x="4846638" y="3038475"/>
          <p14:tracePt t="110945" x="4687888" y="3038475"/>
          <p14:tracePt t="110953" x="4495800" y="3038475"/>
          <p14:tracePt t="110961" x="4257675" y="3038475"/>
          <p14:tracePt t="110968" x="4144963" y="3038475"/>
          <p14:tracePt t="110976" x="3970338" y="3038475"/>
          <p14:tracePt t="110984" x="3875088" y="3038475"/>
          <p14:tracePt t="110993" x="3802063" y="3038475"/>
          <p14:tracePt t="111001" x="3714750" y="3038475"/>
          <p14:tracePt t="111008" x="3698875" y="3038475"/>
          <p14:tracePt t="111016" x="3690938" y="3038475"/>
          <p14:tracePt t="111024" x="3683000" y="3046413"/>
          <p14:tracePt t="111033" x="3675063" y="3054350"/>
          <p14:tracePt t="111040" x="3667125" y="3062288"/>
          <p14:tracePt t="111049" x="3651250" y="3070225"/>
          <p14:tracePt t="111057" x="3643313" y="3086100"/>
          <p14:tracePt t="111065" x="3627438" y="3094038"/>
          <p14:tracePt t="111072" x="3619500" y="3101975"/>
          <p14:tracePt t="111082" x="3603625" y="3117850"/>
          <p14:tracePt t="111089" x="3595688" y="3125788"/>
          <p14:tracePt t="111097" x="3587750" y="3141663"/>
          <p14:tracePt t="111105" x="3587750" y="3149600"/>
          <p14:tracePt t="111121" x="3587750" y="3157538"/>
          <p14:tracePt t="111137" x="3587750" y="3165475"/>
          <p14:tracePt t="111144" x="3587750" y="3173413"/>
          <p14:tracePt t="111153" x="3587750" y="3181350"/>
          <p14:tracePt t="111160" x="3587750" y="3189288"/>
          <p14:tracePt t="111168" x="3587750" y="3197225"/>
          <p14:tracePt t="111176" x="3595688" y="3205163"/>
          <p14:tracePt t="111186" x="3611563" y="3205163"/>
          <p14:tracePt t="111193" x="3611563" y="3228975"/>
          <p14:tracePt t="111201" x="3635375" y="3236913"/>
          <p14:tracePt t="111209" x="3651250" y="3252788"/>
          <p14:tracePt t="111217" x="3698875" y="3252788"/>
          <p14:tracePt t="111225" x="3714750" y="3262313"/>
          <p14:tracePt t="111232" x="3730625" y="3270250"/>
          <p14:tracePt t="111240" x="3754438" y="3278188"/>
          <p14:tracePt t="111249" x="3786188" y="3278188"/>
          <p14:tracePt t="111257" x="3833813" y="3278188"/>
          <p14:tracePt t="111265" x="3859213" y="3278188"/>
          <p14:tracePt t="111273" x="3875088" y="3278188"/>
          <p14:tracePt t="111282" x="3914775" y="3278188"/>
          <p14:tracePt t="111289" x="3962400" y="3278188"/>
          <p14:tracePt t="111297" x="4002088" y="3278188"/>
          <p14:tracePt t="111304" x="4017963" y="3262313"/>
          <p14:tracePt t="111313" x="4041775" y="3252788"/>
          <p14:tracePt t="111320" x="4081463" y="3236913"/>
          <p14:tracePt t="111328" x="4129088" y="3213100"/>
          <p14:tracePt t="111337" x="4137025" y="3197225"/>
          <p14:tracePt t="111344" x="4152900" y="3181350"/>
          <p14:tracePt t="111353" x="4160838" y="3181350"/>
          <p14:tracePt t="111361" x="4168775" y="3181350"/>
          <p14:tracePt t="111368" x="4184650" y="3173413"/>
          <p14:tracePt t="111376" x="4184650" y="3165475"/>
          <p14:tracePt t="111393" x="4192588" y="3165475"/>
          <p14:tracePt t="111448" x="4192588" y="3157538"/>
          <p14:tracePt t="111761" x="4200525" y="3157538"/>
          <p14:tracePt t="111769" x="4210050" y="3157538"/>
          <p14:tracePt t="111784" x="4217988" y="3157538"/>
          <p14:tracePt t="111792" x="4233863" y="3157538"/>
          <p14:tracePt t="111808" x="4241800" y="3157538"/>
          <p14:tracePt t="111810" x="4257675" y="3157538"/>
          <p14:tracePt t="111818" x="4265613" y="3157538"/>
          <p14:tracePt t="111824" x="4289425" y="3157538"/>
          <p14:tracePt t="111834" x="4313238" y="3157538"/>
          <p14:tracePt t="111840" x="4321175" y="3157538"/>
          <p14:tracePt t="111849" x="4344988" y="3157538"/>
          <p14:tracePt t="111856" x="4360863" y="3157538"/>
          <p14:tracePt t="111869" x="4368800" y="3157538"/>
          <p14:tracePt t="111872" x="4384675" y="3157538"/>
          <p14:tracePt t="111881" x="4392613" y="3157538"/>
          <p14:tracePt t="111888" x="4400550" y="3157538"/>
          <p14:tracePt t="111896" x="4408488" y="3157538"/>
          <p14:tracePt t="111920" x="4416425" y="3157538"/>
          <p14:tracePt t="112001" x="4416425" y="3165475"/>
          <p14:tracePt t="112008" x="4408488" y="3213100"/>
          <p14:tracePt t="112017" x="4408488" y="3236913"/>
          <p14:tracePt t="112025" x="4392613" y="3244850"/>
          <p14:tracePt t="112029" x="4376738" y="3244850"/>
          <p14:tracePt t="112041" x="4368800" y="3244850"/>
          <p14:tracePt t="112258" x="4360863" y="3244850"/>
          <p14:tracePt t="112266" x="4360863" y="3252788"/>
          <p14:tracePt t="112273" x="4360863" y="3262313"/>
          <p14:tracePt t="112289" x="4368800" y="3262313"/>
          <p14:tracePt t="112332" x="4376738" y="3262313"/>
          <p14:tracePt t="112345" x="4384675" y="3262313"/>
          <p14:tracePt t="112361" x="4400550" y="3262313"/>
          <p14:tracePt t="112369" x="4408488" y="3262313"/>
          <p14:tracePt t="112376" x="4487863" y="3270250"/>
          <p14:tracePt t="112385" x="4503738" y="3278188"/>
          <p14:tracePt t="112393" x="4624388" y="3302000"/>
          <p14:tracePt t="112401" x="4711700" y="3309938"/>
          <p14:tracePt t="112409" x="4854575" y="3325813"/>
          <p14:tracePt t="112417" x="5006975" y="3357563"/>
          <p14:tracePt t="112425" x="5292725" y="3389313"/>
          <p14:tracePt t="112432" x="5413375" y="3389313"/>
          <p14:tracePt t="112440" x="5572125" y="3389313"/>
          <p14:tracePt t="112449" x="5732463" y="3381375"/>
          <p14:tracePt t="112456" x="5827713" y="3381375"/>
          <p14:tracePt t="112465" x="5899150" y="3381375"/>
          <p14:tracePt t="112473" x="5954713" y="3381375"/>
          <p14:tracePt t="112485" x="5962650" y="3373438"/>
          <p14:tracePt t="112489" x="5986463" y="3357563"/>
          <p14:tracePt t="112497" x="5994400" y="3333750"/>
          <p14:tracePt t="112508" x="6002338" y="3286125"/>
          <p14:tracePt t="112517" x="6002338" y="3252788"/>
          <p14:tracePt t="112522" x="5994400" y="3205163"/>
          <p14:tracePt t="112528" x="5994400" y="3125788"/>
          <p14:tracePt t="112537" x="5994400" y="3086100"/>
          <p14:tracePt t="112544" x="5978525" y="3046413"/>
          <p14:tracePt t="112553" x="5962650" y="3014663"/>
          <p14:tracePt t="112560" x="5946775" y="2998788"/>
          <p14:tracePt t="112568" x="5930900" y="2982913"/>
          <p14:tracePt t="112576" x="5922963" y="2974975"/>
          <p14:tracePt t="112585" x="5915025" y="2974975"/>
          <p14:tracePt t="112593" x="5907088" y="2974975"/>
          <p14:tracePt t="112600" x="5899150" y="2967038"/>
          <p14:tracePt t="112609" x="5891213" y="2967038"/>
          <p14:tracePt t="112616" x="5867400" y="2967038"/>
          <p14:tracePt t="112625" x="5859463" y="2967038"/>
          <p14:tracePt t="112637" x="5843588" y="2967038"/>
          <p14:tracePt t="112641" x="5795963" y="2967038"/>
          <p14:tracePt t="112649" x="5732463" y="2967038"/>
          <p14:tracePt t="112656" x="5627688" y="2967038"/>
          <p14:tracePt t="112665" x="5508625" y="2967038"/>
          <p14:tracePt t="112672" x="5413375" y="2967038"/>
          <p14:tracePt t="112681" x="5284788" y="2967038"/>
          <p14:tracePt t="112688" x="5126038" y="2974975"/>
          <p14:tracePt t="112697" x="5062538" y="2974975"/>
          <p14:tracePt t="112705" x="4991100" y="2974975"/>
          <p14:tracePt t="112713" x="4870450" y="2982913"/>
          <p14:tracePt t="112721" x="4854575" y="2990850"/>
          <p14:tracePt t="112729" x="4814888" y="2990850"/>
          <p14:tracePt t="112737" x="4806950" y="2998788"/>
          <p14:tracePt t="112744" x="4791075" y="3006725"/>
          <p14:tracePt t="112752" x="4783138" y="3014663"/>
          <p14:tracePt t="112761" x="4767263" y="3030538"/>
          <p14:tracePt t="112768" x="4767263" y="3038475"/>
          <p14:tracePt t="112777" x="4751388" y="3046413"/>
          <p14:tracePt t="112789" x="4743450" y="3070225"/>
          <p14:tracePt t="112792" x="4727575" y="3070225"/>
          <p14:tracePt t="112801" x="4727575" y="3086100"/>
          <p14:tracePt t="112808" x="4711700" y="3094038"/>
          <p14:tracePt t="112816" x="4703763" y="3109913"/>
          <p14:tracePt t="112824" x="4695825" y="3117850"/>
          <p14:tracePt t="112848" x="4695825" y="3125788"/>
          <p14:tracePt t="112896" x="4695825" y="3133725"/>
          <p14:tracePt t="112905" x="4711700" y="3133725"/>
          <p14:tracePt t="112912" x="4711700" y="3141663"/>
          <p14:tracePt t="112921" x="4719638" y="3149600"/>
          <p14:tracePt t="112929" x="4767263" y="3157538"/>
          <p14:tracePt t="112940" x="4791075" y="3165475"/>
          <p14:tracePt t="112946" x="4830763" y="3181350"/>
          <p14:tracePt t="112953" x="4854575" y="3189288"/>
          <p14:tracePt t="112960" x="4918075" y="3205163"/>
          <p14:tracePt t="112968" x="4967288" y="3205163"/>
          <p14:tracePt t="112976" x="4991100" y="3205163"/>
          <p14:tracePt t="112984" x="4999038" y="3205163"/>
          <p14:tracePt t="112992" x="5014913" y="3205163"/>
          <p14:tracePt t="113008" x="5022850" y="3197225"/>
          <p14:tracePt t="113016" x="5030788" y="3197225"/>
          <p14:tracePt t="113024" x="5038725" y="3181350"/>
          <p14:tracePt t="113040" x="5038725" y="3173413"/>
          <p14:tracePt t="113056" x="5038725" y="3165475"/>
          <p14:tracePt t="113072" x="5038725" y="3157538"/>
          <p14:tracePt t="113128" x="5030788" y="3157538"/>
          <p14:tracePt t="113403" x="5030788" y="3149600"/>
          <p14:tracePt t="113411" x="5038725" y="3149600"/>
          <p14:tracePt t="113417" x="5038725" y="3141663"/>
          <p14:tracePt t="113433" x="5038725" y="3133725"/>
          <p14:tracePt t="113722" x="5046663" y="3125788"/>
          <p14:tracePt t="113729" x="5046663" y="3109913"/>
          <p14:tracePt t="113738" x="5046663" y="3101975"/>
          <p14:tracePt t="113753" x="5046663" y="3094038"/>
          <p14:tracePt t="113785" x="5046663" y="3086100"/>
          <p14:tracePt t="113793" x="5038725" y="3086100"/>
          <p14:tracePt t="113801" x="5030788" y="3086100"/>
          <p14:tracePt t="113825" x="5022850" y="3086100"/>
          <p14:tracePt t="113841" x="5014913" y="3086100"/>
          <p14:tracePt t="113849" x="5006975" y="3086100"/>
          <p14:tracePt t="113857" x="4999038" y="3094038"/>
          <p14:tracePt t="113864" x="4991100" y="3101975"/>
          <p14:tracePt t="113873" x="4983163" y="3101975"/>
          <p14:tracePt t="113880" x="4967288" y="3109913"/>
          <p14:tracePt t="113888" x="4959350" y="3133725"/>
          <p14:tracePt t="113897" x="4943475" y="3141663"/>
          <p14:tracePt t="113905" x="4933950" y="3157538"/>
          <p14:tracePt t="113913" x="4933950" y="3165475"/>
          <p14:tracePt t="113921" x="4926013" y="3173413"/>
          <p14:tracePt t="113944" x="4926013" y="3181350"/>
          <p14:tracePt t="113968" x="4926013" y="3189288"/>
          <p14:tracePt t="113993" x="4926013" y="3197225"/>
          <p14:tracePt t="114001" x="4943475" y="3197225"/>
          <p14:tracePt t="114009" x="4951413" y="3197225"/>
          <p14:tracePt t="114017" x="4967288" y="3197225"/>
          <p14:tracePt t="114025" x="4991100" y="3197225"/>
          <p14:tracePt t="114033" x="5022850" y="3197225"/>
          <p14:tracePt t="114040" x="5030788" y="3197225"/>
          <p14:tracePt t="114049" x="5054600" y="3197225"/>
          <p14:tracePt t="114056" x="5078413" y="3197225"/>
          <p14:tracePt t="114065" x="5086350" y="3197225"/>
          <p14:tracePt t="114080" x="5102225" y="3197225"/>
          <p14:tracePt t="114394" x="5102225" y="3189288"/>
          <p14:tracePt t="114408" x="5110163" y="3189288"/>
          <p14:tracePt t="114425" x="5110163" y="3181350"/>
          <p14:tracePt t="114433" x="5110163" y="3173413"/>
          <p14:tracePt t="114440" x="5110163" y="3165475"/>
          <p14:tracePt t="114456" x="5110163" y="3157538"/>
          <p14:tracePt t="114464" x="5110163" y="3149600"/>
          <p14:tracePt t="114472" x="5110163" y="3141663"/>
          <p14:tracePt t="114488" x="5110163" y="3133725"/>
          <p14:tracePt t="114504" x="5110163" y="3125788"/>
          <p14:tracePt t="114606" x="5126038" y="3125788"/>
          <p14:tracePt t="114617" x="5141913" y="3125788"/>
          <p14:tracePt t="114626" x="5165725" y="3125788"/>
          <p14:tracePt t="114633" x="5181600" y="3133725"/>
          <p14:tracePt t="114640" x="5221288" y="3133725"/>
          <p14:tracePt t="114648" x="5245100" y="3133725"/>
          <p14:tracePt t="114656" x="5260975" y="3133725"/>
          <p14:tracePt t="114664" x="5276850" y="3133725"/>
          <p14:tracePt t="114673" x="5292725" y="3133725"/>
          <p14:tracePt t="114680" x="5318125" y="3133725"/>
          <p14:tracePt t="114688" x="5326063" y="3133725"/>
          <p14:tracePt t="114704" x="5334000" y="3133725"/>
          <p14:tracePt t="114769" x="5341938" y="3133725"/>
          <p14:tracePt t="114825" x="5341938" y="3125788"/>
          <p14:tracePt t="114841" x="5349875" y="3117850"/>
          <p14:tracePt t="114857" x="5349875" y="3109913"/>
          <p14:tracePt t="114881" x="5349875" y="3101975"/>
          <p14:tracePt t="114888" x="5349875" y="3094038"/>
          <p14:tracePt t="114896" x="5349875" y="3086100"/>
          <p14:tracePt t="114909" x="5349875" y="3078163"/>
          <p14:tracePt t="114913" x="5349875" y="3070225"/>
          <p14:tracePt t="114920" x="5341938" y="3054350"/>
          <p14:tracePt t="114928" x="5326063" y="2982913"/>
          <p14:tracePt t="114937" x="5326063" y="2959100"/>
          <p14:tracePt t="114944" x="5310188" y="2919413"/>
          <p14:tracePt t="114952" x="5292725" y="2862263"/>
          <p14:tracePt t="114960" x="5284788" y="2854325"/>
          <p14:tracePt t="114970" x="5260975" y="2830513"/>
          <p14:tracePt t="114977" x="5253038" y="2822575"/>
          <p14:tracePt t="114985" x="5245100" y="2814638"/>
          <p14:tracePt t="115002" x="5237163" y="2814638"/>
          <p14:tracePt t="115018" x="5229225" y="2814638"/>
          <p14:tracePt t="115025" x="5213350" y="2814638"/>
          <p14:tracePt t="115033" x="5197475" y="2822575"/>
          <p14:tracePt t="115041" x="5181600" y="2822575"/>
          <p14:tracePt t="115049" x="5157788" y="2838450"/>
          <p14:tracePt t="115061" x="5118100" y="2870200"/>
          <p14:tracePt t="115065" x="5070475" y="2894013"/>
          <p14:tracePt t="115073" x="4983163" y="2919413"/>
          <p14:tracePt t="115081" x="4943475" y="2951163"/>
          <p14:tracePt t="115089" x="4894263" y="3022600"/>
          <p14:tracePt t="115096" x="4838700" y="3046413"/>
          <p14:tracePt t="115104" x="4814888" y="3054350"/>
          <p14:tracePt t="115112" x="4806950" y="3070225"/>
          <p14:tracePt t="115120" x="4791075" y="3086100"/>
          <p14:tracePt t="115128" x="4791075" y="3133725"/>
          <p14:tracePt t="115137" x="4783138" y="3141663"/>
          <p14:tracePt t="115144" x="4767263" y="3165475"/>
          <p14:tracePt t="115152" x="4767263" y="3173413"/>
          <p14:tracePt t="115160" x="4767263" y="3181350"/>
          <p14:tracePt t="115168" x="4767263" y="3197225"/>
          <p14:tracePt t="115177" x="4751388" y="3205163"/>
          <p14:tracePt t="115185" x="4751388" y="3213100"/>
          <p14:tracePt t="115193" x="4751388" y="3228975"/>
          <p14:tracePt t="115265" x="4751388" y="3236913"/>
          <p14:tracePt t="115273" x="4759325" y="3236913"/>
          <p14:tracePt t="115281" x="4767263" y="3236913"/>
          <p14:tracePt t="115289" x="4791075" y="3236913"/>
          <p14:tracePt t="115296" x="4806950" y="3236913"/>
          <p14:tracePt t="115304" x="4878388" y="3244850"/>
          <p14:tracePt t="115313" x="4902200" y="3244850"/>
          <p14:tracePt t="115321" x="4933950" y="3244850"/>
          <p14:tracePt t="115328" x="4951413" y="3244850"/>
          <p14:tracePt t="115337" x="4959350" y="3244850"/>
          <p14:tracePt t="115344" x="4975225" y="3236913"/>
          <p14:tracePt t="115353" x="4991100" y="3236913"/>
          <p14:tracePt t="115368" x="5014913" y="3236913"/>
          <p14:tracePt t="115374" x="5014913" y="3221038"/>
          <p14:tracePt t="115377" x="5030788" y="3221038"/>
          <p14:tracePt t="115386" x="5030788" y="3213100"/>
          <p14:tracePt t="115392" x="5030788" y="3205163"/>
          <p14:tracePt t="115465" x="5030788" y="3197225"/>
          <p14:tracePt t="115529" x="5022850" y="3197225"/>
          <p14:tracePt t="115553" x="5014913" y="3197225"/>
          <p14:tracePt t="115561" x="5014913" y="3205163"/>
          <p14:tracePt t="115569" x="5014913" y="3213100"/>
          <p14:tracePt t="115584" x="5014913" y="3221038"/>
          <p14:tracePt t="115593" x="5014913" y="3228975"/>
          <p14:tracePt t="115601" x="5014913" y="3236913"/>
          <p14:tracePt t="115609" x="5014913" y="3244850"/>
          <p14:tracePt t="115616" x="5022850" y="3244850"/>
          <p14:tracePt t="115625" x="5022850" y="3252788"/>
          <p14:tracePt t="115633" x="5030788" y="3262313"/>
          <p14:tracePt t="115641" x="5046663" y="3262313"/>
          <p14:tracePt t="115649" x="5054600" y="3270250"/>
          <p14:tracePt t="115657" x="5070475" y="3270250"/>
          <p14:tracePt t="115665" x="5086350" y="3270250"/>
          <p14:tracePt t="115673" x="5094288" y="3270250"/>
          <p14:tracePt t="115681" x="5102225" y="3270250"/>
          <p14:tracePt t="115689" x="5110163" y="3270250"/>
          <p14:tracePt t="116193" x="5110163" y="3278188"/>
          <p14:tracePt t="116209" x="5110163" y="3286125"/>
          <p14:tracePt t="116225" x="5110163" y="3294063"/>
          <p14:tracePt t="116234" x="5110163" y="3317875"/>
          <p14:tracePt t="116241" x="5110163" y="3325813"/>
          <p14:tracePt t="116249" x="5110163" y="3333750"/>
          <p14:tracePt t="116257" x="5110163" y="3341688"/>
          <p14:tracePt t="116264" x="5110163" y="3389313"/>
          <p14:tracePt t="116273" x="5110163" y="3436938"/>
          <p14:tracePt t="116280" x="5110163" y="3500438"/>
          <p14:tracePt t="116289" x="5110163" y="3579813"/>
          <p14:tracePt t="116297" x="5110163" y="3692525"/>
          <p14:tracePt t="116304" x="5110163" y="3787775"/>
          <p14:tracePt t="116312" x="5110163" y="3827463"/>
          <p14:tracePt t="116320" x="5110163" y="3851275"/>
          <p14:tracePt t="116328" x="5110163" y="3867150"/>
          <p14:tracePt t="116433" x="5102225" y="3867150"/>
          <p14:tracePt t="116449" x="5094288" y="3867150"/>
          <p14:tracePt t="116457" x="5054600" y="3867150"/>
          <p14:tracePt t="116465" x="5030788" y="3867150"/>
          <p14:tracePt t="116473" x="4999038" y="3867150"/>
          <p14:tracePt t="116481" x="4886325" y="3867150"/>
          <p14:tracePt t="116489" x="4806950" y="3867150"/>
          <p14:tracePt t="116496" x="4711700" y="3867150"/>
          <p14:tracePt t="116505" x="4640263" y="3867150"/>
          <p14:tracePt t="116512" x="4519613" y="3867150"/>
          <p14:tracePt t="116520" x="4456113" y="3867150"/>
          <p14:tracePt t="116528" x="4352925" y="3867150"/>
          <p14:tracePt t="116536" x="4233863" y="3875088"/>
          <p14:tracePt t="116544" x="4137025" y="3890963"/>
          <p14:tracePt t="116552" x="4033838" y="3898900"/>
          <p14:tracePt t="116561" x="3978275" y="3898900"/>
          <p14:tracePt t="116569" x="3946525" y="3898900"/>
          <p14:tracePt t="116576" x="3898900" y="3906838"/>
          <p14:tracePt t="116584" x="3843338" y="3922713"/>
          <p14:tracePt t="116593" x="3810000" y="3930650"/>
          <p14:tracePt t="116601" x="3762375" y="3948113"/>
          <p14:tracePt t="116608" x="3706813" y="3971925"/>
          <p14:tracePt t="116617" x="3635375" y="4011613"/>
          <p14:tracePt t="116624" x="3532188" y="4035425"/>
          <p14:tracePt t="116633" x="3411538" y="4051300"/>
          <p14:tracePt t="116641" x="3340100" y="4090988"/>
          <p14:tracePt t="116649" x="3324225" y="4098925"/>
          <p14:tracePt t="116657" x="3300413" y="4122738"/>
          <p14:tracePt t="116665" x="3284538" y="4130675"/>
          <p14:tracePt t="116672" x="3268663" y="4138613"/>
          <p14:tracePt t="116681" x="3260725" y="4154488"/>
          <p14:tracePt t="116689" x="3244850" y="4162425"/>
          <p14:tracePt t="116696" x="3236913" y="4178300"/>
          <p14:tracePt t="116704" x="3228975" y="4178300"/>
          <p14:tracePt t="116715" x="3213100" y="4186238"/>
          <p14:tracePt t="116721" x="3205163" y="4194175"/>
          <p14:tracePt t="116729" x="3181350" y="4202113"/>
          <p14:tracePt t="116736" x="3165475" y="4210050"/>
          <p14:tracePt t="116745" x="3149600" y="4217988"/>
          <p14:tracePt t="116752" x="3125788" y="4217988"/>
          <p14:tracePt t="116761" x="3092450" y="4225925"/>
          <p14:tracePt t="116770" x="3044825" y="4233863"/>
          <p14:tracePt t="116776" x="3021013" y="4233863"/>
          <p14:tracePt t="116784" x="2941638" y="4233863"/>
          <p14:tracePt t="116793" x="2894013" y="4233863"/>
          <p14:tracePt t="116801" x="2806700" y="4217988"/>
          <p14:tracePt t="116808" x="2741613" y="4202113"/>
          <p14:tracePt t="116817" x="2670175" y="4194175"/>
          <p14:tracePt t="116825" x="2551113" y="4186238"/>
          <p14:tracePt t="116833" x="2519363" y="4170363"/>
          <p14:tracePt t="116841" x="2408238" y="4162425"/>
          <p14:tracePt t="116849" x="2351088" y="4154488"/>
          <p14:tracePt t="116856" x="2319338" y="4154488"/>
          <p14:tracePt t="116869" x="2279650" y="4154488"/>
          <p14:tracePt t="116872" x="2255838" y="4154488"/>
          <p14:tracePt t="116876" x="2239963" y="4154488"/>
          <p14:tracePt t="116889" x="2232025" y="4154488"/>
          <p14:tracePt t="116905" x="2224088" y="4154488"/>
          <p14:tracePt t="116913" x="2216150" y="4154488"/>
          <p14:tracePt t="116920" x="2216150" y="4162425"/>
          <p14:tracePt t="116936" x="2208213" y="4170363"/>
          <p14:tracePt t="116944" x="2208213" y="4178300"/>
          <p14:tracePt t="116952" x="2200275" y="4186238"/>
          <p14:tracePt t="116961" x="2184400" y="4194175"/>
          <p14:tracePt t="116968" x="2176463" y="4202113"/>
          <p14:tracePt t="116976" x="2168525" y="4217988"/>
          <p14:tracePt t="116984" x="2160588" y="4225925"/>
          <p14:tracePt t="116992" x="2152650" y="4233863"/>
          <p14:tracePt t="117000" x="2152650" y="4249738"/>
          <p14:tracePt t="117008" x="2152650" y="4257675"/>
          <p14:tracePt t="117017" x="2152650" y="4265613"/>
          <p14:tracePt t="117028" x="2144713" y="4265613"/>
          <p14:tracePt t="117040" x="2144713" y="4273550"/>
          <p14:tracePt t="117080" x="2152650" y="4273550"/>
          <p14:tracePt t="117089" x="2160588" y="4273550"/>
          <p14:tracePt t="117097" x="2176463" y="4273550"/>
          <p14:tracePt t="117104" x="2192338" y="4273550"/>
          <p14:tracePt t="117112" x="2239963" y="4273550"/>
          <p14:tracePt t="117120" x="2335213" y="4273550"/>
          <p14:tracePt t="117128" x="2416175" y="4273550"/>
          <p14:tracePt t="117137" x="2527300" y="4273550"/>
          <p14:tracePt t="117144" x="2590800" y="4273550"/>
          <p14:tracePt t="117152" x="2725738" y="4265613"/>
          <p14:tracePt t="117161" x="2774950" y="4265613"/>
          <p14:tracePt t="117169" x="2846388" y="4249738"/>
          <p14:tracePt t="117180" x="2886075" y="4249738"/>
          <p14:tracePt t="117185" x="2909888" y="4241800"/>
          <p14:tracePt t="117193" x="2917825" y="4241800"/>
          <p14:tracePt t="117201" x="2917825" y="4233863"/>
          <p14:tracePt t="117241" x="2925763" y="4233863"/>
          <p14:tracePt t="117352" x="2933700" y="4233863"/>
          <p14:tracePt t="117360" x="2941638" y="4233863"/>
          <p14:tracePt t="117369" x="2957513" y="4233863"/>
          <p14:tracePt t="117377" x="2997200" y="4225925"/>
          <p14:tracePt t="117385" x="3052763" y="4217988"/>
          <p14:tracePt t="117393" x="3165475" y="4217988"/>
          <p14:tracePt t="117402" x="3244850" y="4217988"/>
          <p14:tracePt t="117409" x="3387725" y="4210050"/>
          <p14:tracePt t="117417" x="3484563" y="4210050"/>
          <p14:tracePt t="117424" x="3563938" y="4210050"/>
          <p14:tracePt t="117434" x="3675063" y="4210050"/>
          <p14:tracePt t="117441" x="3706813" y="4210050"/>
          <p14:tracePt t="117450" x="3754438" y="4210050"/>
          <p14:tracePt t="117456" x="3778250" y="4202113"/>
          <p14:tracePt t="117465" x="3786188" y="4194175"/>
          <p14:tracePt t="117472" x="3794125" y="4194175"/>
          <p14:tracePt t="117489" x="3802063" y="4194175"/>
          <p14:tracePt t="117505" x="3802063" y="4186238"/>
          <p14:tracePt t="117699" x="3802063" y="4178300"/>
          <p14:tracePt t="117729" x="3802063" y="4170363"/>
          <p14:tracePt t="118089" x="3810000" y="4170363"/>
          <p14:tracePt t="118097" x="3825875" y="4170363"/>
          <p14:tracePt t="118105" x="3843338" y="4170363"/>
          <p14:tracePt t="118113" x="3859213" y="4170363"/>
          <p14:tracePt t="118120" x="3906838" y="4170363"/>
          <p14:tracePt t="118129" x="3970338" y="4162425"/>
          <p14:tracePt t="118137" x="3986213" y="4162425"/>
          <p14:tracePt t="118146" x="4089400" y="4162425"/>
          <p14:tracePt t="118152" x="4105275" y="4162425"/>
          <p14:tracePt t="118161" x="4168775" y="4162425"/>
          <p14:tracePt t="118168" x="4192588" y="4154488"/>
          <p14:tracePt t="118176" x="4217988" y="4154488"/>
          <p14:tracePt t="118184" x="4225925" y="4146550"/>
          <p14:tracePt t="118192" x="4233863" y="4146550"/>
          <p14:tracePt t="118201" x="4241800" y="4146550"/>
          <p14:tracePt t="118576" x="4225925" y="4146550"/>
          <p14:tracePt t="118584" x="4200525" y="4138613"/>
          <p14:tracePt t="118592" x="4184650" y="4130675"/>
          <p14:tracePt t="118600" x="4176713" y="4130675"/>
          <p14:tracePt t="118866" x="4184650" y="4130675"/>
          <p14:tracePt t="118873" x="4200525" y="4130675"/>
          <p14:tracePt t="118880" x="4217988" y="4130675"/>
          <p14:tracePt t="118897" x="4225925" y="4130675"/>
          <p14:tracePt t="118905" x="4233863" y="4122738"/>
          <p14:tracePt t="118913" x="4241800" y="4122738"/>
          <p14:tracePt t="118921" x="4249738" y="4114800"/>
          <p14:tracePt t="118929" x="4289425" y="4114800"/>
          <p14:tracePt t="118936" x="4305300" y="4114800"/>
          <p14:tracePt t="118945" x="4344988" y="4114800"/>
          <p14:tracePt t="118953" x="4368800" y="4114800"/>
          <p14:tracePt t="118960" x="4424363" y="4114800"/>
          <p14:tracePt t="118969" x="4503738" y="4114800"/>
          <p14:tracePt t="118976" x="4616450" y="4114800"/>
          <p14:tracePt t="118985" x="4735513" y="4114800"/>
          <p14:tracePt t="118992" x="4838700" y="4114800"/>
          <p14:tracePt t="119000" x="4983163" y="4114800"/>
          <p14:tracePt t="119008" x="5078413" y="4106863"/>
          <p14:tracePt t="119016" x="5181600" y="4106863"/>
          <p14:tracePt t="119026" x="5268913" y="4106863"/>
          <p14:tracePt t="119033" x="5365750" y="4106863"/>
          <p14:tracePt t="119041" x="5437188" y="4106863"/>
          <p14:tracePt t="119049" x="5556250" y="4106863"/>
          <p14:tracePt t="119057" x="5651500" y="4098925"/>
          <p14:tracePt t="119065" x="5780088" y="4098925"/>
          <p14:tracePt t="119073" x="5899150" y="4098925"/>
          <p14:tracePt t="119081" x="5994400" y="4090988"/>
          <p14:tracePt t="119089" x="6099175" y="4090988"/>
          <p14:tracePt t="119097" x="6122988" y="4090988"/>
          <p14:tracePt t="119105" x="6178550" y="4083050"/>
          <p14:tracePt t="119113" x="6226175" y="4075113"/>
          <p14:tracePt t="119120" x="6305550" y="4067175"/>
          <p14:tracePt t="119128" x="6376988" y="4059238"/>
          <p14:tracePt t="119136" x="6418263" y="4059238"/>
          <p14:tracePt t="119145" x="6442075" y="4059238"/>
          <p14:tracePt t="119153" x="6497638" y="4059238"/>
          <p14:tracePt t="119160" x="6545263" y="4059238"/>
          <p14:tracePt t="119169" x="6656388" y="4051300"/>
          <p14:tracePt t="119176" x="6688138" y="4051300"/>
          <p14:tracePt t="119184" x="6800850" y="4051300"/>
          <p14:tracePt t="119192" x="6848475" y="4051300"/>
          <p14:tracePt t="119201" x="6911975" y="4051300"/>
          <p14:tracePt t="119208" x="6959600" y="4051300"/>
          <p14:tracePt t="119216" x="7015163" y="4051300"/>
          <p14:tracePt t="119225" x="7046913" y="4043363"/>
          <p14:tracePt t="119233" x="7062788" y="4043363"/>
          <p14:tracePt t="119241" x="7070725" y="4043363"/>
          <p14:tracePt t="119249" x="7078663" y="4043363"/>
          <p14:tracePt t="119348" x="7086600" y="4043363"/>
          <p14:tracePt t="119453" x="7086600" y="4051300"/>
          <p14:tracePt t="119556" x="7094538" y="4051300"/>
          <p14:tracePt t="119562" x="7102475" y="4051300"/>
          <p14:tracePt t="119569" x="7110413" y="4051300"/>
          <p14:tracePt t="119577" x="7118350" y="4051300"/>
          <p14:tracePt t="119584" x="7143750" y="4051300"/>
          <p14:tracePt t="119592" x="7159625" y="4051300"/>
          <p14:tracePt t="119605" x="7183438" y="4043363"/>
          <p14:tracePt t="119608" x="7215188" y="4027488"/>
          <p14:tracePt t="119616" x="7231063" y="4019550"/>
          <p14:tracePt t="119625" x="7278688" y="4011613"/>
          <p14:tracePt t="119632" x="7294563" y="4003675"/>
          <p14:tracePt t="119642" x="7310438" y="3995738"/>
          <p14:tracePt t="119649" x="7318375" y="3987800"/>
          <p14:tracePt t="119660" x="7334250" y="3987800"/>
          <p14:tracePt t="119665" x="7342188" y="3979863"/>
          <p14:tracePt t="119680" x="7342188" y="3971925"/>
          <p14:tracePt t="119857" x="7342188" y="3979863"/>
          <p14:tracePt t="119873" x="7342188" y="3987800"/>
          <p14:tracePt t="119880" x="7350125" y="4003675"/>
          <p14:tracePt t="119888" x="7350125" y="4011613"/>
          <p14:tracePt t="119897" x="7358063" y="4019550"/>
          <p14:tracePt t="119909" x="7366000" y="4035425"/>
          <p14:tracePt t="119913" x="7373938" y="4043363"/>
          <p14:tracePt t="119921" x="7373938" y="4051300"/>
          <p14:tracePt t="119930" x="7381875" y="4059238"/>
          <p14:tracePt t="119936" x="7405688" y="4059238"/>
          <p14:tracePt t="119985" x="7413625" y="4059238"/>
          <p14:tracePt t="119993" x="7429500" y="4059238"/>
          <p14:tracePt t="120000" x="7429500" y="4051300"/>
          <p14:tracePt t="120009" x="7429500" y="4043363"/>
          <p14:tracePt t="120017" x="7429500" y="4019550"/>
          <p14:tracePt t="120024" x="7413625" y="4003675"/>
          <p14:tracePt t="120033" x="7405688" y="4003675"/>
          <p14:tracePt t="120040" x="7397750" y="3987800"/>
          <p14:tracePt t="120048" x="7373938" y="3979863"/>
          <p14:tracePt t="120063" x="7373938" y="3963988"/>
          <p14:tracePt t="120064" x="7358063" y="3956050"/>
          <p14:tracePt t="120073" x="7350125" y="3948113"/>
          <p14:tracePt t="120081" x="7342188" y="3922713"/>
          <p14:tracePt t="120088" x="7334250" y="3914775"/>
          <p14:tracePt t="120096" x="7318375" y="3914775"/>
          <p14:tracePt t="120105" x="7310438" y="3883025"/>
          <p14:tracePt t="120112" x="7302500" y="3883025"/>
          <p14:tracePt t="120120" x="7294563" y="3875088"/>
          <p14:tracePt t="120129" x="7294563" y="3867150"/>
          <p14:tracePt t="120145" x="7286625" y="3867150"/>
          <p14:tracePt t="120224" x="7278688" y="3867150"/>
          <p14:tracePt t="120241" x="7270750" y="3867150"/>
          <p14:tracePt t="120248" x="7262813" y="3875088"/>
          <p14:tracePt t="120257" x="7262813" y="3883025"/>
          <p14:tracePt t="120265" x="7262813" y="3890963"/>
          <p14:tracePt t="120273" x="7262813" y="3898900"/>
          <p14:tracePt t="120280" x="7262813" y="3906838"/>
          <p14:tracePt t="120288" x="7262813" y="3914775"/>
          <p14:tracePt t="120304" x="7262813" y="3922713"/>
          <p14:tracePt t="120312" x="7262813" y="3930650"/>
          <p14:tracePt t="120324" x="7262813" y="3938588"/>
          <p14:tracePt t="120337" x="7262813" y="3948113"/>
          <p14:tracePt t="120377" x="7270750" y="3948113"/>
          <p14:tracePt t="120385" x="7278688" y="3948113"/>
          <p14:tracePt t="120409" x="7286625" y="3930650"/>
          <p14:tracePt t="120424" x="7286625" y="3922713"/>
          <p14:tracePt t="120433" x="7286625" y="3906838"/>
          <p14:tracePt t="120441" x="7286625" y="3898900"/>
          <p14:tracePt t="120448" x="7286625" y="3890963"/>
          <p14:tracePt t="120457" x="7286625" y="3883025"/>
          <p14:tracePt t="120473" x="7286625" y="3867150"/>
          <p14:tracePt t="120489" x="7270750" y="3859213"/>
          <p14:tracePt t="120504" x="7262813" y="3851275"/>
          <p14:tracePt t="120513" x="7254875" y="3843338"/>
          <p14:tracePt t="120520" x="7246938" y="3843338"/>
          <p14:tracePt t="120537" x="7239000" y="3843338"/>
          <p14:tracePt t="120552" x="7231063" y="3843338"/>
          <p14:tracePt t="120561" x="7231063" y="3851275"/>
          <p14:tracePt t="120585" x="7223125" y="3851275"/>
          <p14:tracePt t="120593" x="7223125" y="3859213"/>
          <p14:tracePt t="120608" x="7223125" y="3867150"/>
          <p14:tracePt t="120616" x="7223125" y="3875088"/>
          <p14:tracePt t="120625" x="7223125" y="3883025"/>
          <p14:tracePt t="120633" x="7223125" y="3890963"/>
          <p14:tracePt t="120640" x="7223125" y="3898900"/>
          <p14:tracePt t="120648" x="7223125" y="3906838"/>
          <p14:tracePt t="120656" x="7223125" y="3914775"/>
          <p14:tracePt t="120665" x="7223125" y="3922713"/>
          <p14:tracePt t="120674" x="7239000" y="3922713"/>
          <p14:tracePt t="120680" x="7239000" y="3930650"/>
          <p14:tracePt t="120705" x="7246938" y="3930650"/>
          <p14:tracePt t="120712" x="7246938" y="3922713"/>
          <p14:tracePt t="120721" x="7254875" y="3922713"/>
          <p14:tracePt t="120728" x="7254875" y="3914775"/>
          <p14:tracePt t="120739" x="7254875" y="3906838"/>
          <p14:tracePt t="120749" x="7262813" y="3890963"/>
          <p14:tracePt t="120761" x="7262813" y="3875088"/>
          <p14:tracePt t="120777" x="7262813" y="3867150"/>
          <p14:tracePt t="120794" x="7254875" y="3859213"/>
          <p14:tracePt t="120801" x="7254875" y="3851275"/>
          <p14:tracePt t="120809" x="7246938" y="3851275"/>
          <p14:tracePt t="120817" x="7239000" y="3851275"/>
          <p14:tracePt t="120833" x="7231063" y="3851275"/>
          <p14:tracePt t="120857" x="7223125" y="3851275"/>
          <p14:tracePt t="120865" x="7215188" y="3859213"/>
          <p14:tracePt t="120879" x="7215188" y="3867150"/>
          <p14:tracePt t="120888" x="7207250" y="3875088"/>
          <p14:tracePt t="120896" x="7207250" y="3883025"/>
          <p14:tracePt t="120905" x="7199313" y="3898900"/>
          <p14:tracePt t="120921" x="7199313" y="3914775"/>
          <p14:tracePt t="120928" x="7199313" y="3922713"/>
          <p14:tracePt t="120953" x="7199313" y="3930650"/>
          <p14:tracePt t="120993" x="7207250" y="3930650"/>
          <p14:tracePt t="121009" x="7215188" y="3922713"/>
          <p14:tracePt t="121017" x="7223125" y="3906838"/>
          <p14:tracePt t="121026" x="7223125" y="3898900"/>
          <p14:tracePt t="121033" x="7231063" y="3883025"/>
          <p14:tracePt t="121041" x="7231063" y="3867150"/>
          <p14:tracePt t="121048" x="7239000" y="3859213"/>
          <p14:tracePt t="121056" x="7239000" y="3851275"/>
          <p14:tracePt t="121081" x="7239000" y="3843338"/>
          <p14:tracePt t="121112" x="7231063" y="3843338"/>
          <p14:tracePt t="121169" x="7223125" y="3843338"/>
          <p14:tracePt t="121185" x="7215188" y="3851275"/>
          <p14:tracePt t="121194" x="7207250" y="3859213"/>
          <p14:tracePt t="121201" x="7207250" y="3867150"/>
          <p14:tracePt t="121209" x="7199313" y="3875088"/>
          <p14:tracePt t="121217" x="7199313" y="3883025"/>
          <p14:tracePt t="121224" x="7199313" y="3890963"/>
          <p14:tracePt t="121234" x="7199313" y="3906838"/>
          <p14:tracePt t="121241" x="7199313" y="3914775"/>
          <p14:tracePt t="121256" x="7199313" y="3922713"/>
          <p14:tracePt t="121264" x="7199313" y="3930650"/>
          <p14:tracePt t="121360" x="7199313" y="3914775"/>
          <p14:tracePt t="121377" x="7199313" y="3890963"/>
          <p14:tracePt t="121385" x="7199313" y="3883025"/>
          <p14:tracePt t="121394" x="7199313" y="3867150"/>
          <p14:tracePt t="121401" x="7199313" y="3851275"/>
          <p14:tracePt t="121417" x="7199313" y="3835400"/>
          <p14:tracePt t="121433" x="7199313" y="3827463"/>
          <p14:tracePt t="121440" x="7199313" y="3819525"/>
          <p14:tracePt t="121456" x="7199313" y="3803650"/>
          <p14:tracePt t="121480" x="7199313" y="3795713"/>
          <p14:tracePt t="121489" x="7191375" y="3795713"/>
          <p14:tracePt t="121537" x="7183438" y="3795713"/>
          <p14:tracePt t="121553" x="7175500" y="3795713"/>
          <p14:tracePt t="121560" x="7167563" y="3803650"/>
          <p14:tracePt t="121573" x="7167563" y="3811588"/>
          <p14:tracePt t="121585" x="7167563" y="3819525"/>
          <p14:tracePt t="121593" x="7159625" y="3827463"/>
          <p14:tracePt t="121600" x="7159625" y="3835400"/>
          <p14:tracePt t="121610" x="7159625" y="3843338"/>
          <p14:tracePt t="121616" x="7159625" y="3851275"/>
          <p14:tracePt t="121625" x="7159625" y="3859213"/>
          <p14:tracePt t="121633" x="7159625" y="3867150"/>
          <p14:tracePt t="121640" x="7159625" y="3875088"/>
          <p14:tracePt t="121649" x="7159625" y="3883025"/>
          <p14:tracePt t="121664" x="7159625" y="3890963"/>
          <p14:tracePt t="121673" x="7167563" y="3890963"/>
          <p14:tracePt t="121705" x="7175500" y="3890963"/>
          <p14:tracePt t="121712" x="7183438" y="3890963"/>
          <p14:tracePt t="121725" x="7183438" y="3883025"/>
          <p14:tracePt t="121732" x="7183438" y="3875088"/>
          <p14:tracePt t="121750" x="7183438" y="3859213"/>
          <p14:tracePt t="121754" x="7183438" y="3843338"/>
          <p14:tracePt t="121769" x="7183438" y="3835400"/>
          <p14:tracePt t="121777" x="7183438" y="3827463"/>
          <p14:tracePt t="121785" x="7175500" y="3827463"/>
          <p14:tracePt t="121801" x="7175500" y="3819525"/>
          <p14:tracePt t="121810" x="7167563" y="3819525"/>
          <p14:tracePt t="121826" x="7159625" y="3819525"/>
          <p14:tracePt t="121880" x="7151688" y="3819525"/>
          <p14:tracePt t="121888" x="7151688" y="3835400"/>
          <p14:tracePt t="121897" x="7143750" y="3843338"/>
          <p14:tracePt t="121904" x="7143750" y="3851275"/>
          <p14:tracePt t="121912" x="7135813" y="3859213"/>
          <p14:tracePt t="121921" x="7126288" y="3867150"/>
          <p14:tracePt t="121928" x="7118350" y="3890963"/>
          <p14:tracePt t="121936" x="7118350" y="3898900"/>
          <p14:tracePt t="121945" x="7118350" y="3914775"/>
          <p14:tracePt t="121953" x="7118350" y="3922713"/>
          <p14:tracePt t="121961" x="7118350" y="3938588"/>
          <p14:tracePt t="121969" x="7118350" y="3948113"/>
          <p14:tracePt t="121985" x="7126288" y="3956050"/>
          <p14:tracePt t="121993" x="7126288" y="3963988"/>
          <p14:tracePt t="122001" x="7135813" y="3963988"/>
          <p14:tracePt t="122057" x="7143750" y="3956050"/>
          <p14:tracePt t="122064" x="7151688" y="3948113"/>
          <p14:tracePt t="122072" x="7159625" y="3906838"/>
          <p14:tracePt t="122081" x="7159625" y="3898900"/>
          <p14:tracePt t="122089" x="7159625" y="3883025"/>
          <p14:tracePt t="122096" x="7159625" y="3867150"/>
          <p14:tracePt t="122105" x="7159625" y="3859213"/>
          <p14:tracePt t="122112" x="7159625" y="3851275"/>
          <p14:tracePt t="122129" x="7159625" y="3843338"/>
          <p14:tracePt t="122234" x="7159625" y="3851275"/>
          <p14:tracePt t="122241" x="7159625" y="3859213"/>
          <p14:tracePt t="122249" x="7159625" y="3867150"/>
          <p14:tracePt t="122256" x="7159625" y="3890963"/>
          <p14:tracePt t="122264" x="7159625" y="3906838"/>
          <p14:tracePt t="122272" x="7159625" y="3914775"/>
          <p14:tracePt t="122281" x="7167563" y="3930650"/>
          <p14:tracePt t="122288" x="7183438" y="3956050"/>
          <p14:tracePt t="122296" x="7191375" y="3963988"/>
          <p14:tracePt t="122305" x="7207250" y="3979863"/>
          <p14:tracePt t="122312" x="7231063" y="3987800"/>
          <p14:tracePt t="122320" x="7239000" y="3995738"/>
          <p14:tracePt t="122333" x="7246938" y="4003675"/>
          <p14:tracePt t="122336" x="7254875" y="4003675"/>
          <p14:tracePt t="122352" x="7262813" y="4003675"/>
          <p14:tracePt t="122376" x="7262813" y="3979863"/>
          <p14:tracePt t="122384" x="7262813" y="3971925"/>
          <p14:tracePt t="122393" x="7262813" y="3963988"/>
          <p14:tracePt t="122401" x="7262813" y="3956050"/>
          <p14:tracePt t="122409" x="7262813" y="3938588"/>
          <p14:tracePt t="122416" x="7262813" y="3930650"/>
          <p14:tracePt t="122426" x="7262813" y="3922713"/>
          <p14:tracePt t="122433" x="7254875" y="3922713"/>
          <p14:tracePt t="122449" x="7246938" y="3914775"/>
          <p14:tracePt t="122554" x="7239000" y="3914775"/>
          <p14:tracePt t="122593" x="7239000" y="3922713"/>
          <p14:tracePt t="122648" x="7239000" y="3930650"/>
          <p14:tracePt t="122704" x="7239000" y="3938588"/>
          <p14:tracePt t="122754" x="7239000" y="3948113"/>
          <p14:tracePt t="122777" x="7239000" y="3956050"/>
          <p14:tracePt t="122792" x="7239000" y="3963988"/>
          <p14:tracePt t="122801" x="7239000" y="3971925"/>
          <p14:tracePt t="122809" x="7239000" y="3979863"/>
          <p14:tracePt t="122825" x="7239000" y="3987800"/>
          <p14:tracePt t="122841" x="7239000" y="3995738"/>
          <p14:tracePt t="123041" x="7239000" y="4003675"/>
          <p14:tracePt t="123056" x="7239000" y="4011613"/>
          <p14:tracePt t="123064" x="7239000" y="4019550"/>
          <p14:tracePt t="123073" x="7239000" y="4027488"/>
          <p14:tracePt t="123082" x="7239000" y="4043363"/>
          <p14:tracePt t="123088" x="7239000" y="4059238"/>
          <p14:tracePt t="123097" x="7239000" y="4075113"/>
          <p14:tracePt t="123104" x="7239000" y="4083050"/>
          <p14:tracePt t="123112" x="7239000" y="4090988"/>
          <p14:tracePt t="123120" x="7239000" y="4106863"/>
          <p14:tracePt t="123129" x="7239000" y="4122738"/>
          <p14:tracePt t="123137" x="7239000" y="4130675"/>
          <p14:tracePt t="123145" x="7239000" y="4138613"/>
          <p14:tracePt t="123161" x="7239000" y="4146550"/>
          <p14:tracePt t="123436" x="7239000" y="4162425"/>
          <p14:tracePt t="123449" x="7239000" y="4170363"/>
          <p14:tracePt t="123465" x="7239000" y="4178300"/>
          <p14:tracePt t="123472" x="7239000" y="4186238"/>
          <p14:tracePt t="123481" x="7239000" y="4194175"/>
          <p14:tracePt t="123571" x="7239000" y="4186238"/>
          <p14:tracePt t="123579" x="7239000" y="4178300"/>
          <p14:tracePt t="123585" x="7239000" y="4162425"/>
          <p14:tracePt t="123592" x="7239000" y="4130675"/>
          <p14:tracePt t="123600" x="7239000" y="4114800"/>
          <p14:tracePt t="123609" x="7239000" y="4090988"/>
          <p14:tracePt t="123616" x="7231063" y="4083050"/>
          <p14:tracePt t="123625" x="7231063" y="4067175"/>
          <p14:tracePt t="123641" x="7231063" y="4059238"/>
          <p14:tracePt t="124314" x="7231063" y="4075113"/>
          <p14:tracePt t="124321" x="7223125" y="4083050"/>
          <p14:tracePt t="124328" x="7215188" y="4090988"/>
          <p14:tracePt t="124336" x="7207250" y="4098925"/>
          <p14:tracePt t="124344" x="7207250" y="4106863"/>
          <p14:tracePt t="124352" x="7207250" y="4114800"/>
          <p14:tracePt t="124360" x="7199313" y="4122738"/>
          <p14:tracePt t="124369" x="7199313" y="4130675"/>
          <p14:tracePt t="124385" x="7191375" y="4146550"/>
          <p14:tracePt t="124392" x="7191375" y="4154488"/>
          <p14:tracePt t="124401" x="7183438" y="4162425"/>
          <p14:tracePt t="124408" x="7175500" y="4186238"/>
          <p14:tracePt t="124416" x="7175500" y="4210050"/>
          <p14:tracePt t="124425" x="7167563" y="4217988"/>
          <p14:tracePt t="124435" x="7159625" y="4225925"/>
          <p14:tracePt t="124445" x="7159625" y="4233863"/>
          <p14:tracePt t="124453" x="7159625" y="4241800"/>
          <p14:tracePt t="124458" x="7159625" y="4249738"/>
          <p14:tracePt t="124466" x="7159625" y="4257675"/>
          <p14:tracePt t="124626" x="7159625" y="4249738"/>
          <p14:tracePt t="124641" x="7159625" y="4241800"/>
          <p14:tracePt t="124657" x="7159625" y="4233863"/>
          <p14:tracePt t="124673" x="7159625" y="4225925"/>
          <p14:tracePt t="124698" x="7159625" y="4217988"/>
          <p14:tracePt t="124705" x="7167563" y="4217988"/>
          <p14:tracePt t="124729" x="7167563" y="4210050"/>
          <p14:tracePt t="124745" x="7167563" y="4202113"/>
          <p14:tracePt t="124760" x="7167563" y="4194175"/>
          <p14:tracePt t="124769" x="7175500" y="4194175"/>
          <p14:tracePt t="124777" x="7183438" y="4186238"/>
          <p14:tracePt t="124800" x="7183438" y="4178300"/>
          <p14:tracePt t="124816" x="7183438" y="4170363"/>
          <p14:tracePt t="124825" x="7183438" y="4162425"/>
          <p14:tracePt t="124833" x="7191375" y="4162425"/>
          <p14:tracePt t="124849" x="7191375" y="4154488"/>
          <p14:tracePt t="124858" x="7199313" y="4154488"/>
          <p14:tracePt t="124864" x="7199313" y="4138613"/>
          <p14:tracePt t="124889" x="7207250" y="4138613"/>
          <p14:tracePt t="124897" x="7207250" y="4130675"/>
          <p14:tracePt t="124930" x="7215188" y="4122738"/>
          <p14:tracePt t="124953" x="7215188" y="4114800"/>
          <p14:tracePt t="124960" x="7215188" y="4106863"/>
          <p14:tracePt t="124985" x="7215188" y="4098925"/>
          <p14:tracePt t="125050" x="7223125" y="4098925"/>
          <p14:tracePt t="125061" x="7223125" y="4090988"/>
          <p14:tracePt t="125081" x="7223125" y="4083050"/>
          <p14:tracePt t="125097" x="7223125" y="4075113"/>
          <p14:tracePt t="125129" x="7223125" y="4067175"/>
          <p14:tracePt t="125267" x="7223125" y="4083050"/>
          <p14:tracePt t="125274" x="7215188" y="4098925"/>
          <p14:tracePt t="125281" x="7215188" y="4106863"/>
          <p14:tracePt t="125289" x="7215188" y="4122738"/>
          <p14:tracePt t="125297" x="7215188" y="4170363"/>
          <p14:tracePt t="125305" x="7215188" y="4194175"/>
          <p14:tracePt t="125313" x="7199313" y="4257675"/>
          <p14:tracePt t="125321" x="7199313" y="4298950"/>
          <p14:tracePt t="125329" x="7183438" y="4354513"/>
          <p14:tracePt t="125336" x="7183438" y="4386263"/>
          <p14:tracePt t="125344" x="7183438" y="4410075"/>
          <p14:tracePt t="125354" x="7183438" y="4433888"/>
          <p14:tracePt t="125364" x="7183438" y="4441825"/>
          <p14:tracePt t="125377" x="7183438" y="4449763"/>
          <p14:tracePt t="125441" x="7183438" y="4433888"/>
          <p14:tracePt t="125448" x="7183438" y="4410075"/>
          <p14:tracePt t="125457" x="7183438" y="4394200"/>
          <p14:tracePt t="125465" x="7183438" y="4386263"/>
          <p14:tracePt t="125473" x="7183438" y="4362450"/>
          <p14:tracePt t="125480" x="7183438" y="4354513"/>
          <p14:tracePt t="125489" x="7183438" y="4338638"/>
          <p14:tracePt t="125497" x="7183438" y="4314825"/>
          <p14:tracePt t="125505" x="7183438" y="4291013"/>
          <p14:tracePt t="125513" x="7183438" y="4273550"/>
          <p14:tracePt t="125521" x="7183438" y="4249738"/>
          <p14:tracePt t="125530" x="7183438" y="4217988"/>
          <p14:tracePt t="125537" x="7183438" y="4210050"/>
          <p14:tracePt t="125544" x="7183438" y="4202113"/>
          <p14:tracePt t="125552" x="7183438" y="4194175"/>
          <p14:tracePt t="125609" x="7183438" y="4202113"/>
          <p14:tracePt t="125616" x="7175500" y="4210050"/>
          <p14:tracePt t="125624" x="7175500" y="4217988"/>
          <p14:tracePt t="125632" x="7175500" y="4225925"/>
          <p14:tracePt t="125640" x="7175500" y="4233863"/>
          <p14:tracePt t="125648" x="7167563" y="4249738"/>
          <p14:tracePt t="125657" x="7159625" y="4265613"/>
          <p14:tracePt t="125664" x="7151688" y="4281488"/>
          <p14:tracePt t="125673" x="7135813" y="4306888"/>
          <p14:tracePt t="125680" x="7135813" y="4330700"/>
          <p14:tracePt t="125689" x="7126288" y="4370388"/>
          <p14:tracePt t="125696" x="7118350" y="4378325"/>
          <p14:tracePt t="125704" x="7110413" y="4386263"/>
          <p14:tracePt t="125713" x="7110413" y="4394200"/>
          <p14:tracePt t="125768" x="7110413" y="4370388"/>
          <p14:tracePt t="125777" x="7110413" y="4354513"/>
          <p14:tracePt t="125785" x="7110413" y="4330700"/>
          <p14:tracePt t="125793" x="7110413" y="4298950"/>
          <p14:tracePt t="125801" x="7110413" y="4291013"/>
          <p14:tracePt t="125808" x="7110413" y="4273550"/>
          <p14:tracePt t="125817" x="7110413" y="4265613"/>
          <p14:tracePt t="125825" x="7110413" y="4257675"/>
          <p14:tracePt t="125832" x="7110413" y="4249738"/>
          <p14:tracePt t="125841" x="7110413" y="4241800"/>
          <p14:tracePt t="125849" x="7110413" y="4233863"/>
          <p14:tracePt t="125912" x="7102475" y="4241800"/>
          <p14:tracePt t="125921" x="7094538" y="4249738"/>
          <p14:tracePt t="125928" x="7086600" y="4257675"/>
          <p14:tracePt t="125937" x="7070725" y="4265613"/>
          <p14:tracePt t="125946" x="7070725" y="4273550"/>
          <p14:tracePt t="125952" x="7054850" y="4281488"/>
          <p14:tracePt t="125960" x="7054850" y="4291013"/>
          <p14:tracePt t="126041" x="7054850" y="4281488"/>
          <p14:tracePt t="126048" x="7054850" y="4273550"/>
          <p14:tracePt t="126057" x="7054850" y="4265613"/>
          <p14:tracePt t="126064" x="7054850" y="4257675"/>
          <p14:tracePt t="126073" x="7054850" y="4249738"/>
          <p14:tracePt t="126081" x="7054850" y="4241800"/>
          <p14:tracePt t="126097" x="7062788" y="4241800"/>
          <p14:tracePt t="126105" x="7062788" y="4233863"/>
          <p14:tracePt t="126114" x="7070725" y="4233863"/>
          <p14:tracePt t="126137" x="7078663" y="4225925"/>
          <p14:tracePt t="126153" x="7086600" y="4225925"/>
          <p14:tracePt t="126160" x="7094538" y="4217988"/>
          <p14:tracePt t="126168" x="7110413" y="4217988"/>
          <p14:tracePt t="126176" x="7135813" y="4217988"/>
          <p14:tracePt t="126184" x="7143750" y="4217988"/>
          <p14:tracePt t="126193" x="7159625" y="4217988"/>
          <p14:tracePt t="126201" x="7159625" y="4210050"/>
          <p14:tracePt t="126248" x="7159625" y="4217988"/>
          <p14:tracePt t="126256" x="7159625" y="4233863"/>
          <p14:tracePt t="126264" x="7159625" y="4249738"/>
          <p14:tracePt t="126273" x="7159625" y="4265613"/>
          <p14:tracePt t="126280" x="7159625" y="4273550"/>
          <p14:tracePt t="126288" x="7159625" y="4330700"/>
          <p14:tracePt t="126297" x="7159625" y="4378325"/>
          <p14:tracePt t="126305" x="7151688" y="4433888"/>
          <p14:tracePt t="126313" x="7143750" y="4465638"/>
          <p14:tracePt t="126320" x="7143750" y="4505325"/>
          <p14:tracePt t="126329" x="7135813" y="4521200"/>
          <p14:tracePt t="126337" x="7135813" y="4529138"/>
          <p14:tracePt t="126345" x="7135813" y="4537075"/>
          <p14:tracePt t="126417" x="7135813" y="4529138"/>
          <p14:tracePt t="126425" x="7143750" y="4521200"/>
          <p14:tracePt t="126433" x="7143750" y="4513263"/>
          <p14:tracePt t="126441" x="7151688" y="4513263"/>
          <p14:tracePt t="126448" x="7159625" y="4497388"/>
          <p14:tracePt t="126464" x="7159625" y="4489450"/>
          <p14:tracePt t="126472" x="7159625" y="4481513"/>
          <p14:tracePt t="126480" x="7159625" y="4473575"/>
          <p14:tracePt t="126489" x="7167563" y="4473575"/>
          <p14:tracePt t="126650" x="7167563" y="4465638"/>
          <p14:tracePt t="126673" x="7175500" y="4457700"/>
          <p14:tracePt t="126712" x="7175500" y="4449763"/>
          <p14:tracePt t="126725" x="7183438" y="4449763"/>
          <p14:tracePt t="126736" x="7183438" y="4441825"/>
          <p14:tracePt t="126752" x="7183438" y="4433888"/>
          <p14:tracePt t="126760" x="7191375" y="4433888"/>
          <p14:tracePt t="126768" x="7191375" y="4425950"/>
          <p14:tracePt t="126784" x="7191375" y="4418013"/>
          <p14:tracePt t="126797" x="7199313" y="4410075"/>
          <p14:tracePt t="126802" x="7199313" y="4402138"/>
          <p14:tracePt t="126808" x="7207250" y="4394200"/>
          <p14:tracePt t="126816" x="7215188" y="4386263"/>
          <p14:tracePt t="126825" x="7215188" y="4370388"/>
          <p14:tracePt t="126833" x="7231063" y="4362450"/>
          <p14:tracePt t="126840" x="7231063" y="4354513"/>
          <p14:tracePt t="126848" x="7231063" y="4346575"/>
          <p14:tracePt t="126856" x="7239000" y="4330700"/>
          <p14:tracePt t="126864" x="7246938" y="4330700"/>
          <p14:tracePt t="126877" x="7246938" y="4322763"/>
          <p14:tracePt t="126897" x="7254875" y="4306888"/>
          <p14:tracePt t="126913" x="7262813" y="4306888"/>
          <p14:tracePt t="126993" x="7270750" y="4306888"/>
          <p14:tracePt t="127017" x="7270750" y="4314825"/>
          <p14:tracePt t="127028" x="7270750" y="4322763"/>
          <p14:tracePt t="127041" x="7270750" y="4330700"/>
          <p14:tracePt t="127377" x="7278688" y="4330700"/>
          <p14:tracePt t="127384" x="7286625" y="4330700"/>
          <p14:tracePt t="127393" x="7294563" y="4338638"/>
          <p14:tracePt t="127400" x="7302500" y="4338638"/>
          <p14:tracePt t="127409" x="7310438" y="4338638"/>
          <p14:tracePt t="127417" x="7326313" y="4338638"/>
          <p14:tracePt t="127425" x="7342188" y="4338638"/>
          <p14:tracePt t="127434" x="7358063" y="4338638"/>
          <p14:tracePt t="127441" x="7366000" y="4338638"/>
          <p14:tracePt t="127449" x="7373938" y="4338638"/>
          <p14:tracePt t="127456" x="7381875" y="4338638"/>
          <p14:tracePt t="127473" x="7389813" y="4338638"/>
          <p14:tracePt t="127745" x="7405688" y="4338638"/>
          <p14:tracePt t="127762" x="7413625" y="4338638"/>
          <p14:tracePt t="127777" x="7421563" y="4338638"/>
          <p14:tracePt t="127793" x="7429500" y="4338638"/>
          <p14:tracePt t="127881" x="7437438" y="4338638"/>
          <p14:tracePt t="127897" x="7445375" y="4338638"/>
          <p14:tracePt t="127913" x="7453313" y="4338638"/>
          <p14:tracePt t="127921" x="7461250" y="4338638"/>
          <p14:tracePt t="127961" x="7469188" y="4338638"/>
          <p14:tracePt t="128009" x="7477125" y="4338638"/>
          <p14:tracePt t="128057" x="7485063" y="4338638"/>
          <p14:tracePt t="128731" x="7469188" y="4346575"/>
          <p14:tracePt t="128739" x="7453313" y="4354513"/>
          <p14:tracePt t="128745" x="7445375" y="4370388"/>
          <p14:tracePt t="128752" x="7421563" y="4378325"/>
          <p14:tracePt t="128760" x="7405688" y="4394200"/>
          <p14:tracePt t="128769" x="7389813" y="4402138"/>
          <p14:tracePt t="128777" x="7366000" y="4418013"/>
          <p14:tracePt t="128785" x="7350125" y="4425950"/>
          <p14:tracePt t="128793" x="7334250" y="4425950"/>
          <p14:tracePt t="128800" x="7310438" y="4441825"/>
          <p14:tracePt t="128808" x="7302500" y="4441825"/>
          <p14:tracePt t="128817" x="7286625" y="4441825"/>
          <p14:tracePt t="128824" x="7278688" y="4441825"/>
          <p14:tracePt t="128833" x="7270750" y="4441825"/>
          <p14:tracePt t="128841" x="7262813" y="4441825"/>
          <p14:tracePt t="128848" x="7246938" y="4441825"/>
          <p14:tracePt t="128865" x="7239000" y="4441825"/>
          <p14:tracePt t="128881" x="7231063" y="4441825"/>
          <p14:tracePt t="128889" x="7223125" y="4441825"/>
          <p14:tracePt t="128905" x="7215188" y="4441825"/>
          <p14:tracePt t="128913" x="7199313" y="4433888"/>
          <p14:tracePt t="128928" x="7199313" y="4425950"/>
          <p14:tracePt t="128938" x="7191375" y="4425950"/>
          <p14:tracePt t="128944" x="7183438" y="4418013"/>
          <p14:tracePt t="128961" x="7175500" y="4418013"/>
          <p14:tracePt t="128977" x="7175500" y="4410075"/>
          <p14:tracePt t="128985" x="7167563" y="4410075"/>
          <p14:tracePt t="129000" x="7167563" y="4402138"/>
          <p14:tracePt t="129008" x="7167563" y="4394200"/>
          <p14:tracePt t="129033" x="7167563" y="4386263"/>
          <p14:tracePt t="130177" x="7167563" y="4378325"/>
          <p14:tracePt t="130186" x="7159625" y="4378325"/>
          <p14:tracePt t="130337" x="7151688" y="4378325"/>
          <p14:tracePt t="130365" x="7151688" y="4386263"/>
          <p14:tracePt t="130448" x="7159625" y="4386263"/>
          <p14:tracePt t="130497" x="7167563" y="4386263"/>
          <p14:tracePt t="130505" x="7167563" y="4378325"/>
          <p14:tracePt t="130517" x="7175500" y="4378325"/>
          <p14:tracePt t="130520" x="7175500" y="4370388"/>
          <p14:tracePt t="130528" x="7183438" y="4370388"/>
          <p14:tracePt t="130536" x="7191375" y="4354513"/>
          <p14:tracePt t="130544" x="7199313" y="4354513"/>
          <p14:tracePt t="130553" x="7207250" y="4338638"/>
          <p14:tracePt t="130560" x="7215188" y="4330700"/>
          <p14:tracePt t="130568" x="7231063" y="4322763"/>
          <p14:tracePt t="130576" x="7239000" y="4306888"/>
          <p14:tracePt t="130584" x="7246938" y="4298950"/>
          <p14:tracePt t="130592" x="7254875" y="4291013"/>
          <p14:tracePt t="130601" x="7286625" y="4273550"/>
          <p14:tracePt t="130609" x="7286625" y="4265613"/>
          <p14:tracePt t="130616" x="7294563" y="4257675"/>
          <p14:tracePt t="130625" x="7294563" y="4249738"/>
          <p14:tracePt t="130632" x="7302500" y="4241800"/>
          <p14:tracePt t="130640" x="7310438" y="4233863"/>
          <p14:tracePt t="130657" x="7310438" y="4225925"/>
          <p14:tracePt t="130673" x="7318375" y="4225925"/>
          <p14:tracePt t="130681" x="7318375" y="4217988"/>
          <p14:tracePt t="130706" x="7318375" y="4210050"/>
          <p14:tracePt t="130714" x="7326313" y="4210050"/>
          <p14:tracePt t="130721" x="7334250" y="4217988"/>
          <p14:tracePt t="130729" x="7342188" y="4210050"/>
          <p14:tracePt t="130744" x="7350125" y="4210050"/>
          <p14:tracePt t="130856" x="7350125" y="4257675"/>
          <p14:tracePt t="130865" x="7350125" y="4273550"/>
          <p14:tracePt t="130872" x="7350125" y="4281488"/>
          <p14:tracePt t="130880" x="7342188" y="4281488"/>
          <p14:tracePt t="130888" x="7334250" y="4291013"/>
          <p14:tracePt t="131099" x="7334250" y="4298950"/>
          <p14:tracePt t="131121" x="7334250" y="4281488"/>
          <p14:tracePt t="131129" x="7342188" y="4281488"/>
          <p14:tracePt t="131153" x="7350125" y="4281488"/>
          <p14:tracePt t="131161" x="7358063" y="4281488"/>
          <p14:tracePt t="131169" x="7358063" y="4273550"/>
          <p14:tracePt t="131177" x="7373938" y="4273550"/>
          <p14:tracePt t="131185" x="7381875" y="4265613"/>
          <p14:tracePt t="131193" x="7405688" y="4257675"/>
          <p14:tracePt t="131201" x="7413625" y="4249738"/>
          <p14:tracePt t="131209" x="7437438" y="4241800"/>
          <p14:tracePt t="131216" x="7485063" y="4233863"/>
          <p14:tracePt t="131225" x="7502525" y="4225925"/>
          <p14:tracePt t="131232" x="7518400" y="4217988"/>
          <p14:tracePt t="131240" x="7542213" y="4210050"/>
          <p14:tracePt t="131248" x="7550150" y="4202113"/>
          <p14:tracePt t="131256" x="7558088" y="4194175"/>
          <p14:tracePt t="131266" x="7566025" y="4186238"/>
          <p14:tracePt t="131275" x="7573963" y="4178300"/>
          <p14:tracePt t="131281" x="7581900" y="4162425"/>
          <p14:tracePt t="131290" x="7589838" y="4154488"/>
          <p14:tracePt t="131297" x="7589838" y="4138613"/>
          <p14:tracePt t="131305" x="7597775" y="4122738"/>
          <p14:tracePt t="131313" x="7605713" y="4114800"/>
          <p14:tracePt t="131320" x="7605713" y="4098925"/>
          <p14:tracePt t="131329" x="7613650" y="4090988"/>
          <p14:tracePt t="131337" x="7621588" y="4090988"/>
          <p14:tracePt t="131345" x="7621588" y="4075113"/>
          <p14:tracePt t="131425" x="7629525" y="4067175"/>
          <p14:tracePt t="131440" x="7629525" y="4059238"/>
          <p14:tracePt t="131449" x="7637463" y="4051300"/>
          <p14:tracePt t="131456" x="7645400" y="4051300"/>
          <p14:tracePt t="131464" x="7645400" y="4043363"/>
          <p14:tracePt t="131481" x="7653338" y="4035425"/>
          <p14:tracePt t="131504" x="7653338" y="4027488"/>
          <p14:tracePt t="131528" x="7653338" y="4019550"/>
          <p14:tracePt t="131552" x="7661275" y="4019550"/>
          <p14:tracePt t="131569" x="7661275" y="4011613"/>
          <p14:tracePt t="131872" x="7661275" y="4019550"/>
          <p14:tracePt t="131888" x="7661275" y="4027488"/>
          <p14:tracePt t="131896" x="7661275" y="4035425"/>
          <p14:tracePt t="131905" x="7661275" y="4043363"/>
          <p14:tracePt t="131912" x="7661275" y="4051300"/>
          <p14:tracePt t="131921" x="7661275" y="4067175"/>
          <p14:tracePt t="131937" x="7661275" y="4075113"/>
          <p14:tracePt t="131953" x="7661275" y="4083050"/>
          <p14:tracePt t="133080" x="7661275" y="4075113"/>
          <p14:tracePt t="133093" x="7661275" y="4043363"/>
          <p14:tracePt t="133096" x="7669213" y="4035425"/>
          <p14:tracePt t="133105" x="7669213" y="4019550"/>
          <p14:tracePt t="133112" x="7669213" y="4011613"/>
          <p14:tracePt t="133122" x="7669213" y="3995738"/>
          <p14:tracePt t="133128" x="7669213" y="3987800"/>
          <p14:tracePt t="133138" x="7669213" y="3971925"/>
          <p14:tracePt t="133144" x="7677150" y="3956050"/>
          <p14:tracePt t="133153" x="7677150" y="3948113"/>
          <p14:tracePt t="133160" x="7677150" y="3938588"/>
          <p14:tracePt t="133169" x="7677150" y="3922713"/>
          <p14:tracePt t="133177" x="7677150" y="3914775"/>
          <p14:tracePt t="133184" x="7677150" y="3906838"/>
          <p14:tracePt t="133193" x="7677150" y="3890963"/>
          <p14:tracePt t="133201" x="7677150" y="3883025"/>
          <p14:tracePt t="133209" x="7685088" y="3875088"/>
          <p14:tracePt t="133216" x="7685088" y="3867150"/>
          <p14:tracePt t="133224" x="7685088" y="3859213"/>
          <p14:tracePt t="133233" x="7685088" y="3851275"/>
          <p14:tracePt t="133244" x="7685088" y="3835400"/>
          <p14:tracePt t="133249" x="7685088" y="3811588"/>
          <p14:tracePt t="133257" x="7685088" y="3795713"/>
          <p14:tracePt t="133264" x="7685088" y="3779838"/>
          <p14:tracePt t="133273" x="7685088" y="3756025"/>
          <p14:tracePt t="133282" x="7685088" y="3740150"/>
          <p14:tracePt t="133288" x="7685088" y="3724275"/>
          <p14:tracePt t="133297" x="7677150" y="3708400"/>
          <p14:tracePt t="133306" x="7669213" y="3700463"/>
          <p14:tracePt t="133321" x="7661275" y="3676650"/>
          <p14:tracePt t="133328" x="7653338" y="3668713"/>
          <p14:tracePt t="133337" x="7645400" y="3660775"/>
          <p14:tracePt t="133344" x="7637463" y="3652838"/>
          <p14:tracePt t="133361" x="7621588" y="3644900"/>
          <p14:tracePt t="133377" x="7605713" y="3636963"/>
          <p14:tracePt t="133385" x="7597775" y="3629025"/>
          <p14:tracePt t="133397" x="7581900" y="3629025"/>
          <p14:tracePt t="133401" x="7566025" y="3621088"/>
          <p14:tracePt t="133409" x="7518400" y="3621088"/>
          <p14:tracePt t="133417" x="7477125" y="3605213"/>
          <p14:tracePt t="133424" x="7405688" y="3595688"/>
          <p14:tracePt t="133433" x="7318375" y="3587750"/>
          <p14:tracePt t="133440" x="7223125" y="3571875"/>
          <p14:tracePt t="133448" x="7143750" y="3540125"/>
          <p14:tracePt t="133456" x="7086600" y="3532188"/>
          <p14:tracePt t="133464" x="7023100" y="3524250"/>
          <p14:tracePt t="133473" x="7007225" y="3524250"/>
          <p14:tracePt t="133480" x="6999288" y="3524250"/>
          <p14:tracePt t="133496" x="6991350" y="3524250"/>
          <p14:tracePt t="133512" x="6983413" y="3524250"/>
          <p14:tracePt t="133521" x="6975475" y="3540125"/>
          <p14:tracePt t="133528" x="6975475" y="3548063"/>
          <p14:tracePt t="133537" x="6967538" y="3571875"/>
          <p14:tracePt t="133548" x="6951663" y="3587750"/>
          <p14:tracePt t="133553" x="6927850" y="3605213"/>
          <p14:tracePt t="133560" x="6919913" y="3629025"/>
          <p14:tracePt t="133568" x="6904038" y="3652838"/>
          <p14:tracePt t="133577" x="6896100" y="3660775"/>
          <p14:tracePt t="133585" x="6888163" y="3668713"/>
          <p14:tracePt t="133593" x="6880225" y="3684588"/>
          <p14:tracePt t="133600" x="6864350" y="3692525"/>
          <p14:tracePt t="133609" x="6864350" y="3700463"/>
          <p14:tracePt t="133616" x="6848475" y="3708400"/>
          <p14:tracePt t="133633" x="6848475" y="3716338"/>
          <p14:tracePt t="133649" x="6848475" y="3724275"/>
          <p14:tracePt t="133656" x="6840538" y="3724275"/>
          <p14:tracePt t="133664" x="6840538" y="3732213"/>
          <p14:tracePt t="133672" x="6840538" y="3740150"/>
          <p14:tracePt t="133681" x="6840538" y="3756025"/>
          <p14:tracePt t="133688" x="6832600" y="3779838"/>
          <p14:tracePt t="133701" x="6832600" y="3803650"/>
          <p14:tracePt t="133704" x="6832600" y="3811588"/>
          <p14:tracePt t="133712" x="6832600" y="3835400"/>
          <p14:tracePt t="133721" x="6832600" y="3843338"/>
          <p14:tracePt t="133728" x="6832600" y="3851275"/>
          <p14:tracePt t="133737" x="6832600" y="3859213"/>
          <p14:tracePt t="133744" x="6832600" y="3867150"/>
          <p14:tracePt t="133753" x="6848475" y="3875088"/>
          <p14:tracePt t="133761" x="6848475" y="3890963"/>
          <p14:tracePt t="133769" x="6872288" y="3906838"/>
          <p14:tracePt t="133776" x="6896100" y="3930650"/>
          <p14:tracePt t="133785" x="6919913" y="3956050"/>
          <p14:tracePt t="133792" x="6967538" y="3971925"/>
          <p14:tracePt t="133802" x="7023100" y="3987800"/>
          <p14:tracePt t="133809" x="7031038" y="4003675"/>
          <p14:tracePt t="133816" x="7070725" y="4003675"/>
          <p14:tracePt t="133825" x="7086600" y="4011613"/>
          <p14:tracePt t="133832" x="7102475" y="4011613"/>
          <p14:tracePt t="133840" x="7110413" y="4011613"/>
          <p14:tracePt t="133849" x="7118350" y="4011613"/>
          <p14:tracePt t="133864" x="7118350" y="4019550"/>
          <p14:tracePt t="133881" x="7126288" y="4019550"/>
          <p14:tracePt t="133904" x="7135813" y="4011613"/>
          <p14:tracePt t="133922" x="7151688" y="4003675"/>
          <p14:tracePt t="133937" x="7167563" y="3995738"/>
          <p14:tracePt t="133945" x="7183438" y="3987800"/>
          <p14:tracePt t="133953" x="7199313" y="3979863"/>
          <p14:tracePt t="133961" x="7246938" y="3971925"/>
          <p14:tracePt t="133969" x="7262813" y="3963988"/>
          <p14:tracePt t="133977" x="7310438" y="3956050"/>
          <p14:tracePt t="133984" x="7389813" y="3938588"/>
          <p14:tracePt t="133993" x="7413625" y="3930650"/>
          <p14:tracePt t="134001" x="7453313" y="3922713"/>
          <p14:tracePt t="134008" x="7477125" y="3898900"/>
          <p14:tracePt t="134017" x="7518400" y="3890963"/>
          <p14:tracePt t="134025" x="7534275" y="3875088"/>
          <p14:tracePt t="134033" x="7558088" y="3859213"/>
          <p14:tracePt t="134040" x="7573963" y="3851275"/>
          <p14:tracePt t="134049" x="7589838" y="3835400"/>
          <p14:tracePt t="134056" x="7589838" y="3819525"/>
          <p14:tracePt t="134065" x="7605713" y="3787775"/>
          <p14:tracePt t="134072" x="7605713" y="3779838"/>
          <p14:tracePt t="134081" x="7621588" y="3771900"/>
          <p14:tracePt t="134089" x="7621588" y="3748088"/>
          <p14:tracePt t="134097" x="7621588" y="3724275"/>
          <p14:tracePt t="134104" x="7629525" y="3716338"/>
          <p14:tracePt t="134112" x="7637463" y="3708400"/>
          <p14:tracePt t="134121" x="7637463" y="3692525"/>
          <p14:tracePt t="134129" x="7637463" y="3676650"/>
          <p14:tracePt t="134144" x="7637463" y="3668713"/>
          <p14:tracePt t="134153" x="7637463" y="3660775"/>
          <p14:tracePt t="134161" x="7621588" y="3652838"/>
          <p14:tracePt t="134174" x="7613650" y="3644900"/>
          <p14:tracePt t="134177" x="7597775" y="3644900"/>
          <p14:tracePt t="134185" x="7581900" y="3644900"/>
          <p14:tracePt t="134193" x="7566025" y="3644900"/>
          <p14:tracePt t="134201" x="7518400" y="3644900"/>
          <p14:tracePt t="134209" x="7485063" y="3644900"/>
          <p14:tracePt t="134217" x="7413625" y="3644900"/>
          <p14:tracePt t="134226" x="7381875" y="3652838"/>
          <p14:tracePt t="134232" x="7350125" y="3652838"/>
          <p14:tracePt t="134240" x="7334250" y="3660775"/>
          <p14:tracePt t="134249" x="7310438" y="3660775"/>
          <p14:tracePt t="134256" x="7294563" y="3660775"/>
          <p14:tracePt t="134264" x="7286625" y="3660775"/>
          <p14:tracePt t="134272" x="7278688" y="3660775"/>
          <p14:tracePt t="134281" x="7270750" y="3660775"/>
          <p14:tracePt t="134289" x="7262813" y="3668713"/>
          <p14:tracePt t="134305" x="7254875" y="3676650"/>
          <p14:tracePt t="134320" x="7239000" y="3692525"/>
          <p14:tracePt t="134337" x="7231063" y="3700463"/>
          <p14:tracePt t="134344" x="7223125" y="3708400"/>
          <p14:tracePt t="134354" x="7215188" y="3716338"/>
          <p14:tracePt t="134361" x="7207250" y="3716338"/>
          <p14:tracePt t="134377" x="7199313" y="3724275"/>
          <p14:tracePt t="134385" x="7199313" y="3732213"/>
          <p14:tracePt t="134401" x="7199313" y="3740150"/>
          <p14:tracePt t="134417" x="7199313" y="3748088"/>
          <p14:tracePt t="134425" x="7199313" y="3756025"/>
          <p14:tracePt t="134433" x="7207250" y="3763963"/>
          <p14:tracePt t="134440" x="7215188" y="3787775"/>
          <p14:tracePt t="134449" x="7231063" y="3811588"/>
          <p14:tracePt t="134456" x="7246938" y="3827463"/>
          <p14:tracePt t="134465" x="7278688" y="3851275"/>
          <p14:tracePt t="134472" x="7294563" y="3875088"/>
          <p14:tracePt t="134481" x="7342188" y="3898900"/>
          <p14:tracePt t="134489" x="7429500" y="3914775"/>
          <p14:tracePt t="134496" x="7469188" y="3948113"/>
          <p14:tracePt t="134505" x="7542213" y="3963988"/>
          <p14:tracePt t="134513" x="7629525" y="3987800"/>
          <p14:tracePt t="134520" x="7653338" y="4011613"/>
          <p14:tracePt t="134528" x="7693025" y="4019550"/>
          <p14:tracePt t="134537" x="7716838" y="4027488"/>
          <p14:tracePt t="134544" x="7732713" y="4035425"/>
          <p14:tracePt t="134553" x="7748588" y="4051300"/>
          <p14:tracePt t="134561" x="7756525" y="4051300"/>
          <p14:tracePt t="134569" x="7764463" y="4067175"/>
          <p14:tracePt t="134576" x="7780338" y="4075113"/>
          <p14:tracePt t="134585" x="7780338" y="4090988"/>
          <p14:tracePt t="134593" x="7788275" y="4090988"/>
          <p14:tracePt t="134609" x="7780338" y="4090988"/>
          <p14:tracePt t="134616" x="7764463" y="4090988"/>
          <p14:tracePt t="134625" x="7756525" y="4090988"/>
          <p14:tracePt t="134753" x="7724775" y="4090988"/>
          <p14:tracePt t="134757" x="7716838" y="4090988"/>
          <p14:tracePt t="134768" x="7669213" y="4083050"/>
          <p14:tracePt t="134777" x="7637463" y="4083050"/>
          <p14:tracePt t="134784" x="7613650" y="4083050"/>
          <p14:tracePt t="134801" x="7613650" y="4075113"/>
          <p14:tracePt t="134833" x="7621588" y="4075113"/>
          <p14:tracePt t="134841" x="7629525" y="4075113"/>
          <p14:tracePt t="134856" x="7645400" y="4075113"/>
          <p14:tracePt t="134871" x="7653338" y="4075113"/>
          <p14:tracePt t="134873" x="7661275" y="4075113"/>
          <p14:tracePt t="134881" x="7669213" y="4075113"/>
          <p14:tracePt t="134889" x="7693025" y="4075113"/>
          <p14:tracePt t="134896" x="7716838" y="4075113"/>
          <p14:tracePt t="134909" x="7772400" y="4067175"/>
          <p14:tracePt t="134912" x="7788275" y="4067175"/>
          <p14:tracePt t="134921" x="7835900" y="4067175"/>
          <p14:tracePt t="134928" x="7851775" y="4059238"/>
          <p14:tracePt t="134937" x="7869238" y="4059238"/>
          <p14:tracePt t="134944" x="7916863" y="4059238"/>
          <p14:tracePt t="134953" x="7924800" y="4059238"/>
          <p14:tracePt t="134960" x="7940675" y="4059238"/>
          <p14:tracePt t="134970" x="7956550" y="4051300"/>
          <p14:tracePt t="134976" x="7972425" y="4043363"/>
          <p14:tracePt t="134987" x="7980363" y="4035425"/>
          <p14:tracePt t="134994" x="8004175" y="4035425"/>
          <p14:tracePt t="135000" x="8020050" y="4035425"/>
          <p14:tracePt t="135008" x="8027988" y="4027488"/>
          <p14:tracePt t="135017" x="8051800" y="4019550"/>
          <p14:tracePt t="135025" x="8067675" y="4019550"/>
          <p14:tracePt t="135033" x="8075613" y="4011613"/>
          <p14:tracePt t="135040" x="8099425" y="3995738"/>
          <p14:tracePt t="135049" x="8107363" y="3995738"/>
          <p14:tracePt t="135060" x="8123238" y="3987800"/>
          <p14:tracePt t="135064" x="8147050" y="3979863"/>
          <p14:tracePt t="135072" x="8154988" y="3979863"/>
          <p14:tracePt t="135080" x="8170863" y="3971925"/>
          <p14:tracePt t="135089" x="8186738" y="3971925"/>
          <p14:tracePt t="135096" x="8202613" y="3963988"/>
          <p14:tracePt t="135104" x="8218488" y="3956050"/>
          <p14:tracePt t="135112" x="8243888" y="3956050"/>
          <p14:tracePt t="135122" x="8259763" y="3956050"/>
          <p14:tracePt t="135128" x="8267700" y="3956050"/>
          <p14:tracePt t="135137" x="8291513" y="3956050"/>
          <p14:tracePt t="135144" x="8315325" y="3956050"/>
          <p14:tracePt t="135161" x="8323263" y="3956050"/>
          <p14:tracePt t="135169" x="8339138" y="3956050"/>
          <p14:tracePt t="135177" x="8347075" y="3956050"/>
          <p14:tracePt t="135185" x="8355013" y="3956050"/>
          <p14:tracePt t="135193" x="8370888" y="3956050"/>
          <p14:tracePt t="135200" x="8394700" y="3956050"/>
          <p14:tracePt t="135213" x="8442325" y="3956050"/>
          <p14:tracePt t="135216" x="8505825" y="3956050"/>
          <p14:tracePt t="135225" x="8545513" y="3963988"/>
          <p14:tracePt t="135233" x="8634413" y="3963988"/>
          <p14:tracePt t="135241" x="8650288" y="3963988"/>
          <p14:tracePt t="135248" x="8666163" y="3963988"/>
          <p14:tracePt t="135257" x="8689975" y="3963988"/>
          <p14:tracePt t="135265" x="8697913" y="3963988"/>
          <p14:tracePt t="135296" x="8697913" y="3971925"/>
          <p14:tracePt t="135313" x="8697913" y="3979863"/>
          <p14:tracePt t="135328" x="8689975" y="3987800"/>
          <p14:tracePt t="135336" x="8674100" y="3987800"/>
          <p14:tracePt t="135344" x="8650288" y="3995738"/>
          <p14:tracePt t="135355" x="8634413" y="4003675"/>
          <p14:tracePt t="135367" x="8561388" y="4027488"/>
          <p14:tracePt t="135375" x="8482013" y="4035425"/>
          <p14:tracePt t="135377" x="8442325" y="4043363"/>
          <p14:tracePt t="135385" x="8426450" y="4043363"/>
          <p14:tracePt t="135392" x="8418513" y="4043363"/>
          <p14:tracePt t="135401" x="8402638" y="4043363"/>
          <p14:tracePt t="135409" x="8386763" y="4051300"/>
          <p14:tracePt t="135425" x="8378825" y="4051300"/>
          <p14:tracePt t="135441" x="8370888" y="4051300"/>
          <p14:tracePt t="135456" x="8370888" y="4059238"/>
          <p14:tracePt t="135472" x="8362950" y="4059238"/>
          <p14:tracePt t="135481" x="8355013" y="4059238"/>
          <p14:tracePt t="135488" x="8355013" y="4067175"/>
          <p14:tracePt t="135496" x="8347075" y="4067175"/>
          <p14:tracePt t="135505" x="8339138" y="4067175"/>
          <p14:tracePt t="135517" x="8323263" y="4067175"/>
          <p14:tracePt t="135528" x="8315325" y="4067175"/>
          <p14:tracePt t="135626" x="8323263" y="4059238"/>
          <p14:tracePt t="135632" x="8331200" y="4051300"/>
          <p14:tracePt t="135640" x="8339138" y="4035425"/>
          <p14:tracePt t="135649" x="8347075" y="4027488"/>
          <p14:tracePt t="135657" x="8355013" y="4019550"/>
          <p14:tracePt t="135669" x="8362950" y="4011613"/>
          <p14:tracePt t="135672" x="8370888" y="4003675"/>
          <p14:tracePt t="135677" x="8378825" y="3987800"/>
          <p14:tracePt t="135689" x="8386763" y="3987800"/>
          <p14:tracePt t="135696" x="8394700" y="3987800"/>
          <p14:tracePt t="135704" x="8402638" y="3987800"/>
          <p14:tracePt t="135712" x="8402638" y="3979863"/>
          <p14:tracePt t="135785" x="8402638" y="3987800"/>
          <p14:tracePt t="135793" x="8410575" y="3995738"/>
          <p14:tracePt t="135801" x="8418513" y="3995738"/>
          <p14:tracePt t="135825" x="8418513" y="4003675"/>
          <p14:tracePt t="136120" x="8418513" y="4011613"/>
          <p14:tracePt t="136128" x="8418513" y="4027488"/>
          <p14:tracePt t="136144" x="8418513" y="4035425"/>
          <p14:tracePt t="136153" x="8418513" y="4043363"/>
          <p14:tracePt t="136160" x="8426450" y="4051300"/>
          <p14:tracePt t="136177" x="8426450" y="4059238"/>
          <p14:tracePt t="136193" x="8426450" y="4067175"/>
          <p14:tracePt t="136201" x="8426450" y="4075113"/>
          <p14:tracePt t="136208" x="8426450" y="4083050"/>
          <p14:tracePt t="136217" x="8426450" y="4090988"/>
          <p14:tracePt t="136225" x="8426450" y="4098925"/>
          <p14:tracePt t="136233" x="8426450" y="4106863"/>
          <p14:tracePt t="136485" x="8426450" y="4114800"/>
          <p14:tracePt t="136493" x="8434388" y="4114800"/>
          <p14:tracePt t="136505" x="8434388" y="4122738"/>
          <p14:tracePt t="136513" x="8434388" y="4130675"/>
          <p14:tracePt t="136536" x="8434388" y="4138613"/>
          <p14:tracePt t="136544" x="8434388" y="4146550"/>
          <p14:tracePt t="136560" x="8442325" y="4162425"/>
          <p14:tracePt t="136569" x="8442325" y="4170363"/>
          <p14:tracePt t="136576" x="8442325" y="4178300"/>
          <p14:tracePt t="136580" x="8442325" y="4194175"/>
          <p14:tracePt t="136600" x="8442325" y="4202113"/>
          <p14:tracePt t="139426" x="8355013" y="4194175"/>
          <p14:tracePt t="139429" x="8347075" y="4194175"/>
          <p14:tracePt t="139437" x="8243888" y="4194175"/>
          <p14:tracePt t="139447" x="8178800" y="4194175"/>
          <p14:tracePt t="139456" x="8067675" y="4186238"/>
          <p14:tracePt t="139461" x="7988300" y="4178300"/>
          <p14:tracePt t="139469" x="7893050" y="4178300"/>
          <p14:tracePt t="139477" x="7812088" y="4170363"/>
          <p14:tracePt t="139488" x="7693025" y="4146550"/>
          <p14:tracePt t="139496" x="7661275" y="4138613"/>
          <p14:tracePt t="139504" x="7581900" y="4114800"/>
          <p14:tracePt t="139513" x="7558088" y="4114800"/>
          <p14:tracePt t="139521" x="7542213" y="4114800"/>
          <p14:tracePt t="139528" x="7526338" y="4106863"/>
          <p14:tracePt t="139536" x="7502525" y="4106863"/>
          <p14:tracePt t="139544" x="7493000" y="4106863"/>
          <p14:tracePt t="139552" x="7469188" y="4098925"/>
          <p14:tracePt t="139556" x="7421563" y="4098925"/>
          <p14:tracePt t="139565" x="7405688" y="4098925"/>
          <p14:tracePt t="139574" x="7389813" y="4098925"/>
          <p14:tracePt t="139580" x="7342188" y="4083050"/>
          <p14:tracePt t="139588" x="7310438" y="4083050"/>
          <p14:tracePt t="139596" x="7199313" y="4067175"/>
          <p14:tracePt t="139609" x="7110413" y="4059238"/>
          <p14:tracePt t="139613" x="7046913" y="4051300"/>
          <p14:tracePt t="139625" x="6943725" y="4035425"/>
          <p14:tracePt t="139633" x="6856413" y="4027488"/>
          <p14:tracePt t="139641" x="6759575" y="4011613"/>
          <p14:tracePt t="139649" x="6624638" y="3995738"/>
          <p14:tracePt t="139656" x="6545263" y="3987800"/>
          <p14:tracePt t="139665" x="6450013" y="3979863"/>
          <p14:tracePt t="139673" x="6337300" y="3971925"/>
          <p14:tracePt t="139680" x="6226175" y="3963988"/>
          <p14:tracePt t="139688" x="6186488" y="3956050"/>
          <p14:tracePt t="139693" x="6115050" y="3948113"/>
          <p14:tracePt t="139701" x="6026150" y="3938588"/>
          <p14:tracePt t="139708" x="5930900" y="3938588"/>
          <p14:tracePt t="139717" x="5827713" y="3938588"/>
          <p14:tracePt t="139725" x="5772150" y="3938588"/>
          <p14:tracePt t="139733" x="5740400" y="3930650"/>
          <p14:tracePt t="139741" x="5724525" y="3930650"/>
          <p14:tracePt t="139750" x="5676900" y="3930650"/>
          <p14:tracePt t="139761" x="5643563" y="3930650"/>
          <p14:tracePt t="139768" x="5595938" y="3930650"/>
          <p14:tracePt t="139776" x="5540375" y="3930650"/>
          <p14:tracePt t="139784" x="5532438" y="3930650"/>
          <p14:tracePt t="139792" x="5524500" y="3930650"/>
          <p14:tracePt t="139800" x="5508625" y="3938588"/>
          <p14:tracePt t="139808" x="5500688" y="3938588"/>
          <p14:tracePt t="139816" x="5492750" y="3938588"/>
          <p14:tracePt t="139828" x="5484813" y="3948113"/>
          <p14:tracePt t="139836" x="5461000" y="3963988"/>
          <p14:tracePt t="139844" x="5453063" y="3963988"/>
          <p14:tracePt t="139852" x="5437188" y="3963988"/>
          <p14:tracePt t="139860" x="5397500" y="3971925"/>
          <p14:tracePt t="139869" x="5341938" y="3971925"/>
          <p14:tracePt t="139885" x="5229225" y="3979863"/>
          <p14:tracePt t="139892" x="5118100" y="3987800"/>
          <p14:tracePt t="139900" x="5086350" y="3987800"/>
          <p14:tracePt t="139909" x="5006975" y="3987800"/>
          <p14:tracePt t="139922" x="4959350" y="3987800"/>
          <p14:tracePt t="139929" x="4933950" y="3987800"/>
          <p14:tracePt t="139936" x="4926013" y="3987800"/>
          <p14:tracePt t="139944" x="4918075" y="3987800"/>
          <p14:tracePt t="139952" x="4910138" y="3995738"/>
          <p14:tracePt t="139965" x="4902200" y="4003675"/>
          <p14:tracePt t="139981" x="4894263" y="4011613"/>
          <p14:tracePt t="139988" x="4886325" y="4019550"/>
          <p14:tracePt t="139997" x="4878388" y="4027488"/>
          <p14:tracePt t="140004" x="4870450" y="4035425"/>
          <p14:tracePt t="140012" x="4854575" y="4043363"/>
          <p14:tracePt t="140029" x="4846638" y="4059238"/>
          <p14:tracePt t="140045" x="4846638" y="4067175"/>
          <p14:tracePt t="140061" x="4846638" y="4075113"/>
          <p14:tracePt t="140089" x="4846638" y="4083050"/>
          <p14:tracePt t="140096" x="4846638" y="4090988"/>
          <p14:tracePt t="140112" x="4846638" y="4098925"/>
          <p14:tracePt t="140116" x="4854575" y="4098925"/>
          <p14:tracePt t="140124" x="4862513" y="4106863"/>
          <p14:tracePt t="140133" x="4870450" y="4114800"/>
          <p14:tracePt t="140141" x="4878388" y="4114800"/>
          <p14:tracePt t="140149" x="4886325" y="4114800"/>
          <p14:tracePt t="140157" x="4902200" y="4130675"/>
          <p14:tracePt t="140164" x="4910138" y="4130675"/>
          <p14:tracePt t="140172" x="4926013" y="4130675"/>
          <p14:tracePt t="140180" x="4933950" y="4138613"/>
          <p14:tracePt t="140189" x="4933950" y="4146550"/>
          <p14:tracePt t="140196" x="4943475" y="4146550"/>
          <p14:tracePt t="140273" x="4933950" y="4146550"/>
          <p14:tracePt t="140281" x="4926013" y="4146550"/>
          <p14:tracePt t="140289" x="4902200" y="4146550"/>
          <p14:tracePt t="140297" x="4894263" y="4146550"/>
          <p14:tracePt t="140305" x="4878388" y="4146550"/>
          <p14:tracePt t="140309" x="4854575" y="4146550"/>
          <p14:tracePt t="140329" x="4846638" y="4146550"/>
          <p14:tracePt t="140365" x="4838700" y="4146550"/>
          <p14:tracePt t="140381" x="4838700" y="4154488"/>
          <p14:tracePt t="140397" x="4838700" y="4162425"/>
          <p14:tracePt t="140416" x="4830763" y="4170363"/>
          <p14:tracePt t="140444" x="4830763" y="4178300"/>
          <p14:tracePt t="140477" x="4830763" y="4186238"/>
          <p14:tracePt t="140516" x="4838700" y="4194175"/>
          <p14:tracePt t="140521" x="4846638" y="4194175"/>
          <p14:tracePt t="140536" x="4862513" y="4194175"/>
          <p14:tracePt t="140553" x="4878388" y="4202113"/>
          <p14:tracePt t="140561" x="4886325" y="4202113"/>
          <p14:tracePt t="140708" x="4878388" y="4202113"/>
          <p14:tracePt t="140864" x="4886325" y="4202113"/>
          <p14:tracePt t="140869" x="4894263" y="4202113"/>
          <p14:tracePt t="140877" x="4902200" y="4202113"/>
          <p14:tracePt t="140885" x="4918075" y="4202113"/>
          <p14:tracePt t="140892" x="4967288" y="4202113"/>
          <p14:tracePt t="140901" x="4983163" y="4202113"/>
          <p14:tracePt t="140909" x="5022850" y="4210050"/>
          <p14:tracePt t="140917" x="5046663" y="4217988"/>
          <p14:tracePt t="140924" x="5110163" y="4225925"/>
          <p14:tracePt t="140933" x="5189538" y="4233863"/>
          <p14:tracePt t="140940" x="5237163" y="4233863"/>
          <p14:tracePt t="140949" x="5341938" y="4249738"/>
          <p14:tracePt t="140956" x="5381625" y="4249738"/>
          <p14:tracePt t="140973" x="5468938" y="4257675"/>
          <p14:tracePt t="140976" x="5532438" y="4265613"/>
          <p14:tracePt t="140985" x="5572125" y="4265613"/>
          <p14:tracePt t="140993" x="5692775" y="4265613"/>
          <p14:tracePt t="141001" x="5724525" y="4265613"/>
          <p14:tracePt t="141004" x="5827713" y="4265613"/>
          <p14:tracePt t="141013" x="5915025" y="4265613"/>
          <p14:tracePt t="141021" x="6010275" y="4265613"/>
          <p14:tracePt t="141029" x="6083300" y="4257675"/>
          <p14:tracePt t="141037" x="6202363" y="4257675"/>
          <p14:tracePt t="141044" x="6234113" y="4249738"/>
          <p14:tracePt t="141053" x="6281738" y="4249738"/>
          <p14:tracePt t="141061" x="6305550" y="4249738"/>
          <p14:tracePt t="141069" x="6321425" y="4249738"/>
          <p14:tracePt t="141077" x="6329363" y="4249738"/>
          <p14:tracePt t="141085" x="6353175" y="4249738"/>
          <p14:tracePt t="141093" x="6384925" y="4249738"/>
          <p14:tracePt t="141104" x="6402388" y="4241800"/>
          <p14:tracePt t="141109" x="6450013" y="4241800"/>
          <p14:tracePt t="141125" x="6465888" y="4233863"/>
          <p14:tracePt t="141128" x="6481763" y="4233863"/>
          <p14:tracePt t="141137" x="6489700" y="4225925"/>
          <p14:tracePt t="141140" x="6505575" y="4217988"/>
          <p14:tracePt t="141149" x="6521450" y="4217988"/>
          <p14:tracePt t="141157" x="6529388" y="4210050"/>
          <p14:tracePt t="141165" x="6545263" y="4210050"/>
          <p14:tracePt t="141173" x="6553200" y="4210050"/>
          <p14:tracePt t="141181" x="6561138" y="4202113"/>
          <p14:tracePt t="141189" x="6569075" y="4202113"/>
          <p14:tracePt t="141197" x="6577013" y="4194175"/>
          <p14:tracePt t="141204" x="6584950" y="4186238"/>
          <p14:tracePt t="141213" x="6592888" y="4178300"/>
          <p14:tracePt t="141220" x="6608763" y="4170363"/>
          <p14:tracePt t="141228" x="6608763" y="4162425"/>
          <p14:tracePt t="141237" x="6624638" y="4154488"/>
          <p14:tracePt t="141244" x="6632575" y="4146550"/>
          <p14:tracePt t="141256" x="6656388" y="4138613"/>
          <p14:tracePt t="141264" x="6664325" y="4122738"/>
          <p14:tracePt t="141272" x="6680200" y="4122738"/>
          <p14:tracePt t="141276" x="6680200" y="4106863"/>
          <p14:tracePt t="141284" x="6688138" y="4090988"/>
          <p14:tracePt t="141292" x="6704013" y="4083050"/>
          <p14:tracePt t="141300" x="6711950" y="4067175"/>
          <p14:tracePt t="141317" x="6719888" y="4059238"/>
          <p14:tracePt t="141324" x="6719888" y="4051300"/>
          <p14:tracePt t="141334" x="6727825" y="4043363"/>
          <p14:tracePt t="141341" x="6735763" y="4035425"/>
          <p14:tracePt t="141357" x="6735763" y="4019550"/>
          <p14:tracePt t="141366" x="6735763" y="4011613"/>
          <p14:tracePt t="141374" x="6735763" y="4003675"/>
          <p14:tracePt t="141381" x="6735763" y="3979863"/>
          <p14:tracePt t="141392" x="6735763" y="3971925"/>
          <p14:tracePt t="141400" x="6735763" y="3948113"/>
          <p14:tracePt t="141409" x="6735763" y="3938588"/>
          <p14:tracePt t="141417" x="6735763" y="3930650"/>
          <p14:tracePt t="141424" x="6735763" y="3922713"/>
          <p14:tracePt t="141428" x="6727825" y="3867150"/>
          <p14:tracePt t="141437" x="6719888" y="3859213"/>
          <p14:tracePt t="141444" x="6711950" y="3851275"/>
          <p14:tracePt t="141453" x="6704013" y="3843338"/>
          <p14:tracePt t="141469" x="6696075" y="3843338"/>
          <p14:tracePt t="141477" x="6688138" y="3843338"/>
          <p14:tracePt t="141484" x="6680200" y="3835400"/>
          <p14:tracePt t="141493" x="6664325" y="3835400"/>
          <p14:tracePt t="141500" x="6632575" y="3835400"/>
          <p14:tracePt t="141509" x="6616700" y="3835400"/>
          <p14:tracePt t="141516" x="6569075" y="3827463"/>
          <p14:tracePt t="141528" x="6537325" y="3827463"/>
          <p14:tracePt t="141533" x="6521450" y="3827463"/>
          <p14:tracePt t="141545" x="6505575" y="3827463"/>
          <p14:tracePt t="141553" x="6489700" y="3827463"/>
          <p14:tracePt t="141560" x="6481763" y="3827463"/>
          <p14:tracePt t="141570" x="6473825" y="3827463"/>
          <p14:tracePt t="141576" x="6465888" y="3827463"/>
          <p14:tracePt t="141580" x="6457950" y="3827463"/>
          <p14:tracePt t="141590" x="6450013" y="3827463"/>
          <p14:tracePt t="141677" x="6457950" y="3827463"/>
          <p14:tracePt t="141685" x="6465888" y="3827463"/>
          <p14:tracePt t="141698" x="6481763" y="3835400"/>
          <p14:tracePt t="141705" x="6553200" y="3835400"/>
          <p14:tracePt t="141713" x="6624638" y="3843338"/>
          <p14:tracePt t="141722" x="6727825" y="3843338"/>
          <p14:tracePt t="141728" x="6872288" y="3843338"/>
          <p14:tracePt t="141733" x="7031038" y="3851275"/>
          <p14:tracePt t="141741" x="7159625" y="3851275"/>
          <p14:tracePt t="141750" x="7405688" y="3867150"/>
          <p14:tracePt t="141758" x="7645400" y="3867150"/>
          <p14:tracePt t="141765" x="7820025" y="3859213"/>
          <p14:tracePt t="141774" x="7940675" y="3859213"/>
          <p14:tracePt t="141781" x="8004175" y="3859213"/>
          <p14:tracePt t="141788" x="8043863" y="3859213"/>
          <p14:tracePt t="141797" x="8059738" y="3851275"/>
          <p14:tracePt t="141805" x="8067675" y="3843338"/>
          <p14:tracePt t="141813" x="8075613" y="3843338"/>
          <p14:tracePt t="141832" x="8075613" y="3835400"/>
          <p14:tracePt t="141840" x="8075613" y="3827463"/>
          <p14:tracePt t="141849" x="8083550" y="3827463"/>
          <p14:tracePt t="141860" x="8083550" y="3819525"/>
          <p14:tracePt t="141885" x="8083550" y="3811588"/>
          <p14:tracePt t="141901" x="8067675" y="3795713"/>
          <p14:tracePt t="141913" x="8043863" y="3795713"/>
          <p14:tracePt t="141921" x="8012113" y="3779838"/>
          <p14:tracePt t="141925" x="7964488" y="3771900"/>
          <p14:tracePt t="141937" x="7877175" y="3756025"/>
          <p14:tracePt t="141944" x="7859713" y="3740150"/>
          <p14:tracePt t="141949" x="7796213" y="3740150"/>
          <p14:tracePt t="141957" x="7708900" y="3724275"/>
          <p14:tracePt t="141967" x="7645400" y="3724275"/>
          <p14:tracePt t="141974" x="7597775" y="3708400"/>
          <p14:tracePt t="141980" x="7542213" y="3700463"/>
          <p14:tracePt t="141988" x="7510463" y="3700463"/>
          <p14:tracePt t="141997" x="7469188" y="3692525"/>
          <p14:tracePt t="142007" x="7413625" y="3692525"/>
          <p14:tracePt t="142013" x="7397750" y="3692525"/>
          <p14:tracePt t="142021" x="7358063" y="3692525"/>
          <p14:tracePt t="142033" x="7302500" y="3692525"/>
          <p14:tracePt t="142037" x="7270750" y="3692525"/>
          <p14:tracePt t="142048" x="7223125" y="3692525"/>
          <p14:tracePt t="142057" x="7167563" y="3692525"/>
          <p14:tracePt t="142064" x="7135813" y="3692525"/>
          <p14:tracePt t="142073" x="7062788" y="3692525"/>
          <p14:tracePt t="142076" x="6975475" y="3692525"/>
          <p14:tracePt t="142084" x="6911975" y="3692525"/>
          <p14:tracePt t="142092" x="6840538" y="3692525"/>
          <p14:tracePt t="142101" x="6784975" y="3692525"/>
          <p14:tracePt t="142110" x="6719888" y="3708400"/>
          <p14:tracePt t="142117" x="6680200" y="3708400"/>
          <p14:tracePt t="142124" x="6624638" y="3716338"/>
          <p14:tracePt t="142133" x="6584950" y="3724275"/>
          <p14:tracePt t="142140" x="6513513" y="3732213"/>
          <p14:tracePt t="142149" x="6426200" y="3732213"/>
          <p14:tracePt t="142156" x="6392863" y="3740150"/>
          <p14:tracePt t="142165" x="6376988" y="3748088"/>
          <p14:tracePt t="142172" x="6361113" y="3756025"/>
          <p14:tracePt t="142185" x="6329363" y="3763963"/>
          <p14:tracePt t="142192" x="6313488" y="3771900"/>
          <p14:tracePt t="142196" x="6289675" y="3771900"/>
          <p14:tracePt t="142208" x="6257925" y="3779838"/>
          <p14:tracePt t="142212" x="6210300" y="3787775"/>
          <p14:tracePt t="142220" x="6186488" y="3811588"/>
          <p14:tracePt t="142232" x="6115050" y="3819525"/>
          <p14:tracePt t="142239" x="6075363" y="3835400"/>
          <p14:tracePt t="142244" x="5954713" y="3851275"/>
          <p14:tracePt t="142254" x="5930900" y="3859213"/>
          <p14:tracePt t="142260" x="5891213" y="3875088"/>
          <p14:tracePt t="142269" x="5883275" y="3875088"/>
          <p14:tracePt t="142277" x="5867400" y="3883025"/>
          <p14:tracePt t="142285" x="5859463" y="3890963"/>
          <p14:tracePt t="142301" x="5851525" y="3890963"/>
          <p14:tracePt t="142313" x="5851525" y="3898900"/>
          <p14:tracePt t="142320" x="5843588" y="3898900"/>
          <p14:tracePt t="142328" x="5843588" y="3914775"/>
          <p14:tracePt t="142337" x="5835650" y="3914775"/>
          <p14:tracePt t="142341" x="5835650" y="3922713"/>
          <p14:tracePt t="142352" x="5819775" y="3938588"/>
          <p14:tracePt t="142357" x="5811838" y="3948113"/>
          <p14:tracePt t="142364" x="5803900" y="3963988"/>
          <p14:tracePt t="142372" x="5788025" y="3979863"/>
          <p14:tracePt t="142381" x="5788025" y="3987800"/>
          <p14:tracePt t="142388" x="5788025" y="3995738"/>
          <p14:tracePt t="142396" x="5788025" y="4003675"/>
          <p14:tracePt t="142405" x="5788025" y="4011613"/>
          <p14:tracePt t="142420" x="5795963" y="4019550"/>
          <p14:tracePt t="142428" x="5819775" y="4027488"/>
          <p14:tracePt t="142436" x="5859463" y="4035425"/>
          <p14:tracePt t="142448" x="5915025" y="4051300"/>
          <p14:tracePt t="142457" x="5978525" y="4051300"/>
          <p14:tracePt t="142465" x="6083300" y="4059238"/>
          <p14:tracePt t="142469" x="6202363" y="4059238"/>
          <p14:tracePt t="142477" x="6313488" y="4059238"/>
          <p14:tracePt t="142486" x="6473825" y="4059238"/>
          <p14:tracePt t="142493" x="6711950" y="4059238"/>
          <p14:tracePt t="142501" x="6864350" y="4059238"/>
          <p14:tracePt t="142508" x="7038975" y="4059238"/>
          <p14:tracePt t="142516" x="7239000" y="4059238"/>
          <p14:tracePt t="142525" x="7389813" y="4059238"/>
          <p14:tracePt t="142533" x="7526338" y="4059238"/>
          <p14:tracePt t="142542" x="7677150" y="4059238"/>
          <p14:tracePt t="142548" x="7772400" y="4059238"/>
          <p14:tracePt t="142556" x="7843838" y="4059238"/>
          <p14:tracePt t="142564" x="7932738" y="4051300"/>
          <p14:tracePt t="142572" x="7948613" y="4043363"/>
          <p14:tracePt t="142586" x="7964488" y="4035425"/>
          <p14:tracePt t="142593" x="7980363" y="4019550"/>
          <p14:tracePt t="142597" x="7996238" y="4011613"/>
          <p14:tracePt t="142606" x="8012113" y="4003675"/>
          <p14:tracePt t="142613" x="8059738" y="3987800"/>
          <p14:tracePt t="142621" x="8083550" y="3987800"/>
          <p14:tracePt t="142628" x="8099425" y="3979863"/>
          <p14:tracePt t="142645" x="8115300" y="3971925"/>
          <p14:tracePt t="142653" x="8131175" y="3956050"/>
          <p14:tracePt t="142660" x="8139113" y="3948113"/>
          <p14:tracePt t="142669" x="8147050" y="3948113"/>
          <p14:tracePt t="142677" x="8147050" y="3938588"/>
          <p14:tracePt t="142686" x="8147050" y="3922713"/>
          <p14:tracePt t="142692" x="8162925" y="3922713"/>
          <p14:tracePt t="142701" x="8162925" y="3914775"/>
          <p14:tracePt t="142709" x="8162925" y="3906838"/>
          <p14:tracePt t="142720" x="8162925" y="3898900"/>
          <p14:tracePt t="142731" x="8162925" y="3890963"/>
          <p14:tracePt t="142734" x="8170863" y="3883025"/>
          <p14:tracePt t="142749" x="8170863" y="3875088"/>
          <p14:tracePt t="142756" x="8170863" y="3867150"/>
          <p14:tracePt t="142764" x="8170863" y="3859213"/>
          <p14:tracePt t="142772" x="8162925" y="3859213"/>
          <p14:tracePt t="142780" x="8154988" y="3843338"/>
          <p14:tracePt t="142788" x="8123238" y="3835400"/>
          <p14:tracePt t="142797" x="8083550" y="3827463"/>
          <p14:tracePt t="142805" x="7996238" y="3819525"/>
          <p14:tracePt t="142812" x="7932738" y="3819525"/>
          <p14:tracePt t="142821" x="7804150" y="3819525"/>
          <p14:tracePt t="142828" x="7637463" y="3795713"/>
          <p14:tracePt t="142836" x="7437438" y="3779838"/>
          <p14:tracePt t="142844" x="7223125" y="3779838"/>
          <p14:tracePt t="142871" x="6743700" y="3779838"/>
          <p14:tracePt t="142877" x="6656388" y="3779838"/>
          <p14:tracePt t="142886" x="6561138" y="3779838"/>
          <p14:tracePt t="142893" x="6489700" y="3771900"/>
          <p14:tracePt t="142900" x="6434138" y="3771900"/>
          <p14:tracePt t="142909" x="6392863" y="3779838"/>
          <p14:tracePt t="142917" x="6321425" y="3787775"/>
          <p14:tracePt t="142925" x="6234113" y="3795713"/>
          <p14:tracePt t="142933" x="6170613" y="3803650"/>
          <p14:tracePt t="142941" x="6091238" y="3819525"/>
          <p14:tracePt t="142949" x="5970588" y="3843338"/>
          <p14:tracePt t="142956" x="5907088" y="3859213"/>
          <p14:tracePt t="142965" x="5772150" y="3867150"/>
          <p14:tracePt t="142973" x="5619750" y="3875088"/>
          <p14:tracePt t="142980" x="5516563" y="3914775"/>
          <p14:tracePt t="142993" x="5476875" y="3922713"/>
          <p14:tracePt t="143000" x="5357813" y="3922713"/>
          <p14:tracePt t="143004" x="5260975" y="3930650"/>
          <p14:tracePt t="143013" x="5221288" y="3930650"/>
          <p14:tracePt t="143021" x="5197475" y="3930650"/>
          <p14:tracePt t="143028" x="5181600" y="3930650"/>
          <p14:tracePt t="143036" x="5157788" y="3930650"/>
          <p14:tracePt t="143044" x="5110163" y="3930650"/>
          <p14:tracePt t="143053" x="5102225" y="3938588"/>
          <p14:tracePt t="143060" x="5094288" y="3938588"/>
          <p14:tracePt t="143069" x="5046663" y="3938588"/>
          <p14:tracePt t="143076" x="5022850" y="3938588"/>
          <p14:tracePt t="143086" x="5022850" y="3948113"/>
          <p14:tracePt t="143092" x="5014913" y="3948113"/>
          <p14:tracePt t="143100" x="5006975" y="3948113"/>
          <p14:tracePt t="143124" x="4999038" y="3948113"/>
          <p14:tracePt t="143140" x="4999038" y="3956050"/>
          <p14:tracePt t="143156" x="4999038" y="3963988"/>
          <p14:tracePt t="143172" x="4991100" y="3971925"/>
          <p14:tracePt t="143188" x="4975225" y="3971925"/>
          <p14:tracePt t="143196" x="4951413" y="3979863"/>
          <p14:tracePt t="143204" x="4933950" y="3979863"/>
          <p14:tracePt t="143212" x="4910138" y="3979863"/>
          <p14:tracePt t="143220" x="4886325" y="3979863"/>
          <p14:tracePt t="143229" x="4870450" y="3979863"/>
          <p14:tracePt t="143236" x="4862513" y="3979863"/>
          <p14:tracePt t="143244" x="4854575" y="3971925"/>
          <p14:tracePt t="143268" x="4854575" y="3963988"/>
          <p14:tracePt t="143325" x="4846638" y="3963988"/>
          <p14:tracePt t="143332" x="4846638" y="3971925"/>
          <p14:tracePt t="143341" x="4846638" y="3979863"/>
          <p14:tracePt t="143349" x="4846638" y="3987800"/>
          <p14:tracePt t="143357" x="4846638" y="4003675"/>
          <p14:tracePt t="143365" x="4846638" y="4011613"/>
          <p14:tracePt t="143381" x="4846638" y="4019550"/>
          <p14:tracePt t="143412" x="4846638" y="4027488"/>
          <p14:tracePt t="143525" x="4846638" y="4035425"/>
          <p14:tracePt t="143541" x="4846638" y="4043363"/>
          <p14:tracePt t="143573" x="4846638" y="4051300"/>
          <p14:tracePt t="143581" x="4846638" y="4059238"/>
          <p14:tracePt t="143589" x="4846638" y="4075113"/>
          <p14:tracePt t="143597" x="4846638" y="4106863"/>
          <p14:tracePt t="143605" x="4838700" y="4114800"/>
          <p14:tracePt t="143612" x="4830763" y="4162425"/>
          <p14:tracePt t="143621" x="4822825" y="4178300"/>
          <p14:tracePt t="143629" x="4822825" y="4217988"/>
          <p14:tracePt t="143636" x="4822825" y="4233863"/>
          <p14:tracePt t="143644" x="4822825" y="4241800"/>
          <p14:tracePt t="143653" x="4822825" y="4249738"/>
          <p14:tracePt t="143704" x="4822825" y="4241800"/>
          <p14:tracePt t="143717" x="4830763" y="4233863"/>
          <p14:tracePt t="143733" x="4838700" y="4217988"/>
          <p14:tracePt t="143740" x="4846638" y="4210050"/>
          <p14:tracePt t="143748" x="4846638" y="4202113"/>
          <p14:tracePt t="143765" x="4854575" y="4194175"/>
          <p14:tracePt t="143933" x="4854575" y="4186238"/>
          <p14:tracePt t="143957" x="4862513" y="4178300"/>
          <p14:tracePt t="143973" x="4862513" y="4170363"/>
          <p14:tracePt t="143981" x="4870450" y="4170363"/>
          <p14:tracePt t="143988" x="4870450" y="4162425"/>
          <p14:tracePt t="144004" x="4878388" y="4162425"/>
          <p14:tracePt t="144012" x="4878388" y="4154488"/>
          <p14:tracePt t="144028" x="4878388" y="4146550"/>
          <p14:tracePt t="144037" x="4886325" y="4146550"/>
          <p14:tracePt t="144052" x="4886325" y="4138613"/>
          <p14:tracePt t="144060" x="4886325" y="4130675"/>
          <p14:tracePt t="144165" x="4886325" y="4146550"/>
          <p14:tracePt t="144173" x="4886325" y="4154488"/>
          <p14:tracePt t="144189" x="4886325" y="4162425"/>
          <p14:tracePt t="144261" x="4878388" y="4162425"/>
          <p14:tracePt t="144293" x="4878388" y="4154488"/>
          <p14:tracePt t="144309" x="4878388" y="4146550"/>
          <p14:tracePt t="144317" x="4878388" y="4138613"/>
          <p14:tracePt t="144408" x="4870450" y="4146550"/>
          <p14:tracePt t="144414" x="4854575" y="4162425"/>
          <p14:tracePt t="144421" x="4854575" y="4170363"/>
          <p14:tracePt t="144429" x="4838700" y="4194175"/>
          <p14:tracePt t="144436" x="4838700" y="4210050"/>
          <p14:tracePt t="144444" x="4830763" y="4233863"/>
          <p14:tracePt t="144457" x="4830763" y="4249738"/>
          <p14:tracePt t="144461" x="4830763" y="4257675"/>
          <p14:tracePt t="144469" x="4830763" y="4265613"/>
          <p14:tracePt t="144517" x="4830763" y="4257675"/>
          <p14:tracePt t="144525" x="4830763" y="4249738"/>
          <p14:tracePt t="144532" x="4830763" y="4233863"/>
          <p14:tracePt t="144541" x="4830763" y="4225925"/>
          <p14:tracePt t="144549" x="4838700" y="4194175"/>
          <p14:tracePt t="144557" x="4838700" y="4178300"/>
          <p14:tracePt t="144564" x="4838700" y="4154488"/>
          <p14:tracePt t="144572" x="4838700" y="4138613"/>
          <p14:tracePt t="144581" x="4838700" y="4122738"/>
          <p14:tracePt t="144589" x="4838700" y="4114800"/>
          <p14:tracePt t="144597" x="4838700" y="4106863"/>
          <p14:tracePt t="144823" x="4838700" y="4098925"/>
          <p14:tracePt t="144853" x="4846638" y="4098925"/>
          <p14:tracePt t="144951" x="4846638" y="4106863"/>
          <p14:tracePt t="144957" x="4846638" y="4114800"/>
          <p14:tracePt t="144964" x="4846638" y="4122738"/>
          <p14:tracePt t="144981" x="4846638" y="4138613"/>
          <p14:tracePt t="144999" x="4846638" y="4146550"/>
          <p14:tracePt t="145022" x="4846638" y="4154488"/>
          <p14:tracePt t="145244" x="4846638" y="4162425"/>
          <p14:tracePt t="145253" x="4846638" y="4178300"/>
          <p14:tracePt t="145268" x="4846638" y="4194175"/>
          <p14:tracePt t="145285" x="4846638" y="4202113"/>
          <p14:tracePt t="145639" x="4854575" y="4202113"/>
          <p14:tracePt t="145646" x="4854575" y="4194175"/>
          <p14:tracePt t="146550" x="4862513" y="4194175"/>
          <p14:tracePt t="146564" x="4870450" y="4194175"/>
          <p14:tracePt t="146572" x="4878388" y="4194175"/>
          <p14:tracePt t="146582" x="4894263" y="4194175"/>
          <p14:tracePt t="146592" x="4918075" y="4194175"/>
          <p14:tracePt t="146597" x="4933950" y="4194175"/>
          <p14:tracePt t="146607" x="4975225" y="4194175"/>
          <p14:tracePt t="146613" x="5062538" y="4194175"/>
          <p14:tracePt t="146621" x="5126038" y="4194175"/>
          <p14:tracePt t="146628" x="5229225" y="4194175"/>
          <p14:tracePt t="146638" x="5318125" y="4194175"/>
          <p14:tracePt t="146644" x="5429250" y="4194175"/>
          <p14:tracePt t="146652" x="5508625" y="4194175"/>
          <p14:tracePt t="146661" x="5619750" y="4194175"/>
          <p14:tracePt t="146669" x="5684838" y="4194175"/>
          <p14:tracePt t="146677" x="5795963" y="4194175"/>
          <p14:tracePt t="146685" x="5875338" y="4194175"/>
          <p14:tracePt t="146692" x="5907088" y="4194175"/>
          <p14:tracePt t="146700" x="5954713" y="4194175"/>
          <p14:tracePt t="146708" x="5978525" y="4194175"/>
          <p14:tracePt t="146716" x="5994400" y="4194175"/>
          <p14:tracePt t="146724" x="6010275" y="4194175"/>
          <p14:tracePt t="146733" x="6083300" y="4186238"/>
          <p14:tracePt t="146740" x="6107113" y="4178300"/>
          <p14:tracePt t="146748" x="6146800" y="4178300"/>
          <p14:tracePt t="146757" x="6202363" y="4170363"/>
          <p14:tracePt t="146765" x="6234113" y="4170363"/>
          <p14:tracePt t="146773" x="6273800" y="4170363"/>
          <p14:tracePt t="146781" x="6361113" y="4170363"/>
          <p14:tracePt t="146789" x="6457950" y="4170363"/>
          <p14:tracePt t="146797" x="6529388" y="4170363"/>
          <p14:tracePt t="146806" x="6704013" y="4170363"/>
          <p14:tracePt t="146813" x="6769100" y="4170363"/>
          <p14:tracePt t="146821" x="6896100" y="4170363"/>
          <p14:tracePt t="146828" x="7015163" y="4170363"/>
          <p14:tracePt t="146836" x="7110413" y="4170363"/>
          <p14:tracePt t="146844" x="7239000" y="4170363"/>
          <p14:tracePt t="146853" x="7326313" y="4170363"/>
          <p14:tracePt t="146860" x="7421563" y="4162425"/>
          <p14:tracePt t="146873" x="7493000" y="4162425"/>
          <p14:tracePt t="146876" x="7605713" y="4162425"/>
          <p14:tracePt t="146885" x="7645400" y="4162425"/>
          <p14:tracePt t="146893" x="7661275" y="4154488"/>
          <p14:tracePt t="146901" x="7669213" y="4154488"/>
          <p14:tracePt t="146908" x="7677150" y="4154488"/>
          <p14:tracePt t="147021" x="7669213" y="4162425"/>
          <p14:tracePt t="147028" x="7661275" y="4162425"/>
          <p14:tracePt t="147037" x="7637463" y="4162425"/>
          <p14:tracePt t="147044" x="7613650" y="4146550"/>
          <p14:tracePt t="147052" x="7605713" y="4146550"/>
          <p14:tracePt t="147062" x="7597775" y="4146550"/>
          <p14:tracePt t="147197" x="7597775" y="4154488"/>
          <p14:tracePt t="147212" x="7589838" y="4162425"/>
          <p14:tracePt t="147228" x="7589838" y="4170363"/>
          <p14:tracePt t="147364" x="7589838" y="4162425"/>
          <p14:tracePt t="147372" x="7597775" y="4162425"/>
          <p14:tracePt t="147380" x="7605713" y="4146550"/>
          <p14:tracePt t="147397" x="7613650" y="4138613"/>
          <p14:tracePt t="147412" x="7629525" y="4122738"/>
          <p14:tracePt t="147429" x="7637463" y="4122738"/>
          <p14:tracePt t="147437" x="7637463" y="4114800"/>
          <p14:tracePt t="147453" x="7645400" y="4106863"/>
          <p14:tracePt t="147544" x="7653338" y="4098925"/>
          <p14:tracePt t="147597" x="7653338" y="4090988"/>
          <p14:tracePt t="147669" x="7653338" y="4083050"/>
          <p14:tracePt t="147693" x="7661275" y="4083050"/>
          <p14:tracePt t="147701" x="7661275" y="4075113"/>
          <p14:tracePt t="147717" x="7661275" y="4067175"/>
          <p14:tracePt t="147925" x="7661275" y="4075113"/>
          <p14:tracePt t="147945" x="7661275" y="4083050"/>
          <p14:tracePt t="147948" x="7661275" y="4090988"/>
          <p14:tracePt t="147956" x="7653338" y="4106863"/>
          <p14:tracePt t="147964" x="7653338" y="4114800"/>
          <p14:tracePt t="147972" x="7645400" y="4130675"/>
          <p14:tracePt t="147982" x="7637463" y="4138613"/>
          <p14:tracePt t="147988" x="7637463" y="4154488"/>
          <p14:tracePt t="148005" x="7637463" y="4162425"/>
          <p14:tracePt t="148061" x="7629525" y="4162425"/>
          <p14:tracePt t="148221" x="7637463" y="4162425"/>
          <p14:tracePt t="148253" x="7637463" y="4154488"/>
          <p14:tracePt t="148269" x="7637463" y="4146550"/>
          <p14:tracePt t="148285" x="7645400" y="4146550"/>
          <p14:tracePt t="148301" x="7645400" y="4138613"/>
          <p14:tracePt t="148333" x="7653338" y="4130675"/>
          <p14:tracePt t="148372" x="7653338" y="4122738"/>
          <p14:tracePt t="148405" x="7661275" y="4122738"/>
          <p14:tracePt t="148486" x="7661275" y="4114800"/>
          <p14:tracePt t="148509" x="7669213" y="4114800"/>
          <p14:tracePt t="148525" x="7669213" y="4106863"/>
          <p14:tracePt t="148557" x="7669213" y="4098925"/>
          <p14:tracePt t="149205" x="7653338" y="4098925"/>
          <p14:tracePt t="149212" x="7645400" y="4098925"/>
          <p14:tracePt t="149221" x="7637463" y="4098925"/>
          <p14:tracePt t="149229" x="7629525" y="4098925"/>
          <p14:tracePt t="149237" x="7621588" y="4098925"/>
          <p14:tracePt t="149245" x="7605713" y="4090988"/>
          <p14:tracePt t="149252" x="7581900" y="4090988"/>
          <p14:tracePt t="149261" x="7566025" y="4090988"/>
          <p14:tracePt t="149269" x="7502525" y="4090988"/>
          <p14:tracePt t="149277" x="7381875" y="4067175"/>
          <p14:tracePt t="149284" x="7262813" y="4051300"/>
          <p14:tracePt t="149293" x="7070725" y="4019550"/>
          <p14:tracePt t="149300" x="6816725" y="3979863"/>
          <p14:tracePt t="149309" x="6592888" y="3883025"/>
          <p14:tracePt t="149317" x="6297613" y="3724275"/>
          <p14:tracePt t="149325" x="5946775" y="3579813"/>
          <p14:tracePt t="149333" x="5667375" y="3389313"/>
          <p14:tracePt t="149341" x="5405438" y="3228975"/>
          <p14:tracePt t="149348" x="5165725" y="3030538"/>
          <p14:tracePt t="149356" x="5046663" y="2919413"/>
          <p14:tracePt t="149364" x="4886325" y="2862263"/>
          <p14:tracePt t="149373" x="4791075" y="2774950"/>
          <p14:tracePt t="149381" x="4719638" y="2719388"/>
          <p14:tracePt t="149388" x="4640263" y="2647950"/>
          <p14:tracePt t="149396" x="4576763" y="2566988"/>
          <p14:tracePt t="149405" x="4503738" y="2503488"/>
          <p14:tracePt t="149413" x="4479925" y="2439988"/>
          <p14:tracePt t="149420" x="4448175" y="2328863"/>
          <p14:tracePt t="149429" x="4400550" y="2273300"/>
          <p14:tracePt t="149437" x="4321175" y="2224088"/>
          <p14:tracePt t="149445" x="4313238" y="2176463"/>
          <p14:tracePt t="149452" x="4273550" y="2144713"/>
          <p14:tracePt t="149460" x="4257675" y="2128838"/>
          <p14:tracePt t="149468" x="4233863" y="2112963"/>
          <p14:tracePt t="149477" x="4217988" y="2081213"/>
          <p14:tracePt t="149492" x="4217988" y="2073275"/>
          <p14:tracePt t="149566" x="4225925" y="2073275"/>
          <p14:tracePt t="149575" x="4241800" y="2081213"/>
          <p14:tracePt t="149581" x="4249738" y="2097088"/>
          <p14:tracePt t="149588" x="4368800" y="2176463"/>
          <p14:tracePt t="149597" x="4503738" y="2344738"/>
          <p14:tracePt t="149605" x="4751388" y="2447925"/>
          <p14:tracePt t="149612" x="5078413" y="2703513"/>
          <p14:tracePt t="149621" x="5484813" y="2909888"/>
          <p14:tracePt t="149629" x="5811838" y="3030538"/>
          <p14:tracePt t="149636" x="6130925" y="3213100"/>
          <p14:tracePt t="149645" x="6481763" y="3365500"/>
          <p14:tracePt t="149653" x="6759575" y="3436938"/>
          <p14:tracePt t="149660" x="7070725" y="3571875"/>
          <p14:tracePt t="149668" x="7239000" y="3587750"/>
          <p14:tracePt t="149677" x="7405688" y="3684588"/>
          <p14:tracePt t="149685" x="7526338" y="3708400"/>
          <p14:tracePt t="149692" x="7566025" y="3724275"/>
          <p14:tracePt t="149701" x="7581900" y="3724275"/>
          <p14:tracePt t="149708" x="7589838" y="3724275"/>
          <p14:tracePt t="149805" x="7589838" y="3732213"/>
          <p14:tracePt t="149812" x="7589838" y="3748088"/>
          <p14:tracePt t="149828" x="7597775" y="3763963"/>
          <p14:tracePt t="149836" x="7605713" y="3779838"/>
          <p14:tracePt t="149845" x="7621588" y="3803650"/>
          <p14:tracePt t="149853" x="7637463" y="3819525"/>
          <p14:tracePt t="149864" x="7645400" y="3859213"/>
          <p14:tracePt t="149869" x="7653338" y="3875088"/>
          <p14:tracePt t="149876" x="7669213" y="3906838"/>
          <p14:tracePt t="149885" x="7669213" y="3922713"/>
          <p14:tracePt t="149893" x="7693025" y="3979863"/>
          <p14:tracePt t="149901" x="7700963" y="4011613"/>
          <p14:tracePt t="149908" x="7716838" y="4059238"/>
          <p14:tracePt t="149916" x="7716838" y="4170363"/>
          <p14:tracePt t="149924" x="7716838" y="4233863"/>
          <p14:tracePt t="149933" x="7716838" y="4314825"/>
          <p14:tracePt t="149941" x="7716838" y="4338638"/>
          <p14:tracePt t="149948" x="7716838" y="4346575"/>
          <p14:tracePt t="149956" x="7716838" y="4354513"/>
          <p14:tracePt t="149964" x="7716838" y="4362450"/>
          <p14:tracePt t="150021" x="7716838" y="4354513"/>
          <p14:tracePt t="150036" x="7708900" y="4354513"/>
          <p14:tracePt t="150044" x="7708900" y="4338638"/>
          <p14:tracePt t="150052" x="7700963" y="4338638"/>
          <p14:tracePt t="150061" x="7693025" y="4330700"/>
          <p14:tracePt t="150068" x="7685088" y="4322763"/>
          <p14:tracePt t="150076" x="7685088" y="4314825"/>
          <p14:tracePt t="150085" x="7669213" y="4298950"/>
          <p14:tracePt t="150093" x="7669213" y="4291013"/>
          <p14:tracePt t="150100" x="7653338" y="4265613"/>
          <p14:tracePt t="150108" x="7653338" y="4249738"/>
          <p14:tracePt t="150116" x="7645400" y="4241800"/>
          <p14:tracePt t="150124" x="7645400" y="4233863"/>
          <p14:tracePt t="150133" x="7645400" y="4225925"/>
          <p14:tracePt t="150141" x="7645400" y="4217988"/>
          <p14:tracePt t="150149" x="7645400" y="4210050"/>
          <p14:tracePt t="150164" x="7645400" y="4202113"/>
          <p14:tracePt t="150180" x="7645400" y="4194175"/>
          <p14:tracePt t="150196" x="7645400" y="4186238"/>
          <p14:tracePt t="150212" x="7645400" y="4178300"/>
          <p14:tracePt t="150229" x="7645400" y="4170363"/>
          <p14:tracePt t="150253" x="7645400" y="4162425"/>
          <p14:tracePt t="150268" x="7645400" y="4154488"/>
          <p14:tracePt t="150277" x="7653338" y="4146550"/>
          <p14:tracePt t="150292" x="7653338" y="4138613"/>
          <p14:tracePt t="150301" x="7653338" y="4130675"/>
          <p14:tracePt t="150309" x="7653338" y="4122738"/>
          <p14:tracePt t="150317" x="7661275" y="4114800"/>
          <p14:tracePt t="150332" x="7669213" y="4098925"/>
          <p14:tracePt t="150341" x="7669213" y="4090988"/>
          <p14:tracePt t="150348" x="7669213" y="4083050"/>
          <p14:tracePt t="150357" x="7669213" y="4067175"/>
          <p14:tracePt t="150364" x="7669213" y="4059238"/>
          <p14:tracePt t="150373" x="7669213" y="4051300"/>
          <p14:tracePt t="150380" x="7669213" y="4027488"/>
          <p14:tracePt t="150388" x="7669213" y="4019550"/>
          <p14:tracePt t="150397" x="7669213" y="4003675"/>
          <p14:tracePt t="150412" x="7669213" y="3987800"/>
          <p14:tracePt t="150528" x="7669213" y="3995738"/>
          <p14:tracePt t="150532" x="7661275" y="4003675"/>
          <p14:tracePt t="150541" x="7661275" y="4011613"/>
          <p14:tracePt t="150548" x="7661275" y="4027488"/>
          <p14:tracePt t="150557" x="7653338" y="4027488"/>
          <p14:tracePt t="150565" x="7653338" y="4035425"/>
          <p14:tracePt t="150572" x="7645400" y="4051300"/>
          <p14:tracePt t="150597" x="7645400" y="4059238"/>
          <p14:tracePt t="150702" x="7645400" y="4051300"/>
          <p14:tracePt t="150909" x="7645400" y="4059238"/>
          <p14:tracePt t="150917" x="7645400" y="4067175"/>
          <p14:tracePt t="150925" x="7645400" y="4075113"/>
          <p14:tracePt t="150933" x="7645400" y="4083050"/>
          <p14:tracePt t="150941" x="7645400" y="4090988"/>
          <p14:tracePt t="150965" x="7645400" y="4098925"/>
          <p14:tracePt t="151052" x="7645400" y="4090988"/>
          <p14:tracePt t="151063" x="7645400" y="4083050"/>
          <p14:tracePt t="151093" x="7645400" y="4075113"/>
          <p14:tracePt t="151116" x="7645400" y="4067175"/>
          <p14:tracePt t="152153" x="7645400" y="4051300"/>
          <p14:tracePt t="152156" x="7653338" y="4027488"/>
          <p14:tracePt t="152164" x="7653338" y="3995738"/>
          <p14:tracePt t="152173" x="7661275" y="3971925"/>
          <p14:tracePt t="152180" x="7669213" y="3922713"/>
          <p14:tracePt t="152189" x="7669213" y="3890963"/>
          <p14:tracePt t="152196" x="7669213" y="3819525"/>
          <p14:tracePt t="152204" x="7677150" y="3795713"/>
          <p14:tracePt t="152213" x="7685088" y="3756025"/>
          <p14:tracePt t="152220" x="7685088" y="3740150"/>
          <p14:tracePt t="152228" x="7685088" y="3692525"/>
          <p14:tracePt t="152237" x="7693025" y="3676650"/>
          <p14:tracePt t="152244" x="7693025" y="3660775"/>
          <p14:tracePt t="152252" x="7693025" y="3644900"/>
          <p14:tracePt t="152260" x="7700963" y="3636963"/>
          <p14:tracePt t="152269" x="7700963" y="3629025"/>
          <p14:tracePt t="152276" x="7700963" y="3613150"/>
          <p14:tracePt t="152285" x="7700963" y="3605213"/>
          <p14:tracePt t="152292" x="7700963" y="3595688"/>
          <p14:tracePt t="152300" x="7708900" y="3556000"/>
          <p14:tracePt t="152309" x="7716838" y="3548063"/>
          <p14:tracePt t="152325" x="7716838" y="3532188"/>
          <p14:tracePt t="152342" x="7716838" y="3524250"/>
          <p14:tracePt t="152454" x="7700963" y="3540125"/>
          <p14:tracePt t="152460" x="7693025" y="3548063"/>
          <p14:tracePt t="152468" x="7677150" y="3556000"/>
          <p14:tracePt t="152477" x="7669213" y="3563938"/>
          <p14:tracePt t="152484" x="7645400" y="3587750"/>
          <p14:tracePt t="152492" x="7629525" y="3595688"/>
          <p14:tracePt t="152501" x="7613650" y="3621088"/>
          <p14:tracePt t="152508" x="7605713" y="3629025"/>
          <p14:tracePt t="152516" x="7605713" y="3636963"/>
          <p14:tracePt t="152525" x="7597775" y="3668713"/>
          <p14:tracePt t="152532" x="7597775" y="3684588"/>
          <p14:tracePt t="152542" x="7597775" y="3708400"/>
          <p14:tracePt t="152549" x="7597775" y="3716338"/>
          <p14:tracePt t="152557" x="7597775" y="3724275"/>
          <p14:tracePt t="152564" x="7597775" y="3732213"/>
          <p14:tracePt t="152573" x="7605713" y="3740150"/>
          <p14:tracePt t="152580" x="7605713" y="3748088"/>
          <p14:tracePt t="152588" x="7613650" y="3748088"/>
          <p14:tracePt t="152597" x="7629525" y="3748088"/>
          <p14:tracePt t="152605" x="7637463" y="3756025"/>
          <p14:tracePt t="152613" x="7645400" y="3756025"/>
          <p14:tracePt t="152621" x="7653338" y="3756025"/>
          <p14:tracePt t="152629" x="7661275" y="3756025"/>
          <p14:tracePt t="152637" x="7669213" y="3756025"/>
          <p14:tracePt t="152644" x="7677150" y="3756025"/>
          <p14:tracePt t="152652" x="7685088" y="3748088"/>
          <p14:tracePt t="152668" x="7700963" y="3740150"/>
          <p14:tracePt t="152677" x="7700963" y="3724275"/>
          <p14:tracePt t="152684" x="7700963" y="3716338"/>
          <p14:tracePt t="152693" x="7708900" y="3716338"/>
          <p14:tracePt t="152701" x="7708900" y="3708400"/>
          <p14:tracePt t="152853" x="7700963" y="3708400"/>
          <p14:tracePt t="152869" x="7685088" y="3708400"/>
          <p14:tracePt t="152877" x="7685088" y="3716338"/>
          <p14:tracePt t="152885" x="7677150" y="3716338"/>
          <p14:tracePt t="152893" x="7669213" y="3716338"/>
          <p14:tracePt t="152901" x="7661275" y="3724275"/>
          <p14:tracePt t="152908" x="7637463" y="3740150"/>
          <p14:tracePt t="152917" x="7629525" y="3748088"/>
          <p14:tracePt t="152925" x="7581900" y="3756025"/>
          <p14:tracePt t="152932" x="7542213" y="3771900"/>
          <p14:tracePt t="152942" x="7493000" y="3787775"/>
          <p14:tracePt t="152950" x="7469188" y="3787775"/>
          <p14:tracePt t="152961" x="7405688" y="3811588"/>
          <p14:tracePt t="152964" x="7389813" y="3811588"/>
          <p14:tracePt t="152974" x="7310438" y="3827463"/>
          <p14:tracePt t="152989" x="7302500" y="3843338"/>
          <p14:tracePt t="152997" x="7286625" y="3851275"/>
          <p14:tracePt t="153005" x="7254875" y="3867150"/>
          <p14:tracePt t="153013" x="7246938" y="3867150"/>
          <p14:tracePt t="153020" x="7231063" y="3875088"/>
          <p14:tracePt t="153028" x="7215188" y="3883025"/>
          <p14:tracePt t="153036" x="7207250" y="3883025"/>
          <p14:tracePt t="153044" x="7199313" y="3883025"/>
          <p14:tracePt t="153054" x="7191375" y="3883025"/>
          <p14:tracePt t="153062" x="7159625" y="3883025"/>
          <p14:tracePt t="153069" x="7143750" y="3883025"/>
          <p14:tracePt t="153077" x="7110413" y="3875088"/>
          <p14:tracePt t="153084" x="7102475" y="3875088"/>
          <p14:tracePt t="153092" x="7086600" y="3867150"/>
          <p14:tracePt t="153101" x="7078663" y="3867150"/>
          <p14:tracePt t="153108" x="7062788" y="3867150"/>
          <p14:tracePt t="153116" x="7046913" y="3867150"/>
          <p14:tracePt t="153126" x="7023100" y="3859213"/>
          <p14:tracePt t="153133" x="7007225" y="3859213"/>
          <p14:tracePt t="153141" x="6991350" y="3859213"/>
          <p14:tracePt t="153148" x="6943725" y="3859213"/>
          <p14:tracePt t="153158" x="6927850" y="3859213"/>
          <p14:tracePt t="153165" x="6919913" y="3867150"/>
          <p14:tracePt t="153173" x="6911975" y="3867150"/>
          <p14:tracePt t="153180" x="6911975" y="3875088"/>
          <p14:tracePt t="153189" x="6911975" y="3883025"/>
          <p14:tracePt t="153196" x="6904038" y="3890963"/>
          <p14:tracePt t="153213" x="6896100" y="3890963"/>
          <p14:tracePt t="153220" x="6896100" y="3898900"/>
          <p14:tracePt t="153236" x="6888163" y="3906838"/>
          <p14:tracePt t="153244" x="6888163" y="3914775"/>
          <p14:tracePt t="153252" x="6880225" y="3922713"/>
          <p14:tracePt t="153260" x="6872288" y="3930650"/>
          <p14:tracePt t="153269" x="6864350" y="3938588"/>
          <p14:tracePt t="153277" x="6856413" y="3948113"/>
          <p14:tracePt t="153285" x="6856413" y="3956050"/>
          <p14:tracePt t="153468" x="6848475" y="3956050"/>
          <p14:tracePt t="153477" x="6840538" y="3956050"/>
          <p14:tracePt t="153484" x="6832600" y="3956050"/>
          <p14:tracePt t="153493" x="6824663" y="3956050"/>
          <p14:tracePt t="153501" x="6816725" y="3956050"/>
          <p14:tracePt t="153509" x="6808788" y="3956050"/>
          <p14:tracePt t="153516" x="6800850" y="3956050"/>
          <p14:tracePt t="153525" x="6792913" y="3956050"/>
          <p14:tracePt t="153581" x="6792913" y="3963988"/>
          <p14:tracePt t="153589" x="6784975" y="3963988"/>
          <p14:tracePt t="153596" x="6777038" y="3963988"/>
          <p14:tracePt t="153605" x="6769100" y="3979863"/>
          <p14:tracePt t="153621" x="6769100" y="3987800"/>
          <p14:tracePt t="153637" x="6769100" y="3995738"/>
          <p14:tracePt t="153644" x="6769100" y="4003675"/>
          <p14:tracePt t="153709" x="6769100" y="3995738"/>
          <p14:tracePt t="153717" x="6777038" y="3995738"/>
          <p14:tracePt t="153725" x="6784975" y="3987800"/>
          <p14:tracePt t="153741" x="6792913" y="3979863"/>
          <p14:tracePt t="153748" x="6800850" y="3979863"/>
          <p14:tracePt t="153757" x="6800850" y="3971925"/>
          <p14:tracePt t="153765" x="6800850" y="3963988"/>
          <p14:tracePt t="153797" x="6800850" y="3956050"/>
          <p14:tracePt t="153941" x="6800850" y="3963988"/>
          <p14:tracePt t="153949" x="6792913" y="3963988"/>
          <p14:tracePt t="153957" x="6792913" y="3971925"/>
          <p14:tracePt t="153973" x="6792913" y="3979863"/>
          <p14:tracePt t="154217" x="6792913" y="3987800"/>
          <p14:tracePt t="154313" x="6800850" y="3987800"/>
          <p14:tracePt t="154316" x="6808788" y="3987800"/>
          <p14:tracePt t="154325" x="6824663" y="3987800"/>
          <p14:tracePt t="154334" x="6848475" y="3987800"/>
          <p14:tracePt t="154340" x="6856413" y="3979863"/>
          <p14:tracePt t="154348" x="6904038" y="3971925"/>
          <p14:tracePt t="154356" x="6927850" y="3971925"/>
          <p14:tracePt t="154364" x="6943725" y="3971925"/>
          <p14:tracePt t="154372" x="6951663" y="3971925"/>
          <p14:tracePt t="154381" x="6959600" y="3971925"/>
          <p14:tracePt t="154396" x="6967538" y="3971925"/>
          <p14:tracePt t="154405" x="6975475" y="3971925"/>
          <p14:tracePt t="154421" x="6991350" y="3971925"/>
          <p14:tracePt t="154428" x="6999288" y="3971925"/>
          <p14:tracePt t="154437" x="7031038" y="3971925"/>
          <p14:tracePt t="154444" x="7070725" y="3971925"/>
          <p14:tracePt t="154453" x="7191375" y="3971925"/>
          <p14:tracePt t="154464" x="7223125" y="3971925"/>
          <p14:tracePt t="154468" x="7302500" y="3971925"/>
          <p14:tracePt t="154476" x="7350125" y="3971925"/>
          <p14:tracePt t="154484" x="7366000" y="3971925"/>
          <p14:tracePt t="154493" x="7373938" y="3971925"/>
          <p14:tracePt t="154500" x="7381875" y="3971925"/>
          <p14:tracePt t="154900" x="7389813" y="3971925"/>
          <p14:tracePt t="154908" x="7413625" y="3971925"/>
          <p14:tracePt t="154916" x="7445375" y="3971925"/>
          <p14:tracePt t="154925" x="7526338" y="3971925"/>
          <p14:tracePt t="154933" x="7637463" y="3971925"/>
          <p14:tracePt t="154940" x="7700963" y="3971925"/>
          <p14:tracePt t="154949" x="7804150" y="3971925"/>
          <p14:tracePt t="154956" x="7924800" y="3963988"/>
          <p14:tracePt t="154966" x="8020050" y="3956050"/>
          <p14:tracePt t="154973" x="8091488" y="3956050"/>
          <p14:tracePt t="154981" x="8210550" y="3948113"/>
          <p14:tracePt t="154988" x="8307388" y="3948113"/>
          <p14:tracePt t="154997" x="8323263" y="3948113"/>
          <p14:tracePt t="155005" x="8331200" y="3948113"/>
          <p14:tracePt t="155012" x="8347075" y="3948113"/>
          <p14:tracePt t="155021" x="8347075" y="3938588"/>
          <p14:tracePt t="155068" x="8347075" y="3930650"/>
          <p14:tracePt t="155076" x="8355013" y="3930650"/>
          <p14:tracePt t="155085" x="8355013" y="3922713"/>
          <p14:tracePt t="155116" x="8362950" y="3922713"/>
          <p14:tracePt t="155255" x="8370888" y="3922713"/>
          <p14:tracePt t="155263" x="8386763" y="3922713"/>
          <p14:tracePt t="155269" x="8402638" y="3922713"/>
          <p14:tracePt t="155276" x="8458200" y="3922713"/>
          <p14:tracePt t="155285" x="8521700" y="3922713"/>
          <p14:tracePt t="155293" x="8593138" y="3922713"/>
          <p14:tracePt t="155301" x="8650288" y="3922713"/>
          <p14:tracePt t="155308" x="8713788" y="3922713"/>
          <p14:tracePt t="155316" x="8729663" y="3922713"/>
          <p14:tracePt t="155325" x="8737600" y="3922713"/>
          <p14:tracePt t="155333" x="8745538" y="3922713"/>
          <p14:tracePt t="155508" x="8737600" y="3922713"/>
          <p14:tracePt t="155517" x="8729663" y="3922713"/>
          <p14:tracePt t="155524" x="8721725" y="3922713"/>
          <p14:tracePt t="155532" x="8721725" y="3914775"/>
          <p14:tracePt t="155540" x="8705850" y="3906838"/>
          <p14:tracePt t="155556" x="8689975" y="3898900"/>
          <p14:tracePt t="155565" x="8682038" y="3890963"/>
          <p14:tracePt t="155573" x="8674100" y="3890963"/>
          <p14:tracePt t="155581" x="8666163" y="3875088"/>
          <p14:tracePt t="155589" x="8658225" y="3875088"/>
          <p14:tracePt t="155596" x="8650288" y="3859213"/>
          <p14:tracePt t="155605" x="8642350" y="3851275"/>
          <p14:tracePt t="155613" x="8634413" y="3835400"/>
          <p14:tracePt t="155621" x="8626475" y="3827463"/>
          <p14:tracePt t="155628" x="8626475" y="3819525"/>
          <p14:tracePt t="155637" x="8618538" y="3803650"/>
          <p14:tracePt t="155644" x="8610600" y="3787775"/>
          <p14:tracePt t="155652" x="8602663" y="3779838"/>
          <p14:tracePt t="155660" x="8593138" y="3763963"/>
          <p14:tracePt t="155668" x="8569325" y="3748088"/>
          <p14:tracePt t="155677" x="8545513" y="3692525"/>
          <p14:tracePt t="155684" x="8521700" y="3676650"/>
          <p14:tracePt t="155692" x="8513763" y="3660775"/>
          <p14:tracePt t="155701" x="8489950" y="3636963"/>
          <p14:tracePt t="155709" x="8474075" y="3621088"/>
          <p14:tracePt t="155717" x="8450263" y="3613150"/>
          <p14:tracePt t="155724" x="8434388" y="3595688"/>
          <p14:tracePt t="155732" x="8418513" y="3587750"/>
          <p14:tracePt t="155741" x="8394700" y="3571875"/>
          <p14:tracePt t="155756" x="8378825" y="3563938"/>
          <p14:tracePt t="155766" x="8378825" y="3556000"/>
          <p14:tracePt t="155772" x="8370888" y="3556000"/>
          <p14:tracePt t="155781" x="8370888" y="3548063"/>
          <p14:tracePt t="155789" x="8355013" y="3548063"/>
          <p14:tracePt t="155797" x="8347075" y="3548063"/>
          <p14:tracePt t="155804" x="8339138" y="3540125"/>
          <p14:tracePt t="155813" x="8315325" y="3540125"/>
          <p14:tracePt t="155820" x="8307388" y="3540125"/>
          <p14:tracePt t="155828" x="8259763" y="3532188"/>
          <p14:tracePt t="155837" x="8202613" y="3524250"/>
          <p14:tracePt t="155845" x="8139113" y="3524250"/>
          <p14:tracePt t="155852" x="8067675" y="3508375"/>
          <p14:tracePt t="155861" x="7980363" y="3500438"/>
          <p14:tracePt t="155884" x="7693025" y="3468688"/>
          <p14:tracePt t="155892" x="7661275" y="3468688"/>
          <p14:tracePt t="155901" x="7581900" y="3468688"/>
          <p14:tracePt t="155908" x="7558088" y="3468688"/>
          <p14:tracePt t="155916" x="7526338" y="3468688"/>
          <p14:tracePt t="155924" x="7518400" y="3468688"/>
          <p14:tracePt t="155932" x="7493000" y="3468688"/>
          <p14:tracePt t="155941" x="7477125" y="3468688"/>
          <p14:tracePt t="155950" x="7461250" y="3484563"/>
          <p14:tracePt t="155956" x="7405688" y="3492500"/>
          <p14:tracePt t="155965" x="7389813" y="3508375"/>
          <p14:tracePt t="155973" x="7326313" y="3524250"/>
          <p14:tracePt t="155981" x="7270750" y="3540125"/>
          <p14:tracePt t="155988" x="7231063" y="3548063"/>
          <p14:tracePt t="155997" x="7159625" y="3571875"/>
          <p14:tracePt t="156004" x="7135813" y="3579813"/>
          <p14:tracePt t="156012" x="7126288" y="3587750"/>
          <p14:tracePt t="156021" x="7110413" y="3595688"/>
          <p14:tracePt t="156028" x="7102475" y="3605213"/>
          <p14:tracePt t="156036" x="7094538" y="3621088"/>
          <p14:tracePt t="156044" x="7086600" y="3621088"/>
          <p14:tracePt t="156052" x="7078663" y="3629025"/>
          <p14:tracePt t="156061" x="7046913" y="3644900"/>
          <p14:tracePt t="156068" x="7023100" y="3660775"/>
          <p14:tracePt t="156076" x="6999288" y="3676650"/>
          <p14:tracePt t="156084" x="6975475" y="3700463"/>
          <p14:tracePt t="156093" x="6967538" y="3724275"/>
          <p14:tracePt t="156101" x="6943725" y="3740150"/>
          <p14:tracePt t="156108" x="6935788" y="3795713"/>
          <p14:tracePt t="156118" x="6919913" y="3835400"/>
          <p14:tracePt t="156125" x="6904038" y="3875088"/>
          <p14:tracePt t="156132" x="6896100" y="3898900"/>
          <p14:tracePt t="156141" x="6888163" y="3938588"/>
          <p14:tracePt t="156149" x="6888163" y="3979863"/>
          <p14:tracePt t="156156" x="6888163" y="4003675"/>
          <p14:tracePt t="156166" x="6888163" y="4035425"/>
          <p14:tracePt t="156172" x="6888163" y="4043363"/>
          <p14:tracePt t="156181" x="6896100" y="4098925"/>
          <p14:tracePt t="156188" x="6904038" y="4106863"/>
          <p14:tracePt t="156197" x="6927850" y="4130675"/>
          <p14:tracePt t="156205" x="6935788" y="4138613"/>
          <p14:tracePt t="156212" x="6983413" y="4162425"/>
          <p14:tracePt t="156220" x="7038975" y="4186238"/>
          <p14:tracePt t="156228" x="7102475" y="4202113"/>
          <p14:tracePt t="156237" x="7183438" y="4202113"/>
          <p14:tracePt t="156244" x="7302500" y="4217988"/>
          <p14:tracePt t="156252" x="7413625" y="4217988"/>
          <p14:tracePt t="156260" x="7550150" y="4241800"/>
          <p14:tracePt t="156268" x="7669213" y="4249738"/>
          <p14:tracePt t="156276" x="7788275" y="4265613"/>
          <p14:tracePt t="156284" x="7893050" y="4265613"/>
          <p14:tracePt t="156292" x="7980363" y="4265613"/>
          <p14:tracePt t="156300" x="8043863" y="4265613"/>
          <p14:tracePt t="156308" x="8147050" y="4265613"/>
          <p14:tracePt t="156316" x="8226425" y="4265613"/>
          <p14:tracePt t="156325" x="8251825" y="4265613"/>
          <p14:tracePt t="156332" x="8267700" y="4249738"/>
          <p14:tracePt t="156341" x="8291513" y="4233863"/>
          <p14:tracePt t="156349" x="8315325" y="4202113"/>
          <p14:tracePt t="156357" x="8339138" y="4138613"/>
          <p14:tracePt t="156365" x="8362950" y="4114800"/>
          <p14:tracePt t="156373" x="8378825" y="4090988"/>
          <p14:tracePt t="156380" x="8402638" y="4051300"/>
          <p14:tracePt t="156388" x="8410575" y="4011613"/>
          <p14:tracePt t="156397" x="8418513" y="3956050"/>
          <p14:tracePt t="156404" x="8418513" y="3922713"/>
          <p14:tracePt t="156412" x="8418513" y="3898900"/>
          <p14:tracePt t="156421" x="8418513" y="3875088"/>
          <p14:tracePt t="156428" x="8410575" y="3859213"/>
          <p14:tracePt t="156437" x="8402638" y="3851275"/>
          <p14:tracePt t="156444" x="8394700" y="3803650"/>
          <p14:tracePt t="156452" x="8378825" y="3771900"/>
          <p14:tracePt t="156460" x="8323263" y="3748088"/>
          <p14:tracePt t="156468" x="8283575" y="3716338"/>
          <p14:tracePt t="156477" x="8202613" y="3668713"/>
          <p14:tracePt t="156484" x="8147050" y="3644900"/>
          <p14:tracePt t="156493" x="8107363" y="3587750"/>
          <p14:tracePt t="156500" x="8059738" y="3579813"/>
          <p14:tracePt t="156508" x="8035925" y="3563938"/>
          <p14:tracePt t="156516" x="8004175" y="3556000"/>
          <p14:tracePt t="156525" x="7956550" y="3556000"/>
          <p14:tracePt t="156533" x="7900988" y="3556000"/>
          <p14:tracePt t="156541" x="7869238" y="3548063"/>
          <p14:tracePt t="156548" x="7851775" y="3548063"/>
          <p14:tracePt t="156556" x="7843838" y="3548063"/>
          <p14:tracePt t="156565" x="7827963" y="3548063"/>
          <p14:tracePt t="156581" x="7820025" y="3548063"/>
          <p14:tracePt t="156597" x="7812088" y="3548063"/>
          <p14:tracePt t="156604" x="7804150" y="3548063"/>
          <p14:tracePt t="156612" x="7796213" y="3548063"/>
          <p14:tracePt t="156621" x="7780338" y="3548063"/>
          <p14:tracePt t="156628" x="7756525" y="3548063"/>
          <p14:tracePt t="156637" x="7748588" y="3548063"/>
          <p14:tracePt t="156644" x="7708900" y="3548063"/>
          <p14:tracePt t="156652" x="7653338" y="3548063"/>
          <p14:tracePt t="156661" x="7589838" y="3548063"/>
          <p14:tracePt t="156668" x="7518400" y="3548063"/>
          <p14:tracePt t="156677" x="7461250" y="3540125"/>
          <p14:tracePt t="156684" x="7445375" y="3540125"/>
          <p14:tracePt t="156693" x="7429500" y="3540125"/>
          <p14:tracePt t="156700" x="7421563" y="3540125"/>
          <p14:tracePt t="156709" x="7413625" y="3540125"/>
          <p14:tracePt t="156725" x="7405688" y="3540125"/>
          <p14:tracePt t="156732" x="7397750" y="3540125"/>
          <p14:tracePt t="156745" x="7389813" y="3548063"/>
          <p14:tracePt t="156753" x="7373938" y="3548063"/>
          <p14:tracePt t="156757" x="7326313" y="3563938"/>
          <p14:tracePt t="156765" x="7262813" y="3595688"/>
          <p14:tracePt t="156773" x="7207250" y="3636963"/>
          <p14:tracePt t="156781" x="7151688" y="3692525"/>
          <p14:tracePt t="156788" x="7054850" y="3708400"/>
          <p14:tracePt t="156797" x="7031038" y="3748088"/>
          <p14:tracePt t="156804" x="6975475" y="3763963"/>
          <p14:tracePt t="156813" x="6967538" y="3763963"/>
          <p14:tracePt t="156821" x="6951663" y="3779838"/>
          <p14:tracePt t="156828" x="6943725" y="3787775"/>
          <p14:tracePt t="156836" x="6935788" y="3795713"/>
          <p14:tracePt t="156844" x="6935788" y="3803650"/>
          <p14:tracePt t="156852" x="6935788" y="3811588"/>
          <p14:tracePt t="156868" x="6927850" y="3819525"/>
          <p14:tracePt t="156884" x="6927850" y="3827463"/>
          <p14:tracePt t="156888" x="6927850" y="3835400"/>
          <p14:tracePt t="156893" x="6919913" y="3851275"/>
          <p14:tracePt t="156901" x="6911975" y="3867150"/>
          <p14:tracePt t="156908" x="6904038" y="3875088"/>
          <p14:tracePt t="156916" x="6904038" y="3890963"/>
          <p14:tracePt t="156925" x="6904038" y="3898900"/>
          <p14:tracePt t="156932" x="6896100" y="3906838"/>
          <p14:tracePt t="156941" x="6896100" y="3922713"/>
          <p14:tracePt t="156948" x="6896100" y="3930650"/>
          <p14:tracePt t="156956" x="6896100" y="3938588"/>
          <p14:tracePt t="156965" x="6896100" y="3948113"/>
          <p14:tracePt t="156973" x="6904038" y="3956050"/>
          <p14:tracePt t="156981" x="6911975" y="3963988"/>
          <p14:tracePt t="156989" x="6919913" y="3971925"/>
          <p14:tracePt t="156997" x="6927850" y="3979863"/>
          <p14:tracePt t="157004" x="6951663" y="3987800"/>
          <p14:tracePt t="157012" x="6959600" y="4003675"/>
          <p14:tracePt t="157020" x="6983413" y="4003675"/>
          <p14:tracePt t="157028" x="7046913" y="4043363"/>
          <p14:tracePt t="157041" x="7094538" y="4059238"/>
          <p14:tracePt t="157044" x="7246938" y="4075113"/>
          <p14:tracePt t="157052" x="7366000" y="4090988"/>
          <p14:tracePt t="157060" x="7445375" y="4098925"/>
          <p14:tracePt t="157068" x="7589838" y="4114800"/>
          <p14:tracePt t="157076" x="7661275" y="4122738"/>
          <p14:tracePt t="157084" x="7764463" y="4122738"/>
          <p14:tracePt t="157092" x="7843838" y="4122738"/>
          <p14:tracePt t="157101" x="7916863" y="4122738"/>
          <p14:tracePt t="157108" x="7932738" y="4114800"/>
          <p14:tracePt t="157116" x="7980363" y="4090988"/>
          <p14:tracePt t="157124" x="8020050" y="4083050"/>
          <p14:tracePt t="157133" x="8027988" y="4059238"/>
          <p14:tracePt t="157140" x="8051800" y="4043363"/>
          <p14:tracePt t="157150" x="8075613" y="4011613"/>
          <p14:tracePt t="157156" x="8099425" y="3979863"/>
          <p14:tracePt t="157166" x="8107363" y="3963988"/>
          <p14:tracePt t="157173" x="8123238" y="3938588"/>
          <p14:tracePt t="157181" x="8131175" y="3922713"/>
          <p14:tracePt t="157192" x="8147050" y="3906838"/>
          <p14:tracePt t="157198" x="8154988" y="3890963"/>
          <p14:tracePt t="157205" x="8154988" y="3883025"/>
          <p14:tracePt t="157221" x="8154988" y="3867150"/>
          <p14:tracePt t="157261" x="8154988" y="3859213"/>
          <p14:tracePt t="157277" x="8154988" y="3851275"/>
          <p14:tracePt t="157284" x="8154988" y="3843338"/>
          <p14:tracePt t="157292" x="8154988" y="3835400"/>
          <p14:tracePt t="157300" x="8154988" y="3811588"/>
          <p14:tracePt t="157308" x="8139113" y="3803650"/>
          <p14:tracePt t="157317" x="8131175" y="3756025"/>
          <p14:tracePt t="157324" x="8107363" y="3756025"/>
          <p14:tracePt t="157333" x="8091488" y="3732213"/>
          <p14:tracePt t="157344" x="8035925" y="3708400"/>
          <p14:tracePt t="157349" x="8020050" y="3700463"/>
          <p14:tracePt t="157357" x="8004175" y="3684588"/>
          <p14:tracePt t="157364" x="7956550" y="3676650"/>
          <p14:tracePt t="157372" x="7940675" y="3660775"/>
          <p14:tracePt t="157381" x="7924800" y="3660775"/>
          <p14:tracePt t="157391" x="7908925" y="3652838"/>
          <p14:tracePt t="157404" x="7893050" y="3644900"/>
          <p14:tracePt t="157421" x="7885113" y="3644900"/>
          <p14:tracePt t="157428" x="7877175" y="3644900"/>
          <p14:tracePt t="157436" x="7869238" y="3644900"/>
          <p14:tracePt t="157444" x="7859713" y="3636963"/>
          <p14:tracePt t="157453" x="7851775" y="3636963"/>
          <p14:tracePt t="157460" x="7827963" y="3636963"/>
          <p14:tracePt t="157468" x="7812088" y="3621088"/>
          <p14:tracePt t="157477" x="7772400" y="3613150"/>
          <p14:tracePt t="157484" x="7685088" y="3605213"/>
          <p14:tracePt t="157497" x="7653338" y="3595688"/>
          <p14:tracePt t="157500" x="7613650" y="3595688"/>
          <p14:tracePt t="157509" x="7558088" y="3595688"/>
          <p14:tracePt t="157517" x="7542213" y="3595688"/>
          <p14:tracePt t="157524" x="7526338" y="3595688"/>
          <p14:tracePt t="157532" x="7502525" y="3595688"/>
          <p14:tracePt t="157541" x="7485063" y="3595688"/>
          <p14:tracePt t="157548" x="7477125" y="3595688"/>
          <p14:tracePt t="157557" x="7453313" y="3605213"/>
          <p14:tracePt t="157564" x="7445375" y="3605213"/>
          <p14:tracePt t="157572" x="7421563" y="3613150"/>
          <p14:tracePt t="157582" x="7413625" y="3613150"/>
          <p14:tracePt t="157589" x="7381875" y="3629025"/>
          <p14:tracePt t="157597" x="7366000" y="3644900"/>
          <p14:tracePt t="157605" x="7334250" y="3652838"/>
          <p14:tracePt t="157613" x="7302500" y="3684588"/>
          <p14:tracePt t="157620" x="7286625" y="3692525"/>
          <p14:tracePt t="157628" x="7239000" y="3708400"/>
          <p14:tracePt t="157636" x="7223125" y="3724275"/>
          <p14:tracePt t="157644" x="7207250" y="3732213"/>
          <p14:tracePt t="157653" x="7159625" y="3756025"/>
          <p14:tracePt t="157660" x="7143750" y="3763963"/>
          <p14:tracePt t="157668" x="7135813" y="3771900"/>
          <p14:tracePt t="157677" x="7126288" y="3779838"/>
          <p14:tracePt t="157685" x="7118350" y="3795713"/>
          <p14:tracePt t="157693" x="7110413" y="3795713"/>
          <p14:tracePt t="157701" x="7102475" y="3803650"/>
          <p14:tracePt t="157708" x="7102475" y="3811588"/>
          <p14:tracePt t="157716" x="7094538" y="3819525"/>
          <p14:tracePt t="157733" x="7094538" y="3827463"/>
          <p14:tracePt t="157757" x="7094538" y="3835400"/>
          <p14:tracePt t="157764" x="7094538" y="3843338"/>
          <p14:tracePt t="157773" x="7086600" y="3851275"/>
          <p14:tracePt t="157788" x="7086600" y="3875088"/>
          <p14:tracePt t="157797" x="7086600" y="3883025"/>
          <p14:tracePt t="157804" x="7086600" y="3898900"/>
          <p14:tracePt t="157814" x="7094538" y="3906838"/>
          <p14:tracePt t="157821" x="7102475" y="3922713"/>
          <p14:tracePt t="157828" x="7118350" y="3938588"/>
          <p14:tracePt t="157837" x="7151688" y="3956050"/>
          <p14:tracePt t="157844" x="7167563" y="3971925"/>
          <p14:tracePt t="157853" x="7223125" y="3987800"/>
          <p14:tracePt t="157861" x="7239000" y="4003675"/>
          <p14:tracePt t="157869" x="7302500" y="4027488"/>
          <p14:tracePt t="157876" x="7421563" y="4043363"/>
          <p14:tracePt t="157884" x="7518400" y="4059238"/>
          <p14:tracePt t="157892" x="7653338" y="4067175"/>
          <p14:tracePt t="157901" x="7772400" y="4090988"/>
          <p14:tracePt t="157909" x="7893050" y="4098925"/>
          <p14:tracePt t="157916" x="7996238" y="4098925"/>
          <p14:tracePt t="157924" x="8115300" y="4098925"/>
          <p14:tracePt t="157932" x="8178800" y="4098925"/>
          <p14:tracePt t="157940" x="8251825" y="4098925"/>
          <p14:tracePt t="157948" x="8339138" y="4090988"/>
          <p14:tracePt t="157957" x="8378825" y="4059238"/>
          <p14:tracePt t="157965" x="8418513" y="4043363"/>
          <p14:tracePt t="157973" x="8450263" y="4019550"/>
          <p14:tracePt t="157981" x="8474075" y="3963988"/>
          <p14:tracePt t="157989" x="8521700" y="3938588"/>
          <p14:tracePt t="157997" x="8553450" y="3890963"/>
          <p14:tracePt t="158005" x="8569325" y="3867150"/>
          <p14:tracePt t="158013" x="8593138" y="3851275"/>
          <p14:tracePt t="158020" x="8602663" y="3827463"/>
          <p14:tracePt t="158028" x="8618538" y="3819525"/>
          <p14:tracePt t="158037" x="8626475" y="3803650"/>
          <p14:tracePt t="158044" x="8634413" y="3787775"/>
          <p14:tracePt t="158053" x="8642350" y="3787775"/>
          <p14:tracePt t="158060" x="8642350" y="3779838"/>
          <p14:tracePt t="158070" x="8642350" y="3771900"/>
          <p14:tracePt t="158077" x="8650288" y="3756025"/>
          <p14:tracePt t="158084" x="8658225" y="3756025"/>
          <p14:tracePt t="158092" x="8658225" y="3748088"/>
          <p14:tracePt t="158100" x="8658225" y="3740150"/>
          <p14:tracePt t="158108" x="8658225" y="3732213"/>
          <p14:tracePt t="158116" x="8658225" y="3724275"/>
          <p14:tracePt t="158124" x="8658225" y="3716338"/>
          <p14:tracePt t="158132" x="8658225" y="3708400"/>
          <p14:tracePt t="158140" x="8658225" y="3700463"/>
          <p14:tracePt t="158149" x="8650288" y="3692525"/>
          <p14:tracePt t="158157" x="8642350" y="3668713"/>
          <p14:tracePt t="158166" x="8626475" y="3652838"/>
          <p14:tracePt t="158173" x="8610600" y="3644900"/>
          <p14:tracePt t="158181" x="8593138" y="3621088"/>
          <p14:tracePt t="158189" x="8577263" y="3613150"/>
          <p14:tracePt t="158197" x="8569325" y="3605213"/>
          <p14:tracePt t="158205" x="8553450" y="3587750"/>
          <p14:tracePt t="158214" x="8521700" y="3571875"/>
          <p14:tracePt t="158221" x="8505825" y="3548063"/>
          <p14:tracePt t="158229" x="8489950" y="3540125"/>
          <p14:tracePt t="158237" x="8458200" y="3492500"/>
          <p14:tracePt t="158244" x="8426450" y="3476625"/>
          <p14:tracePt t="158253" x="8378825" y="3468688"/>
          <p14:tracePt t="158261" x="8323263" y="3452813"/>
          <p14:tracePt t="158268" x="8283575" y="3444875"/>
          <p14:tracePt t="158277" x="8210550" y="3413125"/>
          <p14:tracePt t="158285" x="8154988" y="3397250"/>
          <p14:tracePt t="158292" x="8115300" y="3389313"/>
          <p14:tracePt t="158300" x="8099425" y="3381375"/>
          <p14:tracePt t="158309" x="8051800" y="3365500"/>
          <p14:tracePt t="158316" x="8027988" y="3357563"/>
          <p14:tracePt t="158325" x="8020050" y="3357563"/>
          <p14:tracePt t="158332" x="7996238" y="3349625"/>
          <p14:tracePt t="158340" x="7980363" y="3349625"/>
          <p14:tracePt t="158349" x="7940675" y="3349625"/>
          <p14:tracePt t="158357" x="7916863" y="3349625"/>
          <p14:tracePt t="158365" x="7859713" y="3349625"/>
          <p14:tracePt t="158373" x="7812088" y="3349625"/>
          <p14:tracePt t="158380" x="7756525" y="3349625"/>
          <p14:tracePt t="158388" x="7724775" y="3349625"/>
          <p14:tracePt t="158397" x="7685088" y="3357563"/>
          <p14:tracePt t="158405" x="7629525" y="3365500"/>
          <p14:tracePt t="158413" x="7589838" y="3373438"/>
          <p14:tracePt t="158421" x="7550150" y="3373438"/>
          <p14:tracePt t="158429" x="7526338" y="3373438"/>
          <p14:tracePt t="158437" x="7493000" y="3381375"/>
          <p14:tracePt t="158444" x="7445375" y="3397250"/>
          <p14:tracePt t="158452" x="7429500" y="3413125"/>
          <p14:tracePt t="158460" x="7413625" y="3413125"/>
          <p14:tracePt t="158468" x="7397750" y="3429000"/>
          <p14:tracePt t="158476" x="7350125" y="3444875"/>
          <p14:tracePt t="158484" x="7310438" y="3460750"/>
          <p14:tracePt t="158493" x="7302500" y="3476625"/>
          <p14:tracePt t="158500" x="7270750" y="3516313"/>
          <p14:tracePt t="158508" x="7254875" y="3532188"/>
          <p14:tracePt t="158517" x="7239000" y="3548063"/>
          <p14:tracePt t="158524" x="7199313" y="3595688"/>
          <p14:tracePt t="158532" x="7183438" y="3605213"/>
          <p14:tracePt t="158541" x="7167563" y="3629025"/>
          <p14:tracePt t="158549" x="7143750" y="3636963"/>
          <p14:tracePt t="158557" x="7126288" y="3668713"/>
          <p14:tracePt t="158566" x="7110413" y="3676650"/>
          <p14:tracePt t="158573" x="7102475" y="3684588"/>
          <p14:tracePt t="158580" x="7094538" y="3684588"/>
          <p14:tracePt t="158589" x="7086600" y="3700463"/>
          <p14:tracePt t="158597" x="7078663" y="3700463"/>
          <p14:tracePt t="158605" x="7070725" y="3716338"/>
          <p14:tracePt t="158613" x="7070725" y="3724275"/>
          <p14:tracePt t="158620" x="7062788" y="3732213"/>
          <p14:tracePt t="158629" x="7054850" y="3740150"/>
          <p14:tracePt t="158637" x="7054850" y="3748088"/>
          <p14:tracePt t="158644" x="7046913" y="3771900"/>
          <p14:tracePt t="158653" x="7038975" y="3795713"/>
          <p14:tracePt t="158661" x="7038975" y="3803650"/>
          <p14:tracePt t="158669" x="7031038" y="3811588"/>
          <p14:tracePt t="158676" x="7031038" y="3819525"/>
          <p14:tracePt t="158685" x="7031038" y="3827463"/>
          <p14:tracePt t="158692" x="7031038" y="3835400"/>
          <p14:tracePt t="158705" x="7038975" y="3843338"/>
          <p14:tracePt t="158711" x="7038975" y="3851275"/>
          <p14:tracePt t="158718" x="7054850" y="3867150"/>
          <p14:tracePt t="158726" x="7062788" y="3898900"/>
          <p14:tracePt t="158732" x="7110413" y="3914775"/>
          <p14:tracePt t="158740" x="7199313" y="3938588"/>
          <p14:tracePt t="158748" x="7239000" y="3995738"/>
          <p14:tracePt t="158756" x="7350125" y="4027488"/>
          <p14:tracePt t="158765" x="7469188" y="4051300"/>
          <p14:tracePt t="158773" x="7605713" y="4090988"/>
          <p14:tracePt t="158780" x="7827963" y="4106863"/>
          <p14:tracePt t="158788" x="8027988" y="4130675"/>
          <p14:tracePt t="158797" x="8147050" y="4138613"/>
          <p14:tracePt t="158805" x="8251825" y="4138613"/>
          <p14:tracePt t="158813" x="8394700" y="4138613"/>
          <p14:tracePt t="158821" x="8458200" y="4138613"/>
          <p14:tracePt t="158829" x="8505825" y="4138613"/>
          <p14:tracePt t="158837" x="8561388" y="4146550"/>
          <p14:tracePt t="158844" x="8569325" y="4146550"/>
          <p14:tracePt t="158856" x="8585200" y="4146550"/>
          <p14:tracePt t="158860" x="8602663" y="4146550"/>
          <p14:tracePt t="158881" x="8618538" y="4130675"/>
          <p14:tracePt t="158884" x="8634413" y="4090988"/>
          <p14:tracePt t="158892" x="8650288" y="4083050"/>
          <p14:tracePt t="158901" x="8666163" y="4059238"/>
          <p14:tracePt t="158908" x="8674100" y="4051300"/>
          <p14:tracePt t="158916" x="8689975" y="3995738"/>
          <p14:tracePt t="158925" x="8705850" y="3979863"/>
          <p14:tracePt t="158932" x="8713788" y="3938588"/>
          <p14:tracePt t="158940" x="8737600" y="3851275"/>
          <p14:tracePt t="158948" x="8737600" y="3835400"/>
          <p14:tracePt t="158956" x="8737600" y="3819525"/>
          <p14:tracePt t="158964" x="8745538" y="3740150"/>
          <p14:tracePt t="158973" x="8745538" y="3724275"/>
          <p14:tracePt t="158980" x="8745538" y="3660775"/>
          <p14:tracePt t="158988" x="8745538" y="3636963"/>
          <p14:tracePt t="158998" x="8737600" y="3571875"/>
          <p14:tracePt t="159008" x="8729663" y="3548063"/>
          <p14:tracePt t="159015" x="8713788" y="3500438"/>
          <p14:tracePt t="159020" x="8705850" y="3492500"/>
          <p14:tracePt t="159029" x="8674100" y="3468688"/>
          <p14:tracePt t="159036" x="8666163" y="3460750"/>
          <p14:tracePt t="159044" x="8650288" y="3444875"/>
          <p14:tracePt t="159052" x="8593138" y="3413125"/>
          <p14:tracePt t="159060" x="8553450" y="3389313"/>
          <p14:tracePt t="159068" x="8505825" y="3373438"/>
          <p14:tracePt t="159076" x="8418513" y="3357563"/>
          <p14:tracePt t="159085" x="8386763" y="3341688"/>
          <p14:tracePt t="159093" x="8339138" y="3333750"/>
          <p14:tracePt t="159100" x="8283575" y="3325813"/>
          <p14:tracePt t="159108" x="8251825" y="3317875"/>
          <p14:tracePt t="159116" x="8202613" y="3309938"/>
          <p14:tracePt t="159125" x="8147050" y="3309938"/>
          <p14:tracePt t="159132" x="8115300" y="3309938"/>
          <p14:tracePt t="159140" x="8099425" y="3309938"/>
          <p14:tracePt t="159148" x="8051800" y="3309938"/>
          <p14:tracePt t="159161" x="8035925" y="3309938"/>
          <p14:tracePt t="159165" x="8027988" y="3309938"/>
          <p14:tracePt t="159172" x="7972425" y="3309938"/>
          <p14:tracePt t="159181" x="7964488" y="3309938"/>
          <p14:tracePt t="159188" x="7948613" y="3309938"/>
          <p14:tracePt t="159197" x="7924800" y="3309938"/>
          <p14:tracePt t="159205" x="7859713" y="3309938"/>
          <p14:tracePt t="159213" x="7788275" y="3317875"/>
          <p14:tracePt t="159220" x="7669213" y="3333750"/>
          <p14:tracePt t="159229" x="7558088" y="3341688"/>
          <p14:tracePt t="159237" x="7389813" y="3349625"/>
          <p14:tracePt t="159244" x="7239000" y="3349625"/>
          <p14:tracePt t="159253" x="7126288" y="3357563"/>
          <p14:tracePt t="159260" x="7046913" y="3365500"/>
          <p14:tracePt t="159268" x="6991350" y="3365500"/>
          <p14:tracePt t="159277" x="6975475" y="3373438"/>
          <p14:tracePt t="159284" x="6967538" y="3381375"/>
          <p14:tracePt t="159292" x="6959600" y="3381375"/>
          <p14:tracePt t="159301" x="6951663" y="3381375"/>
          <p14:tracePt t="159313" x="6943725" y="3389313"/>
          <p14:tracePt t="159325" x="6943725" y="3397250"/>
          <p14:tracePt t="159332" x="6935788" y="3397250"/>
          <p14:tracePt t="159340" x="6927850" y="3405188"/>
          <p14:tracePt t="159348" x="6919913" y="3405188"/>
          <p14:tracePt t="159356" x="6904038" y="3421063"/>
          <p14:tracePt t="159365" x="6848475" y="3421063"/>
          <p14:tracePt t="159373" x="6816725" y="3421063"/>
          <p14:tracePt t="159380" x="6743700" y="3444875"/>
          <p14:tracePt t="159389" x="6719888" y="3444875"/>
          <p14:tracePt t="159396" x="6648450" y="3452813"/>
          <p14:tracePt t="159404" x="6640513" y="3452813"/>
          <p14:tracePt t="159413" x="6632575" y="3460750"/>
          <p14:tracePt t="159420" x="6624638" y="3468688"/>
          <p14:tracePt t="159436" x="6624638" y="3476625"/>
          <p14:tracePt t="159445" x="6624638" y="3484563"/>
          <p14:tracePt t="159453" x="6624638" y="3492500"/>
          <p14:tracePt t="159465" x="6616700" y="3508375"/>
          <p14:tracePt t="159468" x="6616700" y="3556000"/>
          <p14:tracePt t="159476" x="6616700" y="3571875"/>
          <p14:tracePt t="159484" x="6616700" y="3613150"/>
          <p14:tracePt t="159493" x="6616700" y="3621088"/>
          <p14:tracePt t="159501" x="6616700" y="3652838"/>
          <p14:tracePt t="159508" x="6616700" y="3732213"/>
          <p14:tracePt t="159516" x="6624638" y="3787775"/>
          <p14:tracePt t="159524" x="6624638" y="3803650"/>
          <p14:tracePt t="159532" x="6640513" y="3819525"/>
          <p14:tracePt t="159541" x="6648450" y="3843338"/>
          <p14:tracePt t="159548" x="6656388" y="3859213"/>
          <p14:tracePt t="159556" x="6680200" y="3875088"/>
          <p14:tracePt t="159564" x="6696075" y="3890963"/>
          <p14:tracePt t="159573" x="6719888" y="3906838"/>
          <p14:tracePt t="159580" x="6727825" y="3914775"/>
          <p14:tracePt t="159588" x="6735763" y="3930650"/>
          <p14:tracePt t="159596" x="6784975" y="3938588"/>
          <p14:tracePt t="159616" x="6800850" y="3948113"/>
          <p14:tracePt t="159620" x="6808788" y="3956050"/>
          <p14:tracePt t="159629" x="6832600" y="3956050"/>
          <p14:tracePt t="159636" x="6840538" y="3963988"/>
          <p14:tracePt t="159645" x="6840538" y="3971925"/>
          <p14:tracePt t="159653" x="6848475" y="3971925"/>
          <p14:tracePt t="159660" x="6856413" y="3979863"/>
          <p14:tracePt t="159669" x="6864350" y="3979863"/>
          <p14:tracePt t="159676" x="6864350" y="3987800"/>
          <p14:tracePt t="159684" x="6872288" y="3987800"/>
          <p14:tracePt t="159692" x="6888163" y="3995738"/>
          <p14:tracePt t="159709" x="6904038" y="3995738"/>
          <p14:tracePt t="159716" x="6919913" y="4003675"/>
          <p14:tracePt t="159724" x="6935788" y="4011613"/>
          <p14:tracePt t="159732" x="6967538" y="4019550"/>
          <p14:tracePt t="159740" x="7007225" y="4027488"/>
          <p14:tracePt t="159748" x="7062788" y="4027488"/>
          <p14:tracePt t="159756" x="7078663" y="4027488"/>
          <p14:tracePt t="159764" x="7118350" y="4027488"/>
          <p14:tracePt t="159772" x="7175500" y="4027488"/>
          <p14:tracePt t="159780" x="7207250" y="4027488"/>
          <p14:tracePt t="159789" x="7231063" y="4027488"/>
          <p14:tracePt t="159797" x="7278688" y="4011613"/>
          <p14:tracePt t="159805" x="7310438" y="4011613"/>
          <p14:tracePt t="159812" x="7334250" y="3995738"/>
          <p14:tracePt t="159820" x="7342188" y="3987800"/>
          <p14:tracePt t="159836" x="7358063" y="3987800"/>
          <p14:tracePt t="159845" x="7358063" y="3979863"/>
          <p14:tracePt t="159853" x="7373938" y="3979863"/>
          <p14:tracePt t="159861" x="7373938" y="3971925"/>
          <p14:tracePt t="159881" x="7381875" y="3956050"/>
          <p14:tracePt t="159884" x="7389813" y="3956050"/>
          <p14:tracePt t="159892" x="7397750" y="3948113"/>
          <p14:tracePt t="159901" x="7397750" y="3938588"/>
          <p14:tracePt t="159909" x="7405688" y="3938588"/>
          <p14:tracePt t="159916" x="7421563" y="3930650"/>
          <p14:tracePt t="159925" x="7429500" y="3922713"/>
          <p14:tracePt t="159932" x="7437438" y="3914775"/>
          <p14:tracePt t="159949" x="7445375" y="3906838"/>
          <p14:tracePt t="159956" x="7453313" y="3898900"/>
          <p14:tracePt t="159964" x="7461250" y="3890963"/>
          <p14:tracePt t="159973" x="7502525" y="3883025"/>
          <p14:tracePt t="159988" x="7526338" y="3875088"/>
          <p14:tracePt t="159997" x="7534275" y="3875088"/>
          <p14:tracePt t="160004" x="7550150" y="3859213"/>
          <p14:tracePt t="160012" x="7573963" y="3851275"/>
          <p14:tracePt t="160021" x="7597775" y="3851275"/>
          <p14:tracePt t="160029" x="7613650" y="3835400"/>
          <p14:tracePt t="160036" x="7621588" y="3827463"/>
          <p14:tracePt t="160045" x="7637463" y="3819525"/>
          <p14:tracePt t="160052" x="7653338" y="3803650"/>
          <p14:tracePt t="160061" x="7677150" y="3787775"/>
          <p14:tracePt t="160069" x="7700963" y="3756025"/>
          <p14:tracePt t="160077" x="7708900" y="3740150"/>
          <p14:tracePt t="160085" x="7740650" y="3724275"/>
          <p14:tracePt t="160093" x="7756525" y="3668713"/>
          <p14:tracePt t="160100" x="7756525" y="3652838"/>
          <p14:tracePt t="160108" x="7772400" y="3636963"/>
          <p14:tracePt t="160117" x="7780338" y="3613150"/>
          <p14:tracePt t="160125" x="7780338" y="3595688"/>
          <p14:tracePt t="160133" x="7780338" y="3587750"/>
          <p14:tracePt t="160140" x="7780338" y="3579813"/>
          <p14:tracePt t="160148" x="7780338" y="3571875"/>
          <p14:tracePt t="160156" x="7780338" y="3563938"/>
          <p14:tracePt t="160164" x="7780338" y="3548063"/>
          <p14:tracePt t="160172" x="7772400" y="3540125"/>
          <p14:tracePt t="160188" x="7756525" y="3540125"/>
          <p14:tracePt t="160197" x="7740650" y="3532188"/>
          <p14:tracePt t="160204" x="7685088" y="3532188"/>
          <p14:tracePt t="160212" x="7621588" y="3532188"/>
          <p14:tracePt t="160221" x="7493000" y="3532188"/>
          <p14:tracePt t="160229" x="7342188" y="3532188"/>
          <p14:tracePt t="160236" x="7223125" y="3532188"/>
          <p14:tracePt t="160245" x="7094538" y="3548063"/>
          <p14:tracePt t="160253" x="6967538" y="3563938"/>
          <p14:tracePt t="160261" x="6856413" y="3571875"/>
          <p14:tracePt t="160268" x="6743700" y="3587750"/>
          <p14:tracePt t="160276" x="6624638" y="3613150"/>
          <p14:tracePt t="160285" x="6584950" y="3636963"/>
          <p14:tracePt t="160293" x="6537325" y="3660775"/>
          <p14:tracePt t="160300" x="6450013" y="3748088"/>
          <p14:tracePt t="160308" x="6402388" y="3803650"/>
          <p14:tracePt t="160317" x="6384925" y="3875088"/>
          <p14:tracePt t="160324" x="6369050" y="3914775"/>
          <p14:tracePt t="160333" x="6369050" y="3930650"/>
          <p14:tracePt t="160341" x="6361113" y="3938588"/>
          <p14:tracePt t="160348" x="6361113" y="3948113"/>
          <p14:tracePt t="160364" x="6361113" y="3956050"/>
          <p14:tracePt t="160372" x="6361113" y="3963988"/>
          <p14:tracePt t="160389" x="6369050" y="3963988"/>
          <p14:tracePt t="160396" x="6384925" y="3971925"/>
          <p14:tracePt t="160404" x="6410325" y="3971925"/>
          <p14:tracePt t="160412" x="6442075" y="3971925"/>
          <p14:tracePt t="160421" x="6481763" y="3971925"/>
          <p14:tracePt t="160429" x="6600825" y="3971925"/>
          <p14:tracePt t="160437" x="6664325" y="3971925"/>
          <p14:tracePt t="160445" x="6769100" y="3971925"/>
          <p14:tracePt t="160453" x="6856413" y="3971925"/>
          <p14:tracePt t="160461" x="6975475" y="3963988"/>
          <p14:tracePt t="160468" x="7046913" y="3948113"/>
          <p14:tracePt t="160476" x="7070725" y="3938588"/>
          <p14:tracePt t="160485" x="7086600" y="3930650"/>
          <p14:tracePt t="160797" x="7086600" y="3922713"/>
          <p14:tracePt t="160804" x="7094538" y="3922713"/>
          <p14:tracePt t="160825" x="7094538" y="3914775"/>
          <p14:tracePt t="160836" x="7102475" y="3890963"/>
          <p14:tracePt t="160853" x="7102475" y="3883025"/>
          <p14:tracePt t="160872" x="7102475" y="3875088"/>
          <p14:tracePt t="160909" x="7086600" y="3875088"/>
          <p14:tracePt t="160917" x="7023100" y="3875088"/>
          <p14:tracePt t="160925" x="6888163" y="3875088"/>
          <p14:tracePt t="160933" x="6808788" y="3875088"/>
          <p14:tracePt t="160940" x="6656388" y="3883025"/>
          <p14:tracePt t="160949" x="6442075" y="3883025"/>
          <p14:tracePt t="160956" x="6281738" y="3906838"/>
          <p14:tracePt t="160964" x="6122988" y="3906838"/>
          <p14:tracePt t="160976" x="6018213" y="3922713"/>
          <p14:tracePt t="160980" x="5962650" y="3922713"/>
          <p14:tracePt t="160989" x="5930900" y="3938588"/>
          <p14:tracePt t="160996" x="5915025" y="3938588"/>
          <p14:tracePt t="161006" x="5899150" y="3948113"/>
          <p14:tracePt t="161013" x="5899150" y="3956050"/>
          <p14:tracePt t="161021" x="5883275" y="3956050"/>
          <p14:tracePt t="161037" x="5875338" y="3963988"/>
          <p14:tracePt t="161044" x="5867400" y="3963988"/>
          <p14:tracePt t="161054" x="5859463" y="3963988"/>
          <p14:tracePt t="161060" x="5843588" y="3971925"/>
          <p14:tracePt t="161069" x="5835650" y="3971925"/>
          <p14:tracePt t="161076" x="5827713" y="3971925"/>
          <p14:tracePt t="161133" x="5827713" y="3963988"/>
          <p14:tracePt t="161149" x="5827713" y="3956050"/>
          <p14:tracePt t="161172" x="5827713" y="3948113"/>
          <p14:tracePt t="161286" x="5819775" y="3948113"/>
          <p14:tracePt t="161349" x="5819775" y="3938588"/>
          <p14:tracePt t="161364" x="5827713" y="3938588"/>
          <p14:tracePt t="161372" x="5835650" y="3930650"/>
          <p14:tracePt t="161389" x="5843588" y="3930650"/>
          <p14:tracePt t="161396" x="5851525" y="3930650"/>
          <p14:tracePt t="161405" x="5859463" y="3930650"/>
          <p14:tracePt t="161412" x="5883275" y="3930650"/>
          <p14:tracePt t="161421" x="5891213" y="3930650"/>
          <p14:tracePt t="161433" x="5915025" y="3922713"/>
          <p14:tracePt t="161436" x="5938838" y="3922713"/>
          <p14:tracePt t="161444" x="5970588" y="3922713"/>
          <p14:tracePt t="161453" x="5986463" y="3922713"/>
          <p14:tracePt t="161461" x="6034088" y="3922713"/>
          <p14:tracePt t="161470" x="6051550" y="3922713"/>
          <p14:tracePt t="161476" x="6091238" y="3922713"/>
          <p14:tracePt t="161485" x="6146800" y="3922713"/>
          <p14:tracePt t="161493" x="6210300" y="3922713"/>
          <p14:tracePt t="161501" x="6313488" y="3922713"/>
          <p14:tracePt t="161509" x="6369050" y="3922713"/>
          <p14:tracePt t="161516" x="6434138" y="3922713"/>
          <p14:tracePt t="161525" x="6505575" y="3914775"/>
          <p14:tracePt t="161533" x="6561138" y="3914775"/>
          <p14:tracePt t="161541" x="6600825" y="3898900"/>
          <p14:tracePt t="161548" x="6672263" y="3883025"/>
          <p14:tracePt t="161556" x="6680200" y="3875088"/>
          <p14:tracePt t="161565" x="6719888" y="3851275"/>
          <p14:tracePt t="161572" x="6727825" y="3835400"/>
          <p14:tracePt t="161584" x="6759575" y="3819525"/>
          <p14:tracePt t="161589" x="6769100" y="3811588"/>
          <p14:tracePt t="161596" x="6784975" y="3787775"/>
          <p14:tracePt t="161606" x="6816725" y="3779838"/>
          <p14:tracePt t="161613" x="6824663" y="3763963"/>
          <p14:tracePt t="161620" x="6840538" y="3748088"/>
          <p14:tracePt t="161628" x="6872288" y="3732213"/>
          <p14:tracePt t="161636" x="6880225" y="3724275"/>
          <p14:tracePt t="161644" x="6888163" y="3708400"/>
          <p14:tracePt t="161653" x="6904038" y="3700463"/>
          <p14:tracePt t="161660" x="6911975" y="3692525"/>
          <p14:tracePt t="161669" x="6927850" y="3676650"/>
          <p14:tracePt t="161676" x="6935788" y="3636963"/>
          <p14:tracePt t="161686" x="6943725" y="3613150"/>
          <p14:tracePt t="161692" x="6943725" y="3595688"/>
          <p14:tracePt t="161700" x="6951663" y="3548063"/>
          <p14:tracePt t="161708" x="6959600" y="3524250"/>
          <p14:tracePt t="161717" x="6959600" y="3508375"/>
          <p14:tracePt t="161725" x="6951663" y="3492500"/>
          <p14:tracePt t="161736" x="6951663" y="3444875"/>
          <p14:tracePt t="161740" x="6951663" y="3429000"/>
          <p14:tracePt t="161749" x="6951663" y="3381375"/>
          <p14:tracePt t="161756" x="6951663" y="3302000"/>
          <p14:tracePt t="161765" x="6935788" y="3286125"/>
          <p14:tracePt t="161772" x="6919913" y="3213100"/>
          <p14:tracePt t="161781" x="6911975" y="3157538"/>
          <p14:tracePt t="161788" x="6911975" y="3094038"/>
          <p14:tracePt t="161796" x="6904038" y="3086100"/>
          <p14:tracePt t="161805" x="6896100" y="3070225"/>
          <p14:tracePt t="161813" x="6888163" y="3062288"/>
          <p14:tracePt t="161823" x="6872288" y="3054350"/>
          <p14:tracePt t="161836" x="6856413" y="3046413"/>
          <p14:tracePt t="161844" x="6856413" y="3038475"/>
          <p14:tracePt t="161853" x="6840538" y="3030538"/>
          <p14:tracePt t="161860" x="6824663" y="3014663"/>
          <p14:tracePt t="161871" x="6800850" y="2998788"/>
          <p14:tracePt t="161876" x="6784975" y="2990850"/>
          <p14:tracePt t="161885" x="6769100" y="2974975"/>
          <p14:tracePt t="161892" x="6743700" y="2935288"/>
          <p14:tracePt t="161901" x="6719888" y="2901950"/>
          <p14:tracePt t="161909" x="6704013" y="2894013"/>
          <p14:tracePt t="161916" x="6672263" y="2870200"/>
          <p14:tracePt t="161924" x="6656388" y="2862263"/>
          <p14:tracePt t="161933" x="6616700" y="2822575"/>
          <p14:tracePt t="161940" x="6481763" y="2767013"/>
          <p14:tracePt t="161948" x="6465888" y="2735263"/>
          <p14:tracePt t="161956" x="6418263" y="2695575"/>
          <p14:tracePt t="161965" x="6353175" y="2647950"/>
          <p14:tracePt t="161972" x="6281738" y="2584450"/>
          <p14:tracePt t="161981" x="6138863" y="2495550"/>
          <p14:tracePt t="161988" x="5994400" y="2432050"/>
          <p14:tracePt t="161996" x="5875338" y="2328863"/>
          <p14:tracePt t="162004" x="5756275" y="2273300"/>
          <p14:tracePt t="162012" x="5611813" y="2208213"/>
          <p14:tracePt t="162021" x="5516563" y="2192338"/>
          <p14:tracePt t="162029" x="5413375" y="2168525"/>
          <p14:tracePt t="162036" x="5292725" y="2144713"/>
          <p14:tracePt t="162044" x="5165725" y="2128838"/>
          <p14:tracePt t="162052" x="5062538" y="2112963"/>
          <p14:tracePt t="162060" x="4943475" y="2089150"/>
          <p14:tracePt t="162069" x="4846638" y="2081213"/>
          <p14:tracePt t="162077" x="4799013" y="2073275"/>
          <p14:tracePt t="162085" x="4791075" y="2073275"/>
          <p14:tracePt t="162093" x="4775200" y="2057400"/>
          <p14:tracePt t="162101" x="4759325" y="2057400"/>
          <p14:tracePt t="162108" x="4743450" y="2049463"/>
          <p14:tracePt t="162117" x="4727575" y="2049463"/>
          <p14:tracePt t="162125" x="4719638" y="2049463"/>
          <p14:tracePt t="162141" x="4711700" y="2049463"/>
          <p14:tracePt t="162148" x="4703763" y="2049463"/>
          <p14:tracePt t="162157" x="4695825" y="2049463"/>
          <p14:tracePt t="162165" x="4687888" y="2049463"/>
          <p14:tracePt t="162172" x="4687888" y="2057400"/>
          <p14:tracePt t="162181" x="4640263" y="2057400"/>
          <p14:tracePt t="162188" x="4632325" y="2057400"/>
          <p14:tracePt t="162196" x="4624388" y="2073275"/>
          <p14:tracePt t="162204" x="4551363" y="2081213"/>
          <p14:tracePt t="162212" x="4535488" y="2089150"/>
          <p14:tracePt t="162221" x="4487863" y="2097088"/>
          <p14:tracePt t="162228" x="4408488" y="2105025"/>
          <p14:tracePt t="162236" x="4337050" y="2120900"/>
          <p14:tracePt t="162249" x="4265613" y="2152650"/>
          <p14:tracePt t="162256" x="4210050" y="2168525"/>
          <p14:tracePt t="162260" x="4168775" y="2192338"/>
          <p14:tracePt t="162270" x="4121150" y="2200275"/>
          <p14:tracePt t="162277" x="4097338" y="2224088"/>
          <p14:tracePt t="162285" x="4081463" y="2233613"/>
          <p14:tracePt t="162292" x="4073525" y="2241550"/>
          <p14:tracePt t="162302" x="4065588" y="2257425"/>
          <p14:tracePt t="162308" x="4057650" y="2257425"/>
          <p14:tracePt t="162325" x="4049713" y="2265363"/>
          <p14:tracePt t="162333" x="4041775" y="2265363"/>
          <p14:tracePt t="162341" x="4041775" y="2273300"/>
          <p14:tracePt t="162349" x="4033838" y="2273300"/>
          <p14:tracePt t="162357" x="4033838" y="2281238"/>
          <p14:tracePt t="162365" x="4017963" y="2289175"/>
          <p14:tracePt t="162372" x="4017963" y="2297113"/>
          <p14:tracePt t="162381" x="4010025" y="2305050"/>
          <p14:tracePt t="162565" x="4017963" y="2305050"/>
          <p14:tracePt t="162573" x="4033838" y="2297113"/>
          <p14:tracePt t="162581" x="4049713" y="2297113"/>
          <p14:tracePt t="162590" x="4049713" y="2289175"/>
          <p14:tracePt t="162596" x="4105275" y="2281238"/>
          <p14:tracePt t="162605" x="4176713" y="2281238"/>
          <p14:tracePt t="162613" x="4297363" y="2273300"/>
          <p14:tracePt t="162621" x="4392613" y="2273300"/>
          <p14:tracePt t="162628" x="4519613" y="2265363"/>
          <p14:tracePt t="162637" x="4759325" y="2265363"/>
          <p14:tracePt t="162644" x="5086350" y="2265363"/>
          <p14:tracePt t="162653" x="5476875" y="2265363"/>
          <p14:tracePt t="162661" x="5883275" y="2265363"/>
          <p14:tracePt t="162668" x="6265863" y="2320925"/>
          <p14:tracePt t="162677" x="6648450" y="2320925"/>
          <p14:tracePt t="162685" x="7062788" y="2328863"/>
          <p14:tracePt t="162693" x="7389813" y="2344738"/>
          <p14:tracePt t="162701" x="7661275" y="2376488"/>
          <p14:tracePt t="162708" x="7869238" y="2400300"/>
          <p14:tracePt t="162716" x="7964488" y="2408238"/>
          <p14:tracePt t="162724" x="7980363" y="2408238"/>
          <p14:tracePt t="162773" x="7980363" y="2416175"/>
          <p14:tracePt t="162781" x="7980363" y="2424113"/>
          <p14:tracePt t="162792" x="7980363" y="2432050"/>
          <p14:tracePt t="162804" x="7980363" y="2439988"/>
          <p14:tracePt t="162812" x="7972425" y="2447925"/>
          <p14:tracePt t="162829" x="7964488" y="2455863"/>
          <p14:tracePt t="162837" x="7956550" y="2463800"/>
          <p14:tracePt t="162844" x="7940675" y="2479675"/>
          <p14:tracePt t="162853" x="7916863" y="2495550"/>
          <p14:tracePt t="162860" x="7893050" y="2519363"/>
          <p14:tracePt t="162873" x="7877175" y="2535238"/>
          <p14:tracePt t="162876" x="7827963" y="2543175"/>
          <p14:tracePt t="162885" x="7788275" y="2551113"/>
          <p14:tracePt t="162893" x="7748588" y="2566988"/>
          <p14:tracePt t="162900" x="7693025" y="2584450"/>
          <p14:tracePt t="162908" x="7653338" y="2592388"/>
          <p14:tracePt t="162917" x="7581900" y="2608263"/>
          <p14:tracePt t="162924" x="7526338" y="2616200"/>
          <p14:tracePt t="162932" x="7510463" y="2624138"/>
          <p14:tracePt t="162944" x="7461250" y="2640013"/>
          <p14:tracePt t="162948" x="7342188" y="2655888"/>
          <p14:tracePt t="162956" x="7302500" y="2719388"/>
          <p14:tracePt t="162964" x="7223125" y="2743200"/>
          <p14:tracePt t="162973" x="7135813" y="2790825"/>
          <p14:tracePt t="162980" x="7031038" y="2862263"/>
          <p14:tracePt t="162988" x="6904038" y="2951163"/>
          <p14:tracePt t="162996" x="6735763" y="3101975"/>
          <p14:tracePt t="163005" x="6616700" y="3205163"/>
          <p14:tracePt t="163012" x="6561138" y="3309938"/>
          <p14:tracePt t="163022" x="6505575" y="3365500"/>
          <p14:tracePt t="163029" x="6481763" y="3452813"/>
          <p14:tracePt t="163036" x="6457950" y="3516313"/>
          <p14:tracePt t="163044" x="6450013" y="3532188"/>
          <p14:tracePt t="163052" x="6442075" y="3579813"/>
          <p14:tracePt t="163061" x="6426200" y="3621088"/>
          <p14:tracePt t="163068" x="6418263" y="3660775"/>
          <p14:tracePt t="163077" x="6402388" y="3716338"/>
          <p14:tracePt t="163085" x="6402388" y="3740150"/>
          <p14:tracePt t="163096" x="6402388" y="3748088"/>
          <p14:tracePt t="163100" x="6392863" y="3756025"/>
          <p14:tracePt t="163108" x="6392863" y="3763963"/>
          <p14:tracePt t="163116" x="6392863" y="3771900"/>
          <p14:tracePt t="163126" x="6392863" y="3779838"/>
          <p14:tracePt t="163133" x="6384925" y="3779838"/>
          <p14:tracePt t="163149" x="6384925" y="3787775"/>
          <p14:tracePt t="163165" x="6376988" y="3803650"/>
          <p14:tracePt t="163172" x="6376988" y="3827463"/>
          <p14:tracePt t="163181" x="6369050" y="3843338"/>
          <p14:tracePt t="163188" x="6369050" y="3883025"/>
          <p14:tracePt t="163196" x="6369050" y="3906838"/>
          <p14:tracePt t="163205" x="6369050" y="3938588"/>
          <p14:tracePt t="163212" x="6369050" y="3979863"/>
          <p14:tracePt t="163221" x="6369050" y="4003675"/>
          <p14:tracePt t="163228" x="6369050" y="4019550"/>
          <p14:tracePt t="163238" x="6369050" y="4027488"/>
          <p14:tracePt t="163248" x="6369050" y="4035425"/>
          <p14:tracePt t="163366" x="6376988" y="4035425"/>
          <p14:tracePt t="163470" x="6384925" y="4027488"/>
          <p14:tracePt t="163485" x="6392863" y="4019550"/>
          <p14:tracePt t="163493" x="6402388" y="4019550"/>
          <p14:tracePt t="163501" x="6402388" y="4011613"/>
          <p14:tracePt t="163517" x="6402388" y="3995738"/>
          <p14:tracePt t="163524" x="6410325" y="3995738"/>
          <p14:tracePt t="163612" x="6418263" y="3995738"/>
          <p14:tracePt t="164312" x="6418263" y="3987800"/>
          <p14:tracePt t="164341" x="6418263" y="3979863"/>
          <p14:tracePt t="164349" x="6426200" y="3979863"/>
          <p14:tracePt t="167030" x="0" y="0"/>
        </p14:tracePtLst>
        <p14:tracePtLst>
          <p14:tracePt t="206943" x="5883275" y="4545013"/>
          <p14:tracePt t="207266" x="5875338" y="4529138"/>
          <p14:tracePt t="207274" x="5859463" y="4489450"/>
          <p14:tracePt t="207281" x="5835650" y="4473575"/>
          <p14:tracePt t="207290" x="5827713" y="4394200"/>
          <p14:tracePt t="207298" x="5811838" y="4354513"/>
          <p14:tracePt t="207306" x="5740400" y="4233863"/>
          <p14:tracePt t="207313" x="5724525" y="4178300"/>
          <p14:tracePt t="207321" x="5708650" y="4146550"/>
          <p14:tracePt t="207330" x="5684838" y="4035425"/>
          <p14:tracePt t="207337" x="5659438" y="3914775"/>
          <p14:tracePt t="207345" x="5603875" y="3843338"/>
          <p14:tracePt t="207353" x="5572125" y="3763963"/>
          <p14:tracePt t="207362" x="5548313" y="3684588"/>
          <p14:tracePt t="207369" x="5516563" y="3613150"/>
          <p14:tracePt t="207377" x="5484813" y="3532188"/>
          <p14:tracePt t="207385" x="5437188" y="3405188"/>
          <p14:tracePt t="207397" x="5413375" y="3373438"/>
          <p14:tracePt t="207401" x="5397500" y="3262313"/>
          <p14:tracePt t="207409" x="5373688" y="3236913"/>
          <p14:tracePt t="207417" x="5373688" y="3221038"/>
          <p14:tracePt t="207425" x="5357813" y="3205163"/>
          <p14:tracePt t="207433" x="5349875" y="3197225"/>
          <p14:tracePt t="207442" x="5349875" y="3189288"/>
          <p14:tracePt t="207456" x="5349875" y="3181350"/>
          <p14:tracePt t="207522" x="5341938" y="3181350"/>
          <p14:tracePt t="207529" x="5334000" y="3173413"/>
          <p14:tracePt t="207537" x="5326063" y="3157538"/>
          <p14:tracePt t="207549" x="5300663" y="3157538"/>
          <p14:tracePt t="207553" x="5276850" y="3141663"/>
          <p14:tracePt t="207561" x="5245100" y="3125788"/>
          <p14:tracePt t="207570" x="5197475" y="3109913"/>
          <p14:tracePt t="207577" x="5173663" y="3109913"/>
          <p14:tracePt t="207585" x="5133975" y="3078163"/>
          <p14:tracePt t="207593" x="5118100" y="3070225"/>
          <p14:tracePt t="207601" x="5070475" y="3054350"/>
          <p14:tracePt t="207609" x="5030788" y="3022600"/>
          <p14:tracePt t="207617" x="4983163" y="2998788"/>
          <p14:tracePt t="207625" x="4894263" y="2974975"/>
          <p14:tracePt t="207633" x="4854575" y="2919413"/>
          <p14:tracePt t="207641" x="4799013" y="2846388"/>
          <p14:tracePt t="207650" x="4711700" y="2790825"/>
          <p14:tracePt t="207659" x="4640263" y="2759075"/>
          <p14:tracePt t="207665" x="4567238" y="2719388"/>
          <p14:tracePt t="207673" x="4503738" y="2695575"/>
          <p14:tracePt t="207681" x="4479925" y="2632075"/>
          <p14:tracePt t="207690" x="4440238" y="2608263"/>
          <p14:tracePt t="207701" x="4376738" y="2584450"/>
          <p14:tracePt t="207707" x="4360863" y="2559050"/>
          <p14:tracePt t="207713" x="4344988" y="2543175"/>
          <p14:tracePt t="207721" x="4337050" y="2527300"/>
          <p14:tracePt t="207729" x="4329113" y="2519363"/>
          <p14:tracePt t="207737" x="4329113" y="2511425"/>
          <p14:tracePt t="207900" x="4337050" y="2503488"/>
          <p14:tracePt t="207905" x="4352925" y="2479675"/>
          <p14:tracePt t="207914" x="4360863" y="2471738"/>
          <p14:tracePt t="207921" x="4368800" y="2455863"/>
          <p14:tracePt t="207929" x="4376738" y="2455863"/>
          <p14:tracePt t="207937" x="4384675" y="2439988"/>
          <p14:tracePt t="207945" x="4400550" y="2439988"/>
          <p14:tracePt t="207953" x="4400550" y="2432050"/>
          <p14:tracePt t="207961" x="4408488" y="2424113"/>
          <p14:tracePt t="207969" x="4416425" y="2424113"/>
          <p14:tracePt t="207977" x="4424363" y="2424113"/>
          <p14:tracePt t="208017" x="4432300" y="2424113"/>
          <p14:tracePt t="208025" x="4448175" y="2416175"/>
          <p14:tracePt t="208034" x="4456113" y="2408238"/>
          <p14:tracePt t="208049" x="4464050" y="2408238"/>
          <p14:tracePt t="208138" x="4479925" y="2408238"/>
          <p14:tracePt t="208146" x="4487863" y="2400300"/>
          <p14:tracePt t="208161" x="4503738" y="2384425"/>
          <p14:tracePt t="208169" x="4511675" y="2384425"/>
          <p14:tracePt t="208177" x="4527550" y="2376488"/>
          <p14:tracePt t="208185" x="4535488" y="2368550"/>
          <p14:tracePt t="208193" x="4543425" y="2368550"/>
          <p14:tracePt t="208201" x="4559300" y="2352675"/>
          <p14:tracePt t="208250" x="4559300" y="2344738"/>
          <p14:tracePt t="208265" x="4559300" y="2336800"/>
          <p14:tracePt t="208281" x="4559300" y="2320925"/>
          <p14:tracePt t="208289" x="4535488" y="2312988"/>
          <p14:tracePt t="208297" x="4535488" y="2305050"/>
          <p14:tracePt t="208306" x="4519613" y="2297113"/>
          <p14:tracePt t="208313" x="4487863" y="2289175"/>
          <p14:tracePt t="208321" x="4471988" y="2265363"/>
          <p14:tracePt t="208329" x="4424363" y="2257425"/>
          <p14:tracePt t="208337" x="4313238" y="2249488"/>
          <p14:tracePt t="208345" x="4289425" y="2233613"/>
          <p14:tracePt t="208353" x="4249738" y="2233613"/>
          <p14:tracePt t="208361" x="4192588" y="2224088"/>
          <p14:tracePt t="208369" x="4160838" y="2224088"/>
          <p14:tracePt t="208377" x="4121150" y="2224088"/>
          <p14:tracePt t="208387" x="4065588" y="2224088"/>
          <p14:tracePt t="208396" x="4002088" y="2224088"/>
          <p14:tracePt t="208402" x="3962400" y="2224088"/>
          <p14:tracePt t="208410" x="3843338" y="2224088"/>
          <p14:tracePt t="208417" x="3778250" y="2233613"/>
          <p14:tracePt t="208425" x="3643313" y="2241550"/>
          <p14:tracePt t="208433" x="3403600" y="2257425"/>
          <p14:tracePt t="208442" x="3205163" y="2273300"/>
          <p14:tracePt t="208449" x="3092450" y="2281238"/>
          <p14:tracePt t="208456" x="2949575" y="2289175"/>
          <p14:tracePt t="208477" x="2774950" y="2305050"/>
          <p14:tracePt t="208481" x="2693988" y="2312988"/>
          <p14:tracePt t="208490" x="2654300" y="2328863"/>
          <p14:tracePt t="208497" x="2646363" y="2336800"/>
          <p14:tracePt t="208505" x="2622550" y="2344738"/>
          <p14:tracePt t="208513" x="2614613" y="2360613"/>
          <p14:tracePt t="208522" x="2606675" y="2360613"/>
          <p14:tracePt t="208529" x="2598738" y="2376488"/>
          <p14:tracePt t="208537" x="2590800" y="2376488"/>
          <p14:tracePt t="208545" x="2582863" y="2392363"/>
          <p14:tracePt t="208553" x="2574925" y="2400300"/>
          <p14:tracePt t="208561" x="2574925" y="2408238"/>
          <p14:tracePt t="208569" x="2574925" y="2416175"/>
          <p14:tracePt t="208577" x="2574925" y="2432050"/>
          <p14:tracePt t="208593" x="2574925" y="2439988"/>
          <p14:tracePt t="208609" x="2574925" y="2447925"/>
          <p14:tracePt t="208642" x="2574925" y="2455863"/>
          <p14:tracePt t="208656" x="2574925" y="2463800"/>
          <p14:tracePt t="208673" x="2582863" y="2463800"/>
          <p14:tracePt t="208681" x="2590800" y="2479675"/>
          <p14:tracePt t="208690" x="2598738" y="2487613"/>
          <p14:tracePt t="208697" x="2614613" y="2495550"/>
          <p14:tracePt t="208706" x="2622550" y="2495550"/>
          <p14:tracePt t="208713" x="2662238" y="2511425"/>
          <p14:tracePt t="208721" x="2751138" y="2519363"/>
          <p14:tracePt t="208729" x="2790825" y="2527300"/>
          <p14:tracePt t="208737" x="2862263" y="2535238"/>
          <p14:tracePt t="208745" x="2917825" y="2535238"/>
          <p14:tracePt t="208754" x="3013075" y="2535238"/>
          <p14:tracePt t="208761" x="3084513" y="2535238"/>
          <p14:tracePt t="208769" x="3173413" y="2535238"/>
          <p14:tracePt t="208777" x="3205163" y="2535238"/>
          <p14:tracePt t="208786" x="3276600" y="2535238"/>
          <p14:tracePt t="208793" x="3300413" y="2535238"/>
          <p14:tracePt t="208801" x="3332163" y="2535238"/>
          <p14:tracePt t="208809" x="3340100" y="2535238"/>
          <p14:tracePt t="208817" x="3355975" y="2535238"/>
          <p14:tracePt t="208833" x="3363913" y="2535238"/>
          <p14:tracePt t="208841" x="3371850" y="2535238"/>
          <p14:tracePt t="208856" x="3379788" y="2535238"/>
          <p14:tracePt t="208865" x="3387725" y="2535238"/>
          <p14:tracePt t="208945" x="3395663" y="2535238"/>
          <p14:tracePt t="208994" x="3403600" y="2535238"/>
          <p14:tracePt t="209002" x="3403600" y="2543175"/>
          <p14:tracePt t="209009" x="3395663" y="2543175"/>
          <p14:tracePt t="209018" x="3387725" y="2543175"/>
          <p14:tracePt t="209026" x="3371850" y="2543175"/>
          <p14:tracePt t="209033" x="3348038" y="2551113"/>
          <p14:tracePt t="209042" x="3316288" y="2551113"/>
          <p14:tracePt t="209049" x="3300413" y="2543175"/>
          <p14:tracePt t="209058" x="3276600" y="2535238"/>
          <p14:tracePt t="209065" x="3268663" y="2535238"/>
          <p14:tracePt t="209266" x="3260725" y="2559050"/>
          <p14:tracePt t="209273" x="3236913" y="2566988"/>
          <p14:tracePt t="209281" x="3228975" y="2576513"/>
          <p14:tracePt t="209289" x="3213100" y="2592388"/>
          <p14:tracePt t="209297" x="3213100" y="2608263"/>
          <p14:tracePt t="209306" x="3221038" y="2608263"/>
          <p14:tracePt t="209313" x="3260725" y="2608263"/>
          <p14:tracePt t="209322" x="3308350" y="2616200"/>
          <p14:tracePt t="209330" x="3332163" y="2616200"/>
          <p14:tracePt t="209338" x="3371850" y="2616200"/>
          <p14:tracePt t="209345" x="3419475" y="2616200"/>
          <p14:tracePt t="209353" x="3484563" y="2616200"/>
          <p14:tracePt t="209365" x="3532188" y="2616200"/>
          <p14:tracePt t="209369" x="3651250" y="2608263"/>
          <p14:tracePt t="209377" x="3714750" y="2592388"/>
          <p14:tracePt t="209385" x="3786188" y="2584450"/>
          <p14:tracePt t="209394" x="3906838" y="2576513"/>
          <p14:tracePt t="209401" x="3970338" y="2566988"/>
          <p14:tracePt t="209409" x="4073525" y="2559050"/>
          <p14:tracePt t="209417" x="4129088" y="2559050"/>
          <p14:tracePt t="209425" x="4192588" y="2551113"/>
          <p14:tracePt t="209433" x="4273550" y="2543175"/>
          <p14:tracePt t="209441" x="4360863" y="2527300"/>
          <p14:tracePt t="209449" x="4424363" y="2519363"/>
          <p14:tracePt t="209457" x="4464050" y="2511425"/>
          <p14:tracePt t="209465" x="4551363" y="2503488"/>
          <p14:tracePt t="209474" x="4584700" y="2503488"/>
          <p14:tracePt t="209481" x="4632325" y="2487613"/>
          <p14:tracePt t="209490" x="4656138" y="2487613"/>
          <p14:tracePt t="209497" x="4664075" y="2479675"/>
          <p14:tracePt t="209506" x="4687888" y="2471738"/>
          <p14:tracePt t="209518" x="4711700" y="2463800"/>
          <p14:tracePt t="209522" x="4719638" y="2455863"/>
          <p14:tracePt t="209529" x="4727575" y="2447925"/>
          <p14:tracePt t="209545" x="4727575" y="2439988"/>
          <p14:tracePt t="209585" x="4735513" y="2439988"/>
          <p14:tracePt t="209593" x="4735513" y="2432050"/>
          <p14:tracePt t="209601" x="4727575" y="2432050"/>
          <p14:tracePt t="209609" x="4687888" y="2416175"/>
          <p14:tracePt t="209618" x="4632325" y="2416175"/>
          <p14:tracePt t="209625" x="4487863" y="2400300"/>
          <p14:tracePt t="209633" x="4408488" y="2384425"/>
          <p14:tracePt t="209641" x="4265613" y="2384425"/>
          <p14:tracePt t="209649" x="4065588" y="2376488"/>
          <p14:tracePt t="209657" x="3843338" y="2352675"/>
          <p14:tracePt t="209669" x="3643313" y="2336800"/>
          <p14:tracePt t="209673" x="3435350" y="2328863"/>
          <p14:tracePt t="209681" x="3221038" y="2328863"/>
          <p14:tracePt t="209693" x="3100388" y="2312988"/>
          <p14:tracePt t="209698" x="3036888" y="2312988"/>
          <p14:tracePt t="209705" x="3021013" y="2312988"/>
          <p14:tracePt t="209713" x="3013075" y="2312988"/>
          <p14:tracePt t="209737" x="3005138" y="2312988"/>
          <p14:tracePt t="209761" x="3005138" y="2320925"/>
          <p14:tracePt t="209769" x="2989263" y="2328863"/>
          <p14:tracePt t="209777" x="2989263" y="2336800"/>
          <p14:tracePt t="209785" x="2965450" y="2352675"/>
          <p14:tracePt t="209793" x="2949575" y="2408238"/>
          <p14:tracePt t="209802" x="2949575" y="2416175"/>
          <p14:tracePt t="209809" x="2949575" y="2432050"/>
          <p14:tracePt t="209822" x="2925763" y="2455863"/>
          <p14:tracePt t="209825" x="2925763" y="2471738"/>
          <p14:tracePt t="209833" x="2917825" y="2511425"/>
          <p14:tracePt t="209841" x="2917825" y="2535238"/>
          <p14:tracePt t="209849" x="2909888" y="2559050"/>
          <p14:tracePt t="209857" x="2909888" y="2576513"/>
          <p14:tracePt t="209865" x="2917825" y="2600325"/>
          <p14:tracePt t="209874" x="2933700" y="2608263"/>
          <p14:tracePt t="209881" x="2981325" y="2655888"/>
          <p14:tracePt t="209889" x="3052763" y="2671763"/>
          <p14:tracePt t="209897" x="3157538" y="2687638"/>
          <p14:tracePt t="209905" x="3300413" y="2687638"/>
          <p14:tracePt t="209913" x="3500438" y="2687638"/>
          <p14:tracePt t="209922" x="3714750" y="2687638"/>
          <p14:tracePt t="209929" x="4041775" y="2687638"/>
          <p14:tracePt t="209938" x="4281488" y="2687638"/>
          <p14:tracePt t="209945" x="4584700" y="2687638"/>
          <p14:tracePt t="209953" x="4959350" y="2671763"/>
          <p14:tracePt t="209961" x="5197475" y="2655888"/>
          <p14:tracePt t="209974" x="5381625" y="2632075"/>
          <p14:tracePt t="209977" x="5508625" y="2608263"/>
          <p14:tracePt t="209985" x="5548313" y="2576513"/>
          <p14:tracePt t="209993" x="5556250" y="2559050"/>
          <p14:tracePt t="210001" x="5556250" y="2543175"/>
          <p14:tracePt t="210017" x="5556250" y="2535238"/>
          <p14:tracePt t="210025" x="5556250" y="2527300"/>
          <p14:tracePt t="210034" x="5556250" y="2519363"/>
          <p14:tracePt t="210041" x="5548313" y="2511425"/>
          <p14:tracePt t="210049" x="5500688" y="2503488"/>
          <p14:tracePt t="210057" x="5476875" y="2495550"/>
          <p14:tracePt t="210066" x="5437188" y="2495550"/>
          <p14:tracePt t="210073" x="5326063" y="2495550"/>
          <p14:tracePt t="210082" x="5229225" y="2495550"/>
          <p14:tracePt t="210090" x="5102225" y="2495550"/>
          <p14:tracePt t="210097" x="4951413" y="2495550"/>
          <p14:tracePt t="210106" x="4878388" y="2495550"/>
          <p14:tracePt t="210113" x="4806950" y="2495550"/>
          <p14:tracePt t="210126" x="4727575" y="2495550"/>
          <p14:tracePt t="210129" x="4664075" y="2495550"/>
          <p14:tracePt t="210137" x="4648200" y="2495550"/>
          <p14:tracePt t="210146" x="4640263" y="2495550"/>
          <p14:tracePt t="210969" x="4640263" y="2487613"/>
          <p14:tracePt t="211146" x="4640263" y="2479675"/>
          <p14:tracePt t="211154" x="4640263" y="2463800"/>
          <p14:tracePt t="211161" x="4640263" y="2455863"/>
          <p14:tracePt t="211169" x="4640263" y="2447925"/>
          <p14:tracePt t="211177" x="4640263" y="2439988"/>
          <p14:tracePt t="211186" x="4632325" y="2432050"/>
          <p14:tracePt t="211202" x="4632325" y="2424113"/>
          <p14:tracePt t="211249" x="4632325" y="2416175"/>
          <p14:tracePt t="211265" x="4632325" y="2408238"/>
          <p14:tracePt t="211273" x="4624388" y="2408238"/>
          <p14:tracePt t="211281" x="4624388" y="2400300"/>
          <p14:tracePt t="211297" x="4616450" y="2392363"/>
          <p14:tracePt t="211313" x="4608513" y="2392363"/>
          <p14:tracePt t="211329" x="4600575" y="2384425"/>
          <p14:tracePt t="211345" x="4592638" y="2376488"/>
          <p14:tracePt t="211353" x="4592638" y="2368550"/>
          <p14:tracePt t="211361" x="4592638" y="2352675"/>
          <p14:tracePt t="211369" x="4584700" y="2352675"/>
          <p14:tracePt t="211489" x="4576763" y="2344738"/>
          <p14:tracePt t="211497" x="4543425" y="2312988"/>
          <p14:tracePt t="211505" x="4535488" y="2297113"/>
          <p14:tracePt t="211513" x="4519613" y="2281238"/>
          <p14:tracePt t="211521" x="4511675" y="2273300"/>
          <p14:tracePt t="211530" x="4511675" y="2265363"/>
          <p14:tracePt t="211678" x="4503738" y="2265363"/>
          <p14:tracePt t="211691" x="4495800" y="2273300"/>
          <p14:tracePt t="211698" x="4495800" y="2281238"/>
          <p14:tracePt t="211705" x="4479925" y="2281238"/>
          <p14:tracePt t="211713" x="4479925" y="2289175"/>
          <p14:tracePt t="211721" x="4479925" y="2297113"/>
          <p14:tracePt t="211745" x="4479925" y="2305050"/>
          <p14:tracePt t="211769" x="4495800" y="2305050"/>
          <p14:tracePt t="211777" x="4503738" y="2305050"/>
          <p14:tracePt t="211789" x="4511675" y="2305050"/>
          <p14:tracePt t="211793" x="4519613" y="2305050"/>
          <p14:tracePt t="211801" x="4543425" y="2305050"/>
          <p14:tracePt t="211810" x="4559300" y="2305050"/>
          <p14:tracePt t="211822" x="4567238" y="2305050"/>
          <p14:tracePt t="211826" x="4576763" y="2297113"/>
          <p14:tracePt t="211833" x="4584700" y="2297113"/>
          <p14:tracePt t="211842" x="4592638" y="2297113"/>
          <p14:tracePt t="211849" x="4592638" y="2289175"/>
          <p14:tracePt t="211913" x="4584700" y="2289175"/>
          <p14:tracePt t="211921" x="4576763" y="2289175"/>
          <p14:tracePt t="211929" x="4559300" y="2281238"/>
          <p14:tracePt t="211941" x="4543425" y="2281238"/>
          <p14:tracePt t="211946" x="4495800" y="2281238"/>
          <p14:tracePt t="211953" x="4471988" y="2281238"/>
          <p14:tracePt t="211961" x="4432300" y="2281238"/>
          <p14:tracePt t="211969" x="4408488" y="2281238"/>
          <p14:tracePt t="211977" x="4400550" y="2281238"/>
          <p14:tracePt t="211985" x="4392613" y="2281238"/>
          <p14:tracePt t="212049" x="4392613" y="2289175"/>
          <p14:tracePt t="212056" x="4392613" y="2297113"/>
          <p14:tracePt t="212065" x="4392613" y="2305050"/>
          <p14:tracePt t="212073" x="4392613" y="2312988"/>
          <p14:tracePt t="212082" x="4392613" y="2320925"/>
          <p14:tracePt t="212093" x="4392613" y="2328863"/>
          <p14:tracePt t="212213" x="4400550" y="2328863"/>
          <p14:tracePt t="212218" x="4408488" y="2320925"/>
          <p14:tracePt t="212234" x="4416425" y="2320925"/>
          <p14:tracePt t="212245" x="4432300" y="2320925"/>
          <p14:tracePt t="212249" x="4440238" y="2312988"/>
          <p14:tracePt t="212256" x="4448175" y="2312988"/>
          <p14:tracePt t="212265" x="4471988" y="2305050"/>
          <p14:tracePt t="212273" x="4487863" y="2297113"/>
          <p14:tracePt t="212281" x="4511675" y="2297113"/>
          <p14:tracePt t="212290" x="4519613" y="2289175"/>
          <p14:tracePt t="212297" x="4535488" y="2289175"/>
          <p14:tracePt t="212306" x="4543425" y="2289175"/>
          <p14:tracePt t="212321" x="4543425" y="2281238"/>
          <p14:tracePt t="212781" x="4543425" y="2289175"/>
          <p14:tracePt t="212789" x="4551363" y="2297113"/>
          <p14:tracePt t="212794" x="4551363" y="2312988"/>
          <p14:tracePt t="212802" x="4559300" y="2312988"/>
          <p14:tracePt t="212809" x="4559300" y="2320925"/>
          <p14:tracePt t="212817" x="4567238" y="2328863"/>
          <p14:tracePt t="212825" x="4567238" y="2336800"/>
          <p14:tracePt t="212833" x="4576763" y="2336800"/>
          <p14:tracePt t="213929" x="4576763" y="2344738"/>
          <p14:tracePt t="213937" x="4576763" y="2360613"/>
          <p14:tracePt t="213953" x="4576763" y="2368550"/>
          <p14:tracePt t="213961" x="4576763" y="2376488"/>
          <p14:tracePt t="213969" x="4576763" y="2384425"/>
          <p14:tracePt t="213987" x="4576763" y="2392363"/>
          <p14:tracePt t="213993" x="4584700" y="2392363"/>
          <p14:tracePt t="214233" x="4592638" y="2392363"/>
          <p14:tracePt t="214241" x="4592638" y="2376488"/>
          <p14:tracePt t="214250" x="4600575" y="2376488"/>
          <p14:tracePt t="214258" x="4600575" y="2360613"/>
          <p14:tracePt t="214274" x="4600575" y="2352675"/>
          <p14:tracePt t="214740" x="4600575" y="2344738"/>
          <p14:tracePt t="214907" x="4592638" y="2352675"/>
          <p14:tracePt t="214921" x="4592638" y="2360613"/>
          <p14:tracePt t="214929" x="4592638" y="2368550"/>
          <p14:tracePt t="215795" x="4567238" y="2432050"/>
          <p14:tracePt t="215802" x="4519613" y="2479675"/>
          <p14:tracePt t="215810" x="4503738" y="2519363"/>
          <p14:tracePt t="215819" x="4495800" y="2551113"/>
          <p14:tracePt t="215825" x="4487863" y="2559050"/>
          <p14:tracePt t="215833" x="4479925" y="2566988"/>
          <p14:tracePt t="216074" x="4487863" y="2566988"/>
          <p14:tracePt t="216081" x="4487863" y="2559050"/>
          <p14:tracePt t="216089" x="4495800" y="2559050"/>
          <p14:tracePt t="216098" x="4503738" y="2543175"/>
          <p14:tracePt t="216114" x="4511675" y="2535238"/>
          <p14:tracePt t="216121" x="4519613" y="2527300"/>
          <p14:tracePt t="216130" x="4527550" y="2519363"/>
          <p14:tracePt t="216137" x="4535488" y="2511425"/>
          <p14:tracePt t="216153" x="4543425" y="2503488"/>
          <p14:tracePt t="216161" x="4551363" y="2503488"/>
          <p14:tracePt t="216169" x="4559300" y="2495550"/>
          <p14:tracePt t="216178" x="4567238" y="2487613"/>
          <p14:tracePt t="216189" x="4576763" y="2479675"/>
          <p14:tracePt t="216193" x="4576763" y="2471738"/>
          <p14:tracePt t="216201" x="4584700" y="2463800"/>
          <p14:tracePt t="216217" x="4584700" y="2455863"/>
          <p14:tracePt t="216225" x="4592638" y="2455863"/>
          <p14:tracePt t="216529" x="4592638" y="2447925"/>
          <p14:tracePt t="216661" x="4600575" y="2447925"/>
          <p14:tracePt t="216666" x="4600575" y="2439988"/>
          <p14:tracePt t="216673" x="4608513" y="2439988"/>
          <p14:tracePt t="216682" x="4608513" y="2432050"/>
          <p14:tracePt t="216690" x="4616450" y="2424113"/>
          <p14:tracePt t="216698" x="4624388" y="2424113"/>
          <p14:tracePt t="216706" x="4640263" y="2416175"/>
          <p14:tracePt t="216713" x="4679950" y="2408238"/>
          <p14:tracePt t="216721" x="4703763" y="2400300"/>
          <p14:tracePt t="216729" x="4799013" y="2400300"/>
          <p14:tracePt t="216738" x="4902200" y="2400300"/>
          <p14:tracePt t="216746" x="4991100" y="2400300"/>
          <p14:tracePt t="216753" x="5054600" y="2400300"/>
          <p14:tracePt t="216760" x="5062538" y="2400300"/>
          <p14:tracePt t="216769" x="5078413" y="2400300"/>
          <p14:tracePt t="216777" x="5086350" y="2400300"/>
          <p14:tracePt t="216843" x="5086350" y="2408238"/>
          <p14:tracePt t="216851" x="5086350" y="2416175"/>
          <p14:tracePt t="216865" x="5078413" y="2424113"/>
          <p14:tracePt t="216873" x="5070475" y="2432050"/>
          <p14:tracePt t="216881" x="5062538" y="2439988"/>
          <p14:tracePt t="216889" x="5054600" y="2447925"/>
          <p14:tracePt t="216897" x="5046663" y="2455863"/>
          <p14:tracePt t="216905" x="5038725" y="2479675"/>
          <p14:tracePt t="216913" x="5030788" y="2479675"/>
          <p14:tracePt t="216921" x="5030788" y="2495550"/>
          <p14:tracePt t="216937" x="5022850" y="2495550"/>
          <p14:tracePt t="217226" x="5006975" y="2503488"/>
          <p14:tracePt t="217233" x="4999038" y="2503488"/>
          <p14:tracePt t="217242" x="4991100" y="2511425"/>
          <p14:tracePt t="217249" x="4983163" y="2511425"/>
          <p14:tracePt t="217257" x="4975225" y="2511425"/>
          <p14:tracePt t="217634" x="4967288" y="2511425"/>
          <p14:tracePt t="217681" x="4959350" y="2511425"/>
          <p14:tracePt t="217859" x="4959350" y="2503488"/>
          <p14:tracePt t="217866" x="4959350" y="2495550"/>
          <p14:tracePt t="217873" x="4959350" y="2487613"/>
          <p14:tracePt t="217881" x="4951413" y="2471738"/>
          <p14:tracePt t="217889" x="4951413" y="2447925"/>
          <p14:tracePt t="217897" x="4943475" y="2432050"/>
          <p14:tracePt t="217906" x="4918075" y="2424113"/>
          <p14:tracePt t="217913" x="4894263" y="2392363"/>
          <p14:tracePt t="217922" x="4894263" y="2376488"/>
          <p14:tracePt t="217929" x="4862513" y="2336800"/>
          <p14:tracePt t="217937" x="4838700" y="2273300"/>
          <p14:tracePt t="217945" x="4822825" y="2257425"/>
          <p14:tracePt t="217953" x="4791075" y="2208213"/>
          <p14:tracePt t="217961" x="4767263" y="2200275"/>
          <p14:tracePt t="217969" x="4751388" y="2176463"/>
          <p14:tracePt t="217985" x="4735513" y="2160588"/>
          <p14:tracePt t="217993" x="4727575" y="2160588"/>
          <p14:tracePt t="218001" x="4719638" y="2160588"/>
          <p14:tracePt t="218009" x="4703763" y="2152650"/>
          <p14:tracePt t="218025" x="4687888" y="2152650"/>
          <p14:tracePt t="218041" x="4679950" y="2152650"/>
          <p14:tracePt t="218050" x="4664075" y="2152650"/>
          <p14:tracePt t="218057" x="4648200" y="2152650"/>
          <p14:tracePt t="218066" x="4640263" y="2152650"/>
          <p14:tracePt t="218073" x="4616450" y="2152650"/>
          <p14:tracePt t="218081" x="4608513" y="2152650"/>
          <p14:tracePt t="218089" x="4592638" y="2152650"/>
          <p14:tracePt t="218097" x="4567238" y="2152650"/>
          <p14:tracePt t="218105" x="4543425" y="2152650"/>
          <p14:tracePt t="218113" x="4527550" y="2152650"/>
          <p14:tracePt t="218121" x="4479925" y="2152650"/>
          <p14:tracePt t="218129" x="4448175" y="2152650"/>
          <p14:tracePt t="218137" x="4432300" y="2160588"/>
          <p14:tracePt t="218145" x="4408488" y="2160588"/>
          <p14:tracePt t="218153" x="4376738" y="2160588"/>
          <p14:tracePt t="218157" x="4329113" y="2160588"/>
          <p14:tracePt t="218169" x="4273550" y="2168525"/>
          <p14:tracePt t="218177" x="4257675" y="2168525"/>
          <p14:tracePt t="218185" x="4217988" y="2168525"/>
          <p14:tracePt t="218193" x="4160838" y="2168525"/>
          <p14:tracePt t="218201" x="4097338" y="2168525"/>
          <p14:tracePt t="218210" x="4081463" y="2168525"/>
          <p14:tracePt t="218219" x="4033838" y="2168525"/>
          <p14:tracePt t="218225" x="4017963" y="2168525"/>
          <p14:tracePt t="218234" x="3978275" y="2176463"/>
          <p14:tracePt t="218242" x="3890963" y="2184400"/>
          <p14:tracePt t="218249" x="3875088" y="2184400"/>
          <p14:tracePt t="218257" x="3867150" y="2184400"/>
          <p14:tracePt t="218266" x="3843338" y="2192338"/>
          <p14:tracePt t="218273" x="3825875" y="2192338"/>
          <p14:tracePt t="218281" x="3817938" y="2192338"/>
          <p14:tracePt t="218289" x="3802063" y="2200275"/>
          <p14:tracePt t="218297" x="3786188" y="2200275"/>
          <p14:tracePt t="218309" x="3778250" y="2200275"/>
          <p14:tracePt t="218313" x="3762375" y="2208213"/>
          <p14:tracePt t="218321" x="3738563" y="2216150"/>
          <p14:tracePt t="218330" x="3730625" y="2216150"/>
          <p14:tracePt t="218337" x="3706813" y="2224088"/>
          <p14:tracePt t="218345" x="3698875" y="2233613"/>
          <p14:tracePt t="218353" x="3690938" y="2249488"/>
          <p14:tracePt t="218362" x="3683000" y="2257425"/>
          <p14:tracePt t="218369" x="3675063" y="2265363"/>
          <p14:tracePt t="218377" x="3667125" y="2273300"/>
          <p14:tracePt t="218385" x="3651250" y="2289175"/>
          <p14:tracePt t="218393" x="3651250" y="2297113"/>
          <p14:tracePt t="218401" x="3643313" y="2305050"/>
          <p14:tracePt t="218409" x="3635375" y="2305050"/>
          <p14:tracePt t="218418" x="3627438" y="2320925"/>
          <p14:tracePt t="218425" x="3627438" y="2328863"/>
          <p14:tracePt t="218433" x="3619500" y="2336800"/>
          <p14:tracePt t="218441" x="3619500" y="2352675"/>
          <p14:tracePt t="218449" x="3611563" y="2360613"/>
          <p14:tracePt t="218466" x="3611563" y="2368550"/>
          <p14:tracePt t="218473" x="3611563" y="2376488"/>
          <p14:tracePt t="218482" x="3603625" y="2384425"/>
          <p14:tracePt t="218498" x="3603625" y="2392363"/>
          <p14:tracePt t="218505" x="3603625" y="2400300"/>
          <p14:tracePt t="218522" x="3603625" y="2416175"/>
          <p14:tracePt t="218529" x="3595688" y="2416175"/>
          <p14:tracePt t="218537" x="3595688" y="2424113"/>
          <p14:tracePt t="218547" x="3595688" y="2432050"/>
          <p14:tracePt t="218561" x="3595688" y="2439988"/>
          <p14:tracePt t="218569" x="3603625" y="2447925"/>
          <p14:tracePt t="218577" x="3611563" y="2447925"/>
          <p14:tracePt t="218585" x="3627438" y="2447925"/>
          <p14:tracePt t="218593" x="3659188" y="2455863"/>
          <p14:tracePt t="218601" x="3738563" y="2455863"/>
          <p14:tracePt t="218613" x="3817938" y="2455863"/>
          <p14:tracePt t="218617" x="3883025" y="2463800"/>
          <p14:tracePt t="218625" x="3994150" y="2471738"/>
          <p14:tracePt t="218634" x="4105275" y="2471738"/>
          <p14:tracePt t="218641" x="4200525" y="2479675"/>
          <p14:tracePt t="218649" x="4313238" y="2487613"/>
          <p14:tracePt t="218657" x="4424363" y="2487613"/>
          <p14:tracePt t="218666" x="4519613" y="2487613"/>
          <p14:tracePt t="218673" x="4592638" y="2487613"/>
          <p14:tracePt t="218682" x="4711700" y="2487613"/>
          <p14:tracePt t="218689" x="4775200" y="2487613"/>
          <p14:tracePt t="218697" x="4878388" y="2479675"/>
          <p14:tracePt t="218705" x="4975225" y="2432050"/>
          <p14:tracePt t="218713" x="5038725" y="2392363"/>
          <p14:tracePt t="218721" x="5118100" y="2376488"/>
          <p14:tracePt t="218729" x="5237163" y="2352675"/>
          <p14:tracePt t="218738" x="5300663" y="2336800"/>
          <p14:tracePt t="218745" x="5381625" y="2289175"/>
          <p14:tracePt t="218753" x="5413375" y="2265363"/>
          <p14:tracePt t="218766" x="5445125" y="2241550"/>
          <p14:tracePt t="218769" x="5461000" y="2224088"/>
          <p14:tracePt t="218779" x="5468938" y="2216150"/>
          <p14:tracePt t="218785" x="5476875" y="2200275"/>
          <p14:tracePt t="218793" x="5476875" y="2192338"/>
          <p14:tracePt t="218801" x="5476875" y="2184400"/>
          <p14:tracePt t="218809" x="5476875" y="2176463"/>
          <p14:tracePt t="218826" x="5453063" y="2160588"/>
          <p14:tracePt t="218834" x="5437188" y="2152650"/>
          <p14:tracePt t="218842" x="5421313" y="2144713"/>
          <p14:tracePt t="218849" x="5405438" y="2128838"/>
          <p14:tracePt t="218857" x="5389563" y="2128838"/>
          <p14:tracePt t="218866" x="5349875" y="2112963"/>
          <p14:tracePt t="218873" x="5229225" y="2105025"/>
          <p14:tracePt t="218882" x="5165725" y="2097088"/>
          <p14:tracePt t="218889" x="5094288" y="2089150"/>
          <p14:tracePt t="218898" x="4975225" y="2081213"/>
          <p14:tracePt t="218905" x="4878388" y="2081213"/>
          <p14:tracePt t="218913" x="4751388" y="2081213"/>
          <p14:tracePt t="218922" x="4551363" y="2065338"/>
          <p14:tracePt t="218929" x="4432300" y="2065338"/>
          <p14:tracePt t="218937" x="4305300" y="2065338"/>
          <p14:tracePt t="218945" x="4144963" y="2073275"/>
          <p14:tracePt t="218953" x="4033838" y="2073275"/>
          <p14:tracePt t="218961" x="3954463" y="2065338"/>
          <p14:tracePt t="218969" x="3875088" y="2065338"/>
          <p14:tracePt t="218977" x="3843338" y="2065338"/>
          <p14:tracePt t="218985" x="3762375" y="2065338"/>
          <p14:tracePt t="218993" x="3738563" y="2065338"/>
          <p14:tracePt t="219001" x="3722688" y="2065338"/>
          <p14:tracePt t="219009" x="3714750" y="2065338"/>
          <p14:tracePt t="219017" x="3698875" y="2073275"/>
          <p14:tracePt t="219025" x="3690938" y="2081213"/>
          <p14:tracePt t="219034" x="3675063" y="2089150"/>
          <p14:tracePt t="219041" x="3659188" y="2097088"/>
          <p14:tracePt t="219048" x="3627438" y="2128838"/>
          <p14:tracePt t="219057" x="3611563" y="2136775"/>
          <p14:tracePt t="219065" x="3587750" y="2152650"/>
          <p14:tracePt t="219073" x="3548063" y="2168525"/>
          <p14:tracePt t="219082" x="3500438" y="2184400"/>
          <p14:tracePt t="219089" x="3476625" y="2192338"/>
          <p14:tracePt t="219098" x="3459163" y="2200275"/>
          <p14:tracePt t="219105" x="3443288" y="2216150"/>
          <p14:tracePt t="219121" x="3435350" y="2216150"/>
          <p14:tracePt t="219137" x="3435350" y="2224088"/>
          <p14:tracePt t="219162" x="3435350" y="2233613"/>
          <p14:tracePt t="219177" x="3427413" y="2249488"/>
          <p14:tracePt t="219185" x="3419475" y="2257425"/>
          <p14:tracePt t="219193" x="3419475" y="2265363"/>
          <p14:tracePt t="219201" x="3419475" y="2273300"/>
          <p14:tracePt t="219209" x="3411538" y="2297113"/>
          <p14:tracePt t="219217" x="3403600" y="2305050"/>
          <p14:tracePt t="219225" x="3395663" y="2320925"/>
          <p14:tracePt t="219235" x="3387725" y="2328863"/>
          <p14:tracePt t="219241" x="3387725" y="2344738"/>
          <p14:tracePt t="219249" x="3379788" y="2360613"/>
          <p14:tracePt t="219258" x="3379788" y="2384425"/>
          <p14:tracePt t="219266" x="3379788" y="2416175"/>
          <p14:tracePt t="219273" x="3379788" y="2432050"/>
          <p14:tracePt t="219282" x="3379788" y="2455863"/>
          <p14:tracePt t="219289" x="3379788" y="2471738"/>
          <p14:tracePt t="219299" x="3387725" y="2479675"/>
          <p14:tracePt t="219305" x="3395663" y="2495550"/>
          <p14:tracePt t="219313" x="3411538" y="2495550"/>
          <p14:tracePt t="219322" x="3419475" y="2511425"/>
          <p14:tracePt t="219333" x="3427413" y="2519363"/>
          <p14:tracePt t="219338" x="3443288" y="2535238"/>
          <p14:tracePt t="219345" x="3476625" y="2559050"/>
          <p14:tracePt t="219353" x="3540125" y="2576513"/>
          <p14:tracePt t="219361" x="3619500" y="2624138"/>
          <p14:tracePt t="219369" x="3675063" y="2640013"/>
          <p14:tracePt t="219377" x="3770313" y="2655888"/>
          <p14:tracePt t="219385" x="3883025" y="2671763"/>
          <p14:tracePt t="219393" x="4025900" y="2679700"/>
          <p14:tracePt t="219401" x="4121150" y="2679700"/>
          <p14:tracePt t="219409" x="4225925" y="2679700"/>
          <p14:tracePt t="219417" x="4313238" y="2679700"/>
          <p14:tracePt t="219425" x="4344988" y="2679700"/>
          <p14:tracePt t="219433" x="4360863" y="2679700"/>
          <p14:tracePt t="219441" x="4416425" y="2671763"/>
          <p14:tracePt t="219449" x="4424363" y="2655888"/>
          <p14:tracePt t="219458" x="4432300" y="2647950"/>
          <p14:tracePt t="219465" x="4464050" y="2632075"/>
          <p14:tracePt t="219484" x="4503738" y="2535238"/>
          <p14:tracePt t="219489" x="4511675" y="2519363"/>
          <p14:tracePt t="219498" x="4535488" y="2471738"/>
          <p14:tracePt t="219505" x="4551363" y="2408238"/>
          <p14:tracePt t="219513" x="4567238" y="2360613"/>
          <p14:tracePt t="219521" x="4576763" y="2344738"/>
          <p14:tracePt t="219529" x="4584700" y="2312988"/>
          <p14:tracePt t="219537" x="4584700" y="2241550"/>
          <p14:tracePt t="219545" x="4584700" y="2216150"/>
          <p14:tracePt t="219553" x="4584700" y="2184400"/>
          <p14:tracePt t="219561" x="4584700" y="2168525"/>
          <p14:tracePt t="219569" x="4584700" y="2160588"/>
          <p14:tracePt t="219577" x="4584700" y="2144713"/>
          <p14:tracePt t="219585" x="4576763" y="2136775"/>
          <p14:tracePt t="219593" x="4567238" y="2128838"/>
          <p14:tracePt t="219609" x="4551363" y="2112963"/>
          <p14:tracePt t="219617" x="4511675" y="2081213"/>
          <p14:tracePt t="219626" x="4495800" y="2081213"/>
          <p14:tracePt t="219633" x="4471988" y="2073275"/>
          <p14:tracePt t="219641" x="4400550" y="2065338"/>
          <p14:tracePt t="219649" x="4329113" y="2065338"/>
          <p14:tracePt t="219657" x="4249738" y="2065338"/>
          <p14:tracePt t="219665" x="4184650" y="2065338"/>
          <p14:tracePt t="219669" x="4137025" y="2065338"/>
          <p14:tracePt t="219682" x="4081463" y="2065338"/>
          <p14:tracePt t="219690" x="4049713" y="2073275"/>
          <p14:tracePt t="219698" x="3970338" y="2081213"/>
          <p14:tracePt t="219705" x="3890963" y="2089150"/>
          <p14:tracePt t="219713" x="3851275" y="2105025"/>
          <p14:tracePt t="219721" x="3778250" y="2120900"/>
          <p14:tracePt t="219729" x="3722688" y="2128838"/>
          <p14:tracePt t="219737" x="3698875" y="2152650"/>
          <p14:tracePt t="219745" x="3651250" y="2160588"/>
          <p14:tracePt t="219753" x="3627438" y="2184400"/>
          <p14:tracePt t="219761" x="3611563" y="2192338"/>
          <p14:tracePt t="219769" x="3595688" y="2200275"/>
          <p14:tracePt t="219777" x="3563938" y="2216150"/>
          <p14:tracePt t="219785" x="3556000" y="2241550"/>
          <p14:tracePt t="219795" x="3532188" y="2249488"/>
          <p14:tracePt t="219801" x="3524250" y="2297113"/>
          <p14:tracePt t="219809" x="3516313" y="2305050"/>
          <p14:tracePt t="219821" x="3508375" y="2360613"/>
          <p14:tracePt t="219825" x="3508375" y="2376488"/>
          <p14:tracePt t="219833" x="3500438" y="2400300"/>
          <p14:tracePt t="219842" x="3500438" y="2408238"/>
          <p14:tracePt t="219849" x="3500438" y="2416175"/>
          <p14:tracePt t="219873" x="3508375" y="2424113"/>
          <p14:tracePt t="219882" x="3532188" y="2447925"/>
          <p14:tracePt t="219889" x="3540125" y="2463800"/>
          <p14:tracePt t="219898" x="3548063" y="2479675"/>
          <p14:tracePt t="219905" x="3579813" y="2487613"/>
          <p14:tracePt t="219913" x="3627438" y="2511425"/>
          <p14:tracePt t="219921" x="3659188" y="2535238"/>
          <p14:tracePt t="219929" x="3690938" y="2566988"/>
          <p14:tracePt t="219937" x="3714750" y="2576513"/>
          <p14:tracePt t="219945" x="3722688" y="2592388"/>
          <p14:tracePt t="219953" x="3738563" y="2592388"/>
          <p14:tracePt t="219961" x="3762375" y="2608263"/>
          <p14:tracePt t="219977" x="3770313" y="2616200"/>
          <p14:tracePt t="219985" x="3794125" y="2624138"/>
          <p14:tracePt t="219993" x="3817938" y="2632075"/>
          <p14:tracePt t="220001" x="3825875" y="2632075"/>
          <p14:tracePt t="220009" x="3843338" y="2640013"/>
          <p14:tracePt t="220017" x="3890963" y="2640013"/>
          <p14:tracePt t="220025" x="3922713" y="2640013"/>
          <p14:tracePt t="220033" x="3970338" y="2647950"/>
          <p14:tracePt t="220041" x="4025900" y="2647950"/>
          <p14:tracePt t="220049" x="4089400" y="2647950"/>
          <p14:tracePt t="220057" x="4129088" y="2647950"/>
          <p14:tracePt t="220066" x="4184650" y="2647950"/>
          <p14:tracePt t="220077" x="4217988" y="2647950"/>
          <p14:tracePt t="220084" x="4233863" y="2647950"/>
          <p14:tracePt t="220091" x="4257675" y="2647950"/>
          <p14:tracePt t="220098" x="4289425" y="2647950"/>
          <p14:tracePt t="220106" x="4305300" y="2647950"/>
          <p14:tracePt t="220114" x="4329113" y="2647950"/>
          <p14:tracePt t="220126" x="4368800" y="2640013"/>
          <p14:tracePt t="220129" x="4384675" y="2640013"/>
          <p14:tracePt t="220137" x="4408488" y="2632075"/>
          <p14:tracePt t="220145" x="4424363" y="2632075"/>
          <p14:tracePt t="220153" x="4464050" y="2616200"/>
          <p14:tracePt t="220161" x="4519613" y="2600325"/>
          <p14:tracePt t="220169" x="4559300" y="2584450"/>
          <p14:tracePt t="220177" x="4608513" y="2566988"/>
          <p14:tracePt t="220185" x="4616450" y="2559050"/>
          <p14:tracePt t="220194" x="4632325" y="2551113"/>
          <p14:tracePt t="220201" x="4648200" y="2543175"/>
          <p14:tracePt t="220209" x="4648200" y="2535238"/>
          <p14:tracePt t="220217" x="4656138" y="2527300"/>
          <p14:tracePt t="220225" x="4664075" y="2511425"/>
          <p14:tracePt t="220233" x="4672013" y="2511425"/>
          <p14:tracePt t="220241" x="4672013" y="2487613"/>
          <p14:tracePt t="220250" x="4672013" y="2471738"/>
          <p14:tracePt t="220257" x="4672013" y="2463800"/>
          <p14:tracePt t="220264" x="4672013" y="2455863"/>
          <p14:tracePt t="220277" x="4672013" y="2447925"/>
          <p14:tracePt t="220282" x="4672013" y="2432050"/>
          <p14:tracePt t="220289" x="4679950" y="2416175"/>
          <p14:tracePt t="220298" x="4679950" y="2408238"/>
          <p14:tracePt t="220305" x="4679950" y="2400300"/>
          <p14:tracePt t="220314" x="4679950" y="2384425"/>
          <p14:tracePt t="220322" x="4679950" y="2376488"/>
          <p14:tracePt t="220329" x="4679950" y="2368550"/>
          <p14:tracePt t="220337" x="4672013" y="2360613"/>
          <p14:tracePt t="220346" x="4664075" y="2360613"/>
          <p14:tracePt t="220354" x="4656138" y="2360613"/>
          <p14:tracePt t="220369" x="4648200" y="2352675"/>
          <p14:tracePt t="220377" x="4640263" y="2352675"/>
          <p14:tracePt t="220385" x="4632325" y="2344738"/>
          <p14:tracePt t="220393" x="4616450" y="2344738"/>
          <p14:tracePt t="220401" x="4543425" y="2344738"/>
          <p14:tracePt t="220409" x="4479925" y="2344738"/>
          <p14:tracePt t="220417" x="4408488" y="2344738"/>
          <p14:tracePt t="220429" x="4233863" y="2344738"/>
          <p14:tracePt t="220433" x="4113213" y="2344738"/>
          <p14:tracePt t="220441" x="3922713" y="2344738"/>
          <p14:tracePt t="220449" x="3683000" y="2344738"/>
          <p14:tracePt t="220457" x="3532188" y="2344738"/>
          <p14:tracePt t="220467" x="3395663" y="2344738"/>
          <p14:tracePt t="220473" x="3244850" y="2344738"/>
          <p14:tracePt t="220481" x="3181350" y="2344738"/>
          <p14:tracePt t="220490" x="3173413" y="2352675"/>
          <p14:tracePt t="220498" x="3149600" y="2360613"/>
          <p14:tracePt t="220505" x="3125788" y="2368550"/>
          <p14:tracePt t="220522" x="3109913" y="2376488"/>
          <p14:tracePt t="220529" x="3109913" y="2392363"/>
          <p14:tracePt t="220537" x="3100388" y="2400300"/>
          <p14:tracePt t="220545" x="3092450" y="2408238"/>
          <p14:tracePt t="220553" x="3092450" y="2432050"/>
          <p14:tracePt t="220561" x="3084513" y="2432050"/>
          <p14:tracePt t="220569" x="3084513" y="2447925"/>
          <p14:tracePt t="220578" x="3084513" y="2463800"/>
          <p14:tracePt t="220585" x="3076575" y="2463800"/>
          <p14:tracePt t="220593" x="3076575" y="2471738"/>
          <p14:tracePt t="220601" x="3076575" y="2479675"/>
          <p14:tracePt t="220609" x="3076575" y="2495550"/>
          <p14:tracePt t="220617" x="3092450" y="2511425"/>
          <p14:tracePt t="220625" x="3100388" y="2511425"/>
          <p14:tracePt t="220633" x="3109913" y="2527300"/>
          <p14:tracePt t="220642" x="3117850" y="2527300"/>
          <p14:tracePt t="220649" x="3133725" y="2543175"/>
          <p14:tracePt t="220657" x="3173413" y="2543175"/>
          <p14:tracePt t="220665" x="3205163" y="2551113"/>
          <p14:tracePt t="220673" x="3268663" y="2551113"/>
          <p14:tracePt t="220681" x="3371850" y="2551113"/>
          <p14:tracePt t="220689" x="3451225" y="2551113"/>
          <p14:tracePt t="220698" x="3571875" y="2551113"/>
          <p14:tracePt t="220705" x="3675063" y="2543175"/>
          <p14:tracePt t="220714" x="3859213" y="2535238"/>
          <p14:tracePt t="220721" x="3970338" y="2527300"/>
          <p14:tracePt t="220729" x="4081463" y="2503488"/>
          <p14:tracePt t="220737" x="4144963" y="2424113"/>
          <p14:tracePt t="220745" x="4241800" y="2384425"/>
          <p14:tracePt t="220753" x="4313238" y="2376488"/>
          <p14:tracePt t="220761" x="4376738" y="2328863"/>
          <p14:tracePt t="220769" x="4416425" y="2265363"/>
          <p14:tracePt t="220778" x="4432300" y="2249488"/>
          <p14:tracePt t="220785" x="4464050" y="2233613"/>
          <p14:tracePt t="220793" x="4464050" y="2224088"/>
          <p14:tracePt t="220809" x="4471988" y="2208213"/>
          <p14:tracePt t="220890" x="4464050" y="2208213"/>
          <p14:tracePt t="220898" x="4456113" y="2208213"/>
          <p14:tracePt t="220906" x="4448175" y="2208213"/>
          <p14:tracePt t="220914" x="4432300" y="2208213"/>
          <p14:tracePt t="220929" x="4424363" y="2208213"/>
          <p14:tracePt t="222389" x="4416425" y="2208213"/>
          <p14:tracePt t="222418" x="4400550" y="2208213"/>
          <p14:tracePt t="222425" x="4376738" y="2208213"/>
          <p14:tracePt t="222434" x="4344988" y="2208213"/>
          <p14:tracePt t="222442" x="4273550" y="2208213"/>
          <p14:tracePt t="222449" x="4152900" y="2208213"/>
          <p14:tracePt t="222457" x="4089400" y="2208213"/>
          <p14:tracePt t="222477" x="3867150" y="2208213"/>
          <p14:tracePt t="222481" x="3770313" y="2208213"/>
          <p14:tracePt t="222489" x="3698875" y="2208213"/>
          <p14:tracePt t="222497" x="3611563" y="2208213"/>
          <p14:tracePt t="222505" x="3579813" y="2208213"/>
          <p14:tracePt t="222513" x="3563938" y="2208213"/>
          <p14:tracePt t="222521" x="3556000" y="2208213"/>
          <p14:tracePt t="222529" x="3548063" y="2208213"/>
          <p14:tracePt t="222537" x="3540125" y="2208213"/>
          <p14:tracePt t="222553" x="3524250" y="2216150"/>
          <p14:tracePt t="222577" x="3516313" y="2216150"/>
          <p14:tracePt t="222593" x="3508375" y="2216150"/>
          <p14:tracePt t="222601" x="3500438" y="2216150"/>
          <p14:tracePt t="222609" x="3492500" y="2233613"/>
          <p14:tracePt t="222626" x="3484563" y="2241550"/>
          <p14:tracePt t="222633" x="3484563" y="2249488"/>
          <p14:tracePt t="222642" x="3476625" y="2249488"/>
          <p14:tracePt t="222649" x="3467100" y="2257425"/>
          <p14:tracePt t="222657" x="3467100" y="2265363"/>
          <p14:tracePt t="222665" x="3459163" y="2273300"/>
          <p14:tracePt t="222673" x="3451225" y="2273300"/>
          <p14:tracePt t="222681" x="3443288" y="2281238"/>
          <p14:tracePt t="222689" x="3435350" y="2289175"/>
          <p14:tracePt t="222702" x="3427413" y="2305050"/>
          <p14:tracePt t="222705" x="3419475" y="2312988"/>
          <p14:tracePt t="222713" x="3419475" y="2336800"/>
          <p14:tracePt t="222722" x="3419475" y="2344738"/>
          <p14:tracePt t="222729" x="3419475" y="2352675"/>
          <p14:tracePt t="222738" x="3419475" y="2360613"/>
          <p14:tracePt t="222745" x="3411538" y="2368550"/>
          <p14:tracePt t="222753" x="3411538" y="2376488"/>
          <p14:tracePt t="222761" x="3411538" y="2384425"/>
          <p14:tracePt t="222777" x="3411538" y="2392363"/>
          <p14:tracePt t="222792" x="3411538" y="2400300"/>
          <p14:tracePt t="222817" x="3411538" y="2408238"/>
          <p14:tracePt t="222826" x="3411538" y="2416175"/>
          <p14:tracePt t="222833" x="3419475" y="2416175"/>
          <p14:tracePt t="222842" x="3419475" y="2424113"/>
          <p14:tracePt t="222853" x="3427413" y="2424113"/>
          <p14:tracePt t="222857" x="3435350" y="2432050"/>
          <p14:tracePt t="222865" x="3443288" y="2439988"/>
          <p14:tracePt t="222873" x="3451225" y="2455863"/>
          <p14:tracePt t="222883" x="3459163" y="2463800"/>
          <p14:tracePt t="222889" x="3467100" y="2471738"/>
          <p14:tracePt t="222897" x="3476625" y="2479675"/>
          <p14:tracePt t="222913" x="3484563" y="2479675"/>
          <p14:tracePt t="222921" x="3484563" y="2487613"/>
          <p14:tracePt t="222929" x="3492500" y="2487613"/>
          <p14:tracePt t="222945" x="3500438" y="2495550"/>
          <p14:tracePt t="222953" x="3508375" y="2495550"/>
          <p14:tracePt t="222962" x="3516313" y="2503488"/>
          <p14:tracePt t="222969" x="3532188" y="2503488"/>
          <p14:tracePt t="222977" x="3540125" y="2511425"/>
          <p14:tracePt t="222986" x="3556000" y="2511425"/>
          <p14:tracePt t="222995" x="3571875" y="2519363"/>
          <p14:tracePt t="223006" x="3579813" y="2519363"/>
          <p14:tracePt t="223010" x="3587750" y="2527300"/>
          <p14:tracePt t="223017" x="3667125" y="2535238"/>
          <p14:tracePt t="223026" x="3683000" y="2551113"/>
          <p14:tracePt t="223033" x="3698875" y="2559050"/>
          <p14:tracePt t="223042" x="3722688" y="2559050"/>
          <p14:tracePt t="223049" x="3762375" y="2576513"/>
          <p14:tracePt t="223058" x="3778250" y="2584450"/>
          <p14:tracePt t="223065" x="3802063" y="2592388"/>
          <p14:tracePt t="223073" x="3810000" y="2592388"/>
          <p14:tracePt t="223081" x="3825875" y="2592388"/>
          <p14:tracePt t="223090" x="3833813" y="2592388"/>
          <p14:tracePt t="223097" x="3867150" y="2592388"/>
          <p14:tracePt t="223105" x="3875088" y="2592388"/>
          <p14:tracePt t="223113" x="3898900" y="2592388"/>
          <p14:tracePt t="223121" x="3914775" y="2592388"/>
          <p14:tracePt t="223129" x="3930650" y="2592388"/>
          <p14:tracePt t="223137" x="4010025" y="2592388"/>
          <p14:tracePt t="223145" x="4041775" y="2592388"/>
          <p14:tracePt t="223153" x="4113213" y="2592388"/>
          <p14:tracePt t="223161" x="4200525" y="2592388"/>
          <p14:tracePt t="223169" x="4233863" y="2592388"/>
          <p14:tracePt t="223177" x="4273550" y="2592388"/>
          <p14:tracePt t="223185" x="4360863" y="2576513"/>
          <p14:tracePt t="223194" x="4400550" y="2559050"/>
          <p14:tracePt t="223201" x="4479925" y="2543175"/>
          <p14:tracePt t="223210" x="4535488" y="2519363"/>
          <p14:tracePt t="223219" x="4551363" y="2511425"/>
          <p14:tracePt t="223230" x="4559300" y="2495550"/>
          <p14:tracePt t="223235" x="4616450" y="2471738"/>
          <p14:tracePt t="223244" x="4632325" y="2447925"/>
          <p14:tracePt t="223249" x="4648200" y="2408238"/>
          <p14:tracePt t="223258" x="4656138" y="2400300"/>
          <p14:tracePt t="223265" x="4656138" y="2392363"/>
          <p14:tracePt t="223273" x="4664075" y="2376488"/>
          <p14:tracePt t="223282" x="4664075" y="2368550"/>
          <p14:tracePt t="223290" x="4664075" y="2360613"/>
          <p14:tracePt t="223298" x="4664075" y="2352675"/>
          <p14:tracePt t="223305" x="4664075" y="2344738"/>
          <p14:tracePt t="223313" x="4664075" y="2336800"/>
          <p14:tracePt t="223321" x="4664075" y="2328863"/>
          <p14:tracePt t="223329" x="4664075" y="2320925"/>
          <p14:tracePt t="223337" x="4664075" y="2312988"/>
          <p14:tracePt t="223345" x="4664075" y="2297113"/>
          <p14:tracePt t="223354" x="4656138" y="2289175"/>
          <p14:tracePt t="223361" x="4648200" y="2265363"/>
          <p14:tracePt t="223369" x="4632325" y="2249488"/>
          <p14:tracePt t="223377" x="4616450" y="2241550"/>
          <p14:tracePt t="223385" x="4608513" y="2233613"/>
          <p14:tracePt t="223394" x="4584700" y="2208213"/>
          <p14:tracePt t="223402" x="4527550" y="2192338"/>
          <p14:tracePt t="223409" x="4511675" y="2184400"/>
          <p14:tracePt t="223418" x="4495800" y="2176463"/>
          <p14:tracePt t="223425" x="4448175" y="2160588"/>
          <p14:tracePt t="223433" x="4432300" y="2152650"/>
          <p14:tracePt t="223442" x="4416425" y="2152650"/>
          <p14:tracePt t="223449" x="4392613" y="2152650"/>
          <p14:tracePt t="223458" x="4360863" y="2152650"/>
          <p14:tracePt t="223465" x="4344988" y="2152650"/>
          <p14:tracePt t="223477" x="4297363" y="2152650"/>
          <p14:tracePt t="223481" x="4281488" y="2152650"/>
          <p14:tracePt t="223489" x="4265613" y="2152650"/>
          <p14:tracePt t="223497" x="4210050" y="2152650"/>
          <p14:tracePt t="223505" x="4176713" y="2152650"/>
          <p14:tracePt t="223514" x="4137025" y="2152650"/>
          <p14:tracePt t="223521" x="4081463" y="2152650"/>
          <p14:tracePt t="223529" x="4017963" y="2152650"/>
          <p14:tracePt t="223537" x="3978275" y="2152650"/>
          <p14:tracePt t="223545" x="3859213" y="2152650"/>
          <p14:tracePt t="223554" x="3825875" y="2152650"/>
          <p14:tracePt t="223561" x="3746500" y="2160588"/>
          <p14:tracePt t="223569" x="3667125" y="2160588"/>
          <p14:tracePt t="223577" x="3603625" y="2168525"/>
          <p14:tracePt t="223585" x="3556000" y="2176463"/>
          <p14:tracePt t="223593" x="3532188" y="2184400"/>
          <p14:tracePt t="223602" x="3516313" y="2200275"/>
          <p14:tracePt t="223610" x="3492500" y="2208213"/>
          <p14:tracePt t="223617" x="3484563" y="2224088"/>
          <p14:tracePt t="223625" x="3467100" y="2233613"/>
          <p14:tracePt t="223633" x="3419475" y="2249488"/>
          <p14:tracePt t="223642" x="3411538" y="2265363"/>
          <p14:tracePt t="223649" x="3395663" y="2289175"/>
          <p14:tracePt t="223658" x="3379788" y="2312988"/>
          <p14:tracePt t="223665" x="3371850" y="2328863"/>
          <p14:tracePt t="223673" x="3355975" y="2336800"/>
          <p14:tracePt t="223681" x="3348038" y="2352675"/>
          <p14:tracePt t="223690" x="3348038" y="2368550"/>
          <p14:tracePt t="223697" x="3348038" y="2376488"/>
          <p14:tracePt t="223705" x="3348038" y="2384425"/>
          <p14:tracePt t="223713" x="3348038" y="2400300"/>
          <p14:tracePt t="223729" x="3348038" y="2408238"/>
          <p14:tracePt t="223737" x="3355975" y="2424113"/>
          <p14:tracePt t="223745" x="3363913" y="2471738"/>
          <p14:tracePt t="223753" x="3379788" y="2487613"/>
          <p14:tracePt t="223758" x="3411538" y="2503488"/>
          <p14:tracePt t="223769" x="3443288" y="2511425"/>
          <p14:tracePt t="223777" x="3492500" y="2527300"/>
          <p14:tracePt t="223785" x="3548063" y="2543175"/>
          <p14:tracePt t="223793" x="3611563" y="2559050"/>
          <p14:tracePt t="223801" x="3722688" y="2576513"/>
          <p14:tracePt t="223810" x="3778250" y="2592388"/>
          <p14:tracePt t="223817" x="3843338" y="2600325"/>
          <p14:tracePt t="223825" x="3946525" y="2608263"/>
          <p14:tracePt t="223833" x="4065588" y="2616200"/>
          <p14:tracePt t="223841" x="4129088" y="2640013"/>
          <p14:tracePt t="223849" x="4200525" y="2640013"/>
          <p14:tracePt t="223858" x="4257675" y="2640013"/>
          <p14:tracePt t="223865" x="4289425" y="2640013"/>
          <p14:tracePt t="223874" x="4337050" y="2640013"/>
          <p14:tracePt t="223881" x="4384675" y="2640013"/>
          <p14:tracePt t="223889" x="4408488" y="2640013"/>
          <p14:tracePt t="223897" x="4448175" y="2640013"/>
          <p14:tracePt t="223909" x="4471988" y="2632075"/>
          <p14:tracePt t="223913" x="4487863" y="2624138"/>
          <p14:tracePt t="223922" x="4527550" y="2608263"/>
          <p14:tracePt t="223929" x="4543425" y="2592388"/>
          <p14:tracePt t="223937" x="4559300" y="2559050"/>
          <p14:tracePt t="223945" x="4576763" y="2543175"/>
          <p14:tracePt t="223953" x="4608513" y="2519363"/>
          <p14:tracePt t="223961" x="4632325" y="2495550"/>
          <p14:tracePt t="223969" x="4640263" y="2479675"/>
          <p14:tracePt t="223977" x="4648200" y="2463800"/>
          <p14:tracePt t="223985" x="4664075" y="2439988"/>
          <p14:tracePt t="223993" x="4664075" y="2424113"/>
          <p14:tracePt t="224001" x="4672013" y="2408238"/>
          <p14:tracePt t="224009" x="4672013" y="2392363"/>
          <p14:tracePt t="224017" x="4672013" y="2360613"/>
          <p14:tracePt t="224024" x="4672013" y="2352675"/>
          <p14:tracePt t="224033" x="4672013" y="2328863"/>
          <p14:tracePt t="224042" x="4672013" y="2320925"/>
          <p14:tracePt t="224049" x="4672013" y="2305050"/>
          <p14:tracePt t="224062" x="4672013" y="2281238"/>
          <p14:tracePt t="224065" x="4672013" y="2273300"/>
          <p14:tracePt t="224074" x="4664075" y="2257425"/>
          <p14:tracePt t="224081" x="4656138" y="2249488"/>
          <p14:tracePt t="224089" x="4656138" y="2241550"/>
          <p14:tracePt t="224097" x="4640263" y="2233613"/>
          <p14:tracePt t="224105" x="4624388" y="2224088"/>
          <p14:tracePt t="224113" x="4616450" y="2216150"/>
          <p14:tracePt t="224121" x="4608513" y="2208213"/>
          <p14:tracePt t="224129" x="4592638" y="2208213"/>
          <p14:tracePt t="224137" x="4584700" y="2208213"/>
          <p14:tracePt t="224145" x="4567238" y="2208213"/>
          <p14:tracePt t="224154" x="4559300" y="2200275"/>
          <p14:tracePt t="224161" x="4551363" y="2192338"/>
          <p14:tracePt t="224169" x="4535488" y="2192338"/>
          <p14:tracePt t="224185" x="4527550" y="2192338"/>
          <p14:tracePt t="224201" x="4519613" y="2192338"/>
          <p14:tracePt t="224213" x="4503738" y="2192338"/>
          <p14:tracePt t="224216" x="4495800" y="2192338"/>
          <p14:tracePt t="224225" x="4479925" y="2192338"/>
          <p14:tracePt t="224233" x="4440238" y="2192338"/>
          <p14:tracePt t="224241" x="4384675" y="2192338"/>
          <p14:tracePt t="224249" x="4368800" y="2192338"/>
          <p14:tracePt t="224258" x="4329113" y="2192338"/>
          <p14:tracePt t="224266" x="4313238" y="2192338"/>
          <p14:tracePt t="224274" x="4297363" y="2192338"/>
          <p14:tracePt t="224281" x="4289425" y="2192338"/>
          <p14:tracePt t="224289" x="4281488" y="2192338"/>
          <p14:tracePt t="224297" x="4265613" y="2200275"/>
          <p14:tracePt t="224313" x="4241800" y="2200275"/>
          <p14:tracePt t="224321" x="4233863" y="2216150"/>
          <p14:tracePt t="224330" x="4217988" y="2216150"/>
          <p14:tracePt t="224337" x="4210050" y="2233613"/>
          <p14:tracePt t="224345" x="4200525" y="2233613"/>
          <p14:tracePt t="224353" x="4176713" y="2241550"/>
          <p14:tracePt t="224365" x="4129088" y="2249488"/>
          <p14:tracePt t="224369" x="4113213" y="2281238"/>
          <p14:tracePt t="224377" x="4105275" y="2281238"/>
          <p14:tracePt t="224385" x="4097338" y="2297113"/>
          <p14:tracePt t="224393" x="4081463" y="2297113"/>
          <p14:tracePt t="224402" x="4073525" y="2320925"/>
          <p14:tracePt t="224409" x="4065588" y="2336800"/>
          <p14:tracePt t="224417" x="4049713" y="2360613"/>
          <p14:tracePt t="224427" x="4049713" y="2368550"/>
          <p14:tracePt t="224433" x="4041775" y="2392363"/>
          <p14:tracePt t="224441" x="4041775" y="2400300"/>
          <p14:tracePt t="224449" x="4041775" y="2416175"/>
          <p14:tracePt t="224457" x="4041775" y="2432050"/>
          <p14:tracePt t="224466" x="4041775" y="2455863"/>
          <p14:tracePt t="224474" x="4041775" y="2471738"/>
          <p14:tracePt t="224493" x="4041775" y="2543175"/>
          <p14:tracePt t="224497" x="4065588" y="2559050"/>
          <p14:tracePt t="224505" x="4073525" y="2566988"/>
          <p14:tracePt t="224517" x="4168775" y="2655888"/>
          <p14:tracePt t="224521" x="4217988" y="2695575"/>
          <p14:tracePt t="224529" x="4313238" y="2782888"/>
          <p14:tracePt t="224537" x="4384675" y="2846388"/>
          <p14:tracePt t="224545" x="4503738" y="2927350"/>
          <p14:tracePt t="224553" x="4672013" y="3078163"/>
          <p14:tracePt t="224561" x="4814888" y="3157538"/>
          <p14:tracePt t="224569" x="5062538" y="3262313"/>
          <p14:tracePt t="224578" x="5284788" y="3341688"/>
          <p14:tracePt t="224585" x="5468938" y="3429000"/>
          <p14:tracePt t="224593" x="5603875" y="3436938"/>
          <p14:tracePt t="224601" x="5772150" y="3468688"/>
          <p14:tracePt t="224609" x="5843588" y="3492500"/>
          <p14:tracePt t="224617" x="5915025" y="3500438"/>
          <p14:tracePt t="224627" x="5938838" y="3500438"/>
          <p14:tracePt t="224633" x="5954713" y="3500438"/>
          <p14:tracePt t="224643" x="5962650" y="3500438"/>
          <p14:tracePt t="224705" x="5962650" y="3508375"/>
          <p14:tracePt t="224738" x="5962650" y="3516313"/>
          <p14:tracePt t="224745" x="5962650" y="3532188"/>
          <p14:tracePt t="224753" x="5962650" y="3540125"/>
          <p14:tracePt t="224761" x="5946775" y="3548063"/>
          <p14:tracePt t="224769" x="5938838" y="3579813"/>
          <p14:tracePt t="224777" x="5930900" y="3629025"/>
          <p14:tracePt t="224785" x="5915025" y="3652838"/>
          <p14:tracePt t="224793" x="5899150" y="3716338"/>
          <p14:tracePt t="224801" x="5883275" y="3795713"/>
          <p14:tracePt t="224809" x="5875338" y="3851275"/>
          <p14:tracePt t="224817" x="5867400" y="3914775"/>
          <p14:tracePt t="224826" x="5859463" y="3930650"/>
          <p14:tracePt t="224833" x="5851525" y="4011613"/>
          <p14:tracePt t="224841" x="5851525" y="4019550"/>
          <p14:tracePt t="224849" x="5851525" y="4035425"/>
          <p14:tracePt t="224857" x="5851525" y="4043363"/>
          <p14:tracePt t="224865" x="5851525" y="4059238"/>
          <p14:tracePt t="224881" x="5851525" y="4067175"/>
          <p14:tracePt t="224889" x="5851525" y="4075113"/>
          <p14:tracePt t="224907" x="5851525" y="4083050"/>
          <p14:tracePt t="224961" x="5843588" y="4090988"/>
          <p14:tracePt t="224977" x="5843588" y="4098925"/>
          <p14:tracePt t="224985" x="5843588" y="4106863"/>
          <p14:tracePt t="224993" x="5843588" y="4114800"/>
          <p14:tracePt t="225001" x="5843588" y="4138613"/>
          <p14:tracePt t="225009" x="5843588" y="4154488"/>
          <p14:tracePt t="225017" x="5843588" y="4162425"/>
          <p14:tracePt t="225025" x="5843588" y="4186238"/>
          <p14:tracePt t="225034" x="5843588" y="4202113"/>
          <p14:tracePt t="225040" x="5851525" y="4210050"/>
          <p14:tracePt t="225049" x="5851525" y="4233863"/>
          <p14:tracePt t="225058" x="5859463" y="4249738"/>
          <p14:tracePt t="225065" x="5859463" y="4265613"/>
          <p14:tracePt t="225074" x="5859463" y="4273550"/>
          <p14:tracePt t="225081" x="5859463" y="4291013"/>
          <p14:tracePt t="225090" x="5859463" y="4314825"/>
          <p14:tracePt t="225097" x="5859463" y="4322763"/>
          <p14:tracePt t="225105" x="5859463" y="4338638"/>
          <p14:tracePt t="225113" x="5859463" y="4346575"/>
          <p14:tracePt t="225121" x="5859463" y="4362450"/>
          <p14:tracePt t="225129" x="5859463" y="4370388"/>
          <p14:tracePt t="225137" x="5859463" y="4378325"/>
          <p14:tracePt t="225145" x="5859463" y="4386263"/>
          <p14:tracePt t="225153" x="5859463" y="4394200"/>
          <p14:tracePt t="225161" x="5859463" y="4402138"/>
          <p14:tracePt t="225169" x="5859463" y="4418013"/>
          <p14:tracePt t="225185" x="5859463" y="4425950"/>
          <p14:tracePt t="225196" x="5859463" y="4441825"/>
          <p14:tracePt t="225210" x="5859463" y="4449763"/>
          <p14:tracePt t="225217" x="5859463" y="4465638"/>
          <p14:tracePt t="225233" x="5851525" y="4481513"/>
          <p14:tracePt t="225241" x="5851525" y="4489450"/>
          <p14:tracePt t="225249" x="5851525" y="4505325"/>
          <p14:tracePt t="225258" x="5843588" y="4513263"/>
          <p14:tracePt t="225265" x="5843588" y="4521200"/>
          <p14:tracePt t="225273" x="5843588" y="4529138"/>
          <p14:tracePt t="225281" x="5835650" y="4537075"/>
          <p14:tracePt t="225290" x="5835650" y="4545013"/>
          <p14:tracePt t="225306" x="5827713" y="4552950"/>
          <p14:tracePt t="225394" x="5835650" y="4552950"/>
          <p14:tracePt t="225402" x="5843588" y="4545013"/>
          <p14:tracePt t="225418" x="5851525" y="4545013"/>
          <p14:tracePt t="225433" x="5859463" y="4537075"/>
          <p14:tracePt t="225441" x="5867400" y="4529138"/>
          <p14:tracePt t="225449" x="5875338" y="4521200"/>
          <p14:tracePt t="225456" x="5883275" y="4513263"/>
          <p14:tracePt t="225465" x="5915025" y="4489450"/>
          <p14:tracePt t="225476" x="5946775" y="4457700"/>
          <p14:tracePt t="225481" x="5962650" y="4441825"/>
          <p14:tracePt t="225697" x="5899150" y="4425950"/>
          <p14:tracePt t="225705" x="5891213" y="4418013"/>
          <p14:tracePt t="225713" x="5883275" y="4418013"/>
          <p14:tracePt t="225745" x="5867400" y="4418013"/>
          <p14:tracePt t="225761" x="5859463" y="4418013"/>
          <p14:tracePt t="225769" x="5851525" y="4425950"/>
          <p14:tracePt t="225777" x="5835650" y="4433888"/>
          <p14:tracePt t="225785" x="5827713" y="4449763"/>
          <p14:tracePt t="225794" x="5803900" y="4449763"/>
          <p14:tracePt t="225801" x="5788025" y="4457700"/>
          <p14:tracePt t="225809" x="5772150" y="4465638"/>
          <p14:tracePt t="225817" x="5748338" y="4489450"/>
          <p14:tracePt t="225825" x="5740400" y="4497388"/>
          <p14:tracePt t="225833" x="5716588" y="4513263"/>
          <p14:tracePt t="225841" x="5659438" y="4560888"/>
          <p14:tracePt t="225849" x="5611813" y="4649788"/>
          <p14:tracePt t="225857" x="5564188" y="4721225"/>
          <p14:tracePt t="225866" x="5500688" y="4800600"/>
          <p14:tracePt t="225877" x="5421313" y="4935538"/>
          <p14:tracePt t="225881" x="5397500" y="4976813"/>
          <p14:tracePt t="225888" x="5389563" y="5016500"/>
          <p14:tracePt t="225897" x="5381625" y="5040313"/>
          <p14:tracePt t="225907" x="5373688" y="5064125"/>
          <p14:tracePt t="226030" x="5381625" y="5064125"/>
          <p14:tracePt t="226042" x="5389563" y="5064125"/>
          <p14:tracePt t="226051" x="5389563" y="5056188"/>
          <p14:tracePt t="226057" x="5397500" y="5056188"/>
          <p14:tracePt t="226073" x="5405438" y="5048250"/>
          <p14:tracePt t="226097" x="5413375" y="5032375"/>
          <p14:tracePt t="226113" x="5413375" y="5024438"/>
          <p14:tracePt t="226129" x="5413375" y="5016500"/>
          <p14:tracePt t="226137" x="5421313" y="5008563"/>
          <p14:tracePt t="226257" x="5421313" y="5024438"/>
          <p14:tracePt t="226265" x="5421313" y="5048250"/>
          <p14:tracePt t="226273" x="5421313" y="5064125"/>
          <p14:tracePt t="226281" x="5421313" y="5080000"/>
          <p14:tracePt t="226289" x="5421313" y="5087938"/>
          <p14:tracePt t="226297" x="5421313" y="5103813"/>
          <p14:tracePt t="226306" x="5421313" y="5111750"/>
          <p14:tracePt t="226313" x="5421313" y="5119688"/>
          <p14:tracePt t="226438" x="5405438" y="5119688"/>
          <p14:tracePt t="226444" x="5389563" y="5119688"/>
          <p14:tracePt t="226450" x="5381625" y="5119688"/>
          <p14:tracePt t="226458" x="5373688" y="5119688"/>
          <p14:tracePt t="226465" x="5365750" y="5119688"/>
          <p14:tracePt t="226488" x="5349875" y="5119688"/>
          <p14:tracePt t="226490" x="5341938" y="5119688"/>
          <p14:tracePt t="226505" x="5326063" y="5119688"/>
          <p14:tracePt t="226513" x="5326063" y="5127625"/>
          <p14:tracePt t="226521" x="5310188" y="5127625"/>
          <p14:tracePt t="226529" x="5292725" y="5127625"/>
          <p14:tracePt t="226538" x="5292725" y="5135563"/>
          <p14:tracePt t="226545" x="5284788" y="5143500"/>
          <p14:tracePt t="226554" x="5284788" y="5151438"/>
          <p14:tracePt t="226561" x="5276850" y="5151438"/>
          <p14:tracePt t="226570" x="5276850" y="5159375"/>
          <p14:tracePt t="226658" x="5284788" y="5159375"/>
          <p14:tracePt t="226666" x="5284788" y="5151438"/>
          <p14:tracePt t="226674" x="5292725" y="5143500"/>
          <p14:tracePt t="226682" x="5292725" y="5135563"/>
          <p14:tracePt t="226690" x="5310188" y="5119688"/>
          <p14:tracePt t="226697" x="5318125" y="5103813"/>
          <p14:tracePt t="226705" x="5318125" y="5095875"/>
          <p14:tracePt t="226713" x="5326063" y="5087938"/>
          <p14:tracePt t="226720" x="5326063" y="5080000"/>
          <p14:tracePt t="226738" x="5326063" y="5072063"/>
          <p14:tracePt t="226754" x="5326063" y="5064125"/>
          <p14:tracePt t="226770" x="5326063" y="5048250"/>
          <p14:tracePt t="226777" x="5334000" y="5032375"/>
          <p14:tracePt t="226790" x="5349875" y="5024438"/>
          <p14:tracePt t="226792" x="5357813" y="4976813"/>
          <p14:tracePt t="226806" x="5381625" y="4935538"/>
          <p14:tracePt t="226812" x="5397500" y="4856163"/>
          <p14:tracePt t="226818" x="5413375" y="4800600"/>
          <p14:tracePt t="226825" x="5421313" y="4800600"/>
          <p14:tracePt t="226914" x="5429250" y="4800600"/>
          <p14:tracePt t="226921" x="5437188" y="4792663"/>
          <p14:tracePt t="226929" x="5445125" y="4784725"/>
          <p14:tracePt t="226937" x="5461000" y="4768850"/>
          <p14:tracePt t="226945" x="5461000" y="4760913"/>
          <p14:tracePt t="226954" x="5461000" y="4752975"/>
          <p14:tracePt t="226970" x="5461000" y="4745038"/>
          <p14:tracePt t="226977" x="5461000" y="4729163"/>
          <p14:tracePt t="226985" x="5461000" y="4713288"/>
          <p14:tracePt t="226993" x="5461000" y="4705350"/>
          <p14:tracePt t="227002" x="5461000" y="4697413"/>
          <p14:tracePt t="227065" x="5453063" y="4697413"/>
          <p14:tracePt t="227073" x="5437188" y="4697413"/>
          <p14:tracePt t="227081" x="5405438" y="4705350"/>
          <p14:tracePt t="227089" x="5341938" y="4737100"/>
          <p14:tracePt t="227097" x="5260975" y="4752975"/>
          <p14:tracePt t="227105" x="5126038" y="4848225"/>
          <p14:tracePt t="227113" x="4943475" y="4935538"/>
          <p14:tracePt t="227123" x="4775200" y="5032375"/>
          <p14:tracePt t="227129" x="4584700" y="5143500"/>
          <p14:tracePt t="227136" x="4408488" y="5351463"/>
          <p14:tracePt t="227145" x="4225925" y="5494338"/>
          <p14:tracePt t="227154" x="4057650" y="5678488"/>
          <p14:tracePt t="227161" x="3954463" y="5861050"/>
          <p14:tracePt t="227170" x="3898900" y="5964238"/>
          <p14:tracePt t="227177" x="3867150" y="6045200"/>
          <p14:tracePt t="227185" x="3851275" y="6100763"/>
          <p14:tracePt t="227193" x="3851275" y="6132513"/>
          <p14:tracePt t="227201" x="3843338" y="6148388"/>
          <p14:tracePt t="227330" x="3851275" y="6148388"/>
          <p14:tracePt t="227345" x="3859213" y="6148388"/>
          <p14:tracePt t="227361" x="3867150" y="6148388"/>
          <p14:tracePt t="227369" x="3875088" y="6148388"/>
          <p14:tracePt t="227377" x="3875088" y="6140450"/>
          <p14:tracePt t="227386" x="3883025" y="6132513"/>
          <p14:tracePt t="227401" x="3883025" y="6124575"/>
          <p14:tracePt t="227409" x="3883025" y="6116638"/>
          <p14:tracePt t="227417" x="3890963" y="6108700"/>
          <p14:tracePt t="227425" x="3898900" y="6108700"/>
          <p14:tracePt t="227433" x="3906838" y="6092825"/>
          <p14:tracePt t="227441" x="3914775" y="6076950"/>
          <p14:tracePt t="227450" x="3914775" y="6069013"/>
          <p14:tracePt t="227457" x="3922713" y="6061075"/>
          <p14:tracePt t="227473" x="3930650" y="6037263"/>
          <p14:tracePt t="227481" x="3938588" y="6029325"/>
          <p14:tracePt t="227497" x="3938588" y="6021388"/>
          <p14:tracePt t="227521" x="3946525" y="6021388"/>
          <p14:tracePt t="227593" x="3954463" y="6021388"/>
          <p14:tracePt t="227658" x="3954463" y="6013450"/>
          <p14:tracePt t="227665" x="3962400" y="6013450"/>
          <p14:tracePt t="227673" x="3962400" y="6005513"/>
          <p14:tracePt t="227681" x="3962400" y="5995988"/>
          <p14:tracePt t="227689" x="3970338" y="5995988"/>
          <p14:tracePt t="227705" x="3970338" y="5988050"/>
          <p14:tracePt t="227721" x="3986213" y="5988050"/>
          <p14:tracePt t="227729" x="3986213" y="5980113"/>
          <p14:tracePt t="227737" x="3994150" y="5972175"/>
          <p14:tracePt t="227745" x="4002088" y="5964238"/>
          <p14:tracePt t="227761" x="4010025" y="5956300"/>
          <p14:tracePt t="227770" x="4017963" y="5948363"/>
          <p14:tracePt t="227777" x="4025900" y="5948363"/>
          <p14:tracePt t="227786" x="4033838" y="5932488"/>
          <p14:tracePt t="227794" x="4057650" y="5932488"/>
          <p14:tracePt t="227802" x="4065588" y="5932488"/>
          <p14:tracePt t="227809" x="4081463" y="5924550"/>
          <p14:tracePt t="227817" x="4089400" y="5916613"/>
          <p14:tracePt t="227825" x="4097338" y="5916613"/>
          <p14:tracePt t="227833" x="4121150" y="5908675"/>
          <p14:tracePt t="227842" x="4144963" y="5900738"/>
          <p14:tracePt t="227849" x="4210050" y="5892800"/>
          <p14:tracePt t="227857" x="4281488" y="5892800"/>
          <p14:tracePt t="227865" x="4424363" y="5892800"/>
          <p14:tracePt t="227873" x="4543425" y="5892800"/>
          <p14:tracePt t="227881" x="4672013" y="5892800"/>
          <p14:tracePt t="227889" x="4910138" y="5892800"/>
          <p14:tracePt t="227897" x="5062538" y="5892800"/>
          <p14:tracePt t="227905" x="5326063" y="5892800"/>
          <p14:tracePt t="227913" x="5651500" y="5892800"/>
          <p14:tracePt t="227921" x="5883275" y="5892800"/>
          <p14:tracePt t="227929" x="6059488" y="5892800"/>
          <p14:tracePt t="227936" x="6257925" y="5892800"/>
          <p14:tracePt t="227945" x="6321425" y="5892800"/>
          <p14:tracePt t="227954" x="6392863" y="5884863"/>
          <p14:tracePt t="227961" x="6450013" y="5884863"/>
          <p14:tracePt t="227970" x="6465888" y="5884863"/>
          <p14:tracePt t="227977" x="6473825" y="5884863"/>
          <p14:tracePt t="228033" x="6481763" y="5884863"/>
          <p14:tracePt t="228049" x="6481763" y="5876925"/>
          <p14:tracePt t="228057" x="6489700" y="5876925"/>
          <p14:tracePt t="228065" x="6497638" y="5876925"/>
          <p14:tracePt t="228081" x="6497638" y="5868988"/>
          <p14:tracePt t="228097" x="6505575" y="5868988"/>
          <p14:tracePt t="228121" x="6513513" y="5861050"/>
          <p14:tracePt t="228137" x="6521450" y="5861050"/>
          <p14:tracePt t="228145" x="6529388" y="5853113"/>
          <p14:tracePt t="228149" x="6529388" y="5845175"/>
          <p14:tracePt t="228169" x="6537325" y="5837238"/>
          <p14:tracePt t="228177" x="6537325" y="5829300"/>
          <p14:tracePt t="228186" x="6553200" y="5821363"/>
          <p14:tracePt t="228193" x="6553200" y="5805488"/>
          <p14:tracePt t="228202" x="6561138" y="5805488"/>
          <p14:tracePt t="228209" x="6561138" y="5797550"/>
          <p14:tracePt t="228217" x="6569075" y="5789613"/>
          <p14:tracePt t="228225" x="6577013" y="5781675"/>
          <p14:tracePt t="228241" x="6577013" y="5773738"/>
          <p14:tracePt t="228249" x="6584950" y="5773738"/>
          <p14:tracePt t="228257" x="6584950" y="5765800"/>
          <p14:tracePt t="228265" x="6584950" y="5757863"/>
          <p14:tracePt t="228273" x="6592888" y="5749925"/>
          <p14:tracePt t="228289" x="6600825" y="5741988"/>
          <p14:tracePt t="228302" x="6600825" y="5734050"/>
          <p14:tracePt t="228305" x="6600825" y="5726113"/>
          <p14:tracePt t="228313" x="6600825" y="5718175"/>
          <p14:tracePt t="228329" x="6600825" y="5710238"/>
          <p14:tracePt t="228337" x="6608763" y="5710238"/>
          <p14:tracePt t="228345" x="6608763" y="5702300"/>
          <p14:tracePt t="228353" x="6608763" y="5694363"/>
          <p14:tracePt t="228361" x="6616700" y="5686425"/>
          <p14:tracePt t="228369" x="6616700" y="5678488"/>
          <p14:tracePt t="228377" x="6616700" y="5670550"/>
          <p14:tracePt t="228386" x="6616700" y="5662613"/>
          <p14:tracePt t="228393" x="6624638" y="5653088"/>
          <p14:tracePt t="228402" x="6624638" y="5645150"/>
          <p14:tracePt t="228409" x="6624638" y="5629275"/>
          <p14:tracePt t="228418" x="6624638" y="5621338"/>
          <p14:tracePt t="228425" x="6624638" y="5613400"/>
          <p14:tracePt t="228433" x="6624638" y="5589588"/>
          <p14:tracePt t="228441" x="6632575" y="5573713"/>
          <p14:tracePt t="228455" x="6632575" y="5557838"/>
          <p14:tracePt t="228471" x="6632575" y="5541963"/>
          <p14:tracePt t="228474" x="6632575" y="5534025"/>
          <p14:tracePt t="228481" x="6632575" y="5526088"/>
          <p14:tracePt t="228489" x="6632575" y="5518150"/>
          <p14:tracePt t="228497" x="6640513" y="5510213"/>
          <p14:tracePt t="228505" x="6640513" y="5502275"/>
          <p14:tracePt t="228521" x="6640513" y="5494338"/>
          <p14:tracePt t="228537" x="6640513" y="5486400"/>
          <p14:tracePt t="228585" x="6640513" y="5478463"/>
          <p14:tracePt t="228618" x="6640513" y="5470525"/>
          <p14:tracePt t="228657" x="6648450" y="5470525"/>
          <p14:tracePt t="235138" x="6648450" y="5462588"/>
          <p14:tracePt t="235153" x="6656388" y="5462588"/>
          <p14:tracePt t="235346" x="6656388" y="5454650"/>
          <p14:tracePt t="235362" x="6656388" y="5446713"/>
          <p14:tracePt t="235369" x="6656388" y="5438775"/>
          <p14:tracePt t="235377" x="6656388" y="5430838"/>
          <p14:tracePt t="235387" x="6664325" y="5430838"/>
          <p14:tracePt t="235394" x="6664325" y="5422900"/>
          <p14:tracePt t="235418" x="6664325" y="5414963"/>
          <p14:tracePt t="235429" x="6664325" y="5407025"/>
          <p14:tracePt t="235441" x="6664325" y="5399088"/>
          <p14:tracePt t="235458" x="6664325" y="5383213"/>
          <p14:tracePt t="235474" x="6664325" y="5375275"/>
          <p14:tracePt t="235489" x="6664325" y="5359400"/>
          <p14:tracePt t="235505" x="6656388" y="5335588"/>
          <p14:tracePt t="235521" x="6640513" y="5319713"/>
          <p14:tracePt t="235538" x="6632575" y="5310188"/>
          <p14:tracePt t="235545" x="6624638" y="5302250"/>
          <p14:tracePt t="235554" x="6616700" y="5278438"/>
          <p14:tracePt t="235569" x="6577013" y="5270500"/>
          <p14:tracePt t="235577" x="6545263" y="5262563"/>
          <p14:tracePt t="235585" x="6529388" y="5254625"/>
          <p14:tracePt t="235593" x="6513513" y="5246688"/>
          <p14:tracePt t="235602" x="6497638" y="5238750"/>
          <p14:tracePt t="235609" x="6489700" y="5238750"/>
          <p14:tracePt t="235618" x="6489700" y="5230813"/>
          <p14:tracePt t="235913" x="6481763" y="5230813"/>
          <p14:tracePt t="235921" x="6481763" y="5238750"/>
          <p14:tracePt t="235929" x="6481763" y="5246688"/>
          <p14:tracePt t="235937" x="6473825" y="5254625"/>
          <p14:tracePt t="235946" x="6473825" y="5262563"/>
          <p14:tracePt t="235953" x="6473825" y="5270500"/>
          <p14:tracePt t="235969" x="6465888" y="5278438"/>
          <p14:tracePt t="235985" x="6481763" y="5278438"/>
          <p14:tracePt t="235993" x="6505575" y="5286375"/>
          <p14:tracePt t="236107" x="6513513" y="5302250"/>
          <p14:tracePt t="236113" x="6521450" y="5310188"/>
          <p14:tracePt t="236121" x="6521450" y="5319713"/>
          <p14:tracePt t="236145" x="6513513" y="5335588"/>
          <p14:tracePt t="236178" x="6497638" y="5335588"/>
          <p14:tracePt t="236185" x="6489700" y="5335588"/>
          <p14:tracePt t="236194" x="6481763" y="5335588"/>
          <p14:tracePt t="236202" x="6473825" y="5335588"/>
          <p14:tracePt t="236209" x="6457950" y="5335588"/>
          <p14:tracePt t="236217" x="6434138" y="5335588"/>
          <p14:tracePt t="236225" x="6418263" y="5335588"/>
          <p14:tracePt t="236233" x="6329363" y="5335588"/>
          <p14:tracePt t="236241" x="6242050" y="5335588"/>
          <p14:tracePt t="236249" x="6146800" y="5335588"/>
          <p14:tracePt t="236257" x="6075363" y="5335588"/>
          <p14:tracePt t="236265" x="5954713" y="5335588"/>
          <p14:tracePt t="236273" x="5843588" y="5335588"/>
          <p14:tracePt t="236281" x="5732463" y="5310188"/>
          <p14:tracePt t="236289" x="5619750" y="5302250"/>
          <p14:tracePt t="236298" x="5492750" y="5286375"/>
          <p14:tracePt t="236305" x="5476875" y="5278438"/>
          <p14:tracePt t="236313" x="5453063" y="5262563"/>
          <p14:tracePt t="236321" x="5453063" y="5254625"/>
          <p14:tracePt t="236330" x="5445125" y="5238750"/>
          <p14:tracePt t="236337" x="5445125" y="5230813"/>
          <p14:tracePt t="236346" x="5445125" y="5207000"/>
          <p14:tracePt t="236354" x="5445125" y="5151438"/>
          <p14:tracePt t="236361" x="5445125" y="5103813"/>
          <p14:tracePt t="236369" x="5445125" y="5024438"/>
          <p14:tracePt t="236377" x="5445125" y="4959350"/>
          <p14:tracePt t="236386" x="5445125" y="4879975"/>
          <p14:tracePt t="236393" x="5445125" y="4824413"/>
          <p14:tracePt t="236402" x="5445125" y="4760913"/>
          <p14:tracePt t="236409" x="5445125" y="4745038"/>
          <p14:tracePt t="236417" x="5445125" y="4697413"/>
          <p14:tracePt t="236425" x="5445125" y="4681538"/>
          <p14:tracePt t="236433" x="5445125" y="4665663"/>
          <p14:tracePt t="236442" x="5453063" y="4641850"/>
          <p14:tracePt t="236449" x="5461000" y="4624388"/>
          <p14:tracePt t="236457" x="5468938" y="4616450"/>
          <p14:tracePt t="236465" x="5476875" y="4600575"/>
          <p14:tracePt t="236480" x="5484813" y="4584700"/>
          <p14:tracePt t="236481" x="5492750" y="4576763"/>
          <p14:tracePt t="236489" x="5500688" y="4560888"/>
          <p14:tracePt t="236499" x="5508625" y="4529138"/>
          <p14:tracePt t="236505" x="5516563" y="4513263"/>
          <p14:tracePt t="236514" x="5524500" y="4513263"/>
          <p14:tracePt t="236521" x="5524500" y="4497388"/>
          <p14:tracePt t="236529" x="5532438" y="4497388"/>
          <p14:tracePt t="236537" x="5532438" y="4489450"/>
          <p14:tracePt t="236545" x="5540375" y="4489450"/>
          <p14:tracePt t="236553" x="5548313" y="4489450"/>
          <p14:tracePt t="236562" x="5548313" y="4481513"/>
          <p14:tracePt t="236578" x="5548313" y="4473575"/>
          <p14:tracePt t="236586" x="5556250" y="4473575"/>
          <p14:tracePt t="236593" x="5556250" y="4465638"/>
          <p14:tracePt t="236625" x="5564188" y="4457700"/>
          <p14:tracePt t="236641" x="5572125" y="4457700"/>
          <p14:tracePt t="236649" x="5580063" y="4449763"/>
          <p14:tracePt t="236657" x="5588000" y="4441825"/>
          <p14:tracePt t="236665" x="5603875" y="4433888"/>
          <p14:tracePt t="236673" x="5611813" y="4425950"/>
          <p14:tracePt t="236681" x="5676900" y="4402138"/>
          <p14:tracePt t="236690" x="5748338" y="4386263"/>
          <p14:tracePt t="236697" x="5764213" y="4378325"/>
          <p14:tracePt t="236705" x="5780088" y="4370388"/>
          <p14:tracePt t="236714" x="5819775" y="4362450"/>
          <p14:tracePt t="236721" x="5827713" y="4362450"/>
          <p14:tracePt t="236729" x="5835650" y="4362450"/>
          <p14:tracePt t="236835" x="5843588" y="4362450"/>
          <p14:tracePt t="236843" x="5851525" y="4354513"/>
          <p14:tracePt t="236865" x="5859463" y="4354513"/>
          <p14:tracePt t="236881" x="5867400" y="4346575"/>
          <p14:tracePt t="236889" x="5867400" y="4338638"/>
          <p14:tracePt t="236898" x="5883275" y="4338638"/>
          <p14:tracePt t="236905" x="5899150" y="4338638"/>
          <p14:tracePt t="236912" x="5907088" y="4330700"/>
          <p14:tracePt t="236921" x="5922963" y="4322763"/>
          <p14:tracePt t="236928" x="5930900" y="4322763"/>
          <p14:tracePt t="236941" x="5946775" y="4306888"/>
          <p14:tracePt t="236946" x="5962650" y="4298950"/>
          <p14:tracePt t="236953" x="5978525" y="4291013"/>
          <p14:tracePt t="236962" x="5986463" y="4281488"/>
          <p14:tracePt t="236970" x="6002338" y="4281488"/>
          <p14:tracePt t="236977" x="6010275" y="4265613"/>
          <p14:tracePt t="236985" x="6018213" y="4265613"/>
          <p14:tracePt t="237009" x="6018213" y="4257675"/>
          <p14:tracePt t="237017" x="6026150" y="4249738"/>
          <p14:tracePt t="237033" x="6034088" y="4241800"/>
          <p14:tracePt t="237065" x="6034088" y="4233863"/>
          <p14:tracePt t="237233" x="6043613" y="4233863"/>
          <p14:tracePt t="237245" x="6051550" y="4241800"/>
          <p14:tracePt t="237257" x="6067425" y="4249738"/>
          <p14:tracePt t="237265" x="6091238" y="4257675"/>
          <p14:tracePt t="237273" x="6099175" y="4257675"/>
          <p14:tracePt t="237281" x="6122988" y="4257675"/>
          <p14:tracePt t="237289" x="6130925" y="4257675"/>
          <p14:tracePt t="237297" x="6146800" y="4257675"/>
          <p14:tracePt t="237305" x="6154738" y="4257675"/>
          <p14:tracePt t="237313" x="6162675" y="4257675"/>
          <p14:tracePt t="237328" x="6178550" y="4257675"/>
          <p14:tracePt t="237353" x="6186488" y="4249738"/>
          <p14:tracePt t="237397" x="6194425" y="4249738"/>
          <p14:tracePt t="237417" x="6194425" y="4241800"/>
          <p14:tracePt t="237466" x="6194425" y="4233863"/>
          <p14:tracePt t="237570" x="6194425" y="4225925"/>
          <p14:tracePt t="238618" x="6194425" y="4233863"/>
          <p14:tracePt t="238625" x="6194425" y="4249738"/>
          <p14:tracePt t="238633" x="6194425" y="4257675"/>
          <p14:tracePt t="238649" x="6194425" y="4281488"/>
          <p14:tracePt t="238657" x="6194425" y="4291013"/>
          <p14:tracePt t="238665" x="6194425" y="4298950"/>
          <p14:tracePt t="238673" x="6194425" y="4322763"/>
          <p14:tracePt t="238681" x="6194425" y="4330700"/>
          <p14:tracePt t="238690" x="6194425" y="4338638"/>
          <p14:tracePt t="238697" x="6194425" y="4346575"/>
          <p14:tracePt t="238713" x="6194425" y="4354513"/>
          <p14:tracePt t="238721" x="6194425" y="4362450"/>
          <p14:tracePt t="238730" x="6194425" y="4370388"/>
          <p14:tracePt t="238746" x="6194425" y="4378325"/>
          <p14:tracePt t="238761" x="6194425" y="4386263"/>
          <p14:tracePt t="238769" x="6194425" y="4394200"/>
          <p14:tracePt t="238787" x="6194425" y="4402138"/>
          <p14:tracePt t="238802" x="6202363" y="4418013"/>
          <p14:tracePt t="238817" x="6202363" y="4441825"/>
          <p14:tracePt t="238825" x="6210300" y="4449763"/>
          <p14:tracePt t="238833" x="6218238" y="4465638"/>
          <p14:tracePt t="238841" x="6226175" y="4521200"/>
          <p14:tracePt t="238849" x="6226175" y="4537075"/>
          <p14:tracePt t="238857" x="6234113" y="4545013"/>
          <p14:tracePt t="238865" x="6242050" y="4568825"/>
          <p14:tracePt t="238873" x="6242050" y="4584700"/>
          <p14:tracePt t="238881" x="6242050" y="4600575"/>
          <p14:tracePt t="238889" x="6242050" y="4608513"/>
          <p14:tracePt t="238897" x="6249988" y="4616450"/>
          <p14:tracePt t="238905" x="6249988" y="4624388"/>
          <p14:tracePt t="238945" x="6257925" y="4633913"/>
          <p14:tracePt t="238961" x="6257925" y="4641850"/>
          <p14:tracePt t="238969" x="6257925" y="4649788"/>
          <p14:tracePt t="238977" x="6257925" y="4657725"/>
          <p14:tracePt t="239042" x="6226175" y="4673600"/>
          <p14:tracePt t="239050" x="6202363" y="4673600"/>
          <p14:tracePt t="239058" x="6170613" y="4681538"/>
          <p14:tracePt t="239065" x="6091238" y="4681538"/>
          <p14:tracePt t="239074" x="5978525" y="4681538"/>
          <p14:tracePt t="239081" x="5795963" y="4689475"/>
          <p14:tracePt t="239089" x="5667375" y="4689475"/>
          <p14:tracePt t="239097" x="5421313" y="4681538"/>
          <p14:tracePt t="239105" x="5229225" y="4681538"/>
          <p14:tracePt t="239113" x="4967288" y="4681538"/>
          <p14:tracePt t="239121" x="4814888" y="4681538"/>
          <p14:tracePt t="239130" x="4751388" y="4673600"/>
          <p14:tracePt t="239137" x="4703763" y="4673600"/>
          <p14:tracePt t="239146" x="4624388" y="4665663"/>
          <p14:tracePt t="239153" x="4608513" y="4665663"/>
          <p14:tracePt t="239169" x="4600575" y="4665663"/>
          <p14:tracePt t="239201" x="4600575" y="4673600"/>
          <p14:tracePt t="239209" x="4592638" y="4673600"/>
          <p14:tracePt t="239217" x="4584700" y="4681538"/>
          <p14:tracePt t="239225" x="4567238" y="4689475"/>
          <p14:tracePt t="239233" x="4535488" y="4705350"/>
          <p14:tracePt t="239241" x="4519613" y="4713288"/>
          <p14:tracePt t="239249" x="4503738" y="4737100"/>
          <p14:tracePt t="239257" x="4448175" y="4752975"/>
          <p14:tracePt t="239265" x="4432300" y="4760913"/>
          <p14:tracePt t="239273" x="4360863" y="4776788"/>
          <p14:tracePt t="239281" x="4352925" y="4784725"/>
          <p14:tracePt t="239289" x="4321175" y="4800600"/>
          <p14:tracePt t="239297" x="4297363" y="4808538"/>
          <p14:tracePt t="239305" x="4249738" y="4824413"/>
          <p14:tracePt t="239314" x="4217988" y="4824413"/>
          <p14:tracePt t="239321" x="4200525" y="4832350"/>
          <p14:tracePt t="239338" x="4192588" y="4840288"/>
          <p14:tracePt t="239426" x="4192588" y="4832350"/>
          <p14:tracePt t="239434" x="4192588" y="4824413"/>
          <p14:tracePt t="239458" x="4192588" y="4816475"/>
          <p14:tracePt t="239473" x="4192588" y="4808538"/>
          <p14:tracePt t="239489" x="4192588" y="4800600"/>
          <p14:tracePt t="239497" x="4192588" y="4792663"/>
          <p14:tracePt t="239505" x="4200525" y="4792663"/>
          <p14:tracePt t="239513" x="4210050" y="4784725"/>
          <p14:tracePt t="239531" x="4217988" y="4784725"/>
          <p14:tracePt t="239537" x="4225925" y="4776788"/>
          <p14:tracePt t="239546" x="4233863" y="4768850"/>
          <p14:tracePt t="239553" x="4257675" y="4768850"/>
          <p14:tracePt t="239562" x="4281488" y="4768850"/>
          <p14:tracePt t="239569" x="4321175" y="4768850"/>
          <p14:tracePt t="239578" x="4400550" y="4768850"/>
          <p14:tracePt t="239585" x="4432300" y="4768850"/>
          <p14:tracePt t="239593" x="4479925" y="4768850"/>
          <p14:tracePt t="239601" x="4527550" y="4768850"/>
          <p14:tracePt t="239609" x="4567238" y="4768850"/>
          <p14:tracePt t="239617" x="4584700" y="4768850"/>
          <p14:tracePt t="239625" x="4592638" y="4768850"/>
          <p14:tracePt t="239633" x="4600575" y="4768850"/>
          <p14:tracePt t="239723" x="4608513" y="4768850"/>
          <p14:tracePt t="239737" x="4608513" y="4760913"/>
          <p14:tracePt t="239769" x="4608513" y="4752975"/>
          <p14:tracePt t="239801" x="4624388" y="4752975"/>
          <p14:tracePt t="239821" x="4632325" y="4752975"/>
          <p14:tracePt t="239833" x="4648200" y="4745038"/>
          <p14:tracePt t="239849" x="4672013" y="4745038"/>
          <p14:tracePt t="239857" x="4687888" y="4745038"/>
          <p14:tracePt t="239865" x="4695825" y="4745038"/>
          <p14:tracePt t="239873" x="4767263" y="4745038"/>
          <p14:tracePt t="239881" x="4806950" y="4737100"/>
          <p14:tracePt t="239889" x="4910138" y="4737100"/>
          <p14:tracePt t="239897" x="4999038" y="4737100"/>
          <p14:tracePt t="239909" x="5094288" y="4737100"/>
          <p14:tracePt t="239917" x="5165725" y="4737100"/>
          <p14:tracePt t="239921" x="5341938" y="4737100"/>
          <p14:tracePt t="239929" x="5461000" y="4737100"/>
          <p14:tracePt t="239939" x="5564188" y="4752975"/>
          <p14:tracePt t="239945" x="5651500" y="4760913"/>
          <p14:tracePt t="239953" x="5716588" y="4760913"/>
          <p14:tracePt t="239962" x="5732463" y="4760913"/>
          <p14:tracePt t="239973" x="5756275" y="4760913"/>
          <p14:tracePt t="239978" x="5764213" y="4760913"/>
          <p14:tracePt t="240153" x="5764213" y="4768850"/>
          <p14:tracePt t="240169" x="5756275" y="4768850"/>
          <p14:tracePt t="240177" x="5740400" y="4768850"/>
          <p14:tracePt t="240185" x="5732463" y="4768850"/>
          <p14:tracePt t="240200" x="5724525" y="4768850"/>
          <p14:tracePt t="240209" x="5716588" y="4768850"/>
          <p14:tracePt t="240738" x="5716588" y="4776788"/>
          <p14:tracePt t="241312" x="5708650" y="4776788"/>
          <p14:tracePt t="241321" x="5700713" y="4784725"/>
          <p14:tracePt t="241329" x="5684838" y="4824413"/>
          <p14:tracePt t="241337" x="5667375" y="4879975"/>
          <p14:tracePt t="241345" x="5651500" y="4951413"/>
          <p14:tracePt t="241353" x="5635625" y="5024438"/>
          <p14:tracePt t="241361" x="5588000" y="5151438"/>
          <p14:tracePt t="241369" x="5572125" y="5191125"/>
          <p14:tracePt t="241377" x="5540375" y="5238750"/>
          <p14:tracePt t="241385" x="5540375" y="5246688"/>
          <p14:tracePt t="241393" x="5532438" y="5254625"/>
          <p14:tracePt t="241401" x="5532438" y="5262563"/>
          <p14:tracePt t="241571" x="5532438" y="5270500"/>
          <p14:tracePt t="241617" x="5532438" y="5278438"/>
          <p14:tracePt t="241649" x="5532438" y="5286375"/>
          <p14:tracePt t="241673" x="5532438" y="5294313"/>
          <p14:tracePt t="241705" x="5540375" y="5294313"/>
          <p14:tracePt t="241713" x="5548313" y="5294313"/>
          <p14:tracePt t="241721" x="5556250" y="5294313"/>
          <p14:tracePt t="241729" x="5572125" y="5294313"/>
          <p14:tracePt t="241737" x="5595938" y="5286375"/>
          <p14:tracePt t="241745" x="5635625" y="5270500"/>
          <p14:tracePt t="241753" x="5651500" y="5254625"/>
          <p14:tracePt t="241761" x="5700713" y="5246688"/>
          <p14:tracePt t="241769" x="5716588" y="5230813"/>
          <p14:tracePt t="241777" x="5732463" y="5222875"/>
          <p14:tracePt t="241785" x="5740400" y="5214938"/>
          <p14:tracePt t="241793" x="5748338" y="5207000"/>
          <p14:tracePt t="241798" x="5748338" y="5199063"/>
          <p14:tracePt t="241817" x="5748338" y="5191125"/>
          <p14:tracePt t="241833" x="5748338" y="5183188"/>
          <p14:tracePt t="241905" x="5748338" y="5175250"/>
          <p14:tracePt t="241945" x="5740400" y="5175250"/>
          <p14:tracePt t="241961" x="5740400" y="5167313"/>
          <p14:tracePt t="241969" x="5732463" y="5167313"/>
          <p14:tracePt t="241978" x="5724525" y="5167313"/>
          <p14:tracePt t="241997" x="5708650" y="5151438"/>
          <p14:tracePt t="242018" x="5700713" y="5143500"/>
          <p14:tracePt t="242021" x="5692775" y="5143500"/>
          <p14:tracePt t="242033" x="5684838" y="5135563"/>
          <p14:tracePt t="242041" x="5684838" y="5127625"/>
          <p14:tracePt t="242057" x="5676900" y="5127625"/>
          <p14:tracePt t="242069" x="5676900" y="5119688"/>
          <p14:tracePt t="242109" x="5676900" y="5111750"/>
          <p14:tracePt t="242125" x="5667375" y="5103813"/>
          <p14:tracePt t="242133" x="5667375" y="5095875"/>
          <p14:tracePt t="242141" x="5667375" y="5087938"/>
          <p14:tracePt t="242153" x="5659438" y="5087938"/>
          <p14:tracePt t="242161" x="5659438" y="5080000"/>
          <p14:tracePt t="242189" x="5659438" y="5072063"/>
          <p14:tracePt t="242266" x="5667375" y="5064125"/>
          <p14:tracePt t="242273" x="5667375" y="5056188"/>
          <p14:tracePt t="242281" x="5676900" y="5048250"/>
          <p14:tracePt t="242289" x="5684838" y="5032375"/>
          <p14:tracePt t="242298" x="5692775" y="5032375"/>
          <p14:tracePt t="242305" x="5692775" y="5024438"/>
          <p14:tracePt t="242313" x="5700713" y="5024438"/>
          <p14:tracePt t="242321" x="5708650" y="5016500"/>
          <p14:tracePt t="242329" x="5708650" y="5008563"/>
          <p14:tracePt t="242337" x="5724525" y="5008563"/>
          <p14:tracePt t="242345" x="5732463" y="4992688"/>
          <p14:tracePt t="242353" x="5740400" y="4992688"/>
          <p14:tracePt t="242366" x="5756275" y="4984750"/>
          <p14:tracePt t="242373" x="5780088" y="4976813"/>
          <p14:tracePt t="242382" x="5819775" y="4967288"/>
          <p14:tracePt t="242389" x="5835650" y="4951413"/>
          <p14:tracePt t="242397" x="5859463" y="4943475"/>
          <p14:tracePt t="242409" x="5875338" y="4943475"/>
          <p14:tracePt t="242417" x="5915025" y="4935538"/>
          <p14:tracePt t="242425" x="5922963" y="4927600"/>
          <p14:tracePt t="242433" x="5930900" y="4927600"/>
          <p14:tracePt t="242441" x="5938838" y="4927600"/>
          <p14:tracePt t="242449" x="5938838" y="4919663"/>
          <p14:tracePt t="242457" x="5938838" y="4911725"/>
          <p14:tracePt t="242473" x="5946775" y="4911725"/>
          <p14:tracePt t="242485" x="5946775" y="4903788"/>
          <p14:tracePt t="242610" x="5930900" y="4903788"/>
          <p14:tracePt t="242617" x="5922963" y="4903788"/>
          <p14:tracePt t="242625" x="5915025" y="4903788"/>
          <p14:tracePt t="242633" x="5875338" y="4903788"/>
          <p14:tracePt t="242641" x="5851525" y="4903788"/>
          <p14:tracePt t="242649" x="5835650" y="4903788"/>
          <p14:tracePt t="242657" x="5795963" y="4903788"/>
          <p14:tracePt t="242665" x="5764213" y="4903788"/>
          <p14:tracePt t="242673" x="5748338" y="4903788"/>
          <p14:tracePt t="242682" x="5740400" y="4903788"/>
          <p14:tracePt t="242685" x="5732463" y="4903788"/>
          <p14:tracePt t="242693" x="5732463" y="4911725"/>
          <p14:tracePt t="242878" x="5724525" y="4919663"/>
          <p14:tracePt t="242893" x="5724525" y="4935538"/>
          <p14:tracePt t="242905" x="5724525" y="4943475"/>
          <p14:tracePt t="242913" x="5716588" y="4951413"/>
          <p14:tracePt t="242921" x="5700713" y="4984750"/>
          <p14:tracePt t="242929" x="5692775" y="5000625"/>
          <p14:tracePt t="242937" x="5684838" y="5048250"/>
          <p14:tracePt t="242945" x="5667375" y="5064125"/>
          <p14:tracePt t="242953" x="5643563" y="5087938"/>
          <p14:tracePt t="242962" x="5635625" y="5111750"/>
          <p14:tracePt t="242969" x="5619750" y="5119688"/>
          <p14:tracePt t="242979" x="5611813" y="5127625"/>
          <p14:tracePt t="242985" x="5603875" y="5135563"/>
          <p14:tracePt t="242993" x="5603875" y="5143500"/>
          <p14:tracePt t="243073" x="5603875" y="5151438"/>
          <p14:tracePt t="243081" x="5595938" y="5151438"/>
          <p14:tracePt t="243097" x="5588000" y="5151438"/>
          <p14:tracePt t="243182" x="5580063" y="5159375"/>
          <p14:tracePt t="243190" x="5580063" y="5167313"/>
          <p14:tracePt t="243197" x="5564188" y="5175250"/>
          <p14:tracePt t="243210" x="5556250" y="5183188"/>
          <p14:tracePt t="243217" x="5540375" y="5199063"/>
          <p14:tracePt t="243225" x="5532438" y="5230813"/>
          <p14:tracePt t="243233" x="5532438" y="5238750"/>
          <p14:tracePt t="243241" x="5524500" y="5343525"/>
          <p14:tracePt t="243249" x="5524500" y="5359400"/>
          <p14:tracePt t="243257" x="5516563" y="5399088"/>
          <p14:tracePt t="243265" x="5508625" y="5422900"/>
          <p14:tracePt t="243274" x="5508625" y="5430838"/>
          <p14:tracePt t="243281" x="5508625" y="5446713"/>
          <p14:tracePt t="243297" x="5508625" y="5454650"/>
          <p14:tracePt t="243365" x="5524500" y="5446713"/>
          <p14:tracePt t="243373" x="5540375" y="5438775"/>
          <p14:tracePt t="243381" x="5540375" y="5422900"/>
          <p14:tracePt t="243389" x="5548313" y="5414963"/>
          <p14:tracePt t="243397" x="5556250" y="5407025"/>
          <p14:tracePt t="243405" x="5564188" y="5407025"/>
          <p14:tracePt t="243413" x="5564188" y="5391150"/>
          <p14:tracePt t="243433" x="5564188" y="5383213"/>
          <p14:tracePt t="243530" x="5556250" y="5391150"/>
          <p14:tracePt t="243538" x="5556250" y="5407025"/>
          <p14:tracePt t="243545" x="5540375" y="5414963"/>
          <p14:tracePt t="243550" x="5540375" y="5422900"/>
          <p14:tracePt t="243557" x="5540375" y="5430838"/>
          <p14:tracePt t="243565" x="5532438" y="5438775"/>
          <p14:tracePt t="243573" x="5532438" y="5446713"/>
          <p14:tracePt t="243696" x="5540375" y="5446713"/>
          <p14:tracePt t="243742" x="5548313" y="5446713"/>
          <p14:tracePt t="243761" x="5556250" y="5446713"/>
          <p14:tracePt t="243886" x="5564188" y="5446713"/>
          <p14:tracePt t="243894" x="5564188" y="5454650"/>
          <p14:tracePt t="243901" x="5564188" y="5462588"/>
          <p14:tracePt t="243913" x="5564188" y="5518150"/>
          <p14:tracePt t="243918" x="5564188" y="5526088"/>
          <p14:tracePt t="243926" x="5564188" y="5541963"/>
          <p14:tracePt t="243933" x="5564188" y="5613400"/>
          <p14:tracePt t="243945" x="5564188" y="5653088"/>
          <p14:tracePt t="243953" x="5564188" y="5670550"/>
          <p14:tracePt t="243961" x="5556250" y="5694363"/>
          <p14:tracePt t="243969" x="5548313" y="5710238"/>
          <p14:tracePt t="243978" x="5532438" y="5726113"/>
          <p14:tracePt t="243985" x="5532438" y="5741988"/>
          <p14:tracePt t="243994" x="5524500" y="5749925"/>
          <p14:tracePt t="244001" x="5516563" y="5749925"/>
          <p14:tracePt t="244010" x="5516563" y="5757863"/>
          <p14:tracePt t="244021" x="5508625" y="5757863"/>
          <p14:tracePt t="244029" x="5500688" y="5757863"/>
          <p14:tracePt t="244037" x="5484813" y="5757863"/>
          <p14:tracePt t="244045" x="5476875" y="5757863"/>
          <p14:tracePt t="244054" x="5468938" y="5757863"/>
          <p14:tracePt t="244065" x="5461000" y="5757863"/>
          <p14:tracePt t="244069" x="5453063" y="5757863"/>
          <p14:tracePt t="244081" x="5437188" y="5757863"/>
          <p14:tracePt t="244089" x="5421313" y="5749925"/>
          <p14:tracePt t="244097" x="5389563" y="5734050"/>
          <p14:tracePt t="244105" x="5373688" y="5702300"/>
          <p14:tracePt t="244113" x="5357813" y="5694363"/>
          <p14:tracePt t="244121" x="5326063" y="5670550"/>
          <p14:tracePt t="244129" x="5310188" y="5645150"/>
          <p14:tracePt t="244137" x="5260975" y="5621338"/>
          <p14:tracePt t="244145" x="5229225" y="5573713"/>
          <p14:tracePt t="244149" x="5189538" y="5541963"/>
          <p14:tracePt t="244158" x="5173663" y="5526088"/>
          <p14:tracePt t="244166" x="5141913" y="5478463"/>
          <p14:tracePt t="244173" x="5118100" y="5446713"/>
          <p14:tracePt t="244181" x="5102225" y="5430838"/>
          <p14:tracePt t="244189" x="5094288" y="5414963"/>
          <p14:tracePt t="244197" x="5086350" y="5407025"/>
          <p14:tracePt t="244205" x="5086350" y="5399088"/>
          <p14:tracePt t="244217" x="5078413" y="5391150"/>
          <p14:tracePt t="244233" x="5078413" y="5383213"/>
          <p14:tracePt t="244241" x="5078413" y="5375275"/>
          <p14:tracePt t="244249" x="5078413" y="5367338"/>
          <p14:tracePt t="244265" x="5070475" y="5351463"/>
          <p14:tracePt t="244274" x="5070475" y="5335588"/>
          <p14:tracePt t="244281" x="5070475" y="5327650"/>
          <p14:tracePt t="244285" x="5070475" y="5319713"/>
          <p14:tracePt t="244293" x="5070475" y="5310188"/>
          <p14:tracePt t="244301" x="5070475" y="5294313"/>
          <p14:tracePt t="244309" x="5070475" y="5278438"/>
          <p14:tracePt t="244317" x="5070475" y="5270500"/>
          <p14:tracePt t="244326" x="5118100" y="5246688"/>
          <p14:tracePt t="244333" x="5118100" y="5230813"/>
          <p14:tracePt t="244342" x="5133975" y="5207000"/>
          <p14:tracePt t="244349" x="5141913" y="5191125"/>
          <p14:tracePt t="244357" x="5149850" y="5151438"/>
          <p14:tracePt t="244369" x="5165725" y="5127625"/>
          <p14:tracePt t="244377" x="5181600" y="5103813"/>
          <p14:tracePt t="244386" x="5189538" y="5087938"/>
          <p14:tracePt t="244393" x="5213350" y="5064125"/>
          <p14:tracePt t="244402" x="5229225" y="5048250"/>
          <p14:tracePt t="244409" x="5237163" y="5032375"/>
          <p14:tracePt t="244417" x="5253038" y="5032375"/>
          <p14:tracePt t="244421" x="5260975" y="5032375"/>
          <p14:tracePt t="244429" x="5284788" y="5024438"/>
          <p14:tracePt t="244437" x="5292725" y="5024438"/>
          <p14:tracePt t="244445" x="5310188" y="5024438"/>
          <p14:tracePt t="244453" x="5341938" y="5016500"/>
          <p14:tracePt t="244461" x="5357813" y="5016500"/>
          <p14:tracePt t="244469" x="5397500" y="5016500"/>
          <p14:tracePt t="244477" x="5421313" y="5016500"/>
          <p14:tracePt t="244485" x="5437188" y="5016500"/>
          <p14:tracePt t="244493" x="5453063" y="5016500"/>
          <p14:tracePt t="244502" x="5468938" y="5024438"/>
          <p14:tracePt t="244509" x="5476875" y="5024438"/>
          <p14:tracePt t="244517" x="5476875" y="5032375"/>
          <p14:tracePt t="244529" x="5484813" y="5032375"/>
          <p14:tracePt t="244606" x="5492750" y="5040313"/>
          <p14:tracePt t="244614" x="5492750" y="5048250"/>
          <p14:tracePt t="244644" x="5492750" y="5056188"/>
          <p14:tracePt t="244661" x="5492750" y="5064125"/>
          <p14:tracePt t="244684" x="5492750" y="5072063"/>
          <p14:tracePt t="244993" x="5500688" y="5072063"/>
          <p14:tracePt t="244997" x="5508625" y="5072063"/>
          <p14:tracePt t="245006" x="5532438" y="5072063"/>
          <p14:tracePt t="245013" x="5540375" y="5072063"/>
          <p14:tracePt t="245021" x="5635625" y="5072063"/>
          <p14:tracePt t="245029" x="5716588" y="5072063"/>
          <p14:tracePt t="245037" x="5811838" y="5072063"/>
          <p14:tracePt t="245045" x="5891213" y="5072063"/>
          <p14:tracePt t="245053" x="6043613" y="5087938"/>
          <p14:tracePt t="245061" x="6138863" y="5087938"/>
          <p14:tracePt t="245069" x="6329363" y="5103813"/>
          <p14:tracePt t="245077" x="6450013" y="5111750"/>
          <p14:tracePt t="245085" x="6545263" y="5127625"/>
          <p14:tracePt t="245097" x="6561138" y="5135563"/>
          <p14:tracePt t="245103" x="6608763" y="5143500"/>
          <p14:tracePt t="245113" x="6616700" y="5159375"/>
          <p14:tracePt t="245710" x="6624638" y="5159375"/>
          <p14:tracePt t="245718" x="6632575" y="5159375"/>
          <p14:tracePt t="245726" x="6632575" y="5151438"/>
          <p14:tracePt t="246767" x="6640513" y="5151438"/>
          <p14:tracePt t="246869" x="6648450" y="5151438"/>
          <p14:tracePt t="252288" x="6648450" y="5159375"/>
          <p14:tracePt t="252301" x="6648450" y="5167313"/>
          <p14:tracePt t="252309" x="6640513" y="5175250"/>
          <p14:tracePt t="252317" x="6640513" y="5183188"/>
          <p14:tracePt t="252326" x="6640513" y="5191125"/>
          <p14:tracePt t="252333" x="6632575" y="5191125"/>
          <p14:tracePt t="252342" x="6632575" y="5199063"/>
          <p14:tracePt t="252349" x="6632575" y="5222875"/>
          <p14:tracePt t="252366" x="6632575" y="5230813"/>
          <p14:tracePt t="252381" x="6624638" y="5238750"/>
          <p14:tracePt t="252389" x="6624638" y="5246688"/>
          <p14:tracePt t="252718" x="6632575" y="5246688"/>
          <p14:tracePt t="252758" x="6640513" y="5238750"/>
          <p14:tracePt t="252781" x="6648450" y="5238750"/>
          <p14:tracePt t="252813" x="6656388" y="5238750"/>
          <p14:tracePt t="252821" x="6656388" y="5230813"/>
          <p14:tracePt t="252861" x="6664325" y="5230813"/>
          <p14:tracePt t="252901" x="6672263" y="5230813"/>
          <p14:tracePt t="254097" x="6680200" y="5230813"/>
          <p14:tracePt t="254119" x="6688138" y="5230813"/>
          <p14:tracePt t="254303" x="6688138" y="5238750"/>
          <p14:tracePt t="254310" x="6688138" y="5246688"/>
          <p14:tracePt t="254325" x="6688138" y="5254625"/>
          <p14:tracePt t="254341" x="6688138" y="5262563"/>
          <p14:tracePt t="254357" x="6680200" y="5270500"/>
          <p14:tracePt t="254365" x="6672263" y="5278438"/>
          <p14:tracePt t="254373" x="6664325" y="5286375"/>
          <p14:tracePt t="254381" x="6648450" y="5294313"/>
          <p14:tracePt t="254389" x="6608763" y="5310188"/>
          <p14:tracePt t="254397" x="6553200" y="5327650"/>
          <p14:tracePt t="254405" x="6450013" y="5367338"/>
          <p14:tracePt t="254414" x="6313488" y="5391150"/>
          <p14:tracePt t="254421" x="6146800" y="5430838"/>
          <p14:tracePt t="254429" x="6026150" y="5438775"/>
          <p14:tracePt t="254437" x="5891213" y="5454650"/>
          <p14:tracePt t="254445" x="5700713" y="5454650"/>
          <p14:tracePt t="254453" x="5580063" y="5454650"/>
          <p14:tracePt t="254461" x="5453063" y="5454650"/>
          <p14:tracePt t="254477" x="5141913" y="5454650"/>
          <p14:tracePt t="254485" x="4983163" y="5454650"/>
          <p14:tracePt t="254493" x="4783138" y="5454650"/>
          <p14:tracePt t="254501" x="4632325" y="5454650"/>
          <p14:tracePt t="254509" x="4495800" y="5462588"/>
          <p14:tracePt t="254517" x="4297363" y="5462588"/>
          <p14:tracePt t="254525" x="4184650" y="5462588"/>
          <p14:tracePt t="254533" x="4057650" y="5462588"/>
          <p14:tracePt t="254542" x="3898900" y="5462588"/>
          <p14:tracePt t="254549" x="3802063" y="5462588"/>
          <p14:tracePt t="254558" x="3675063" y="5462588"/>
          <p14:tracePt t="254565" x="3516313" y="5462588"/>
          <p14:tracePt t="254573" x="3419475" y="5478463"/>
          <p14:tracePt t="254581" x="3316288" y="5486400"/>
          <p14:tracePt t="254589" x="3197225" y="5494338"/>
          <p14:tracePt t="254597" x="3165475" y="5502275"/>
          <p14:tracePt t="254605" x="3117850" y="5502275"/>
          <p14:tracePt t="254613" x="3092450" y="5502275"/>
          <p14:tracePt t="254621" x="3076575" y="5510213"/>
          <p14:tracePt t="254629" x="3068638" y="5510213"/>
          <p14:tracePt t="254637" x="3044825" y="5518150"/>
          <p14:tracePt t="254645" x="3028950" y="5518150"/>
          <p14:tracePt t="254653" x="3013075" y="5518150"/>
          <p14:tracePt t="254661" x="2989263" y="5526088"/>
          <p14:tracePt t="254669" x="2981325" y="5526088"/>
          <p14:tracePt t="254677" x="2965450" y="5526088"/>
          <p14:tracePt t="254685" x="2917825" y="5526088"/>
          <p14:tracePt t="254693" x="2894013" y="5526088"/>
          <p14:tracePt t="254701" x="2878138" y="5526088"/>
          <p14:tracePt t="254710" x="2870200" y="5526088"/>
          <p14:tracePt t="254717" x="2854325" y="5526088"/>
          <p14:tracePt t="254725" x="2838450" y="5526088"/>
          <p14:tracePt t="254733" x="2830513" y="5526088"/>
          <p14:tracePt t="254743" x="2814638" y="5526088"/>
          <p14:tracePt t="254749" x="2814638" y="5510213"/>
          <p14:tracePt t="254758" x="2806700" y="5510213"/>
          <p14:tracePt t="254765" x="2798763" y="5502275"/>
          <p14:tracePt t="254773" x="2782888" y="5502275"/>
          <p14:tracePt t="254781" x="2774950" y="5486400"/>
          <p14:tracePt t="254789" x="2741613" y="5486400"/>
          <p14:tracePt t="254797" x="2725738" y="5486400"/>
          <p14:tracePt t="254805" x="2701925" y="5486400"/>
          <p14:tracePt t="254813" x="2686050" y="5486400"/>
          <p14:tracePt t="254821" x="2678113" y="5478463"/>
          <p14:tracePt t="254829" x="2622550" y="5470525"/>
          <p14:tracePt t="254837" x="2590800" y="5470525"/>
          <p14:tracePt t="254845" x="2574925" y="5470525"/>
          <p14:tracePt t="254853" x="2527300" y="5470525"/>
          <p14:tracePt t="254861" x="2495550" y="5470525"/>
          <p14:tracePt t="254869" x="2479675" y="5470525"/>
          <p14:tracePt t="254878" x="2455863" y="5470525"/>
          <p14:tracePt t="254885" x="2439988" y="5470525"/>
          <p14:tracePt t="254893" x="2432050" y="5470525"/>
          <p14:tracePt t="254901" x="2408238" y="5486400"/>
          <p14:tracePt t="254909" x="2392363" y="5494338"/>
          <p14:tracePt t="254917" x="2392363" y="5526088"/>
          <p14:tracePt t="254925" x="2374900" y="5549900"/>
          <p14:tracePt t="254933" x="2351088" y="5597525"/>
          <p14:tracePt t="254942" x="2343150" y="5637213"/>
          <p14:tracePt t="254949" x="2335213" y="5678488"/>
          <p14:tracePt t="254958" x="2335213" y="5734050"/>
          <p14:tracePt t="254965" x="2327275" y="5765800"/>
          <p14:tracePt t="254974" x="2327275" y="5813425"/>
          <p14:tracePt t="254981" x="2327275" y="5837238"/>
          <p14:tracePt t="254997" x="2327275" y="5845175"/>
          <p14:tracePt t="255064" x="2335213" y="5845175"/>
          <p14:tracePt t="255069" x="2343150" y="5845175"/>
          <p14:tracePt t="255398" x="2351088" y="5845175"/>
          <p14:tracePt t="255406" x="2359025" y="5845175"/>
          <p14:tracePt t="255413" x="2366963" y="5845175"/>
          <p14:tracePt t="255429" x="2374900" y="5845175"/>
          <p14:tracePt t="255437" x="2384425" y="5845175"/>
          <p14:tracePt t="255446" x="2392363" y="5845175"/>
          <p14:tracePt t="255453" x="2400300" y="5845175"/>
          <p14:tracePt t="255469" x="2408238" y="5845175"/>
          <p14:tracePt t="255481" x="2424113" y="5845175"/>
          <p14:tracePt t="255487" x="2432050" y="5845175"/>
          <p14:tracePt t="255493" x="2455863" y="5845175"/>
          <p14:tracePt t="255501" x="2471738" y="5845175"/>
          <p14:tracePt t="255509" x="2511425" y="5845175"/>
          <p14:tracePt t="255517" x="2598738" y="5853113"/>
          <p14:tracePt t="255525" x="2662238" y="5853113"/>
          <p14:tracePt t="255533" x="2733675" y="5853113"/>
          <p14:tracePt t="255541" x="2822575" y="5853113"/>
          <p14:tracePt t="255549" x="2917825" y="5853113"/>
          <p14:tracePt t="255557" x="2989263" y="5853113"/>
          <p14:tracePt t="255565" x="3076575" y="5853113"/>
          <p14:tracePt t="255573" x="3173413" y="5853113"/>
          <p14:tracePt t="255586" x="3244850" y="5853113"/>
          <p14:tracePt t="255589" x="3363913" y="5853113"/>
          <p14:tracePt t="255597" x="3379788" y="5853113"/>
          <p14:tracePt t="255606" x="3419475" y="5845175"/>
          <p14:tracePt t="255617" x="3508375" y="5837238"/>
          <p14:tracePt t="255622" x="3540125" y="5829300"/>
          <p14:tracePt t="255630" x="3556000" y="5829300"/>
          <p14:tracePt t="255637" x="3603625" y="5821363"/>
          <p14:tracePt t="255646" x="3627438" y="5821363"/>
          <p14:tracePt t="255653" x="3667125" y="5813425"/>
          <p14:tracePt t="255662" x="3675063" y="5805488"/>
          <p14:tracePt t="255669" x="3706813" y="5797550"/>
          <p14:tracePt t="255677" x="3754438" y="5789613"/>
          <p14:tracePt t="255685" x="3810000" y="5781675"/>
          <p14:tracePt t="255693" x="3843338" y="5773738"/>
          <p14:tracePt t="255701" x="3859213" y="5773738"/>
          <p14:tracePt t="255709" x="3914775" y="5765800"/>
          <p14:tracePt t="255717" x="3930650" y="5757863"/>
          <p14:tracePt t="255725" x="3946525" y="5749925"/>
          <p14:tracePt t="255737" x="3994150" y="5741988"/>
          <p14:tracePt t="255741" x="4025900" y="5741988"/>
          <p14:tracePt t="255749" x="4073525" y="5734050"/>
          <p14:tracePt t="255757" x="4160838" y="5734050"/>
          <p14:tracePt t="255765" x="4225925" y="5734050"/>
          <p14:tracePt t="255773" x="4297363" y="5726113"/>
          <p14:tracePt t="255781" x="4384675" y="5726113"/>
          <p14:tracePt t="255789" x="4479925" y="5726113"/>
          <p14:tracePt t="255797" x="4551363" y="5726113"/>
          <p14:tracePt t="255807" x="4664075" y="5726113"/>
          <p14:tracePt t="255814" x="4759325" y="5726113"/>
          <p14:tracePt t="255822" x="4870450" y="5726113"/>
          <p14:tracePt t="255830" x="4951413" y="5726113"/>
          <p14:tracePt t="255837" x="5014913" y="5726113"/>
          <p14:tracePt t="255846" x="5094288" y="5726113"/>
          <p14:tracePt t="255853" x="5141913" y="5726113"/>
          <p14:tracePt t="255862" x="5173663" y="5726113"/>
          <p14:tracePt t="255869" x="5197475" y="5726113"/>
          <p14:tracePt t="255877" x="5221288" y="5726113"/>
          <p14:tracePt t="255889" x="5237163" y="5726113"/>
          <p14:tracePt t="255893" x="5253038" y="5726113"/>
          <p14:tracePt t="255901" x="5260975" y="5718175"/>
          <p14:tracePt t="255909" x="5276850" y="5710238"/>
          <p14:tracePt t="255917" x="5292725" y="5710238"/>
          <p14:tracePt t="255925" x="5318125" y="5702300"/>
          <p14:tracePt t="255933" x="5326063" y="5694363"/>
          <p14:tracePt t="255941" x="5341938" y="5686425"/>
          <p14:tracePt t="255949" x="5349875" y="5686425"/>
          <p14:tracePt t="255957" x="5365750" y="5686425"/>
          <p14:tracePt t="255965" x="5373688" y="5686425"/>
          <p14:tracePt t="255973" x="5413375" y="5670550"/>
          <p14:tracePt t="255981" x="5429250" y="5670550"/>
          <p14:tracePt t="255989" x="5445125" y="5670550"/>
          <p14:tracePt t="255997" x="5476875" y="5662613"/>
          <p14:tracePt t="256006" x="5492750" y="5662613"/>
          <p14:tracePt t="256013" x="5508625" y="5662613"/>
          <p14:tracePt t="256021" x="5556250" y="5662613"/>
          <p14:tracePt t="256029" x="5564188" y="5662613"/>
          <p14:tracePt t="256041" x="5580063" y="5662613"/>
          <p14:tracePt t="256045" x="5595938" y="5662613"/>
          <p14:tracePt t="256053" x="5603875" y="5645150"/>
          <p14:tracePt t="256064" x="5611813" y="5645150"/>
          <p14:tracePt t="256069" x="5619750" y="5645150"/>
          <p14:tracePt t="256085" x="5627688" y="5645150"/>
          <p14:tracePt t="256094" x="5635625" y="5637213"/>
          <p14:tracePt t="256238" x="5627688" y="5637213"/>
          <p14:tracePt t="256245" x="5611813" y="5637213"/>
          <p14:tracePt t="256253" x="5595938" y="5637213"/>
          <p14:tracePt t="256262" x="5556250" y="5645150"/>
          <p14:tracePt t="256269" x="5532438" y="5645150"/>
          <p14:tracePt t="256278" x="5468938" y="5645150"/>
          <p14:tracePt t="256285" x="5389563" y="5670550"/>
          <p14:tracePt t="256293" x="5268913" y="5686425"/>
          <p14:tracePt t="256301" x="5205413" y="5686425"/>
          <p14:tracePt t="256309" x="5070475" y="5702300"/>
          <p14:tracePt t="256317" x="4918075" y="5718175"/>
          <p14:tracePt t="256325" x="4759325" y="5718175"/>
          <p14:tracePt t="256333" x="4624388" y="5734050"/>
          <p14:tracePt t="256341" x="4424363" y="5734050"/>
          <p14:tracePt t="256349" x="4305300" y="5741988"/>
          <p14:tracePt t="256357" x="4176713" y="5741988"/>
          <p14:tracePt t="256365" x="4065588" y="5741988"/>
          <p14:tracePt t="256373" x="3970338" y="5741988"/>
          <p14:tracePt t="256381" x="3922713" y="5741988"/>
          <p14:tracePt t="256389" x="3843338" y="5741988"/>
          <p14:tracePt t="256397" x="3778250" y="5741988"/>
          <p14:tracePt t="256405" x="3667125" y="5741988"/>
          <p14:tracePt t="256413" x="3587750" y="5741988"/>
          <p14:tracePt t="256421" x="3492500" y="5741988"/>
          <p14:tracePt t="256429" x="3419475" y="5741988"/>
          <p14:tracePt t="256437" x="3300413" y="5741988"/>
          <p14:tracePt t="256446" x="3236913" y="5741988"/>
          <p14:tracePt t="256453" x="3165475" y="5741988"/>
          <p14:tracePt t="256463" x="3044825" y="5741988"/>
          <p14:tracePt t="256469" x="3013075" y="5749925"/>
          <p14:tracePt t="256478" x="2933700" y="5749925"/>
          <p14:tracePt t="256485" x="2854325" y="5757863"/>
          <p14:tracePt t="256494" x="2759075" y="5757863"/>
          <p14:tracePt t="256501" x="2678113" y="5765800"/>
          <p14:tracePt t="256509" x="2535238" y="5781675"/>
          <p14:tracePt t="256517" x="2471738" y="5781675"/>
          <p14:tracePt t="256525" x="2335213" y="5797550"/>
          <p14:tracePt t="256533" x="2216150" y="5805488"/>
          <p14:tracePt t="256542" x="2152650" y="5821363"/>
          <p14:tracePt t="256549" x="2105025" y="5829300"/>
          <p14:tracePt t="256557" x="2081213" y="5837238"/>
          <p14:tracePt t="256565" x="2073275" y="5845175"/>
          <p14:tracePt t="256573" x="2065338" y="5845175"/>
          <p14:tracePt t="256589" x="2065338" y="5853113"/>
          <p14:tracePt t="256597" x="2057400" y="5853113"/>
          <p14:tracePt t="256661" x="2065338" y="5845175"/>
          <p14:tracePt t="256669" x="2089150" y="5845175"/>
          <p14:tracePt t="256677" x="2105025" y="5837238"/>
          <p14:tracePt t="256685" x="2112963" y="5829300"/>
          <p14:tracePt t="256693" x="2136775" y="5813425"/>
          <p14:tracePt t="256701" x="2152650" y="5797550"/>
          <p14:tracePt t="256709" x="2176463" y="5797550"/>
          <p14:tracePt t="256718" x="2224088" y="5781675"/>
          <p14:tracePt t="256725" x="2239963" y="5773738"/>
          <p14:tracePt t="256733" x="2255838" y="5765800"/>
          <p14:tracePt t="256741" x="2271713" y="5765800"/>
          <p14:tracePt t="256749" x="2303463" y="5765800"/>
          <p14:tracePt t="256757" x="2319338" y="5765800"/>
          <p14:tracePt t="256765" x="2392363" y="5765800"/>
          <p14:tracePt t="256773" x="2455863" y="5757863"/>
          <p14:tracePt t="256781" x="2559050" y="5757863"/>
          <p14:tracePt t="256790" x="2709863" y="5757863"/>
          <p14:tracePt t="256799" x="2822575" y="5757863"/>
          <p14:tracePt t="256805" x="2981325" y="5757863"/>
          <p14:tracePt t="256813" x="3181350" y="5741988"/>
          <p14:tracePt t="256821" x="3340100" y="5741988"/>
          <p14:tracePt t="256829" x="3556000" y="5734050"/>
          <p14:tracePt t="256837" x="3794125" y="5734050"/>
          <p14:tracePt t="256845" x="3954463" y="5734050"/>
          <p14:tracePt t="256853" x="4081463" y="5734050"/>
          <p14:tracePt t="256862" x="4200525" y="5734050"/>
          <p14:tracePt t="256869" x="4265613" y="5734050"/>
          <p14:tracePt t="256878" x="4337050" y="5734050"/>
          <p14:tracePt t="256886" x="4392613" y="5734050"/>
          <p14:tracePt t="256895" x="4456113" y="5734050"/>
          <p14:tracePt t="256901" x="4464050" y="5734050"/>
          <p14:tracePt t="256909" x="4487863" y="5741988"/>
          <p14:tracePt t="256917" x="4503738" y="5741988"/>
          <p14:tracePt t="256925" x="4519613" y="5741988"/>
          <p14:tracePt t="256933" x="4543425" y="5741988"/>
          <p14:tracePt t="256941" x="4567238" y="5741988"/>
          <p14:tracePt t="256949" x="4584700" y="5749925"/>
          <p14:tracePt t="256957" x="4632325" y="5749925"/>
          <p14:tracePt t="256965" x="4695825" y="5757863"/>
          <p14:tracePt t="256973" x="4775200" y="5757863"/>
          <p14:tracePt t="256981" x="4886325" y="5757863"/>
          <p14:tracePt t="256989" x="5006975" y="5757863"/>
          <p14:tracePt t="256997" x="5110163" y="5765800"/>
          <p14:tracePt t="257005" x="5253038" y="5765800"/>
          <p14:tracePt t="257013" x="5373688" y="5765800"/>
          <p14:tracePt t="257021" x="5476875" y="5765800"/>
          <p14:tracePt t="257029" x="5619750" y="5765800"/>
          <p14:tracePt t="257037" x="5684838" y="5765800"/>
          <p14:tracePt t="257045" x="5756275" y="5765800"/>
          <p14:tracePt t="257053" x="5811838" y="5765800"/>
          <p14:tracePt t="257062" x="5819775" y="5765800"/>
          <p14:tracePt t="257078" x="5827713" y="5765800"/>
          <p14:tracePt t="257509" x="5811838" y="5765800"/>
          <p14:tracePt t="257517" x="5780088" y="5765800"/>
          <p14:tracePt t="257525" x="5700713" y="5765800"/>
          <p14:tracePt t="257534" x="5588000" y="5765800"/>
          <p14:tracePt t="257541" x="5445125" y="5765800"/>
          <p14:tracePt t="257549" x="5141913" y="5765800"/>
          <p14:tracePt t="257557" x="4767263" y="5765800"/>
          <p14:tracePt t="257565" x="4535488" y="5765800"/>
          <p14:tracePt t="257573" x="4184650" y="5765800"/>
          <p14:tracePt t="257581" x="3906838" y="5765800"/>
          <p14:tracePt t="257589" x="3667125" y="5765800"/>
          <p14:tracePt t="257597" x="3324225" y="5765800"/>
          <p14:tracePt t="257606" x="3084513" y="5765800"/>
          <p14:tracePt t="257613" x="2925763" y="5757863"/>
          <p14:tracePt t="257622" x="2790825" y="5757863"/>
          <p14:tracePt t="257629" x="2638425" y="5757863"/>
          <p14:tracePt t="257638" x="2543175" y="5757863"/>
          <p14:tracePt t="257645" x="2471738" y="5757863"/>
          <p14:tracePt t="257653" x="2416175" y="5757863"/>
          <p14:tracePt t="257661" x="2351088" y="5757863"/>
          <p14:tracePt t="257669" x="2343150" y="5757863"/>
          <p14:tracePt t="257677" x="2311400" y="5765800"/>
          <p14:tracePt t="257685" x="2295525" y="5773738"/>
          <p14:tracePt t="257694" x="2287588" y="5781675"/>
          <p14:tracePt t="257702" x="2263775" y="5781675"/>
          <p14:tracePt t="257709" x="2247900" y="5789613"/>
          <p14:tracePt t="257717" x="2232025" y="5789613"/>
          <p14:tracePt t="257725" x="2224088" y="5789613"/>
          <p14:tracePt t="257733" x="2224088" y="5797550"/>
          <p14:tracePt t="257741" x="2208213" y="5797550"/>
          <p14:tracePt t="257749" x="2192338" y="5797550"/>
          <p14:tracePt t="257758" x="2176463" y="5797550"/>
          <p14:tracePt t="257765" x="2112963" y="5805488"/>
          <p14:tracePt t="257773" x="2089150" y="5813425"/>
          <p14:tracePt t="257781" x="1992313" y="5829300"/>
          <p14:tracePt t="257791" x="1944688" y="5845175"/>
          <p14:tracePt t="257797" x="1857375" y="5853113"/>
          <p14:tracePt t="257806" x="1825625" y="5861050"/>
          <p14:tracePt t="257813" x="1746250" y="5868988"/>
          <p14:tracePt t="257822" x="1722438" y="5876925"/>
          <p14:tracePt t="257829" x="1706563" y="5876925"/>
          <p14:tracePt t="257838" x="1698625" y="5876925"/>
          <p14:tracePt t="257917" x="1706563" y="5876925"/>
          <p14:tracePt t="257925" x="1714500" y="5876925"/>
          <p14:tracePt t="257933" x="1746250" y="5868988"/>
          <p14:tracePt t="257941" x="1778000" y="5853113"/>
          <p14:tracePt t="257949" x="1841500" y="5837238"/>
          <p14:tracePt t="257957" x="1857375" y="5829300"/>
          <p14:tracePt t="257965" x="1960563" y="5813425"/>
          <p14:tracePt t="257974" x="1992313" y="5813425"/>
          <p14:tracePt t="257982" x="2105025" y="5789613"/>
          <p14:tracePt t="257990" x="2184400" y="5781675"/>
          <p14:tracePt t="257997" x="2208213" y="5773738"/>
          <p14:tracePt t="258005" x="2247900" y="5773738"/>
          <p14:tracePt t="258013" x="2255838" y="5773738"/>
          <p14:tracePt t="258022" x="2263775" y="5765800"/>
          <p14:tracePt t="258029" x="2271713" y="5757863"/>
          <p14:tracePt t="258301" x="2279650" y="5757863"/>
          <p14:tracePt t="258313" x="2384425" y="5757863"/>
          <p14:tracePt t="258317" x="2463800" y="5757863"/>
          <p14:tracePt t="258325" x="2574925" y="5757863"/>
          <p14:tracePt t="258333" x="2670175" y="5765800"/>
          <p14:tracePt t="258342" x="2798763" y="5765800"/>
          <p14:tracePt t="258349" x="2957513" y="5765800"/>
          <p14:tracePt t="258358" x="3117850" y="5765800"/>
          <p14:tracePt t="258365" x="3244850" y="5765800"/>
          <p14:tracePt t="258374" x="3332163" y="5765800"/>
          <p14:tracePt t="258381" x="3427413" y="5765800"/>
          <p14:tracePt t="258389" x="3467100" y="5765800"/>
          <p14:tracePt t="258398" x="3524250" y="5749925"/>
          <p14:tracePt t="258405" x="3540125" y="5741988"/>
          <p14:tracePt t="258413" x="3556000" y="5734050"/>
          <p14:tracePt t="258429" x="3563938" y="5734050"/>
          <p14:tracePt t="258618" x="3563938" y="5726113"/>
          <p14:tracePt t="258623" x="3579813" y="5726113"/>
          <p14:tracePt t="258638" x="3587750" y="5726113"/>
          <p14:tracePt t="258645" x="3595688" y="5726113"/>
          <p14:tracePt t="258661" x="3603625" y="5726113"/>
          <p14:tracePt t="258669" x="3611563" y="5726113"/>
          <p14:tracePt t="258677" x="3627438" y="5726113"/>
          <p14:tracePt t="258693" x="3635375" y="5726113"/>
          <p14:tracePt t="258701" x="3643313" y="5726113"/>
          <p14:tracePt t="258710" x="3651250" y="5726113"/>
          <p14:tracePt t="258717" x="3659188" y="5726113"/>
          <p14:tracePt t="258725" x="3667125" y="5726113"/>
          <p14:tracePt t="258733" x="3675063" y="5726113"/>
          <p14:tracePt t="258741" x="3698875" y="5726113"/>
          <p14:tracePt t="258749" x="3722688" y="5726113"/>
          <p14:tracePt t="258758" x="3754438" y="5726113"/>
          <p14:tracePt t="258769" x="3762375" y="5726113"/>
          <p14:tracePt t="258774" x="3786188" y="5726113"/>
          <p14:tracePt t="258781" x="3817938" y="5726113"/>
          <p14:tracePt t="258789" x="3833813" y="5718175"/>
          <p14:tracePt t="258797" x="3883025" y="5710238"/>
          <p14:tracePt t="258806" x="3922713" y="5702300"/>
          <p14:tracePt t="258813" x="3938588" y="5694363"/>
          <p14:tracePt t="258821" x="3962400" y="5694363"/>
          <p14:tracePt t="258829" x="3994150" y="5686425"/>
          <p14:tracePt t="258837" x="4017963" y="5670550"/>
          <p14:tracePt t="258845" x="4041775" y="5662613"/>
          <p14:tracePt t="258861" x="4081463" y="5653088"/>
          <p14:tracePt t="258869" x="4089400" y="5653088"/>
          <p14:tracePt t="258877" x="4097338" y="5645150"/>
          <p14:tracePt t="258886" x="4113213" y="5637213"/>
          <p14:tracePt t="258893" x="4121150" y="5621338"/>
          <p14:tracePt t="258901" x="4137025" y="5621338"/>
          <p14:tracePt t="258909" x="4152900" y="5605463"/>
          <p14:tracePt t="258921" x="4160838" y="5597525"/>
          <p14:tracePt t="258926" x="4168775" y="5573713"/>
          <p14:tracePt t="258933" x="4184650" y="5557838"/>
          <p14:tracePt t="258940" x="4192588" y="5549900"/>
          <p14:tracePt t="258949" x="4200525" y="5534025"/>
          <p14:tracePt t="258957" x="4210050" y="5526088"/>
          <p14:tracePt t="258966" x="4217988" y="5518150"/>
          <p14:tracePt t="258973" x="4217988" y="5510213"/>
          <p14:tracePt t="258981" x="4225925" y="5502275"/>
          <p14:tracePt t="258990" x="4233863" y="5486400"/>
          <p14:tracePt t="259005" x="4233863" y="5478463"/>
          <p14:tracePt t="259013" x="4233863" y="5470525"/>
          <p14:tracePt t="259021" x="4233863" y="5462588"/>
          <p14:tracePt t="259029" x="4233863" y="5446713"/>
          <p14:tracePt t="259039" x="4233863" y="5438775"/>
          <p14:tracePt t="259046" x="4233863" y="5414963"/>
          <p14:tracePt t="259061" x="4233863" y="5399088"/>
          <p14:tracePt t="259074" x="4217988" y="5375275"/>
          <p14:tracePt t="259077" x="4210050" y="5351463"/>
          <p14:tracePt t="259085" x="4200525" y="5335588"/>
          <p14:tracePt t="259093" x="4192588" y="5310188"/>
          <p14:tracePt t="259101" x="4176713" y="5294313"/>
          <p14:tracePt t="259109" x="4152900" y="5254625"/>
          <p14:tracePt t="259117" x="4137025" y="5246688"/>
          <p14:tracePt t="259125" x="4129088" y="5222875"/>
          <p14:tracePt t="259133" x="4113213" y="5214938"/>
          <p14:tracePt t="259143" x="4081463" y="5159375"/>
          <p14:tracePt t="259149" x="4065588" y="5143500"/>
          <p14:tracePt t="259157" x="4033838" y="5103813"/>
          <p14:tracePt t="259165" x="4002088" y="5087938"/>
          <p14:tracePt t="259174" x="3986213" y="5072063"/>
          <p14:tracePt t="259181" x="3898900" y="5040313"/>
          <p14:tracePt t="259190" x="3875088" y="4984750"/>
          <p14:tracePt t="259197" x="3825875" y="4959350"/>
          <p14:tracePt t="259205" x="3794125" y="4951413"/>
          <p14:tracePt t="259213" x="3786188" y="4919663"/>
          <p14:tracePt t="259225" x="3770313" y="4919663"/>
          <p14:tracePt t="259229" x="3754438" y="4911725"/>
          <p14:tracePt t="259237" x="3754438" y="4903788"/>
          <p14:tracePt t="259293" x="3746500" y="4903788"/>
          <p14:tracePt t="259309" x="3738563" y="4903788"/>
          <p14:tracePt t="259317" x="3714750" y="4903788"/>
          <p14:tracePt t="259325" x="3706813" y="4911725"/>
          <p14:tracePt t="259334" x="3667125" y="4919663"/>
          <p14:tracePt t="259341" x="3611563" y="4935538"/>
          <p14:tracePt t="259349" x="3540125" y="4967288"/>
          <p14:tracePt t="259357" x="3500438" y="4976813"/>
          <p14:tracePt t="259365" x="3371850" y="5000625"/>
          <p14:tracePt t="259374" x="3276600" y="5024438"/>
          <p14:tracePt t="259381" x="3268663" y="5032375"/>
          <p14:tracePt t="259390" x="3236913" y="5048250"/>
          <p14:tracePt t="259397" x="3236913" y="5056188"/>
          <p14:tracePt t="259406" x="3221038" y="5064125"/>
          <p14:tracePt t="259421" x="3221038" y="5072063"/>
          <p14:tracePt t="259429" x="3213100" y="5072063"/>
          <p14:tracePt t="259437" x="3213100" y="5080000"/>
          <p14:tracePt t="259445" x="3213100" y="5087938"/>
          <p14:tracePt t="259453" x="3205163" y="5095875"/>
          <p14:tracePt t="259475" x="3197225" y="5119688"/>
          <p14:tracePt t="259477" x="3189288" y="5135563"/>
          <p14:tracePt t="259485" x="3181350" y="5143500"/>
          <p14:tracePt t="259494" x="3181350" y="5151438"/>
          <p14:tracePt t="259501" x="3173413" y="5159375"/>
          <p14:tracePt t="259509" x="3173413" y="5167313"/>
          <p14:tracePt t="259518" x="3165475" y="5175250"/>
          <p14:tracePt t="259526" x="3165475" y="5183188"/>
          <p14:tracePt t="259533" x="3165475" y="5191125"/>
          <p14:tracePt t="259541" x="3165475" y="5207000"/>
          <p14:tracePt t="259549" x="3165475" y="5222875"/>
          <p14:tracePt t="259556" x="3165475" y="5230813"/>
          <p14:tracePt t="259565" x="3165475" y="5254625"/>
          <p14:tracePt t="259573" x="3165475" y="5286375"/>
          <p14:tracePt t="259581" x="3165475" y="5294313"/>
          <p14:tracePt t="259590" x="3165475" y="5343525"/>
          <p14:tracePt t="259597" x="3165475" y="5367338"/>
          <p14:tracePt t="259606" x="3165475" y="5383213"/>
          <p14:tracePt t="259613" x="3165475" y="5391150"/>
          <p14:tracePt t="259621" x="3173413" y="5399088"/>
          <p14:tracePt t="259629" x="3197225" y="5407025"/>
          <p14:tracePt t="259637" x="3205163" y="5422900"/>
          <p14:tracePt t="259645" x="3213100" y="5430838"/>
          <p14:tracePt t="259653" x="3221038" y="5446713"/>
          <p14:tracePt t="259661" x="3236913" y="5462588"/>
          <p14:tracePt t="259671" x="3244850" y="5470525"/>
          <p14:tracePt t="259679" x="3252788" y="5478463"/>
          <p14:tracePt t="259685" x="3260725" y="5486400"/>
          <p14:tracePt t="259693" x="3268663" y="5494338"/>
          <p14:tracePt t="259700" x="3276600" y="5502275"/>
          <p14:tracePt t="259709" x="3292475" y="5510213"/>
          <p14:tracePt t="259725" x="3300413" y="5510213"/>
          <p14:tracePt t="259733" x="3316288" y="5510213"/>
          <p14:tracePt t="259741" x="3324225" y="5510213"/>
          <p14:tracePt t="259749" x="3332163" y="5518150"/>
          <p14:tracePt t="259758" x="3355975" y="5518150"/>
          <p14:tracePt t="259765" x="3371850" y="5526088"/>
          <p14:tracePt t="259774" x="3379788" y="5526088"/>
          <p14:tracePt t="259781" x="3411538" y="5541963"/>
          <p14:tracePt t="259790" x="3435350" y="5541963"/>
          <p14:tracePt t="259797" x="3484563" y="5549900"/>
          <p14:tracePt t="259806" x="3492500" y="5557838"/>
          <p14:tracePt t="259814" x="3508375" y="5557838"/>
          <p14:tracePt t="259821" x="3524250" y="5557838"/>
          <p14:tracePt t="259829" x="3579813" y="5565775"/>
          <p14:tracePt t="259837" x="3587750" y="5573713"/>
          <p14:tracePt t="259845" x="3611563" y="5573713"/>
          <p14:tracePt t="259853" x="3627438" y="5581650"/>
          <p14:tracePt t="259861" x="3635375" y="5581650"/>
          <p14:tracePt t="259877" x="3643313" y="5581650"/>
          <p14:tracePt t="259886" x="3651250" y="5581650"/>
          <p14:tracePt t="259893" x="3659188" y="5581650"/>
          <p14:tracePt t="259909" x="3675063" y="5581650"/>
          <p14:tracePt t="259917" x="3683000" y="5581650"/>
          <p14:tracePt t="259925" x="3690938" y="5549900"/>
          <p14:tracePt t="259933" x="3698875" y="5549900"/>
          <p14:tracePt t="259941" x="3714750" y="5534025"/>
          <p14:tracePt t="259949" x="3722688" y="5534025"/>
          <p14:tracePt t="259958" x="3730625" y="5518150"/>
          <p14:tracePt t="259965" x="3738563" y="5502275"/>
          <p14:tracePt t="259973" x="3746500" y="5494338"/>
          <p14:tracePt t="259981" x="3754438" y="5470525"/>
          <p14:tracePt t="259990" x="3762375" y="5462588"/>
          <p14:tracePt t="259997" x="3770313" y="5438775"/>
          <p14:tracePt t="260006" x="3770313" y="5422900"/>
          <p14:tracePt t="260013" x="3778250" y="5407025"/>
          <p14:tracePt t="260022" x="3778250" y="5399088"/>
          <p14:tracePt t="260029" x="3778250" y="5383213"/>
          <p14:tracePt t="260037" x="3786188" y="5343525"/>
          <p14:tracePt t="260045" x="3794125" y="5327650"/>
          <p14:tracePt t="260054" x="3794125" y="5310188"/>
          <p14:tracePt t="260063" x="3794125" y="5294313"/>
          <p14:tracePt t="260068" x="3794125" y="5270500"/>
          <p14:tracePt t="260077" x="3794125" y="5254625"/>
          <p14:tracePt t="260085" x="3794125" y="5214938"/>
          <p14:tracePt t="260093" x="3794125" y="5207000"/>
          <p14:tracePt t="260101" x="3794125" y="5191125"/>
          <p14:tracePt t="260109" x="3786188" y="5175250"/>
          <p14:tracePt t="260117" x="3786188" y="5167313"/>
          <p14:tracePt t="260125" x="3778250" y="5151438"/>
          <p14:tracePt t="260134" x="3770313" y="5151438"/>
          <p14:tracePt t="260149" x="3770313" y="5143500"/>
          <p14:tracePt t="260156" x="3762375" y="5143500"/>
          <p14:tracePt t="260189" x="3746500" y="5143500"/>
          <p14:tracePt t="260197" x="3738563" y="5143500"/>
          <p14:tracePt t="260207" x="3730625" y="5143500"/>
          <p14:tracePt t="260213" x="3722688" y="5143500"/>
          <p14:tracePt t="260221" x="3698875" y="5143500"/>
          <p14:tracePt t="260229" x="3675063" y="5143500"/>
          <p14:tracePt t="260237" x="3635375" y="5143500"/>
          <p14:tracePt t="260245" x="3611563" y="5143500"/>
          <p14:tracePt t="260253" x="3595688" y="5143500"/>
          <p14:tracePt t="260261" x="3587750" y="5143500"/>
          <p14:tracePt t="260270" x="3571875" y="5143500"/>
          <p14:tracePt t="260285" x="3563938" y="5143500"/>
          <p14:tracePt t="260309" x="3556000" y="5143500"/>
          <p14:tracePt t="260318" x="3556000" y="5151438"/>
          <p14:tracePt t="260325" x="3548063" y="5159375"/>
          <p14:tracePt t="260333" x="3540125" y="5159375"/>
          <p14:tracePt t="260341" x="3532188" y="5167313"/>
          <p14:tracePt t="260357" x="3524250" y="5183188"/>
          <p14:tracePt t="260365" x="3516313" y="5183188"/>
          <p14:tracePt t="260372" x="3508375" y="5199063"/>
          <p14:tracePt t="260381" x="3508375" y="5214938"/>
          <p14:tracePt t="260389" x="3500438" y="5214938"/>
          <p14:tracePt t="260397" x="3500438" y="5230813"/>
          <p14:tracePt t="260406" x="3500438" y="5238750"/>
          <p14:tracePt t="260413" x="3500438" y="5254625"/>
          <p14:tracePt t="260429" x="3492500" y="5270500"/>
          <p14:tracePt t="260437" x="3492500" y="5278438"/>
          <p14:tracePt t="260445" x="3492500" y="5294313"/>
          <p14:tracePt t="260453" x="3492500" y="5302250"/>
          <p14:tracePt t="260474" x="3492500" y="5327650"/>
          <p14:tracePt t="260477" x="3492500" y="5351463"/>
          <p14:tracePt t="260485" x="3492500" y="5359400"/>
          <p14:tracePt t="260494" x="3492500" y="5375275"/>
          <p14:tracePt t="260501" x="3492500" y="5399088"/>
          <p14:tracePt t="260509" x="3492500" y="5414963"/>
          <p14:tracePt t="260517" x="3492500" y="5430838"/>
          <p14:tracePt t="260525" x="3492500" y="5438775"/>
          <p14:tracePt t="260533" x="3492500" y="5446713"/>
          <p14:tracePt t="260541" x="3492500" y="5454650"/>
          <p14:tracePt t="260549" x="3500438" y="5462588"/>
          <p14:tracePt t="260559" x="3508375" y="5478463"/>
          <p14:tracePt t="260565" x="3516313" y="5486400"/>
          <p14:tracePt t="260573" x="3516313" y="5494338"/>
          <p14:tracePt t="260581" x="3524250" y="5510213"/>
          <p14:tracePt t="260589" x="3532188" y="5518150"/>
          <p14:tracePt t="260597" x="3548063" y="5541963"/>
          <p14:tracePt t="260606" x="3556000" y="5557838"/>
          <p14:tracePt t="260613" x="3579813" y="5573713"/>
          <p14:tracePt t="260622" x="3595688" y="5597525"/>
          <p14:tracePt t="260629" x="3611563" y="5621338"/>
          <p14:tracePt t="260637" x="3643313" y="5637213"/>
          <p14:tracePt t="260645" x="3651250" y="5645150"/>
          <p14:tracePt t="260653" x="3675063" y="5662613"/>
          <p14:tracePt t="260661" x="3683000" y="5670550"/>
          <p14:tracePt t="260669" x="3698875" y="5678488"/>
          <p14:tracePt t="260677" x="3714750" y="5694363"/>
          <p14:tracePt t="260685" x="3722688" y="5694363"/>
          <p14:tracePt t="260693" x="3730625" y="5702300"/>
          <p14:tracePt t="260701" x="3738563" y="5710238"/>
          <p14:tracePt t="260709" x="3746500" y="5710238"/>
          <p14:tracePt t="260725" x="3754438" y="5718175"/>
          <p14:tracePt t="260733" x="3762375" y="5718175"/>
          <p14:tracePt t="260741" x="3770313" y="5726113"/>
          <p14:tracePt t="260749" x="3778250" y="5726113"/>
          <p14:tracePt t="260757" x="3802063" y="5726113"/>
          <p14:tracePt t="260765" x="3867150" y="5718175"/>
          <p14:tracePt t="260772" x="3906838" y="5710238"/>
          <p14:tracePt t="260781" x="3962400" y="5702300"/>
          <p14:tracePt t="260789" x="4002088" y="5670550"/>
          <p14:tracePt t="260797" x="4017963" y="5662613"/>
          <p14:tracePt t="260808" x="4041775" y="5653088"/>
          <p14:tracePt t="260813" x="4057650" y="5637213"/>
          <p14:tracePt t="260822" x="4065588" y="5637213"/>
          <p14:tracePt t="260829" x="4081463" y="5621338"/>
          <p14:tracePt t="260845" x="4089400" y="5613400"/>
          <p14:tracePt t="260853" x="4089400" y="5605463"/>
          <p14:tracePt t="260861" x="4089400" y="5597525"/>
          <p14:tracePt t="260869" x="4097338" y="5589588"/>
          <p14:tracePt t="260877" x="4097338" y="5581650"/>
          <p14:tracePt t="260885" x="4105275" y="5565775"/>
          <p14:tracePt t="260893" x="4105275" y="5549900"/>
          <p14:tracePt t="260902" x="4105275" y="5534025"/>
          <p14:tracePt t="260909" x="4105275" y="5510213"/>
          <p14:tracePt t="260917" x="4105275" y="5478463"/>
          <p14:tracePt t="260925" x="4105275" y="5462588"/>
          <p14:tracePt t="260933" x="4105275" y="5414963"/>
          <p14:tracePt t="260941" x="4105275" y="5399088"/>
          <p14:tracePt t="260949" x="4105275" y="5375275"/>
          <p14:tracePt t="260957" x="4089400" y="5351463"/>
          <p14:tracePt t="260965" x="4089400" y="5335588"/>
          <p14:tracePt t="260974" x="4057650" y="5294313"/>
          <p14:tracePt t="260981" x="4049713" y="5278438"/>
          <p14:tracePt t="260989" x="4002088" y="5262563"/>
          <p14:tracePt t="260997" x="3978275" y="5238750"/>
          <p14:tracePt t="261006" x="3962400" y="5222875"/>
          <p14:tracePt t="261013" x="3946525" y="5222875"/>
          <p14:tracePt t="261022" x="3922713" y="5207000"/>
          <p14:tracePt t="261029" x="3914775" y="5207000"/>
          <p14:tracePt t="261042" x="3898900" y="5199063"/>
          <p14:tracePt t="261044" x="3890963" y="5199063"/>
          <p14:tracePt t="261062" x="3883025" y="5199063"/>
          <p14:tracePt t="261262" x="3883025" y="5207000"/>
          <p14:tracePt t="261270" x="3875088" y="5214938"/>
          <p14:tracePt t="261278" x="3875088" y="5222875"/>
          <p14:tracePt t="261294" x="3875088" y="5238750"/>
          <p14:tracePt t="261301" x="3867150" y="5246688"/>
          <p14:tracePt t="261310" x="3867150" y="5254625"/>
          <p14:tracePt t="261317" x="3867150" y="5262563"/>
          <p14:tracePt t="261325" x="3867150" y="5270500"/>
          <p14:tracePt t="261333" x="3859213" y="5286375"/>
          <p14:tracePt t="261349" x="3859213" y="5294313"/>
          <p14:tracePt t="261357" x="3859213" y="5310188"/>
          <p14:tracePt t="261365" x="3859213" y="5327650"/>
          <p14:tracePt t="261373" x="3859213" y="5335588"/>
          <p14:tracePt t="261381" x="3859213" y="5343525"/>
          <p14:tracePt t="261389" x="3859213" y="5351463"/>
          <p14:tracePt t="261405" x="3859213" y="5359400"/>
          <p14:tracePt t="261413" x="3859213" y="5367338"/>
          <p14:tracePt t="261421" x="3859213" y="5375275"/>
          <p14:tracePt t="261437" x="3859213" y="5383213"/>
          <p14:tracePt t="261454" x="3859213" y="5391150"/>
          <p14:tracePt t="261649" x="3859213" y="5399088"/>
          <p14:tracePt t="261653" x="3859213" y="5407025"/>
          <p14:tracePt t="261661" x="3859213" y="5422900"/>
          <p14:tracePt t="261669" x="3859213" y="5430838"/>
          <p14:tracePt t="261677" x="3859213" y="5446713"/>
          <p14:tracePt t="261685" x="3859213" y="5454650"/>
          <p14:tracePt t="261693" x="3851275" y="5462588"/>
          <p14:tracePt t="261701" x="3851275" y="5478463"/>
          <p14:tracePt t="261717" x="3851275" y="5486400"/>
          <p14:tracePt t="261725" x="3843338" y="5494338"/>
          <p14:tracePt t="261733" x="3843338" y="5510213"/>
          <p14:tracePt t="261742" x="3833813" y="5510213"/>
          <p14:tracePt t="262349" x="3843338" y="5494338"/>
          <p14:tracePt t="262357" x="3851275" y="5494338"/>
          <p14:tracePt t="262365" x="3867150" y="5478463"/>
          <p14:tracePt t="262381" x="3867150" y="5462588"/>
          <p14:tracePt t="262389" x="3875088" y="5454650"/>
          <p14:tracePt t="262557" x="3794125" y="5438775"/>
          <p14:tracePt t="262565" x="3770313" y="5422900"/>
          <p14:tracePt t="262573" x="3754438" y="5414963"/>
          <p14:tracePt t="262581" x="3730625" y="5407025"/>
          <p14:tracePt t="262590" x="3722688" y="5391150"/>
          <p14:tracePt t="262597" x="3714750" y="5391150"/>
          <p14:tracePt t="262605" x="3714750" y="5383213"/>
          <p14:tracePt t="262629" x="3714750" y="5375275"/>
          <p14:tracePt t="262661" x="3706813" y="5375275"/>
          <p14:tracePt t="262677" x="3690938" y="5375275"/>
          <p14:tracePt t="262693" x="3683000" y="5375275"/>
          <p14:tracePt t="262701" x="3675063" y="5367338"/>
          <p14:tracePt t="262717" x="3667125" y="5367338"/>
          <p14:tracePt t="262758" x="3659188" y="5367338"/>
          <p14:tracePt t="262821" x="3683000" y="5391150"/>
          <p14:tracePt t="262837" x="3698875" y="5407025"/>
          <p14:tracePt t="262845" x="3714750" y="5407025"/>
          <p14:tracePt t="262853" x="3746500" y="5407025"/>
          <p14:tracePt t="262861" x="3762375" y="5414963"/>
          <p14:tracePt t="262869" x="3833813" y="5422900"/>
          <p14:tracePt t="262877" x="3906838" y="5430838"/>
          <p14:tracePt t="262885" x="3978275" y="5430838"/>
          <p14:tracePt t="262893" x="4089400" y="5430838"/>
          <p14:tracePt t="262901" x="4152900" y="5430838"/>
          <p14:tracePt t="262909" x="4265613" y="5430838"/>
          <p14:tracePt t="262917" x="4408488" y="5430838"/>
          <p14:tracePt t="262925" x="4519613" y="5430838"/>
          <p14:tracePt t="262933" x="4632325" y="5430838"/>
          <p14:tracePt t="262941" x="4783138" y="5407025"/>
          <p14:tracePt t="262949" x="4846638" y="5375275"/>
          <p14:tracePt t="262956" x="4926013" y="5359400"/>
          <p14:tracePt t="262965" x="4933950" y="5343525"/>
          <p14:tracePt t="262973" x="4975225" y="5310188"/>
          <p14:tracePt t="262981" x="4983163" y="5302250"/>
          <p14:tracePt t="262990" x="5006975" y="5278438"/>
          <p14:tracePt t="262997" x="5022850" y="5254625"/>
          <p14:tracePt t="263006" x="5038725" y="5222875"/>
          <p14:tracePt t="263015" x="5046663" y="5199063"/>
          <p14:tracePt t="263022" x="5062538" y="5191125"/>
          <p14:tracePt t="263029" x="5062538" y="5159375"/>
          <p14:tracePt t="263037" x="5062538" y="5143500"/>
          <p14:tracePt t="263045" x="5062538" y="5127625"/>
          <p14:tracePt t="263054" x="5062538" y="5111750"/>
          <p14:tracePt t="263061" x="5062538" y="5103813"/>
          <p14:tracePt t="263069" x="5062538" y="5095875"/>
          <p14:tracePt t="263077" x="5062538" y="5080000"/>
          <p14:tracePt t="263085" x="5062538" y="5064125"/>
          <p14:tracePt t="263102" x="5062538" y="5048250"/>
          <p14:tracePt t="263109" x="5062538" y="5040313"/>
          <p14:tracePt t="263117" x="5062538" y="5032375"/>
          <p14:tracePt t="263125" x="5062538" y="5024438"/>
          <p14:tracePt t="263133" x="5062538" y="5016500"/>
          <p14:tracePt t="263141" x="5062538" y="5008563"/>
          <p14:tracePt t="263205" x="5054600" y="5008563"/>
          <p14:tracePt t="263213" x="5046663" y="5008563"/>
          <p14:tracePt t="263221" x="5030788" y="5008563"/>
          <p14:tracePt t="263237" x="5014913" y="5008563"/>
          <p14:tracePt t="263245" x="4991100" y="5008563"/>
          <p14:tracePt t="263253" x="4983163" y="5008563"/>
          <p14:tracePt t="263261" x="4933950" y="5008563"/>
          <p14:tracePt t="263269" x="4918075" y="5016500"/>
          <p14:tracePt t="263277" x="4902200" y="5016500"/>
          <p14:tracePt t="263285" x="4878388" y="5016500"/>
          <p14:tracePt t="263293" x="4870450" y="5024438"/>
          <p14:tracePt t="263301" x="4862513" y="5032375"/>
          <p14:tracePt t="263309" x="4846638" y="5032375"/>
          <p14:tracePt t="263317" x="4846638" y="5040313"/>
          <p14:tracePt t="263325" x="4838700" y="5048250"/>
          <p14:tracePt t="263333" x="4830763" y="5056188"/>
          <p14:tracePt t="263341" x="4830763" y="5064125"/>
          <p14:tracePt t="263349" x="4822825" y="5072063"/>
          <p14:tracePt t="263358" x="4814888" y="5087938"/>
          <p14:tracePt t="263365" x="4799013" y="5095875"/>
          <p14:tracePt t="263372" x="4791075" y="5111750"/>
          <p14:tracePt t="263382" x="4767263" y="5127625"/>
          <p14:tracePt t="263390" x="4759325" y="5151438"/>
          <p14:tracePt t="263397" x="4743450" y="5159375"/>
          <p14:tracePt t="263413" x="4743450" y="5167313"/>
          <p14:tracePt t="263429" x="4735513" y="5175250"/>
          <p14:tracePt t="263437" x="4735513" y="5183188"/>
          <p14:tracePt t="263453" x="4735513" y="5191125"/>
          <p14:tracePt t="263474" x="4735513" y="5207000"/>
          <p14:tracePt t="263477" x="4727575" y="5222875"/>
          <p14:tracePt t="263485" x="4727575" y="5230813"/>
          <p14:tracePt t="263494" x="4719638" y="5246688"/>
          <p14:tracePt t="263501" x="4719638" y="5254625"/>
          <p14:tracePt t="263509" x="4719638" y="5262563"/>
          <p14:tracePt t="263517" x="4719638" y="5270500"/>
          <p14:tracePt t="263525" x="4719638" y="5278438"/>
          <p14:tracePt t="263533" x="4719638" y="5302250"/>
          <p14:tracePt t="263541" x="4735513" y="5302250"/>
          <p14:tracePt t="263549" x="4735513" y="5310188"/>
          <p14:tracePt t="263557" x="4735513" y="5335588"/>
          <p14:tracePt t="263565" x="4751388" y="5375275"/>
          <p14:tracePt t="263572" x="4759325" y="5391150"/>
          <p14:tracePt t="263581" x="4767263" y="5438775"/>
          <p14:tracePt t="263589" x="4783138" y="5478463"/>
          <p14:tracePt t="263597" x="4806950" y="5494338"/>
          <p14:tracePt t="263606" x="4822825" y="5518150"/>
          <p14:tracePt t="263618" x="4838700" y="5557838"/>
          <p14:tracePt t="263622" x="4846638" y="5573713"/>
          <p14:tracePt t="263629" x="4862513" y="5589588"/>
          <p14:tracePt t="263637" x="4878388" y="5597525"/>
          <p14:tracePt t="263645" x="4886325" y="5613400"/>
          <p14:tracePt t="263653" x="4902200" y="5637213"/>
          <p14:tracePt t="263661" x="4910138" y="5653088"/>
          <p14:tracePt t="263669" x="4918075" y="5662613"/>
          <p14:tracePt t="263677" x="4926013" y="5662613"/>
          <p14:tracePt t="263758" x="4933950" y="5662613"/>
          <p14:tracePt t="263769" x="4943475" y="5662613"/>
          <p14:tracePt t="263781" x="4959350" y="5670550"/>
          <p14:tracePt t="263789" x="4975225" y="5678488"/>
          <p14:tracePt t="263797" x="4983163" y="5678488"/>
          <p14:tracePt t="263806" x="4999038" y="5686425"/>
          <p14:tracePt t="263813" x="5046663" y="5694363"/>
          <p14:tracePt t="263822" x="5070475" y="5702300"/>
          <p14:tracePt t="263829" x="5086350" y="5702300"/>
          <p14:tracePt t="263837" x="5102225" y="5702300"/>
          <p14:tracePt t="263846" x="5149850" y="5710238"/>
          <p14:tracePt t="263853" x="5165725" y="5710238"/>
          <p14:tracePt t="263861" x="5181600" y="5710238"/>
          <p14:tracePt t="263869" x="5205413" y="5710238"/>
          <p14:tracePt t="263877" x="5237163" y="5710238"/>
          <p14:tracePt t="263885" x="5253038" y="5710238"/>
          <p14:tracePt t="263893" x="5300663" y="5710238"/>
          <p14:tracePt t="263901" x="5310188" y="5710238"/>
          <p14:tracePt t="263909" x="5349875" y="5710238"/>
          <p14:tracePt t="263922" x="5365750" y="5710238"/>
          <p14:tracePt t="263924" x="5373688" y="5702300"/>
          <p14:tracePt t="263933" x="5389563" y="5702300"/>
          <p14:tracePt t="263942" x="5413375" y="5694363"/>
          <p14:tracePt t="263952" x="5429250" y="5686425"/>
          <p14:tracePt t="263957" x="5445125" y="5678488"/>
          <p14:tracePt t="263965" x="5453063" y="5670550"/>
          <p14:tracePt t="263974" x="5461000" y="5653088"/>
          <p14:tracePt t="263982" x="5476875" y="5645150"/>
          <p14:tracePt t="263990" x="5484813" y="5629275"/>
          <p14:tracePt t="263997" x="5500688" y="5605463"/>
          <p14:tracePt t="264006" x="5508625" y="5597525"/>
          <p14:tracePt t="264013" x="5524500" y="5557838"/>
          <p14:tracePt t="264022" x="5524500" y="5541963"/>
          <p14:tracePt t="264029" x="5532438" y="5526088"/>
          <p14:tracePt t="264038" x="5540375" y="5518150"/>
          <p14:tracePt t="264045" x="5540375" y="5502275"/>
          <p14:tracePt t="264053" x="5548313" y="5494338"/>
          <p14:tracePt t="264061" x="5548313" y="5486400"/>
          <p14:tracePt t="264074" x="5548313" y="5470525"/>
          <p14:tracePt t="264077" x="5548313" y="5462588"/>
          <p14:tracePt t="264086" x="5556250" y="5438775"/>
          <p14:tracePt t="264093" x="5556250" y="5430838"/>
          <p14:tracePt t="264101" x="5556250" y="5414963"/>
          <p14:tracePt t="264109" x="5556250" y="5407025"/>
          <p14:tracePt t="264117" x="5556250" y="5383213"/>
          <p14:tracePt t="264125" x="5556250" y="5367338"/>
          <p14:tracePt t="264133" x="5556250" y="5327650"/>
          <p14:tracePt t="264141" x="5556250" y="5278438"/>
          <p14:tracePt t="264149" x="5556250" y="5238750"/>
          <p14:tracePt t="264157" x="5556250" y="5135563"/>
          <p14:tracePt t="264165" x="5556250" y="5048250"/>
          <p14:tracePt t="264173" x="5548313" y="5040313"/>
          <p14:tracePt t="264181" x="5532438" y="5024438"/>
          <p14:tracePt t="264188" x="5524500" y="4967288"/>
          <p14:tracePt t="264197" x="5524500" y="4959350"/>
          <p14:tracePt t="264206" x="5492750" y="4911725"/>
          <p14:tracePt t="264213" x="5484813" y="4887913"/>
          <p14:tracePt t="264229" x="5476875" y="4872038"/>
          <p14:tracePt t="264238" x="5468938" y="4864100"/>
          <p14:tracePt t="264245" x="5461000" y="4864100"/>
          <p14:tracePt t="264261" x="5453063" y="4856163"/>
          <p14:tracePt t="264278" x="5445125" y="4856163"/>
          <p14:tracePt t="264285" x="5437188" y="4848225"/>
          <p14:tracePt t="264301" x="5429250" y="4848225"/>
          <p14:tracePt t="264309" x="5405438" y="4848225"/>
          <p14:tracePt t="264317" x="5397500" y="4848225"/>
          <p14:tracePt t="264325" x="5381625" y="4848225"/>
          <p14:tracePt t="264333" x="5357813" y="4848225"/>
          <p14:tracePt t="264341" x="5341938" y="4848225"/>
          <p14:tracePt t="264349" x="5268913" y="4848225"/>
          <p14:tracePt t="264357" x="5221288" y="4848225"/>
          <p14:tracePt t="264365" x="5157788" y="4848225"/>
          <p14:tracePt t="264373" x="5078413" y="4848225"/>
          <p14:tracePt t="264381" x="5054600" y="4848225"/>
          <p14:tracePt t="264388" x="4999038" y="4848225"/>
          <p14:tracePt t="264397" x="4991100" y="4848225"/>
          <p14:tracePt t="264406" x="4967288" y="4856163"/>
          <p14:tracePt t="264413" x="4943475" y="4864100"/>
          <p14:tracePt t="264422" x="4926013" y="4864100"/>
          <p14:tracePt t="264429" x="4918075" y="4879975"/>
          <p14:tracePt t="264437" x="4910138" y="4879975"/>
          <p14:tracePt t="264445" x="4910138" y="4887913"/>
          <p14:tracePt t="264461" x="4902200" y="4895850"/>
          <p14:tracePt t="264476" x="4902200" y="4903788"/>
          <p14:tracePt t="264485" x="4894263" y="4903788"/>
          <p14:tracePt t="264749" x="4894263" y="4911725"/>
          <p14:tracePt t="264757" x="4878388" y="4943475"/>
          <p14:tracePt t="264765" x="4878388" y="4959350"/>
          <p14:tracePt t="264773" x="4878388" y="4984750"/>
          <p14:tracePt t="264781" x="4878388" y="5016500"/>
          <p14:tracePt t="264789" x="4878388" y="5032375"/>
          <p14:tracePt t="264797" x="4878388" y="5056188"/>
          <p14:tracePt t="264806" x="4878388" y="5080000"/>
          <p14:tracePt t="264813" x="4878388" y="5095875"/>
          <p14:tracePt t="264823" x="4878388" y="5119688"/>
          <p14:tracePt t="264829" x="4878388" y="5135563"/>
          <p14:tracePt t="264837" x="4878388" y="5151438"/>
          <p14:tracePt t="264846" x="4878388" y="5159375"/>
          <p14:tracePt t="264853" x="4886325" y="5167313"/>
          <p14:tracePt t="264861" x="4886325" y="5175250"/>
          <p14:tracePt t="264869" x="4894263" y="5191125"/>
          <p14:tracePt t="264885" x="4902200" y="5199063"/>
          <p14:tracePt t="264893" x="4910138" y="5199063"/>
          <p14:tracePt t="264901" x="4933950" y="5199063"/>
          <p14:tracePt t="264909" x="4933950" y="5214938"/>
          <p14:tracePt t="264917" x="4959350" y="5222875"/>
          <p14:tracePt t="264925" x="4967288" y="5230813"/>
          <p14:tracePt t="264933" x="4991100" y="5238750"/>
          <p14:tracePt t="264941" x="5006975" y="5246688"/>
          <p14:tracePt t="264949" x="5022850" y="5246688"/>
          <p14:tracePt t="264957" x="5046663" y="5254625"/>
          <p14:tracePt t="264965" x="5070475" y="5262563"/>
          <p14:tracePt t="264974" x="5078413" y="5262563"/>
          <p14:tracePt t="264981" x="5102225" y="5262563"/>
          <p14:tracePt t="264989" x="5118100" y="5262563"/>
          <p14:tracePt t="264997" x="5126038" y="5270500"/>
          <p14:tracePt t="265006" x="5149850" y="5270500"/>
          <p14:tracePt t="265013" x="5165725" y="5270500"/>
          <p14:tracePt t="265022" x="5173663" y="5270500"/>
          <p14:tracePt t="265029" x="5181600" y="5270500"/>
          <p14:tracePt t="265038" x="5197475" y="5270500"/>
          <p14:tracePt t="265045" x="5213350" y="5278438"/>
          <p14:tracePt t="265053" x="5221288" y="5278438"/>
          <p14:tracePt t="265061" x="5229225" y="5278438"/>
          <p14:tracePt t="265070" x="5245100" y="5278438"/>
          <p14:tracePt t="265077" x="5253038" y="5278438"/>
          <p14:tracePt t="265085" x="5260975" y="5278438"/>
          <p14:tracePt t="265093" x="5276850" y="5270500"/>
          <p14:tracePt t="265101" x="5284788" y="5270500"/>
          <p14:tracePt t="265109" x="5292725" y="5262563"/>
          <p14:tracePt t="265117" x="5310188" y="5262563"/>
          <p14:tracePt t="265125" x="5318125" y="5254625"/>
          <p14:tracePt t="265133" x="5326063" y="5246688"/>
          <p14:tracePt t="265141" x="5341938" y="5238750"/>
          <p14:tracePt t="265149" x="5349875" y="5238750"/>
          <p14:tracePt t="265157" x="5357813" y="5222875"/>
          <p14:tracePt t="265165" x="5373688" y="5214938"/>
          <p14:tracePt t="265173" x="5381625" y="5207000"/>
          <p14:tracePt t="265181" x="5381625" y="5191125"/>
          <p14:tracePt t="265189" x="5397500" y="5183188"/>
          <p14:tracePt t="265197" x="5405438" y="5167313"/>
          <p14:tracePt t="265206" x="5405438" y="5151438"/>
          <p14:tracePt t="265213" x="5413375" y="5143500"/>
          <p14:tracePt t="265222" x="5413375" y="5135563"/>
          <p14:tracePt t="265229" x="5413375" y="5127625"/>
          <p14:tracePt t="265237" x="5413375" y="5111750"/>
          <p14:tracePt t="265245" x="5413375" y="5103813"/>
          <p14:tracePt t="265253" x="5413375" y="5095875"/>
          <p14:tracePt t="265262" x="5413375" y="5087938"/>
          <p14:tracePt t="265269" x="5413375" y="5080000"/>
          <p14:tracePt t="265301" x="5413375" y="5072063"/>
          <p14:tracePt t="265341" x="5405438" y="5064125"/>
          <p14:tracePt t="265357" x="5397500" y="5064125"/>
          <p14:tracePt t="265365" x="5389563" y="5056188"/>
          <p14:tracePt t="265373" x="5373688" y="5048250"/>
          <p14:tracePt t="265381" x="5357813" y="5040313"/>
          <p14:tracePt t="265389" x="5349875" y="5040313"/>
          <p14:tracePt t="265398" x="5318125" y="5024438"/>
          <p14:tracePt t="265405" x="5310188" y="5024438"/>
          <p14:tracePt t="265413" x="5292725" y="5016500"/>
          <p14:tracePt t="265422" x="5284788" y="5016500"/>
          <p14:tracePt t="265429" x="5237163" y="5008563"/>
          <p14:tracePt t="265438" x="5189538" y="5000625"/>
          <p14:tracePt t="265445" x="5181600" y="5000625"/>
          <p14:tracePt t="265453" x="5149850" y="5000625"/>
          <p14:tracePt t="265461" x="5141913" y="5000625"/>
          <p14:tracePt t="265473" x="5133975" y="5000625"/>
          <p14:tracePt t="265485" x="5118100" y="5000625"/>
          <p14:tracePt t="265501" x="5110163" y="5000625"/>
          <p14:tracePt t="265509" x="5110163" y="5008563"/>
          <p14:tracePt t="265517" x="5102225" y="5008563"/>
          <p14:tracePt t="265525" x="5094288" y="5024438"/>
          <p14:tracePt t="265533" x="5078413" y="5032375"/>
          <p14:tracePt t="265541" x="5054600" y="5072063"/>
          <p14:tracePt t="265549" x="4999038" y="5087938"/>
          <p14:tracePt t="265557" x="4983163" y="5143500"/>
          <p14:tracePt t="265565" x="4967288" y="5207000"/>
          <p14:tracePt t="265573" x="4933950" y="5319713"/>
          <p14:tracePt t="265585" x="4910138" y="5407025"/>
          <p14:tracePt t="265588" x="4894263" y="5502275"/>
          <p14:tracePt t="265598" x="4894263" y="5541963"/>
          <p14:tracePt t="265605" x="4894263" y="5662613"/>
          <p14:tracePt t="265613" x="4894263" y="5726113"/>
          <p14:tracePt t="265622" x="4894263" y="5765800"/>
          <p14:tracePt t="265629" x="4902200" y="5789613"/>
          <p14:tracePt t="265637" x="4910138" y="5813425"/>
          <p14:tracePt t="265645" x="4918075" y="5829300"/>
          <p14:tracePt t="265653" x="4926013" y="5829300"/>
          <p14:tracePt t="265661" x="4943475" y="5845175"/>
          <p14:tracePt t="265677" x="4959350" y="5853113"/>
          <p14:tracePt t="265693" x="4967288" y="5853113"/>
          <p14:tracePt t="265701" x="4975225" y="5853113"/>
          <p14:tracePt t="265709" x="4983163" y="5853113"/>
          <p14:tracePt t="265717" x="4999038" y="5853113"/>
          <p14:tracePt t="265725" x="5022850" y="5853113"/>
          <p14:tracePt t="265737" x="5038725" y="5853113"/>
          <p14:tracePt t="265741" x="5086350" y="5853113"/>
          <p14:tracePt t="265749" x="5102225" y="5853113"/>
          <p14:tracePt t="265757" x="5110163" y="5853113"/>
          <p14:tracePt t="265765" x="5133975" y="5853113"/>
          <p14:tracePt t="265773" x="5165725" y="5853113"/>
          <p14:tracePt t="265781" x="5213350" y="5853113"/>
          <p14:tracePt t="265789" x="5221288" y="5845175"/>
          <p14:tracePt t="265797" x="5237163" y="5837238"/>
          <p14:tracePt t="265805" x="5253038" y="5829300"/>
          <p14:tracePt t="265813" x="5260975" y="5813425"/>
          <p14:tracePt t="265822" x="5276850" y="5805488"/>
          <p14:tracePt t="265830" x="5284788" y="5789613"/>
          <p14:tracePt t="265842" x="5300663" y="5773738"/>
          <p14:tracePt t="265845" x="5300663" y="5765800"/>
          <p14:tracePt t="265854" x="5318125" y="5734050"/>
          <p14:tracePt t="265862" x="5318125" y="5718175"/>
          <p14:tracePt t="265869" x="5334000" y="5670550"/>
          <p14:tracePt t="265877" x="5341938" y="5653088"/>
          <p14:tracePt t="265890" x="5341938" y="5637213"/>
          <p14:tracePt t="265893" x="5341938" y="5613400"/>
          <p14:tracePt t="265901" x="5341938" y="5597525"/>
          <p14:tracePt t="265909" x="5349875" y="5589588"/>
          <p14:tracePt t="265917" x="5349875" y="5581650"/>
          <p14:tracePt t="265925" x="5349875" y="5565775"/>
          <p14:tracePt t="265933" x="5357813" y="5557838"/>
          <p14:tracePt t="265941" x="5357813" y="5549900"/>
          <p14:tracePt t="265949" x="5357813" y="5541963"/>
          <p14:tracePt t="265957" x="5357813" y="5526088"/>
          <p14:tracePt t="265965" x="5357813" y="5518150"/>
          <p14:tracePt t="265973" x="5357813" y="5510213"/>
          <p14:tracePt t="265981" x="5357813" y="5486400"/>
          <p14:tracePt t="265989" x="5357813" y="5462588"/>
          <p14:tracePt t="265997" x="5357813" y="5454650"/>
          <p14:tracePt t="266005" x="5357813" y="5438775"/>
          <p14:tracePt t="266013" x="5357813" y="5430838"/>
          <p14:tracePt t="266022" x="5357813" y="5414963"/>
          <p14:tracePt t="266029" x="5349875" y="5407025"/>
          <p14:tracePt t="266041" x="5349875" y="5383213"/>
          <p14:tracePt t="266045" x="5341938" y="5351463"/>
          <p14:tracePt t="266054" x="5334000" y="5343525"/>
          <p14:tracePt t="266061" x="5326063" y="5310188"/>
          <p14:tracePt t="266069" x="5310188" y="5302250"/>
          <p14:tracePt t="266077" x="5300663" y="5294313"/>
          <p14:tracePt t="266085" x="5284788" y="5286375"/>
          <p14:tracePt t="266093" x="5276850" y="5270500"/>
          <p14:tracePt t="266101" x="5260975" y="5262563"/>
          <p14:tracePt t="266109" x="5253038" y="5254625"/>
          <p14:tracePt t="266117" x="5245100" y="5246688"/>
          <p14:tracePt t="266125" x="5237163" y="5238750"/>
          <p14:tracePt t="266133" x="5229225" y="5238750"/>
          <p14:tracePt t="266141" x="5221288" y="5238750"/>
          <p14:tracePt t="266149" x="5205413" y="5230813"/>
          <p14:tracePt t="266157" x="5197475" y="5222875"/>
          <p14:tracePt t="266165" x="5189538" y="5222875"/>
          <p14:tracePt t="266173" x="5181600" y="5222875"/>
          <p14:tracePt t="266189" x="5165725" y="5222875"/>
          <p14:tracePt t="266204" x="5157788" y="5222875"/>
          <p14:tracePt t="266213" x="5141913" y="5222875"/>
          <p14:tracePt t="266222" x="5126038" y="5222875"/>
          <p14:tracePt t="266229" x="5118100" y="5222875"/>
          <p14:tracePt t="266238" x="5102225" y="5222875"/>
          <p14:tracePt t="266245" x="5094288" y="5222875"/>
          <p14:tracePt t="266253" x="5078413" y="5230813"/>
          <p14:tracePt t="266261" x="5062538" y="5246688"/>
          <p14:tracePt t="266269" x="5046663" y="5262563"/>
          <p14:tracePt t="266277" x="5030788" y="5286375"/>
          <p14:tracePt t="266285" x="5014913" y="5327650"/>
          <p14:tracePt t="266293" x="4999038" y="5399088"/>
          <p14:tracePt t="266301" x="4983163" y="5518150"/>
          <p14:tracePt t="266309" x="4975225" y="5581650"/>
          <p14:tracePt t="266317" x="4975225" y="5662613"/>
          <p14:tracePt t="266325" x="4975225" y="5741988"/>
          <p14:tracePt t="266333" x="4975225" y="5781675"/>
          <p14:tracePt t="266341" x="4991100" y="5853113"/>
          <p14:tracePt t="266349" x="4999038" y="5868988"/>
          <p14:tracePt t="266357" x="5078413" y="5956300"/>
          <p14:tracePt t="266365" x="5165725" y="5988050"/>
          <p14:tracePt t="266373" x="5260975" y="6005513"/>
          <p14:tracePt t="266381" x="5461000" y="6037263"/>
          <p14:tracePt t="266390" x="5708650" y="6061075"/>
          <p14:tracePt t="266397" x="5867400" y="6076950"/>
          <p14:tracePt t="266405" x="5994400" y="6076950"/>
          <p14:tracePt t="266413" x="6146800" y="6076950"/>
          <p14:tracePt t="266422" x="6242050" y="6076950"/>
          <p14:tracePt t="266429" x="6321425" y="6076950"/>
          <p14:tracePt t="266438" x="6376988" y="6076950"/>
          <p14:tracePt t="266445" x="6384925" y="6069013"/>
          <p14:tracePt t="266454" x="6392863" y="6053138"/>
          <p14:tracePt t="266461" x="6392863" y="6045200"/>
          <p14:tracePt t="266469" x="6392863" y="6037263"/>
          <p14:tracePt t="266477" x="6402388" y="6029325"/>
          <p14:tracePt t="266487" x="6402388" y="6005513"/>
          <p14:tracePt t="266494" x="6402388" y="5995988"/>
          <p14:tracePt t="266501" x="6402388" y="5980113"/>
          <p14:tracePt t="266509" x="6392863" y="5964238"/>
          <p14:tracePt t="266517" x="6384925" y="5916613"/>
          <p14:tracePt t="266525" x="6376988" y="5892800"/>
          <p14:tracePt t="266533" x="6353175" y="5884863"/>
          <p14:tracePt t="266541" x="6337300" y="5853113"/>
          <p14:tracePt t="266549" x="6289675" y="5845175"/>
          <p14:tracePt t="266557" x="6234113" y="5813425"/>
          <p14:tracePt t="266565" x="6218238" y="5805488"/>
          <p14:tracePt t="266573" x="6194425" y="5773738"/>
          <p14:tracePt t="266581" x="6170613" y="5757863"/>
          <p14:tracePt t="266589" x="6162675" y="5749925"/>
          <p14:tracePt t="266606" x="6146800" y="5749925"/>
          <p14:tracePt t="266735" x="6146800" y="5741988"/>
          <p14:tracePt t="270046" x="6138863" y="5741988"/>
          <p14:tracePt t="270053" x="6034088" y="5749925"/>
          <p14:tracePt t="270061" x="5938838" y="5757863"/>
          <p14:tracePt t="270069" x="5835650" y="5765800"/>
          <p14:tracePt t="270077" x="5716588" y="5765800"/>
          <p14:tracePt t="270085" x="5651500" y="5773738"/>
          <p14:tracePt t="270093" x="5548313" y="5789613"/>
          <p14:tracePt t="270101" x="5429250" y="5797550"/>
          <p14:tracePt t="270110" x="5334000" y="5813425"/>
          <p14:tracePt t="270117" x="5292725" y="5821363"/>
          <p14:tracePt t="270129" x="5205413" y="5829300"/>
          <p14:tracePt t="270133" x="5189538" y="5837238"/>
          <p14:tracePt t="270141" x="5165725" y="5845175"/>
          <p14:tracePt t="270148" x="5141913" y="5853113"/>
          <p14:tracePt t="270157" x="5126038" y="5861050"/>
          <p14:tracePt t="270166" x="5110163" y="5868988"/>
          <p14:tracePt t="270173" x="5086350" y="5876925"/>
          <p14:tracePt t="270182" x="5022850" y="5884863"/>
          <p14:tracePt t="270189" x="4999038" y="5892800"/>
          <p14:tracePt t="270197" x="4951413" y="5892800"/>
          <p14:tracePt t="270206" x="4886325" y="5900738"/>
          <p14:tracePt t="270213" x="4846638" y="5900738"/>
          <p14:tracePt t="270221" x="4759325" y="5900738"/>
          <p14:tracePt t="270229" x="4727575" y="5908675"/>
          <p14:tracePt t="270237" x="4679950" y="5908675"/>
          <p14:tracePt t="270245" x="4624388" y="5916613"/>
          <p14:tracePt t="270253" x="4592638" y="5916613"/>
          <p14:tracePt t="270261" x="4584700" y="5916613"/>
          <p14:tracePt t="270269" x="4576763" y="5916613"/>
          <p14:tracePt t="271150" x="4576763" y="5908675"/>
          <p14:tracePt t="271157" x="4567238" y="5908675"/>
          <p14:tracePt t="271165" x="4567238" y="5900738"/>
          <p14:tracePt t="271293" x="4576763" y="5900738"/>
          <p14:tracePt t="271301" x="4576763" y="5892800"/>
          <p14:tracePt t="271309" x="4576763" y="5884863"/>
          <p14:tracePt t="271325" x="4576763" y="5876925"/>
          <p14:tracePt t="271345" x="4567238" y="5876925"/>
          <p14:tracePt t="271349" x="4567238" y="5861050"/>
          <p14:tracePt t="271389" x="4559300" y="5861050"/>
          <p14:tracePt t="271428" x="4551363" y="5861050"/>
          <p14:tracePt t="271447" x="4543425" y="5861050"/>
          <p14:tracePt t="271453" x="4535488" y="5876925"/>
          <p14:tracePt t="271462" x="4527550" y="5876925"/>
          <p14:tracePt t="271469" x="4511675" y="5892800"/>
          <p14:tracePt t="271477" x="4495800" y="5900738"/>
          <p14:tracePt t="271485" x="4471988" y="5916613"/>
          <p14:tracePt t="271493" x="4448175" y="5940425"/>
          <p14:tracePt t="271501" x="4337050" y="5988050"/>
          <p14:tracePt t="271509" x="4273550" y="6045200"/>
          <p14:tracePt t="271517" x="4233863" y="6132513"/>
          <p14:tracePt t="271526" x="4210050" y="6172200"/>
          <p14:tracePt t="271533" x="4200525" y="6211888"/>
          <p14:tracePt t="271541" x="4192588" y="6235700"/>
          <p14:tracePt t="271549" x="4184650" y="6259513"/>
          <p14:tracePt t="271557" x="4184650" y="6299200"/>
          <p14:tracePt t="271565" x="4184650" y="6323013"/>
          <p14:tracePt t="271574" x="4200525" y="6315075"/>
          <p14:tracePt t="271590" x="4200525" y="6323013"/>
          <p14:tracePt t="271597" x="4210050" y="6330950"/>
          <p14:tracePt t="271605" x="4217988" y="6338888"/>
          <p14:tracePt t="271621" x="4225925" y="6348413"/>
          <p14:tracePt t="271637" x="4225925" y="6356350"/>
          <p14:tracePt t="271645" x="4233863" y="6356350"/>
          <p14:tracePt t="271653" x="4241800" y="6356350"/>
          <p14:tracePt t="271661" x="4249738" y="6356350"/>
          <p14:tracePt t="271669" x="4265613" y="6356350"/>
          <p14:tracePt t="271677" x="4313238" y="6338888"/>
          <p14:tracePt t="271685" x="4376738" y="6323013"/>
          <p14:tracePt t="271693" x="4456113" y="6299200"/>
          <p14:tracePt t="271701" x="4543425" y="6275388"/>
          <p14:tracePt t="271709" x="4616450" y="6235700"/>
          <p14:tracePt t="271717" x="4687888" y="6211888"/>
          <p14:tracePt t="271726" x="4743450" y="6196013"/>
          <p14:tracePt t="271733" x="4806950" y="6180138"/>
          <p14:tracePt t="271740" x="4822825" y="6164263"/>
          <p14:tracePt t="271751" x="4846638" y="6156325"/>
          <p14:tracePt t="271760" x="4854575" y="6148388"/>
          <p14:tracePt t="271765" x="4862513" y="6148388"/>
          <p14:tracePt t="271774" x="4870450" y="6148388"/>
          <p14:tracePt t="271790" x="4878388" y="6148388"/>
          <p14:tracePt t="271805" x="4886325" y="6148388"/>
          <p14:tracePt t="271813" x="4894263" y="6148388"/>
          <p14:tracePt t="271822" x="4918075" y="6148388"/>
          <p14:tracePt t="271830" x="4933950" y="6156325"/>
          <p14:tracePt t="271837" x="4975225" y="6156325"/>
          <p14:tracePt t="271845" x="4983163" y="6156325"/>
          <p14:tracePt t="271853" x="5014913" y="6164263"/>
          <p14:tracePt t="271861" x="5094288" y="6172200"/>
          <p14:tracePt t="271869" x="5149850" y="6172200"/>
          <p14:tracePt t="271877" x="5213350" y="6172200"/>
          <p14:tracePt t="271885" x="5253038" y="6180138"/>
          <p14:tracePt t="271893" x="5341938" y="6180138"/>
          <p14:tracePt t="271901" x="5373688" y="6180138"/>
          <p14:tracePt t="271909" x="5413375" y="6180138"/>
          <p14:tracePt t="271917" x="5429250" y="6180138"/>
          <p14:tracePt t="271925" x="5445125" y="6180138"/>
          <p14:tracePt t="271934" x="5461000" y="6180138"/>
          <p14:tracePt t="271941" x="5484813" y="6180138"/>
          <p14:tracePt t="271949" x="5516563" y="6180138"/>
          <p14:tracePt t="271958" x="5532438" y="6180138"/>
          <p14:tracePt t="271965" x="5556250" y="6180138"/>
          <p14:tracePt t="271974" x="5588000" y="6180138"/>
          <p14:tracePt t="271981" x="5635625" y="6180138"/>
          <p14:tracePt t="271989" x="5659438" y="6180138"/>
          <p14:tracePt t="271997" x="5676900" y="6180138"/>
          <p14:tracePt t="272005" x="5684838" y="6180138"/>
          <p14:tracePt t="272013" x="5708650" y="6180138"/>
          <p14:tracePt t="272021" x="5716588" y="6180138"/>
          <p14:tracePt t="272029" x="5724525" y="6180138"/>
          <p14:tracePt t="272037" x="5748338" y="6180138"/>
          <p14:tracePt t="272045" x="5772150" y="6188075"/>
          <p14:tracePt t="272053" x="5811838" y="6188075"/>
          <p14:tracePt t="272061" x="5835650" y="6188075"/>
          <p14:tracePt t="272069" x="5851525" y="6188075"/>
          <p14:tracePt t="272077" x="5867400" y="6188075"/>
          <p14:tracePt t="272085" x="5875338" y="6188075"/>
          <p14:tracePt t="272093" x="5891213" y="6188075"/>
          <p14:tracePt t="272101" x="5899150" y="6188075"/>
          <p14:tracePt t="272109" x="5907088" y="6188075"/>
          <p14:tracePt t="272126" x="5915025" y="6188075"/>
          <p14:tracePt t="272317" x="5907088" y="6203950"/>
          <p14:tracePt t="272333" x="5899150" y="6219825"/>
          <p14:tracePt t="272349" x="5891213" y="6227763"/>
          <p14:tracePt t="272357" x="5883275" y="6227763"/>
          <p14:tracePt t="272365" x="5883275" y="6235700"/>
          <p14:tracePt t="272374" x="5883275" y="6243638"/>
          <p14:tracePt t="272401" x="5875338" y="6243638"/>
          <p14:tracePt t="272553" x="5867400" y="6251575"/>
          <p14:tracePt t="272557" x="5867400" y="6259513"/>
          <p14:tracePt t="272565" x="5859463" y="6267450"/>
          <p14:tracePt t="272573" x="5851525" y="6267450"/>
          <p14:tracePt t="272581" x="5851525" y="6259513"/>
          <p14:tracePt t="272589" x="5843588" y="6259513"/>
          <p14:tracePt t="272598" x="5843588" y="6251575"/>
          <p14:tracePt t="272711" x="5835650" y="6235700"/>
          <p14:tracePt t="272718" x="5827713" y="6227763"/>
          <p14:tracePt t="272726" x="5827713" y="6219825"/>
          <p14:tracePt t="272741" x="5819775" y="6219825"/>
          <p14:tracePt t="272765" x="5811838" y="6219825"/>
          <p14:tracePt t="272885" x="5803900" y="6227763"/>
          <p14:tracePt t="272893" x="5803900" y="6235700"/>
          <p14:tracePt t="272901" x="5795963" y="6243638"/>
          <p14:tracePt t="272909" x="5772150" y="6251575"/>
          <p14:tracePt t="272917" x="5748338" y="6267450"/>
          <p14:tracePt t="272926" x="5732463" y="6291263"/>
          <p14:tracePt t="272933" x="5643563" y="6364288"/>
          <p14:tracePt t="272941" x="5556250" y="6451600"/>
          <p14:tracePt t="272949" x="5421313" y="6610350"/>
          <p14:tracePt t="272958" x="5341938" y="6681788"/>
          <p14:tracePt t="272965" x="5197475" y="6818313"/>
          <p14:tracePt t="273189" x="5157788" y="6850063"/>
          <p14:tracePt t="273197" x="5157788" y="6842125"/>
          <p14:tracePt t="273205" x="5157788" y="6834188"/>
          <p14:tracePt t="273213" x="5157788" y="6818313"/>
          <p14:tracePt t="273221" x="5157788" y="6802438"/>
          <p14:tracePt t="273229" x="5149850" y="6794500"/>
          <p14:tracePt t="273237" x="5149850" y="6786563"/>
          <p14:tracePt t="273245" x="5141913" y="6746875"/>
          <p14:tracePt t="273254" x="5118100" y="6738938"/>
          <p14:tracePt t="273261" x="5102225" y="6681788"/>
          <p14:tracePt t="273269" x="5078413" y="6657975"/>
          <p14:tracePt t="273277" x="5054600" y="6650038"/>
          <p14:tracePt t="273285" x="5030788" y="6562725"/>
          <p14:tracePt t="273293" x="5006975" y="6523038"/>
          <p14:tracePt t="273301" x="4991100" y="6507163"/>
          <p14:tracePt t="273313" x="4983163" y="6483350"/>
          <p14:tracePt t="273317" x="4967288" y="6459538"/>
          <p14:tracePt t="273326" x="4959350" y="6443663"/>
          <p14:tracePt t="273333" x="4943475" y="6419850"/>
          <p14:tracePt t="273340" x="4933950" y="6388100"/>
          <p14:tracePt t="273349" x="4918075" y="6338888"/>
          <p14:tracePt t="273357" x="4910138" y="6283325"/>
          <p14:tracePt t="273365" x="4910138" y="6267450"/>
          <p14:tracePt t="273374" x="4902200" y="6251575"/>
          <p14:tracePt t="273381" x="4902200" y="6227763"/>
          <p14:tracePt t="273389" x="4894263" y="6211888"/>
          <p14:tracePt t="273397" x="4894263" y="6196013"/>
          <p14:tracePt t="273405" x="4894263" y="6172200"/>
          <p14:tracePt t="273413" x="4894263" y="6164263"/>
          <p14:tracePt t="273421" x="4894263" y="6156325"/>
          <p14:tracePt t="273429" x="4894263" y="6132513"/>
          <p14:tracePt t="273437" x="4894263" y="6116638"/>
          <p14:tracePt t="273445" x="4894263" y="6108700"/>
          <p14:tracePt t="273453" x="4894263" y="6084888"/>
          <p14:tracePt t="273461" x="4894263" y="6076950"/>
          <p14:tracePt t="273469" x="4894263" y="6069013"/>
          <p14:tracePt t="273477" x="4894263" y="6053138"/>
          <p14:tracePt t="273493" x="4894263" y="6037263"/>
          <p14:tracePt t="273501" x="4894263" y="6029325"/>
          <p14:tracePt t="273517" x="4894263" y="6021388"/>
          <p14:tracePt t="273525" x="4894263" y="5995988"/>
          <p14:tracePt t="273533" x="4886325" y="5995988"/>
          <p14:tracePt t="273540" x="4878388" y="5988050"/>
          <p14:tracePt t="273549" x="4862513" y="5988050"/>
          <p14:tracePt t="273558" x="4846638" y="5988050"/>
          <p14:tracePt t="273565" x="4799013" y="5988050"/>
          <p14:tracePt t="273574" x="4783138" y="5988050"/>
          <p14:tracePt t="273581" x="4719638" y="5988050"/>
          <p14:tracePt t="273590" x="4632325" y="5988050"/>
          <p14:tracePt t="273597" x="4535488" y="5980113"/>
          <p14:tracePt t="273605" x="4432300" y="5980113"/>
          <p14:tracePt t="273613" x="4344988" y="5980113"/>
          <p14:tracePt t="273622" x="4249738" y="5980113"/>
          <p14:tracePt t="273629" x="4210050" y="5980113"/>
          <p14:tracePt t="273637" x="4184650" y="5980113"/>
          <p14:tracePt t="273645" x="4176713" y="5980113"/>
          <p14:tracePt t="273677" x="4176713" y="5988050"/>
          <p14:tracePt t="273730" x="4176713" y="5995988"/>
          <p14:tracePt t="273736" x="4176713" y="6005513"/>
          <p14:tracePt t="273741" x="4184650" y="6021388"/>
          <p14:tracePt t="273750" x="4200525" y="6021388"/>
          <p14:tracePt t="273757" x="4225925" y="6045200"/>
          <p14:tracePt t="273766" x="4265613" y="6076950"/>
          <p14:tracePt t="273774" x="4281488" y="6076950"/>
          <p14:tracePt t="273782" x="4329113" y="6084888"/>
          <p14:tracePt t="273790" x="4392613" y="6084888"/>
          <p14:tracePt t="273797" x="4471988" y="6092825"/>
          <p14:tracePt t="273805" x="4584700" y="6092825"/>
          <p14:tracePt t="273813" x="4648200" y="6092825"/>
          <p14:tracePt t="273821" x="4727575" y="6092825"/>
          <p14:tracePt t="273829" x="4775200" y="6092825"/>
          <p14:tracePt t="273837" x="4806950" y="6092825"/>
          <p14:tracePt t="273845" x="4822825" y="6092825"/>
          <p14:tracePt t="273853" x="4846638" y="6092825"/>
          <p14:tracePt t="273869" x="4854575" y="6092825"/>
          <p14:tracePt t="273877" x="4862513" y="6092825"/>
          <p14:tracePt t="273949" x="4902200" y="6084888"/>
          <p14:tracePt t="273957" x="4951413" y="6076950"/>
          <p14:tracePt t="273966" x="5022850" y="6069013"/>
          <p14:tracePt t="273973" x="5126038" y="6069013"/>
          <p14:tracePt t="273981" x="5237163" y="6069013"/>
          <p14:tracePt t="273990" x="5357813" y="6069013"/>
          <p14:tracePt t="273997" x="5516563" y="6069013"/>
          <p14:tracePt t="274006" x="5756275" y="6069013"/>
          <p14:tracePt t="274013" x="5954713" y="6069013"/>
          <p14:tracePt t="274021" x="6130925" y="6076950"/>
          <p14:tracePt t="274029" x="6369050" y="6076950"/>
          <p14:tracePt t="274038" x="6489700" y="6076950"/>
          <p14:tracePt t="274045" x="6561138" y="6076950"/>
          <p14:tracePt t="274053" x="6648450" y="6076950"/>
          <p14:tracePt t="274061" x="6680200" y="6076950"/>
          <p14:tracePt t="274069" x="6688138" y="6076950"/>
          <p14:tracePt t="274189" x="6680200" y="6076950"/>
          <p14:tracePt t="274197" x="6672263" y="6076950"/>
          <p14:tracePt t="274205" x="6664325" y="6076950"/>
          <p14:tracePt t="274217" x="6656388" y="6076950"/>
          <p14:tracePt t="274222" x="6632575" y="6069013"/>
          <p14:tracePt t="274229" x="6616700" y="6069013"/>
          <p14:tracePt t="274238" x="6608763" y="6069013"/>
          <p14:tracePt t="274245" x="6600825" y="6069013"/>
          <p14:tracePt t="274253" x="6584950" y="6069013"/>
          <p14:tracePt t="274261" x="6577013" y="6069013"/>
          <p14:tracePt t="274269" x="6569075" y="6069013"/>
          <p14:tracePt t="274277" x="6561138" y="6069013"/>
          <p14:tracePt t="274301" x="6561138" y="6061075"/>
          <p14:tracePt t="274371" x="6553200" y="6061075"/>
          <p14:tracePt t="274379" x="6545263" y="6061075"/>
          <p14:tracePt t="274390" x="6529388" y="6061075"/>
          <p14:tracePt t="274405" x="6481763" y="6061075"/>
          <p14:tracePt t="274413" x="6465888" y="6061075"/>
          <p14:tracePt t="274421" x="6457950" y="6061075"/>
          <p14:tracePt t="274429" x="6384925" y="6061075"/>
          <p14:tracePt t="274437" x="6361113" y="6061075"/>
          <p14:tracePt t="274445" x="6321425" y="6061075"/>
          <p14:tracePt t="274453" x="6273800" y="6061075"/>
          <p14:tracePt t="274461" x="6242050" y="6061075"/>
          <p14:tracePt t="274475" x="6226175" y="6053138"/>
          <p14:tracePt t="274477" x="6154738" y="6037263"/>
          <p14:tracePt t="274485" x="6138863" y="6037263"/>
          <p14:tracePt t="274493" x="6099175" y="6029325"/>
          <p14:tracePt t="274501" x="6075363" y="6021388"/>
          <p14:tracePt t="274509" x="6010275" y="6005513"/>
          <p14:tracePt t="274520" x="5930900" y="5988050"/>
          <p14:tracePt t="274525" x="5907088" y="5972175"/>
          <p14:tracePt t="274533" x="5811838" y="5956300"/>
          <p14:tracePt t="274541" x="5700713" y="5948363"/>
          <p14:tracePt t="274549" x="5619750" y="5940425"/>
          <p14:tracePt t="274557" x="5580063" y="5932488"/>
          <p14:tracePt t="274565" x="5540375" y="5916613"/>
          <p14:tracePt t="274573" x="5516563" y="5908675"/>
          <p14:tracePt t="274581" x="5492750" y="5908675"/>
          <p14:tracePt t="274590" x="5484813" y="5908675"/>
          <p14:tracePt t="274597" x="5461000" y="5892800"/>
          <p14:tracePt t="274606" x="5453063" y="5892800"/>
          <p14:tracePt t="274613" x="5445125" y="5884863"/>
          <p14:tracePt t="274621" x="5437188" y="5884863"/>
          <p14:tracePt t="274629" x="5421313" y="5884863"/>
          <p14:tracePt t="274637" x="5405438" y="5884863"/>
          <p14:tracePt t="274645" x="5397500" y="5884863"/>
          <p14:tracePt t="274653" x="5381625" y="5884863"/>
          <p14:tracePt t="274661" x="5365750" y="5876925"/>
          <p14:tracePt t="274672" x="5318125" y="5876925"/>
          <p14:tracePt t="274677" x="5300663" y="5876925"/>
          <p14:tracePt t="274685" x="5260975" y="5876925"/>
          <p14:tracePt t="274693" x="5237163" y="5876925"/>
          <p14:tracePt t="274701" x="5205413" y="5876925"/>
          <p14:tracePt t="274708" x="5189538" y="5876925"/>
          <p14:tracePt t="274717" x="5165725" y="5876925"/>
          <p14:tracePt t="274725" x="5133975" y="5876925"/>
          <p14:tracePt t="274733" x="5118100" y="5876925"/>
          <p14:tracePt t="274741" x="5094288" y="5876925"/>
          <p14:tracePt t="274749" x="5062538" y="5876925"/>
          <p14:tracePt t="274757" x="5046663" y="5884863"/>
          <p14:tracePt t="274765" x="5014913" y="5892800"/>
          <p14:tracePt t="274773" x="4951413" y="5908675"/>
          <p14:tracePt t="274782" x="4933950" y="5916613"/>
          <p14:tracePt t="274789" x="4854575" y="5924550"/>
          <p14:tracePt t="274797" x="4822825" y="5916613"/>
          <p14:tracePt t="274806" x="4806950" y="5908675"/>
          <p14:tracePt t="274813" x="4791075" y="5908675"/>
          <p14:tracePt t="274826" x="4759325" y="5916613"/>
          <p14:tracePt t="274829" x="4711700" y="5932488"/>
          <p14:tracePt t="274844" x="4703763" y="5948363"/>
          <p14:tracePt t="274848" x="4687888" y="5956300"/>
          <p14:tracePt t="274853" x="4672013" y="5964238"/>
          <p14:tracePt t="274861" x="4664075" y="5980113"/>
          <p14:tracePt t="274870" x="4656138" y="5988050"/>
          <p14:tracePt t="274877" x="4656138" y="6005513"/>
          <p14:tracePt t="274886" x="4656138" y="6013450"/>
          <p14:tracePt t="274893" x="4648200" y="6013450"/>
          <p14:tracePt t="274902" x="4640263" y="6021388"/>
          <p14:tracePt t="274909" x="4640263" y="6029325"/>
          <p14:tracePt t="274925" x="4640263" y="6037263"/>
          <p14:tracePt t="274941" x="4640263" y="6045200"/>
          <p14:tracePt t="274957" x="4640263" y="6053138"/>
          <p14:tracePt t="274965" x="4640263" y="6061075"/>
          <p14:tracePt t="274981" x="4648200" y="6069013"/>
          <p14:tracePt t="274990" x="4656138" y="6076950"/>
          <p14:tracePt t="274997" x="4664075" y="6084888"/>
          <p14:tracePt t="275006" x="4695825" y="6100763"/>
          <p14:tracePt t="275013" x="4759325" y="6100763"/>
          <p14:tracePt t="275022" x="4767263" y="6116638"/>
          <p14:tracePt t="275029" x="4870450" y="6116638"/>
          <p14:tracePt t="275038" x="4933950" y="6124575"/>
          <p14:tracePt t="275045" x="5038725" y="6132513"/>
          <p14:tracePt t="275054" x="5126038" y="6132513"/>
          <p14:tracePt t="275061" x="5221288" y="6132513"/>
          <p14:tracePt t="275069" x="5292725" y="6132513"/>
          <p14:tracePt t="275077" x="5437188" y="6132513"/>
          <p14:tracePt t="275085" x="5532438" y="6132513"/>
          <p14:tracePt t="275093" x="5635625" y="6132513"/>
          <p14:tracePt t="275101" x="5819775" y="6132513"/>
          <p14:tracePt t="275109" x="5930900" y="6132513"/>
          <p14:tracePt t="275117" x="6002338" y="6132513"/>
          <p14:tracePt t="275125" x="6067425" y="6116638"/>
          <p14:tracePt t="275133" x="6099175" y="6084888"/>
          <p14:tracePt t="275141" x="6146800" y="6061075"/>
          <p14:tracePt t="275149" x="6162675" y="6053138"/>
          <p14:tracePt t="275157" x="6170613" y="6037263"/>
          <p14:tracePt t="275165" x="6178550" y="6029325"/>
          <p14:tracePt t="275172" x="6178550" y="6013450"/>
          <p14:tracePt t="275181" x="6178550" y="6005513"/>
          <p14:tracePt t="275189" x="6186488" y="6005513"/>
          <p14:tracePt t="275197" x="6186488" y="5995988"/>
          <p14:tracePt t="275206" x="6186488" y="5988050"/>
          <p14:tracePt t="275222" x="6186488" y="5980113"/>
          <p14:tracePt t="275245" x="6186488" y="5964238"/>
          <p14:tracePt t="275253" x="6178550" y="5964238"/>
          <p14:tracePt t="275261" x="6162675" y="5948363"/>
          <p14:tracePt t="275269" x="6154738" y="5940425"/>
          <p14:tracePt t="275277" x="6122988" y="5932488"/>
          <p14:tracePt t="275285" x="6099175" y="5924550"/>
          <p14:tracePt t="275293" x="6026150" y="5908675"/>
          <p14:tracePt t="275301" x="5962650" y="5908675"/>
          <p14:tracePt t="275309" x="5883275" y="5892800"/>
          <p14:tracePt t="275317" x="5803900" y="5892800"/>
          <p14:tracePt t="275325" x="5708650" y="5884863"/>
          <p14:tracePt t="275334" x="5627688" y="5884863"/>
          <p14:tracePt t="275341" x="5548313" y="5876925"/>
          <p14:tracePt t="275349" x="5516563" y="5876925"/>
          <p14:tracePt t="275357" x="5437188" y="5876925"/>
          <p14:tracePt t="275365" x="5381625" y="5876925"/>
          <p14:tracePt t="275373" x="5365750" y="5876925"/>
          <p14:tracePt t="275381" x="5326063" y="5876925"/>
          <p14:tracePt t="275397" x="5310188" y="5876925"/>
          <p14:tracePt t="275406" x="5284788" y="5876925"/>
          <p14:tracePt t="275413" x="5237163" y="5892800"/>
          <p14:tracePt t="275422" x="5173663" y="5908675"/>
          <p14:tracePt t="275429" x="5094288" y="5916613"/>
          <p14:tracePt t="275437" x="5038725" y="5932488"/>
          <p14:tracePt t="275445" x="5006975" y="5948363"/>
          <p14:tracePt t="275453" x="4959350" y="5964238"/>
          <p14:tracePt t="275461" x="4951413" y="5972175"/>
          <p14:tracePt t="275474" x="4918075" y="5980113"/>
          <p14:tracePt t="275477" x="4910138" y="5995988"/>
          <p14:tracePt t="275485" x="4894263" y="5995988"/>
          <p14:tracePt t="275494" x="4894263" y="6005513"/>
          <p14:tracePt t="275509" x="4886325" y="6013450"/>
          <p14:tracePt t="275525" x="4886325" y="6021388"/>
          <p14:tracePt t="275533" x="4886325" y="6029325"/>
          <p14:tracePt t="275541" x="4878388" y="6045200"/>
          <p14:tracePt t="275549" x="4878388" y="6053138"/>
          <p14:tracePt t="275557" x="4878388" y="6069013"/>
          <p14:tracePt t="275565" x="4878388" y="6092825"/>
          <p14:tracePt t="275573" x="4878388" y="6116638"/>
          <p14:tracePt t="275581" x="4878388" y="6124575"/>
          <p14:tracePt t="275589" x="4886325" y="6140450"/>
          <p14:tracePt t="275597" x="4902200" y="6156325"/>
          <p14:tracePt t="275605" x="4902200" y="6172200"/>
          <p14:tracePt t="275613" x="4933950" y="6180138"/>
          <p14:tracePt t="275622" x="4951413" y="6211888"/>
          <p14:tracePt t="275629" x="4959350" y="6211888"/>
          <p14:tracePt t="275638" x="5038725" y="6227763"/>
          <p14:tracePt t="275645" x="5054600" y="6243638"/>
          <p14:tracePt t="275653" x="5126038" y="6259513"/>
          <p14:tracePt t="275661" x="5213350" y="6275388"/>
          <p14:tracePt t="275669" x="5276850" y="6283325"/>
          <p14:tracePt t="275677" x="5381625" y="6283325"/>
          <p14:tracePt t="275685" x="5492750" y="6283325"/>
          <p14:tracePt t="275693" x="5556250" y="6283325"/>
          <p14:tracePt t="275701" x="5635625" y="6283325"/>
          <p14:tracePt t="275709" x="5692775" y="6283325"/>
          <p14:tracePt t="275717" x="5724525" y="6283325"/>
          <p14:tracePt t="275725" x="5740400" y="6283325"/>
          <p14:tracePt t="275729" x="5764213" y="6275388"/>
          <p14:tracePt t="275741" x="5772150" y="6259513"/>
          <p14:tracePt t="275749" x="5780088" y="6243638"/>
          <p14:tracePt t="275757" x="5788025" y="6235700"/>
          <p14:tracePt t="275765" x="5795963" y="6211888"/>
          <p14:tracePt t="275773" x="5795963" y="6196013"/>
          <p14:tracePt t="275781" x="5803900" y="6180138"/>
          <p14:tracePt t="275788" x="5803900" y="6172200"/>
          <p14:tracePt t="275797" x="5811838" y="6156325"/>
          <p14:tracePt t="275805" x="5811838" y="6140450"/>
          <p14:tracePt t="275813" x="5811838" y="6116638"/>
          <p14:tracePt t="275822" x="5811838" y="6108700"/>
          <p14:tracePt t="275829" x="5811838" y="6100763"/>
          <p14:tracePt t="275838" x="5803900" y="6069013"/>
          <p14:tracePt t="275845" x="5795963" y="6061075"/>
          <p14:tracePt t="275853" x="5788025" y="6045200"/>
          <p14:tracePt t="275862" x="5772150" y="6037263"/>
          <p14:tracePt t="275869" x="5756275" y="6021388"/>
          <p14:tracePt t="275882" x="5708650" y="6005513"/>
          <p14:tracePt t="275885" x="5692775" y="5995988"/>
          <p14:tracePt t="275894" x="5676900" y="5988050"/>
          <p14:tracePt t="275902" x="5619750" y="5980113"/>
          <p14:tracePt t="275909" x="5588000" y="5980113"/>
          <p14:tracePt t="275917" x="5548313" y="5980113"/>
          <p14:tracePt t="275925" x="5492750" y="5972175"/>
          <p14:tracePt t="275933" x="5461000" y="5972175"/>
          <p14:tracePt t="275941" x="5413375" y="5972175"/>
          <p14:tracePt t="275949" x="5357813" y="5972175"/>
          <p14:tracePt t="275958" x="5326063" y="5972175"/>
          <p14:tracePt t="275965" x="5221288" y="5972175"/>
          <p14:tracePt t="275973" x="5110163" y="5972175"/>
          <p14:tracePt t="275981" x="5014913" y="5972175"/>
          <p14:tracePt t="275989" x="4886325" y="5972175"/>
          <p14:tracePt t="275997" x="4727575" y="5972175"/>
          <p14:tracePt t="276005" x="4664075" y="5972175"/>
          <p14:tracePt t="276013" x="4535488" y="5972175"/>
          <p14:tracePt t="276022" x="4424363" y="5972175"/>
          <p14:tracePt t="276033" x="4329113" y="5972175"/>
          <p14:tracePt t="276038" x="4249738" y="5980113"/>
          <p14:tracePt t="276045" x="4225925" y="5988050"/>
          <p14:tracePt t="276053" x="4160838" y="6005513"/>
          <p14:tracePt t="276061" x="4113213" y="6045200"/>
          <p14:tracePt t="276069" x="4105275" y="6053138"/>
          <p14:tracePt t="276077" x="4073525" y="6061075"/>
          <p14:tracePt t="276085" x="4033838" y="6076950"/>
          <p14:tracePt t="276093" x="4002088" y="6100763"/>
          <p14:tracePt t="276101" x="3938588" y="6132513"/>
          <p14:tracePt t="276109" x="3922713" y="6164263"/>
          <p14:tracePt t="276117" x="3890963" y="6188075"/>
          <p14:tracePt t="276126" x="3883025" y="6196013"/>
          <p14:tracePt t="276133" x="3875088" y="6219825"/>
          <p14:tracePt t="276141" x="3859213" y="6235700"/>
          <p14:tracePt t="276149" x="3843338" y="6259513"/>
          <p14:tracePt t="276157" x="3843338" y="6275388"/>
          <p14:tracePt t="276165" x="3843338" y="6291263"/>
          <p14:tracePt t="276173" x="3843338" y="6307138"/>
          <p14:tracePt t="276185" x="3843338" y="6315075"/>
          <p14:tracePt t="276197" x="3843338" y="6323013"/>
          <p14:tracePt t="276204" x="3843338" y="6330950"/>
          <p14:tracePt t="276229" x="3843338" y="6338888"/>
          <p14:tracePt t="276245" x="3851275" y="6338888"/>
          <p14:tracePt t="276254" x="3867150" y="6348413"/>
          <p14:tracePt t="276261" x="3883025" y="6356350"/>
          <p14:tracePt t="276269" x="3962400" y="6364288"/>
          <p14:tracePt t="276277" x="4025900" y="6364288"/>
          <p14:tracePt t="276285" x="4065588" y="6372225"/>
          <p14:tracePt t="276293" x="4184650" y="6372225"/>
          <p14:tracePt t="276301" x="4249738" y="6372225"/>
          <p14:tracePt t="276309" x="4352925" y="6372225"/>
          <p14:tracePt t="276317" x="4471988" y="6372225"/>
          <p14:tracePt t="276325" x="4535488" y="6372225"/>
          <p14:tracePt t="276338" x="4608513" y="6364288"/>
          <p14:tracePt t="276341" x="4664075" y="6356350"/>
          <p14:tracePt t="276349" x="4672013" y="6338888"/>
          <p14:tracePt t="276357" x="4695825" y="6330950"/>
          <p14:tracePt t="276365" x="4703763" y="6307138"/>
          <p14:tracePt t="276373" x="4719638" y="6283325"/>
          <p14:tracePt t="276381" x="4727575" y="6267450"/>
          <p14:tracePt t="276391" x="4735513" y="6251575"/>
          <p14:tracePt t="276397" x="4735513" y="6227763"/>
          <p14:tracePt t="276405" x="4743450" y="6211888"/>
          <p14:tracePt t="276413" x="4743450" y="6164263"/>
          <p14:tracePt t="276422" x="4743450" y="6140450"/>
          <p14:tracePt t="276429" x="4743450" y="6124575"/>
          <p14:tracePt t="276438" x="4735513" y="6116638"/>
          <p14:tracePt t="276445" x="4735513" y="6092825"/>
          <p14:tracePt t="276454" x="4727575" y="6084888"/>
          <p14:tracePt t="276461" x="4719638" y="6076950"/>
          <p14:tracePt t="276474" x="4711700" y="6069013"/>
          <p14:tracePt t="276477" x="4703763" y="6069013"/>
          <p14:tracePt t="276490" x="4687888" y="6061075"/>
          <p14:tracePt t="276493" x="4679950" y="6061075"/>
          <p14:tracePt t="276501" x="4664075" y="6053138"/>
          <p14:tracePt t="276510" x="4640263" y="6045200"/>
          <p14:tracePt t="276522" x="4608513" y="6045200"/>
          <p14:tracePt t="276526" x="4592638" y="6037263"/>
          <p14:tracePt t="276533" x="4519613" y="6029325"/>
          <p14:tracePt t="276541" x="4487863" y="6021388"/>
          <p14:tracePt t="276549" x="4408488" y="6013450"/>
          <p14:tracePt t="276557" x="4321175" y="6013450"/>
          <p14:tracePt t="276566" x="4257675" y="6013450"/>
          <p14:tracePt t="276573" x="4184650" y="6005513"/>
          <p14:tracePt t="276581" x="4160838" y="5995988"/>
          <p14:tracePt t="276589" x="4144963" y="5995988"/>
          <p14:tracePt t="276597" x="4129088" y="5995988"/>
          <p14:tracePt t="276604" x="4121150" y="5995988"/>
          <p14:tracePt t="276613" x="4105275" y="5995988"/>
          <p14:tracePt t="276622" x="4097338" y="5995988"/>
          <p14:tracePt t="276629" x="4081463" y="5995988"/>
          <p14:tracePt t="276638" x="4065588" y="5995988"/>
          <p14:tracePt t="276645" x="4057650" y="5995988"/>
          <p14:tracePt t="276655" x="4010025" y="5995988"/>
          <p14:tracePt t="276661" x="4002088" y="5995988"/>
          <p14:tracePt t="276669" x="3978275" y="5995988"/>
          <p14:tracePt t="276677" x="3970338" y="5995988"/>
          <p14:tracePt t="276686" x="3938588" y="5995988"/>
          <p14:tracePt t="276693" x="3922713" y="5995988"/>
          <p14:tracePt t="276701" x="3851275" y="5995988"/>
          <p14:tracePt t="276709" x="3825875" y="5995988"/>
          <p14:tracePt t="276717" x="3817938" y="5995988"/>
          <p14:tracePt t="276725" x="3794125" y="6013450"/>
          <p14:tracePt t="276734" x="3778250" y="6021388"/>
          <p14:tracePt t="276741" x="3754438" y="6029325"/>
          <p14:tracePt t="276749" x="3730625" y="6029325"/>
          <p14:tracePt t="276757" x="3714750" y="6037263"/>
          <p14:tracePt t="276765" x="3706813" y="6037263"/>
          <p14:tracePt t="276773" x="3698875" y="6053138"/>
          <p14:tracePt t="276781" x="3690938" y="6069013"/>
          <p14:tracePt t="276789" x="3683000" y="6084888"/>
          <p14:tracePt t="276797" x="3667125" y="6100763"/>
          <p14:tracePt t="276805" x="3667125" y="6148388"/>
          <p14:tracePt t="276813" x="3659188" y="6164263"/>
          <p14:tracePt t="276821" x="3659188" y="6172200"/>
          <p14:tracePt t="276829" x="3659188" y="6196013"/>
          <p14:tracePt t="276838" x="3659188" y="6203950"/>
          <p14:tracePt t="276845" x="3651250" y="6219825"/>
          <p14:tracePt t="276854" x="3651250" y="6227763"/>
          <p14:tracePt t="276861" x="3651250" y="6235700"/>
          <p14:tracePt t="276869" x="3651250" y="6251575"/>
          <p14:tracePt t="276877" x="3651250" y="6259513"/>
          <p14:tracePt t="276885" x="3651250" y="6267450"/>
          <p14:tracePt t="276893" x="3651250" y="6283325"/>
          <p14:tracePt t="276902" x="3651250" y="6291263"/>
          <p14:tracePt t="276909" x="3651250" y="6299200"/>
          <p14:tracePt t="276925" x="3659188" y="6315075"/>
          <p14:tracePt t="276933" x="3667125" y="6315075"/>
          <p14:tracePt t="276941" x="3675063" y="6315075"/>
          <p14:tracePt t="276949" x="3690938" y="6323013"/>
          <p14:tracePt t="276957" x="3706813" y="6330950"/>
          <p14:tracePt t="276965" x="3746500" y="6330950"/>
          <p14:tracePt t="276973" x="3802063" y="6338888"/>
          <p14:tracePt t="276980" x="3867150" y="6338888"/>
          <p14:tracePt t="276989" x="3970338" y="6338888"/>
          <p14:tracePt t="276997" x="4089400" y="6348413"/>
          <p14:tracePt t="277005" x="4152900" y="6348413"/>
          <p14:tracePt t="277013" x="4225925" y="6348413"/>
          <p14:tracePt t="277021" x="4344988" y="6348413"/>
          <p14:tracePt t="277029" x="4376738" y="6348413"/>
          <p14:tracePt t="277038" x="4416425" y="6338888"/>
          <p14:tracePt t="277045" x="4440238" y="6338888"/>
          <p14:tracePt t="277054" x="4456113" y="6330950"/>
          <p14:tracePt t="277061" x="4464050" y="6323013"/>
          <p14:tracePt t="277069" x="4464050" y="6307138"/>
          <p14:tracePt t="277078" x="4479925" y="6307138"/>
          <p14:tracePt t="277085" x="4487863" y="6299200"/>
          <p14:tracePt t="277093" x="4487863" y="6283325"/>
          <p14:tracePt t="277101" x="4487863" y="6275388"/>
          <p14:tracePt t="277110" x="4495800" y="6275388"/>
          <p14:tracePt t="277118" x="4495800" y="6267450"/>
          <p14:tracePt t="277125" x="4495800" y="6259513"/>
          <p14:tracePt t="277133" x="4495800" y="6251575"/>
          <p14:tracePt t="277141" x="4495800" y="6243638"/>
          <p14:tracePt t="277158" x="4495800" y="6235700"/>
          <p14:tracePt t="277165" x="4495800" y="6227763"/>
          <p14:tracePt t="277173" x="4495800" y="6219825"/>
          <p14:tracePt t="277181" x="4495800" y="6211888"/>
          <p14:tracePt t="277189" x="4495800" y="6203950"/>
          <p14:tracePt t="277197" x="4495800" y="6180138"/>
          <p14:tracePt t="277205" x="4495800" y="6172200"/>
          <p14:tracePt t="277213" x="4487863" y="6148388"/>
          <p14:tracePt t="277221" x="4479925" y="6140450"/>
          <p14:tracePt t="277229" x="4479925" y="6132513"/>
          <p14:tracePt t="277238" x="4471988" y="6116638"/>
          <p14:tracePt t="277245" x="4456113" y="6108700"/>
          <p14:tracePt t="277254" x="4448175" y="6100763"/>
          <p14:tracePt t="277261" x="4440238" y="6092825"/>
          <p14:tracePt t="277270" x="4440238" y="6076950"/>
          <p14:tracePt t="277277" x="4424363" y="6069013"/>
          <p14:tracePt t="277285" x="4416425" y="6061075"/>
          <p14:tracePt t="277293" x="4408488" y="6061075"/>
          <p14:tracePt t="277301" x="4400550" y="6053138"/>
          <p14:tracePt t="277309" x="4392613" y="6045200"/>
          <p14:tracePt t="277317" x="4376738" y="6029325"/>
          <p14:tracePt t="277325" x="4368800" y="6029325"/>
          <p14:tracePt t="277333" x="4360863" y="6021388"/>
          <p14:tracePt t="277341" x="4344988" y="6021388"/>
          <p14:tracePt t="277349" x="4329113" y="6013450"/>
          <p14:tracePt t="277357" x="4321175" y="6013450"/>
          <p14:tracePt t="277365" x="4305300" y="6005513"/>
          <p14:tracePt t="277373" x="4297363" y="6005513"/>
          <p14:tracePt t="277381" x="4289425" y="5988050"/>
          <p14:tracePt t="277393" x="4265613" y="5988050"/>
          <p14:tracePt t="277397" x="4257675" y="5988050"/>
          <p14:tracePt t="277405" x="4249738" y="5988050"/>
          <p14:tracePt t="277413" x="4241800" y="5988050"/>
          <p14:tracePt t="277420" x="4233863" y="5988050"/>
          <p14:tracePt t="277438" x="4217988" y="5988050"/>
          <p14:tracePt t="277445" x="4210050" y="5988050"/>
          <p14:tracePt t="277454" x="4200525" y="5988050"/>
          <p14:tracePt t="277461" x="4192588" y="5988050"/>
          <p14:tracePt t="277472" x="4184650" y="5988050"/>
          <p14:tracePt t="277477" x="4176713" y="5988050"/>
          <p14:tracePt t="277487" x="4160838" y="5988050"/>
          <p14:tracePt t="277494" x="4144963" y="5988050"/>
          <p14:tracePt t="277501" x="4121150" y="5988050"/>
          <p14:tracePt t="277509" x="4089400" y="5988050"/>
          <p14:tracePt t="277517" x="4073525" y="5988050"/>
          <p14:tracePt t="277525" x="4025900" y="5988050"/>
          <p14:tracePt t="277533" x="4010025" y="5988050"/>
          <p14:tracePt t="277545" x="3946525" y="5988050"/>
          <p14:tracePt t="277549" x="3922713" y="5988050"/>
          <p14:tracePt t="277557" x="3890963" y="5988050"/>
          <p14:tracePt t="277565" x="3867150" y="5988050"/>
          <p14:tracePt t="277573" x="3843338" y="5988050"/>
          <p14:tracePt t="277581" x="3833813" y="5988050"/>
          <p14:tracePt t="277589" x="3825875" y="5988050"/>
          <p14:tracePt t="277597" x="3817938" y="5988050"/>
          <p14:tracePt t="277605" x="3810000" y="5988050"/>
          <p14:tracePt t="277613" x="3802063" y="5988050"/>
          <p14:tracePt t="277620" x="3786188" y="5995988"/>
          <p14:tracePt t="277629" x="3770313" y="5995988"/>
          <p14:tracePt t="277638" x="3770313" y="6013450"/>
          <p14:tracePt t="277645" x="3754438" y="6013450"/>
          <p14:tracePt t="277654" x="3722688" y="6045200"/>
          <p14:tracePt t="277661" x="3706813" y="6061075"/>
          <p14:tracePt t="277670" x="3698875" y="6076950"/>
          <p14:tracePt t="277677" x="3675063" y="6156325"/>
          <p14:tracePt t="277685" x="3659188" y="6188075"/>
          <p14:tracePt t="277697" x="3651250" y="6235700"/>
          <p14:tracePt t="277702" x="3643313" y="6291263"/>
          <p14:tracePt t="277709" x="3635375" y="6307138"/>
          <p14:tracePt t="277717" x="3635375" y="6323013"/>
          <p14:tracePt t="277725" x="3635375" y="6372225"/>
          <p14:tracePt t="277733" x="3635375" y="6396038"/>
          <p14:tracePt t="277742" x="3635375" y="6403975"/>
          <p14:tracePt t="277749" x="3635375" y="6411913"/>
          <p14:tracePt t="277757" x="3643313" y="6427788"/>
          <p14:tracePt t="277765" x="3651250" y="6435725"/>
          <p14:tracePt t="277773" x="3651250" y="6443663"/>
          <p14:tracePt t="277781" x="3667125" y="6459538"/>
          <p14:tracePt t="277797" x="3683000" y="6475413"/>
          <p14:tracePt t="277805" x="3730625" y="6483350"/>
          <p14:tracePt t="277813" x="3851275" y="6507163"/>
          <p14:tracePt t="277822" x="3914775" y="6515100"/>
          <p14:tracePt t="277829" x="4017963" y="6523038"/>
          <p14:tracePt t="277837" x="4137025" y="6523038"/>
          <p14:tracePt t="277849" x="4233863" y="6523038"/>
          <p14:tracePt t="277854" x="4305300" y="6523038"/>
          <p14:tracePt t="277861" x="4416425" y="6523038"/>
          <p14:tracePt t="277870" x="4487863" y="6523038"/>
          <p14:tracePt t="277877" x="4616450" y="6515100"/>
          <p14:tracePt t="277886" x="4672013" y="6499225"/>
          <p14:tracePt t="277893" x="4767263" y="6475413"/>
          <p14:tracePt t="277901" x="4846638" y="6459538"/>
          <p14:tracePt t="277909" x="4870450" y="6451600"/>
          <p14:tracePt t="277917" x="4967288" y="6427788"/>
          <p14:tracePt t="277925" x="5014913" y="6388100"/>
          <p14:tracePt t="277933" x="5046663" y="6372225"/>
          <p14:tracePt t="277941" x="5062538" y="6338888"/>
          <p14:tracePt t="277949" x="5078413" y="6330950"/>
          <p14:tracePt t="277957" x="5086350" y="6315075"/>
          <p14:tracePt t="277965" x="5094288" y="6259513"/>
          <p14:tracePt t="277973" x="5094288" y="6227763"/>
          <p14:tracePt t="277981" x="5102225" y="6156325"/>
          <p14:tracePt t="277989" x="5102225" y="6100763"/>
          <p14:tracePt t="278001" x="5102225" y="6069013"/>
          <p14:tracePt t="278005" x="5102225" y="6053138"/>
          <p14:tracePt t="278013" x="5102225" y="6029325"/>
          <p14:tracePt t="278022" x="5102225" y="6013450"/>
          <p14:tracePt t="278029" x="5094288" y="5988050"/>
          <p14:tracePt t="278036" x="5086350" y="5980113"/>
          <p14:tracePt t="278045" x="5078413" y="5972175"/>
          <p14:tracePt t="278054" x="5070475" y="5956300"/>
          <p14:tracePt t="278061" x="5038725" y="5932488"/>
          <p14:tracePt t="278070" x="5030788" y="5924550"/>
          <p14:tracePt t="278077" x="4999038" y="5916613"/>
          <p14:tracePt t="278086" x="4983163" y="5908675"/>
          <p14:tracePt t="278093" x="4967288" y="5908675"/>
          <p14:tracePt t="278101" x="4959350" y="5908675"/>
          <p14:tracePt t="278109" x="4943475" y="5908675"/>
          <p14:tracePt t="278117" x="4926013" y="5908675"/>
          <p14:tracePt t="278125" x="4902200" y="5908675"/>
          <p14:tracePt t="278133" x="4878388" y="5908675"/>
          <p14:tracePt t="278141" x="4862513" y="5908675"/>
          <p14:tracePt t="278149" x="4814888" y="5908675"/>
          <p14:tracePt t="278157" x="4751388" y="5908675"/>
          <p14:tracePt t="278165" x="4672013" y="5932488"/>
          <p14:tracePt t="278173" x="4592638" y="5948363"/>
          <p14:tracePt t="278181" x="4487863" y="5964238"/>
          <p14:tracePt t="278189" x="4416425" y="5980113"/>
          <p14:tracePt t="278197" x="4329113" y="5995988"/>
          <p14:tracePt t="278206" x="4265613" y="6013450"/>
          <p14:tracePt t="278213" x="4249738" y="6021388"/>
          <p14:tracePt t="278221" x="4217988" y="6045200"/>
          <p14:tracePt t="278228" x="4210050" y="6069013"/>
          <p14:tracePt t="278237" x="4192588" y="6076950"/>
          <p14:tracePt t="278248" x="4192588" y="6084888"/>
          <p14:tracePt t="278257" x="4192588" y="6092825"/>
          <p14:tracePt t="278261" x="4192588" y="6100763"/>
          <p14:tracePt t="278293" x="4192588" y="6108700"/>
          <p14:tracePt t="278309" x="4192588" y="6124575"/>
          <p14:tracePt t="278317" x="4210050" y="6124575"/>
          <p14:tracePt t="278325" x="4217988" y="6140450"/>
          <p14:tracePt t="278333" x="4233863" y="6148388"/>
          <p14:tracePt t="278341" x="4289425" y="6164263"/>
          <p14:tracePt t="278349" x="4400550" y="6188075"/>
          <p14:tracePt t="278357" x="4511675" y="6196013"/>
          <p14:tracePt t="278365" x="4632325" y="6196013"/>
          <p14:tracePt t="278373" x="4767263" y="6219825"/>
          <p14:tracePt t="278381" x="4878388" y="6219825"/>
          <p14:tracePt t="278389" x="4999038" y="6227763"/>
          <p14:tracePt t="278397" x="5126038" y="6235700"/>
          <p14:tracePt t="278405" x="5245100" y="6235700"/>
          <p14:tracePt t="278413" x="5310188" y="6235700"/>
          <p14:tracePt t="278421" x="5381625" y="6235700"/>
          <p14:tracePt t="278428" x="5405438" y="6235700"/>
          <p14:tracePt t="278436" x="5437188" y="6227763"/>
          <p14:tracePt t="278448" x="5453063" y="6227763"/>
          <p14:tracePt t="278457" x="5476875" y="6227763"/>
          <p14:tracePt t="278470" x="5500688" y="6203950"/>
          <p14:tracePt t="278478" x="5508625" y="6188075"/>
          <p14:tracePt t="278486" x="5508625" y="6172200"/>
          <p14:tracePt t="278493" x="5524500" y="6156325"/>
          <p14:tracePt t="278502" x="5524500" y="6148388"/>
          <p14:tracePt t="278509" x="5524500" y="6132513"/>
          <p14:tracePt t="278517" x="5532438" y="6116638"/>
          <p14:tracePt t="278525" x="5540375" y="6108700"/>
          <p14:tracePt t="278534" x="5540375" y="6084888"/>
          <p14:tracePt t="278541" x="5540375" y="6076950"/>
          <p14:tracePt t="278549" x="5540375" y="6061075"/>
          <p14:tracePt t="278557" x="5540375" y="6053138"/>
          <p14:tracePt t="278565" x="5540375" y="6037263"/>
          <p14:tracePt t="278573" x="5540375" y="6029325"/>
          <p14:tracePt t="278581" x="5540375" y="6005513"/>
          <p14:tracePt t="278589" x="5540375" y="5988050"/>
          <p14:tracePt t="278597" x="5540375" y="5972175"/>
          <p14:tracePt t="278605" x="5540375" y="5964238"/>
          <p14:tracePt t="278613" x="5532438" y="5948363"/>
          <p14:tracePt t="278622" x="5532438" y="5924550"/>
          <p14:tracePt t="278629" x="5532438" y="5916613"/>
          <p14:tracePt t="278637" x="5524500" y="5900738"/>
          <p14:tracePt t="278645" x="5516563" y="5884863"/>
          <p14:tracePt t="278653" x="5508625" y="5868988"/>
          <p14:tracePt t="278661" x="5508625" y="5861050"/>
          <p14:tracePt t="278669" x="5484813" y="5845175"/>
          <p14:tracePt t="278677" x="5476875" y="5813425"/>
          <p14:tracePt t="278686" x="5468938" y="5805488"/>
          <p14:tracePt t="278693" x="5461000" y="5805488"/>
          <p14:tracePt t="278702" x="5461000" y="5797550"/>
          <p14:tracePt t="278741" x="5461000" y="5789613"/>
          <p14:tracePt t="278757" x="5453063" y="5789613"/>
          <p14:tracePt t="278773" x="5445125" y="5789613"/>
          <p14:tracePt t="278782" x="5437188" y="5789613"/>
          <p14:tracePt t="278789" x="5421313" y="5789613"/>
          <p14:tracePt t="278797" x="5405438" y="5789613"/>
          <p14:tracePt t="278805" x="5381625" y="5789613"/>
          <p14:tracePt t="278813" x="5365750" y="5781675"/>
          <p14:tracePt t="278821" x="5357813" y="5781675"/>
          <p14:tracePt t="278829" x="5334000" y="5781675"/>
          <p14:tracePt t="278837" x="5318125" y="5781675"/>
          <p14:tracePt t="278845" x="5300663" y="5781675"/>
          <p14:tracePt t="278852" x="5276850" y="5781675"/>
          <p14:tracePt t="278861" x="5253038" y="5781675"/>
          <p14:tracePt t="278870" x="5245100" y="5773738"/>
          <p14:tracePt t="278877" x="5221288" y="5773738"/>
          <p14:tracePt t="278886" x="5213350" y="5773738"/>
          <p14:tracePt t="278893" x="5197475" y="5773738"/>
          <p14:tracePt t="278901" x="5181600" y="5773738"/>
          <p14:tracePt t="278906" x="5173663" y="5773738"/>
          <p14:tracePt t="278917" x="5157788" y="5773738"/>
          <p14:tracePt t="278925" x="5149850" y="5773738"/>
          <p14:tracePt t="278933" x="5118100" y="5773738"/>
          <p14:tracePt t="278941" x="5102225" y="5773738"/>
          <p14:tracePt t="278949" x="5078413" y="5773738"/>
          <p14:tracePt t="278957" x="5054600" y="5773738"/>
          <p14:tracePt t="278965" x="5014913" y="5773738"/>
          <p14:tracePt t="278973" x="5006975" y="5773738"/>
          <p14:tracePt t="278981" x="4991100" y="5773738"/>
          <p14:tracePt t="278989" x="4983163" y="5773738"/>
          <p14:tracePt t="278997" x="4967288" y="5773738"/>
          <p14:tracePt t="279005" x="4959350" y="5773738"/>
          <p14:tracePt t="279021" x="4951413" y="5773738"/>
          <p14:tracePt t="279029" x="4943475" y="5773738"/>
          <p14:tracePt t="279037" x="4926013" y="5773738"/>
          <p14:tracePt t="279057" x="4918075" y="5773738"/>
          <p14:tracePt t="279077" x="4910138" y="5773738"/>
          <p14:tracePt t="279093" x="4910138" y="5781675"/>
          <p14:tracePt t="279107" x="4902200" y="5781675"/>
          <p14:tracePt t="279110" x="4894263" y="5781675"/>
          <p14:tracePt t="279118" x="4878388" y="5781675"/>
          <p14:tracePt t="279133" x="4870450" y="5781675"/>
          <p14:tracePt t="279141" x="4854575" y="5781675"/>
          <p14:tracePt t="279149" x="4846638" y="5781675"/>
          <p14:tracePt t="279157" x="4830763" y="5789613"/>
          <p14:tracePt t="279165" x="4822825" y="5789613"/>
          <p14:tracePt t="279173" x="4799013" y="5789613"/>
          <p14:tracePt t="279182" x="4775200" y="5789613"/>
          <p14:tracePt t="279189" x="4767263" y="5789613"/>
          <p14:tracePt t="279197" x="4759325" y="5789613"/>
          <p14:tracePt t="279209" x="4751388" y="5789613"/>
          <p14:tracePt t="279213" x="4735513" y="5797550"/>
          <p14:tracePt t="279221" x="4727575" y="5797550"/>
          <p14:tracePt t="279229" x="4719638" y="5797550"/>
          <p14:tracePt t="279237" x="4711700" y="5797550"/>
          <p14:tracePt t="279245" x="4703763" y="5797550"/>
          <p14:tracePt t="279253" x="4695825" y="5805488"/>
          <p14:tracePt t="279261" x="4672013" y="5805488"/>
          <p14:tracePt t="279270" x="4664075" y="5813425"/>
          <p14:tracePt t="279277" x="4656138" y="5821363"/>
          <p14:tracePt t="279286" x="4640263" y="5829300"/>
          <p14:tracePt t="279293" x="4632325" y="5829300"/>
          <p14:tracePt t="279302" x="4616450" y="5837238"/>
          <p14:tracePt t="279309" x="4600575" y="5853113"/>
          <p14:tracePt t="279317" x="4592638" y="5853113"/>
          <p14:tracePt t="279325" x="4576763" y="5868988"/>
          <p14:tracePt t="279333" x="4559300" y="5876925"/>
          <p14:tracePt t="279341" x="4551363" y="5884863"/>
          <p14:tracePt t="279349" x="4535488" y="5908675"/>
          <p14:tracePt t="279361" x="4527550" y="5916613"/>
          <p14:tracePt t="279365" x="4511675" y="5964238"/>
          <p14:tracePt t="279373" x="4503738" y="5988050"/>
          <p14:tracePt t="279381" x="4495800" y="6021388"/>
          <p14:tracePt t="279389" x="4487863" y="6124575"/>
          <p14:tracePt t="279397" x="4479925" y="6211888"/>
          <p14:tracePt t="279405" x="4479925" y="6275388"/>
          <p14:tracePt t="279413" x="4479925" y="6388100"/>
          <p14:tracePt t="279421" x="4487863" y="6435725"/>
          <p14:tracePt t="279429" x="4503738" y="6475413"/>
          <p14:tracePt t="279438" x="4527550" y="6491288"/>
          <p14:tracePt t="279445" x="4551363" y="6515100"/>
          <p14:tracePt t="279454" x="4559300" y="6523038"/>
          <p14:tracePt t="279461" x="4616450" y="6538913"/>
          <p14:tracePt t="279468" x="4679950" y="6546850"/>
          <p14:tracePt t="279477" x="4695825" y="6554788"/>
          <p14:tracePt t="279486" x="4775200" y="6554788"/>
          <p14:tracePt t="279493" x="4791075" y="6554788"/>
          <p14:tracePt t="279502" x="4830763" y="6554788"/>
          <p14:tracePt t="279513" x="4854575" y="6554788"/>
          <p14:tracePt t="279517" x="4886325" y="6554788"/>
          <p14:tracePt t="279525" x="4902200" y="6554788"/>
          <p14:tracePt t="279533" x="4951413" y="6546850"/>
          <p14:tracePt t="279541" x="4983163" y="6546850"/>
          <p14:tracePt t="279549" x="5110163" y="6546850"/>
          <p14:tracePt t="279557" x="5229225" y="6546850"/>
          <p14:tracePt t="279565" x="5381625" y="6538913"/>
          <p14:tracePt t="279573" x="5453063" y="6538913"/>
          <p14:tracePt t="279581" x="5627688" y="6530975"/>
          <p14:tracePt t="279589" x="5788025" y="6523038"/>
          <p14:tracePt t="279597" x="5922963" y="6523038"/>
          <p14:tracePt t="279605" x="6083300" y="6499225"/>
          <p14:tracePt t="279613" x="6178550" y="6483350"/>
          <p14:tracePt t="279621" x="6289675" y="6451600"/>
          <p14:tracePt t="279629" x="6345238" y="6435725"/>
          <p14:tracePt t="279637" x="6384925" y="6403975"/>
          <p14:tracePt t="279645" x="6402388" y="6388100"/>
          <p14:tracePt t="279654" x="6402388" y="6380163"/>
          <p14:tracePt t="279666" x="6402388" y="6356350"/>
          <p14:tracePt t="279670" x="6402388" y="6323013"/>
          <p14:tracePt t="279677" x="6402388" y="6307138"/>
          <p14:tracePt t="279685" x="6402388" y="6259513"/>
          <p14:tracePt t="279693" x="6402388" y="6243638"/>
          <p14:tracePt t="279702" x="6402388" y="6227763"/>
          <p14:tracePt t="279709" x="6384925" y="6196013"/>
          <p14:tracePt t="279718" x="6376988" y="6188075"/>
          <p14:tracePt t="279725" x="6376988" y="6180138"/>
          <p14:tracePt t="279733" x="6376988" y="6172200"/>
          <p14:tracePt t="279741" x="6369050" y="6156325"/>
          <p14:tracePt t="279757" x="6361113" y="6132513"/>
          <p14:tracePt t="279765" x="6361113" y="6124575"/>
          <p14:tracePt t="279773" x="6353175" y="6124575"/>
          <p14:tracePt t="279781" x="6345238" y="6100763"/>
          <p14:tracePt t="279789" x="6329363" y="6084888"/>
          <p14:tracePt t="279798" x="6305550" y="6069013"/>
          <p14:tracePt t="279805" x="6297613" y="6045200"/>
          <p14:tracePt t="279813" x="6257925" y="6029325"/>
          <p14:tracePt t="279821" x="6202363" y="6005513"/>
          <p14:tracePt t="279829" x="6162675" y="5972175"/>
          <p14:tracePt t="279837" x="6138863" y="5908675"/>
          <p14:tracePt t="279845" x="6018213" y="5884863"/>
          <p14:tracePt t="279854" x="5994400" y="5876925"/>
          <p14:tracePt t="279861" x="5954713" y="5868988"/>
          <p14:tracePt t="279868" x="5930900" y="5853113"/>
          <p14:tracePt t="279877" x="5891213" y="5837238"/>
          <p14:tracePt t="279885" x="5851525" y="5837238"/>
          <p14:tracePt t="279893" x="5827713" y="5837238"/>
          <p14:tracePt t="279902" x="5795963" y="5837238"/>
          <p14:tracePt t="279912" x="5756275" y="5837238"/>
          <p14:tracePt t="279922" x="5667375" y="5837238"/>
          <p14:tracePt t="279927" x="5635625" y="5837238"/>
          <p14:tracePt t="279933" x="5588000" y="5837238"/>
          <p14:tracePt t="279941" x="5508625" y="5837238"/>
          <p14:tracePt t="279949" x="5445125" y="5845175"/>
          <p14:tracePt t="279957" x="5365750" y="5845175"/>
          <p14:tracePt t="279965" x="5284788" y="5845175"/>
          <p14:tracePt t="279973" x="5245100" y="5845175"/>
          <p14:tracePt t="279981" x="5173663" y="5853113"/>
          <p14:tracePt t="279989" x="5149850" y="5868988"/>
          <p14:tracePt t="279997" x="5078413" y="5876925"/>
          <p14:tracePt t="280005" x="5062538" y="5892800"/>
          <p14:tracePt t="280013" x="5038725" y="5908675"/>
          <p14:tracePt t="280021" x="5022850" y="5924550"/>
          <p14:tracePt t="280029" x="4999038" y="5956300"/>
          <p14:tracePt t="280037" x="4991100" y="5972175"/>
          <p14:tracePt t="280045" x="4975225" y="6021388"/>
          <p14:tracePt t="280054" x="4967288" y="6061075"/>
          <p14:tracePt t="280061" x="4951413" y="6108700"/>
          <p14:tracePt t="280070" x="4933950" y="6164263"/>
          <p14:tracePt t="280077" x="4926013" y="6227763"/>
          <p14:tracePt t="280085" x="4926013" y="6299200"/>
          <p14:tracePt t="280096" x="4926013" y="6356350"/>
          <p14:tracePt t="280105" x="4926013" y="6372225"/>
          <p14:tracePt t="280110" x="4926013" y="6388100"/>
          <p14:tracePt t="280118" x="4933950" y="6411913"/>
          <p14:tracePt t="280125" x="4951413" y="6427788"/>
          <p14:tracePt t="280133" x="4967288" y="6435725"/>
          <p14:tracePt t="280141" x="4999038" y="6435725"/>
          <p14:tracePt t="280149" x="5038725" y="6435725"/>
          <p14:tracePt t="280157" x="5149850" y="6435725"/>
          <p14:tracePt t="280165" x="5245100" y="6443663"/>
          <p14:tracePt t="280174" x="5381625" y="6435725"/>
          <p14:tracePt t="280181" x="5580063" y="6435725"/>
          <p14:tracePt t="280189" x="5732463" y="6435725"/>
          <p14:tracePt t="280197" x="5867400" y="6427788"/>
          <p14:tracePt t="280205" x="5986463" y="6419850"/>
          <p14:tracePt t="280213" x="6051550" y="6411913"/>
          <p14:tracePt t="280221" x="6154738" y="6396038"/>
          <p14:tracePt t="280229" x="6218238" y="6338888"/>
          <p14:tracePt t="280237" x="6281738" y="6307138"/>
          <p14:tracePt t="280245" x="6305550" y="6275388"/>
          <p14:tracePt t="280253" x="6337300" y="6227763"/>
          <p14:tracePt t="280261" x="6345238" y="6196013"/>
          <p14:tracePt t="280270" x="6353175" y="6180138"/>
          <p14:tracePt t="280277" x="6353175" y="6140450"/>
          <p14:tracePt t="280285" x="6353175" y="6132513"/>
          <p14:tracePt t="280293" x="6353175" y="6100763"/>
          <p14:tracePt t="280301" x="6353175" y="6084888"/>
          <p14:tracePt t="280309" x="6353175" y="6069013"/>
          <p14:tracePt t="280318" x="6345238" y="6061075"/>
          <p14:tracePt t="280325" x="6337300" y="6053138"/>
          <p14:tracePt t="280334" x="6321425" y="6045200"/>
          <p14:tracePt t="280341" x="6313488" y="6029325"/>
          <p14:tracePt t="280349" x="6289675" y="6029325"/>
          <p14:tracePt t="280358" x="6257925" y="6029325"/>
          <p14:tracePt t="280365" x="6146800" y="6021388"/>
          <p14:tracePt t="280373" x="6002338" y="6021388"/>
          <p14:tracePt t="280381" x="5907088" y="6021388"/>
          <p14:tracePt t="280389" x="5748338" y="6021388"/>
          <p14:tracePt t="280397" x="5595938" y="6021388"/>
          <p14:tracePt t="280405" x="5445125" y="6021388"/>
          <p14:tracePt t="280413" x="5260975" y="6021388"/>
          <p14:tracePt t="280421" x="5062538" y="6045200"/>
          <p14:tracePt t="280429" x="4959350" y="6061075"/>
          <p14:tracePt t="280437" x="4846638" y="6108700"/>
          <p14:tracePt t="280445" x="4751388" y="6196013"/>
          <p14:tracePt t="280453" x="4727575" y="6283325"/>
          <p14:tracePt t="280461" x="4711700" y="6323013"/>
          <p14:tracePt t="280470" x="4703763" y="6364288"/>
          <p14:tracePt t="280477" x="4703763" y="6419850"/>
          <p14:tracePt t="280485" x="4703763" y="6435725"/>
          <p14:tracePt t="280493" x="4703763" y="6443663"/>
          <p14:tracePt t="280503" x="4703763" y="6451600"/>
          <p14:tracePt t="280509" x="4703763" y="6459538"/>
          <p14:tracePt t="280525" x="4711700" y="6459538"/>
          <p14:tracePt t="280534" x="4783138" y="6459538"/>
          <p14:tracePt t="280541" x="4830763" y="6459538"/>
          <p14:tracePt t="280549" x="4926013" y="6451600"/>
          <p14:tracePt t="280557" x="5038725" y="6427788"/>
          <p14:tracePt t="280570" x="5253038" y="6396038"/>
          <p14:tracePt t="280573" x="5349875" y="6380163"/>
          <p14:tracePt t="280581" x="5516563" y="6348413"/>
          <p14:tracePt t="280590" x="5684838" y="6315075"/>
          <p14:tracePt t="280600" x="5867400" y="6227763"/>
          <p14:tracePt t="280608" x="5986463" y="6180138"/>
          <p14:tracePt t="280613" x="6075363" y="6013450"/>
          <p14:tracePt t="280621" x="6091238" y="5988050"/>
          <p14:tracePt t="280629" x="6115050" y="5948363"/>
          <p14:tracePt t="280637" x="6122988" y="5932488"/>
          <p14:tracePt t="280646" x="6130925" y="5876925"/>
          <p14:tracePt t="280653" x="6130925" y="5868988"/>
          <p14:tracePt t="280661" x="6130925" y="5861050"/>
          <p14:tracePt t="280669" x="6130925" y="5845175"/>
          <p14:tracePt t="280684" x="6130925" y="5837238"/>
          <p14:tracePt t="280693" x="6122988" y="5837238"/>
          <p14:tracePt t="280702" x="6115050" y="5837238"/>
          <p14:tracePt t="280709" x="6107113" y="5829300"/>
          <p14:tracePt t="280722" x="6026150" y="5829300"/>
          <p14:tracePt t="280725" x="5994400" y="5829300"/>
          <p14:tracePt t="280734" x="5891213" y="5829300"/>
          <p14:tracePt t="280742" x="5803900" y="5829300"/>
          <p14:tracePt t="280749" x="5716588" y="5829300"/>
          <p14:tracePt t="280757" x="5603875" y="5829300"/>
          <p14:tracePt t="280765" x="5492750" y="5829300"/>
          <p14:tracePt t="280773" x="5429250" y="5829300"/>
          <p14:tracePt t="280781" x="5349875" y="5829300"/>
          <p14:tracePt t="280789" x="5326063" y="5829300"/>
          <p14:tracePt t="280797" x="5229225" y="5868988"/>
          <p14:tracePt t="280805" x="5213350" y="5876925"/>
          <p14:tracePt t="280813" x="5197475" y="5892800"/>
          <p14:tracePt t="280821" x="5197475" y="5908675"/>
          <p14:tracePt t="280829" x="5189538" y="5940425"/>
          <p14:tracePt t="280836" x="5181600" y="5956300"/>
          <p14:tracePt t="280845" x="5173663" y="5980113"/>
          <p14:tracePt t="280853" x="5173663" y="5988050"/>
          <p14:tracePt t="280861" x="5173663" y="6005513"/>
          <p14:tracePt t="280874" x="5173663" y="6029325"/>
          <p14:tracePt t="280877" x="5173663" y="6037263"/>
          <p14:tracePt t="280885" x="5181600" y="6053138"/>
          <p14:tracePt t="280894" x="5189538" y="6061075"/>
          <p14:tracePt t="280901" x="5205413" y="6061075"/>
          <p14:tracePt t="280909" x="5229225" y="6061075"/>
          <p14:tracePt t="280921" x="5284788" y="6061075"/>
          <p14:tracePt t="280926" x="5334000" y="6061075"/>
          <p14:tracePt t="280934" x="5421313" y="6061075"/>
          <p14:tracePt t="280941" x="5484813" y="6045200"/>
          <p14:tracePt t="280949" x="5524500" y="6037263"/>
          <p14:tracePt t="280957" x="5643563" y="6021388"/>
          <p14:tracePt t="280966" x="5716588" y="5988050"/>
          <p14:tracePt t="280973" x="5732463" y="5964238"/>
          <p14:tracePt t="280981" x="5764213" y="5956300"/>
          <p14:tracePt t="280989" x="5788025" y="5900738"/>
          <p14:tracePt t="280997" x="5788025" y="5884863"/>
          <p14:tracePt t="281006" x="5795963" y="5876925"/>
          <p14:tracePt t="281013" x="5803900" y="5868988"/>
          <p14:tracePt t="281026" x="5803900" y="5853113"/>
          <p14:tracePt t="281029" x="5803900" y="5845175"/>
          <p14:tracePt t="281037" x="5803900" y="5837238"/>
          <p14:tracePt t="281046" x="5803900" y="5829300"/>
          <p14:tracePt t="281061" x="5788025" y="5829300"/>
          <p14:tracePt t="281069" x="5772150" y="5821363"/>
          <p14:tracePt t="281077" x="5724525" y="5813425"/>
          <p14:tracePt t="281084" x="5627688" y="5813425"/>
          <p14:tracePt t="281093" x="5500688" y="5813425"/>
          <p14:tracePt t="281101" x="5349875" y="5813425"/>
          <p14:tracePt t="281109" x="5229225" y="5813425"/>
          <p14:tracePt t="281117" x="5038725" y="5813425"/>
          <p14:tracePt t="281125" x="4838700" y="5813425"/>
          <p14:tracePt t="281134" x="4687888" y="5813425"/>
          <p14:tracePt t="281142" x="4503738" y="5813425"/>
          <p14:tracePt t="281149" x="4305300" y="5813425"/>
          <p14:tracePt t="281157" x="4210050" y="5821363"/>
          <p14:tracePt t="281165" x="4168775" y="5837238"/>
          <p14:tracePt t="281177" x="4137025" y="5853113"/>
          <p14:tracePt t="281183" x="4121150" y="5940425"/>
          <p14:tracePt t="281191" x="4113213" y="5972175"/>
          <p14:tracePt t="281198" x="4113213" y="5988050"/>
          <p14:tracePt t="281205" x="4113213" y="6092825"/>
          <p14:tracePt t="281213" x="4105275" y="6124575"/>
          <p14:tracePt t="281221" x="4105275" y="6196013"/>
          <p14:tracePt t="281229" x="4105275" y="6251575"/>
          <p14:tracePt t="281237" x="4105275" y="6267450"/>
          <p14:tracePt t="281245" x="4113213" y="6283325"/>
          <p14:tracePt t="281253" x="4121150" y="6291263"/>
          <p14:tracePt t="281261" x="4137025" y="6307138"/>
          <p14:tracePt t="281269" x="4160838" y="6307138"/>
          <p14:tracePt t="281277" x="4192588" y="6307138"/>
          <p14:tracePt t="281286" x="4265613" y="6315075"/>
          <p14:tracePt t="281293" x="4408488" y="6315075"/>
          <p14:tracePt t="281300" x="4527550" y="6315075"/>
          <p14:tracePt t="281309" x="4719638" y="6315075"/>
          <p14:tracePt t="281318" x="4870450" y="6315075"/>
          <p14:tracePt t="281325" x="5022850" y="6315075"/>
          <p14:tracePt t="281334" x="5133975" y="6315075"/>
          <p14:tracePt t="281341" x="5221288" y="6299200"/>
          <p14:tracePt t="281350" x="5253038" y="6283325"/>
          <p14:tracePt t="281357" x="5300663" y="6267450"/>
          <p14:tracePt t="281365" x="5326063" y="6251575"/>
          <p14:tracePt t="281373" x="5341938" y="6227763"/>
          <p14:tracePt t="281383" x="5349875" y="6219825"/>
          <p14:tracePt t="281389" x="5349875" y="6203950"/>
          <p14:tracePt t="281397" x="5357813" y="6196013"/>
          <p14:tracePt t="281413" x="5357813" y="6188075"/>
          <p14:tracePt t="281437" x="5357813" y="6180138"/>
          <p14:tracePt t="281462" x="5334000" y="6172200"/>
          <p14:tracePt t="281469" x="5300663" y="6164263"/>
          <p14:tracePt t="281477" x="5284788" y="6148388"/>
          <p14:tracePt t="281485" x="5157788" y="6116638"/>
          <p14:tracePt t="281493" x="5094288" y="6100763"/>
          <p14:tracePt t="281500" x="4967288" y="6100763"/>
          <p14:tracePt t="281509" x="4846638" y="6084888"/>
          <p14:tracePt t="281517" x="4751388" y="6069013"/>
          <p14:tracePt t="281528" x="4616450" y="6053138"/>
          <p14:tracePt t="281535" x="4559300" y="6045200"/>
          <p14:tracePt t="281541" x="4519613" y="6037263"/>
          <p14:tracePt t="281551" x="4511675" y="6037263"/>
          <p14:tracePt t="281621" x="4503738" y="6045200"/>
          <p14:tracePt t="281629" x="4495800" y="6061075"/>
          <p14:tracePt t="281638" x="4487863" y="6084888"/>
          <p14:tracePt t="281645" x="4487863" y="6100763"/>
          <p14:tracePt t="281653" x="4479925" y="6172200"/>
          <p14:tracePt t="281661" x="4479925" y="6251575"/>
          <p14:tracePt t="281669" x="4487863" y="6323013"/>
          <p14:tracePt t="281677" x="4495800" y="6338888"/>
          <p14:tracePt t="281685" x="4511675" y="6419850"/>
          <p14:tracePt t="281693" x="4535488" y="6451600"/>
          <p14:tracePt t="281702" x="4551363" y="6499225"/>
          <p14:tracePt t="281709" x="4616450" y="6507163"/>
          <p14:tracePt t="281717" x="4719638" y="6523038"/>
          <p14:tracePt t="281725" x="4838700" y="6530975"/>
          <p14:tracePt t="281733" x="4902200" y="6530975"/>
          <p14:tracePt t="281741" x="5006975" y="6530975"/>
          <p14:tracePt t="281750" x="5126038" y="6530975"/>
          <p14:tracePt t="281757" x="5221288" y="6530975"/>
          <p14:tracePt t="281766" x="5292725" y="6530975"/>
          <p14:tracePt t="281773" x="5413375" y="6523038"/>
          <p14:tracePt t="281781" x="5453063" y="6507163"/>
          <p14:tracePt t="281789" x="5524500" y="6491288"/>
          <p14:tracePt t="281797" x="5580063" y="6467475"/>
          <p14:tracePt t="281805" x="5603875" y="6459538"/>
          <p14:tracePt t="281813" x="5619750" y="6419850"/>
          <p14:tracePt t="281821" x="5635625" y="6403975"/>
          <p14:tracePt t="281829" x="5651500" y="6380163"/>
          <p14:tracePt t="281837" x="5667375" y="6364288"/>
          <p14:tracePt t="281845" x="5667375" y="6323013"/>
          <p14:tracePt t="281852" x="5676900" y="6267450"/>
          <p14:tracePt t="281861" x="5684838" y="6259513"/>
          <p14:tracePt t="281869" x="5684838" y="6243638"/>
          <p14:tracePt t="281877" x="5684838" y="6235700"/>
          <p14:tracePt t="281901" x="5684838" y="6227763"/>
          <p14:tracePt t="281909" x="5676900" y="6219825"/>
          <p14:tracePt t="281925" x="5676900" y="6211888"/>
          <p14:tracePt t="281934" x="5667375" y="6211888"/>
          <p14:tracePt t="281941" x="5635625" y="6203950"/>
          <p14:tracePt t="281950" x="5619750" y="6196013"/>
          <p14:tracePt t="281957" x="5556250" y="6180138"/>
          <p14:tracePt t="281965" x="5405438" y="6164263"/>
          <p14:tracePt t="281973" x="5310188" y="6148388"/>
          <p14:tracePt t="281981" x="5173663" y="6132513"/>
          <p14:tracePt t="281989" x="5014913" y="6124575"/>
          <p14:tracePt t="281997" x="4902200" y="6116638"/>
          <p14:tracePt t="282005" x="4791075" y="6108700"/>
          <p14:tracePt t="282013" x="4648200" y="6100763"/>
          <p14:tracePt t="282021" x="4551363" y="6092825"/>
          <p14:tracePt t="282029" x="4448175" y="6092825"/>
          <p14:tracePt t="282037" x="4392613" y="6084888"/>
          <p14:tracePt t="282045" x="4376738" y="6084888"/>
          <p14:tracePt t="282053" x="4360863" y="6084888"/>
          <p14:tracePt t="282085" x="4352925" y="6084888"/>
          <p14:tracePt t="282109" x="4337050" y="6100763"/>
          <p14:tracePt t="282116" x="4337050" y="6116638"/>
          <p14:tracePt t="282125" x="4321175" y="6132513"/>
          <p14:tracePt t="282134" x="4313238" y="6140450"/>
          <p14:tracePt t="282141" x="4305300" y="6164263"/>
          <p14:tracePt t="282150" x="4297363" y="6180138"/>
          <p14:tracePt t="282158" x="4297363" y="6203950"/>
          <p14:tracePt t="282166" x="4297363" y="6211888"/>
          <p14:tracePt t="282174" x="4289425" y="6227763"/>
          <p14:tracePt t="282181" x="4289425" y="6243638"/>
          <p14:tracePt t="282197" x="4289425" y="6251575"/>
          <p14:tracePt t="282205" x="4289425" y="6267450"/>
          <p14:tracePt t="282213" x="4297363" y="6275388"/>
          <p14:tracePt t="282221" x="4305300" y="6291263"/>
          <p14:tracePt t="282233" x="4313238" y="6291263"/>
          <p14:tracePt t="282237" x="4352925" y="6307138"/>
          <p14:tracePt t="282245" x="4376738" y="6323013"/>
          <p14:tracePt t="282253" x="4416425" y="6330950"/>
          <p14:tracePt t="282260" x="4495800" y="6356350"/>
          <p14:tracePt t="282269" x="4576763" y="6364288"/>
          <p14:tracePt t="282277" x="4640263" y="6372225"/>
          <p14:tracePt t="282285" x="4751388" y="6380163"/>
          <p14:tracePt t="282293" x="4862513" y="6380163"/>
          <p14:tracePt t="282301" x="4926013" y="6380163"/>
          <p14:tracePt t="282309" x="5006975" y="6380163"/>
          <p14:tracePt t="282316" x="5118100" y="6372225"/>
          <p14:tracePt t="282325" x="5221288" y="6348413"/>
          <p14:tracePt t="282333" x="5349875" y="6330950"/>
          <p14:tracePt t="282341" x="5476875" y="6299200"/>
          <p14:tracePt t="282350" x="5580063" y="6283325"/>
          <p14:tracePt t="282357" x="5651500" y="6259513"/>
          <p14:tracePt t="282366" x="5676900" y="6251575"/>
          <p14:tracePt t="282373" x="5700713" y="6196013"/>
          <p14:tracePt t="282386" x="5732463" y="6124575"/>
          <p14:tracePt t="282389" x="5740400" y="6116638"/>
          <p14:tracePt t="282397" x="5748338" y="6045200"/>
          <p14:tracePt t="282406" x="5756275" y="6029325"/>
          <p14:tracePt t="282413" x="5756275" y="6013450"/>
          <p14:tracePt t="282421" x="5756275" y="5988050"/>
          <p14:tracePt t="282429" x="5756275" y="5972175"/>
          <p14:tracePt t="282437" x="5756275" y="5956300"/>
          <p14:tracePt t="282445" x="5756275" y="5932488"/>
          <p14:tracePt t="282453" x="5756275" y="5916613"/>
          <p14:tracePt t="282461" x="5756275" y="5908675"/>
          <p14:tracePt t="282469" x="5748338" y="5900738"/>
          <p14:tracePt t="282477" x="5748338" y="5892800"/>
          <p14:tracePt t="282485" x="5740400" y="5884863"/>
          <p14:tracePt t="282494" x="5732463" y="5868988"/>
          <p14:tracePt t="282501" x="5716588" y="5861050"/>
          <p14:tracePt t="282509" x="5708650" y="5853113"/>
          <p14:tracePt t="282519" x="5667375" y="5821363"/>
          <p14:tracePt t="282528" x="5619750" y="5797550"/>
          <p14:tracePt t="282538" x="5540375" y="5773738"/>
          <p14:tracePt t="282541" x="5437188" y="5757863"/>
          <p14:tracePt t="282550" x="5300663" y="5726113"/>
          <p14:tracePt t="282558" x="5118100" y="5653088"/>
          <p14:tracePt t="282566" x="4999038" y="5637213"/>
          <p14:tracePt t="282573" x="4894263" y="5613400"/>
          <p14:tracePt t="282582" x="4743450" y="5597525"/>
          <p14:tracePt t="282589" x="4679950" y="5597525"/>
          <p14:tracePt t="282597" x="4600575" y="5597525"/>
          <p14:tracePt t="282605" x="4551363" y="5597525"/>
          <p14:tracePt t="282613" x="4527550" y="5597525"/>
          <p14:tracePt t="282621" x="4487863" y="5597525"/>
          <p14:tracePt t="282629" x="4479925" y="5605463"/>
          <p14:tracePt t="282637" x="4471988" y="5605463"/>
          <p14:tracePt t="282645" x="4456113" y="5621338"/>
          <p14:tracePt t="282653" x="4432300" y="5621338"/>
          <p14:tracePt t="282661" x="4416425" y="5653088"/>
          <p14:tracePt t="282669" x="4400550" y="5653088"/>
          <p14:tracePt t="282677" x="4376738" y="5678488"/>
          <p14:tracePt t="282689" x="4360863" y="5702300"/>
          <p14:tracePt t="282693" x="4352925" y="5718175"/>
          <p14:tracePt t="282701" x="4344988" y="5765800"/>
          <p14:tracePt t="282709" x="4329113" y="5789613"/>
          <p14:tracePt t="282718" x="4329113" y="5805488"/>
          <p14:tracePt t="282725" x="4329113" y="5821363"/>
          <p14:tracePt t="282732" x="4321175" y="5845175"/>
          <p14:tracePt t="282741" x="4313238" y="5861050"/>
          <p14:tracePt t="282750" x="4313238" y="5876925"/>
          <p14:tracePt t="282758" x="4313238" y="5884863"/>
          <p14:tracePt t="282766" x="4313238" y="5900738"/>
          <p14:tracePt t="282773" x="4313238" y="5924550"/>
          <p14:tracePt t="282782" x="4313238" y="5932488"/>
          <p14:tracePt t="282789" x="4329113" y="5948363"/>
          <p14:tracePt t="282797" x="4337050" y="5964238"/>
          <p14:tracePt t="282805" x="4352925" y="6013450"/>
          <p14:tracePt t="282814" x="4360863" y="6029325"/>
          <p14:tracePt t="282821" x="4368800" y="6037263"/>
          <p14:tracePt t="282829" x="4384675" y="6069013"/>
          <p14:tracePt t="282841" x="4464050" y="6084888"/>
          <p14:tracePt t="282845" x="4487863" y="6092825"/>
          <p14:tracePt t="282853" x="4519613" y="6100763"/>
          <p14:tracePt t="282861" x="4600575" y="6124575"/>
          <p14:tracePt t="282869" x="4687888" y="6140450"/>
          <p14:tracePt t="282877" x="4751388" y="6148388"/>
          <p14:tracePt t="282885" x="4822825" y="6164263"/>
          <p14:tracePt t="282893" x="4910138" y="6172200"/>
          <p14:tracePt t="282901" x="5006975" y="6172200"/>
          <p14:tracePt t="282909" x="5078413" y="6180138"/>
          <p14:tracePt t="282918" x="5197475" y="6180138"/>
          <p14:tracePt t="282925" x="5260975" y="6180138"/>
          <p14:tracePt t="282932" x="5365750" y="6180138"/>
          <p14:tracePt t="282942" x="5453063" y="6180138"/>
          <p14:tracePt t="282950" x="5516563" y="6180138"/>
          <p14:tracePt t="282957" x="5588000" y="6180138"/>
          <p14:tracePt t="282966" x="5676900" y="6180138"/>
          <p14:tracePt t="282973" x="5708650" y="6164263"/>
          <p14:tracePt t="282982" x="5788025" y="6156325"/>
          <p14:tracePt t="282989" x="5843588" y="6140450"/>
          <p14:tracePt t="282997" x="5859463" y="6132513"/>
          <p14:tracePt t="283005" x="5930900" y="6116638"/>
          <p14:tracePt t="283013" x="5938838" y="6100763"/>
          <p14:tracePt t="283021" x="5954713" y="6092825"/>
          <p14:tracePt t="283029" x="5970588" y="6076950"/>
          <p14:tracePt t="283037" x="5978525" y="6069013"/>
          <p14:tracePt t="283045" x="5994400" y="6045200"/>
          <p14:tracePt t="283053" x="6002338" y="6029325"/>
          <p14:tracePt t="283061" x="6010275" y="6021388"/>
          <p14:tracePt t="283069" x="6018213" y="6013450"/>
          <p14:tracePt t="283077" x="6026150" y="6005513"/>
          <p14:tracePt t="283085" x="6034088" y="5964238"/>
          <p14:tracePt t="283093" x="6043613" y="5964238"/>
          <p14:tracePt t="283101" x="6051550" y="5956300"/>
          <p14:tracePt t="283109" x="6051550" y="5940425"/>
          <p14:tracePt t="283126" x="6059488" y="5924550"/>
          <p14:tracePt t="283134" x="6059488" y="5916613"/>
          <p14:tracePt t="283141" x="6059488" y="5908675"/>
          <p14:tracePt t="283149" x="6059488" y="5892800"/>
          <p14:tracePt t="283166" x="6051550" y="5884863"/>
          <p14:tracePt t="283189" x="6043613" y="5884863"/>
          <p14:tracePt t="283197" x="6034088" y="5876925"/>
          <p14:tracePt t="283213" x="5962650" y="5868988"/>
          <p14:tracePt t="283221" x="5946775" y="5861050"/>
          <p14:tracePt t="283229" x="5930900" y="5861050"/>
          <p14:tracePt t="283237" x="5859463" y="5853113"/>
          <p14:tracePt t="283245" x="5819775" y="5853113"/>
          <p14:tracePt t="283254" x="5716588" y="5845175"/>
          <p14:tracePt t="283261" x="5659438" y="5845175"/>
          <p14:tracePt t="283269" x="5595938" y="5845175"/>
          <p14:tracePt t="283277" x="5580063" y="5845175"/>
          <p14:tracePt t="283285" x="5556250" y="5845175"/>
          <p14:tracePt t="283301" x="5540375" y="5845175"/>
          <p14:tracePt t="283309" x="5532438" y="5845175"/>
          <p14:tracePt t="283317" x="5524500" y="5853113"/>
          <p14:tracePt t="283325" x="5516563" y="5853113"/>
          <p14:tracePt t="283333" x="5508625" y="5861050"/>
          <p14:tracePt t="283342" x="5500688" y="5868988"/>
          <p14:tracePt t="283349" x="5492750" y="5868988"/>
          <p14:tracePt t="283357" x="5468938" y="5868988"/>
          <p14:tracePt t="283366" x="5461000" y="5868988"/>
          <p14:tracePt t="283373" x="5389563" y="5884863"/>
          <p14:tracePt t="283382" x="5334000" y="5892800"/>
          <p14:tracePt t="283389" x="5300663" y="5908675"/>
          <p14:tracePt t="283398" x="5253038" y="5908675"/>
          <p14:tracePt t="283405" x="5173663" y="5924550"/>
          <p14:tracePt t="283413" x="5133975" y="5940425"/>
          <p14:tracePt t="283421" x="5062538" y="5948363"/>
          <p14:tracePt t="283429" x="5006975" y="5956300"/>
          <p14:tracePt t="283437" x="4983163" y="5964238"/>
          <p14:tracePt t="283445" x="4943475" y="5988050"/>
          <p14:tracePt t="283453" x="4918075" y="5995988"/>
          <p14:tracePt t="283461" x="4894263" y="6021388"/>
          <p14:tracePt t="283469" x="4854575" y="6029325"/>
          <p14:tracePt t="283485" x="4822825" y="6045200"/>
          <p14:tracePt t="283493" x="4814888" y="6061075"/>
          <p14:tracePt t="283501" x="4791075" y="6069013"/>
          <p14:tracePt t="283509" x="4775200" y="6069013"/>
          <p14:tracePt t="283517" x="4775200" y="6084888"/>
          <p14:tracePt t="283525" x="4767263" y="6084888"/>
          <p14:tracePt t="283534" x="4767263" y="6092825"/>
          <p14:tracePt t="283541" x="4759325" y="6092825"/>
          <p14:tracePt t="283565" x="4759325" y="6100763"/>
          <p14:tracePt t="283589" x="4759325" y="6108700"/>
          <p14:tracePt t="283636" x="4759325" y="6116638"/>
          <p14:tracePt t="283645" x="4759325" y="6124575"/>
          <p14:tracePt t="283653" x="4767263" y="6132513"/>
          <p14:tracePt t="283661" x="4775200" y="6132513"/>
          <p14:tracePt t="283669" x="4775200" y="6140450"/>
          <p14:tracePt t="283677" x="4791075" y="6148388"/>
          <p14:tracePt t="283685" x="4799013" y="6148388"/>
          <p14:tracePt t="283693" x="4814888" y="6164263"/>
          <p14:tracePt t="283701" x="4830763" y="6164263"/>
          <p14:tracePt t="283709" x="4902200" y="6188075"/>
          <p14:tracePt t="283717" x="4926013" y="6203950"/>
          <p14:tracePt t="283725" x="4967288" y="6219825"/>
          <p14:tracePt t="283734" x="4991100" y="6227763"/>
          <p14:tracePt t="283741" x="5006975" y="6235700"/>
          <p14:tracePt t="283745" x="5030788" y="6243638"/>
          <p14:tracePt t="283765" x="5038725" y="6251575"/>
          <p14:tracePt t="283781" x="5046663" y="6251575"/>
          <p14:tracePt t="283886" x="5054600" y="6251575"/>
          <p14:tracePt t="283897" x="5062538" y="6251575"/>
          <p14:tracePt t="283901" x="5102225" y="6251575"/>
          <p14:tracePt t="283909" x="5126038" y="6259513"/>
          <p14:tracePt t="283917" x="5221288" y="6259513"/>
          <p14:tracePt t="283925" x="5292725" y="6259513"/>
          <p14:tracePt t="283933" x="5381625" y="6259513"/>
          <p14:tracePt t="283941" x="5445125" y="6259513"/>
          <p14:tracePt t="283949" x="5572125" y="6259513"/>
          <p14:tracePt t="283957" x="5659438" y="6259513"/>
          <p14:tracePt t="283966" x="5724525" y="6259513"/>
          <p14:tracePt t="283974" x="5772150" y="6235700"/>
          <p14:tracePt t="283982" x="5859463" y="6211888"/>
          <p14:tracePt t="283989" x="5899150" y="6188075"/>
          <p14:tracePt t="283998" x="5915025" y="6172200"/>
          <p14:tracePt t="284005" x="5922963" y="6164263"/>
          <p14:tracePt t="284013" x="5938838" y="6148388"/>
          <p14:tracePt t="284021" x="5938838" y="6140450"/>
          <p14:tracePt t="284029" x="5954713" y="6124575"/>
          <p14:tracePt t="284049" x="5954713" y="6116638"/>
          <p14:tracePt t="284053" x="5954713" y="6108700"/>
          <p14:tracePt t="284142" x="5954713" y="6100763"/>
          <p14:tracePt t="284422" x="5962650" y="6100763"/>
          <p14:tracePt t="284685" x="5962650" y="6108700"/>
          <p14:tracePt t="284702" x="5962650" y="6116638"/>
          <p14:tracePt t="284717" x="5962650" y="6124575"/>
          <p14:tracePt t="284725" x="5954713" y="6132513"/>
          <p14:tracePt t="284733" x="5946775" y="6148388"/>
          <p14:tracePt t="284742" x="5938838" y="6148388"/>
          <p14:tracePt t="284749" x="5938838" y="6164263"/>
          <p14:tracePt t="284757" x="5930900" y="6164263"/>
          <p14:tracePt t="284765" x="5922963" y="6180138"/>
          <p14:tracePt t="284773" x="5915025" y="6188075"/>
          <p14:tracePt t="284781" x="5907088" y="6196013"/>
          <p14:tracePt t="284789" x="5899150" y="6203950"/>
          <p14:tracePt t="284797" x="5899150" y="6211888"/>
          <p14:tracePt t="284809" x="5899150" y="6219825"/>
          <p14:tracePt t="284813" x="5891213" y="6219825"/>
          <p14:tracePt t="284829" x="5883275" y="6219825"/>
          <p14:tracePt t="284990" x="5891213" y="6219825"/>
          <p14:tracePt t="284997" x="5907088" y="6219825"/>
          <p14:tracePt t="285005" x="5922963" y="6219825"/>
          <p14:tracePt t="285013" x="5962650" y="6219825"/>
          <p14:tracePt t="285021" x="5986463" y="6219825"/>
          <p14:tracePt t="285029" x="6002338" y="6219825"/>
          <p14:tracePt t="285037" x="6043613" y="6219825"/>
          <p14:tracePt t="285045" x="6067425" y="6219825"/>
          <p14:tracePt t="285053" x="6099175" y="6219825"/>
          <p14:tracePt t="285062" x="6138863" y="6219825"/>
          <p14:tracePt t="285069" x="6146800" y="6219825"/>
          <p14:tracePt t="285076" x="6178550" y="6219825"/>
          <p14:tracePt t="285085" x="6202363" y="6219825"/>
          <p14:tracePt t="285094" x="6226175" y="6219825"/>
          <p14:tracePt t="285102" x="6234113" y="6219825"/>
          <p14:tracePt t="285110" x="6249988" y="6219825"/>
          <p14:tracePt t="285117" x="6265863" y="6211888"/>
          <p14:tracePt t="285126" x="6273800" y="6211888"/>
          <p14:tracePt t="285133" x="6289675" y="6211888"/>
          <p14:tracePt t="285142" x="6297613" y="6203950"/>
          <p14:tracePt t="285149" x="6305550" y="6196013"/>
          <p14:tracePt t="285157" x="6313488" y="6188075"/>
          <p14:tracePt t="285165" x="6337300" y="6172200"/>
          <p14:tracePt t="285172" x="6353175" y="6172200"/>
          <p14:tracePt t="285180" x="6369050" y="6148388"/>
          <p14:tracePt t="285189" x="6384925" y="6148388"/>
          <p14:tracePt t="285196" x="6392863" y="6132513"/>
          <p14:tracePt t="285205" x="6410325" y="6132513"/>
          <p14:tracePt t="285212" x="6434138" y="6124575"/>
          <p14:tracePt t="285221" x="6450013" y="6116638"/>
          <p14:tracePt t="285228" x="6465888" y="6108700"/>
          <p14:tracePt t="285237" x="6473825" y="6108700"/>
          <p14:tracePt t="285245" x="6489700" y="6108700"/>
          <p14:tracePt t="285252" x="6505575" y="6108700"/>
          <p14:tracePt t="285261" x="6561138" y="6108700"/>
          <p14:tracePt t="285269" x="6624638" y="6108700"/>
          <p14:tracePt t="285277" x="6727825" y="6100763"/>
          <p14:tracePt t="285284" x="6872288" y="6100763"/>
          <p14:tracePt t="285293" x="6967538" y="6100763"/>
          <p14:tracePt t="285300" x="7070725" y="6100763"/>
          <p14:tracePt t="285309" x="7191375" y="6100763"/>
          <p14:tracePt t="285317" x="7302500" y="6100763"/>
          <p14:tracePt t="285325" x="7381875" y="6100763"/>
          <p14:tracePt t="285333" x="7461250" y="6092825"/>
          <p14:tracePt t="285341" x="7526338" y="6092825"/>
          <p14:tracePt t="285349" x="7550150" y="6084888"/>
          <p14:tracePt t="285356" x="7573963" y="6076950"/>
          <p14:tracePt t="285365" x="7573963" y="6069013"/>
          <p14:tracePt t="285749" x="7573963" y="6061075"/>
          <p14:tracePt t="285764" x="7566025" y="6061075"/>
          <p14:tracePt t="285773" x="7558088" y="6061075"/>
          <p14:tracePt t="285904" x="7550150" y="6053138"/>
          <p14:tracePt t="285911" x="7542213" y="6045200"/>
          <p14:tracePt t="285925" x="7534275" y="6037263"/>
          <p14:tracePt t="285933" x="7526338" y="6037263"/>
          <p14:tracePt t="285941" x="7518400" y="6037263"/>
          <p14:tracePt t="285949" x="7518400" y="6029325"/>
          <p14:tracePt t="285957" x="7510463" y="6029325"/>
          <p14:tracePt t="285973" x="7510463" y="6021388"/>
          <p14:tracePt t="285997" x="7510463" y="6005513"/>
          <p14:tracePt t="286006" x="7493000" y="5995988"/>
          <p14:tracePt t="286013" x="7485063" y="5980113"/>
          <p14:tracePt t="286021" x="7429500" y="5956300"/>
          <p14:tracePt t="286029" x="7389813" y="5900738"/>
          <p14:tracePt t="286037" x="7342188" y="5861050"/>
          <p14:tracePt t="286046" x="7310438" y="5813425"/>
          <p14:tracePt t="286053" x="7270750" y="5797550"/>
          <p14:tracePt t="286061" x="7223125" y="5757863"/>
          <p14:tracePt t="286069" x="7191375" y="5710238"/>
          <p14:tracePt t="286078" x="7175500" y="5686425"/>
          <p14:tracePt t="286085" x="7167563" y="5670550"/>
          <p14:tracePt t="286093" x="7159625" y="5662613"/>
          <p14:tracePt t="286101" x="7151688" y="5662613"/>
          <p14:tracePt t="286110" x="7151688" y="5653088"/>
          <p14:tracePt t="286117" x="7151688" y="5645150"/>
          <p14:tracePt t="286125" x="7143750" y="5637213"/>
          <p14:tracePt t="286134" x="7135813" y="5629275"/>
          <p14:tracePt t="286149" x="7118350" y="5621338"/>
          <p14:tracePt t="286157" x="7110413" y="5613400"/>
          <p14:tracePt t="286169" x="7086600" y="5597525"/>
          <p14:tracePt t="286173" x="7070725" y="5589588"/>
          <p14:tracePt t="286180" x="7046913" y="5581650"/>
          <p14:tracePt t="286189" x="7023100" y="5565775"/>
          <p14:tracePt t="286199" x="6991350" y="5549900"/>
          <p14:tracePt t="286205" x="6967538" y="5541963"/>
          <p14:tracePt t="286213" x="6943725" y="5541963"/>
          <p14:tracePt t="286221" x="6935788" y="5534025"/>
          <p14:tracePt t="286229" x="6927850" y="5534025"/>
          <p14:tracePt t="286245" x="6919913" y="5534025"/>
          <p14:tracePt t="286261" x="6919913" y="5549900"/>
          <p14:tracePt t="286269" x="6911975" y="5565775"/>
          <p14:tracePt t="286278" x="6904038" y="5589588"/>
          <p14:tracePt t="286285" x="6904038" y="5605463"/>
          <p14:tracePt t="286294" x="6888163" y="5645150"/>
          <p14:tracePt t="286301" x="6880225" y="5702300"/>
          <p14:tracePt t="286309" x="6880225" y="5718175"/>
          <p14:tracePt t="286321" x="6864350" y="5757863"/>
          <p14:tracePt t="286325" x="6856413" y="5773738"/>
          <p14:tracePt t="286333" x="6856413" y="5789613"/>
          <p14:tracePt t="286341" x="6848475" y="5805488"/>
          <p14:tracePt t="286349" x="6848475" y="5829300"/>
          <p14:tracePt t="286357" x="6848475" y="5837238"/>
          <p14:tracePt t="286365" x="6840538" y="5837238"/>
          <p14:tracePt t="286373" x="6840538" y="5853113"/>
          <p14:tracePt t="286381" x="6840538" y="5884863"/>
          <p14:tracePt t="286389" x="6840538" y="5900738"/>
          <p14:tracePt t="286397" x="6840538" y="5948363"/>
          <p14:tracePt t="286405" x="6840538" y="5980113"/>
          <p14:tracePt t="286413" x="6840538" y="6053138"/>
          <p14:tracePt t="286421" x="6848475" y="6108700"/>
          <p14:tracePt t="286429" x="6856413" y="6148388"/>
          <p14:tracePt t="286437" x="6872288" y="6164263"/>
          <p14:tracePt t="286446" x="6872288" y="6172200"/>
          <p14:tracePt t="286453" x="6880225" y="6188075"/>
          <p14:tracePt t="286462" x="6888163" y="6196013"/>
          <p14:tracePt t="286474" x="6896100" y="6219825"/>
          <p14:tracePt t="286477" x="6904038" y="6235700"/>
          <p14:tracePt t="286485" x="6927850" y="6243638"/>
          <p14:tracePt t="286493" x="6943725" y="6267450"/>
          <p14:tracePt t="286502" x="6951663" y="6291263"/>
          <p14:tracePt t="286517" x="6983413" y="6299200"/>
          <p14:tracePt t="286518" x="7015163" y="6315075"/>
          <p14:tracePt t="286525" x="7031038" y="6330950"/>
          <p14:tracePt t="286533" x="7086600" y="6338888"/>
          <p14:tracePt t="286541" x="7118350" y="6356350"/>
          <p14:tracePt t="286549" x="7135813" y="6364288"/>
          <p14:tracePt t="286556" x="7151688" y="6372225"/>
          <p14:tracePt t="286565" x="7159625" y="6372225"/>
          <p14:tracePt t="286573" x="7167563" y="6372225"/>
          <p14:tracePt t="286581" x="7183438" y="6372225"/>
          <p14:tracePt t="286589" x="7215188" y="6372225"/>
          <p14:tracePt t="286597" x="7223125" y="6372225"/>
          <p14:tracePt t="286605" x="7246938" y="6372225"/>
          <p14:tracePt t="286613" x="7254875" y="6372225"/>
          <p14:tracePt t="286625" x="7270750" y="6372225"/>
          <p14:tracePt t="286629" x="7294563" y="6364288"/>
          <p14:tracePt t="286637" x="7302500" y="6356350"/>
          <p14:tracePt t="286645" x="7326313" y="6338888"/>
          <p14:tracePt t="286653" x="7373938" y="6323013"/>
          <p14:tracePt t="286660" x="7381875" y="6315075"/>
          <p14:tracePt t="286669" x="7389813" y="6299200"/>
          <p14:tracePt t="286677" x="7397750" y="6283325"/>
          <p14:tracePt t="286685" x="7413625" y="6259513"/>
          <p14:tracePt t="286694" x="7421563" y="6235700"/>
          <p14:tracePt t="286701" x="7421563" y="6227763"/>
          <p14:tracePt t="286710" x="7429500" y="6219825"/>
          <p14:tracePt t="286719" x="7429500" y="6203950"/>
          <p14:tracePt t="286725" x="7437438" y="6180138"/>
          <p14:tracePt t="286733" x="7437438" y="6172200"/>
          <p14:tracePt t="286741" x="7437438" y="6164263"/>
          <p14:tracePt t="286749" x="7437438" y="6156325"/>
          <p14:tracePt t="286765" x="7437438" y="6140450"/>
          <p14:tracePt t="286781" x="7429500" y="6132513"/>
          <p14:tracePt t="286797" x="7421563" y="6116638"/>
          <p14:tracePt t="286805" x="7421563" y="6108700"/>
          <p14:tracePt t="286813" x="7421563" y="6092825"/>
          <p14:tracePt t="286821" x="7413625" y="6076950"/>
          <p14:tracePt t="286829" x="7405688" y="6053138"/>
          <p14:tracePt t="286837" x="7397750" y="6029325"/>
          <p14:tracePt t="286845" x="7381875" y="6013450"/>
          <p14:tracePt t="286853" x="7366000" y="5964238"/>
          <p14:tracePt t="286862" x="7358063" y="5948363"/>
          <p14:tracePt t="286869" x="7326313" y="5876925"/>
          <p14:tracePt t="286877" x="7318375" y="5868988"/>
          <p14:tracePt t="286885" x="7310438" y="5853113"/>
          <p14:tracePt t="286894" x="7286625" y="5837238"/>
          <p14:tracePt t="286901" x="7270750" y="5821363"/>
          <p14:tracePt t="286910" x="7262813" y="5813425"/>
          <p14:tracePt t="286917" x="7246938" y="5805488"/>
          <p14:tracePt t="286927" x="7239000" y="5805488"/>
          <p14:tracePt t="286933" x="7231063" y="5789613"/>
          <p14:tracePt t="286941" x="7223125" y="5789613"/>
          <p14:tracePt t="286949" x="7215188" y="5773738"/>
          <p14:tracePt t="286957" x="7199313" y="5765800"/>
          <p14:tracePt t="286965" x="7191375" y="5757863"/>
          <p14:tracePt t="286973" x="7175500" y="5749925"/>
          <p14:tracePt t="286981" x="7167563" y="5734050"/>
          <p14:tracePt t="286989" x="7143750" y="5726113"/>
          <p14:tracePt t="286997" x="7126288" y="5718175"/>
          <p14:tracePt t="287005" x="7102475" y="5718175"/>
          <p14:tracePt t="287013" x="7078663" y="5702300"/>
          <p14:tracePt t="287021" x="7070725" y="5702300"/>
          <p14:tracePt t="287029" x="7062788" y="5702300"/>
          <p14:tracePt t="287037" x="7054850" y="5702300"/>
          <p14:tracePt t="287053" x="7046913" y="5702300"/>
          <p14:tracePt t="287061" x="7038975" y="5702300"/>
          <p14:tracePt t="287085" x="7031038" y="5710238"/>
          <p14:tracePt t="287094" x="7023100" y="5718175"/>
          <p14:tracePt t="287101" x="7007225" y="5734050"/>
          <p14:tracePt t="287110" x="6991350" y="5749925"/>
          <p14:tracePt t="287117" x="6991350" y="5757863"/>
          <p14:tracePt t="287126" x="6975475" y="5765800"/>
          <p14:tracePt t="287133" x="6967538" y="5773738"/>
          <p14:tracePt t="287141" x="6959600" y="5789613"/>
          <p14:tracePt t="287157" x="6951663" y="5805488"/>
          <p14:tracePt t="287165" x="6943725" y="5821363"/>
          <p14:tracePt t="287173" x="6927850" y="5829300"/>
          <p14:tracePt t="287181" x="6919913" y="5837238"/>
          <p14:tracePt t="287189" x="6911975" y="5868988"/>
          <p14:tracePt t="287197" x="6904038" y="5876925"/>
          <p14:tracePt t="287205" x="6880225" y="5892800"/>
          <p14:tracePt t="287213" x="6864350" y="5924550"/>
          <p14:tracePt t="287221" x="6856413" y="5940425"/>
          <p14:tracePt t="287229" x="6832600" y="5956300"/>
          <p14:tracePt t="287237" x="6816725" y="5980113"/>
          <p14:tracePt t="287245" x="6808788" y="5988050"/>
          <p14:tracePt t="287253" x="6808788" y="5995988"/>
          <p14:tracePt t="287261" x="6800850" y="5995988"/>
          <p14:tracePt t="287269" x="6800850" y="6005513"/>
          <p14:tracePt t="287277" x="6800850" y="6013450"/>
          <p14:tracePt t="287285" x="6792913" y="6029325"/>
          <p14:tracePt t="287294" x="6784975" y="6029325"/>
          <p14:tracePt t="287310" x="6777038" y="6037263"/>
          <p14:tracePt t="287317" x="6777038" y="6061075"/>
          <p14:tracePt t="287326" x="6769100" y="6076950"/>
          <p14:tracePt t="287333" x="6769100" y="6084888"/>
          <p14:tracePt t="287341" x="6751638" y="6100763"/>
          <p14:tracePt t="287349" x="6751638" y="6116638"/>
          <p14:tracePt t="287357" x="6751638" y="6140450"/>
          <p14:tracePt t="287365" x="6743700" y="6148388"/>
          <p14:tracePt t="287373" x="6743700" y="6156325"/>
          <p14:tracePt t="287381" x="6735763" y="6172200"/>
          <p14:tracePt t="287397" x="6727825" y="6180138"/>
          <p14:tracePt t="287413" x="6727825" y="6188075"/>
          <p14:tracePt t="287421" x="6727825" y="6196013"/>
          <p14:tracePt t="287429" x="6727825" y="6211888"/>
          <p14:tracePt t="287437" x="6727825" y="6227763"/>
          <p14:tracePt t="287445" x="6727825" y="6243638"/>
          <p14:tracePt t="287454" x="6743700" y="6251575"/>
          <p14:tracePt t="287461" x="6743700" y="6275388"/>
          <p14:tracePt t="287469" x="6743700" y="6291263"/>
          <p14:tracePt t="287477" x="6759575" y="6315075"/>
          <p14:tracePt t="287485" x="6769100" y="6330950"/>
          <p14:tracePt t="287493" x="6784975" y="6348413"/>
          <p14:tracePt t="287501" x="6800850" y="6356350"/>
          <p14:tracePt t="287510" x="6840538" y="6380163"/>
          <p14:tracePt t="287517" x="6856413" y="6388100"/>
          <p14:tracePt t="287526" x="6872288" y="6403975"/>
          <p14:tracePt t="287529" x="6888163" y="6411913"/>
          <p14:tracePt t="287542" x="6911975" y="6419850"/>
          <p14:tracePt t="287549" x="6951663" y="6435725"/>
          <p14:tracePt t="287557" x="6959600" y="6435725"/>
          <p14:tracePt t="287565" x="6983413" y="6435725"/>
          <p14:tracePt t="287573" x="6999288" y="6435725"/>
          <p14:tracePt t="287581" x="7046913" y="6435725"/>
          <p14:tracePt t="287589" x="7094538" y="6435725"/>
          <p14:tracePt t="287597" x="7159625" y="6435725"/>
          <p14:tracePt t="287605" x="7207250" y="6427788"/>
          <p14:tracePt t="287613" x="7294563" y="6403975"/>
          <p14:tracePt t="287621" x="7326313" y="6396038"/>
          <p14:tracePt t="287629" x="7373938" y="6380163"/>
          <p14:tracePt t="287637" x="7461250" y="6364288"/>
          <p14:tracePt t="287645" x="7502525" y="6330950"/>
          <p14:tracePt t="287653" x="7550150" y="6315075"/>
          <p14:tracePt t="287661" x="7605713" y="6299200"/>
          <p14:tracePt t="287669" x="7613650" y="6275388"/>
          <p14:tracePt t="287681" x="7637463" y="6235700"/>
          <p14:tracePt t="287685" x="7653338" y="6219825"/>
          <p14:tracePt t="287693" x="7653338" y="6196013"/>
          <p14:tracePt t="287701" x="7669213" y="6156325"/>
          <p14:tracePt t="287710" x="7669213" y="6140450"/>
          <p14:tracePt t="287717" x="7677150" y="6116638"/>
          <p14:tracePt t="287726" x="7677150" y="6100763"/>
          <p14:tracePt t="287733" x="7677150" y="6084888"/>
          <p14:tracePt t="287741" x="7677150" y="6076950"/>
          <p14:tracePt t="287748" x="7685088" y="6045200"/>
          <p14:tracePt t="287758" x="7685088" y="6037263"/>
          <p14:tracePt t="287766" x="7685088" y="6021388"/>
          <p14:tracePt t="287773" x="7677150" y="6005513"/>
          <p14:tracePt t="287781" x="7677150" y="5995988"/>
          <p14:tracePt t="287789" x="7677150" y="5988050"/>
          <p14:tracePt t="287797" x="7677150" y="5972175"/>
          <p14:tracePt t="287805" x="7677150" y="5964238"/>
          <p14:tracePt t="287813" x="7669213" y="5956300"/>
          <p14:tracePt t="287821" x="7669213" y="5948363"/>
          <p14:tracePt t="287833" x="7669213" y="5940425"/>
          <p14:tracePt t="287837" x="7653338" y="5916613"/>
          <p14:tracePt t="287845" x="7653338" y="5908675"/>
          <p14:tracePt t="287853" x="7645400" y="5892800"/>
          <p14:tracePt t="287861" x="7637463" y="5884863"/>
          <p14:tracePt t="287869" x="7621588" y="5868988"/>
          <p14:tracePt t="287878" x="7605713" y="5861050"/>
          <p14:tracePt t="287885" x="7597775" y="5853113"/>
          <p14:tracePt t="287892" x="7581900" y="5853113"/>
          <p14:tracePt t="287901" x="7573963" y="5837238"/>
          <p14:tracePt t="287909" x="7566025" y="5829300"/>
          <p14:tracePt t="287917" x="7542213" y="5821363"/>
          <p14:tracePt t="287926" x="7518400" y="5805488"/>
          <p14:tracePt t="287933" x="7502525" y="5805488"/>
          <p14:tracePt t="287942" x="7493000" y="5789613"/>
          <p14:tracePt t="287949" x="7469188" y="5781675"/>
          <p14:tracePt t="287957" x="7453313" y="5781675"/>
          <p14:tracePt t="287965" x="7453313" y="5773738"/>
          <p14:tracePt t="287973" x="7445375" y="5773738"/>
          <p14:tracePt t="287985" x="7437438" y="5773738"/>
          <p14:tracePt t="287989" x="7437438" y="5765800"/>
          <p14:tracePt t="287997" x="7429500" y="5765800"/>
          <p14:tracePt t="288005" x="7421563" y="5765800"/>
          <p14:tracePt t="288013" x="7421563" y="5757863"/>
          <p14:tracePt t="288021" x="7405688" y="5749925"/>
          <p14:tracePt t="288029" x="7389813" y="5749925"/>
          <p14:tracePt t="288042" x="7381875" y="5741988"/>
          <p14:tracePt t="288045" x="7366000" y="5734050"/>
          <p14:tracePt t="288053" x="7334250" y="5734050"/>
          <p14:tracePt t="288061" x="7318375" y="5726113"/>
          <p14:tracePt t="288069" x="7310438" y="5718175"/>
          <p14:tracePt t="288077" x="7302500" y="5710238"/>
          <p14:tracePt t="288085" x="7294563" y="5710238"/>
          <p14:tracePt t="288092" x="7278688" y="5702300"/>
          <p14:tracePt t="288101" x="7278688" y="5694363"/>
          <p14:tracePt t="288109" x="7270750" y="5694363"/>
          <p14:tracePt t="288126" x="7262813" y="5694363"/>
          <p14:tracePt t="288142" x="7254875" y="5694363"/>
          <p14:tracePt t="288158" x="7246938" y="5694363"/>
          <p14:tracePt t="288165" x="7239000" y="5694363"/>
          <p14:tracePt t="288181" x="7223125" y="5694363"/>
          <p14:tracePt t="288190" x="7215188" y="5702300"/>
          <p14:tracePt t="288197" x="7207250" y="5702300"/>
          <p14:tracePt t="288206" x="7199313" y="5702300"/>
          <p14:tracePt t="288213" x="7191375" y="5702300"/>
          <p14:tracePt t="288222" x="7183438" y="5710238"/>
          <p14:tracePt t="288229" x="7175500" y="5718175"/>
          <p14:tracePt t="288237" x="7167563" y="5718175"/>
          <p14:tracePt t="288245" x="7151688" y="5726113"/>
          <p14:tracePt t="288253" x="7151688" y="5734050"/>
          <p14:tracePt t="288261" x="7143750" y="5734050"/>
          <p14:tracePt t="288277" x="7143750" y="5741988"/>
          <p14:tracePt t="288285" x="7135813" y="5741988"/>
          <p14:tracePt t="288293" x="7126288" y="5749925"/>
          <p14:tracePt t="288301" x="7126288" y="5757863"/>
          <p14:tracePt t="288309" x="7118350" y="5765800"/>
          <p14:tracePt t="288317" x="7118350" y="5773738"/>
          <p14:tracePt t="288326" x="7102475" y="5781675"/>
          <p14:tracePt t="288333" x="7094538" y="5789613"/>
          <p14:tracePt t="288342" x="7086600" y="5797550"/>
          <p14:tracePt t="288349" x="7078663" y="5813425"/>
          <p14:tracePt t="288357" x="7070725" y="5813425"/>
          <p14:tracePt t="288365" x="7070725" y="5821363"/>
          <p14:tracePt t="288373" x="7062788" y="5821363"/>
          <p14:tracePt t="288381" x="7054850" y="5829300"/>
          <p14:tracePt t="288389" x="7046913" y="5829300"/>
          <p14:tracePt t="288397" x="7046913" y="5837238"/>
          <p14:tracePt t="288405" x="7038975" y="5837238"/>
          <p14:tracePt t="288422" x="7031038" y="5837238"/>
          <p14:tracePt t="288453" x="7023100" y="5837238"/>
          <p14:tracePt t="288462" x="7015163" y="5837238"/>
          <p14:tracePt t="288469" x="7007225" y="5837238"/>
          <p14:tracePt t="288477" x="6991350" y="5837238"/>
          <p14:tracePt t="288485" x="6967538" y="5845175"/>
          <p14:tracePt t="288493" x="6927850" y="5845175"/>
          <p14:tracePt t="288501" x="6824663" y="5845175"/>
          <p14:tracePt t="288508" x="6711950" y="5845175"/>
          <p14:tracePt t="288518" x="6592888" y="5845175"/>
          <p14:tracePt t="288526" x="6521450" y="5845175"/>
          <p14:tracePt t="288533" x="6376988" y="5845175"/>
          <p14:tracePt t="288542" x="6281738" y="5845175"/>
          <p14:tracePt t="288549" x="6146800" y="5845175"/>
          <p14:tracePt t="288557" x="6067425" y="5845175"/>
          <p14:tracePt t="288565" x="5970588" y="5837238"/>
          <p14:tracePt t="288573" x="5891213" y="5837238"/>
          <p14:tracePt t="288581" x="5748338" y="5837238"/>
          <p14:tracePt t="288589" x="5684838" y="5837238"/>
          <p14:tracePt t="288597" x="5524500" y="5845175"/>
          <p14:tracePt t="288605" x="5326063" y="5845175"/>
          <p14:tracePt t="288613" x="5126038" y="5861050"/>
          <p14:tracePt t="288621" x="4854575" y="5884863"/>
          <p14:tracePt t="288629" x="4527550" y="5900738"/>
          <p14:tracePt t="288637" x="4200525" y="5900738"/>
          <p14:tracePt t="288645" x="3986213" y="5908675"/>
          <p14:tracePt t="288653" x="3651250" y="5940425"/>
          <p14:tracePt t="288661" x="3492500" y="5948363"/>
          <p14:tracePt t="288669" x="3363913" y="5948363"/>
          <p14:tracePt t="288677" x="3165475" y="5948363"/>
          <p14:tracePt t="288686" x="3068638" y="5964238"/>
          <p14:tracePt t="288693" x="2965450" y="5972175"/>
          <p14:tracePt t="288701" x="2878138" y="5972175"/>
          <p14:tracePt t="288708" x="2870200" y="5980113"/>
          <p14:tracePt t="288717" x="2798763" y="5980113"/>
          <p14:tracePt t="288725" x="2774950" y="5980113"/>
          <p14:tracePt t="288733" x="2717800" y="5988050"/>
          <p14:tracePt t="288742" x="2678113" y="5988050"/>
          <p14:tracePt t="288749" x="2654300" y="5995988"/>
          <p14:tracePt t="288758" x="2622550" y="5995988"/>
          <p14:tracePt t="288765" x="2598738" y="5995988"/>
          <p14:tracePt t="288773" x="2574925" y="6005513"/>
          <p14:tracePt t="288781" x="2566988" y="6005513"/>
          <p14:tracePt t="288789" x="2551113" y="6005513"/>
          <p14:tracePt t="288797" x="2527300" y="6005513"/>
          <p14:tracePt t="288805" x="2511425" y="6005513"/>
          <p14:tracePt t="288813" x="2503488" y="6005513"/>
          <p14:tracePt t="288821" x="2447925" y="6005513"/>
          <p14:tracePt t="288829" x="2432050" y="6005513"/>
          <p14:tracePt t="288837" x="2416175" y="6005513"/>
          <p14:tracePt t="288845" x="2392363" y="6005513"/>
          <p14:tracePt t="288853" x="2374900" y="6005513"/>
          <p14:tracePt t="288861" x="2366963" y="6005513"/>
          <p14:tracePt t="288869" x="2343150" y="6005513"/>
          <p14:tracePt t="288877" x="2343150" y="5995988"/>
          <p14:tracePt t="288885" x="2335213" y="5995988"/>
          <p14:tracePt t="288893" x="2327275" y="5988050"/>
          <p14:tracePt t="288901" x="2327275" y="5980113"/>
          <p14:tracePt t="288910" x="2327275" y="5972175"/>
          <p14:tracePt t="288926" x="2327275" y="5964238"/>
          <p14:tracePt t="288933" x="2327275" y="5940425"/>
          <p14:tracePt t="288942" x="2327275" y="5932488"/>
          <p14:tracePt t="288949" x="2335213" y="5924550"/>
          <p14:tracePt t="288958" x="2343150" y="5900738"/>
          <p14:tracePt t="288965" x="2343150" y="5892800"/>
          <p14:tracePt t="288973" x="2359025" y="5868988"/>
          <p14:tracePt t="288981" x="2366963" y="5853113"/>
          <p14:tracePt t="288989" x="2374900" y="5837238"/>
          <p14:tracePt t="288997" x="2374900" y="5821363"/>
          <p14:tracePt t="289004" x="2384425" y="5821363"/>
          <p14:tracePt t="289013" x="2392363" y="5821363"/>
          <p14:tracePt t="289021" x="2400300" y="5805488"/>
          <p14:tracePt t="289038" x="2408238" y="5805488"/>
          <p14:tracePt t="289041" x="2408238" y="5797550"/>
          <p14:tracePt t="289053" x="2416175" y="5797550"/>
          <p14:tracePt t="289077" x="2416175" y="5789613"/>
          <p14:tracePt t="289158" x="2400300" y="5789613"/>
          <p14:tracePt t="289166" x="2392363" y="5789613"/>
          <p14:tracePt t="289174" x="2384425" y="5789613"/>
          <p14:tracePt t="289182" x="2366963" y="5789613"/>
          <p14:tracePt t="289193" x="2359025" y="5797550"/>
          <p14:tracePt t="289197" x="2351088" y="5805488"/>
          <p14:tracePt t="289205" x="2343150" y="5813425"/>
          <p14:tracePt t="289213" x="2343150" y="5845175"/>
          <p14:tracePt t="289221" x="2343150" y="5853113"/>
          <p14:tracePt t="289229" x="2343150" y="5868988"/>
          <p14:tracePt t="289245" x="2343150" y="5876925"/>
          <p14:tracePt t="289261" x="2351088" y="5876925"/>
          <p14:tracePt t="289277" x="2359025" y="5884863"/>
          <p14:tracePt t="289285" x="2366963" y="5884863"/>
          <p14:tracePt t="289293" x="2392363" y="5884863"/>
          <p14:tracePt t="289301" x="2400300" y="5884863"/>
          <p14:tracePt t="289309" x="2439988" y="5884863"/>
          <p14:tracePt t="289317" x="2495550" y="5876925"/>
          <p14:tracePt t="289327" x="2511425" y="5868988"/>
          <p14:tracePt t="289333" x="2535238" y="5853113"/>
          <p14:tracePt t="289345" x="2543175" y="5837238"/>
          <p14:tracePt t="289349" x="2559050" y="5829300"/>
          <p14:tracePt t="289358" x="2559050" y="5813425"/>
          <p14:tracePt t="289365" x="2559050" y="5797550"/>
          <p14:tracePt t="289374" x="2559050" y="5773738"/>
          <p14:tracePt t="289381" x="2559050" y="5741988"/>
          <p14:tracePt t="289389" x="2559050" y="5702300"/>
          <p14:tracePt t="289397" x="2559050" y="5645150"/>
          <p14:tracePt t="289405" x="2551113" y="5629275"/>
          <p14:tracePt t="289413" x="2535238" y="5581650"/>
          <p14:tracePt t="289421" x="2519363" y="5526088"/>
          <p14:tracePt t="289429" x="2503488" y="5510213"/>
          <p14:tracePt t="289437" x="2487613" y="5494338"/>
          <p14:tracePt t="289445" x="2479675" y="5478463"/>
          <p14:tracePt t="289453" x="2463800" y="5462588"/>
          <p14:tracePt t="289469" x="2463800" y="5454650"/>
          <p14:tracePt t="289477" x="2455863" y="5446713"/>
          <p14:tracePt t="289497" x="2447925" y="5438775"/>
          <p14:tracePt t="289501" x="2439988" y="5438775"/>
          <p14:tracePt t="289509" x="2424113" y="5430838"/>
          <p14:tracePt t="289516" x="2408238" y="5430838"/>
          <p14:tracePt t="289526" x="2400300" y="5422900"/>
          <p14:tracePt t="289533" x="2392363" y="5422900"/>
          <p14:tracePt t="289541" x="2374900" y="5422900"/>
          <p14:tracePt t="289549" x="2366963" y="5414963"/>
          <p14:tracePt t="289558" x="2319338" y="5414963"/>
          <p14:tracePt t="289565" x="2311400" y="5414963"/>
          <p14:tracePt t="289574" x="2303463" y="5414963"/>
          <p14:tracePt t="289589" x="2295525" y="5414963"/>
          <p14:tracePt t="289672" x="2295525" y="5422900"/>
          <p14:tracePt t="289679" x="2295525" y="5446713"/>
          <p14:tracePt t="289686" x="2295525" y="5462588"/>
          <p14:tracePt t="289694" x="2295525" y="5478463"/>
          <p14:tracePt t="289701" x="2295525" y="5486400"/>
          <p14:tracePt t="289709" x="2295525" y="5494338"/>
          <p14:tracePt t="289717" x="2295525" y="5510213"/>
          <p14:tracePt t="289725" x="2295525" y="5518150"/>
          <p14:tracePt t="289733" x="2295525" y="5541963"/>
          <p14:tracePt t="289742" x="2295525" y="5565775"/>
          <p14:tracePt t="289749" x="2303463" y="5573713"/>
          <p14:tracePt t="289758" x="2303463" y="5581650"/>
          <p14:tracePt t="289765" x="2303463" y="5589588"/>
          <p14:tracePt t="289781" x="2311400" y="5605463"/>
          <p14:tracePt t="289801" x="2327275" y="5605463"/>
          <p14:tracePt t="289804" x="2343150" y="5605463"/>
          <p14:tracePt t="289813" x="2366963" y="5605463"/>
          <p14:tracePt t="289821" x="2374900" y="5605463"/>
          <p14:tracePt t="289829" x="2416175" y="5605463"/>
          <p14:tracePt t="289837" x="2424113" y="5605463"/>
          <p14:tracePt t="289845" x="2432050" y="5605463"/>
          <p14:tracePt t="289853" x="2455863" y="5597525"/>
          <p14:tracePt t="289861" x="2503488" y="5589588"/>
          <p14:tracePt t="289869" x="2511425" y="5581650"/>
          <p14:tracePt t="289877" x="2527300" y="5573713"/>
          <p14:tracePt t="289893" x="2551113" y="5573713"/>
          <p14:tracePt t="289901" x="2551113" y="5518150"/>
          <p14:tracePt t="289909" x="2551113" y="5502275"/>
          <p14:tracePt t="289917" x="2551113" y="5462588"/>
          <p14:tracePt t="289925" x="2559050" y="5407025"/>
          <p14:tracePt t="289933" x="2559050" y="5375275"/>
          <p14:tracePt t="289941" x="2559050" y="5335588"/>
          <p14:tracePt t="289949" x="2559050" y="5319713"/>
          <p14:tracePt t="289958" x="2551113" y="5302250"/>
          <p14:tracePt t="289965" x="2543175" y="5294313"/>
          <p14:tracePt t="289974" x="2535238" y="5278438"/>
          <p14:tracePt t="289981" x="2527300" y="5278438"/>
          <p14:tracePt t="290005" x="2519363" y="5278438"/>
          <p14:tracePt t="290013" x="2503488" y="5278438"/>
          <p14:tracePt t="290021" x="2495550" y="5278438"/>
          <p14:tracePt t="290029" x="2479675" y="5278438"/>
          <p14:tracePt t="290037" x="2463800" y="5286375"/>
          <p14:tracePt t="290045" x="2408238" y="5302250"/>
          <p14:tracePt t="290053" x="2374900" y="5310188"/>
          <p14:tracePt t="290061" x="2359025" y="5335588"/>
          <p14:tracePt t="290069" x="2327275" y="5383213"/>
          <p14:tracePt t="290077" x="2287588" y="5414963"/>
          <p14:tracePt t="290085" x="2271713" y="5430838"/>
          <p14:tracePt t="290093" x="2247900" y="5470525"/>
          <p14:tracePt t="290101" x="2232025" y="5502275"/>
          <p14:tracePt t="290109" x="2232025" y="5510213"/>
          <p14:tracePt t="290117" x="2232025" y="5518150"/>
          <p14:tracePt t="290126" x="2224088" y="5541963"/>
          <p14:tracePt t="290133" x="2224088" y="5557838"/>
          <p14:tracePt t="290140" x="2224088" y="5573713"/>
          <p14:tracePt t="290149" x="2224088" y="5597525"/>
          <p14:tracePt t="290158" x="2224088" y="5621338"/>
          <p14:tracePt t="290165" x="2224088" y="5637213"/>
          <p14:tracePt t="290174" x="2232025" y="5662613"/>
          <p14:tracePt t="290190" x="2232025" y="5678488"/>
          <p14:tracePt t="290205" x="2232025" y="5686425"/>
          <p14:tracePt t="290213" x="2239963" y="5694363"/>
          <p14:tracePt t="290245" x="2239963" y="5702300"/>
          <p14:tracePt t="290253" x="2247900" y="5710238"/>
          <p14:tracePt t="290261" x="2255838" y="5710238"/>
          <p14:tracePt t="290269" x="2271713" y="5726113"/>
          <p14:tracePt t="290277" x="2279650" y="5734050"/>
          <p14:tracePt t="290285" x="2287588" y="5734050"/>
          <p14:tracePt t="290293" x="2303463" y="5741988"/>
          <p14:tracePt t="290301" x="2311400" y="5749925"/>
          <p14:tracePt t="290309" x="2319338" y="5765800"/>
          <p14:tracePt t="290317" x="2335213" y="5765800"/>
          <p14:tracePt t="290326" x="2335213" y="5773738"/>
          <p14:tracePt t="290333" x="2343150" y="5773738"/>
          <p14:tracePt t="290357" x="2343150" y="5781675"/>
          <p14:tracePt t="290365" x="2343150" y="5789613"/>
          <p14:tracePt t="290374" x="2343150" y="5797550"/>
          <p14:tracePt t="290381" x="2343150" y="5813425"/>
          <p14:tracePt t="290390" x="2343150" y="5829300"/>
          <p14:tracePt t="290397" x="2343150" y="5837238"/>
          <p14:tracePt t="290405" x="2343150" y="5853113"/>
          <p14:tracePt t="290413" x="2343150" y="5868988"/>
          <p14:tracePt t="290421" x="2343150" y="5876925"/>
          <p14:tracePt t="290429" x="2351088" y="5876925"/>
          <p14:tracePt t="290438" x="2351088" y="5892800"/>
          <p14:tracePt t="290453" x="2351088" y="5900738"/>
          <p14:tracePt t="290485" x="2351088" y="5916613"/>
          <p14:tracePt t="290501" x="2351088" y="5924550"/>
          <p14:tracePt t="290509" x="2351088" y="5940425"/>
          <p14:tracePt t="290517" x="2359025" y="5948363"/>
          <p14:tracePt t="290525" x="2359025" y="5956300"/>
          <p14:tracePt t="290533" x="2359025" y="5964238"/>
          <p14:tracePt t="290549" x="2366963" y="5972175"/>
          <p14:tracePt t="290581" x="2374900" y="5972175"/>
          <p14:tracePt t="290590" x="2384425" y="5972175"/>
          <p14:tracePt t="290597" x="2400300" y="5972175"/>
          <p14:tracePt t="290605" x="2416175" y="5972175"/>
          <p14:tracePt t="290613" x="2439988" y="5964238"/>
          <p14:tracePt t="290621" x="2471738" y="5964238"/>
          <p14:tracePt t="290629" x="2511425" y="5964238"/>
          <p14:tracePt t="290637" x="2598738" y="5948363"/>
          <p14:tracePt t="290645" x="2638425" y="5932488"/>
          <p14:tracePt t="290653" x="2741613" y="5916613"/>
          <p14:tracePt t="290661" x="2830513" y="5900738"/>
          <p14:tracePt t="290669" x="2894013" y="5868988"/>
          <p14:tracePt t="290677" x="2909888" y="5853113"/>
          <p14:tracePt t="290685" x="2917825" y="5853113"/>
          <p14:tracePt t="290693" x="2925763" y="5845175"/>
          <p14:tracePt t="290725" x="2909888" y="5845175"/>
          <p14:tracePt t="290733" x="2901950" y="5861050"/>
          <p14:tracePt t="290742" x="2854325" y="5876925"/>
          <p14:tracePt t="290749" x="2814638" y="5884863"/>
          <p14:tracePt t="290757" x="2798763" y="5908675"/>
          <p14:tracePt t="290765" x="2774950" y="5916613"/>
          <p14:tracePt t="290774" x="2751138" y="5948363"/>
          <p14:tracePt t="290782" x="2741613" y="5948363"/>
          <p14:tracePt t="290790" x="2741613" y="5956300"/>
          <p14:tracePt t="290797" x="2741613" y="5964238"/>
          <p14:tracePt t="290806" x="2733675" y="5980113"/>
          <p14:tracePt t="290813" x="2733675" y="5988050"/>
          <p14:tracePt t="290821" x="2733675" y="6037263"/>
          <p14:tracePt t="290829" x="2733675" y="6045200"/>
          <p14:tracePt t="290837" x="2733675" y="6053138"/>
          <p14:tracePt t="290857" x="2733675" y="6061075"/>
          <p14:tracePt t="290861" x="2741613" y="6061075"/>
          <p14:tracePt t="290877" x="2759075" y="6061075"/>
          <p14:tracePt t="290888" x="2782888" y="6045200"/>
          <p14:tracePt t="290894" x="2790825" y="6037263"/>
          <p14:tracePt t="290901" x="2814638" y="6013450"/>
          <p14:tracePt t="290910" x="2870200" y="5988050"/>
          <p14:tracePt t="290917" x="2909888" y="5964238"/>
          <p14:tracePt t="290925" x="2981325" y="5932488"/>
          <p14:tracePt t="290933" x="3044825" y="5884863"/>
          <p14:tracePt t="290942" x="3149600" y="5781675"/>
          <p14:tracePt t="290952" x="3228975" y="5741988"/>
          <p14:tracePt t="290959" x="3316288" y="5686425"/>
          <p14:tracePt t="290965" x="3419475" y="5653088"/>
          <p14:tracePt t="290973" x="3467100" y="5629275"/>
          <p14:tracePt t="290983" x="3492500" y="5621338"/>
          <p14:tracePt t="290991" x="3500438" y="5613400"/>
          <p14:tracePt t="291029" x="3500438" y="5645150"/>
          <p14:tracePt t="291037" x="3500438" y="5670550"/>
          <p14:tracePt t="291045" x="3500438" y="5702300"/>
          <p14:tracePt t="291053" x="3500438" y="5718175"/>
          <p14:tracePt t="291061" x="3508375" y="5773738"/>
          <p14:tracePt t="291069" x="3516313" y="5781675"/>
          <p14:tracePt t="291077" x="3548063" y="5821363"/>
          <p14:tracePt t="291085" x="3563938" y="5837238"/>
          <p14:tracePt t="291093" x="3635375" y="5876925"/>
          <p14:tracePt t="291101" x="3722688" y="5892800"/>
          <p14:tracePt t="291109" x="3843338" y="5932488"/>
          <p14:tracePt t="291117" x="3986213" y="5940425"/>
          <p14:tracePt t="291125" x="4137025" y="5940425"/>
          <p14:tracePt t="291133" x="4384675" y="5964238"/>
          <p14:tracePt t="291142" x="4640263" y="5964238"/>
          <p14:tracePt t="291149" x="4878388" y="5964238"/>
          <p14:tracePt t="291161" x="5086350" y="5980113"/>
          <p14:tracePt t="291165" x="5300663" y="5980113"/>
          <p14:tracePt t="291174" x="5500688" y="5972175"/>
          <p14:tracePt t="291181" x="5619750" y="5972175"/>
          <p14:tracePt t="291190" x="5692775" y="5964238"/>
          <p14:tracePt t="291197" x="5811838" y="5948363"/>
          <p14:tracePt t="291206" x="5827713" y="5948363"/>
          <p14:tracePt t="291213" x="5835650" y="5940425"/>
          <p14:tracePt t="291220" x="5843588" y="5940425"/>
          <p14:tracePt t="291229" x="5851525" y="5940425"/>
          <p14:tracePt t="291245" x="5859463" y="5940425"/>
          <p14:tracePt t="291253" x="5875338" y="5940425"/>
          <p14:tracePt t="291262" x="5883275" y="5940425"/>
          <p14:tracePt t="291269" x="5891213" y="5940425"/>
          <p14:tracePt t="291277" x="5907088" y="5940425"/>
          <p14:tracePt t="291285" x="5946775" y="5940425"/>
          <p14:tracePt t="291293" x="5970588" y="5940425"/>
          <p14:tracePt t="291301" x="6002338" y="5940425"/>
          <p14:tracePt t="291313" x="6107113" y="5940425"/>
          <p14:tracePt t="291317" x="6281738" y="5940425"/>
          <p14:tracePt t="291325" x="6481763" y="5948363"/>
          <p14:tracePt t="291334" x="6792913" y="5964238"/>
          <p14:tracePt t="291341" x="7070725" y="5964238"/>
          <p14:tracePt t="291349" x="7262813" y="5964238"/>
          <p14:tracePt t="291356" x="7437438" y="5964238"/>
          <p14:tracePt t="291365" x="7597775" y="5964238"/>
          <p14:tracePt t="291374" x="7693025" y="5964238"/>
          <p14:tracePt t="291381" x="7764463" y="5956300"/>
          <p14:tracePt t="291390" x="7788275" y="5956300"/>
          <p14:tracePt t="291397" x="7804150" y="5940425"/>
          <p14:tracePt t="291406" x="7812088" y="5940425"/>
          <p14:tracePt t="291421" x="7820025" y="5940425"/>
          <p14:tracePt t="291437" x="7827963" y="5940425"/>
          <p14:tracePt t="291501" x="7820025" y="5940425"/>
          <p14:tracePt t="291509" x="7812088" y="5964238"/>
          <p14:tracePt t="291517" x="7764463" y="6005513"/>
          <p14:tracePt t="291525" x="7693025" y="6124575"/>
          <p14:tracePt t="291533" x="7621588" y="6211888"/>
          <p14:tracePt t="291541" x="7477125" y="6348413"/>
          <p14:tracePt t="291549" x="7318375" y="6499225"/>
          <p14:tracePt t="291556" x="7239000" y="6586538"/>
          <p14:tracePt t="291565" x="7159625" y="6657975"/>
          <p14:tracePt t="291573" x="7062788" y="6746875"/>
          <p14:tracePt t="291581" x="7038975" y="6802438"/>
          <p14:tracePt t="291590" x="7023100" y="6818313"/>
          <p14:tracePt t="291597" x="7015163" y="6834188"/>
          <p14:tracePt t="291629" x="7023100" y="6802438"/>
          <p14:tracePt t="291637" x="7046913" y="6746875"/>
          <p14:tracePt t="291645" x="7070725" y="6642100"/>
          <p14:tracePt t="291653" x="7094538" y="6538913"/>
          <p14:tracePt t="291661" x="7126288" y="6356350"/>
          <p14:tracePt t="291669" x="7143750" y="6235700"/>
          <p14:tracePt t="291677" x="7183438" y="6116638"/>
          <p14:tracePt t="291685" x="7199313" y="5995988"/>
          <p14:tracePt t="291693" x="7199313" y="5900738"/>
          <p14:tracePt t="291701" x="7207250" y="5797550"/>
          <p14:tracePt t="291709" x="7207250" y="5710238"/>
          <p14:tracePt t="291717" x="7191375" y="5702300"/>
          <p14:tracePt t="291733" x="7183438" y="5702300"/>
          <p14:tracePt t="291741" x="7183438" y="5710238"/>
          <p14:tracePt t="291749" x="7110413" y="5718175"/>
          <p14:tracePt t="291758" x="7054850" y="5741988"/>
          <p14:tracePt t="291765" x="7015163" y="5797550"/>
          <p14:tracePt t="291772" x="6911975" y="5821363"/>
          <p14:tracePt t="291783" x="6888163" y="5900738"/>
          <p14:tracePt t="291792" x="6872288" y="5988050"/>
          <p14:tracePt t="291797" x="6864350" y="6053138"/>
          <p14:tracePt t="291806" x="6856413" y="6100763"/>
          <p14:tracePt t="291813" x="6856413" y="6124575"/>
          <p14:tracePt t="291853" x="6864350" y="6108700"/>
          <p14:tracePt t="291861" x="6872288" y="6092825"/>
          <p14:tracePt t="291869" x="6888163" y="6021388"/>
          <p14:tracePt t="291877" x="6911975" y="5932488"/>
          <p14:tracePt t="291885" x="6927850" y="5837238"/>
          <p14:tracePt t="291893" x="6943725" y="5789613"/>
          <p14:tracePt t="291901" x="6943725" y="5678488"/>
          <p14:tracePt t="291909" x="6943725" y="5662613"/>
          <p14:tracePt t="291949" x="6927850" y="5749925"/>
          <p14:tracePt t="291957" x="6888163" y="5861050"/>
          <p14:tracePt t="291966" x="6872288" y="5940425"/>
          <p14:tracePt t="291972" x="6864350" y="6045200"/>
          <p14:tracePt t="291981" x="6856413" y="6148388"/>
          <p14:tracePt t="291989" x="6856413" y="6203950"/>
          <p14:tracePt t="291998" x="6856413" y="6211888"/>
          <p14:tracePt t="292006" x="6856413" y="6219825"/>
          <p14:tracePt t="292022" x="6864350" y="6219825"/>
          <p14:tracePt t="292029" x="6872288" y="6219825"/>
          <p14:tracePt t="292037" x="6880225" y="6203950"/>
          <p14:tracePt t="292045" x="6935788" y="6164263"/>
          <p14:tracePt t="292053" x="6967538" y="6116638"/>
          <p14:tracePt t="292061" x="7007225" y="6029325"/>
          <p14:tracePt t="292074" x="7062788" y="5956300"/>
          <p14:tracePt t="292078" x="7094538" y="5876925"/>
          <p14:tracePt t="292086" x="7110413" y="5821363"/>
          <p14:tracePt t="292093" x="7118350" y="5813425"/>
          <p14:tracePt t="292125" x="7118350" y="5821363"/>
          <p14:tracePt t="292133" x="7110413" y="5837238"/>
          <p14:tracePt t="292142" x="7094538" y="5932488"/>
          <p14:tracePt t="292149" x="7078663" y="5956300"/>
          <p14:tracePt t="292158" x="7062788" y="6021388"/>
          <p14:tracePt t="292165" x="7062788" y="6037263"/>
          <p14:tracePt t="292177" x="7054850" y="6061075"/>
          <p14:tracePt t="292181" x="7054850" y="6069013"/>
          <p14:tracePt t="292205" x="7054850" y="6076950"/>
          <p14:tracePt t="292213" x="7054850" y="6061075"/>
          <p14:tracePt t="292222" x="7070725" y="6045200"/>
          <p14:tracePt t="292229" x="7094538" y="6005513"/>
          <p14:tracePt t="292237" x="7102475" y="5948363"/>
          <p14:tracePt t="292245" x="7135813" y="5884863"/>
          <p14:tracePt t="292253" x="7143750" y="5868988"/>
          <p14:tracePt t="292261" x="7159625" y="5845175"/>
          <p14:tracePt t="292269" x="7159625" y="5837238"/>
          <p14:tracePt t="292302" x="7151688" y="5845175"/>
          <p14:tracePt t="292309" x="7143750" y="5861050"/>
          <p14:tracePt t="292317" x="7135813" y="5900738"/>
          <p14:tracePt t="292324" x="7118350" y="5956300"/>
          <p14:tracePt t="292333" x="7110413" y="5972175"/>
          <p14:tracePt t="292341" x="7102475" y="5988050"/>
          <p14:tracePt t="292349" x="7094538" y="5995988"/>
          <p14:tracePt t="292357" x="7086600" y="6013450"/>
          <p14:tracePt t="292365" x="7086600" y="6029325"/>
          <p14:tracePt t="292429" x="7086600" y="6021388"/>
          <p14:tracePt t="292437" x="7094538" y="6005513"/>
          <p14:tracePt t="292445" x="7102475" y="6005513"/>
          <p14:tracePt t="292453" x="7110413" y="5988050"/>
          <p14:tracePt t="292473" x="7118350" y="5964238"/>
          <p14:tracePt t="292477" x="7118350" y="5956300"/>
          <p14:tracePt t="292485" x="7126288" y="5956300"/>
          <p14:tracePt t="292509" x="7126288" y="5964238"/>
          <p14:tracePt t="292518" x="7118350" y="6005513"/>
          <p14:tracePt t="292525" x="7102475" y="6092825"/>
          <p14:tracePt t="292533" x="7070725" y="6188075"/>
          <p14:tracePt t="292541" x="7054850" y="6259513"/>
          <p14:tracePt t="292549" x="7031038" y="6388100"/>
          <p14:tracePt t="292557" x="7015163" y="6419850"/>
          <p14:tracePt t="292565" x="7007225" y="6499225"/>
          <p14:tracePt t="292574" x="7007225" y="6507163"/>
          <p14:tracePt t="292581" x="7007225" y="6515100"/>
          <p14:tracePt t="292613" x="7007225" y="6491288"/>
          <p14:tracePt t="292621" x="7015163" y="6475413"/>
          <p14:tracePt t="292629" x="7046913" y="6403975"/>
          <p14:tracePt t="292636" x="7070725" y="6283325"/>
          <p14:tracePt t="292645" x="7086600" y="6219825"/>
          <p14:tracePt t="292655" x="7102475" y="6108700"/>
          <p14:tracePt t="292661" x="7126288" y="6029325"/>
          <p14:tracePt t="292673" x="7126288" y="5964238"/>
          <p14:tracePt t="292677" x="7126288" y="5916613"/>
          <p14:tracePt t="292685" x="7126288" y="5908675"/>
          <p14:tracePt t="292694" x="7126288" y="5892800"/>
          <p14:tracePt t="292725" x="7126288" y="5900738"/>
          <p14:tracePt t="292741" x="7110413" y="5908675"/>
          <p14:tracePt t="292749" x="7110413" y="5924550"/>
          <p14:tracePt t="292757" x="7110413" y="5932488"/>
          <p14:tracePt t="292765" x="7110413" y="5940425"/>
          <p14:tracePt t="292829" x="7126288" y="5924550"/>
          <p14:tracePt t="292837" x="7151688" y="5900738"/>
          <p14:tracePt t="292845" x="7159625" y="5884863"/>
          <p14:tracePt t="292853" x="7167563" y="5868988"/>
          <p14:tracePt t="292861" x="7175500" y="5837238"/>
          <p14:tracePt t="292877" x="7175500" y="5829300"/>
          <p14:tracePt t="292885" x="7183438" y="5829300"/>
          <p14:tracePt t="292917" x="7183438" y="5837238"/>
          <p14:tracePt t="292925" x="7135813" y="5876925"/>
          <p14:tracePt t="292933" x="7118350" y="5932488"/>
          <p14:tracePt t="292941" x="7110413" y="5972175"/>
          <p14:tracePt t="292949" x="7102475" y="5988050"/>
          <p14:tracePt t="292957" x="7086600" y="6037263"/>
          <p14:tracePt t="292965" x="7078663" y="6053138"/>
          <p14:tracePt t="292977" x="7078663" y="6061075"/>
          <p14:tracePt t="293013" x="7078663" y="6053138"/>
          <p14:tracePt t="293022" x="7086600" y="6045200"/>
          <p14:tracePt t="293029" x="7094538" y="6021388"/>
          <p14:tracePt t="293040" x="7102475" y="6005513"/>
          <p14:tracePt t="293045" x="7110413" y="5980113"/>
          <p14:tracePt t="293053" x="7118350" y="5964238"/>
          <p14:tracePt t="293061" x="7143750" y="5948363"/>
          <p14:tracePt t="293069" x="7143750" y="5940425"/>
          <p14:tracePt t="293077" x="7151688" y="5924550"/>
          <p14:tracePt t="293141" x="7151688" y="5948363"/>
          <p14:tracePt t="293149" x="7135813" y="5964238"/>
          <p14:tracePt t="293157" x="7135813" y="5980113"/>
          <p14:tracePt t="293165" x="7135813" y="5995988"/>
          <p14:tracePt t="293173" x="7135813" y="6013450"/>
          <p14:tracePt t="293181" x="7135813" y="6061075"/>
          <p14:tracePt t="293189" x="7135813" y="6069013"/>
          <p14:tracePt t="293197" x="7135813" y="6092825"/>
          <p14:tracePt t="293205" x="7135813" y="6100763"/>
          <p14:tracePt t="293213" x="7143750" y="6108700"/>
          <p14:tracePt t="293238" x="7151688" y="6108700"/>
          <p14:tracePt t="293261" x="7175500" y="6108700"/>
          <p14:tracePt t="293269" x="7175500" y="6100763"/>
          <p14:tracePt t="293281" x="7183438" y="6092825"/>
          <p14:tracePt t="293285" x="7191375" y="6076950"/>
          <p14:tracePt t="293293" x="7207250" y="6053138"/>
          <p14:tracePt t="293301" x="7207250" y="6045200"/>
          <p14:tracePt t="293309" x="7215188" y="6029325"/>
          <p14:tracePt t="293317" x="7215188" y="6021388"/>
          <p14:tracePt t="293325" x="7223125" y="6013450"/>
          <p14:tracePt t="293333" x="7223125" y="6005513"/>
          <p14:tracePt t="293349" x="7223125" y="5995988"/>
          <p14:tracePt t="293357" x="7231063" y="5988050"/>
          <p14:tracePt t="293373" x="7239000" y="5980113"/>
          <p14:tracePt t="293381" x="7239000" y="5972175"/>
          <p14:tracePt t="293389" x="7246938" y="5964238"/>
          <p14:tracePt t="293397" x="7246938" y="5956300"/>
          <p14:tracePt t="293405" x="7246938" y="5948363"/>
          <p14:tracePt t="293413" x="7254875" y="5948363"/>
          <p14:tracePt t="293422" x="7254875" y="5940425"/>
          <p14:tracePt t="293485" x="7262813" y="5940425"/>
          <p14:tracePt t="293493" x="7270750" y="5940425"/>
          <p14:tracePt t="293501" x="7286625" y="5932488"/>
          <p14:tracePt t="293509" x="7366000" y="5932488"/>
          <p14:tracePt t="293517" x="7429500" y="5932488"/>
          <p14:tracePt t="293525" x="7534275" y="5932488"/>
          <p14:tracePt t="293533" x="7748588" y="5932488"/>
          <p14:tracePt t="293541" x="7900988" y="5932488"/>
          <p14:tracePt t="293549" x="8075613" y="5932488"/>
          <p14:tracePt t="293557" x="8226425" y="5932488"/>
          <p14:tracePt t="293565" x="8378825" y="5932488"/>
          <p14:tracePt t="293573" x="8482013" y="5932488"/>
          <p14:tracePt t="293581" x="8537575" y="5932488"/>
          <p14:tracePt t="293590" x="8553450" y="5932488"/>
          <p14:tracePt t="293597" x="8561388" y="5932488"/>
          <p14:tracePt t="293661" x="8553450" y="5940425"/>
          <p14:tracePt t="293669" x="8545513" y="5948363"/>
          <p14:tracePt t="293677" x="8529638" y="5948363"/>
          <p14:tracePt t="293685" x="8497888" y="5948363"/>
          <p14:tracePt t="293693" x="8482013" y="5948363"/>
          <p14:tracePt t="293701" x="8410575" y="5948363"/>
          <p14:tracePt t="293709" x="8315325" y="5964238"/>
          <p14:tracePt t="293717" x="8267700" y="5964238"/>
          <p14:tracePt t="293725" x="8210550" y="5964238"/>
          <p14:tracePt t="293733" x="8147050" y="5972175"/>
          <p14:tracePt t="293741" x="8075613" y="5988050"/>
          <p14:tracePt t="293749" x="8020050" y="5988050"/>
          <p14:tracePt t="293757" x="7980363" y="6005513"/>
          <p14:tracePt t="293765" x="7972425" y="6013450"/>
          <p14:tracePt t="293773" x="7924800" y="6021388"/>
          <p14:tracePt t="293789" x="7908925" y="6021388"/>
          <p14:tracePt t="293805" x="7908925" y="6029325"/>
          <p14:tracePt t="293820" x="7900988" y="6029325"/>
          <p14:tracePt t="293829" x="7900988" y="6037263"/>
          <p14:tracePt t="293845" x="7893050" y="6037263"/>
          <p14:tracePt t="293926" x="7877175" y="6037263"/>
          <p14:tracePt t="293933" x="7877175" y="6053138"/>
          <p14:tracePt t="293941" x="7859713" y="6053138"/>
          <p14:tracePt t="293949" x="7843838" y="6069013"/>
          <p14:tracePt t="293957" x="7835900" y="6076950"/>
          <p14:tracePt t="293965" x="7812088" y="6092825"/>
          <p14:tracePt t="293973" x="7804150" y="6100763"/>
          <p14:tracePt t="293981" x="7788275" y="6116638"/>
          <p14:tracePt t="293989" x="7772400" y="6132513"/>
          <p14:tracePt t="293997" x="7724775" y="6140450"/>
          <p14:tracePt t="294005" x="7700963" y="6164263"/>
          <p14:tracePt t="294013" x="7685088" y="6180138"/>
          <p14:tracePt t="294021" x="7613650" y="6196013"/>
          <p14:tracePt t="294031" x="7589838" y="6219825"/>
          <p14:tracePt t="294040" x="7581900" y="6227763"/>
          <p14:tracePt t="294045" x="7550150" y="6235700"/>
          <p14:tracePt t="294054" x="7550150" y="6243638"/>
          <p14:tracePt t="294061" x="7542213" y="6251575"/>
          <p14:tracePt t="294069" x="7542213" y="6259513"/>
          <p14:tracePt t="294141" x="7542213" y="6251575"/>
          <p14:tracePt t="294149" x="7542213" y="6243638"/>
          <p14:tracePt t="294197" x="7550150" y="6243638"/>
          <p14:tracePt t="294221" x="7558088" y="6235700"/>
          <p14:tracePt t="294229" x="7566025" y="6235700"/>
          <p14:tracePt t="294237" x="7581900" y="6219825"/>
          <p14:tracePt t="294253" x="7589838" y="6203950"/>
          <p14:tracePt t="294261" x="7597775" y="6196013"/>
          <p14:tracePt t="294277" x="7597775" y="6188075"/>
          <p14:tracePt t="294285" x="7597775" y="6180138"/>
          <p14:tracePt t="294293" x="7605713" y="6172200"/>
          <p14:tracePt t="294317" x="7605713" y="6164263"/>
          <p14:tracePt t="294432" x="7621588" y="6156325"/>
          <p14:tracePt t="294440" x="7621588" y="6148388"/>
          <p14:tracePt t="294445" x="7629525" y="6148388"/>
          <p14:tracePt t="294454" x="7629525" y="6140450"/>
          <p14:tracePt t="294461" x="7629525" y="6132513"/>
          <p14:tracePt t="294473" x="7637463" y="6116638"/>
          <p14:tracePt t="294477" x="7645400" y="6116638"/>
          <p14:tracePt t="294487" x="7645400" y="6108700"/>
          <p14:tracePt t="294494" x="7645400" y="6100763"/>
          <p14:tracePt t="294509" x="7645400" y="6092825"/>
          <p14:tracePt t="294525" x="7653338" y="6092825"/>
          <p14:tracePt t="294581" x="7661275" y="6084888"/>
          <p14:tracePt t="294597" x="7661275" y="6076950"/>
          <p14:tracePt t="294805" x="7661275" y="6069013"/>
          <p14:tracePt t="294814" x="7661275" y="6061075"/>
          <p14:tracePt t="294837" x="7661275" y="6053138"/>
          <p14:tracePt t="294853" x="7661275" y="6045200"/>
          <p14:tracePt t="294861" x="7669213" y="6045200"/>
          <p14:tracePt t="294869" x="7669213" y="6037263"/>
          <p14:tracePt t="294877" x="7669213" y="6029325"/>
          <p14:tracePt t="294901" x="7677150" y="6021388"/>
          <p14:tracePt t="294933" x="7677150" y="6013450"/>
          <p14:tracePt t="294945" x="7677150" y="6005513"/>
          <p14:tracePt t="294965" x="7677150" y="5995988"/>
          <p14:tracePt t="295134" x="7669213" y="5995988"/>
          <p14:tracePt t="295149" x="7661275" y="5995988"/>
          <p14:tracePt t="295158" x="7653338" y="5995988"/>
          <p14:tracePt t="295166" x="7645400" y="5995988"/>
          <p14:tracePt t="295176" x="7637463" y="5995988"/>
          <p14:tracePt t="295181" x="7621588" y="5995988"/>
          <p14:tracePt t="295189" x="7613650" y="5988050"/>
          <p14:tracePt t="295198" x="7573963" y="5988050"/>
          <p14:tracePt t="295205" x="7566025" y="5988050"/>
          <p14:tracePt t="295213" x="7550150" y="5988050"/>
          <p14:tracePt t="295221" x="7542213" y="5980113"/>
          <p14:tracePt t="295229" x="7493000" y="5980113"/>
          <p14:tracePt t="295237" x="7461250" y="5980113"/>
          <p14:tracePt t="295249" x="7437438" y="5980113"/>
          <p14:tracePt t="295253" x="7413625" y="5980113"/>
          <p14:tracePt t="295269" x="7405688" y="5980113"/>
          <p14:tracePt t="295277" x="7389813" y="5980113"/>
          <p14:tracePt t="295285" x="7381875" y="5980113"/>
          <p14:tracePt t="295349" x="7373938" y="5980113"/>
          <p14:tracePt t="295600" x="7366000" y="5980113"/>
          <p14:tracePt t="295609" x="7366000" y="5972175"/>
          <p14:tracePt t="295613" x="7350125" y="5964238"/>
          <p14:tracePt t="295621" x="7342188" y="5956300"/>
          <p14:tracePt t="295629" x="7302500" y="5940425"/>
          <p14:tracePt t="295637" x="7246938" y="5916613"/>
          <p14:tracePt t="295645" x="7143750" y="5876925"/>
          <p14:tracePt t="295653" x="7031038" y="5829300"/>
          <p14:tracePt t="295661" x="6991350" y="5718175"/>
          <p14:tracePt t="295669" x="6896100" y="5702300"/>
          <p14:tracePt t="295677" x="6824663" y="5686425"/>
          <p14:tracePt t="295685" x="6769100" y="5670550"/>
          <p14:tracePt t="295693" x="6743700" y="5662613"/>
          <p14:tracePt t="295710" x="6735763" y="5653088"/>
          <p14:tracePt t="295741" x="6735763" y="5662613"/>
          <p14:tracePt t="295749" x="6735763" y="5670550"/>
          <p14:tracePt t="295758" x="6735763" y="5678488"/>
          <p14:tracePt t="295765" x="6735763" y="5686425"/>
          <p14:tracePt t="295774" x="6735763" y="5702300"/>
          <p14:tracePt t="295781" x="6727825" y="5718175"/>
          <p14:tracePt t="295790" x="6727825" y="5734050"/>
          <p14:tracePt t="295797" x="6727825" y="5757863"/>
          <p14:tracePt t="295805" x="6727825" y="5813425"/>
          <p14:tracePt t="295813" x="6727825" y="5853113"/>
          <p14:tracePt t="295821" x="6727825" y="5972175"/>
          <p14:tracePt t="295829" x="6727825" y="6069013"/>
          <p14:tracePt t="295837" x="6727825" y="6140450"/>
          <p14:tracePt t="295845" x="6727825" y="6227763"/>
          <p14:tracePt t="295858" x="6727825" y="6243638"/>
          <p14:tracePt t="295861" x="6751638" y="6267450"/>
          <p14:tracePt t="295869" x="6769100" y="6275388"/>
          <p14:tracePt t="295878" x="6784975" y="6283325"/>
          <p14:tracePt t="295885" x="6792913" y="6283325"/>
          <p14:tracePt t="295893" x="6848475" y="6283325"/>
          <p14:tracePt t="295901" x="6872288" y="6283325"/>
          <p14:tracePt t="295909" x="6919913" y="6283325"/>
          <p14:tracePt t="295917" x="6935788" y="6283325"/>
          <p14:tracePt t="295925" x="6951663" y="6275388"/>
          <p14:tracePt t="295932" x="6975475" y="6267450"/>
          <p14:tracePt t="295942" x="6991350" y="6259513"/>
          <p14:tracePt t="295949" x="6991350" y="6243638"/>
          <p14:tracePt t="295958" x="7007225" y="6243638"/>
          <p14:tracePt t="295965" x="7015163" y="6227763"/>
          <p14:tracePt t="295974" x="7023100" y="6227763"/>
          <p14:tracePt t="295981" x="7031038" y="6211888"/>
          <p14:tracePt t="295990" x="7031038" y="6196013"/>
          <p14:tracePt t="295997" x="7038975" y="6188075"/>
          <p14:tracePt t="296010" x="7038975" y="6180138"/>
          <p14:tracePt t="296013" x="7038975" y="6156325"/>
          <p14:tracePt t="296021" x="7038975" y="6148388"/>
          <p14:tracePt t="296029" x="7046913" y="6132513"/>
          <p14:tracePt t="296037" x="7046913" y="6124575"/>
          <p14:tracePt t="296045" x="7046913" y="6108700"/>
          <p14:tracePt t="296054" x="7046913" y="6092825"/>
          <p14:tracePt t="296061" x="7046913" y="6084888"/>
          <p14:tracePt t="296069" x="7046913" y="6076950"/>
          <p14:tracePt t="296077" x="7046913" y="6069013"/>
          <p14:tracePt t="296085" x="7046913" y="6045200"/>
          <p14:tracePt t="296093" x="7038975" y="6029325"/>
          <p14:tracePt t="296101" x="7031038" y="6013450"/>
          <p14:tracePt t="296109" x="7031038" y="6005513"/>
          <p14:tracePt t="296117" x="7015163" y="5964238"/>
          <p14:tracePt t="296125" x="7007225" y="5948363"/>
          <p14:tracePt t="296133" x="6983413" y="5900738"/>
          <p14:tracePt t="296142" x="6967538" y="5884863"/>
          <p14:tracePt t="296149" x="6967538" y="5868988"/>
          <p14:tracePt t="296157" x="6951663" y="5861050"/>
          <p14:tracePt t="296165" x="6951663" y="5845175"/>
          <p14:tracePt t="296174" x="6935788" y="5837238"/>
          <p14:tracePt t="296190" x="6927850" y="5829300"/>
          <p14:tracePt t="296197" x="6919913" y="5829300"/>
          <p14:tracePt t="296221" x="6911975" y="5837238"/>
          <p14:tracePt t="296229" x="6904038" y="5861050"/>
          <p14:tracePt t="296237" x="6888163" y="5868988"/>
          <p14:tracePt t="296245" x="6880225" y="5884863"/>
          <p14:tracePt t="296253" x="6856413" y="5908675"/>
          <p14:tracePt t="296261" x="6856413" y="5916613"/>
          <p14:tracePt t="296269" x="6840538" y="5956300"/>
          <p14:tracePt t="296277" x="6832600" y="5972175"/>
          <p14:tracePt t="296285" x="6824663" y="5980113"/>
          <p14:tracePt t="296293" x="6816725" y="5995988"/>
          <p14:tracePt t="296301" x="6816725" y="6005513"/>
          <p14:tracePt t="296309" x="6816725" y="6013450"/>
          <p14:tracePt t="296316" x="6816725" y="6053138"/>
          <p14:tracePt t="296325" x="6816725" y="6076950"/>
          <p14:tracePt t="296333" x="6816725" y="6108700"/>
          <p14:tracePt t="296341" x="6816725" y="6156325"/>
          <p14:tracePt t="296349" x="6816725" y="6235700"/>
          <p14:tracePt t="296357" x="6816725" y="6275388"/>
          <p14:tracePt t="296365" x="6832600" y="6323013"/>
          <p14:tracePt t="296374" x="6832600" y="6372225"/>
          <p14:tracePt t="296381" x="6848475" y="6396038"/>
          <p14:tracePt t="296390" x="6856413" y="6411913"/>
          <p14:tracePt t="296397" x="6872288" y="6435725"/>
          <p14:tracePt t="296406" x="6888163" y="6451600"/>
          <p14:tracePt t="296413" x="6904038" y="6475413"/>
          <p14:tracePt t="296421" x="6911975" y="6475413"/>
          <p14:tracePt t="296429" x="6919913" y="6483350"/>
          <p14:tracePt t="296437" x="6927850" y="6483350"/>
          <p14:tracePt t="296445" x="6935788" y="6491288"/>
          <p14:tracePt t="296453" x="6943725" y="6499225"/>
          <p14:tracePt t="296461" x="6951663" y="6507163"/>
          <p14:tracePt t="296469" x="6967538" y="6507163"/>
          <p14:tracePt t="296477" x="6975475" y="6507163"/>
          <p14:tracePt t="296486" x="6983413" y="6507163"/>
          <p14:tracePt t="296493" x="6991350" y="6507163"/>
          <p14:tracePt t="296501" x="7007225" y="6507163"/>
          <p14:tracePt t="296509" x="7023100" y="6507163"/>
          <p14:tracePt t="296517" x="7031038" y="6507163"/>
          <p14:tracePt t="296525" x="7046913" y="6507163"/>
          <p14:tracePt t="296533" x="7062788" y="6483350"/>
          <p14:tracePt t="296542" x="7070725" y="6459538"/>
          <p14:tracePt t="296549" x="7086600" y="6443663"/>
          <p14:tracePt t="296556" x="7094538" y="6427788"/>
          <p14:tracePt t="296565" x="7110413" y="6372225"/>
          <p14:tracePt t="296573" x="7167563" y="6307138"/>
          <p14:tracePt t="296581" x="7175500" y="6227763"/>
          <p14:tracePt t="296590" x="7183438" y="6148388"/>
          <p14:tracePt t="296597" x="7191375" y="6076950"/>
          <p14:tracePt t="296606" x="7199313" y="6037263"/>
          <p14:tracePt t="296613" x="7207250" y="5948363"/>
          <p14:tracePt t="296625" x="7215188" y="5932488"/>
          <p14:tracePt t="296629" x="7223125" y="5892800"/>
          <p14:tracePt t="296637" x="7231063" y="5868988"/>
          <p14:tracePt t="296645" x="7239000" y="5853113"/>
          <p14:tracePt t="296652" x="7239000" y="5845175"/>
          <p14:tracePt t="296660" x="7239000" y="5837238"/>
          <p14:tracePt t="296669" x="7239000" y="5829300"/>
          <p14:tracePt t="296678" x="7246938" y="5821363"/>
          <p14:tracePt t="296685" x="7246938" y="5813425"/>
          <p14:tracePt t="296701" x="7246938" y="5797550"/>
          <p14:tracePt t="296717" x="7246938" y="5789613"/>
          <p14:tracePt t="296725" x="7246938" y="5781675"/>
          <p14:tracePt t="296733" x="7246938" y="5773738"/>
          <p14:tracePt t="296742" x="7246938" y="5765800"/>
          <p14:tracePt t="296757" x="7246938" y="5757863"/>
          <p14:tracePt t="296765" x="7246938" y="5741988"/>
          <p14:tracePt t="296773" x="7246938" y="5734050"/>
          <p14:tracePt t="296782" x="7246938" y="5726113"/>
          <p14:tracePt t="296797" x="7246938" y="5718175"/>
          <p14:tracePt t="296806" x="7246938" y="5710238"/>
          <p14:tracePt t="296821" x="7246938" y="5702300"/>
          <p14:tracePt t="296853" x="7239000" y="5702300"/>
          <p14:tracePt t="296885" x="7231063" y="5702300"/>
          <p14:tracePt t="296893" x="7223125" y="5710238"/>
          <p14:tracePt t="296901" x="7207250" y="5718175"/>
          <p14:tracePt t="296909" x="7183438" y="5741988"/>
          <p14:tracePt t="296917" x="7167563" y="5765800"/>
          <p14:tracePt t="296925" x="7118350" y="5829300"/>
          <p14:tracePt t="296933" x="7086600" y="5876925"/>
          <p14:tracePt t="296941" x="7062788" y="5964238"/>
          <p14:tracePt t="296949" x="7046913" y="6084888"/>
          <p14:tracePt t="296958" x="7038975" y="6156325"/>
          <p14:tracePt t="296965" x="7031038" y="6243638"/>
          <p14:tracePt t="296973" x="7031038" y="6259513"/>
          <p14:tracePt t="296981" x="7031038" y="6283325"/>
          <p14:tracePt t="296989" x="7038975" y="6291263"/>
          <p14:tracePt t="297022" x="7046913" y="6291263"/>
          <p14:tracePt t="297037" x="7054850" y="6291263"/>
          <p14:tracePt t="297045" x="7062788" y="6283325"/>
          <p14:tracePt t="297056" x="7070725" y="6275388"/>
          <p14:tracePt t="297061" x="7078663" y="6267450"/>
          <p14:tracePt t="297069" x="7086600" y="6259513"/>
          <p14:tracePt t="297077" x="7094538" y="6259513"/>
          <p14:tracePt t="297093" x="7094538" y="6251575"/>
          <p14:tracePt t="297101" x="7102475" y="6251575"/>
          <p14:tracePt t="297303" x="7102475" y="6243638"/>
          <p14:tracePt t="297310" x="7054850" y="6243638"/>
          <p14:tracePt t="297317" x="7015163" y="6243638"/>
          <p14:tracePt t="297325" x="6927850" y="6235700"/>
          <p14:tracePt t="297333" x="6832600" y="6227763"/>
          <p14:tracePt t="297342" x="6672263" y="6219825"/>
          <p14:tracePt t="297349" x="6553200" y="6219825"/>
          <p14:tracePt t="297358" x="6376988" y="6203950"/>
          <p14:tracePt t="297365" x="6234113" y="6196013"/>
          <p14:tracePt t="297369" x="6122988" y="6188075"/>
          <p14:tracePt t="297381" x="6059488" y="6180138"/>
          <p14:tracePt t="297389" x="5978525" y="6180138"/>
          <p14:tracePt t="297397" x="5954713" y="6172200"/>
          <p14:tracePt t="297405" x="5922963" y="6164263"/>
          <p14:tracePt t="297413" x="5875338" y="6156325"/>
          <p14:tracePt t="297421" x="5756275" y="6140450"/>
          <p14:tracePt t="297429" x="5692775" y="6132513"/>
          <p14:tracePt t="297437" x="5588000" y="6132513"/>
          <p14:tracePt t="297445" x="5413375" y="6132513"/>
          <p14:tracePt t="297453" x="5165725" y="6124575"/>
          <p14:tracePt t="297461" x="4902200" y="6108700"/>
          <p14:tracePt t="297477" x="4384675" y="6108700"/>
          <p14:tracePt t="297484" x="4121150" y="6092825"/>
          <p14:tracePt t="297493" x="3954463" y="6069013"/>
          <p14:tracePt t="297501" x="3859213" y="6069013"/>
          <p14:tracePt t="297510" x="3817938" y="6069013"/>
          <p14:tracePt t="297521" x="3762375" y="6069013"/>
          <p14:tracePt t="297525" x="3754438" y="6069013"/>
          <p14:tracePt t="297655" x="3746500" y="6069013"/>
          <p14:tracePt t="297662" x="3738563" y="6069013"/>
          <p14:tracePt t="297674" x="3730625" y="6061075"/>
          <p14:tracePt t="297679" x="3706813" y="6061075"/>
          <p14:tracePt t="297685" x="3690938" y="6061075"/>
          <p14:tracePt t="297693" x="3651250" y="6061075"/>
          <p14:tracePt t="297701" x="3627438" y="6061075"/>
          <p14:tracePt t="297709" x="3595688" y="6061075"/>
          <p14:tracePt t="297717" x="3579813" y="6061075"/>
          <p14:tracePt t="297726" x="3571875" y="6053138"/>
          <p14:tracePt t="297733" x="3563938" y="6053138"/>
          <p14:tracePt t="297749" x="3556000" y="6061075"/>
          <p14:tracePt t="297758" x="3556000" y="6069013"/>
          <p14:tracePt t="297765" x="3556000" y="6076950"/>
          <p14:tracePt t="297774" x="3556000" y="6092825"/>
          <p14:tracePt t="297782" x="3563938" y="6140450"/>
          <p14:tracePt t="297789" x="3571875" y="6156325"/>
          <p14:tracePt t="297797" x="3571875" y="6180138"/>
          <p14:tracePt t="297805" x="3587750" y="6283325"/>
          <p14:tracePt t="297813" x="3611563" y="6348413"/>
          <p14:tracePt t="297825" x="3627438" y="6427788"/>
          <p14:tracePt t="297829" x="3651250" y="6483350"/>
          <p14:tracePt t="297837" x="3675063" y="6546850"/>
          <p14:tracePt t="297846" x="3698875" y="6570663"/>
          <p14:tracePt t="297855" x="3722688" y="6594475"/>
          <p14:tracePt t="297865" x="3738563" y="6610350"/>
          <p14:tracePt t="297869" x="3762375" y="6618288"/>
          <p14:tracePt t="297877" x="3770313" y="6626225"/>
          <p14:tracePt t="297885" x="3786188" y="6626225"/>
          <p14:tracePt t="297893" x="3794125" y="6626225"/>
          <p14:tracePt t="297901" x="3810000" y="6626225"/>
          <p14:tracePt t="297909" x="3817938" y="6626225"/>
          <p14:tracePt t="297917" x="3825875" y="6626225"/>
          <p14:tracePt t="297924" x="3843338" y="6626225"/>
          <p14:tracePt t="297933" x="3867150" y="6618288"/>
          <p14:tracePt t="297941" x="3875088" y="6618288"/>
          <p14:tracePt t="297949" x="3906838" y="6618288"/>
          <p14:tracePt t="297958" x="3954463" y="6602413"/>
          <p14:tracePt t="297965" x="3962400" y="6602413"/>
          <p14:tracePt t="297978" x="3970338" y="6594475"/>
          <p14:tracePt t="297980" x="3986213" y="6586538"/>
          <p14:tracePt t="297990" x="3994150" y="6562725"/>
          <p14:tracePt t="297998" x="4017963" y="6538913"/>
          <p14:tracePt t="298011" x="4017963" y="6523038"/>
          <p14:tracePt t="298013" x="4017963" y="6483350"/>
          <p14:tracePt t="298021" x="4033838" y="6427788"/>
          <p14:tracePt t="298029" x="4033838" y="6396038"/>
          <p14:tracePt t="298037" x="4033838" y="6380163"/>
          <p14:tracePt t="298045" x="4033838" y="6364288"/>
          <p14:tracePt t="298053" x="4033838" y="6348413"/>
          <p14:tracePt t="298061" x="4025900" y="6330950"/>
          <p14:tracePt t="298069" x="4010025" y="6275388"/>
          <p14:tracePt t="298077" x="4002088" y="6259513"/>
          <p14:tracePt t="298085" x="3954463" y="6243638"/>
          <p14:tracePt t="298093" x="3914775" y="6219825"/>
          <p14:tracePt t="298101" x="3898900" y="6196013"/>
          <p14:tracePt t="298110" x="3890963" y="6180138"/>
          <p14:tracePt t="298117" x="3867150" y="6172200"/>
          <p14:tracePt t="298129" x="3825875" y="6156325"/>
          <p14:tracePt t="298134" x="3825875" y="6148388"/>
          <p14:tracePt t="298140" x="3810000" y="6140450"/>
          <p14:tracePt t="298149" x="3802063" y="6132513"/>
          <p14:tracePt t="298158" x="3794125" y="6132513"/>
          <p14:tracePt t="298165" x="3786188" y="6124575"/>
          <p14:tracePt t="298174" x="3770313" y="6124575"/>
          <p14:tracePt t="298181" x="3762375" y="6124575"/>
          <p14:tracePt t="298189" x="3746500" y="6124575"/>
          <p14:tracePt t="298197" x="3730625" y="6116638"/>
          <p14:tracePt t="298205" x="3706813" y="6116638"/>
          <p14:tracePt t="298213" x="3698875" y="6116638"/>
          <p14:tracePt t="298221" x="3690938" y="6116638"/>
          <p14:tracePt t="298237" x="3690938" y="6124575"/>
          <p14:tracePt t="298245" x="3690938" y="6132513"/>
          <p14:tracePt t="298253" x="3690938" y="6148388"/>
          <p14:tracePt t="298261" x="3690938" y="6164263"/>
          <p14:tracePt t="298269" x="3690938" y="6196013"/>
          <p14:tracePt t="298281" x="3690938" y="6211888"/>
          <p14:tracePt t="298285" x="3698875" y="6259513"/>
          <p14:tracePt t="298293" x="3698875" y="6275388"/>
          <p14:tracePt t="298301" x="3714750" y="6291263"/>
          <p14:tracePt t="298309" x="3730625" y="6323013"/>
          <p14:tracePt t="298317" x="3738563" y="6330950"/>
          <p14:tracePt t="298326" x="3762375" y="6348413"/>
          <p14:tracePt t="298333" x="3778250" y="6348413"/>
          <p14:tracePt t="298340" x="3825875" y="6356350"/>
          <p14:tracePt t="298349" x="3851275" y="6356350"/>
          <p14:tracePt t="298357" x="3867150" y="6356350"/>
          <p14:tracePt t="298365" x="3906838" y="6356350"/>
          <p14:tracePt t="298374" x="3930650" y="6338888"/>
          <p14:tracePt t="298381" x="3954463" y="6330950"/>
          <p14:tracePt t="298389" x="3962400" y="6307138"/>
          <p14:tracePt t="298397" x="3970338" y="6299200"/>
          <p14:tracePt t="298405" x="3970338" y="6291263"/>
          <p14:tracePt t="298413" x="3970338" y="6275388"/>
          <p14:tracePt t="298421" x="3970338" y="6259513"/>
          <p14:tracePt t="298429" x="3970338" y="6251575"/>
          <p14:tracePt t="298437" x="3970338" y="6243638"/>
          <p14:tracePt t="298445" x="3970338" y="6227763"/>
          <p14:tracePt t="298461" x="3970338" y="6219825"/>
          <p14:tracePt t="298477" x="3962400" y="6211888"/>
          <p14:tracePt t="298493" x="3954463" y="6211888"/>
          <p14:tracePt t="298509" x="3946525" y="6211888"/>
          <p14:tracePt t="298525" x="3938588" y="6211888"/>
          <p14:tracePt t="298549" x="3930650" y="6219825"/>
          <p14:tracePt t="298701" x="3938588" y="6219825"/>
          <p14:tracePt t="298840" x="3938588" y="6227763"/>
          <p14:tracePt t="298846" x="3930650" y="6243638"/>
          <p14:tracePt t="298854" x="3930650" y="6267450"/>
          <p14:tracePt t="298861" x="3922713" y="6291263"/>
          <p14:tracePt t="298869" x="3914775" y="6330950"/>
          <p14:tracePt t="298877" x="3906838" y="6388100"/>
          <p14:tracePt t="298885" x="3898900" y="6396038"/>
          <p14:tracePt t="298893" x="3898900" y="6411913"/>
          <p14:tracePt t="298901" x="3898900" y="6419850"/>
          <p14:tracePt t="298909" x="3898900" y="6427788"/>
          <p14:tracePt t="298917" x="3898900" y="6435725"/>
          <p14:tracePt t="298950" x="3898900" y="6427788"/>
          <p14:tracePt t="298965" x="3898900" y="6419850"/>
          <p14:tracePt t="298981" x="3898900" y="6403975"/>
          <p14:tracePt t="298989" x="3906838" y="6396038"/>
          <p14:tracePt t="298998" x="3914775" y="6388100"/>
          <p14:tracePt t="299005" x="3914775" y="6380163"/>
          <p14:tracePt t="299021" x="3922713" y="6364288"/>
          <p14:tracePt t="299249" x="3922713" y="6356350"/>
          <p14:tracePt t="299261" x="3930650" y="6348413"/>
          <p14:tracePt t="299270" x="3930650" y="6338888"/>
          <p14:tracePt t="299277" x="3938588" y="6330950"/>
          <p14:tracePt t="299286" x="3938588" y="6323013"/>
          <p14:tracePt t="299293" x="3946525" y="6315075"/>
          <p14:tracePt t="299309" x="3954463" y="6307138"/>
          <p14:tracePt t="299373" x="3954463" y="6299200"/>
          <p14:tracePt t="299389" x="3962400" y="6299200"/>
          <p14:tracePt t="299397" x="3962400" y="6291263"/>
          <p14:tracePt t="299405" x="3962400" y="6283325"/>
          <p14:tracePt t="299413" x="3970338" y="6283325"/>
          <p14:tracePt t="300029" x="3883025" y="6275388"/>
          <p14:tracePt t="300037" x="3810000" y="6275388"/>
          <p14:tracePt t="300045" x="3659188" y="6259513"/>
          <p14:tracePt t="300053" x="3540125" y="6243638"/>
          <p14:tracePt t="300061" x="3467100" y="6235700"/>
          <p14:tracePt t="300069" x="3316288" y="6227763"/>
          <p14:tracePt t="300077" x="3221038" y="6227763"/>
          <p14:tracePt t="300085" x="3117850" y="6227763"/>
          <p14:tracePt t="300097" x="3060700" y="6219825"/>
          <p14:tracePt t="300101" x="2997200" y="6219825"/>
          <p14:tracePt t="300109" x="2957513" y="6219825"/>
          <p14:tracePt t="300117" x="2933700" y="6219825"/>
          <p14:tracePt t="300125" x="2909888" y="6219825"/>
          <p14:tracePt t="300133" x="2901950" y="6227763"/>
          <p14:tracePt t="300149" x="2894013" y="6235700"/>
          <p14:tracePt t="300157" x="2886075" y="6235700"/>
          <p14:tracePt t="300173" x="2878138" y="6243638"/>
          <p14:tracePt t="300197" x="2878138" y="6251575"/>
          <p14:tracePt t="300206" x="2878138" y="6259513"/>
          <p14:tracePt t="300221" x="2878138" y="6267450"/>
          <p14:tracePt t="300229" x="2878138" y="6275388"/>
          <p14:tracePt t="300238" x="2878138" y="6283325"/>
          <p14:tracePt t="300269" x="2878138" y="6291263"/>
          <p14:tracePt t="300285" x="2886075" y="6291263"/>
          <p14:tracePt t="300293" x="2894013" y="6291263"/>
          <p14:tracePt t="300301" x="2901950" y="6291263"/>
          <p14:tracePt t="300317" x="2917825" y="6291263"/>
          <p14:tracePt t="300333" x="2925763" y="6283325"/>
          <p14:tracePt t="300341" x="2933700" y="6283325"/>
          <p14:tracePt t="300349" x="2941638" y="6283325"/>
          <p14:tracePt t="300373" x="2949575" y="6283325"/>
          <p14:tracePt t="300401" x="2949575" y="6275388"/>
          <p14:tracePt t="300673" x="2957513" y="6267450"/>
          <p14:tracePt t="300677" x="2957513" y="6259513"/>
          <p14:tracePt t="300686" x="2957513" y="6251575"/>
          <p14:tracePt t="300696" x="2965450" y="6251575"/>
          <p14:tracePt t="300705" x="2965450" y="6243638"/>
          <p14:tracePt t="300710" x="2973388" y="6243638"/>
          <p14:tracePt t="300717" x="2973388" y="6227763"/>
          <p14:tracePt t="300839" x="2957513" y="6227763"/>
          <p14:tracePt t="300847" x="2949575" y="6227763"/>
          <p14:tracePt t="300859" x="2933700" y="6227763"/>
          <p14:tracePt t="300862" x="2886075" y="6227763"/>
          <p14:tracePt t="300869" x="2854325" y="6227763"/>
          <p14:tracePt t="300877" x="2806700" y="6227763"/>
          <p14:tracePt t="300885" x="2751138" y="6227763"/>
          <p14:tracePt t="300893" x="2733675" y="6227763"/>
          <p14:tracePt t="300901" x="2717800" y="6227763"/>
          <p14:tracePt t="300910" x="2709863" y="6227763"/>
          <p14:tracePt t="300917" x="2701925" y="6227763"/>
          <p14:tracePt t="301102" x="2686050" y="6227763"/>
          <p14:tracePt t="301117" x="2678113" y="6227763"/>
          <p14:tracePt t="301126" x="2662238" y="6227763"/>
          <p14:tracePt t="301134" x="2646363" y="6227763"/>
          <p14:tracePt t="301142" x="2638425" y="6227763"/>
          <p14:tracePt t="301149" x="2590800" y="6227763"/>
          <p14:tracePt t="301157" x="2574925" y="6227763"/>
          <p14:tracePt t="301165" x="2527300" y="6227763"/>
          <p14:tracePt t="301173" x="2503488" y="6227763"/>
          <p14:tracePt t="301181" x="2471738" y="6227763"/>
          <p14:tracePt t="301189" x="2463800" y="6227763"/>
          <p14:tracePt t="301778" x="2463800" y="6219825"/>
          <p14:tracePt t="301784" x="2463800" y="6211888"/>
          <p14:tracePt t="301797" x="2463800" y="6196013"/>
          <p14:tracePt t="301813" x="2463800" y="6188075"/>
          <p14:tracePt t="301821" x="2463800" y="6180138"/>
          <p14:tracePt t="301928" x="2455863" y="6180138"/>
          <p14:tracePt t="301942" x="2447925" y="6180138"/>
          <p14:tracePt t="301949" x="2439988" y="6180138"/>
          <p14:tracePt t="301957" x="2439988" y="6188075"/>
          <p14:tracePt t="301965" x="2432050" y="6196013"/>
          <p14:tracePt t="301973" x="2424113" y="6203950"/>
          <p14:tracePt t="301981" x="2416175" y="6219825"/>
          <p14:tracePt t="301989" x="2408238" y="6235700"/>
          <p14:tracePt t="301997" x="2408238" y="6243638"/>
          <p14:tracePt t="302005" x="2408238" y="6251575"/>
          <p14:tracePt t="302078" x="2416175" y="6243638"/>
          <p14:tracePt t="302085" x="2424113" y="6235700"/>
          <p14:tracePt t="302093" x="2432050" y="6227763"/>
          <p14:tracePt t="302101" x="2447925" y="6211888"/>
          <p14:tracePt t="302109" x="2447925" y="6196013"/>
          <p14:tracePt t="302117" x="2463800" y="6148388"/>
          <p14:tracePt t="302126" x="2471738" y="6132513"/>
          <p14:tracePt t="302133" x="2495550" y="6108700"/>
          <p14:tracePt t="302141" x="2511425" y="6084888"/>
          <p14:tracePt t="302149" x="2519363" y="6076950"/>
          <p14:tracePt t="302157" x="2519363" y="6061075"/>
          <p14:tracePt t="302165" x="2527300" y="6061075"/>
          <p14:tracePt t="302174" x="2527300" y="6053138"/>
          <p14:tracePt t="302329" x="2527300" y="6069013"/>
          <p14:tracePt t="302336" x="2527300" y="6084888"/>
          <p14:tracePt t="302341" x="2527300" y="6092825"/>
          <p14:tracePt t="302351" x="2527300" y="6100763"/>
          <p14:tracePt t="302357" x="2527300" y="6108700"/>
          <p14:tracePt t="302421" x="2527300" y="6116638"/>
          <p14:tracePt t="302501" x="2535238" y="6116638"/>
          <p14:tracePt t="302517" x="2535238" y="6108700"/>
          <p14:tracePt t="302533" x="2535238" y="6100763"/>
          <p14:tracePt t="302614" x="2543175" y="6100763"/>
          <p14:tracePt t="302637" x="2543175" y="6108700"/>
          <p14:tracePt t="302645" x="2551113" y="6108700"/>
          <p14:tracePt t="302653" x="2551113" y="6116638"/>
          <p14:tracePt t="302661" x="2566988" y="6124575"/>
          <p14:tracePt t="302669" x="2590800" y="6140450"/>
          <p14:tracePt t="302673" x="2606675" y="6172200"/>
          <p14:tracePt t="302685" x="2654300" y="6196013"/>
          <p14:tracePt t="302692" x="2709863" y="6211888"/>
          <p14:tracePt t="302701" x="2814638" y="6243638"/>
          <p14:tracePt t="302709" x="2886075" y="6251575"/>
          <p14:tracePt t="302716" x="3005138" y="6275388"/>
          <p14:tracePt t="302725" x="3100388" y="6283325"/>
          <p14:tracePt t="302733" x="3173413" y="6283325"/>
          <p14:tracePt t="302741" x="3292475" y="6283325"/>
          <p14:tracePt t="302749" x="3355975" y="6283325"/>
          <p14:tracePt t="302757" x="3459163" y="6283325"/>
          <p14:tracePt t="302765" x="3579813" y="6283325"/>
          <p14:tracePt t="302773" x="3675063" y="6283325"/>
          <p14:tracePt t="302781" x="3746500" y="6275388"/>
          <p14:tracePt t="302789" x="3833813" y="6251575"/>
          <p14:tracePt t="302796" x="3930650" y="6235700"/>
          <p14:tracePt t="302805" x="3978275" y="6211888"/>
          <p14:tracePt t="302813" x="4033838" y="6188075"/>
          <p14:tracePt t="302821" x="4049713" y="6180138"/>
          <p14:tracePt t="302825" x="4073525" y="6156325"/>
          <p14:tracePt t="302836" x="4081463" y="6156325"/>
          <p14:tracePt t="302846" x="4081463" y="6148388"/>
          <p14:tracePt t="302853" x="4089400" y="6148388"/>
          <p14:tracePt t="303170" x="4097338" y="6148388"/>
          <p14:tracePt t="303190" x="4105275" y="6148388"/>
          <p14:tracePt t="303197" x="4105275" y="6140450"/>
          <p14:tracePt t="303206" x="4113213" y="6140450"/>
          <p14:tracePt t="303214" x="4113213" y="6132513"/>
          <p14:tracePt t="303229" x="4121150" y="6132513"/>
          <p14:tracePt t="303366" x="4129088" y="6132513"/>
          <p14:tracePt t="303373" x="4144963" y="6132513"/>
          <p14:tracePt t="303389" x="4160838" y="6132513"/>
          <p14:tracePt t="303397" x="4200525" y="6132513"/>
          <p14:tracePt t="303406" x="4257675" y="6132513"/>
          <p14:tracePt t="303413" x="4352925" y="6132513"/>
          <p14:tracePt t="303422" x="4424363" y="6132513"/>
          <p14:tracePt t="303433" x="4608513" y="6132513"/>
          <p14:tracePt t="303437" x="4759325" y="6132513"/>
          <p14:tracePt t="303445" x="4933950" y="6132513"/>
          <p14:tracePt t="303454" x="5213350" y="6132513"/>
          <p14:tracePt t="303461" x="5453063" y="6132513"/>
          <p14:tracePt t="303475" x="5708650" y="6132513"/>
          <p14:tracePt t="303477" x="6083300" y="6132513"/>
          <p14:tracePt t="303485" x="6361113" y="6132513"/>
          <p14:tracePt t="303494" x="6792913" y="6132513"/>
          <p14:tracePt t="303505" x="7118350" y="6124575"/>
          <p14:tracePt t="303510" x="7445375" y="6124575"/>
          <p14:tracePt t="303517" x="7708900" y="6100763"/>
          <p14:tracePt t="303525" x="7996238" y="6084888"/>
          <p14:tracePt t="303533" x="8194675" y="6084888"/>
          <p14:tracePt t="303541" x="8370888" y="6084888"/>
          <p14:tracePt t="303549" x="8489950" y="6084888"/>
          <p14:tracePt t="303557" x="8521700" y="6076950"/>
          <p14:tracePt t="303565" x="8529638" y="6076950"/>
          <p14:tracePt t="303572" x="8545513" y="6076950"/>
          <p14:tracePt t="303712" x="8537575" y="6076950"/>
          <p14:tracePt t="303725" x="8521700" y="6092825"/>
          <p14:tracePt t="303738" x="8513763" y="6092825"/>
          <p14:tracePt t="303741" x="8497888" y="6100763"/>
          <p14:tracePt t="303749" x="8482013" y="6108700"/>
          <p14:tracePt t="303758" x="8474075" y="6108700"/>
          <p14:tracePt t="303767" x="8458200" y="6108700"/>
          <p14:tracePt t="303774" x="8442325" y="6108700"/>
          <p14:tracePt t="303782" x="8394700" y="6108700"/>
          <p14:tracePt t="303789" x="8331200" y="6108700"/>
          <p14:tracePt t="303797" x="8251825" y="6108700"/>
          <p14:tracePt t="303806" x="8202613" y="6108700"/>
          <p14:tracePt t="303813" x="8139113" y="6108700"/>
          <p14:tracePt t="303821" x="8115300" y="6108700"/>
          <p14:tracePt t="303829" x="8091488" y="6108700"/>
          <p14:tracePt t="303837" x="8083550" y="6108700"/>
          <p14:tracePt t="305791" x="8083550" y="6100763"/>
          <p14:tracePt t="305869" x="8083550" y="6092825"/>
          <p14:tracePt t="305893" x="8083550" y="6084888"/>
          <p14:tracePt t="307853" x="8075613" y="6084888"/>
          <p14:tracePt t="307861" x="8043863" y="6084888"/>
          <p14:tracePt t="307869" x="8004175" y="6084888"/>
          <p14:tracePt t="307878" x="7893050" y="6084888"/>
          <p14:tracePt t="307885" x="7708900" y="6084888"/>
          <p14:tracePt t="307893" x="7493000" y="6084888"/>
          <p14:tracePt t="307901" x="7167563" y="6084888"/>
          <p14:tracePt t="307909" x="6888163" y="6084888"/>
          <p14:tracePt t="307917" x="6545263" y="6084888"/>
          <p14:tracePt t="307925" x="6170613" y="6076950"/>
          <p14:tracePt t="307933" x="5851525" y="6076950"/>
          <p14:tracePt t="307941" x="5548313" y="6076950"/>
          <p14:tracePt t="307949" x="5260975" y="6076950"/>
          <p14:tracePt t="307957" x="5110163" y="6076950"/>
          <p14:tracePt t="307963" x="4983163" y="6076950"/>
          <p14:tracePt t="307969" x="4862513" y="6076950"/>
          <p14:tracePt t="307982" x="4799013" y="6076950"/>
          <p14:tracePt t="307989" x="4751388" y="6084888"/>
          <p14:tracePt t="307997" x="4703763" y="6084888"/>
          <p14:tracePt t="308005" x="4679950" y="6092825"/>
          <p14:tracePt t="308013" x="4640263" y="6100763"/>
          <p14:tracePt t="308021" x="4616450" y="6116638"/>
          <p14:tracePt t="308030" x="4600575" y="6116638"/>
          <p14:tracePt t="308037" x="4592638" y="6132513"/>
          <p14:tracePt t="308045" x="4567238" y="6132513"/>
          <p14:tracePt t="308053" x="4559300" y="6132513"/>
          <p14:tracePt t="308062" x="4551363" y="6140450"/>
          <p14:tracePt t="308078" x="4543425" y="6140450"/>
          <p14:tracePt t="308085" x="4535488" y="6148388"/>
          <p14:tracePt t="308098" x="4527550" y="6156325"/>
          <p14:tracePt t="308105" x="4519613" y="6180138"/>
          <p14:tracePt t="308113" x="4503738" y="6196013"/>
          <p14:tracePt t="308121" x="4487863" y="6219825"/>
          <p14:tracePt t="308133" x="4471988" y="6227763"/>
          <p14:tracePt t="308140" x="4424363" y="6275388"/>
          <p14:tracePt t="308149" x="4408488" y="6330950"/>
          <p14:tracePt t="308157" x="4400550" y="6348413"/>
          <p14:tracePt t="308165" x="4376738" y="6364288"/>
          <p14:tracePt t="308172" x="4368800" y="6388100"/>
          <p14:tracePt t="308181" x="4360863" y="6396038"/>
          <p14:tracePt t="308189" x="4360863" y="6403975"/>
          <p14:tracePt t="308285" x="4360863" y="6396038"/>
          <p14:tracePt t="308293" x="4360863" y="6380163"/>
          <p14:tracePt t="308301" x="4360863" y="6372225"/>
          <p14:tracePt t="308309" x="4360863" y="6356350"/>
          <p14:tracePt t="308316" x="4360863" y="6338888"/>
          <p14:tracePt t="308325" x="4360863" y="6323013"/>
          <p14:tracePt t="308333" x="4352925" y="6315075"/>
          <p14:tracePt t="308341" x="4344988" y="6307138"/>
          <p14:tracePt t="308346" x="4337050" y="6299200"/>
          <p14:tracePt t="308357" x="4329113" y="6299200"/>
          <p14:tracePt t="308366" x="4329113" y="6291263"/>
          <p14:tracePt t="308368" x="4329113" y="6283325"/>
          <p14:tracePt t="308378" x="4321175" y="6283325"/>
          <p14:tracePt t="308398" x="4321175" y="6275388"/>
          <p14:tracePt t="308438" x="4321175" y="6267450"/>
          <p14:tracePt t="308446" x="4313238" y="6259513"/>
          <p14:tracePt t="308460" x="4297363" y="6251575"/>
          <p14:tracePt t="308469" x="4297363" y="6243638"/>
          <p14:tracePt t="308477" x="4281488" y="6235700"/>
          <p14:tracePt t="308485" x="4273550" y="6235700"/>
          <p14:tracePt t="308498" x="4265613" y="6235700"/>
          <p14:tracePt t="308505" x="4257675" y="6235700"/>
          <p14:tracePt t="308573" x="4313238" y="6235700"/>
          <p14:tracePt t="308581" x="4432300" y="6259513"/>
          <p14:tracePt t="308583" x="0" y="0"/>
        </p14:tracePtLst>
        <p14:tracePtLst>
          <p14:tracePt t="308948" x="5334000" y="6330950"/>
          <p14:tracePt t="308973" x="5326063" y="6330950"/>
          <p14:tracePt t="309038" x="5318125" y="6330950"/>
          <p14:tracePt t="309045" x="5310188" y="6330950"/>
          <p14:tracePt t="309062" x="5300663" y="6330950"/>
          <p14:tracePt t="309069" x="5292725" y="6330950"/>
          <p14:tracePt t="309077" x="5268913" y="6330950"/>
          <p14:tracePt t="309086" x="5260975" y="6330950"/>
          <p14:tracePt t="309092" x="5245100" y="6323013"/>
          <p14:tracePt t="309097" x="5197475" y="6315075"/>
          <p14:tracePt t="309106" x="5133975" y="6307138"/>
          <p14:tracePt t="309113" x="5054600" y="6291263"/>
          <p14:tracePt t="309121" x="4967288" y="6283325"/>
          <p14:tracePt t="309129" x="4933950" y="6267450"/>
          <p14:tracePt t="309137" x="4886325" y="6259513"/>
          <p14:tracePt t="309145" x="4830763" y="6243638"/>
          <p14:tracePt t="309154" x="4822825" y="6243638"/>
          <p14:tracePt t="309161" x="4783138" y="6235700"/>
          <p14:tracePt t="309173" x="4759325" y="6227763"/>
          <p14:tracePt t="309181" x="4735513" y="6227763"/>
          <p14:tracePt t="309189" x="4727575" y="6227763"/>
          <p14:tracePt t="309197" x="4719638" y="6227763"/>
          <p14:tracePt t="309206" x="4703763" y="6219825"/>
          <p14:tracePt t="309213" x="4687888" y="6219825"/>
          <p14:tracePt t="309221" x="4664075" y="6219825"/>
          <p14:tracePt t="309229" x="4624388" y="6211888"/>
          <p14:tracePt t="309233" x="4551363" y="6203950"/>
          <p14:tracePt t="309241" x="4400550" y="6196013"/>
          <p14:tracePt t="309249" x="4249738" y="6180138"/>
          <p14:tracePt t="309257" x="4105275" y="6172200"/>
          <p14:tracePt t="309265" x="3859213" y="6148388"/>
          <p14:tracePt t="309273" x="3651250" y="6100763"/>
          <p14:tracePt t="309281" x="3379788" y="6069013"/>
          <p14:tracePt t="309289" x="3133725" y="6045200"/>
          <p14:tracePt t="309297" x="2925763" y="6021388"/>
          <p14:tracePt t="309309" x="2790825" y="6013450"/>
          <p14:tracePt t="309318" x="2670175" y="5988050"/>
          <p14:tracePt t="309325" x="2574925" y="5980113"/>
          <p14:tracePt t="309334" x="2527300" y="5964238"/>
          <p14:tracePt t="309341" x="2519363" y="5964238"/>
          <p14:tracePt t="309345" x="2511425" y="5956300"/>
          <p14:tracePt t="309401" x="2503488" y="5940425"/>
          <p14:tracePt t="309409" x="2495550" y="5924550"/>
          <p14:tracePt t="309417" x="2479675" y="5908675"/>
          <p14:tracePt t="309425" x="2471738" y="5892800"/>
          <p14:tracePt t="309433" x="2455863" y="5813425"/>
          <p14:tracePt t="309446" x="2408238" y="5789613"/>
          <p14:tracePt t="309458" x="2351088" y="5741988"/>
          <p14:tracePt t="309462" x="2327275" y="5726113"/>
          <p14:tracePt t="309470" x="2319338" y="5710238"/>
          <p14:tracePt t="309477" x="2271713" y="5686425"/>
          <p14:tracePt t="309485" x="2247900" y="5678488"/>
          <p14:tracePt t="309493" x="2239963" y="5670550"/>
          <p14:tracePt t="309497" x="2232025" y="5662613"/>
          <p14:tracePt t="309505" x="2224088" y="5653088"/>
          <p14:tracePt t="309513" x="2216150" y="5653088"/>
          <p14:tracePt t="309521" x="2216150" y="5645150"/>
          <p14:tracePt t="309529" x="2208213" y="5645150"/>
          <p14:tracePt t="309659" x="2208213" y="5637213"/>
          <p14:tracePt t="309738" x="2216150" y="5637213"/>
          <p14:tracePt t="309750" x="2224088" y="5637213"/>
          <p14:tracePt t="309758" x="2232025" y="5637213"/>
          <p14:tracePt t="309765" x="2239963" y="5637213"/>
          <p14:tracePt t="309773" x="2247900" y="5637213"/>
          <p14:tracePt t="309781" x="2263775" y="5637213"/>
          <p14:tracePt t="309789" x="2279650" y="5637213"/>
          <p14:tracePt t="309801" x="2311400" y="5637213"/>
          <p14:tracePt t="309805" x="2327275" y="5637213"/>
          <p14:tracePt t="309809" x="2374900" y="5637213"/>
          <p14:tracePt t="309819" x="2408238" y="5637213"/>
          <p14:tracePt t="309825" x="2424113" y="5637213"/>
          <p14:tracePt t="309834" x="2447925" y="5637213"/>
          <p14:tracePt t="309841" x="2471738" y="5637213"/>
          <p14:tracePt t="309849" x="2511425" y="5637213"/>
          <p14:tracePt t="309857" x="2559050" y="5637213"/>
          <p14:tracePt t="309865" x="2582863" y="5637213"/>
          <p14:tracePt t="309873" x="2622550" y="5637213"/>
          <p14:tracePt t="309884" x="2670175" y="5637213"/>
          <p14:tracePt t="309893" x="2686050" y="5637213"/>
          <p14:tracePt t="309902" x="2701925" y="5637213"/>
          <p14:tracePt t="309918" x="2709863" y="5637213"/>
          <p14:tracePt t="310033" x="2709863" y="5645150"/>
          <p14:tracePt t="310054" x="2709863" y="5653088"/>
          <p14:tracePt t="310061" x="2709863" y="5662613"/>
          <p14:tracePt t="310069" x="2709863" y="5670550"/>
          <p14:tracePt t="310078" x="2709863" y="5678488"/>
          <p14:tracePt t="310085" x="2709863" y="5694363"/>
          <p14:tracePt t="310093" x="2709863" y="5702300"/>
          <p14:tracePt t="310105" x="2709863" y="5710238"/>
          <p14:tracePt t="310333" x="2701925" y="5710238"/>
          <p14:tracePt t="310341" x="2693988" y="5718175"/>
          <p14:tracePt t="310349" x="2678113" y="5726113"/>
          <p14:tracePt t="310366" x="2662238" y="5726113"/>
          <p14:tracePt t="310373" x="2630488" y="5710238"/>
          <p14:tracePt t="310381" x="2582863" y="5694363"/>
          <p14:tracePt t="310390" x="2559050" y="5686425"/>
          <p14:tracePt t="310397" x="2543175" y="5686425"/>
          <p14:tracePt t="310401" x="2527300" y="5678488"/>
          <p14:tracePt t="310409" x="2503488" y="5678488"/>
          <p14:tracePt t="310417" x="2495550" y="5678488"/>
          <p14:tracePt t="310425" x="2479675" y="5670550"/>
          <p14:tracePt t="310613" x="2495550" y="5670550"/>
          <p14:tracePt t="310621" x="2503488" y="5670550"/>
          <p14:tracePt t="310629" x="2511425" y="5670550"/>
          <p14:tracePt t="310637" x="2519363" y="5670550"/>
          <p14:tracePt t="310645" x="2566988" y="5670550"/>
          <p14:tracePt t="310653" x="2574925" y="5662613"/>
          <p14:tracePt t="310662" x="2582863" y="5662613"/>
          <p14:tracePt t="310664" x="2598738" y="5662613"/>
          <p14:tracePt t="310673" x="2614613" y="5653088"/>
          <p14:tracePt t="310682" x="2622550" y="5653088"/>
          <p14:tracePt t="310689" x="2638425" y="5653088"/>
          <p14:tracePt t="310697" x="2646363" y="5653088"/>
          <p14:tracePt t="310705" x="2670175" y="5645150"/>
          <p14:tracePt t="310714" x="2678113" y="5637213"/>
          <p14:tracePt t="310725" x="2686050" y="5629275"/>
          <p14:tracePt t="310733" x="2701925" y="5629275"/>
          <p14:tracePt t="310749" x="2717800" y="5621338"/>
          <p14:tracePt t="310765" x="2725738" y="5621338"/>
          <p14:tracePt t="310785" x="2733675" y="5621338"/>
          <p14:tracePt t="310792" x="2733675" y="5613400"/>
          <p14:tracePt t="310875" x="2717800" y="5613400"/>
          <p14:tracePt t="310886" x="2701925" y="5613400"/>
          <p14:tracePt t="310894" x="2654300" y="5613400"/>
          <p14:tracePt t="310901" x="2590800" y="5613400"/>
          <p14:tracePt t="310909" x="2519363" y="5613400"/>
          <p14:tracePt t="310917" x="2463800" y="5621338"/>
          <p14:tracePt t="310925" x="2447925" y="5621338"/>
          <p14:tracePt t="310933" x="2432050" y="5621338"/>
          <p14:tracePt t="310938" x="2424113" y="5621338"/>
          <p14:tracePt t="311092" x="2424113" y="5613400"/>
          <p14:tracePt t="311117" x="2424113" y="5605463"/>
          <p14:tracePt t="311258" x="2424113" y="5613400"/>
          <p14:tracePt t="311266" x="2416175" y="5613400"/>
          <p14:tracePt t="311274" x="2416175" y="5621338"/>
          <p14:tracePt t="312049" x="2424113" y="5621338"/>
          <p14:tracePt t="312057" x="2439988" y="5621338"/>
          <p14:tracePt t="312065" x="2447925" y="5621338"/>
          <p14:tracePt t="312077" x="2455863" y="5621338"/>
          <p14:tracePt t="312080" x="2471738" y="5621338"/>
          <p14:tracePt t="312090" x="2479675" y="5621338"/>
          <p14:tracePt t="312097" x="2487613" y="5621338"/>
          <p14:tracePt t="312111" x="2503488" y="5621338"/>
          <p14:tracePt t="312129" x="2511425" y="5621338"/>
          <p14:tracePt t="312145" x="2519363" y="5621338"/>
          <p14:tracePt t="312161" x="2527300" y="5621338"/>
          <p14:tracePt t="312169" x="2535238" y="5621338"/>
          <p14:tracePt t="312205" x="2543175" y="5621338"/>
          <p14:tracePt t="312217" x="2551113" y="5621338"/>
          <p14:tracePt t="312229" x="2559050" y="5605463"/>
          <p14:tracePt t="312233" x="2574925" y="5605463"/>
          <p14:tracePt t="312241" x="2582863" y="5605463"/>
          <p14:tracePt t="312249" x="2598738" y="5597525"/>
          <p14:tracePt t="312258" x="2622550" y="5589588"/>
          <p14:tracePt t="312266" x="2670175" y="5589588"/>
          <p14:tracePt t="312274" x="2678113" y="5589588"/>
          <p14:tracePt t="312281" x="2693988" y="5589588"/>
          <p14:tracePt t="312290" x="2717800" y="5581650"/>
          <p14:tracePt t="312297" x="2733675" y="5581650"/>
          <p14:tracePt t="312305" x="2774950" y="5581650"/>
          <p14:tracePt t="312316" x="2862263" y="5581650"/>
          <p14:tracePt t="312326" x="2870200" y="5573713"/>
          <p14:tracePt t="312329" x="2909888" y="5573713"/>
          <p14:tracePt t="312341" x="2933700" y="5573713"/>
          <p14:tracePt t="312349" x="2965450" y="5573713"/>
          <p14:tracePt t="312353" x="2989263" y="5565775"/>
          <p14:tracePt t="312361" x="2997200" y="5565775"/>
          <p14:tracePt t="312369" x="3013075" y="5565775"/>
          <p14:tracePt t="312381" x="3028950" y="5549900"/>
          <p14:tracePt t="312385" x="3052763" y="5541963"/>
          <p14:tracePt t="312394" x="3068638" y="5541963"/>
          <p14:tracePt t="312401" x="3084513" y="5534025"/>
          <p14:tracePt t="312409" x="3109913" y="5534025"/>
          <p14:tracePt t="312419" x="3141663" y="5526088"/>
          <p14:tracePt t="312427" x="3149600" y="5526088"/>
          <p14:tracePt t="312433" x="3173413" y="5526088"/>
          <p14:tracePt t="312442" x="3181350" y="5526088"/>
          <p14:tracePt t="312453" x="3189288" y="5526088"/>
          <p14:tracePt t="312461" x="3189288" y="5518150"/>
          <p14:tracePt t="312465" x="3197225" y="5518150"/>
          <p14:tracePt t="312480" x="3205163" y="5518150"/>
          <p14:tracePt t="312497" x="3221038" y="5518150"/>
          <p14:tracePt t="312506" x="3244850" y="5518150"/>
          <p14:tracePt t="312513" x="3252788" y="5518150"/>
          <p14:tracePt t="312521" x="3292475" y="5510213"/>
          <p14:tracePt t="312533" x="3348038" y="5502275"/>
          <p14:tracePt t="312537" x="3411538" y="5502275"/>
          <p14:tracePt t="312545" x="3516313" y="5502275"/>
          <p14:tracePt t="312553" x="3571875" y="5502275"/>
          <p14:tracePt t="312561" x="3667125" y="5502275"/>
          <p14:tracePt t="312569" x="3738563" y="5502275"/>
          <p14:tracePt t="312577" x="3794125" y="5494338"/>
          <p14:tracePt t="312590" x="3810000" y="5494338"/>
          <p14:tracePt t="312597" x="3825875" y="5494338"/>
          <p14:tracePt t="312601" x="3851275" y="5494338"/>
          <p14:tracePt t="312609" x="3867150" y="5486400"/>
          <p14:tracePt t="312617" x="3875088" y="5486400"/>
          <p14:tracePt t="312625" x="3883025" y="5486400"/>
          <p14:tracePt t="312633" x="3883025" y="5478463"/>
          <p14:tracePt t="312837" x="3875088" y="5478463"/>
          <p14:tracePt t="312840" x="3875088" y="5486400"/>
          <p14:tracePt t="312849" x="3867150" y="5486400"/>
          <p14:tracePt t="312857" x="3859213" y="5486400"/>
          <p14:tracePt t="312865" x="3851275" y="5486400"/>
          <p14:tracePt t="312873" x="3817938" y="5486400"/>
          <p14:tracePt t="312881" x="3802063" y="5486400"/>
          <p14:tracePt t="312889" x="3746500" y="5502275"/>
          <p14:tracePt t="312897" x="3730625" y="5534025"/>
          <p14:tracePt t="312910" x="3722688" y="5541963"/>
          <p14:tracePt t="312986" x="3722688" y="5549900"/>
          <p14:tracePt t="312994" x="3738563" y="5557838"/>
          <p14:tracePt t="313002" x="3746500" y="5565775"/>
          <p14:tracePt t="313017" x="3738563" y="5565775"/>
          <p14:tracePt t="313025" x="3730625" y="5557838"/>
          <p14:tracePt t="313041" x="3722688" y="5549900"/>
          <p14:tracePt t="313049" x="3714750" y="5549900"/>
          <p14:tracePt t="313057" x="3714750" y="5541963"/>
          <p14:tracePt t="313065" x="3722688" y="5510213"/>
          <p14:tracePt t="313073" x="3714750" y="5510213"/>
          <p14:tracePt t="313081" x="3706813" y="5494338"/>
          <p14:tracePt t="313089" x="3698875" y="5486400"/>
          <p14:tracePt t="313097" x="3690938" y="5478463"/>
          <p14:tracePt t="313105" x="3683000" y="5470525"/>
          <p14:tracePt t="313129" x="3683000" y="5462588"/>
          <p14:tracePt t="313137" x="3675063" y="5462588"/>
          <p14:tracePt t="313145" x="3675063" y="5454650"/>
          <p14:tracePt t="313169" x="3667125" y="5446713"/>
          <p14:tracePt t="313177" x="3659188" y="5438775"/>
          <p14:tracePt t="313185" x="3651250" y="5430838"/>
          <p14:tracePt t="313194" x="3643313" y="5414963"/>
          <p14:tracePt t="313202" x="3627438" y="5399088"/>
          <p14:tracePt t="313210" x="3619500" y="5391150"/>
          <p14:tracePt t="313217" x="3603625" y="5375275"/>
          <p14:tracePt t="313225" x="3595688" y="5359400"/>
          <p14:tracePt t="313233" x="3587750" y="5351463"/>
          <p14:tracePt t="313241" x="3563938" y="5294313"/>
          <p14:tracePt t="313249" x="3556000" y="5286375"/>
          <p14:tracePt t="313257" x="3548063" y="5262563"/>
          <p14:tracePt t="313265" x="3540125" y="5262563"/>
          <p14:tracePt t="313273" x="3532188" y="5254625"/>
          <p14:tracePt t="313281" x="3532188" y="5246688"/>
          <p14:tracePt t="313289" x="3532188" y="5238750"/>
          <p14:tracePt t="313312" x="3524250" y="5230813"/>
          <p14:tracePt t="313329" x="3516313" y="5230813"/>
          <p14:tracePt t="313337" x="3516313" y="5222875"/>
          <p14:tracePt t="313345" x="3508375" y="5222875"/>
          <p14:tracePt t="313353" x="3500438" y="5222875"/>
          <p14:tracePt t="313361" x="3484563" y="5222875"/>
          <p14:tracePt t="313376" x="3476625" y="5222875"/>
          <p14:tracePt t="313385" x="3467100" y="5222875"/>
          <p14:tracePt t="313394" x="3451225" y="5222875"/>
          <p14:tracePt t="313401" x="3427413" y="5230813"/>
          <p14:tracePt t="313410" x="3411538" y="5238750"/>
          <p14:tracePt t="313417" x="3395663" y="5254625"/>
          <p14:tracePt t="313425" x="3371850" y="5262563"/>
          <p14:tracePt t="313433" x="3363913" y="5278438"/>
          <p14:tracePt t="313441" x="3348038" y="5286375"/>
          <p14:tracePt t="313449" x="3340100" y="5302250"/>
          <p14:tracePt t="313457" x="3340100" y="5327650"/>
          <p14:tracePt t="313465" x="3324225" y="5343525"/>
          <p14:tracePt t="313473" x="3324225" y="5351463"/>
          <p14:tracePt t="313481" x="3324225" y="5399088"/>
          <p14:tracePt t="313489" x="3324225" y="5414963"/>
          <p14:tracePt t="313497" x="3324225" y="5438775"/>
          <p14:tracePt t="313505" x="3324225" y="5462588"/>
          <p14:tracePt t="313513" x="3324225" y="5470525"/>
          <p14:tracePt t="313521" x="3332163" y="5486400"/>
          <p14:tracePt t="313529" x="3332163" y="5510213"/>
          <p14:tracePt t="313537" x="3355975" y="5526088"/>
          <p14:tracePt t="313545" x="3355975" y="5534025"/>
          <p14:tracePt t="313554" x="3363913" y="5557838"/>
          <p14:tracePt t="313561" x="3371850" y="5557838"/>
          <p14:tracePt t="313569" x="3395663" y="5565775"/>
          <p14:tracePt t="313576" x="3403600" y="5565775"/>
          <p14:tracePt t="313585" x="3419475" y="5573713"/>
          <p14:tracePt t="313593" x="3427413" y="5573713"/>
          <p14:tracePt t="313601" x="3443288" y="5573713"/>
          <p14:tracePt t="313609" x="3451225" y="5573713"/>
          <p14:tracePt t="313617" x="3459163" y="5573713"/>
          <p14:tracePt t="313626" x="3467100" y="5573713"/>
          <p14:tracePt t="313633" x="3484563" y="5573713"/>
          <p14:tracePt t="313649" x="3492500" y="5581650"/>
          <p14:tracePt t="313665" x="3508375" y="5581650"/>
          <p14:tracePt t="313681" x="3516313" y="5581650"/>
          <p14:tracePt t="313697" x="3524250" y="5581650"/>
          <p14:tracePt t="313713" x="3532188" y="5581650"/>
          <p14:tracePt t="313729" x="3540125" y="5581650"/>
          <p14:tracePt t="313737" x="3540125" y="5589588"/>
          <p14:tracePt t="313753" x="3548063" y="5589588"/>
          <p14:tracePt t="313761" x="3548063" y="5597525"/>
          <p14:tracePt t="313769" x="3563938" y="5597525"/>
          <p14:tracePt t="313776" x="3571875" y="5613400"/>
          <p14:tracePt t="313785" x="3579813" y="5613400"/>
          <p14:tracePt t="313792" x="3587750" y="5629275"/>
          <p14:tracePt t="313801" x="3611563" y="5629275"/>
          <p14:tracePt t="313810" x="3619500" y="5645150"/>
          <p14:tracePt t="313817" x="3643313" y="5653088"/>
          <p14:tracePt t="313826" x="3667125" y="5653088"/>
          <p14:tracePt t="313833" x="3698875" y="5670550"/>
          <p14:tracePt t="313841" x="3746500" y="5686425"/>
          <p14:tracePt t="313849" x="3754438" y="5694363"/>
          <p14:tracePt t="313857" x="3778250" y="5702300"/>
          <p14:tracePt t="313866" x="3794125" y="5702300"/>
          <p14:tracePt t="313873" x="3817938" y="5710238"/>
          <p14:tracePt t="313889" x="3825875" y="5710238"/>
          <p14:tracePt t="313897" x="3833813" y="5718175"/>
          <p14:tracePt t="313905" x="3843338" y="5718175"/>
          <p14:tracePt t="313921" x="3851275" y="5718175"/>
          <p14:tracePt t="313929" x="3859213" y="5710238"/>
          <p14:tracePt t="313937" x="3875088" y="5702300"/>
          <p14:tracePt t="313945" x="3883025" y="5694363"/>
          <p14:tracePt t="313953" x="3906838" y="5686425"/>
          <p14:tracePt t="313961" x="3922713" y="5678488"/>
          <p14:tracePt t="313969" x="3946525" y="5670550"/>
          <p14:tracePt t="313977" x="3970338" y="5653088"/>
          <p14:tracePt t="313985" x="3978275" y="5629275"/>
          <p14:tracePt t="313992" x="3994150" y="5621338"/>
          <p14:tracePt t="314001" x="4002088" y="5597525"/>
          <p14:tracePt t="314010" x="4010025" y="5597525"/>
          <p14:tracePt t="314017" x="4010025" y="5581650"/>
          <p14:tracePt t="314026" x="4010025" y="5565775"/>
          <p14:tracePt t="314033" x="4017963" y="5565775"/>
          <p14:tracePt t="314041" x="4017963" y="5549900"/>
          <p14:tracePt t="314057" x="4017963" y="5541963"/>
          <p14:tracePt t="314065" x="4017963" y="5534025"/>
          <p14:tracePt t="314081" x="4017963" y="5526088"/>
          <p14:tracePt t="314089" x="4017963" y="5518150"/>
          <p14:tracePt t="314105" x="4010025" y="5510213"/>
          <p14:tracePt t="314121" x="4010025" y="5494338"/>
          <p14:tracePt t="314137" x="4002088" y="5486400"/>
          <p14:tracePt t="314145" x="3994150" y="5462588"/>
          <p14:tracePt t="314161" x="3986213" y="5454650"/>
          <p14:tracePt t="314169" x="3970338" y="5454650"/>
          <p14:tracePt t="314177" x="3970338" y="5438775"/>
          <p14:tracePt t="314185" x="3962400" y="5438775"/>
          <p14:tracePt t="314193" x="3954463" y="5430838"/>
          <p14:tracePt t="314201" x="3938588" y="5422900"/>
          <p14:tracePt t="314209" x="3922713" y="5422900"/>
          <p14:tracePt t="314217" x="3875088" y="5422900"/>
          <p14:tracePt t="314226" x="3778250" y="5399088"/>
          <p14:tracePt t="314233" x="3675063" y="5399088"/>
          <p14:tracePt t="314240" x="3556000" y="5391150"/>
          <p14:tracePt t="314249" x="3492500" y="5391150"/>
          <p14:tracePt t="314257" x="3387725" y="5391150"/>
          <p14:tracePt t="314265" x="3300413" y="5391150"/>
          <p14:tracePt t="314273" x="3205163" y="5391150"/>
          <p14:tracePt t="314282" x="3133725" y="5391150"/>
          <p14:tracePt t="314294" x="3076575" y="5391150"/>
          <p14:tracePt t="314300" x="3060700" y="5391150"/>
          <p14:tracePt t="314306" x="3052763" y="5391150"/>
          <p14:tracePt t="314361" x="3052763" y="5399088"/>
          <p14:tracePt t="314369" x="3052763" y="5422900"/>
          <p14:tracePt t="314377" x="3052763" y="5430838"/>
          <p14:tracePt t="314385" x="3052763" y="5438775"/>
          <p14:tracePt t="314392" x="3052763" y="5446713"/>
          <p14:tracePt t="314401" x="3052763" y="5462588"/>
          <p14:tracePt t="314410" x="3052763" y="5470525"/>
          <p14:tracePt t="314417" x="3052763" y="5478463"/>
          <p14:tracePt t="314426" x="3052763" y="5486400"/>
          <p14:tracePt t="314449" x="3060700" y="5486400"/>
          <p14:tracePt t="314476" x="3068638" y="5502275"/>
          <p14:tracePt t="314481" x="3076575" y="5502275"/>
          <p14:tracePt t="314489" x="3092450" y="5518150"/>
          <p14:tracePt t="314501" x="3100388" y="5526088"/>
          <p14:tracePt t="314505" x="3125788" y="5541963"/>
          <p14:tracePt t="314513" x="3173413" y="5541963"/>
          <p14:tracePt t="314521" x="3236913" y="5549900"/>
          <p14:tracePt t="314528" x="3308350" y="5565775"/>
          <p14:tracePt t="314539" x="3427413" y="5573713"/>
          <p14:tracePt t="314545" x="3603625" y="5573713"/>
          <p14:tracePt t="314553" x="3738563" y="5573713"/>
          <p14:tracePt t="314561" x="3938588" y="5581650"/>
          <p14:tracePt t="314569" x="4049713" y="5581650"/>
          <p14:tracePt t="314577" x="4217988" y="5581650"/>
          <p14:tracePt t="314585" x="4408488" y="5581650"/>
          <p14:tracePt t="314594" x="4567238" y="5573713"/>
          <p14:tracePt t="314601" x="4711700" y="5549900"/>
          <p14:tracePt t="314609" x="4862513" y="5549900"/>
          <p14:tracePt t="314617" x="4967288" y="5534025"/>
          <p14:tracePt t="314626" x="5038725" y="5518150"/>
          <p14:tracePt t="314633" x="5126038" y="5486400"/>
          <p14:tracePt t="314642" x="5165725" y="5478463"/>
          <p14:tracePt t="314652" x="5237163" y="5454650"/>
          <p14:tracePt t="314657" x="5260975" y="5446713"/>
          <p14:tracePt t="314665" x="5300663" y="5430838"/>
          <p14:tracePt t="314673" x="5349875" y="5422900"/>
          <p14:tracePt t="314681" x="5357813" y="5407025"/>
          <p14:tracePt t="314692" x="5373688" y="5391150"/>
          <p14:tracePt t="314698" x="5389563" y="5383213"/>
          <p14:tracePt t="314706" x="5397500" y="5375275"/>
          <p14:tracePt t="314713" x="5405438" y="5367338"/>
          <p14:tracePt t="314721" x="5421313" y="5367338"/>
          <p14:tracePt t="314737" x="5429250" y="5359400"/>
          <p14:tracePt t="314745" x="5437188" y="5359400"/>
          <p14:tracePt t="314753" x="5437188" y="5351463"/>
          <p14:tracePt t="314761" x="5445125" y="5343525"/>
          <p14:tracePt t="314769" x="5445125" y="5335588"/>
          <p14:tracePt t="314777" x="5453063" y="5335588"/>
          <p14:tracePt t="314786" x="5453063" y="5327650"/>
          <p14:tracePt t="314793" x="5461000" y="5327650"/>
          <p14:tracePt t="314806" x="5468938" y="5319713"/>
          <p14:tracePt t="314809" x="5468938" y="5310188"/>
          <p14:tracePt t="314817" x="5476875" y="5302250"/>
          <p14:tracePt t="314834" x="5484813" y="5286375"/>
          <p14:tracePt t="314937" x="5476875" y="5278438"/>
          <p14:tracePt t="314957" x="5468938" y="5278438"/>
          <p14:tracePt t="314961" x="5453063" y="5270500"/>
          <p14:tracePt t="314969" x="5445125" y="5262563"/>
          <p14:tracePt t="314977" x="5421313" y="5254625"/>
          <p14:tracePt t="314985" x="5405438" y="5254625"/>
          <p14:tracePt t="314993" x="5381625" y="5246688"/>
          <p14:tracePt t="315001" x="5373688" y="5238750"/>
          <p14:tracePt t="315009" x="5365750" y="5238750"/>
          <p14:tracePt t="315017" x="5349875" y="5238750"/>
          <p14:tracePt t="315026" x="5334000" y="5238750"/>
          <p14:tracePt t="315033" x="5318125" y="5238750"/>
          <p14:tracePt t="315042" x="5310188" y="5238750"/>
          <p14:tracePt t="315049" x="5300663" y="5238750"/>
          <p14:tracePt t="315057" x="5292725" y="5238750"/>
          <p14:tracePt t="315065" x="5284788" y="5238750"/>
          <p14:tracePt t="315380" x="5292725" y="5246688"/>
          <p14:tracePt t="315385" x="5310188" y="5254625"/>
          <p14:tracePt t="315401" x="5318125" y="5262563"/>
          <p14:tracePt t="315413" x="5357813" y="5270500"/>
          <p14:tracePt t="315417" x="5365750" y="5270500"/>
          <p14:tracePt t="315425" x="5389563" y="5278438"/>
          <p14:tracePt t="315433" x="5405438" y="5278438"/>
          <p14:tracePt t="315449" x="5421313" y="5286375"/>
          <p14:tracePt t="315473" x="5437188" y="5286375"/>
          <p14:tracePt t="315489" x="5445125" y="5286375"/>
          <p14:tracePt t="315497" x="5453063" y="5286375"/>
          <p14:tracePt t="315505" x="5468938" y="5278438"/>
          <p14:tracePt t="315513" x="5492750" y="5254625"/>
          <p14:tracePt t="315521" x="5500688" y="5246688"/>
          <p14:tracePt t="315528" x="5524500" y="5230813"/>
          <p14:tracePt t="315545" x="5540375" y="5207000"/>
          <p14:tracePt t="315570" x="5540375" y="5199063"/>
          <p14:tracePt t="315626" x="5540375" y="5191125"/>
          <p14:tracePt t="315642" x="5532438" y="5191125"/>
          <p14:tracePt t="315649" x="5524500" y="5191125"/>
          <p14:tracePt t="315657" x="5516563" y="5191125"/>
          <p14:tracePt t="315665" x="5500688" y="5191125"/>
          <p14:tracePt t="315673" x="5461000" y="5191125"/>
          <p14:tracePt t="315681" x="5373688" y="5191125"/>
          <p14:tracePt t="315689" x="5310188" y="5199063"/>
          <p14:tracePt t="315697" x="5229225" y="5214938"/>
          <p14:tracePt t="315706" x="5173663" y="5230813"/>
          <p14:tracePt t="315713" x="5110163" y="5246688"/>
          <p14:tracePt t="315721" x="5094288" y="5246688"/>
          <p14:tracePt t="315728" x="5078413" y="5254625"/>
          <p14:tracePt t="315737" x="5070475" y="5262563"/>
          <p14:tracePt t="315754" x="5070475" y="5270500"/>
          <p14:tracePt t="315834" x="5070475" y="5286375"/>
          <p14:tracePt t="315842" x="5070475" y="5294313"/>
          <p14:tracePt t="315849" x="5070475" y="5302250"/>
          <p14:tracePt t="315857" x="5070475" y="5310188"/>
          <p14:tracePt t="315865" x="5070475" y="5319713"/>
          <p14:tracePt t="315873" x="5086350" y="5319713"/>
          <p14:tracePt t="315897" x="5094288" y="5319713"/>
          <p14:tracePt t="315905" x="5110163" y="5319713"/>
          <p14:tracePt t="315913" x="5118100" y="5319713"/>
          <p14:tracePt t="315921" x="5133975" y="5310188"/>
          <p14:tracePt t="315929" x="5189538" y="5294313"/>
          <p14:tracePt t="315937" x="5205413" y="5262563"/>
          <p14:tracePt t="315945" x="5284788" y="5238750"/>
          <p14:tracePt t="315954" x="5341938" y="5214938"/>
          <p14:tracePt t="315961" x="5413375" y="5127625"/>
          <p14:tracePt t="315970" x="5437188" y="5087938"/>
          <p14:tracePt t="315976" x="5468938" y="5008563"/>
          <p14:tracePt t="315985" x="5484813" y="4984750"/>
          <p14:tracePt t="315993" x="5492750" y="4967288"/>
          <p14:tracePt t="316001" x="5492750" y="4959350"/>
          <p14:tracePt t="316009" x="5492750" y="4951413"/>
          <p14:tracePt t="316017" x="5492750" y="4943475"/>
          <p14:tracePt t="316025" x="5492750" y="4935538"/>
          <p14:tracePt t="316033" x="5492750" y="4927600"/>
          <p14:tracePt t="316089" x="5468938" y="4951413"/>
          <p14:tracePt t="316097" x="5461000" y="4959350"/>
          <p14:tracePt t="316105" x="5429250" y="5032375"/>
          <p14:tracePt t="316113" x="5421313" y="5056188"/>
          <p14:tracePt t="316120" x="5389563" y="5127625"/>
          <p14:tracePt t="316129" x="5284788" y="5246688"/>
          <p14:tracePt t="316137" x="5260975" y="5335588"/>
          <p14:tracePt t="316145" x="5245100" y="5375275"/>
          <p14:tracePt t="316154" x="5245100" y="5383213"/>
          <p14:tracePt t="316163" x="5237163" y="5391150"/>
          <p14:tracePt t="316173" x="5237163" y="5399088"/>
          <p14:tracePt t="316177" x="5229225" y="5407025"/>
          <p14:tracePt t="316193" x="5229225" y="5414963"/>
          <p14:tracePt t="316241" x="5237163" y="5414963"/>
          <p14:tracePt t="316249" x="5245100" y="5414963"/>
          <p14:tracePt t="316257" x="5253038" y="5407025"/>
          <p14:tracePt t="316265" x="5260975" y="5399088"/>
          <p14:tracePt t="316273" x="5276850" y="5391150"/>
          <p14:tracePt t="316280" x="5284788" y="5375275"/>
          <p14:tracePt t="316289" x="5300663" y="5367338"/>
          <p14:tracePt t="316297" x="5310188" y="5351463"/>
          <p14:tracePt t="316305" x="5334000" y="5319713"/>
          <p14:tracePt t="316313" x="5334000" y="5310188"/>
          <p14:tracePt t="316321" x="5334000" y="5302250"/>
          <p14:tracePt t="316330" x="5341938" y="5294313"/>
          <p14:tracePt t="316336" x="5341938" y="5286375"/>
          <p14:tracePt t="316409" x="5326063" y="5310188"/>
          <p14:tracePt t="316417" x="5318125" y="5327650"/>
          <p14:tracePt t="316424" x="5300663" y="5343525"/>
          <p14:tracePt t="316432" x="5284788" y="5375275"/>
          <p14:tracePt t="316440" x="5284788" y="5391150"/>
          <p14:tracePt t="316448" x="5276850" y="5399088"/>
          <p14:tracePt t="316465" x="5276850" y="5407025"/>
          <p14:tracePt t="317688" x="5284788" y="5407025"/>
          <p14:tracePt t="317693" x="5292725" y="5391150"/>
          <p14:tracePt t="317697" x="5300663" y="5391150"/>
          <p14:tracePt t="317705" x="5310188" y="5383213"/>
          <p14:tracePt t="317713" x="5318125" y="5375275"/>
          <p14:tracePt t="317721" x="5318125" y="5367338"/>
          <p14:tracePt t="317729" x="5326063" y="5367338"/>
          <p14:tracePt t="317737" x="5334000" y="5359400"/>
          <p14:tracePt t="317745" x="5341938" y="5351463"/>
          <p14:tracePt t="317753" x="5349875" y="5351463"/>
          <p14:tracePt t="317761" x="5349875" y="5343525"/>
          <p14:tracePt t="317769" x="5357813" y="5343525"/>
          <p14:tracePt t="317785" x="5365750" y="5335588"/>
          <p14:tracePt t="317792" x="5373688" y="5327650"/>
          <p14:tracePt t="317809" x="5381625" y="5319713"/>
          <p14:tracePt t="317826" x="5389563" y="5319713"/>
          <p14:tracePt t="319275"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64130-000C-4661-BEF3-7EF96441541C}"/>
              </a:ext>
            </a:extLst>
          </p:cNvPr>
          <p:cNvSpPr>
            <a:spLocks noGrp="1"/>
          </p:cNvSpPr>
          <p:nvPr>
            <p:ph type="title"/>
          </p:nvPr>
        </p:nvSpPr>
        <p:spPr/>
        <p:txBody>
          <a:bodyPr/>
          <a:lstStyle/>
          <a:p>
            <a:r>
              <a:rPr lang="en-US" dirty="0"/>
              <a:t>Basics of phase-field brittle fracture model</a:t>
            </a:r>
          </a:p>
        </p:txBody>
      </p:sp>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BE2FCB81-6832-4996-B6D1-3C6132E7E1BE}"/>
                  </a:ext>
                </a:extLst>
              </p14:cNvPr>
              <p14:cNvContentPartPr/>
              <p14:nvPr/>
            </p14:nvContentPartPr>
            <p14:xfrm>
              <a:off x="534600" y="1532520"/>
              <a:ext cx="8127720" cy="4937400"/>
            </p14:xfrm>
          </p:contentPart>
        </mc:Choice>
        <mc:Fallback xmlns="">
          <p:pic>
            <p:nvPicPr>
              <p:cNvPr id="3" name="Freihand 2">
                <a:extLst>
                  <a:ext uri="{FF2B5EF4-FFF2-40B4-BE49-F238E27FC236}">
                    <a16:creationId xmlns:a16="http://schemas.microsoft.com/office/drawing/2014/main" id="{BE2FCB81-6832-4996-B6D1-3C6132E7E1BE}"/>
                  </a:ext>
                </a:extLst>
              </p:cNvPr>
              <p:cNvPicPr/>
              <p:nvPr/>
            </p:nvPicPr>
            <p:blipFill>
              <a:blip r:embed="rId5"/>
              <a:stretch>
                <a:fillRect/>
              </a:stretch>
            </p:blipFill>
            <p:spPr>
              <a:xfrm>
                <a:off x="525240" y="1523160"/>
                <a:ext cx="8146440" cy="4956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Freihand 4">
                <a:extLst>
                  <a:ext uri="{FF2B5EF4-FFF2-40B4-BE49-F238E27FC236}">
                    <a16:creationId xmlns:a16="http://schemas.microsoft.com/office/drawing/2014/main" id="{56C16A2A-60E2-4ECF-A70B-0BEB6E84A878}"/>
                  </a:ext>
                </a:extLst>
              </p14:cNvPr>
              <p14:cNvContentPartPr/>
              <p14:nvPr/>
            </p14:nvContentPartPr>
            <p14:xfrm>
              <a:off x="88560" y="1429560"/>
              <a:ext cx="4008600" cy="4965840"/>
            </p14:xfrm>
          </p:contentPart>
        </mc:Choice>
        <mc:Fallback xmlns="">
          <p:pic>
            <p:nvPicPr>
              <p:cNvPr id="5" name="Freihand 4">
                <a:extLst>
                  <a:ext uri="{FF2B5EF4-FFF2-40B4-BE49-F238E27FC236}">
                    <a16:creationId xmlns:a16="http://schemas.microsoft.com/office/drawing/2014/main" id="{56C16A2A-60E2-4ECF-A70B-0BEB6E84A878}"/>
                  </a:ext>
                </a:extLst>
              </p:cNvPr>
              <p:cNvPicPr/>
              <p:nvPr/>
            </p:nvPicPr>
            <p:blipFill>
              <a:blip r:embed="rId7"/>
              <a:stretch>
                <a:fillRect/>
              </a:stretch>
            </p:blipFill>
            <p:spPr>
              <a:xfrm>
                <a:off x="79200" y="1420200"/>
                <a:ext cx="4027320" cy="4984560"/>
              </a:xfrm>
              <a:prstGeom prst="rect">
                <a:avLst/>
              </a:prstGeom>
            </p:spPr>
          </p:pic>
        </mc:Fallback>
      </mc:AlternateContent>
      <p:pic>
        <p:nvPicPr>
          <p:cNvPr id="8" name="Audio 7">
            <a:hlinkClick r:id="" action="ppaction://media"/>
            <a:extLst>
              <a:ext uri="{FF2B5EF4-FFF2-40B4-BE49-F238E27FC236}">
                <a16:creationId xmlns:a16="http://schemas.microsoft.com/office/drawing/2014/main" id="{604D7535-41D7-4B7F-B834-B39AA75EB9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2317214119"/>
      </p:ext>
    </p:extLst>
  </p:cSld>
  <p:clrMapOvr>
    <a:masterClrMapping/>
  </p:clrMapOvr>
  <mc:AlternateContent xmlns:mc="http://schemas.openxmlformats.org/markup-compatibility/2006" xmlns:p14="http://schemas.microsoft.com/office/powerpoint/2010/main">
    <mc:Choice Requires="p14">
      <p:transition p14:dur="250" advTm="186753">
        <p:fade/>
      </p:transition>
    </mc:Choice>
    <mc:Fallback xmlns="">
      <p:transition advTm="1867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575" x="2120900" y="3963988"/>
          <p14:tracePt t="806" x="2120900" y="3971925"/>
          <p14:tracePt t="812" x="2120900" y="3987800"/>
          <p14:tracePt t="828" x="2120900" y="4003675"/>
          <p14:tracePt t="835" x="2120900" y="4011613"/>
          <p14:tracePt t="844" x="2120900" y="4027488"/>
          <p14:tracePt t="852" x="2120900" y="4043363"/>
          <p14:tracePt t="859" x="2120900" y="4059238"/>
          <p14:tracePt t="868" x="2120900" y="4067175"/>
          <p14:tracePt t="875" x="2120900" y="4075113"/>
          <p14:tracePt t="884" x="2120900" y="4083050"/>
          <p14:tracePt t="892" x="2120900" y="4098925"/>
          <p14:tracePt t="900" x="2120900" y="4106863"/>
          <p14:tracePt t="908" x="2120900" y="4114800"/>
          <p14:tracePt t="948" x="2120900" y="4122738"/>
          <p14:tracePt t="1021" x="2112963" y="4114800"/>
          <p14:tracePt t="1028" x="2105025" y="4098925"/>
          <p14:tracePt t="1036" x="2081213" y="4051300"/>
          <p14:tracePt t="1044" x="2065338" y="3995738"/>
          <p14:tracePt t="1052" x="2049463" y="3979863"/>
          <p14:tracePt t="1060" x="2017713" y="3930650"/>
          <p14:tracePt t="1068" x="1992313" y="3843338"/>
          <p14:tracePt t="1076" x="1976438" y="3779838"/>
          <p14:tracePt t="1084" x="1936750" y="3636963"/>
          <p14:tracePt t="1097" x="1873250" y="3421063"/>
          <p14:tracePt t="1099" x="1841500" y="3252788"/>
          <p14:tracePt t="1108" x="1746250" y="2967038"/>
          <p14:tracePt t="1117" x="1674813" y="2751138"/>
          <p14:tracePt t="1123" x="1641475" y="2543175"/>
          <p14:tracePt t="1136" x="1546225" y="2297113"/>
          <p14:tracePt t="1140" x="1482725" y="2081213"/>
          <p14:tracePt t="1148" x="1316038" y="1833563"/>
          <p14:tracePt t="1156" x="1227138" y="1674813"/>
          <p14:tracePt t="1164" x="1171575" y="1498600"/>
          <p14:tracePt t="1172" x="1171575" y="1427163"/>
          <p14:tracePt t="1182" x="1163638" y="1355725"/>
          <p14:tracePt t="1188" x="1139825" y="1300163"/>
          <p14:tracePt t="1197" x="1123950" y="1276350"/>
          <p14:tracePt t="1204" x="1108075" y="1236663"/>
          <p14:tracePt t="1213" x="1100138" y="1228725"/>
          <p14:tracePt t="1220" x="1092200" y="1212850"/>
          <p14:tracePt t="1236" x="1084263" y="1204913"/>
          <p14:tracePt t="1249" x="1076325" y="1204913"/>
          <p14:tracePt t="1252" x="1068388" y="1204913"/>
          <p14:tracePt t="1260" x="1068388" y="1195388"/>
          <p14:tracePt t="1268" x="1052513" y="1187450"/>
          <p14:tracePt t="1284" x="1044575" y="1179513"/>
          <p14:tracePt t="1292" x="1036638" y="1179513"/>
          <p14:tracePt t="1300" x="1012825" y="1171575"/>
          <p14:tracePt t="1308" x="996950" y="1171575"/>
          <p14:tracePt t="1316" x="981075" y="1163638"/>
          <p14:tracePt t="1324" x="957263" y="1163638"/>
          <p14:tracePt t="1332" x="941388" y="1163638"/>
          <p14:tracePt t="1339" x="933450" y="1163638"/>
          <p14:tracePt t="1349" x="925513" y="1163638"/>
          <p14:tracePt t="1356" x="917575" y="1163638"/>
          <p14:tracePt t="1365" x="908050" y="1163638"/>
          <p14:tracePt t="1372" x="900113" y="1163638"/>
          <p14:tracePt t="1381" x="892175" y="1163638"/>
          <p14:tracePt t="1388" x="884238" y="1179513"/>
          <p14:tracePt t="1397" x="868363" y="1187450"/>
          <p14:tracePt t="1404" x="852488" y="1212850"/>
          <p14:tracePt t="1413" x="836613" y="1236663"/>
          <p14:tracePt t="1420" x="812800" y="1252538"/>
          <p14:tracePt t="1428" x="788988" y="1308100"/>
          <p14:tracePt t="1436" x="773113" y="1347788"/>
          <p14:tracePt t="1444" x="773113" y="1363663"/>
          <p14:tracePt t="1452" x="757238" y="1387475"/>
          <p14:tracePt t="1460" x="741363" y="1403350"/>
          <p14:tracePt t="1468" x="741363" y="1419225"/>
          <p14:tracePt t="1476" x="733425" y="1427163"/>
          <p14:tracePt t="1484" x="733425" y="1435100"/>
          <p14:tracePt t="1491" x="725488" y="1443038"/>
          <p14:tracePt t="1507" x="725488" y="1450975"/>
          <p14:tracePt t="1516" x="725488" y="1458913"/>
          <p14:tracePt t="1523" x="725488" y="1466850"/>
          <p14:tracePt t="1532" x="725488" y="1474788"/>
          <p14:tracePt t="1540" x="725488" y="1482725"/>
          <p14:tracePt t="1548" x="717550" y="1482725"/>
          <p14:tracePt t="1556" x="717550" y="1498600"/>
          <p14:tracePt t="1572" x="717550" y="1506538"/>
          <p14:tracePt t="1580" x="717550" y="1522413"/>
          <p14:tracePt t="1597" x="717550" y="1530350"/>
          <p14:tracePt t="1604" x="717550" y="1538288"/>
          <p14:tracePt t="1613" x="717550" y="1547813"/>
          <p14:tracePt t="1628" x="717550" y="1555750"/>
          <p14:tracePt t="1636" x="717550" y="1571625"/>
          <p14:tracePt t="1652" x="717550" y="1579563"/>
          <p14:tracePt t="1660" x="717550" y="1587500"/>
          <p14:tracePt t="1668" x="717550" y="1595438"/>
          <p14:tracePt t="1675" x="717550" y="1611313"/>
          <p14:tracePt t="1684" x="717550" y="1619250"/>
          <p14:tracePt t="1700" x="717550" y="1635125"/>
          <p14:tracePt t="1716" x="717550" y="1643063"/>
          <p14:tracePt t="1732" x="717550" y="1651000"/>
          <p14:tracePt t="1749" x="717550" y="1658938"/>
          <p14:tracePt t="1764" x="717550" y="1666875"/>
          <p14:tracePt t="1772" x="709613" y="1674813"/>
          <p14:tracePt t="1788" x="709613" y="1682750"/>
          <p14:tracePt t="1804" x="701675" y="1698625"/>
          <p14:tracePt t="1820" x="701675" y="1706563"/>
          <p14:tracePt t="1828" x="701675" y="1714500"/>
          <p14:tracePt t="1836" x="701675" y="1722438"/>
          <p14:tracePt t="1844" x="701675" y="1738313"/>
          <p14:tracePt t="1852" x="701675" y="1746250"/>
          <p14:tracePt t="1860" x="693738" y="1754188"/>
          <p14:tracePt t="1868" x="693738" y="1762125"/>
          <p14:tracePt t="1884" x="693738" y="1770063"/>
          <p14:tracePt t="1892" x="693738" y="1778000"/>
          <p14:tracePt t="1900" x="693738" y="1785938"/>
          <p14:tracePt t="1908" x="693738" y="1793875"/>
          <p14:tracePt t="1915" x="693738" y="1801813"/>
          <p14:tracePt t="1923" x="693738" y="1817688"/>
          <p14:tracePt t="1932" x="693738" y="1833563"/>
          <p14:tracePt t="1940" x="693738" y="1841500"/>
          <p14:tracePt t="1948" x="693738" y="1857375"/>
          <p14:tracePt t="1956" x="693738" y="1873250"/>
          <p14:tracePt t="1964" x="693738" y="1922463"/>
          <p14:tracePt t="1972" x="693738" y="1962150"/>
          <p14:tracePt t="1980" x="693738" y="2001838"/>
          <p14:tracePt t="1988" x="693738" y="2057400"/>
          <p14:tracePt t="1997" x="693738" y="2073275"/>
          <p14:tracePt t="2004" x="693738" y="2112963"/>
          <p14:tracePt t="2013" x="693738" y="2128838"/>
          <p14:tracePt t="2020" x="693738" y="2144713"/>
          <p14:tracePt t="2028" x="701675" y="2152650"/>
          <p14:tracePt t="2036" x="709613" y="2176463"/>
          <p14:tracePt t="2046" x="717550" y="2192338"/>
          <p14:tracePt t="2052" x="725488" y="2200275"/>
          <p14:tracePt t="2068" x="725488" y="2208213"/>
          <p14:tracePt t="2076" x="733425" y="2208213"/>
          <p14:tracePt t="2124" x="741363" y="2208213"/>
          <p14:tracePt t="2132" x="757238" y="2192338"/>
          <p14:tracePt t="2140" x="757238" y="2176463"/>
          <p14:tracePt t="2148" x="781050" y="2120900"/>
          <p14:tracePt t="2156" x="788988" y="2089150"/>
          <p14:tracePt t="2165" x="820738" y="2041525"/>
          <p14:tracePt t="2172" x="828675" y="1985963"/>
          <p14:tracePt t="2181" x="844550" y="1922463"/>
          <p14:tracePt t="2187" x="844550" y="1841500"/>
          <p14:tracePt t="2196" x="844550" y="1793875"/>
          <p14:tracePt t="2204" x="852488" y="1770063"/>
          <p14:tracePt t="2213" x="852488" y="1730375"/>
          <p14:tracePt t="2220" x="852488" y="1706563"/>
          <p14:tracePt t="2229" x="852488" y="1698625"/>
          <p14:tracePt t="2236" x="852488" y="1682750"/>
          <p14:tracePt t="2244" x="852488" y="1658938"/>
          <p14:tracePt t="2252" x="852488" y="1643063"/>
          <p14:tracePt t="2260" x="852488" y="1627188"/>
          <p14:tracePt t="2268" x="852488" y="1619250"/>
          <p14:tracePt t="2276" x="852488" y="1611313"/>
          <p14:tracePt t="2283" x="844550" y="1603375"/>
          <p14:tracePt t="2292" x="844550" y="1587500"/>
          <p14:tracePt t="2300" x="844550" y="1579563"/>
          <p14:tracePt t="2308" x="844550" y="1571625"/>
          <p14:tracePt t="2318" x="844550" y="1563688"/>
          <p14:tracePt t="2332" x="844550" y="1547813"/>
          <p14:tracePt t="2446" x="844550" y="1555750"/>
          <p14:tracePt t="2452" x="844550" y="1563688"/>
          <p14:tracePt t="2456" x="844550" y="1579563"/>
          <p14:tracePt t="2468" x="844550" y="1603375"/>
          <p14:tracePt t="2476" x="844550" y="1619250"/>
          <p14:tracePt t="2483" x="844550" y="1658938"/>
          <p14:tracePt t="2492" x="844550" y="1682750"/>
          <p14:tracePt t="2499" x="844550" y="1690688"/>
          <p14:tracePt t="2508" x="844550" y="1730375"/>
          <p14:tracePt t="2516" x="844550" y="1754188"/>
          <p14:tracePt t="2524" x="844550" y="1785938"/>
          <p14:tracePt t="2532" x="844550" y="1801813"/>
          <p14:tracePt t="2540" x="844550" y="1809750"/>
          <p14:tracePt t="2548" x="844550" y="1817688"/>
          <p14:tracePt t="2556" x="844550" y="1825625"/>
          <p14:tracePt t="2564" x="844550" y="1849438"/>
          <p14:tracePt t="2572" x="844550" y="1865313"/>
          <p14:tracePt t="2580" x="844550" y="1873250"/>
          <p14:tracePt t="2587" x="844550" y="1881188"/>
          <p14:tracePt t="2597" x="844550" y="1890713"/>
          <p14:tracePt t="2608" x="844550" y="1906588"/>
          <p14:tracePt t="2619" x="844550" y="1922463"/>
          <p14:tracePt t="2635" x="844550" y="1930400"/>
          <p14:tracePt t="2644" x="844550" y="1938338"/>
          <p14:tracePt t="2660" x="844550" y="1946275"/>
          <p14:tracePt t="2668" x="844550" y="1954213"/>
          <p14:tracePt t="2724" x="844550" y="1962150"/>
          <p14:tracePt t="2740" x="844550" y="1970088"/>
          <p14:tracePt t="2764" x="844550" y="1978025"/>
          <p14:tracePt t="2780" x="844550" y="1985963"/>
          <p14:tracePt t="3107" x="852488" y="1985963"/>
          <p14:tracePt t="3116" x="852488" y="1978025"/>
          <p14:tracePt t="3141" x="860425" y="1978025"/>
          <p14:tracePt t="3262" x="860425" y="1970088"/>
          <p14:tracePt t="3268" x="852488" y="1970088"/>
          <p14:tracePt t="3276" x="820738" y="1962150"/>
          <p14:tracePt t="3284" x="701675" y="1938338"/>
          <p14:tracePt t="3292" x="638175" y="1930400"/>
          <p14:tracePt t="3301" x="590550" y="1922463"/>
          <p14:tracePt t="3469" x="582613" y="1922463"/>
          <p14:tracePt t="3484" x="574675" y="1922463"/>
          <p14:tracePt t="3492" x="566738" y="1938338"/>
          <p14:tracePt t="3500" x="558800" y="1938338"/>
          <p14:tracePt t="3509" x="550863" y="1938338"/>
          <p14:tracePt t="3556" x="550863" y="1946275"/>
          <p14:tracePt t="3621" x="558800" y="1954213"/>
          <p14:tracePt t="3645" x="558800" y="1962150"/>
          <p14:tracePt t="3653" x="566738" y="1962150"/>
          <p14:tracePt t="3660" x="574675" y="1962150"/>
          <p14:tracePt t="3669" x="582613" y="1978025"/>
          <p14:tracePt t="3677" x="598488" y="1985963"/>
          <p14:tracePt t="3684" x="614363" y="2001838"/>
          <p14:tracePt t="3692" x="630238" y="2009775"/>
          <p14:tracePt t="3699" x="685800" y="2025650"/>
          <p14:tracePt t="3708" x="717550" y="2041525"/>
          <p14:tracePt t="3716" x="733425" y="2049463"/>
          <p14:tracePt t="3725" x="812800" y="2057400"/>
          <p14:tracePt t="3732" x="844550" y="2065338"/>
          <p14:tracePt t="3740" x="860425" y="2073275"/>
          <p14:tracePt t="3748" x="917575" y="2073275"/>
          <p14:tracePt t="3756" x="949325" y="2073275"/>
          <p14:tracePt t="3764" x="989013" y="2073275"/>
          <p14:tracePt t="3772" x="1044575" y="2073275"/>
          <p14:tracePt t="3780" x="1076325" y="2073275"/>
          <p14:tracePt t="3788" x="1116013" y="2073275"/>
          <p14:tracePt t="3796" x="1139825" y="2073275"/>
          <p14:tracePt t="3804" x="1155700" y="2073275"/>
          <p14:tracePt t="3812" x="1163638" y="2073275"/>
          <p14:tracePt t="3820" x="1171575" y="2073275"/>
          <p14:tracePt t="3852" x="1179513" y="2073275"/>
          <p14:tracePt t="3884" x="1187450" y="2073275"/>
          <p14:tracePt t="3908" x="1195388" y="2073275"/>
          <p14:tracePt t="3924" x="1203325" y="2073275"/>
          <p14:tracePt t="3932" x="1211263" y="2073275"/>
          <p14:tracePt t="3949" x="1219200" y="2073275"/>
          <p14:tracePt t="3964" x="1243013" y="2081213"/>
          <p14:tracePt t="3972" x="1258888" y="2089150"/>
          <p14:tracePt t="3980" x="1274763" y="2097088"/>
          <p14:tracePt t="3988" x="1331913" y="2105025"/>
          <p14:tracePt t="3996" x="1427163" y="2112963"/>
          <p14:tracePt t="4004" x="1498600" y="2120900"/>
          <p14:tracePt t="4012" x="1585913" y="2128838"/>
          <p14:tracePt t="4020" x="1651000" y="2136775"/>
          <p14:tracePt t="4028" x="1690688" y="2136775"/>
          <p14:tracePt t="4036" x="1714500" y="2136775"/>
          <p14:tracePt t="4043" x="1738313" y="2136775"/>
          <p14:tracePt t="4052" x="1746250" y="2136775"/>
          <p14:tracePt t="4068" x="1754188" y="2136775"/>
          <p14:tracePt t="4076" x="1762125" y="2136775"/>
          <p14:tracePt t="4102" x="1770063" y="2136775"/>
          <p14:tracePt t="4116" x="1770063" y="2128838"/>
          <p14:tracePt t="4124" x="1778000" y="2128838"/>
          <p14:tracePt t="4132" x="1785938" y="2112963"/>
          <p14:tracePt t="4141" x="1793875" y="2112963"/>
          <p14:tracePt t="4148" x="1793875" y="2097088"/>
          <p14:tracePt t="4156" x="1801813" y="2089150"/>
          <p14:tracePt t="4164" x="1801813" y="2081213"/>
          <p14:tracePt t="4180" x="1801813" y="2073275"/>
          <p14:tracePt t="4188" x="1801813" y="2057400"/>
          <p14:tracePt t="4196" x="1801813" y="2041525"/>
          <p14:tracePt t="4204" x="1801813" y="2033588"/>
          <p14:tracePt t="4212" x="1801813" y="2025650"/>
          <p14:tracePt t="4220" x="1801813" y="2001838"/>
          <p14:tracePt t="4228" x="1801813" y="1985963"/>
          <p14:tracePt t="4236" x="1801813" y="1970088"/>
          <p14:tracePt t="4244" x="1801813" y="1962150"/>
          <p14:tracePt t="4252" x="1801813" y="1954213"/>
          <p14:tracePt t="4260" x="1801813" y="1938338"/>
          <p14:tracePt t="4268" x="1801813" y="1930400"/>
          <p14:tracePt t="4276" x="1801813" y="1922463"/>
          <p14:tracePt t="4284" x="1793875" y="1914525"/>
          <p14:tracePt t="4300" x="1793875" y="1906588"/>
          <p14:tracePt t="4307" x="1793875" y="1898650"/>
          <p14:tracePt t="4316" x="1793875" y="1890713"/>
          <p14:tracePt t="4332" x="1793875" y="1881188"/>
          <p14:tracePt t="4348" x="1785938" y="1873250"/>
          <p14:tracePt t="4357" x="1785938" y="1865313"/>
          <p14:tracePt t="4364" x="1778000" y="1857375"/>
          <p14:tracePt t="4380" x="1770063" y="1849438"/>
          <p14:tracePt t="4388" x="1762125" y="1841500"/>
          <p14:tracePt t="4396" x="1754188" y="1833563"/>
          <p14:tracePt t="4404" x="1746250" y="1833563"/>
          <p14:tracePt t="4412" x="1738313" y="1833563"/>
          <p14:tracePt t="4421" x="1730375" y="1825625"/>
          <p14:tracePt t="4428" x="1714500" y="1817688"/>
          <p14:tracePt t="4443" x="1698625" y="1809750"/>
          <p14:tracePt t="4452" x="1690688" y="1809750"/>
          <p14:tracePt t="4460" x="1682750" y="1801813"/>
          <p14:tracePt t="4468" x="1674813" y="1801813"/>
          <p14:tracePt t="4484" x="1666875" y="1801813"/>
          <p14:tracePt t="4576" x="1658938" y="1801813"/>
          <p14:tracePt t="4587" x="1651000" y="1801813"/>
          <p14:tracePt t="4607" x="1641475" y="1801813"/>
          <p14:tracePt t="4613" x="1625600" y="1801813"/>
          <p14:tracePt t="4620" x="1617663" y="1801813"/>
          <p14:tracePt t="4629" x="1609725" y="1801813"/>
          <p14:tracePt t="4637" x="1593850" y="1801813"/>
          <p14:tracePt t="4644" x="1585913" y="1801813"/>
          <p14:tracePt t="4660" x="1570038" y="1801813"/>
          <p14:tracePt t="4676" x="1562100" y="1801813"/>
          <p14:tracePt t="4684" x="1554163" y="1801813"/>
          <p14:tracePt t="5054" x="1554163" y="1785938"/>
          <p14:tracePt t="5060" x="1546225" y="1785938"/>
          <p14:tracePt t="5068" x="1546225" y="1778000"/>
          <p14:tracePt t="5084" x="1538288" y="1770063"/>
          <p14:tracePt t="5164" x="1538288" y="1762125"/>
          <p14:tracePt t="5212" x="1530350" y="1762125"/>
          <p14:tracePt t="5228" x="1522413" y="1762125"/>
          <p14:tracePt t="5251" x="1514475" y="1762125"/>
          <p14:tracePt t="5260" x="1506538" y="1762125"/>
          <p14:tracePt t="5269" x="1490663" y="1762125"/>
          <p14:tracePt t="5276" x="1482725" y="1778000"/>
          <p14:tracePt t="5284" x="1474788" y="1778000"/>
          <p14:tracePt t="5292" x="1466850" y="1785938"/>
          <p14:tracePt t="5299" x="1458913" y="1793875"/>
          <p14:tracePt t="5308" x="1450975" y="1801813"/>
          <p14:tracePt t="5316" x="1443038" y="1809750"/>
          <p14:tracePt t="5324" x="1435100" y="1825625"/>
          <p14:tracePt t="5336" x="1427163" y="1841500"/>
          <p14:tracePt t="5340" x="1411288" y="1865313"/>
          <p14:tracePt t="5350" x="1403350" y="1873250"/>
          <p14:tracePt t="5356" x="1387475" y="1946275"/>
          <p14:tracePt t="5364" x="1371600" y="1954213"/>
          <p14:tracePt t="5372" x="1371600" y="1985963"/>
          <p14:tracePt t="5380" x="1363663" y="2001838"/>
          <p14:tracePt t="5388" x="1363663" y="2025650"/>
          <p14:tracePt t="5396" x="1355725" y="2041525"/>
          <p14:tracePt t="5404" x="1355725" y="2049463"/>
          <p14:tracePt t="5412" x="1355725" y="2057400"/>
          <p14:tracePt t="5420" x="1355725" y="2073275"/>
          <p14:tracePt t="5428" x="1355725" y="2081213"/>
          <p14:tracePt t="5436" x="1355725" y="2089150"/>
          <p14:tracePt t="5444" x="1355725" y="2097088"/>
          <p14:tracePt t="5452" x="1355725" y="2105025"/>
          <p14:tracePt t="5460" x="1363663" y="2112963"/>
          <p14:tracePt t="5468" x="1363663" y="2120900"/>
          <p14:tracePt t="5476" x="1363663" y="2136775"/>
          <p14:tracePt t="5488" x="1371600" y="2136775"/>
          <p14:tracePt t="5492" x="1371600" y="2144713"/>
          <p14:tracePt t="5500" x="1379538" y="2152650"/>
          <p14:tracePt t="5517" x="1379538" y="2160588"/>
          <p14:tracePt t="5524" x="1387475" y="2160588"/>
          <p14:tracePt t="5532" x="1395413" y="2168525"/>
          <p14:tracePt t="5549" x="1403350" y="2184400"/>
          <p14:tracePt t="5556" x="1419225" y="2184400"/>
          <p14:tracePt t="5565" x="1427163" y="2200275"/>
          <p14:tracePt t="5572" x="1450975" y="2208213"/>
          <p14:tracePt t="5580" x="1466850" y="2224088"/>
          <p14:tracePt t="5588" x="1482725" y="2233613"/>
          <p14:tracePt t="5596" x="1506538" y="2233613"/>
          <p14:tracePt t="5604" x="1522413" y="2233613"/>
          <p14:tracePt t="5612" x="1530350" y="2233613"/>
          <p14:tracePt t="5620" x="1554163" y="2233613"/>
          <p14:tracePt t="5628" x="1570038" y="2233613"/>
          <p14:tracePt t="5639" x="1577975" y="2233613"/>
          <p14:tracePt t="5644" x="1585913" y="2233613"/>
          <p14:tracePt t="5652" x="1593850" y="2233613"/>
          <p14:tracePt t="5668" x="1609725" y="2233613"/>
          <p14:tracePt t="5676" x="1609725" y="2224088"/>
          <p14:tracePt t="5684" x="1617663" y="2216150"/>
          <p14:tracePt t="5692" x="1625600" y="2216150"/>
          <p14:tracePt t="5701" x="1633538" y="2216150"/>
          <p14:tracePt t="5708" x="1633538" y="2208213"/>
          <p14:tracePt t="5716" x="1641475" y="2200275"/>
          <p14:tracePt t="5724" x="1641475" y="2192338"/>
          <p14:tracePt t="5732" x="1658938" y="2192338"/>
          <p14:tracePt t="5739" x="1658938" y="2176463"/>
          <p14:tracePt t="5749" x="1666875" y="2176463"/>
          <p14:tracePt t="5757" x="1674813" y="2168525"/>
          <p14:tracePt t="5772" x="1674813" y="2160588"/>
          <p14:tracePt t="5796" x="1682750" y="2152650"/>
          <p14:tracePt t="5812" x="1690688" y="2144713"/>
          <p14:tracePt t="5828" x="1706563" y="2136775"/>
          <p14:tracePt t="5836" x="1706563" y="2128838"/>
          <p14:tracePt t="5844" x="1714500" y="2112963"/>
          <p14:tracePt t="5851" x="1722438" y="2105025"/>
          <p14:tracePt t="5860" x="1722438" y="2097088"/>
          <p14:tracePt t="5868" x="1730375" y="2097088"/>
          <p14:tracePt t="5876" x="1730375" y="2089150"/>
          <p14:tracePt t="5884" x="1738313" y="2089150"/>
          <p14:tracePt t="5892" x="1746250" y="2073275"/>
          <p14:tracePt t="5916" x="1754188" y="2065338"/>
          <p14:tracePt t="5940" x="1762125" y="2057400"/>
          <p14:tracePt t="5948" x="1762125" y="2049463"/>
          <p14:tracePt t="5956" x="1770063" y="2033588"/>
          <p14:tracePt t="5965" x="1770063" y="2017713"/>
          <p14:tracePt t="5972" x="1770063" y="1993900"/>
          <p14:tracePt t="5979" x="1770063" y="1978025"/>
          <p14:tracePt t="5988" x="1770063" y="1938338"/>
          <p14:tracePt t="5997" x="1770063" y="1914525"/>
          <p14:tracePt t="6004" x="1770063" y="1881188"/>
          <p14:tracePt t="6012" x="1770063" y="1857375"/>
          <p14:tracePt t="6020" x="1770063" y="1833563"/>
          <p14:tracePt t="6028" x="1770063" y="1825625"/>
          <p14:tracePt t="6036" x="1770063" y="1785938"/>
          <p14:tracePt t="6044" x="1770063" y="1778000"/>
          <p14:tracePt t="6052" x="1762125" y="1778000"/>
          <p14:tracePt t="6139" x="1754188" y="1778000"/>
          <p14:tracePt t="6164" x="1746250" y="1778000"/>
          <p14:tracePt t="6211" x="1738313" y="1778000"/>
          <p14:tracePt t="6220" x="1730375" y="1770063"/>
          <p14:tracePt t="6228" x="1722438" y="1770063"/>
          <p14:tracePt t="6244" x="1706563" y="1762125"/>
          <p14:tracePt t="6252" x="1698625" y="1754188"/>
          <p14:tracePt t="6260" x="1682750" y="1746250"/>
          <p14:tracePt t="6268" x="1666875" y="1730375"/>
          <p14:tracePt t="6276" x="1658938" y="1730375"/>
          <p14:tracePt t="6284" x="1641475" y="1714500"/>
          <p14:tracePt t="6292" x="1633538" y="1714500"/>
          <p14:tracePt t="6300" x="1617663" y="1706563"/>
          <p14:tracePt t="6308" x="1609725" y="1698625"/>
          <p14:tracePt t="6316" x="1601788" y="1690688"/>
          <p14:tracePt t="6324" x="1593850" y="1682750"/>
          <p14:tracePt t="6332" x="1585913" y="1674813"/>
          <p14:tracePt t="6340" x="1570038" y="1674813"/>
          <p14:tracePt t="6348" x="1562100" y="1666875"/>
          <p14:tracePt t="6365" x="1546225" y="1666875"/>
          <p14:tracePt t="6388" x="1538288" y="1666875"/>
          <p14:tracePt t="6428" x="1530350" y="1666875"/>
          <p14:tracePt t="6436" x="1522413" y="1674813"/>
          <p14:tracePt t="6444" x="1514475" y="1682750"/>
          <p14:tracePt t="6452" x="1514475" y="1690688"/>
          <p14:tracePt t="6460" x="1498600" y="1706563"/>
          <p14:tracePt t="6467" x="1490663" y="1722438"/>
          <p14:tracePt t="6476" x="1482725" y="1746250"/>
          <p14:tracePt t="6484" x="1482725" y="1754188"/>
          <p14:tracePt t="6492" x="1466850" y="1793875"/>
          <p14:tracePt t="6500" x="1458913" y="1809750"/>
          <p14:tracePt t="6507" x="1458913" y="1865313"/>
          <p14:tracePt t="6517" x="1450975" y="1881188"/>
          <p14:tracePt t="6523" x="1450975" y="1906588"/>
          <p14:tracePt t="6535" x="1450975" y="1914525"/>
          <p14:tracePt t="6540" x="1450975" y="1938338"/>
          <p14:tracePt t="6548" x="1450975" y="1946275"/>
          <p14:tracePt t="6556" x="1458913" y="1978025"/>
          <p14:tracePt t="6565" x="1466850" y="1985963"/>
          <p14:tracePt t="6572" x="1466850" y="2001838"/>
          <p14:tracePt t="6581" x="1474788" y="2001838"/>
          <p14:tracePt t="6588" x="1482725" y="2009775"/>
          <p14:tracePt t="6596" x="1490663" y="2017713"/>
          <p14:tracePt t="6612" x="1498600" y="2025650"/>
          <p14:tracePt t="6620" x="1506538" y="2025650"/>
          <p14:tracePt t="6636" x="1514475" y="2033588"/>
          <p14:tracePt t="6643" x="1530350" y="2033588"/>
          <p14:tracePt t="6652" x="1530350" y="2025650"/>
          <p14:tracePt t="6660" x="1538288" y="2017713"/>
          <p14:tracePt t="6667" x="1538288" y="2009775"/>
          <p14:tracePt t="6675" x="1538288" y="2001838"/>
          <p14:tracePt t="6684" x="1538288" y="1993900"/>
          <p14:tracePt t="6691" x="1546225" y="1970088"/>
          <p14:tracePt t="6695" x="1546225" y="1962150"/>
          <p14:tracePt t="6716" x="1554163" y="1954213"/>
          <p14:tracePt t="6731" x="1562100" y="1954213"/>
          <p14:tracePt t="6764" x="1562100" y="1946275"/>
          <p14:tracePt t="6861" x="1562100" y="1954213"/>
          <p14:tracePt t="6868" x="1570038" y="1954213"/>
          <p14:tracePt t="6883" x="1577975" y="1962150"/>
          <p14:tracePt t="6924" x="1570038" y="1938338"/>
          <p14:tracePt t="6932" x="1458913" y="1890713"/>
          <p14:tracePt t="6940" x="1227138" y="1770063"/>
          <p14:tracePt t="6948" x="1044575" y="1682750"/>
          <p14:tracePt t="6955" x="804863" y="1619250"/>
          <p14:tracePt t="6964" x="598488" y="1579563"/>
          <p14:tracePt t="6972" x="582613" y="1563688"/>
          <p14:tracePt t="7173" x="590550" y="1571625"/>
          <p14:tracePt t="7187" x="590550" y="1579563"/>
          <p14:tracePt t="7196" x="590550" y="1587500"/>
          <p14:tracePt t="7212" x="590550" y="1595438"/>
          <p14:tracePt t="7220" x="590550" y="1611313"/>
          <p14:tracePt t="7227" x="590550" y="1619250"/>
          <p14:tracePt t="7245" x="614363" y="1627188"/>
          <p14:tracePt t="7252" x="630238" y="1627188"/>
          <p14:tracePt t="7260" x="725488" y="1635125"/>
          <p14:tracePt t="7268" x="908050" y="1666875"/>
          <p14:tracePt t="7276" x="1068388" y="1682750"/>
          <p14:tracePt t="7284" x="1379538" y="1706563"/>
          <p14:tracePt t="7292" x="1674813" y="1754188"/>
          <p14:tracePt t="7304" x="1952625" y="1762125"/>
          <p14:tracePt t="7308" x="2224088" y="1793875"/>
          <p14:tracePt t="7316" x="2559050" y="1817688"/>
          <p14:tracePt t="7324" x="2798763" y="1833563"/>
          <p14:tracePt t="7331" x="2933700" y="1833563"/>
          <p14:tracePt t="7340" x="3125788" y="1833563"/>
          <p14:tracePt t="7347" x="3189288" y="1841500"/>
          <p14:tracePt t="7356" x="3236913" y="1841500"/>
          <p14:tracePt t="7363" x="3244850" y="1841500"/>
          <p14:tracePt t="7372" x="3252788" y="1841500"/>
          <p14:tracePt t="7380" x="3260725" y="1841500"/>
          <p14:tracePt t="7412" x="3260725" y="1833563"/>
          <p14:tracePt t="7428" x="3260725" y="1817688"/>
          <p14:tracePt t="7444" x="3260725" y="1809750"/>
          <p14:tracePt t="7468" x="3260725" y="1801813"/>
          <p14:tracePt t="7476" x="3260725" y="1793875"/>
          <p14:tracePt t="7500" x="3260725" y="1785938"/>
          <p14:tracePt t="7516" x="3244850" y="1770063"/>
          <p14:tracePt t="7524" x="3228975" y="1770063"/>
          <p14:tracePt t="7532" x="3205163" y="1754188"/>
          <p14:tracePt t="7540" x="3173413" y="1738313"/>
          <p14:tracePt t="7548" x="3060700" y="1722438"/>
          <p14:tracePt t="7556" x="2973388" y="1706563"/>
          <p14:tracePt t="7563" x="2909888" y="1690688"/>
          <p14:tracePt t="7573" x="2830513" y="1674813"/>
          <p14:tracePt t="7580" x="2782888" y="1666875"/>
          <p14:tracePt t="7588" x="2709863" y="1658938"/>
          <p14:tracePt t="7596" x="2670175" y="1651000"/>
          <p14:tracePt t="7608" x="2614613" y="1651000"/>
          <p14:tracePt t="7612" x="2582863" y="1651000"/>
          <p14:tracePt t="7621" x="2543175" y="1651000"/>
          <p14:tracePt t="7627" x="2487613" y="1651000"/>
          <p14:tracePt t="7637" x="2471738" y="1651000"/>
          <p14:tracePt t="7644" x="2432050" y="1651000"/>
          <p14:tracePt t="7652" x="2408238" y="1651000"/>
          <p14:tracePt t="7660" x="2384425" y="1651000"/>
          <p14:tracePt t="7668" x="2366963" y="1651000"/>
          <p14:tracePt t="7676" x="2359025" y="1658938"/>
          <p14:tracePt t="7684" x="2343150" y="1658938"/>
          <p14:tracePt t="7691" x="2335213" y="1666875"/>
          <p14:tracePt t="7702" x="2327275" y="1674813"/>
          <p14:tracePt t="7710" x="2319338" y="1674813"/>
          <p14:tracePt t="7716" x="2311400" y="1682750"/>
          <p14:tracePt t="7724" x="2311400" y="1690688"/>
          <p14:tracePt t="7732" x="2311400" y="1698625"/>
          <p14:tracePt t="7739" x="2303463" y="1706563"/>
          <p14:tracePt t="7748" x="2295525" y="1722438"/>
          <p14:tracePt t="7760" x="2295525" y="1746250"/>
          <p14:tracePt t="7763" x="2295525" y="1762125"/>
          <p14:tracePt t="7772" x="2295525" y="1833563"/>
          <p14:tracePt t="7780" x="2295525" y="1914525"/>
          <p14:tracePt t="7788" x="2295525" y="2009775"/>
          <p14:tracePt t="7796" x="2295525" y="2057400"/>
          <p14:tracePt t="7805" x="2303463" y="2136775"/>
          <p14:tracePt t="7811" x="2319338" y="2208213"/>
          <p14:tracePt t="7821" x="2335213" y="2257425"/>
          <p14:tracePt t="7828" x="2351088" y="2312988"/>
          <p14:tracePt t="7836" x="2366963" y="2328863"/>
          <p14:tracePt t="7844" x="2392363" y="2336800"/>
          <p14:tracePt t="7853" x="2408238" y="2352675"/>
          <p14:tracePt t="7860" x="2416175" y="2360613"/>
          <p14:tracePt t="7868" x="2424113" y="2360613"/>
          <p14:tracePt t="7876" x="2432050" y="2368550"/>
          <p14:tracePt t="7891" x="2439988" y="2368550"/>
          <p14:tracePt t="7909" x="2455863" y="2368550"/>
          <p14:tracePt t="7924" x="2471738" y="2344738"/>
          <p14:tracePt t="7932" x="2487613" y="2328863"/>
          <p14:tracePt t="7940" x="2566988" y="2305050"/>
          <p14:tracePt t="7948" x="2590800" y="2216150"/>
          <p14:tracePt t="7956" x="2606675" y="2184400"/>
          <p14:tracePt t="7964" x="2614613" y="2160588"/>
          <p14:tracePt t="7973" x="2638425" y="2089150"/>
          <p14:tracePt t="7980" x="2646363" y="2073275"/>
          <p14:tracePt t="7989" x="2662238" y="2001838"/>
          <p14:tracePt t="7995" x="2670175" y="1978025"/>
          <p14:tracePt t="8004" x="2678113" y="1914525"/>
          <p14:tracePt t="8012" x="2686050" y="1865313"/>
          <p14:tracePt t="8021" x="2686050" y="1817688"/>
          <p14:tracePt t="8028" x="2686050" y="1801813"/>
          <p14:tracePt t="8037" x="2686050" y="1778000"/>
          <p14:tracePt t="8044" x="2686050" y="1770063"/>
          <p14:tracePt t="8052" x="2686050" y="1762125"/>
          <p14:tracePt t="8060" x="2686050" y="1754188"/>
          <p14:tracePt t="9349" x="2686050" y="1770063"/>
          <p14:tracePt t="9356" x="2686050" y="1778000"/>
          <p14:tracePt t="9364" x="2686050" y="1785938"/>
          <p14:tracePt t="9373" x="2686050" y="1801813"/>
          <p14:tracePt t="9380" x="2686050" y="1825625"/>
          <p14:tracePt t="9390" x="2686050" y="1857375"/>
          <p14:tracePt t="9396" x="2693988" y="1938338"/>
          <p14:tracePt t="9406" x="2701925" y="2049463"/>
          <p14:tracePt t="9412" x="2725738" y="2233613"/>
          <p14:tracePt t="9424" x="2733675" y="2336800"/>
          <p14:tracePt t="9428" x="2759075" y="2551113"/>
          <p14:tracePt t="9436" x="2767013" y="2751138"/>
          <p14:tracePt t="9444" x="2767013" y="2927350"/>
          <p14:tracePt t="9452" x="2767013" y="3046413"/>
          <p14:tracePt t="9460" x="2767013" y="3141663"/>
          <p14:tracePt t="9468" x="2767013" y="3181350"/>
          <p14:tracePt t="9476" x="2767013" y="3189288"/>
          <p14:tracePt t="9508" x="2767013" y="3181350"/>
          <p14:tracePt t="9516" x="2759075" y="3173413"/>
          <p14:tracePt t="9524" x="2741613" y="3157538"/>
          <p14:tracePt t="9532" x="2733675" y="3141663"/>
          <p14:tracePt t="9540" x="2709863" y="3109913"/>
          <p14:tracePt t="9548" x="2654300" y="3086100"/>
          <p14:tracePt t="9557" x="2622550" y="3054350"/>
          <p14:tracePt t="9564" x="2598738" y="3014663"/>
          <p14:tracePt t="9576" x="2535238" y="2967038"/>
          <p14:tracePt t="9580" x="2519363" y="2943225"/>
          <p14:tracePt t="9588" x="2471738" y="2901950"/>
          <p14:tracePt t="9595" x="2408238" y="2846388"/>
          <p14:tracePt t="9604" x="2384425" y="2822575"/>
          <p14:tracePt t="9612" x="2335213" y="2782888"/>
          <p14:tracePt t="9621" x="2247900" y="2751138"/>
          <p14:tracePt t="9628" x="2216150" y="2719388"/>
          <p14:tracePt t="9636" x="2168525" y="2711450"/>
          <p14:tracePt t="9643" x="2144713" y="2695575"/>
          <p14:tracePt t="9652" x="2136775" y="2687638"/>
          <p14:tracePt t="9661" x="2128838" y="2679700"/>
          <p14:tracePt t="9676" x="2120900" y="2671763"/>
          <p14:tracePt t="9700" x="2120900" y="2663825"/>
          <p14:tracePt t="9716" x="2112963" y="2647950"/>
          <p14:tracePt t="9728" x="2112963" y="2632075"/>
          <p14:tracePt t="9732" x="2097088" y="2616200"/>
          <p14:tracePt t="9740" x="2089150" y="2592388"/>
          <p14:tracePt t="9747" x="2081213" y="2576513"/>
          <p14:tracePt t="9757" x="2065338" y="2535238"/>
          <p14:tracePt t="9764" x="2057400" y="2511425"/>
          <p14:tracePt t="9772" x="2041525" y="2495550"/>
          <p14:tracePt t="9780" x="2033588" y="2471738"/>
          <p14:tracePt t="9788" x="2017713" y="2463800"/>
          <p14:tracePt t="9795" x="2008188" y="2455863"/>
          <p14:tracePt t="9804" x="2008188" y="2439988"/>
          <p14:tracePt t="9811" x="2000250" y="2416175"/>
          <p14:tracePt t="9820" x="1992313" y="2400300"/>
          <p14:tracePt t="9829" x="1992313" y="2392363"/>
          <p14:tracePt t="9835" x="1992313" y="2376488"/>
          <p14:tracePt t="9844" x="1992313" y="2360613"/>
          <p14:tracePt t="9852" x="1984375" y="2344738"/>
          <p14:tracePt t="9860" x="1976438" y="2336800"/>
          <p14:tracePt t="9867" x="1976438" y="2320925"/>
          <p14:tracePt t="9880" x="1968500" y="2312988"/>
          <p14:tracePt t="9890" x="1968500" y="2289175"/>
          <p14:tracePt t="9892" x="1960563" y="2273300"/>
          <p14:tracePt t="9900" x="1952625" y="2257425"/>
          <p14:tracePt t="9908" x="1952625" y="2249488"/>
          <p14:tracePt t="9916" x="1936750" y="2241550"/>
          <p14:tracePt t="9924" x="1928813" y="2216150"/>
          <p14:tracePt t="9940" x="1920875" y="2208213"/>
          <p14:tracePt t="9948" x="1905000" y="2192338"/>
          <p14:tracePt t="9956" x="1897063" y="2184400"/>
          <p14:tracePt t="9964" x="1881188" y="2184400"/>
          <p14:tracePt t="9980" x="1873250" y="2176463"/>
          <p14:tracePt t="9988" x="1865313" y="2176463"/>
          <p14:tracePt t="10004" x="1857375" y="2176463"/>
          <p14:tracePt t="10012" x="1849438" y="2176463"/>
          <p14:tracePt t="10021" x="1841500" y="2176463"/>
          <p14:tracePt t="10043" x="1833563" y="2176463"/>
          <p14:tracePt t="10053" x="1825625" y="2176463"/>
          <p14:tracePt t="10076" x="1825625" y="2168525"/>
          <p14:tracePt t="10084" x="1817688" y="2160588"/>
          <p14:tracePt t="10092" x="1809750" y="2136775"/>
          <p14:tracePt t="10100" x="1809750" y="2128838"/>
          <p14:tracePt t="10108" x="1801813" y="2112963"/>
          <p14:tracePt t="10116" x="1785938" y="2089150"/>
          <p14:tracePt t="10123" x="1778000" y="2057400"/>
          <p14:tracePt t="10131" x="1770063" y="1978025"/>
          <p14:tracePt t="10140" x="1754188" y="1922463"/>
          <p14:tracePt t="10148" x="1738313" y="1906588"/>
          <p14:tracePt t="10156" x="1738313" y="1890713"/>
          <p14:tracePt t="10164" x="1746250" y="1890713"/>
          <p14:tracePt t="10172" x="1746250" y="1865313"/>
          <p14:tracePt t="10180" x="1738313" y="1857375"/>
          <p14:tracePt t="10187" x="1738313" y="1849438"/>
          <p14:tracePt t="10196" x="1738313" y="1833563"/>
          <p14:tracePt t="10205" x="1738313" y="1817688"/>
          <p14:tracePt t="10212" x="1730375" y="1809750"/>
          <p14:tracePt t="10221" x="1722438" y="1793875"/>
          <p14:tracePt t="10229" x="1722438" y="1778000"/>
          <p14:tracePt t="10237" x="1722438" y="1754188"/>
          <p14:tracePt t="10244" x="1714500" y="1746250"/>
          <p14:tracePt t="10252" x="1706563" y="1738313"/>
          <p14:tracePt t="10260" x="1706563" y="1730375"/>
          <p14:tracePt t="10276" x="1706563" y="1722438"/>
          <p14:tracePt t="10340" x="1698625" y="1722438"/>
          <p14:tracePt t="10373" x="1690688" y="1722438"/>
          <p14:tracePt t="10387" x="1682750" y="1722438"/>
          <p14:tracePt t="10396" x="1674813" y="1722438"/>
          <p14:tracePt t="10404" x="1666875" y="1738313"/>
          <p14:tracePt t="10412" x="1658938" y="1746250"/>
          <p14:tracePt t="10421" x="1651000" y="1754188"/>
          <p14:tracePt t="10428" x="1641475" y="1762125"/>
          <p14:tracePt t="10437" x="1625600" y="1770063"/>
          <p14:tracePt t="10444" x="1617663" y="1778000"/>
          <p14:tracePt t="10452" x="1601788" y="1793875"/>
          <p14:tracePt t="10460" x="1601788" y="1801813"/>
          <p14:tracePt t="10468" x="1593850" y="1809750"/>
          <p14:tracePt t="10812" x="1593850" y="1817688"/>
          <p14:tracePt t="10819" x="1593850" y="1857375"/>
          <p14:tracePt t="10827" x="1601788" y="1890713"/>
          <p14:tracePt t="10836" x="1609725" y="1898650"/>
          <p14:tracePt t="10843" x="1609725" y="1914525"/>
          <p14:tracePt t="10852" x="1617663" y="1930400"/>
          <p14:tracePt t="10860" x="1633538" y="1930400"/>
          <p14:tracePt t="10868" x="1633538" y="1938338"/>
          <p14:tracePt t="10876" x="1633538" y="1946275"/>
          <p14:tracePt t="10916" x="1633538" y="1938338"/>
          <p14:tracePt t="10924" x="1658938" y="1930400"/>
          <p14:tracePt t="10932" x="1690688" y="1841500"/>
          <p14:tracePt t="10940" x="1746250" y="1738313"/>
          <p14:tracePt t="10948" x="1801813" y="1658938"/>
          <p14:tracePt t="10956" x="1849438" y="1571625"/>
          <p14:tracePt t="10964" x="1865313" y="1530350"/>
          <p14:tracePt t="10971" x="1873250" y="1514475"/>
          <p14:tracePt t="10980" x="1889125" y="1443038"/>
          <p14:tracePt t="10987" x="1897063" y="1419225"/>
          <p14:tracePt t="10997" x="1897063" y="1411288"/>
          <p14:tracePt t="11005" x="1897063" y="1387475"/>
          <p14:tracePt t="11012" x="1897063" y="1379538"/>
          <p14:tracePt t="11021" x="1897063" y="1371600"/>
          <p14:tracePt t="11028" x="1897063" y="1355725"/>
          <p14:tracePt t="11052" x="1897063" y="1347788"/>
          <p14:tracePt t="11108" x="1889125" y="1347788"/>
          <p14:tracePt t="11124" x="1873250" y="1347788"/>
          <p14:tracePt t="11132" x="1841500" y="1363663"/>
          <p14:tracePt t="11139" x="1809750" y="1395413"/>
          <p14:tracePt t="11148" x="1785938" y="1411288"/>
          <p14:tracePt t="11156" x="1762125" y="1427163"/>
          <p14:tracePt t="11164" x="1746250" y="1450975"/>
          <p14:tracePt t="11172" x="1698625" y="1490663"/>
          <p14:tracePt t="11180" x="1641475" y="1547813"/>
          <p14:tracePt t="11188" x="1601788" y="1603375"/>
          <p14:tracePt t="11197" x="1570038" y="1666875"/>
          <p14:tracePt t="11203" x="1562100" y="1746250"/>
          <p14:tracePt t="11211" x="1562100" y="1770063"/>
          <p14:tracePt t="11221" x="1546225" y="1865313"/>
          <p14:tracePt t="11228" x="1546225" y="1970088"/>
          <p14:tracePt t="11236" x="1546225" y="2057400"/>
          <p14:tracePt t="11244" x="1538288" y="2152650"/>
          <p14:tracePt t="11253" x="1538288" y="2224088"/>
          <p14:tracePt t="11261" x="1538288" y="2344738"/>
          <p14:tracePt t="11268" x="1538288" y="2408238"/>
          <p14:tracePt t="11276" x="1538288" y="2416175"/>
          <p14:tracePt t="11285" x="1546225" y="2424113"/>
          <p14:tracePt t="11292" x="1546225" y="2432050"/>
          <p14:tracePt t="11564" x="1554163" y="2432050"/>
          <p14:tracePt t="11580" x="1562100" y="2432050"/>
          <p14:tracePt t="11592" x="1570038" y="2432050"/>
          <p14:tracePt t="11597" x="1577975" y="2432050"/>
          <p14:tracePt t="11613" x="1577975" y="2424113"/>
          <p14:tracePt t="11620" x="1577975" y="2416175"/>
          <p14:tracePt t="11791" x="1577975" y="2424113"/>
          <p14:tracePt t="11796" x="1570038" y="2424113"/>
          <p14:tracePt t="11804" x="1570038" y="2432050"/>
          <p14:tracePt t="11811" x="1570038" y="2439988"/>
          <p14:tracePt t="11819" x="1577975" y="2439988"/>
          <p14:tracePt t="11827" x="1585913" y="2439988"/>
          <p14:tracePt t="11940" x="1577975" y="2447925"/>
          <p14:tracePt t="11956" x="1562100" y="2463800"/>
          <p14:tracePt t="11964" x="1554163" y="2471738"/>
          <p14:tracePt t="11972" x="1546225" y="2479675"/>
          <p14:tracePt t="11980" x="1530350" y="2487613"/>
          <p14:tracePt t="11988" x="1522413" y="2495550"/>
          <p14:tracePt t="12000" x="1490663" y="2503488"/>
          <p14:tracePt t="12004" x="1482725" y="2519363"/>
          <p14:tracePt t="12012" x="1474788" y="2519363"/>
          <p14:tracePt t="12020" x="1466850" y="2535238"/>
          <p14:tracePt t="12028" x="1458913" y="2559050"/>
          <p14:tracePt t="12036" x="1435100" y="2566988"/>
          <p14:tracePt t="12044" x="1435100" y="2576513"/>
          <p14:tracePt t="12052" x="1435100" y="2584450"/>
          <p14:tracePt t="12060" x="1411288" y="2600325"/>
          <p14:tracePt t="12068" x="1411288" y="2624138"/>
          <p14:tracePt t="12077" x="1411288" y="2647950"/>
          <p14:tracePt t="12084" x="1411288" y="2663825"/>
          <p14:tracePt t="12092" x="1411288" y="2679700"/>
          <p14:tracePt t="12100" x="1411288" y="2687638"/>
          <p14:tracePt t="12108" x="1411288" y="2703513"/>
          <p14:tracePt t="12115" x="1411288" y="2719388"/>
          <p14:tracePt t="12123" x="1419225" y="2719388"/>
          <p14:tracePt t="12132" x="1419225" y="2735263"/>
          <p14:tracePt t="12140" x="1427163" y="2743200"/>
          <p14:tracePt t="12151" x="1443038" y="2751138"/>
          <p14:tracePt t="12156" x="1443038" y="2759075"/>
          <p14:tracePt t="12165" x="1458913" y="2767013"/>
          <p14:tracePt t="12180" x="1466850" y="2782888"/>
          <p14:tracePt t="12196" x="1474788" y="2782888"/>
          <p14:tracePt t="12228" x="1474788" y="2790825"/>
          <p14:tracePt t="12236" x="1482725" y="2790825"/>
          <p14:tracePt t="12244" x="1490663" y="2798763"/>
          <p14:tracePt t="12252" x="1490663" y="2806700"/>
          <p14:tracePt t="12260" x="1498600" y="2814638"/>
          <p14:tracePt t="12276" x="1506538" y="2822575"/>
          <p14:tracePt t="12284" x="1514475" y="2822575"/>
          <p14:tracePt t="12292" x="1514475" y="2830513"/>
          <p14:tracePt t="12304" x="1522413" y="2838450"/>
          <p14:tracePt t="12308" x="1530350" y="2838450"/>
          <p14:tracePt t="12315" x="1538288" y="2854325"/>
          <p14:tracePt t="12332" x="1546225" y="2870200"/>
          <p14:tracePt t="12340" x="1577975" y="2886075"/>
          <p14:tracePt t="12349" x="1609725" y="2919413"/>
          <p14:tracePt t="12356" x="1633538" y="2935288"/>
          <p14:tracePt t="12365" x="1722438" y="2990850"/>
          <p14:tracePt t="12372" x="1762125" y="3014663"/>
          <p14:tracePt t="12380" x="1809750" y="3030538"/>
          <p14:tracePt t="12388" x="1857375" y="3038475"/>
          <p14:tracePt t="12396" x="1928813" y="3054350"/>
          <p14:tracePt t="12404" x="1968500" y="3062288"/>
          <p14:tracePt t="12412" x="1992313" y="3070225"/>
          <p14:tracePt t="12420" x="2017713" y="3078163"/>
          <p14:tracePt t="12428" x="2033588" y="3086100"/>
          <p14:tracePt t="12436" x="2081213" y="3094038"/>
          <p14:tracePt t="12444" x="2089150" y="3094038"/>
          <p14:tracePt t="12456" x="2105025" y="3094038"/>
          <p14:tracePt t="12460" x="2112963" y="3094038"/>
          <p14:tracePt t="12467" x="2128838" y="3101975"/>
          <p14:tracePt t="12477" x="2136775" y="3101975"/>
          <p14:tracePt t="12484" x="2152650" y="3101975"/>
          <p14:tracePt t="12491" x="2160588" y="3101975"/>
          <p14:tracePt t="12500" x="2168525" y="3109913"/>
          <p14:tracePt t="12508" x="2184400" y="3109913"/>
          <p14:tracePt t="12517" x="2200275" y="3109913"/>
          <p14:tracePt t="12523" x="2239963" y="3109913"/>
          <p14:tracePt t="12532" x="2263775" y="3109913"/>
          <p14:tracePt t="12539" x="2279650" y="3109913"/>
          <p14:tracePt t="12549" x="2319338" y="3117850"/>
          <p14:tracePt t="12556" x="2343150" y="3117850"/>
          <p14:tracePt t="12564" x="2359025" y="3133725"/>
          <p14:tracePt t="12572" x="2408238" y="3133725"/>
          <p14:tracePt t="12581" x="2455863" y="3133725"/>
          <p14:tracePt t="12588" x="2487613" y="3133725"/>
          <p14:tracePt t="12596" x="2503488" y="3133725"/>
          <p14:tracePt t="12608" x="2527300" y="3133725"/>
          <p14:tracePt t="12611" x="2543175" y="3133725"/>
          <p14:tracePt t="12620" x="2551113" y="3125788"/>
          <p14:tracePt t="12628" x="2559050" y="3125788"/>
          <p14:tracePt t="12636" x="2566988" y="3117850"/>
          <p14:tracePt t="12644" x="2574925" y="3109913"/>
          <p14:tracePt t="12652" x="2590800" y="3094038"/>
          <p14:tracePt t="12668" x="2606675" y="3086100"/>
          <p14:tracePt t="12676" x="2606675" y="3046413"/>
          <p14:tracePt t="12684" x="2622550" y="3038475"/>
          <p14:tracePt t="12692" x="2630488" y="3014663"/>
          <p14:tracePt t="12700" x="2638425" y="2998788"/>
          <p14:tracePt t="12708" x="2654300" y="2974975"/>
          <p14:tracePt t="12717" x="2654300" y="2959100"/>
          <p14:tracePt t="12723" x="2654300" y="2943225"/>
          <p14:tracePt t="12732" x="2662238" y="2909888"/>
          <p14:tracePt t="12740" x="2670175" y="2894013"/>
          <p14:tracePt t="12748" x="2670175" y="2886075"/>
          <p14:tracePt t="12756" x="2678113" y="2862263"/>
          <p14:tracePt t="12765" x="2686050" y="2854325"/>
          <p14:tracePt t="12772" x="2686050" y="2838450"/>
          <p14:tracePt t="12783" x="2693988" y="2830513"/>
          <p14:tracePt t="12788" x="2693988" y="2822575"/>
          <p14:tracePt t="12796" x="2693988" y="2814638"/>
          <p14:tracePt t="12804" x="2693988" y="2806700"/>
          <p14:tracePt t="12812" x="2693988" y="2790825"/>
          <p14:tracePt t="12820" x="2693988" y="2782888"/>
          <p14:tracePt t="12828" x="2693988" y="2774950"/>
          <p14:tracePt t="12836" x="2693988" y="2759075"/>
          <p14:tracePt t="12844" x="2693988" y="2743200"/>
          <p14:tracePt t="12851" x="2693988" y="2719388"/>
          <p14:tracePt t="12860" x="2693988" y="2711450"/>
          <p14:tracePt t="12869" x="2693988" y="2695575"/>
          <p14:tracePt t="12875" x="2693988" y="2687638"/>
          <p14:tracePt t="12884" x="2693988" y="2671763"/>
          <p14:tracePt t="12892" x="2693988" y="2663825"/>
          <p14:tracePt t="12900" x="2693988" y="2655888"/>
          <p14:tracePt t="12908" x="2686050" y="2640013"/>
          <p14:tracePt t="12916" x="2678113" y="2632075"/>
          <p14:tracePt t="12923" x="2670175" y="2608263"/>
          <p14:tracePt t="12932" x="2662238" y="2592388"/>
          <p14:tracePt t="12940" x="2654300" y="2592388"/>
          <p14:tracePt t="12948" x="2654300" y="2584450"/>
          <p14:tracePt t="12956" x="2646363" y="2576513"/>
          <p14:tracePt t="12973" x="2638425" y="2566988"/>
          <p14:tracePt t="12981" x="2638425" y="2559050"/>
          <p14:tracePt t="12988" x="2630488" y="2559050"/>
          <p14:tracePt t="12996" x="2622550" y="2551113"/>
          <p14:tracePt t="13012" x="2614613" y="2543175"/>
          <p14:tracePt t="13020" x="2614613" y="2535238"/>
          <p14:tracePt t="13028" x="2606675" y="2535238"/>
          <p14:tracePt t="13036" x="2598738" y="2535238"/>
          <p14:tracePt t="13052" x="2598738" y="2527300"/>
          <p14:tracePt t="13060" x="2590800" y="2527300"/>
          <p14:tracePt t="13068" x="2582863" y="2527300"/>
          <p14:tracePt t="13084" x="2574925" y="2519363"/>
          <p14:tracePt t="13092" x="2566988" y="2519363"/>
          <p14:tracePt t="13100" x="2559050" y="2511425"/>
          <p14:tracePt t="13108" x="2543175" y="2511425"/>
          <p14:tracePt t="13116" x="2511425" y="2503488"/>
          <p14:tracePt t="13134" x="2455863" y="2487613"/>
          <p14:tracePt t="13140" x="2432050" y="2479675"/>
          <p14:tracePt t="13147" x="2392363" y="2479675"/>
          <p14:tracePt t="13156" x="2366963" y="2471738"/>
          <p14:tracePt t="13165" x="2351088" y="2463800"/>
          <p14:tracePt t="13172" x="2279650" y="2447925"/>
          <p14:tracePt t="13181" x="2255838" y="2439988"/>
          <p14:tracePt t="13188" x="2224088" y="2439988"/>
          <p14:tracePt t="13197" x="2184400" y="2439988"/>
          <p14:tracePt t="13204" x="2160588" y="2439988"/>
          <p14:tracePt t="13212" x="2128838" y="2432050"/>
          <p14:tracePt t="13220" x="2081213" y="2432050"/>
          <p14:tracePt t="13228" x="2025650" y="2424113"/>
          <p14:tracePt t="13236" x="1992313" y="2424113"/>
          <p14:tracePt t="13244" x="1920875" y="2424113"/>
          <p14:tracePt t="13252" x="1865313" y="2424113"/>
          <p14:tracePt t="13259" x="1849438" y="2424113"/>
          <p14:tracePt t="13268" x="1841500" y="2424113"/>
          <p14:tracePt t="13276" x="1817688" y="2424113"/>
          <p14:tracePt t="13284" x="1801813" y="2424113"/>
          <p14:tracePt t="13291" x="1793875" y="2424113"/>
          <p14:tracePt t="13300" x="1785938" y="2424113"/>
          <p14:tracePt t="13308" x="1770063" y="2424113"/>
          <p14:tracePt t="13316" x="1762125" y="2424113"/>
          <p14:tracePt t="13323" x="1738313" y="2432050"/>
          <p14:tracePt t="13333" x="1722438" y="2432050"/>
          <p14:tracePt t="13340" x="1706563" y="2447925"/>
          <p14:tracePt t="13348" x="1682750" y="2455863"/>
          <p14:tracePt t="13356" x="1674813" y="2471738"/>
          <p14:tracePt t="13365" x="1658938" y="2471738"/>
          <p14:tracePt t="13372" x="1641475" y="2495550"/>
          <p14:tracePt t="13381" x="1625600" y="2519363"/>
          <p14:tracePt t="13388" x="1601788" y="2535238"/>
          <p14:tracePt t="13396" x="1577975" y="2559050"/>
          <p14:tracePt t="13404" x="1554163" y="2616200"/>
          <p14:tracePt t="13412" x="1530350" y="2632075"/>
          <p14:tracePt t="13420" x="1522413" y="2655888"/>
          <p14:tracePt t="13429" x="1506538" y="2679700"/>
          <p14:tracePt t="13436" x="1498600" y="2687638"/>
          <p14:tracePt t="13444" x="1490663" y="2703513"/>
          <p14:tracePt t="13452" x="1482725" y="2711450"/>
          <p14:tracePt t="13460" x="1474788" y="2719388"/>
          <p14:tracePt t="13468" x="1474788" y="2727325"/>
          <p14:tracePt t="13484" x="1474788" y="2743200"/>
          <p14:tracePt t="13492" x="1466850" y="2743200"/>
          <p14:tracePt t="13500" x="1466850" y="2751138"/>
          <p14:tracePt t="13508" x="1466850" y="2767013"/>
          <p14:tracePt t="13512" x="1466850" y="2774950"/>
          <p14:tracePt t="13523" x="1466850" y="2782888"/>
          <p14:tracePt t="13532" x="1466850" y="2790825"/>
          <p14:tracePt t="13540" x="1466850" y="2798763"/>
          <p14:tracePt t="13547" x="1474788" y="2814638"/>
          <p14:tracePt t="13556" x="1490663" y="2830513"/>
          <p14:tracePt t="13564" x="1498600" y="2846388"/>
          <p14:tracePt t="13572" x="1514475" y="2862263"/>
          <p14:tracePt t="13581" x="1538288" y="2878138"/>
          <p14:tracePt t="13588" x="1546225" y="2886075"/>
          <p14:tracePt t="13597" x="1562100" y="2919413"/>
          <p14:tracePt t="13604" x="1609725" y="2919413"/>
          <p14:tracePt t="13612" x="1633538" y="2935288"/>
          <p14:tracePt t="13620" x="1658938" y="2943225"/>
          <p14:tracePt t="13636" x="1706563" y="2943225"/>
          <p14:tracePt t="13644" x="1770063" y="2943225"/>
          <p14:tracePt t="13651" x="1809750" y="2951163"/>
          <p14:tracePt t="13664" x="1928813" y="2959100"/>
          <p14:tracePt t="13668" x="1992313" y="2959100"/>
          <p14:tracePt t="13676" x="2065338" y="2967038"/>
          <p14:tracePt t="13684" x="2152650" y="2967038"/>
          <p14:tracePt t="13691" x="2247900" y="2974975"/>
          <p14:tracePt t="13699" x="2295525" y="2974975"/>
          <p14:tracePt t="13708" x="2343150" y="2974975"/>
          <p14:tracePt t="13716" x="2374900" y="2974975"/>
          <p14:tracePt t="13723" x="2400300" y="2974975"/>
          <p14:tracePt t="13732" x="2424113" y="2974975"/>
          <p14:tracePt t="13739" x="2432050" y="2967038"/>
          <p14:tracePt t="13749" x="2439988" y="2951163"/>
          <p14:tracePt t="13756" x="2519363" y="2951163"/>
          <p14:tracePt t="13764" x="2519363" y="2943225"/>
          <p14:tracePt t="13772" x="2543175" y="2927350"/>
          <p14:tracePt t="13781" x="2566988" y="2909888"/>
          <p14:tracePt t="13788" x="2574925" y="2901950"/>
          <p14:tracePt t="13797" x="2598738" y="2894013"/>
          <p14:tracePt t="13804" x="2606675" y="2878138"/>
          <p14:tracePt t="13816" x="2622550" y="2862263"/>
          <p14:tracePt t="13820" x="2622550" y="2846388"/>
          <p14:tracePt t="13828" x="2646363" y="2838450"/>
          <p14:tracePt t="13836" x="2670175" y="2751138"/>
          <p14:tracePt t="13844" x="2670175" y="2735263"/>
          <p14:tracePt t="13852" x="2701925" y="2711450"/>
          <p14:tracePt t="13859" x="2733675" y="2695575"/>
          <p14:tracePt t="13868" x="2782888" y="2687638"/>
          <p14:tracePt t="13882" x="2790825" y="2671763"/>
          <p14:tracePt t="13884" x="2798763" y="2647950"/>
          <p14:tracePt t="13892" x="2806700" y="2640013"/>
          <p14:tracePt t="13901" x="2806700" y="2624138"/>
          <p14:tracePt t="13908" x="2814638" y="2624138"/>
          <p14:tracePt t="13916" x="2822575" y="2616200"/>
          <p14:tracePt t="13924" x="2830513" y="2608263"/>
          <p14:tracePt t="13932" x="2830513" y="2600325"/>
          <p14:tracePt t="13940" x="2838450" y="2592388"/>
          <p14:tracePt t="13947" x="2838450" y="2576513"/>
          <p14:tracePt t="13956" x="2838450" y="2559050"/>
          <p14:tracePt t="13967" x="2838450" y="2551113"/>
          <p14:tracePt t="13972" x="2838450" y="2535238"/>
          <p14:tracePt t="13981" x="2838450" y="2511425"/>
          <p14:tracePt t="13988" x="2830513" y="2495550"/>
          <p14:tracePt t="13997" x="2822575" y="2479675"/>
          <p14:tracePt t="14004" x="2822575" y="2455863"/>
          <p14:tracePt t="14012" x="2814638" y="2447925"/>
          <p14:tracePt t="14020" x="2806700" y="2439988"/>
          <p14:tracePt t="14028" x="2806700" y="2432050"/>
          <p14:tracePt t="14036" x="2790825" y="2424113"/>
          <p14:tracePt t="14044" x="2790825" y="2416175"/>
          <p14:tracePt t="14052" x="2782888" y="2416175"/>
          <p14:tracePt t="14059" x="2767013" y="2408238"/>
          <p14:tracePt t="14067" x="2759075" y="2392363"/>
          <p14:tracePt t="14076" x="2741613" y="2392363"/>
          <p14:tracePt t="14084" x="2725738" y="2392363"/>
          <p14:tracePt t="14092" x="2678113" y="2392363"/>
          <p14:tracePt t="14099" x="2662238" y="2392363"/>
          <p14:tracePt t="14108" x="2622550" y="2392363"/>
          <p14:tracePt t="14120" x="2598738" y="2392363"/>
          <p14:tracePt t="14124" x="2566988" y="2392363"/>
          <p14:tracePt t="14132" x="2527300" y="2392363"/>
          <p14:tracePt t="14140" x="2495550" y="2384425"/>
          <p14:tracePt t="14148" x="2463800" y="2376488"/>
          <p14:tracePt t="14156" x="2424113" y="2376488"/>
          <p14:tracePt t="14164" x="2366963" y="2376488"/>
          <p14:tracePt t="14172" x="2335213" y="2376488"/>
          <p14:tracePt t="14181" x="2287588" y="2376488"/>
          <p14:tracePt t="14188" x="2239963" y="2376488"/>
          <p14:tracePt t="14197" x="2176463" y="2376488"/>
          <p14:tracePt t="14204" x="2128838" y="2376488"/>
          <p14:tracePt t="14213" x="2073275" y="2376488"/>
          <p14:tracePt t="14220" x="2057400" y="2376488"/>
          <p14:tracePt t="14228" x="2017713" y="2376488"/>
          <p14:tracePt t="14236" x="1960563" y="2376488"/>
          <p14:tracePt t="14244" x="1928813" y="2384425"/>
          <p14:tracePt t="14252" x="1920875" y="2392363"/>
          <p14:tracePt t="14260" x="1873250" y="2392363"/>
          <p14:tracePt t="14268" x="1833563" y="2400300"/>
          <p14:tracePt t="14276" x="1793875" y="2400300"/>
          <p14:tracePt t="14284" x="1770063" y="2400300"/>
          <p14:tracePt t="14292" x="1746250" y="2400300"/>
          <p14:tracePt t="14300" x="1730375" y="2416175"/>
          <p14:tracePt t="14308" x="1682750" y="2424113"/>
          <p14:tracePt t="14316" x="1651000" y="2432050"/>
          <p14:tracePt t="14323" x="1601788" y="2439988"/>
          <p14:tracePt t="14332" x="1577975" y="2439988"/>
          <p14:tracePt t="14339" x="1546225" y="2439988"/>
          <p14:tracePt t="14348" x="1530350" y="2447925"/>
          <p14:tracePt t="14356" x="1474788" y="2455863"/>
          <p14:tracePt t="14365" x="1458913" y="2471738"/>
          <p14:tracePt t="14372" x="1450975" y="2471738"/>
          <p14:tracePt t="14380" x="1443038" y="2471738"/>
          <p14:tracePt t="14397" x="1435100" y="2479675"/>
          <p14:tracePt t="14404" x="1427163" y="2479675"/>
          <p14:tracePt t="14413" x="1427163" y="2487613"/>
          <p14:tracePt t="14420" x="1427163" y="2495550"/>
          <p14:tracePt t="14436" x="1427163" y="2503488"/>
          <p14:tracePt t="14444" x="1427163" y="2519363"/>
          <p14:tracePt t="14452" x="1427163" y="2527300"/>
          <p14:tracePt t="14460" x="1427163" y="2535238"/>
          <p14:tracePt t="14468" x="1427163" y="2559050"/>
          <p14:tracePt t="14476" x="1427163" y="2576513"/>
          <p14:tracePt t="14484" x="1427163" y="2592388"/>
          <p14:tracePt t="14492" x="1427163" y="2647950"/>
          <p14:tracePt t="14500" x="1435100" y="2663825"/>
          <p14:tracePt t="14507" x="1450975" y="2703513"/>
          <p14:tracePt t="14516" x="1466850" y="2727325"/>
          <p14:tracePt t="14523" x="1474788" y="2751138"/>
          <p14:tracePt t="14532" x="1506538" y="2790825"/>
          <p14:tracePt t="14540" x="1514475" y="2806700"/>
          <p14:tracePt t="14549" x="1554163" y="2814638"/>
          <p14:tracePt t="14556" x="1585913" y="2838450"/>
          <p14:tracePt t="14565" x="1651000" y="2854325"/>
          <p14:tracePt t="14571" x="1666875" y="2862263"/>
          <p14:tracePt t="14580" x="1722438" y="2878138"/>
          <p14:tracePt t="14588" x="1738313" y="2886075"/>
          <p14:tracePt t="14597" x="1778000" y="2894013"/>
          <p14:tracePt t="14604" x="1865313" y="2894013"/>
          <p14:tracePt t="14613" x="1960563" y="2894013"/>
          <p14:tracePt t="14620" x="2033588" y="2894013"/>
          <p14:tracePt t="14628" x="2184400" y="2886075"/>
          <p14:tracePt t="14636" x="2279650" y="2862263"/>
          <p14:tracePt t="14644" x="2447925" y="2830513"/>
          <p14:tracePt t="14651" x="2614613" y="2798763"/>
          <p14:tracePt t="14660" x="2709863" y="2767013"/>
          <p14:tracePt t="14668" x="2822575" y="2735263"/>
          <p14:tracePt t="14675" x="2878138" y="2727325"/>
          <p14:tracePt t="14684" x="2909888" y="2719388"/>
          <p14:tracePt t="14691" x="2925763" y="2703513"/>
          <p14:tracePt t="14708" x="2933700" y="2703513"/>
          <p14:tracePt t="14940" x="2933700" y="2687638"/>
          <p14:tracePt t="14948" x="2933700" y="2679700"/>
          <p14:tracePt t="14956" x="2933700" y="2655888"/>
          <p14:tracePt t="14964" x="2933700" y="2624138"/>
          <p14:tracePt t="14972" x="2933700" y="2584450"/>
          <p14:tracePt t="14981" x="2917825" y="2519363"/>
          <p14:tracePt t="14988" x="2917825" y="2503488"/>
          <p14:tracePt t="14996" x="2901950" y="2439988"/>
          <p14:tracePt t="15004" x="2894013" y="2320925"/>
          <p14:tracePt t="15012" x="2870200" y="2224088"/>
          <p14:tracePt t="15021" x="2830513" y="2144713"/>
          <p14:tracePt t="15028" x="2806700" y="2057400"/>
          <p14:tracePt t="15035" x="2782888" y="1993900"/>
          <p14:tracePt t="15044" x="2767013" y="1978025"/>
          <p14:tracePt t="15052" x="2759075" y="1962150"/>
          <p14:tracePt t="15060" x="2741613" y="1946275"/>
          <p14:tracePt t="15069" x="2741613" y="1930400"/>
          <p14:tracePt t="15075" x="2741613" y="1922463"/>
          <p14:tracePt t="15084" x="2725738" y="1906588"/>
          <p14:tracePt t="15092" x="2725738" y="1890713"/>
          <p14:tracePt t="15100" x="2717800" y="1881188"/>
          <p14:tracePt t="15108" x="2717800" y="1857375"/>
          <p14:tracePt t="15116" x="2709863" y="1857375"/>
          <p14:tracePt t="15123" x="2709863" y="1849438"/>
          <p14:tracePt t="15132" x="2701925" y="1841500"/>
          <p14:tracePt t="15139" x="2701925" y="1833563"/>
          <p14:tracePt t="15163" x="2693988" y="1825625"/>
          <p14:tracePt t="15187" x="2693988" y="1809750"/>
          <p14:tracePt t="15204" x="2686050" y="1801813"/>
          <p14:tracePt t="15221" x="2678113" y="1793875"/>
          <p14:tracePt t="15228" x="2670175" y="1785938"/>
          <p14:tracePt t="15237" x="2670175" y="1778000"/>
          <p14:tracePt t="15244" x="2662238" y="1778000"/>
          <p14:tracePt t="15260" x="2662238" y="1770063"/>
          <p14:tracePt t="15276" x="2654300" y="1770063"/>
          <p14:tracePt t="15300" x="2646363" y="1770063"/>
          <p14:tracePt t="15308" x="2638425" y="1762125"/>
          <p14:tracePt t="15316" x="2630488" y="1762125"/>
          <p14:tracePt t="15332" x="2614613" y="1754188"/>
          <p14:tracePt t="15340" x="2606675" y="1754188"/>
          <p14:tracePt t="15348" x="2598738" y="1754188"/>
          <p14:tracePt t="15356" x="2590800" y="1754188"/>
          <p14:tracePt t="15460" x="2582863" y="1754188"/>
          <p14:tracePt t="15468" x="2574925" y="1746250"/>
          <p14:tracePt t="15480" x="2559050" y="1746250"/>
          <p14:tracePt t="15484" x="2551113" y="1746250"/>
          <p14:tracePt t="15492" x="2495550" y="1738313"/>
          <p14:tracePt t="15501" x="2479675" y="1738313"/>
          <p14:tracePt t="15508" x="2392363" y="1738313"/>
          <p14:tracePt t="15516" x="2335213" y="1738313"/>
          <p14:tracePt t="15523" x="2303463" y="1738313"/>
          <p14:tracePt t="15532" x="2255838" y="1738313"/>
          <p14:tracePt t="15540" x="2232025" y="1738313"/>
          <p14:tracePt t="15548" x="2216150" y="1738313"/>
          <p14:tracePt t="15556" x="2208213" y="1738313"/>
          <p14:tracePt t="15564" x="2200275" y="1738313"/>
          <p14:tracePt t="15572" x="2192338" y="1738313"/>
          <p14:tracePt t="15580" x="2184400" y="1746250"/>
          <p14:tracePt t="15588" x="2168525" y="1746250"/>
          <p14:tracePt t="15596" x="2168525" y="1754188"/>
          <p14:tracePt t="15604" x="2152650" y="1762125"/>
          <p14:tracePt t="15612" x="2152650" y="1770063"/>
          <p14:tracePt t="15620" x="2144713" y="1770063"/>
          <p14:tracePt t="15632" x="2136775" y="1778000"/>
          <p14:tracePt t="15636" x="2128838" y="1793875"/>
          <p14:tracePt t="15644" x="2112963" y="1801813"/>
          <p14:tracePt t="15660" x="2112963" y="1809750"/>
          <p14:tracePt t="15668" x="2105025" y="1817688"/>
          <p14:tracePt t="15676" x="2105025" y="1825625"/>
          <p14:tracePt t="15685" x="2097088" y="1841500"/>
          <p14:tracePt t="15692" x="2097088" y="1857375"/>
          <p14:tracePt t="15701" x="2097088" y="1881188"/>
          <p14:tracePt t="15708" x="2097088" y="1898650"/>
          <p14:tracePt t="15716" x="2097088" y="1906588"/>
          <p14:tracePt t="15723" x="2097088" y="1914525"/>
          <p14:tracePt t="15732" x="2105025" y="1922463"/>
          <p14:tracePt t="15740" x="2105025" y="1930400"/>
          <p14:tracePt t="15748" x="2120900" y="1938338"/>
          <p14:tracePt t="15764" x="2136775" y="1946275"/>
          <p14:tracePt t="15772" x="2176463" y="1962150"/>
          <p14:tracePt t="15784" x="2200275" y="1978025"/>
          <p14:tracePt t="15788" x="2216150" y="1985963"/>
          <p14:tracePt t="15796" x="2287588" y="2009775"/>
          <p14:tracePt t="15805" x="2343150" y="2017713"/>
          <p14:tracePt t="15812" x="2351088" y="2025650"/>
          <p14:tracePt t="15820" x="2366963" y="2041525"/>
          <p14:tracePt t="15828" x="2374900" y="2049463"/>
          <p14:tracePt t="15836" x="2384425" y="2049463"/>
          <p14:tracePt t="15844" x="2384425" y="2057400"/>
          <p14:tracePt t="15884" x="2392363" y="2057400"/>
          <p14:tracePt t="15899" x="2400300" y="2057400"/>
          <p14:tracePt t="15908" x="2408238" y="2057400"/>
          <p14:tracePt t="15917" x="2416175" y="2057400"/>
          <p14:tracePt t="15923" x="2424113" y="2057400"/>
          <p14:tracePt t="15936" x="2432050" y="2057400"/>
          <p14:tracePt t="15939" x="2439988" y="2057400"/>
          <p14:tracePt t="15948" x="2447925" y="2057400"/>
          <p14:tracePt t="15956" x="2455863" y="2057400"/>
          <p14:tracePt t="15964" x="2471738" y="2057400"/>
          <p14:tracePt t="15980" x="2479675" y="2057400"/>
          <p14:tracePt t="15988" x="2487613" y="2049463"/>
          <p14:tracePt t="15996" x="2495550" y="2041525"/>
          <p14:tracePt t="16003" x="2503488" y="2041525"/>
          <p14:tracePt t="16012" x="2511425" y="2033588"/>
          <p14:tracePt t="16020" x="2527300" y="2017713"/>
          <p14:tracePt t="16028" x="2527300" y="2009775"/>
          <p14:tracePt t="16036" x="2543175" y="2001838"/>
          <p14:tracePt t="16044" x="2543175" y="1970088"/>
          <p14:tracePt t="16051" x="2551113" y="1962150"/>
          <p14:tracePt t="16060" x="2551113" y="1938338"/>
          <p14:tracePt t="16068" x="2559050" y="1922463"/>
          <p14:tracePt t="16078" x="2566988" y="1906588"/>
          <p14:tracePt t="16090" x="2566988" y="1881188"/>
          <p14:tracePt t="16092" x="2566988" y="1865313"/>
          <p14:tracePt t="16101" x="2566988" y="1857375"/>
          <p14:tracePt t="16108" x="2566988" y="1849438"/>
          <p14:tracePt t="16117" x="2566988" y="1841500"/>
          <p14:tracePt t="16123" x="2559050" y="1833563"/>
          <p14:tracePt t="16132" x="2559050" y="1825625"/>
          <p14:tracePt t="16140" x="2551113" y="1817688"/>
          <p14:tracePt t="16163" x="2543175" y="1809750"/>
          <p14:tracePt t="16173" x="2535238" y="1809750"/>
          <p14:tracePt t="16181" x="2535238" y="1801813"/>
          <p14:tracePt t="16228" x="2527300" y="1801813"/>
          <p14:tracePt t="16293" x="2527300" y="1809750"/>
          <p14:tracePt t="16595" x="2519363" y="1809750"/>
          <p14:tracePt t="16604" x="2511425" y="1817688"/>
          <p14:tracePt t="16613" x="2503488" y="1833563"/>
          <p14:tracePt t="16621" x="2495550" y="1841500"/>
          <p14:tracePt t="16628" x="2479675" y="1865313"/>
          <p14:tracePt t="16636" x="2463800" y="1890713"/>
          <p14:tracePt t="16644" x="2447925" y="1930400"/>
          <p14:tracePt t="16653" x="2424113" y="1993900"/>
          <p14:tracePt t="16660" x="2408238" y="2057400"/>
          <p14:tracePt t="16669" x="2392363" y="2128838"/>
          <p14:tracePt t="16676" x="2359025" y="2257425"/>
          <p14:tracePt t="16685" x="2335213" y="2384425"/>
          <p14:tracePt t="16692" x="2319338" y="2455863"/>
          <p14:tracePt t="16700" x="2303463" y="2608263"/>
          <p14:tracePt t="16707" x="2295525" y="2703513"/>
          <p14:tracePt t="16715" x="2287588" y="2814638"/>
          <p14:tracePt t="16724" x="2287588" y="2927350"/>
          <p14:tracePt t="16732" x="2287588" y="2990850"/>
          <p14:tracePt t="16740" x="2287588" y="3038475"/>
          <p14:tracePt t="16748" x="2287588" y="3086100"/>
          <p14:tracePt t="16756" x="2279650" y="3101975"/>
          <p14:tracePt t="16764" x="2279650" y="3109913"/>
          <p14:tracePt t="16772" x="2279650" y="3117850"/>
          <p14:tracePt t="16804" x="2279650" y="3125788"/>
          <p14:tracePt t="16820" x="2279650" y="3133725"/>
          <p14:tracePt t="16828" x="2271713" y="3133725"/>
          <p14:tracePt t="16836" x="2271713" y="3141663"/>
          <p14:tracePt t="16844" x="2263775" y="3149600"/>
          <p14:tracePt t="16860" x="2255838" y="3149600"/>
          <p14:tracePt t="16887" x="2239963" y="3149600"/>
          <p14:tracePt t="16892" x="2224088" y="3141663"/>
          <p14:tracePt t="16899" x="2200275" y="3133725"/>
          <p14:tracePt t="16908" x="2192338" y="3117850"/>
          <p14:tracePt t="16916" x="2168525" y="3109913"/>
          <p14:tracePt t="16924" x="2144713" y="3109913"/>
          <p14:tracePt t="16932" x="2112963" y="3109913"/>
          <p14:tracePt t="16939" x="2097088" y="3109913"/>
          <p14:tracePt t="16947" x="2073275" y="3109913"/>
          <p14:tracePt t="16956" x="2057400" y="3109913"/>
          <p14:tracePt t="16964" x="2041525" y="3109913"/>
          <p14:tracePt t="16972" x="2025650" y="3109913"/>
          <p14:tracePt t="16980" x="2017713" y="3109913"/>
          <p14:tracePt t="17004" x="2008188" y="3109913"/>
          <p14:tracePt t="17012" x="2000250" y="3117850"/>
          <p14:tracePt t="17021" x="2000250" y="3133725"/>
          <p14:tracePt t="17027" x="2000250" y="3141663"/>
          <p14:tracePt t="17036" x="1992313" y="3173413"/>
          <p14:tracePt t="17044" x="1984375" y="3189288"/>
          <p14:tracePt t="17052" x="1976438" y="3270250"/>
          <p14:tracePt t="17060" x="1976438" y="3365500"/>
          <p14:tracePt t="17069" x="1960563" y="3413125"/>
          <p14:tracePt t="17076" x="1960563" y="3492500"/>
          <p14:tracePt t="17084" x="1960563" y="3532188"/>
          <p14:tracePt t="17092" x="1952625" y="3548063"/>
          <p14:tracePt t="17100" x="1952625" y="3556000"/>
          <p14:tracePt t="17172" x="1944688" y="3556000"/>
          <p14:tracePt t="17180" x="1936750" y="3508375"/>
          <p14:tracePt t="17188" x="1920875" y="3492500"/>
          <p14:tracePt t="17196" x="1897063" y="3476625"/>
          <p14:tracePt t="17204" x="1873250" y="3421063"/>
          <p14:tracePt t="17212" x="1865313" y="3413125"/>
          <p14:tracePt t="17220" x="1849438" y="3397250"/>
          <p14:tracePt t="17236" x="1833563" y="3397250"/>
          <p14:tracePt t="17244" x="1833563" y="3389313"/>
          <p14:tracePt t="17292" x="1825625" y="3397250"/>
          <p14:tracePt t="17300" x="1817688" y="3405188"/>
          <p14:tracePt t="17316" x="1809750" y="3421063"/>
          <p14:tracePt t="17323" x="1809750" y="3429000"/>
          <p14:tracePt t="17332" x="1801813" y="3452813"/>
          <p14:tracePt t="17340" x="1793875" y="3452813"/>
          <p14:tracePt t="17348" x="1793875" y="3460750"/>
          <p14:tracePt t="17356" x="1793875" y="3468688"/>
          <p14:tracePt t="17364" x="1785938" y="3484563"/>
          <p14:tracePt t="17380" x="1785938" y="3500438"/>
          <p14:tracePt t="17388" x="1778000" y="3508375"/>
          <p14:tracePt t="17396" x="1778000" y="3524250"/>
          <p14:tracePt t="17404" x="1770063" y="3548063"/>
          <p14:tracePt t="17412" x="1770063" y="3563938"/>
          <p14:tracePt t="17420" x="1770063" y="3579813"/>
          <p14:tracePt t="17428" x="1770063" y="3605213"/>
          <p14:tracePt t="17436" x="1770063" y="3621088"/>
          <p14:tracePt t="17444" x="1770063" y="3629025"/>
          <p14:tracePt t="17452" x="1770063" y="3652838"/>
          <p14:tracePt t="17460" x="1770063" y="3660775"/>
          <p14:tracePt t="17469" x="1770063" y="3684588"/>
          <p14:tracePt t="17476" x="1770063" y="3700463"/>
          <p14:tracePt t="17485" x="1770063" y="3724275"/>
          <p14:tracePt t="17492" x="1770063" y="3740150"/>
          <p14:tracePt t="17500" x="1778000" y="3748088"/>
          <p14:tracePt t="17507" x="1793875" y="3763963"/>
          <p14:tracePt t="17516" x="1801813" y="3803650"/>
          <p14:tracePt t="17524" x="1817688" y="3811588"/>
          <p14:tracePt t="17532" x="1833563" y="3835400"/>
          <p14:tracePt t="17540" x="1857375" y="3843338"/>
          <p14:tracePt t="17548" x="1873250" y="3875088"/>
          <p14:tracePt t="17556" x="1889125" y="3875088"/>
          <p14:tracePt t="17564" x="1968500" y="3890963"/>
          <p14:tracePt t="17572" x="1976438" y="3914775"/>
          <p14:tracePt t="17580" x="2049463" y="3930650"/>
          <p14:tracePt t="17588" x="2105025" y="3938588"/>
          <p14:tracePt t="17596" x="2136775" y="3948113"/>
          <p14:tracePt t="17600" x="2216150" y="3956050"/>
          <p14:tracePt t="17612" x="2271713" y="3971925"/>
          <p14:tracePt t="17621" x="2366963" y="3979863"/>
          <p14:tracePt t="17628" x="2471738" y="3979863"/>
          <p14:tracePt t="17637" x="2527300" y="3979863"/>
          <p14:tracePt t="17644" x="2590800" y="3987800"/>
          <p14:tracePt t="17651" x="2693988" y="3987800"/>
          <p14:tracePt t="17660" x="2782888" y="3987800"/>
          <p14:tracePt t="17669" x="2878138" y="3987800"/>
          <p14:tracePt t="17677" x="2981325" y="3963988"/>
          <p14:tracePt t="17685" x="3013075" y="3948113"/>
          <p14:tracePt t="17692" x="3044825" y="3922713"/>
          <p14:tracePt t="17701" x="3100388" y="3875088"/>
          <p14:tracePt t="17708" x="3157538" y="3851275"/>
          <p14:tracePt t="17716" x="3228975" y="3763963"/>
          <p14:tracePt t="17723" x="3276600" y="3692525"/>
          <p14:tracePt t="17732" x="3379788" y="3571875"/>
          <p14:tracePt t="17741" x="3403600" y="3484563"/>
          <p14:tracePt t="17752" x="3451225" y="3413125"/>
          <p14:tracePt t="17755" x="3467100" y="3365500"/>
          <p14:tracePt t="17767" x="3476625" y="3309938"/>
          <p14:tracePt t="17773" x="3500438" y="3278188"/>
          <p14:tracePt t="17780" x="3508375" y="3252788"/>
          <p14:tracePt t="17788" x="3508375" y="3205163"/>
          <p14:tracePt t="17796" x="3508375" y="3189288"/>
          <p14:tracePt t="17804" x="3508375" y="3173413"/>
          <p14:tracePt t="17812" x="3508375" y="3165475"/>
          <p14:tracePt t="17821" x="3508375" y="3133725"/>
          <p14:tracePt t="17827" x="3508375" y="3117850"/>
          <p14:tracePt t="17836" x="3508375" y="3094038"/>
          <p14:tracePt t="17844" x="3508375" y="3086100"/>
          <p14:tracePt t="17852" x="3500438" y="3078163"/>
          <p14:tracePt t="17860" x="3492500" y="3062288"/>
          <p14:tracePt t="17868" x="3476625" y="3046413"/>
          <p14:tracePt t="17876" x="3467100" y="3038475"/>
          <p14:tracePt t="17887" x="3451225" y="3030538"/>
          <p14:tracePt t="17891" x="3403600" y="3014663"/>
          <p14:tracePt t="17904" x="3348038" y="2998788"/>
          <p14:tracePt t="17907" x="3332163" y="2982913"/>
          <p14:tracePt t="17916" x="3268663" y="2974975"/>
          <p14:tracePt t="17923" x="3181350" y="2951163"/>
          <p14:tracePt t="17931" x="3149600" y="2951163"/>
          <p14:tracePt t="17940" x="3036888" y="2951163"/>
          <p14:tracePt t="17948" x="2981325" y="2943225"/>
          <p14:tracePt t="17956" x="2917825" y="2943225"/>
          <p14:tracePt t="17964" x="2846388" y="2943225"/>
          <p14:tracePt t="17972" x="2822575" y="2943225"/>
          <p14:tracePt t="17980" x="2806700" y="2943225"/>
          <p14:tracePt t="17988" x="2790825" y="2959100"/>
          <p14:tracePt t="17996" x="2767013" y="2959100"/>
          <p14:tracePt t="18003" x="2751138" y="2959100"/>
          <p14:tracePt t="18012" x="2733675" y="2967038"/>
          <p14:tracePt t="18020" x="2709863" y="2974975"/>
          <p14:tracePt t="18028" x="2701925" y="2990850"/>
          <p14:tracePt t="18036" x="2678113" y="2990850"/>
          <p14:tracePt t="18044" x="2654300" y="3006725"/>
          <p14:tracePt t="18056" x="2638425" y="3030538"/>
          <p14:tracePt t="18060" x="2590800" y="3054350"/>
          <p14:tracePt t="18068" x="2527300" y="3078163"/>
          <p14:tracePt t="18076" x="2487613" y="3141663"/>
          <p14:tracePt t="18084" x="2439988" y="3165475"/>
          <p14:tracePt t="18092" x="2384425" y="3189288"/>
          <p14:tracePt t="18101" x="2366963" y="3213100"/>
          <p14:tracePt t="18108" x="2319338" y="3236913"/>
          <p14:tracePt t="18116" x="2263775" y="3252788"/>
          <p14:tracePt t="18124" x="2247900" y="3270250"/>
          <p14:tracePt t="18131" x="2208213" y="3278188"/>
          <p14:tracePt t="18140" x="2184400" y="3294063"/>
          <p14:tracePt t="18148" x="2176463" y="3302000"/>
          <p14:tracePt t="18156" x="2160588" y="3309938"/>
          <p14:tracePt t="18163" x="2152650" y="3317875"/>
          <p14:tracePt t="18172" x="2136775" y="3317875"/>
          <p14:tracePt t="18180" x="2120900" y="3357563"/>
          <p14:tracePt t="18187" x="2065338" y="3381375"/>
          <p14:tracePt t="18196" x="2017713" y="3436938"/>
          <p14:tracePt t="18207" x="2008188" y="3476625"/>
          <p14:tracePt t="18212" x="1976438" y="3492500"/>
          <p14:tracePt t="18220" x="1968500" y="3524250"/>
          <p14:tracePt t="18228" x="1960563" y="3532188"/>
          <p14:tracePt t="18236" x="1944688" y="3540125"/>
          <p14:tracePt t="18244" x="1944688" y="3556000"/>
          <p14:tracePt t="18251" x="1944688" y="3563938"/>
          <p14:tracePt t="18260" x="1944688" y="3579813"/>
          <p14:tracePt t="18268" x="1944688" y="3587750"/>
          <p14:tracePt t="18276" x="1936750" y="3587750"/>
          <p14:tracePt t="18285" x="1936750" y="3605213"/>
          <p14:tracePt t="18292" x="1936750" y="3629025"/>
          <p14:tracePt t="18301" x="1944688" y="3644900"/>
          <p14:tracePt t="18308" x="1944688" y="3668713"/>
          <p14:tracePt t="18317" x="1952625" y="3676650"/>
          <p14:tracePt t="18323" x="1960563" y="3692525"/>
          <p14:tracePt t="18332" x="1968500" y="3708400"/>
          <p14:tracePt t="18340" x="1984375" y="3724275"/>
          <p14:tracePt t="18348" x="1984375" y="3732213"/>
          <p14:tracePt t="18360" x="2008188" y="3748088"/>
          <p14:tracePt t="18364" x="2025650" y="3756025"/>
          <p14:tracePt t="18372" x="2033588" y="3771900"/>
          <p14:tracePt t="18380" x="2041525" y="3779838"/>
          <p14:tracePt t="18388" x="2049463" y="3787775"/>
          <p14:tracePt t="18396" x="2049463" y="3795713"/>
          <p14:tracePt t="18404" x="2057400" y="3795713"/>
          <p14:tracePt t="18412" x="2065338" y="3795713"/>
          <p14:tracePt t="18420" x="2073275" y="3803650"/>
          <p14:tracePt t="18460" x="2081213" y="3803650"/>
          <p14:tracePt t="18476" x="2081213" y="3795713"/>
          <p14:tracePt t="18484" x="2089150" y="3795713"/>
          <p14:tracePt t="18492" x="2089150" y="3787775"/>
          <p14:tracePt t="18501" x="2089150" y="3779838"/>
          <p14:tracePt t="18524" x="2089150" y="3771900"/>
          <p14:tracePt t="18532" x="2089150" y="3763963"/>
          <p14:tracePt t="18548" x="2089150" y="3756025"/>
          <p14:tracePt t="18556" x="2089150" y="3748088"/>
          <p14:tracePt t="18564" x="2097088" y="3740150"/>
          <p14:tracePt t="18580" x="2097088" y="3724275"/>
          <p14:tracePt t="18587" x="2097088" y="3716338"/>
          <p14:tracePt t="18597" x="2097088" y="3700463"/>
          <p14:tracePt t="18604" x="2097088" y="3660775"/>
          <p14:tracePt t="18612" x="2089150" y="3644900"/>
          <p14:tracePt t="18845" x="2089150" y="3636963"/>
          <p14:tracePt t="18853" x="2081213" y="3621088"/>
          <p14:tracePt t="18860" x="2065338" y="3621088"/>
          <p14:tracePt t="18876" x="2057400" y="3613150"/>
          <p14:tracePt t="18908" x="2049463" y="3613150"/>
          <p14:tracePt t="18916" x="2041525" y="3613150"/>
          <p14:tracePt t="18924" x="2033588" y="3613150"/>
          <p14:tracePt t="18940" x="2017713" y="3613150"/>
          <p14:tracePt t="18948" x="2008188" y="3621088"/>
          <p14:tracePt t="18956" x="2000250" y="3629025"/>
          <p14:tracePt t="18963" x="1976438" y="3636963"/>
          <p14:tracePt t="18971" x="1952625" y="3652838"/>
          <p14:tracePt t="18979" x="1936750" y="3660775"/>
          <p14:tracePt t="18988" x="1889125" y="3684588"/>
          <p14:tracePt t="18995" x="1865313" y="3740150"/>
          <p14:tracePt t="19005" x="1785938" y="3756025"/>
          <p14:tracePt t="19011" x="1730375" y="3779838"/>
          <p14:tracePt t="19021" x="1714500" y="3803650"/>
          <p14:tracePt t="19027" x="1698625" y="3827463"/>
          <p14:tracePt t="19036" x="1690688" y="3843338"/>
          <p14:tracePt t="19044" x="1682750" y="3851275"/>
          <p14:tracePt t="19052" x="1674813" y="3859213"/>
          <p14:tracePt t="19060" x="1674813" y="3867150"/>
          <p14:tracePt t="19124" x="1690688" y="3867150"/>
          <p14:tracePt t="19132" x="1714500" y="3859213"/>
          <p14:tracePt t="19140" x="1730375" y="3859213"/>
          <p14:tracePt t="19147" x="1746250" y="3859213"/>
          <p14:tracePt t="19156" x="1817688" y="3859213"/>
          <p14:tracePt t="19164" x="1912938" y="3859213"/>
          <p14:tracePt t="19172" x="1992313" y="3859213"/>
          <p14:tracePt t="19179" x="2081213" y="3851275"/>
          <p14:tracePt t="19188" x="2097088" y="3851275"/>
          <p14:tracePt t="19197" x="2160588" y="3835400"/>
          <p14:tracePt t="19204" x="2168525" y="3827463"/>
          <p14:tracePt t="19212" x="2184400" y="3827463"/>
          <p14:tracePt t="19220" x="2192338" y="3819525"/>
          <p14:tracePt t="19236" x="2200275" y="3803650"/>
          <p14:tracePt t="19260" x="2200275" y="3795713"/>
          <p14:tracePt t="19276" x="2200275" y="3787775"/>
          <p14:tracePt t="19300" x="2200275" y="3771900"/>
          <p14:tracePt t="19316" x="2208213" y="3763963"/>
          <p14:tracePt t="19323" x="2208213" y="3756025"/>
          <p14:tracePt t="19332" x="2208213" y="3748088"/>
          <p14:tracePt t="19340" x="2208213" y="3740150"/>
          <p14:tracePt t="19356" x="2208213" y="3732213"/>
          <p14:tracePt t="19364" x="2208213" y="3724275"/>
          <p14:tracePt t="19372" x="2208213" y="3716338"/>
          <p14:tracePt t="19380" x="2216150" y="3708400"/>
          <p14:tracePt t="19388" x="2216150" y="3700463"/>
          <p14:tracePt t="19396" x="2216150" y="3692525"/>
          <p14:tracePt t="19404" x="2232025" y="3684588"/>
          <p14:tracePt t="19412" x="2255838" y="3660775"/>
          <p14:tracePt t="19420" x="2295525" y="3605213"/>
          <p14:tracePt t="19428" x="2374900" y="3556000"/>
          <p14:tracePt t="19436" x="2463800" y="3508375"/>
          <p14:tracePt t="19444" x="2566988" y="3436938"/>
          <p14:tracePt t="19452" x="2678113" y="3413125"/>
          <p14:tracePt t="19460" x="2830513" y="3381375"/>
          <p14:tracePt t="19469" x="2989263" y="3262313"/>
          <p14:tracePt t="19476" x="3060700" y="3236913"/>
          <p14:tracePt t="19484" x="3157538" y="3181350"/>
          <p14:tracePt t="19492" x="3173413" y="3157538"/>
          <p14:tracePt t="19500" x="3189288" y="3133725"/>
          <p14:tracePt t="19508" x="3189288" y="3125788"/>
          <p14:tracePt t="19580" x="3173413" y="3125788"/>
          <p14:tracePt t="19588" x="3092450" y="3125788"/>
          <p14:tracePt t="19596" x="3052763" y="3149600"/>
          <p14:tracePt t="19604" x="2949575" y="3157538"/>
          <p14:tracePt t="19612" x="2767013" y="3181350"/>
          <p14:tracePt t="19620" x="2574925" y="3309938"/>
          <p14:tracePt t="19628" x="2463800" y="3333750"/>
          <p14:tracePt t="19637" x="2247900" y="3405188"/>
          <p14:tracePt t="19644" x="2089150" y="3524250"/>
          <p14:tracePt t="19652" x="1968500" y="3571875"/>
          <p14:tracePt t="19660" x="1825625" y="3644900"/>
          <p14:tracePt t="19668" x="1809750" y="3668713"/>
          <p14:tracePt t="19676" x="1801813" y="3700463"/>
          <p14:tracePt t="19685" x="1801813" y="3716338"/>
          <p14:tracePt t="19693" x="1801813" y="3724275"/>
          <p14:tracePt t="19701" x="1801813" y="3732213"/>
          <p14:tracePt t="19748" x="1809750" y="3732213"/>
          <p14:tracePt t="19756" x="1817688" y="3724275"/>
          <p14:tracePt t="19764" x="1825625" y="3708400"/>
          <p14:tracePt t="19772" x="1841500" y="3700463"/>
          <p14:tracePt t="19780" x="1865313" y="3676650"/>
          <p14:tracePt t="19788" x="1928813" y="3660775"/>
          <p14:tracePt t="19796" x="2008188" y="3636963"/>
          <p14:tracePt t="19804" x="2097088" y="3621088"/>
          <p14:tracePt t="19812" x="2160588" y="3613150"/>
          <p14:tracePt t="19821" x="2176463" y="3605213"/>
          <p14:tracePt t="19828" x="2184400" y="3605213"/>
          <p14:tracePt t="19872" x="2176463" y="3613150"/>
          <p14:tracePt t="19884" x="2160588" y="3629025"/>
          <p14:tracePt t="19892" x="2160588" y="3652838"/>
          <p14:tracePt t="19900" x="2152650" y="3668713"/>
          <p14:tracePt t="19908" x="2136775" y="3684588"/>
          <p14:tracePt t="19916" x="2136775" y="3708400"/>
          <p14:tracePt t="19924" x="2136775" y="3724275"/>
          <p14:tracePt t="19940" x="2136775" y="3732213"/>
          <p14:tracePt t="19980" x="2144713" y="3708400"/>
          <p14:tracePt t="19988" x="2152650" y="3700463"/>
          <p14:tracePt t="19997" x="2176463" y="3684588"/>
          <p14:tracePt t="20004" x="2216150" y="3668713"/>
          <p14:tracePt t="20012" x="2287588" y="3652838"/>
          <p14:tracePt t="20024" x="2343150" y="3636963"/>
          <p14:tracePt t="20028" x="2384425" y="3629025"/>
          <p14:tracePt t="20037" x="2400300" y="3621088"/>
          <p14:tracePt t="20044" x="2408238" y="3605213"/>
          <p14:tracePt t="20222" x="2416175" y="3605213"/>
          <p14:tracePt t="20229" x="2424113" y="3605213"/>
          <p14:tracePt t="20237" x="2432050" y="3605213"/>
          <p14:tracePt t="20245" x="2447925" y="3605213"/>
          <p14:tracePt t="20252" x="2455863" y="3595688"/>
          <p14:tracePt t="20261" x="2487613" y="3579813"/>
          <p14:tracePt t="20268" x="2535238" y="3579813"/>
          <p14:tracePt t="20277" x="2622550" y="3579813"/>
          <p14:tracePt t="20284" x="2654300" y="3579813"/>
          <p14:tracePt t="20292" x="2693988" y="3571875"/>
          <p14:tracePt t="20300" x="2751138" y="3556000"/>
          <p14:tracePt t="20308" x="2774950" y="3548063"/>
          <p14:tracePt t="20316" x="2790825" y="3532188"/>
          <p14:tracePt t="20329" x="2798763" y="3532188"/>
          <p14:tracePt t="20332" x="2806700" y="3524250"/>
          <p14:tracePt t="20340" x="2806700" y="3516313"/>
          <p14:tracePt t="20444" x="2806700" y="3524250"/>
          <p14:tracePt t="20788" x="2806700" y="3516313"/>
          <p14:tracePt t="21161" x="2806700" y="3508375"/>
          <p14:tracePt t="21168" x="2798763" y="3500438"/>
          <p14:tracePt t="21173" x="2782888" y="3492500"/>
          <p14:tracePt t="21181" x="2774950" y="3476625"/>
          <p14:tracePt t="21189" x="2751138" y="3460750"/>
          <p14:tracePt t="21196" x="2733675" y="3429000"/>
          <p14:tracePt t="21205" x="2686050" y="3389313"/>
          <p14:tracePt t="21212" x="2630488" y="3373438"/>
          <p14:tracePt t="21220" x="2606675" y="3349625"/>
          <p14:tracePt t="21228" x="2598738" y="3341688"/>
          <p14:tracePt t="21242" x="2582863" y="3333750"/>
          <p14:tracePt t="21243" x="2574925" y="3317875"/>
          <p14:tracePt t="21260" x="2566988" y="3309938"/>
          <p14:tracePt t="21581" x="2559050" y="3309938"/>
          <p14:tracePt t="21596" x="2551113" y="3309938"/>
          <p14:tracePt t="21612" x="2543175" y="3309938"/>
          <p14:tracePt t="21620" x="2535238" y="3302000"/>
          <p14:tracePt t="21628" x="2527300" y="3302000"/>
          <p14:tracePt t="21636" x="2511425" y="3294063"/>
          <p14:tracePt t="21644" x="2503488" y="3286125"/>
          <p14:tracePt t="21654" x="2487613" y="3278188"/>
          <p14:tracePt t="21663" x="2479675" y="3262313"/>
          <p14:tracePt t="21668" x="2471738" y="3262313"/>
          <p14:tracePt t="21676" x="2463800" y="3262313"/>
          <p14:tracePt t="21684" x="2455863" y="3262313"/>
          <p14:tracePt t="21756" x="2471738" y="3262313"/>
          <p14:tracePt t="21764" x="2511425" y="3278188"/>
          <p14:tracePt t="21772" x="2519363" y="3286125"/>
          <p14:tracePt t="21788" x="2527300" y="3294063"/>
          <p14:tracePt t="21796" x="2535238" y="3294063"/>
          <p14:tracePt t="21805" x="2535238" y="3302000"/>
          <p14:tracePt t="21821" x="2543175" y="3309938"/>
          <p14:tracePt t="21828" x="2543175" y="3317875"/>
          <p14:tracePt t="21860" x="2543175" y="3309938"/>
          <p14:tracePt t="21873" x="2519363" y="3302000"/>
          <p14:tracePt t="21875" x="2479675" y="3302000"/>
          <p14:tracePt t="21883" x="2424113" y="3294063"/>
          <p14:tracePt t="21892" x="2408238" y="3286125"/>
          <p14:tracePt t="21901" x="2366963" y="3286125"/>
          <p14:tracePt t="21907" x="2311400" y="3278188"/>
          <p14:tracePt t="21915" x="2239963" y="3262313"/>
          <p14:tracePt t="21924" x="2168525" y="3244850"/>
          <p14:tracePt t="21932" x="2081213" y="3236913"/>
          <p14:tracePt t="21941" x="1952625" y="3197225"/>
          <p14:tracePt t="21948" x="1817688" y="3189288"/>
          <p14:tracePt t="21956" x="1617663" y="3173413"/>
          <p14:tracePt t="21964" x="1522413" y="3157538"/>
          <p14:tracePt t="21972" x="1419225" y="3157538"/>
          <p14:tracePt t="21980" x="1300163" y="3149600"/>
          <p14:tracePt t="21988" x="1203325" y="3141663"/>
          <p14:tracePt t="21995" x="1187450" y="3133725"/>
          <p14:tracePt t="22005" x="1179513" y="3133725"/>
          <p14:tracePt t="22012" x="1163638" y="3125788"/>
          <p14:tracePt t="22143" x="1147763" y="3125788"/>
          <p14:tracePt t="22157" x="1139825" y="3109913"/>
          <p14:tracePt t="22164" x="1116013" y="3109913"/>
          <p14:tracePt t="22171" x="1100138" y="3109913"/>
          <p14:tracePt t="22179" x="1036638" y="3101975"/>
          <p14:tracePt t="22187" x="981075" y="3101975"/>
          <p14:tracePt t="22196" x="941388" y="3094038"/>
          <p14:tracePt t="22205" x="868363" y="3094038"/>
          <p14:tracePt t="22212" x="725488" y="3094038"/>
          <p14:tracePt t="22221" x="661988" y="3086100"/>
          <p14:tracePt t="22228" x="582613" y="3078163"/>
          <p14:tracePt t="22236" x="558800" y="3078163"/>
          <p14:tracePt t="22252" x="550863" y="3078163"/>
          <p14:tracePt t="22404" x="558800" y="3078163"/>
          <p14:tracePt t="22411" x="566738" y="3078163"/>
          <p14:tracePt t="22420" x="582613" y="3078163"/>
          <p14:tracePt t="22428" x="598488" y="3078163"/>
          <p14:tracePt t="22436" x="654050" y="3078163"/>
          <p14:tracePt t="22444" x="741363" y="3078163"/>
          <p14:tracePt t="22452" x="820738" y="3078163"/>
          <p14:tracePt t="22460" x="965200" y="3078163"/>
          <p14:tracePt t="22468" x="1028700" y="3078163"/>
          <p14:tracePt t="22477" x="1163638" y="3078163"/>
          <p14:tracePt t="22483" x="1243013" y="3078163"/>
          <p14:tracePt t="22493" x="1308100" y="3078163"/>
          <p14:tracePt t="22500" x="1355725" y="3078163"/>
          <p14:tracePt t="22508" x="1379538" y="3086100"/>
          <p14:tracePt t="22524" x="1387475" y="3086100"/>
          <p14:tracePt t="22668" x="1395413" y="3086100"/>
          <p14:tracePt t="22716" x="1403350" y="3086100"/>
          <p14:tracePt t="22724" x="1403350" y="3078163"/>
          <p14:tracePt t="22740" x="1403350" y="3070225"/>
          <p14:tracePt t="22748" x="1411288" y="3070225"/>
          <p14:tracePt t="22974" x="1435100" y="3062288"/>
          <p14:tracePt t="22980" x="1443038" y="3062288"/>
          <p14:tracePt t="22988" x="1490663" y="3046413"/>
          <p14:tracePt t="22996" x="1546225" y="3022600"/>
          <p14:tracePt t="23004" x="1641475" y="3006725"/>
          <p14:tracePt t="23012" x="1746250" y="2982913"/>
          <p14:tracePt t="23020" x="1833563" y="2959100"/>
          <p14:tracePt t="23028" x="1960563" y="2919413"/>
          <p14:tracePt t="23036" x="2033588" y="2901950"/>
          <p14:tracePt t="23044" x="2152650" y="2886075"/>
          <p14:tracePt t="23056" x="2224088" y="2854325"/>
          <p14:tracePt t="23059" x="2271713" y="2838450"/>
          <p14:tracePt t="23067" x="2295525" y="2822575"/>
          <p14:tracePt t="23075" x="2303463" y="2814638"/>
          <p14:tracePt t="23860" x="2295525" y="2822575"/>
          <p14:tracePt t="23867" x="2287588" y="2822575"/>
          <p14:tracePt t="23876" x="2239963" y="2822575"/>
          <p14:tracePt t="23886" x="2224088" y="2822575"/>
          <p14:tracePt t="23892" x="2184400" y="2822575"/>
          <p14:tracePt t="23901" x="2176463" y="2822575"/>
          <p14:tracePt t="23908" x="2168525" y="2822575"/>
          <p14:tracePt t="23979" x="2255838" y="2846388"/>
          <p14:tracePt t="23988" x="2271713" y="2846388"/>
          <p14:tracePt t="23996" x="2287588" y="2862263"/>
          <p14:tracePt t="24011" x="2287588" y="2870200"/>
          <p14:tracePt t="24020" x="2287588" y="2878138"/>
          <p14:tracePt t="24052" x="2279650" y="2878138"/>
          <p14:tracePt t="24142" x="2271713" y="2878138"/>
          <p14:tracePt t="24148" x="2263775" y="2878138"/>
          <p14:tracePt t="24156" x="2255838" y="2878138"/>
          <p14:tracePt t="24164" x="2239963" y="2878138"/>
          <p14:tracePt t="24172" x="2224088" y="2878138"/>
          <p14:tracePt t="24180" x="2200275" y="2870200"/>
          <p14:tracePt t="24187" x="2168525" y="2862263"/>
          <p14:tracePt t="24196" x="2057400" y="2838450"/>
          <p14:tracePt t="24204" x="1968500" y="2782888"/>
          <p14:tracePt t="24211" x="1905000" y="2774950"/>
          <p14:tracePt t="24220" x="1825625" y="2751138"/>
          <p14:tracePt t="24228" x="1706563" y="2719388"/>
          <p14:tracePt t="24236" x="1633538" y="2687638"/>
          <p14:tracePt t="24244" x="1522413" y="2640013"/>
          <p14:tracePt t="24253" x="1466850" y="2616200"/>
          <p14:tracePt t="24260" x="1427163" y="2559050"/>
          <p14:tracePt t="24272" x="1411288" y="2543175"/>
          <p14:tracePt t="24276" x="1403350" y="2535238"/>
          <p14:tracePt t="24284" x="1395413" y="2535238"/>
          <p14:tracePt t="24291" x="1395413" y="2527300"/>
          <p14:tracePt t="24309" x="1395413" y="2511425"/>
          <p14:tracePt t="24322" x="1395413" y="2503488"/>
          <p14:tracePt t="24325" x="1403350" y="2495550"/>
          <p14:tracePt t="24333" x="1403350" y="2479675"/>
          <p14:tracePt t="24340" x="1411288" y="2471738"/>
          <p14:tracePt t="24348" x="1419225" y="2463800"/>
          <p14:tracePt t="24356" x="1419225" y="2455863"/>
          <p14:tracePt t="24364" x="1427163" y="2447925"/>
          <p14:tracePt t="24372" x="1435100" y="2432050"/>
          <p14:tracePt t="24380" x="1443038" y="2424113"/>
          <p14:tracePt t="24388" x="1450975" y="2416175"/>
          <p14:tracePt t="24404" x="1458913" y="2408238"/>
          <p14:tracePt t="24412" x="1458913" y="2400300"/>
          <p14:tracePt t="24420" x="1458913" y="2392363"/>
          <p14:tracePt t="24428" x="1466850" y="2384425"/>
          <p14:tracePt t="24444" x="1466850" y="2376488"/>
          <p14:tracePt t="24460" x="1466850" y="2368550"/>
          <p14:tracePt t="24574" x="1458913" y="2384425"/>
          <p14:tracePt t="24580" x="1450975" y="2400300"/>
          <p14:tracePt t="24588" x="1450975" y="2416175"/>
          <p14:tracePt t="24596" x="1450975" y="2463800"/>
          <p14:tracePt t="24604" x="1450975" y="2527300"/>
          <p14:tracePt t="24611" x="1450975" y="2543175"/>
          <p14:tracePt t="24620" x="1474788" y="2600325"/>
          <p14:tracePt t="24627" x="1482725" y="2600325"/>
          <p14:tracePt t="24636" x="1482725" y="2608263"/>
          <p14:tracePt t="24832" x="1482725" y="2616200"/>
          <p14:tracePt t="24838" x="1482725" y="2624138"/>
          <p14:tracePt t="24844" x="1474788" y="2624138"/>
          <p14:tracePt t="24853" x="1466850" y="2616200"/>
          <p14:tracePt t="24860" x="1458913" y="2616200"/>
          <p14:tracePt t="24868" x="1443038" y="2608263"/>
          <p14:tracePt t="24875" x="1435100" y="2600325"/>
          <p14:tracePt t="24884" x="1427163" y="2592388"/>
          <p14:tracePt t="24892" x="1403350" y="2576513"/>
          <p14:tracePt t="24900" x="1379538" y="2576513"/>
          <p14:tracePt t="24909" x="1347788" y="2559050"/>
          <p14:tracePt t="24916" x="1300163" y="2519363"/>
          <p14:tracePt t="24925" x="1266825" y="2503488"/>
          <p14:tracePt t="24932" x="1203325" y="2471738"/>
          <p14:tracePt t="24939" x="1187450" y="2455863"/>
          <p14:tracePt t="24948" x="1131888" y="2416175"/>
          <p14:tracePt t="24957" x="1116013" y="2400300"/>
          <p14:tracePt t="24964" x="1100138" y="2392363"/>
          <p14:tracePt t="24973" x="1084263" y="2376488"/>
          <p14:tracePt t="24989" x="1084263" y="2368550"/>
          <p14:tracePt t="25004" x="1084263" y="2360613"/>
          <p14:tracePt t="25012" x="1084263" y="2352675"/>
          <p14:tracePt t="25020" x="1084263" y="2344738"/>
          <p14:tracePt t="25028" x="1076325" y="2344738"/>
          <p14:tracePt t="25036" x="1076325" y="2336800"/>
          <p14:tracePt t="25052" x="1076325" y="2320925"/>
          <p14:tracePt t="25068" x="1076325" y="2312988"/>
          <p14:tracePt t="25075" x="1076325" y="2305050"/>
          <p14:tracePt t="25083" x="1068388" y="2297113"/>
          <p14:tracePt t="25092" x="1068388" y="2289175"/>
          <p14:tracePt t="25108" x="1060450" y="2281238"/>
          <p14:tracePt t="25116" x="1060450" y="2273300"/>
          <p14:tracePt t="25125" x="1060450" y="2265363"/>
          <p14:tracePt t="25180" x="1060450" y="2257425"/>
          <p14:tracePt t="25188" x="1044575" y="2249488"/>
          <p14:tracePt t="25196" x="1044575" y="2233613"/>
          <p14:tracePt t="25205" x="1028700" y="2224088"/>
          <p14:tracePt t="25211" x="1012825" y="2216150"/>
          <p14:tracePt t="25220" x="1004888" y="2200275"/>
          <p14:tracePt t="25229" x="973138" y="2184400"/>
          <p14:tracePt t="25235" x="957263" y="2152650"/>
          <p14:tracePt t="25244" x="941388" y="2144713"/>
          <p14:tracePt t="25251" x="908050" y="2128838"/>
          <p14:tracePt t="25259" x="892175" y="2120900"/>
          <p14:tracePt t="25268" x="884238" y="2120900"/>
          <p14:tracePt t="25276" x="868363" y="2112963"/>
          <p14:tracePt t="25468" x="868363" y="2105025"/>
          <p14:tracePt t="25484" x="868363" y="2097088"/>
          <p14:tracePt t="25500" x="868363" y="2089150"/>
          <p14:tracePt t="25516" x="868363" y="2081213"/>
          <p14:tracePt t="25532" x="868363" y="2073275"/>
          <p14:tracePt t="25548" x="868363" y="2065338"/>
          <p14:tracePt t="25556" x="868363" y="2057400"/>
          <p14:tracePt t="25564" x="868363" y="2049463"/>
          <p14:tracePt t="25580" x="868363" y="2041525"/>
          <p14:tracePt t="25588" x="868363" y="2033588"/>
          <p14:tracePt t="25604" x="868363" y="2025650"/>
          <p14:tracePt t="25797" x="868363" y="2033588"/>
          <p14:tracePt t="25804" x="876300" y="2041525"/>
          <p14:tracePt t="25820" x="884238" y="2057400"/>
          <p14:tracePt t="25828" x="892175" y="2081213"/>
          <p14:tracePt t="25835" x="908050" y="2089150"/>
          <p14:tracePt t="25844" x="933450" y="2105025"/>
          <p14:tracePt t="25851" x="949325" y="2112963"/>
          <p14:tracePt t="25861" x="965200" y="2136775"/>
          <p14:tracePt t="25868" x="996950" y="2144713"/>
          <p14:tracePt t="25876" x="1012825" y="2160588"/>
          <p14:tracePt t="25891" x="1052513" y="2176463"/>
          <p14:tracePt t="25892" x="1108075" y="2192338"/>
          <p14:tracePt t="25900" x="1147763" y="2200275"/>
          <p14:tracePt t="25909" x="1163638" y="2208213"/>
          <p14:tracePt t="25915" x="1171575" y="2216150"/>
          <p14:tracePt t="25924" x="1195388" y="2216150"/>
          <p14:tracePt t="25936" x="1219200" y="2241550"/>
          <p14:tracePt t="25940" x="1243013" y="2241550"/>
          <p14:tracePt t="25948" x="1250950" y="2249488"/>
          <p14:tracePt t="25957" x="1258888" y="2265363"/>
          <p14:tracePt t="25964" x="1274763" y="2265363"/>
          <p14:tracePt t="25973" x="1284288" y="2265363"/>
          <p14:tracePt t="25980" x="1292225" y="2281238"/>
          <p14:tracePt t="25988" x="1300163" y="2281238"/>
          <p14:tracePt t="25996" x="1308100" y="2289175"/>
          <p14:tracePt t="26005" x="1323975" y="2297113"/>
          <p14:tracePt t="26012" x="1331913" y="2312988"/>
          <p14:tracePt t="26021" x="1339850" y="2320925"/>
          <p14:tracePt t="26028" x="1355725" y="2336800"/>
          <p14:tracePt t="26036" x="1379538" y="2344738"/>
          <p14:tracePt t="26044" x="1395413" y="2352675"/>
          <p14:tracePt t="26051" x="1411288" y="2368550"/>
          <p14:tracePt t="26060" x="1458913" y="2376488"/>
          <p14:tracePt t="26069" x="1530350" y="2392363"/>
          <p14:tracePt t="26076" x="1570038" y="2408238"/>
          <p14:tracePt t="26088" x="1601788" y="2424113"/>
          <p14:tracePt t="26092" x="1666875" y="2439988"/>
          <p14:tracePt t="26100" x="1682750" y="2447925"/>
          <p14:tracePt t="26116" x="1698625" y="2455863"/>
          <p14:tracePt t="26124" x="1714500" y="2463800"/>
          <p14:tracePt t="26132" x="1722438" y="2463800"/>
          <p14:tracePt t="26139" x="1730375" y="2463800"/>
          <p14:tracePt t="26204" x="1738313" y="2463800"/>
          <p14:tracePt t="26211" x="1762125" y="2487613"/>
          <p14:tracePt t="26220" x="1778000" y="2487613"/>
          <p14:tracePt t="26228" x="1785938" y="2487613"/>
          <p14:tracePt t="26240" x="1833563" y="2503488"/>
          <p14:tracePt t="26244" x="1873250" y="2511425"/>
          <p14:tracePt t="26252" x="1889125" y="2519363"/>
          <p14:tracePt t="26260" x="1936750" y="2519363"/>
          <p14:tracePt t="26267" x="1968500" y="2519363"/>
          <p14:tracePt t="26276" x="1984375" y="2519363"/>
          <p14:tracePt t="26284" x="2000250" y="2519363"/>
          <p14:tracePt t="26300" x="2008188" y="2519363"/>
          <p14:tracePt t="26517" x="2000250" y="2519363"/>
          <p14:tracePt t="26573" x="2000250" y="2527300"/>
          <p14:tracePt t="26998" x="2008188" y="2527300"/>
          <p14:tracePt t="27007" x="2017713" y="2511425"/>
          <p14:tracePt t="27012" x="2041525" y="2503488"/>
          <p14:tracePt t="27020" x="2057400" y="2495550"/>
          <p14:tracePt t="27028" x="2081213" y="2479675"/>
          <p14:tracePt t="27036" x="2120900" y="2471738"/>
          <p14:tracePt t="27044" x="2136775" y="2455863"/>
          <p14:tracePt t="27051" x="2208213" y="2447925"/>
          <p14:tracePt t="27059" x="2224088" y="2439988"/>
          <p14:tracePt t="27067" x="2247900" y="2439988"/>
          <p14:tracePt t="27084" x="2255838" y="2432050"/>
          <p14:tracePt t="27211" x="2263775" y="2432050"/>
          <p14:tracePt t="27220" x="2271713" y="2432050"/>
          <p14:tracePt t="27228" x="2279650" y="2432050"/>
          <p14:tracePt t="27236" x="2287588" y="2432050"/>
          <p14:tracePt t="27244" x="2295525" y="2432050"/>
          <p14:tracePt t="27252" x="2311400" y="2432050"/>
          <p14:tracePt t="27267" x="2319338" y="2432050"/>
          <p14:tracePt t="27276" x="2335213" y="2432050"/>
          <p14:tracePt t="27292" x="2343150" y="2432050"/>
          <p14:tracePt t="27308" x="2359025" y="2432050"/>
          <p14:tracePt t="27315" x="2359025" y="2439988"/>
          <p14:tracePt t="27324" x="2366963" y="2439988"/>
          <p14:tracePt t="27349" x="2374900" y="2439988"/>
          <p14:tracePt t="27404" x="2374900" y="2447925"/>
          <p14:tracePt t="27420" x="2374900" y="2455863"/>
          <p14:tracePt t="27428" x="2374900" y="2463800"/>
          <p14:tracePt t="27444" x="2366963" y="2479675"/>
          <p14:tracePt t="27452" x="2366963" y="2487613"/>
          <p14:tracePt t="27460" x="2359025" y="2495550"/>
          <p14:tracePt t="27468" x="2351088" y="2503488"/>
          <p14:tracePt t="27475" x="2351088" y="2511425"/>
          <p14:tracePt t="27484" x="2343150" y="2519363"/>
          <p14:tracePt t="27492" x="2335213" y="2519363"/>
          <p14:tracePt t="27500" x="2335213" y="2527300"/>
          <p14:tracePt t="27508" x="2327275" y="2527300"/>
          <p14:tracePt t="27523" x="2327275" y="2535238"/>
          <p14:tracePt t="27557" x="2327275" y="2543175"/>
          <p14:tracePt t="27663" x="2335213" y="2543175"/>
          <p14:tracePt t="27676" x="2359025" y="2535238"/>
          <p14:tracePt t="27684" x="2366963" y="2527300"/>
          <p14:tracePt t="27692" x="2384425" y="2511425"/>
          <p14:tracePt t="27700" x="2439988" y="2495550"/>
          <p14:tracePt t="27708" x="2447925" y="2495550"/>
          <p14:tracePt t="27717" x="2487613" y="2487613"/>
          <p14:tracePt t="27724" x="2511425" y="2479675"/>
          <p14:tracePt t="27732" x="2551113" y="2471738"/>
          <p14:tracePt t="27740" x="2559050" y="2471738"/>
          <p14:tracePt t="27748" x="2566988" y="2463800"/>
          <p14:tracePt t="27756" x="2574925" y="2463800"/>
          <p14:tracePt t="27780" x="2582863" y="2463800"/>
          <p14:tracePt t="27804" x="2590800" y="2463800"/>
          <p14:tracePt t="27812" x="2590800" y="2455863"/>
          <p14:tracePt t="27828" x="2598738" y="2455863"/>
          <p14:tracePt t="28005" x="2598738" y="2479675"/>
          <p14:tracePt t="28012" x="2606675" y="2495550"/>
          <p14:tracePt t="28020" x="2614613" y="2511425"/>
          <p14:tracePt t="28028" x="2614613" y="2535238"/>
          <p14:tracePt t="28036" x="2622550" y="2551113"/>
          <p14:tracePt t="28044" x="2622550" y="2566988"/>
          <p14:tracePt t="28052" x="2630488" y="2592388"/>
          <p14:tracePt t="28060" x="2630488" y="2608263"/>
          <p14:tracePt t="28068" x="2630488" y="2616200"/>
          <p14:tracePt t="28076" x="2638425" y="2624138"/>
          <p14:tracePt t="28091" x="2638425" y="2632075"/>
          <p14:tracePt t="29470" x="2630488" y="2616200"/>
          <p14:tracePt t="29479" x="2622550" y="2616200"/>
          <p14:tracePt t="29484" x="2598738" y="2600325"/>
          <p14:tracePt t="29492" x="2582863" y="2576513"/>
          <p14:tracePt t="29501" x="2535238" y="2551113"/>
          <p14:tracePt t="29508" x="2511425" y="2535238"/>
          <p14:tracePt t="29515" x="2439988" y="2503488"/>
          <p14:tracePt t="29524" x="2366963" y="2487613"/>
          <p14:tracePt t="29532" x="2311400" y="2471738"/>
          <p14:tracePt t="29540" x="2271713" y="2455863"/>
          <p14:tracePt t="29547" x="2255838" y="2447925"/>
          <p14:tracePt t="29556" x="2232025" y="2439988"/>
          <p14:tracePt t="29564" x="2224088" y="2439988"/>
          <p14:tracePt t="29645" x="2216150" y="2447925"/>
          <p14:tracePt t="29652" x="2200275" y="2447925"/>
          <p14:tracePt t="29661" x="2192338" y="2455863"/>
          <p14:tracePt t="29668" x="2176463" y="2455863"/>
          <p14:tracePt t="29676" x="2136775" y="2471738"/>
          <p14:tracePt t="29684" x="2105025" y="2471738"/>
          <p14:tracePt t="29692" x="2089150" y="2479675"/>
          <p14:tracePt t="29700" x="2073275" y="2479675"/>
          <p14:tracePt t="29708" x="2065338" y="2495550"/>
          <p14:tracePt t="29716" x="2049463" y="2495550"/>
          <p14:tracePt t="29723" x="2041525" y="2503488"/>
          <p14:tracePt t="29732" x="2033588" y="2511425"/>
          <p14:tracePt t="29740" x="2025650" y="2519363"/>
          <p14:tracePt t="29748" x="2025650" y="2535238"/>
          <p14:tracePt t="29756" x="2017713" y="2543175"/>
          <p14:tracePt t="29764" x="2008188" y="2543175"/>
          <p14:tracePt t="29772" x="2000250" y="2543175"/>
          <p14:tracePt t="29780" x="1992313" y="2551113"/>
          <p14:tracePt t="29804" x="1992313" y="2559050"/>
          <p14:tracePt t="29812" x="1984375" y="2559050"/>
          <p14:tracePt t="29820" x="1984375" y="2584450"/>
          <p14:tracePt t="29828" x="1984375" y="2592388"/>
          <p14:tracePt t="29844" x="1984375" y="2600325"/>
          <p14:tracePt t="29861" x="1984375" y="2608263"/>
          <p14:tracePt t="29897" x="1984375" y="2616200"/>
          <p14:tracePt t="29908" x="1984375" y="2624138"/>
          <p14:tracePt t="29916" x="1984375" y="2632075"/>
          <p14:tracePt t="29923" x="2000250" y="2640013"/>
          <p14:tracePt t="29932" x="2017713" y="2647950"/>
          <p14:tracePt t="29940" x="2057400" y="2663825"/>
          <p14:tracePt t="29947" x="2081213" y="2671763"/>
          <p14:tracePt t="29956" x="2184400" y="2735263"/>
          <p14:tracePt t="29963" x="2263775" y="2743200"/>
          <p14:tracePt t="29972" x="2343150" y="2767013"/>
          <p14:tracePt t="29979" x="2416175" y="2774950"/>
          <p14:tracePt t="29988" x="2455863" y="2782888"/>
          <p14:tracePt t="29996" x="2543175" y="2790825"/>
          <p14:tracePt t="30004" x="2559050" y="2790825"/>
          <p14:tracePt t="30013" x="2598738" y="2790825"/>
          <p14:tracePt t="30020" x="2614613" y="2782888"/>
          <p14:tracePt t="30027" x="2622550" y="2774950"/>
          <p14:tracePt t="30044" x="2622550" y="2767013"/>
          <p14:tracePt t="30052" x="2622550" y="2759075"/>
          <p14:tracePt t="30061" x="2630488" y="2751138"/>
          <p14:tracePt t="30068" x="2630488" y="2743200"/>
          <p14:tracePt t="30084" x="2630488" y="2727325"/>
          <p14:tracePt t="30092" x="2630488" y="2719388"/>
          <p14:tracePt t="30099" x="2630488" y="2711450"/>
          <p14:tracePt t="30116" x="2630488" y="2703513"/>
          <p14:tracePt t="30140" x="2630488" y="2695575"/>
          <p14:tracePt t="30164" x="2630488" y="2687638"/>
          <p14:tracePt t="30179" x="2622550" y="2679700"/>
          <p14:tracePt t="30188" x="2606675" y="2671763"/>
          <p14:tracePt t="30196" x="2582863" y="2655888"/>
          <p14:tracePt t="30204" x="2487613" y="2647950"/>
          <p14:tracePt t="30213" x="2424113" y="2632075"/>
          <p14:tracePt t="30220" x="2311400" y="2624138"/>
          <p14:tracePt t="30227" x="2224088" y="2616200"/>
          <p14:tracePt t="30236" x="2160588" y="2616200"/>
          <p14:tracePt t="30244" x="2089150" y="2608263"/>
          <p14:tracePt t="30252" x="2033588" y="2600325"/>
          <p14:tracePt t="30261" x="1936750" y="2600325"/>
          <p14:tracePt t="30268" x="1897063" y="2592388"/>
          <p14:tracePt t="30277" x="1889125" y="2592388"/>
          <p14:tracePt t="30284" x="1881188" y="2592388"/>
          <p14:tracePt t="30317" x="1873250" y="2592388"/>
          <p14:tracePt t="30323" x="1873250" y="2600325"/>
          <p14:tracePt t="30331" x="1865313" y="2600325"/>
          <p14:tracePt t="30340" x="1857375" y="2608263"/>
          <p14:tracePt t="30348" x="1841500" y="2624138"/>
          <p14:tracePt t="30356" x="1825625" y="2647950"/>
          <p14:tracePt t="30364" x="1809750" y="2663825"/>
          <p14:tracePt t="30372" x="1785938" y="2679700"/>
          <p14:tracePt t="30380" x="1785938" y="2687638"/>
          <p14:tracePt t="30388" x="1770063" y="2703513"/>
          <p14:tracePt t="30396" x="1762125" y="2719388"/>
          <p14:tracePt t="30404" x="1762125" y="2727325"/>
          <p14:tracePt t="30413" x="1746250" y="2743200"/>
          <p14:tracePt t="30427" x="1746250" y="2751138"/>
          <p14:tracePt t="30444" x="1746250" y="2759075"/>
          <p14:tracePt t="30452" x="1746250" y="2767013"/>
          <p14:tracePt t="30461" x="1746250" y="2774950"/>
          <p14:tracePt t="30468" x="1746250" y="2782888"/>
          <p14:tracePt t="30476" x="1746250" y="2790825"/>
          <p14:tracePt t="30484" x="1754188" y="2798763"/>
          <p14:tracePt t="30493" x="1762125" y="2798763"/>
          <p14:tracePt t="30500" x="1770063" y="2806700"/>
          <p14:tracePt t="30508" x="1778000" y="2814638"/>
          <p14:tracePt t="30516" x="1833563" y="2814638"/>
          <p14:tracePt t="30524" x="1849438" y="2814638"/>
          <p14:tracePt t="30532" x="1936750" y="2814638"/>
          <p14:tracePt t="30539" x="1992313" y="2814638"/>
          <p14:tracePt t="30548" x="2057400" y="2806700"/>
          <p14:tracePt t="30556" x="2136775" y="2782888"/>
          <p14:tracePt t="30564" x="2224088" y="2767013"/>
          <p14:tracePt t="30572" x="2255838" y="2759075"/>
          <p14:tracePt t="30580" x="2303463" y="2743200"/>
          <p14:tracePt t="30589" x="2311400" y="2727325"/>
          <p14:tracePt t="30596" x="2319338" y="2719388"/>
          <p14:tracePt t="30604" x="2319338" y="2711450"/>
          <p14:tracePt t="30644" x="2319338" y="2703513"/>
          <p14:tracePt t="30676" x="2311400" y="2703513"/>
          <p14:tracePt t="30684" x="2303463" y="2703513"/>
          <p14:tracePt t="30700" x="2287588" y="2703513"/>
          <p14:tracePt t="30709" x="2279650" y="2703513"/>
          <p14:tracePt t="30716" x="2271713" y="2703513"/>
          <p14:tracePt t="30724" x="2255838" y="2711450"/>
          <p14:tracePt t="30732" x="2255838" y="2719388"/>
          <p14:tracePt t="30740" x="2247900" y="2719388"/>
          <p14:tracePt t="30748" x="2239963" y="2727325"/>
          <p14:tracePt t="30764" x="2239963" y="2735263"/>
          <p14:tracePt t="30804" x="2239963" y="2743200"/>
          <p14:tracePt t="30828" x="2239963" y="2751138"/>
          <p14:tracePt t="30843" x="2247900" y="2759075"/>
          <p14:tracePt t="30852" x="2255838" y="2759075"/>
          <p14:tracePt t="30860" x="2255838" y="2767013"/>
          <p14:tracePt t="30916" x="2263775" y="2767013"/>
          <p14:tracePt t="31172" x="2271713" y="2767013"/>
          <p14:tracePt t="31804" x="2271713" y="2759075"/>
          <p14:tracePt t="31811" x="2271713" y="2751138"/>
          <p14:tracePt t="31836" x="2271713" y="2743200"/>
          <p14:tracePt t="31852" x="2279650" y="2743200"/>
          <p14:tracePt t="31860" x="2279650" y="2727325"/>
          <p14:tracePt t="31879" x="2279650" y="2719388"/>
          <p14:tracePt t="31883" x="2279650" y="2711450"/>
          <p14:tracePt t="31892" x="2279650" y="2703513"/>
          <p14:tracePt t="31901" x="2279650" y="2695575"/>
          <p14:tracePt t="31907" x="2279650" y="2687638"/>
          <p14:tracePt t="31916" x="2271713" y="2679700"/>
          <p14:tracePt t="31924" x="2271713" y="2671763"/>
          <p14:tracePt t="31932" x="2271713" y="2663825"/>
          <p14:tracePt t="31936" x="2271713" y="2655888"/>
          <p14:tracePt t="31945" x="2263775" y="2655888"/>
          <p14:tracePt t="31952" x="2263775" y="2647950"/>
          <p14:tracePt t="32108" x="2255838" y="2647950"/>
          <p14:tracePt t="32116" x="2247900" y="2647950"/>
          <p14:tracePt t="32124" x="2239963" y="2647950"/>
          <p14:tracePt t="32133" x="2216150" y="2647950"/>
          <p14:tracePt t="32141" x="2200275" y="2640013"/>
          <p14:tracePt t="32152" x="2192338" y="2640013"/>
          <p14:tracePt t="32156" x="2176463" y="2640013"/>
          <p14:tracePt t="32165" x="2160588" y="2624138"/>
          <p14:tracePt t="32172" x="2160588" y="2616200"/>
          <p14:tracePt t="32183" x="2136775" y="2616200"/>
          <p14:tracePt t="32189" x="2136775" y="2608263"/>
          <p14:tracePt t="32196" x="2128838" y="2608263"/>
          <p14:tracePt t="32213" x="2120900" y="2592388"/>
          <p14:tracePt t="32228" x="2112963" y="2592388"/>
          <p14:tracePt t="32236" x="2112963" y="2584450"/>
          <p14:tracePt t="32243" x="2112963" y="2576513"/>
          <p14:tracePt t="32254" x="2105025" y="2559050"/>
          <p14:tracePt t="32260" x="2089150" y="2535238"/>
          <p14:tracePt t="32268" x="2089150" y="2527300"/>
          <p14:tracePt t="32275" x="2073275" y="2511425"/>
          <p14:tracePt t="32284" x="2065338" y="2503488"/>
          <p14:tracePt t="32292" x="2057400" y="2495550"/>
          <p14:tracePt t="32308" x="2049463" y="2495550"/>
          <p14:tracePt t="32376" x="2041525" y="2503488"/>
          <p14:tracePt t="32392" x="2033588" y="2511425"/>
          <p14:tracePt t="32400" x="2033588" y="2519363"/>
          <p14:tracePt t="32420" x="2033588" y="2527300"/>
          <p14:tracePt t="32436" x="2025650" y="2527300"/>
          <p14:tracePt t="32457" x="2025650" y="2535238"/>
          <p14:tracePt t="32718" x="2017713" y="2535238"/>
          <p14:tracePt t="33526" x="2017713" y="2543175"/>
          <p14:tracePt t="33540" x="2008188" y="2559050"/>
          <p14:tracePt t="33556" x="2008188" y="2576513"/>
          <p14:tracePt t="33564" x="2008188" y="2592388"/>
          <p14:tracePt t="33572" x="2008188" y="2600325"/>
          <p14:tracePt t="33580" x="2008188" y="2608263"/>
          <p14:tracePt t="33588" x="2008188" y="2624138"/>
          <p14:tracePt t="33601" x="2008188" y="2632075"/>
          <p14:tracePt t="33608" x="2000250" y="2640013"/>
          <p14:tracePt t="33617" x="2000250" y="2647950"/>
          <p14:tracePt t="33624" x="1992313" y="2647950"/>
          <p14:tracePt t="33652" x="1992313" y="2655888"/>
          <p14:tracePt t="33667" x="1984375" y="2655888"/>
          <p14:tracePt t="33949" x="2008188" y="2655888"/>
          <p14:tracePt t="33957" x="2025650" y="2663825"/>
          <p14:tracePt t="33964" x="2089150" y="2663825"/>
          <p14:tracePt t="33972" x="2097088" y="2663825"/>
          <p14:tracePt t="33976" x="2105025" y="2663825"/>
          <p14:tracePt t="33984" x="2112963" y="2663825"/>
          <p14:tracePt t="34059" x="2120900" y="2671763"/>
          <p14:tracePt t="34072" x="2136775" y="2679700"/>
          <p14:tracePt t="34088" x="2136775" y="2687638"/>
          <p14:tracePt t="34124" x="2128838" y="2695575"/>
          <p14:tracePt t="34132" x="2120900" y="2695575"/>
          <p14:tracePt t="34140" x="2112963" y="2695575"/>
          <p14:tracePt t="34149" x="2105025" y="2695575"/>
          <p14:tracePt t="34152" x="2097088" y="2687638"/>
          <p14:tracePt t="34200" x="2089150" y="2687638"/>
          <p14:tracePt t="34228" x="2081213" y="2687638"/>
          <p14:tracePt t="34236" x="2073275" y="2687638"/>
          <p14:tracePt t="34244" x="2065338" y="2679700"/>
          <p14:tracePt t="34251" x="2057400" y="2679700"/>
          <p14:tracePt t="34260" x="2049463" y="2671763"/>
          <p14:tracePt t="34272" x="2041525" y="2671763"/>
          <p14:tracePt t="34280" x="2041525" y="2663825"/>
          <p14:tracePt t="34664" x="2049463" y="2647950"/>
          <p14:tracePt t="34671" x="2057400" y="2647950"/>
          <p14:tracePt t="34685" x="2081213" y="2632075"/>
          <p14:tracePt t="34689" x="2097088" y="2624138"/>
          <p14:tracePt t="34696" x="2112963" y="2624138"/>
          <p14:tracePt t="34704" x="2136775" y="2624138"/>
          <p14:tracePt t="34716" x="2152650" y="2616200"/>
          <p14:tracePt t="34732" x="2160588" y="2616200"/>
          <p14:tracePt t="34872" x="2168525" y="2624138"/>
          <p14:tracePt t="34880" x="2176463" y="2640013"/>
          <p14:tracePt t="34888" x="2184400" y="2640013"/>
          <p14:tracePt t="34896" x="2192338" y="2655888"/>
          <p14:tracePt t="34904" x="2200275" y="2655888"/>
          <p14:tracePt t="34914" x="2216150" y="2663825"/>
          <p14:tracePt t="34923" x="2224088" y="2679700"/>
          <p14:tracePt t="34932" x="2239963" y="2687638"/>
          <p14:tracePt t="34940" x="2239963" y="2695575"/>
          <p14:tracePt t="35003" x="2247900" y="2695575"/>
          <p14:tracePt t="35233" x="2255838" y="2695575"/>
          <p14:tracePt t="35250" x="2271713" y="2687638"/>
          <p14:tracePt t="35264" x="2287588" y="2671763"/>
          <p14:tracePt t="35272" x="2303463" y="2663825"/>
          <p14:tracePt t="35281" x="2311400" y="2624138"/>
          <p14:tracePt t="35293" x="2335213" y="2616200"/>
          <p14:tracePt t="35301" x="2351088" y="2600325"/>
          <p14:tracePt t="35303" x="2374900" y="2592388"/>
          <p14:tracePt t="35316" x="2384425" y="2576513"/>
          <p14:tracePt t="35324" x="2400300" y="2566988"/>
          <p14:tracePt t="35331" x="2400300" y="2559050"/>
          <p14:tracePt t="35335" x="2416175" y="2559050"/>
          <p14:tracePt t="35343" x="2416175" y="2551113"/>
          <p14:tracePt t="35351" x="2424113" y="2551113"/>
          <p14:tracePt t="35359" x="2424113" y="2543175"/>
          <p14:tracePt t="35388" x="2432050" y="2543175"/>
          <p14:tracePt t="35472" x="2439988" y="2543175"/>
          <p14:tracePt t="35500" x="2439988" y="2535238"/>
          <p14:tracePt t="35508" x="2447925" y="2535238"/>
          <p14:tracePt t="35516" x="2447925" y="2527300"/>
          <p14:tracePt t="35519" x="2447925" y="2519363"/>
          <p14:tracePt t="35528" x="2455863" y="2519363"/>
          <p14:tracePt t="35544" x="2463800" y="2519363"/>
          <p14:tracePt t="35559" x="2471738" y="2511425"/>
          <p14:tracePt t="35568" x="2479675" y="2511425"/>
          <p14:tracePt t="35575" x="2479675" y="2503488"/>
          <p14:tracePt t="35584" x="2487613" y="2503488"/>
          <p14:tracePt t="35604" x="2495550" y="2495550"/>
          <p14:tracePt t="35624" x="2503488" y="2495550"/>
          <p14:tracePt t="35632" x="2503488" y="2487613"/>
          <p14:tracePt t="35640" x="2511425" y="2479675"/>
          <p14:tracePt t="35668" x="2511425" y="2471738"/>
          <p14:tracePt t="35676" x="2519363" y="2463800"/>
          <p14:tracePt t="35728" x="2527300" y="2463800"/>
          <p14:tracePt t="35736" x="2527300" y="2455863"/>
          <p14:tracePt t="35797" x="2535238" y="2455863"/>
          <p14:tracePt t="35808" x="2543175" y="2455863"/>
          <p14:tracePt t="35840" x="2543175" y="2463800"/>
          <p14:tracePt t="35848" x="2559050" y="2463800"/>
          <p14:tracePt t="35856" x="2559050" y="2479675"/>
          <p14:tracePt t="35864" x="2574925" y="2479675"/>
          <p14:tracePt t="35871" x="2574925" y="2487613"/>
          <p14:tracePt t="35892" x="2598738" y="2495550"/>
          <p14:tracePt t="35905" x="2598738" y="2503488"/>
          <p14:tracePt t="35928" x="2606675" y="2511425"/>
          <p14:tracePt t="35940" x="2606675" y="2519363"/>
          <p14:tracePt t="35960" x="2614613" y="2527300"/>
          <p14:tracePt t="35976" x="2614613" y="2535238"/>
          <p14:tracePt t="35984" x="2614613" y="2543175"/>
          <p14:tracePt t="35991" x="2614613" y="2551113"/>
          <p14:tracePt t="36016" x="2614613" y="2559050"/>
          <p14:tracePt t="36031" x="2614613" y="2566988"/>
          <p14:tracePt t="36044" x="2614613" y="2576513"/>
          <p14:tracePt t="36052" x="2614613" y="2584450"/>
          <p14:tracePt t="36059" x="2614613" y="2592388"/>
          <p14:tracePt t="36076" x="2614613" y="2600325"/>
          <p14:tracePt t="36080" x="2614613" y="2608263"/>
          <p14:tracePt t="36091" x="2614613" y="2616200"/>
          <p14:tracePt t="36096" x="2614613" y="2624138"/>
          <p14:tracePt t="36104" x="2614613" y="2632075"/>
          <p14:tracePt t="36112" x="2614613" y="2647950"/>
          <p14:tracePt t="36120" x="2614613" y="2655888"/>
          <p14:tracePt t="36128" x="2614613" y="2663825"/>
          <p14:tracePt t="36136" x="2614613" y="2671763"/>
          <p14:tracePt t="36144" x="2614613" y="2679700"/>
          <p14:tracePt t="36151" x="2614613" y="2687638"/>
          <p14:tracePt t="36160" x="2606675" y="2695575"/>
          <p14:tracePt t="36180" x="2606675" y="2703513"/>
          <p14:tracePt t="36306" x="2606675" y="2695575"/>
          <p14:tracePt t="36312" x="2606675" y="2679700"/>
          <p14:tracePt t="36321" x="2606675" y="2671763"/>
          <p14:tracePt t="36332" x="2606675" y="2647950"/>
          <p14:tracePt t="36340" x="2606675" y="2640013"/>
          <p14:tracePt t="36344" x="2606675" y="2624138"/>
          <p14:tracePt t="36351" x="2606675" y="2616200"/>
          <p14:tracePt t="36360" x="2606675" y="2608263"/>
          <p14:tracePt t="36368" x="2606675" y="2600325"/>
          <p14:tracePt t="37374" x="2559050" y="2584450"/>
          <p14:tracePt t="37379" x="2495550" y="2584450"/>
          <p14:tracePt t="37385" x="2392363" y="2576513"/>
          <p14:tracePt t="37392" x="2303463" y="2576513"/>
          <p14:tracePt t="37400" x="2208213" y="2576513"/>
          <p14:tracePt t="37407" x="2136775" y="2576513"/>
          <p14:tracePt t="37416" x="2017713" y="2576513"/>
          <p14:tracePt t="37424" x="2000250" y="2576513"/>
          <p14:tracePt t="37431" x="1984375" y="2576513"/>
          <p14:tracePt t="37439" x="1960563" y="2576513"/>
          <p14:tracePt t="37448" x="1952625" y="2576513"/>
          <p14:tracePt t="37496" x="1944688" y="2576513"/>
          <p14:tracePt t="37504" x="1928813" y="2584450"/>
          <p14:tracePt t="37512" x="1920875" y="2592388"/>
          <p14:tracePt t="37521" x="1905000" y="2608263"/>
          <p14:tracePt t="37528" x="1881188" y="2616200"/>
          <p14:tracePt t="37537" x="1865313" y="2632075"/>
          <p14:tracePt t="37544" x="1857375" y="2640013"/>
          <p14:tracePt t="37552" x="1825625" y="2647950"/>
          <p14:tracePt t="37560" x="1817688" y="2655888"/>
          <p14:tracePt t="37576" x="1801813" y="2663825"/>
          <p14:tracePt t="37584" x="1793875" y="2671763"/>
          <p14:tracePt t="37600" x="1785938" y="2671763"/>
          <p14:tracePt t="37688" x="1793875" y="2663825"/>
          <p14:tracePt t="37696" x="1817688" y="2647950"/>
          <p14:tracePt t="37704" x="1857375" y="2632075"/>
          <p14:tracePt t="37712" x="1960563" y="2624138"/>
          <p14:tracePt t="37721" x="2081213" y="2616200"/>
          <p14:tracePt t="37728" x="2176463" y="2616200"/>
          <p14:tracePt t="37736" x="2303463" y="2616200"/>
          <p14:tracePt t="37744" x="2455863" y="2616200"/>
          <p14:tracePt t="37751" x="2606675" y="2616200"/>
          <p14:tracePt t="37760" x="2741613" y="2616200"/>
          <p14:tracePt t="37768" x="2767013" y="2616200"/>
          <p14:tracePt t="37776" x="2798763" y="2616200"/>
          <p14:tracePt t="37792" x="2806700" y="2616200"/>
          <p14:tracePt t="37929" x="2798763" y="2616200"/>
          <p14:tracePt t="37936" x="2790825" y="2616200"/>
          <p14:tracePt t="37944" x="2767013" y="2616200"/>
          <p14:tracePt t="37952" x="2733675" y="2616200"/>
          <p14:tracePt t="37960" x="2693988" y="2616200"/>
          <p14:tracePt t="37968" x="2606675" y="2632075"/>
          <p14:tracePt t="37976" x="2574925" y="2632075"/>
          <p14:tracePt t="37984" x="2463800" y="2632075"/>
          <p14:tracePt t="37992" x="2384425" y="2640013"/>
          <p14:tracePt t="38000" x="2319338" y="2640013"/>
          <p14:tracePt t="38008" x="2271713" y="2640013"/>
          <p14:tracePt t="38016" x="2247900" y="2640013"/>
          <p14:tracePt t="38024" x="2239963" y="2640013"/>
          <p14:tracePt t="38032" x="2232025" y="2640013"/>
          <p14:tracePt t="38064" x="2224088" y="2640013"/>
          <p14:tracePt t="38080" x="2216150" y="2640013"/>
          <p14:tracePt t="38096" x="2200275" y="2647950"/>
          <p14:tracePt t="38104" x="2192338" y="2647950"/>
          <p14:tracePt t="38112" x="2184400" y="2647950"/>
          <p14:tracePt t="38121" x="2168525" y="2647950"/>
          <p14:tracePt t="38504" x="2160588" y="2647950"/>
          <p14:tracePt t="38512" x="2152650" y="2647950"/>
          <p14:tracePt t="38521" x="2144713" y="2647950"/>
          <p14:tracePt t="38528" x="2128838" y="2647950"/>
          <p14:tracePt t="38544" x="2120900" y="2647950"/>
          <p14:tracePt t="38561" x="2112963" y="2647950"/>
          <p14:tracePt t="38577" x="2105025" y="2647950"/>
          <p14:tracePt t="38593" x="2097088" y="2655888"/>
          <p14:tracePt t="38600" x="2089150" y="2663825"/>
          <p14:tracePt t="38616" x="2089150" y="2671763"/>
          <p14:tracePt t="38624" x="2089150" y="2679700"/>
          <p14:tracePt t="38632" x="2089150" y="2687638"/>
          <p14:tracePt t="38640" x="2089150" y="2695575"/>
          <p14:tracePt t="38648" x="2089150" y="2711450"/>
          <p14:tracePt t="38656" x="2089150" y="2719388"/>
          <p14:tracePt t="38664" x="2089150" y="2727325"/>
          <p14:tracePt t="38672" x="2089150" y="2735263"/>
          <p14:tracePt t="38679" x="2089150" y="2751138"/>
          <p14:tracePt t="38687" x="2097088" y="2759075"/>
          <p14:tracePt t="38696" x="2112963" y="2774950"/>
          <p14:tracePt t="38705" x="2120900" y="2774950"/>
          <p14:tracePt t="38713" x="2128838" y="2774950"/>
          <p14:tracePt t="38720" x="2144713" y="2774950"/>
          <p14:tracePt t="38729" x="2152650" y="2774950"/>
          <p14:tracePt t="38735" x="2160588" y="2774950"/>
          <p14:tracePt t="38743" x="2176463" y="2774950"/>
          <p14:tracePt t="38752" x="2224088" y="2774950"/>
          <p14:tracePt t="38760" x="2224088" y="2767013"/>
          <p14:tracePt t="38768" x="2263775" y="2743200"/>
          <p14:tracePt t="38777" x="2263775" y="2735263"/>
          <p14:tracePt t="38783" x="2271713" y="2719388"/>
          <p14:tracePt t="38792" x="2279650" y="2711450"/>
          <p14:tracePt t="38800" x="2287588" y="2703513"/>
          <p14:tracePt t="38808" x="2287588" y="2679700"/>
          <p14:tracePt t="38820" x="2303463" y="2655888"/>
          <p14:tracePt t="38823" x="2303463" y="2647950"/>
          <p14:tracePt t="38832" x="2303463" y="2640013"/>
          <p14:tracePt t="38840" x="2303463" y="2632075"/>
          <p14:tracePt t="38848" x="2303463" y="2624138"/>
          <p14:tracePt t="38864" x="2287588" y="2616200"/>
          <p14:tracePt t="38880" x="2255838" y="2616200"/>
          <p14:tracePt t="38888" x="2239963" y="2616200"/>
          <p14:tracePt t="38896" x="2200275" y="2632075"/>
          <p14:tracePt t="38904" x="2112963" y="2640013"/>
          <p14:tracePt t="38912" x="2049463" y="2647950"/>
          <p14:tracePt t="38920" x="2000250" y="2655888"/>
          <p14:tracePt t="38929" x="1912938" y="2679700"/>
          <p14:tracePt t="38936" x="1912938" y="2703513"/>
          <p14:tracePt t="38943" x="1897063" y="2703513"/>
          <p14:tracePt t="38952" x="1897063" y="2711450"/>
          <p14:tracePt t="39041" x="1905000" y="2711450"/>
          <p14:tracePt t="39344" x="1905000" y="2703513"/>
          <p14:tracePt t="39352" x="1912938" y="2703513"/>
          <p14:tracePt t="39360" x="1912938" y="2695575"/>
          <p14:tracePt t="39368" x="1920875" y="2695575"/>
          <p14:tracePt t="39377" x="1936750" y="2695575"/>
          <p14:tracePt t="39384" x="1936750" y="2687638"/>
          <p14:tracePt t="39392" x="1952625" y="2687638"/>
          <p14:tracePt t="39403" x="1960563" y="2679700"/>
          <p14:tracePt t="39416" x="1976438" y="2679700"/>
          <p14:tracePt t="39427" x="1976438" y="2671763"/>
          <p14:tracePt t="39432" x="1984375" y="2671763"/>
          <p14:tracePt t="39648" x="1992313" y="2671763"/>
          <p14:tracePt t="39665" x="1992313" y="2663825"/>
          <p14:tracePt t="39793" x="1976438" y="2663825"/>
          <p14:tracePt t="39801" x="1952625" y="2655888"/>
          <p14:tracePt t="39808" x="1920875" y="2655888"/>
          <p14:tracePt t="39816" x="1881188" y="2647950"/>
          <p14:tracePt t="39823" x="1825625" y="2647950"/>
          <p14:tracePt t="39832" x="1762125" y="2640013"/>
          <p14:tracePt t="39840" x="1714500" y="2640013"/>
          <p14:tracePt t="39848" x="1666875" y="2640013"/>
          <p14:tracePt t="39856" x="1651000" y="2640013"/>
          <p14:tracePt t="39871" x="1641475" y="2640013"/>
          <p14:tracePt t="39928" x="1641475" y="2647950"/>
          <p14:tracePt t="39944" x="1633538" y="2647950"/>
          <p14:tracePt t="39952" x="1633538" y="2655888"/>
          <p14:tracePt t="39960" x="1633538" y="2663825"/>
          <p14:tracePt t="39976" x="1633538" y="2671763"/>
          <p14:tracePt t="39984" x="1633538" y="2679700"/>
          <p14:tracePt t="40000" x="1625600" y="2687638"/>
          <p14:tracePt t="40008" x="1625600" y="2703513"/>
          <p14:tracePt t="40016" x="1609725" y="2711450"/>
          <p14:tracePt t="40024" x="1585913" y="2735263"/>
          <p14:tracePt t="40032" x="1570038" y="2743200"/>
          <p14:tracePt t="40040" x="1546225" y="2767013"/>
          <p14:tracePt t="40048" x="1458913" y="2814638"/>
          <p14:tracePt t="40061" x="1395413" y="2846388"/>
          <p14:tracePt t="40067" x="1379538" y="2854325"/>
          <p14:tracePt t="40072" x="1300163" y="2870200"/>
          <p14:tracePt t="40080" x="1266825" y="2886075"/>
          <p14:tracePt t="40087" x="1243013" y="2894013"/>
          <p14:tracePt t="40096" x="1235075" y="2894013"/>
          <p14:tracePt t="40104" x="1219200" y="2901950"/>
          <p14:tracePt t="40112" x="1203325" y="2901950"/>
          <p14:tracePt t="40120" x="1195388" y="2901950"/>
          <p14:tracePt t="40144" x="1187450" y="2901950"/>
          <p14:tracePt t="40152" x="1179513" y="2901950"/>
          <p14:tracePt t="40160" x="1171575" y="2901950"/>
          <p14:tracePt t="40168" x="1163638" y="2894013"/>
          <p14:tracePt t="40176" x="1139825" y="2886075"/>
          <p14:tracePt t="40184" x="1123950" y="2878138"/>
          <p14:tracePt t="40192" x="1108075" y="2878138"/>
          <p14:tracePt t="40200" x="1100138" y="2862263"/>
          <p14:tracePt t="40208" x="1092200" y="2854325"/>
          <p14:tracePt t="40216" x="1076325" y="2846388"/>
          <p14:tracePt t="40223" x="1068388" y="2846388"/>
          <p14:tracePt t="40232" x="1060450" y="2846388"/>
          <p14:tracePt t="40239" x="1060450" y="2838450"/>
          <p14:tracePt t="40418" x="1068388" y="2838450"/>
          <p14:tracePt t="40426" x="1076325" y="2830513"/>
          <p14:tracePt t="40432" x="1084263" y="2822575"/>
          <p14:tracePt t="40448" x="1092200" y="2814638"/>
          <p14:tracePt t="40464" x="1100138" y="2814638"/>
          <p14:tracePt t="40472" x="1100138" y="2798763"/>
          <p14:tracePt t="40536" x="1100138" y="2790825"/>
          <p14:tracePt t="40544" x="1100138" y="2782888"/>
          <p14:tracePt t="40553" x="1084263" y="2774950"/>
          <p14:tracePt t="40560" x="1068388" y="2759075"/>
          <p14:tracePt t="40568" x="1060450" y="2751138"/>
          <p14:tracePt t="40576" x="1044575" y="2735263"/>
          <p14:tracePt t="40584" x="1028700" y="2727325"/>
          <p14:tracePt t="40592" x="1020763" y="2719388"/>
          <p14:tracePt t="40600" x="1012825" y="2711450"/>
          <p14:tracePt t="40608" x="996950" y="2703513"/>
          <p14:tracePt t="40616" x="996950" y="2695575"/>
          <p14:tracePt t="40624" x="989013" y="2687638"/>
          <p14:tracePt t="40632" x="981075" y="2687638"/>
          <p14:tracePt t="40640" x="981075" y="2679700"/>
          <p14:tracePt t="40648" x="981075" y="2671763"/>
          <p14:tracePt t="40664" x="973138" y="2671763"/>
          <p14:tracePt t="40672" x="973138" y="2663825"/>
          <p14:tracePt t="40680" x="957263" y="2663825"/>
          <p14:tracePt t="40687" x="957263" y="2655888"/>
          <p14:tracePt t="40696" x="941388" y="2647950"/>
          <p14:tracePt t="40703" x="933450" y="2632075"/>
          <p14:tracePt t="40712" x="925513" y="2632075"/>
          <p14:tracePt t="40721" x="908050" y="2624138"/>
          <p14:tracePt t="40728" x="908050" y="2616200"/>
          <p14:tracePt t="40737" x="900113" y="2616200"/>
          <p14:tracePt t="41049" x="900113" y="2608263"/>
          <p14:tracePt t="41056" x="900113" y="2592388"/>
          <p14:tracePt t="41063" x="908050" y="2551113"/>
          <p14:tracePt t="41071" x="917575" y="2527300"/>
          <p14:tracePt t="41079" x="925513" y="2511425"/>
          <p14:tracePt t="41087" x="949325" y="2487613"/>
          <p14:tracePt t="41095" x="965200" y="2463800"/>
          <p14:tracePt t="41103" x="981075" y="2424113"/>
          <p14:tracePt t="41113" x="1004888" y="2408238"/>
          <p14:tracePt t="41119" x="1020763" y="2376488"/>
          <p14:tracePt t="41127" x="1028700" y="2368550"/>
          <p14:tracePt t="41136" x="1044575" y="2360613"/>
          <p14:tracePt t="41144" x="1052513" y="2352675"/>
          <p14:tracePt t="41152" x="1060450" y="2344738"/>
          <p14:tracePt t="41168" x="1068388" y="2344738"/>
          <p14:tracePt t="41184" x="1076325" y="2344738"/>
          <p14:tracePt t="41248" x="1084263" y="2344738"/>
          <p14:tracePt t="41257" x="1084263" y="2400300"/>
          <p14:tracePt t="41264" x="1084263" y="2447925"/>
          <p14:tracePt t="41272" x="1084263" y="2471738"/>
          <p14:tracePt t="41280" x="1084263" y="2503488"/>
          <p14:tracePt t="41288" x="1084263" y="2511425"/>
          <p14:tracePt t="41296" x="1084263" y="2519363"/>
          <p14:tracePt t="41304" x="1084263" y="2535238"/>
          <p14:tracePt t="41312" x="1084263" y="2551113"/>
          <p14:tracePt t="41320" x="1084263" y="2559050"/>
          <p14:tracePt t="41327" x="1076325" y="2566988"/>
          <p14:tracePt t="41336" x="1076325" y="2576513"/>
          <p14:tracePt t="41344" x="1076325" y="2584450"/>
          <p14:tracePt t="41352" x="1076325" y="2592388"/>
          <p14:tracePt t="41483" x="1084263" y="2592388"/>
          <p14:tracePt t="41496" x="1092200" y="2576513"/>
          <p14:tracePt t="41512" x="1100138" y="2576513"/>
          <p14:tracePt t="41536" x="1108075" y="2576513"/>
          <p14:tracePt t="41576" x="1116013" y="2576513"/>
          <p14:tracePt t="41592" x="1123950" y="2576513"/>
          <p14:tracePt t="41600" x="1147763" y="2566988"/>
          <p14:tracePt t="41608" x="1163638" y="2566988"/>
          <p14:tracePt t="41616" x="1179513" y="2566988"/>
          <p14:tracePt t="41624" x="1203325" y="2559050"/>
          <p14:tracePt t="41632" x="1235075" y="2559050"/>
          <p14:tracePt t="41640" x="1250950" y="2559050"/>
          <p14:tracePt t="41647" x="1266825" y="2559050"/>
          <p14:tracePt t="41657" x="1284288" y="2551113"/>
          <p14:tracePt t="41665" x="1300163" y="2535238"/>
          <p14:tracePt t="41673" x="1308100" y="2527300"/>
          <p14:tracePt t="41680" x="1331913" y="2511425"/>
          <p14:tracePt t="41689" x="1339850" y="2503488"/>
          <p14:tracePt t="41700" x="1387475" y="2479675"/>
          <p14:tracePt t="41704" x="1419225" y="2424113"/>
          <p14:tracePt t="41712" x="1466850" y="2320925"/>
          <p14:tracePt t="41720" x="1482725" y="2305050"/>
          <p14:tracePt t="41728" x="1490663" y="2297113"/>
          <p14:tracePt t="41736" x="1498600" y="2289175"/>
          <p14:tracePt t="41744" x="1506538" y="2289175"/>
          <p14:tracePt t="41791" x="1506538" y="2281238"/>
          <p14:tracePt t="41800" x="1506538" y="2273300"/>
          <p14:tracePt t="41808" x="1514475" y="2265363"/>
          <p14:tracePt t="41816" x="1514475" y="2257425"/>
          <p14:tracePt t="41824" x="1514475" y="2249488"/>
          <p14:tracePt t="41832" x="1514475" y="2241550"/>
          <p14:tracePt t="41852" x="1514475" y="2224088"/>
          <p14:tracePt t="41857" x="1522413" y="2224088"/>
          <p14:tracePt t="41873" x="1522413" y="2216150"/>
          <p14:tracePt t="41892" x="1522413" y="2208213"/>
          <p14:tracePt t="41903" x="1522413" y="2192338"/>
          <p14:tracePt t="41913" x="1522413" y="2176463"/>
          <p14:tracePt t="41924" x="1522413" y="2168525"/>
          <p14:tracePt t="41928" x="1522413" y="2160588"/>
          <p14:tracePt t="41984" x="1498600" y="2160588"/>
          <p14:tracePt t="41992" x="1458913" y="2176463"/>
          <p14:tracePt t="42003" x="1379538" y="2249488"/>
          <p14:tracePt t="42008" x="1292225" y="2336800"/>
          <p14:tracePt t="42015" x="1211263" y="2432050"/>
          <p14:tracePt t="42024" x="996950" y="2576513"/>
          <p14:tracePt t="42032" x="804863" y="2695575"/>
          <p14:tracePt t="42039" x="622300" y="2782888"/>
          <p14:tracePt t="42048" x="541338" y="2782888"/>
          <p14:tracePt t="42056" x="461963" y="2790825"/>
          <p14:tracePt t="42065" x="422275" y="2790825"/>
          <p14:tracePt t="42078" x="414338" y="2790825"/>
          <p14:tracePt t="42277" x="422275" y="2798763"/>
          <p14:tracePt t="42282" x="430213" y="2806700"/>
          <p14:tracePt t="42288" x="454025" y="2814638"/>
          <p14:tracePt t="42295" x="461963" y="2822575"/>
          <p14:tracePt t="42308" x="477838" y="2838450"/>
          <p14:tracePt t="42312" x="509588" y="2846388"/>
          <p14:tracePt t="42320" x="574675" y="2870200"/>
          <p14:tracePt t="42328" x="654050" y="2894013"/>
          <p14:tracePt t="42335" x="709613" y="2919413"/>
          <p14:tracePt t="42344" x="804863" y="2951163"/>
          <p14:tracePt t="42352" x="884238" y="2959100"/>
          <p14:tracePt t="42360" x="965200" y="2974975"/>
          <p14:tracePt t="42368" x="1036638" y="2990850"/>
          <p14:tracePt t="42376" x="1108075" y="2990850"/>
          <p14:tracePt t="42385" x="1187450" y="2990850"/>
          <p14:tracePt t="42392" x="1211263" y="2990850"/>
          <p14:tracePt t="42400" x="1274763" y="2990850"/>
          <p14:tracePt t="42408" x="1331913" y="2990850"/>
          <p14:tracePt t="42416" x="1395413" y="2967038"/>
          <p14:tracePt t="42424" x="1443038" y="2959100"/>
          <p14:tracePt t="42432" x="1498600" y="2943225"/>
          <p14:tracePt t="42439" x="1593850" y="2919413"/>
          <p14:tracePt t="42448" x="1641475" y="2901950"/>
          <p14:tracePt t="42460" x="1698625" y="2894013"/>
          <p14:tracePt t="42464" x="1714500" y="2894013"/>
          <p14:tracePt t="42472" x="1730375" y="2886075"/>
          <p14:tracePt t="42480" x="1738313" y="2878138"/>
          <p14:tracePt t="42487" x="1762125" y="2878138"/>
          <p14:tracePt t="42496" x="1778000" y="2862263"/>
          <p14:tracePt t="42504" x="1785938" y="2854325"/>
          <p14:tracePt t="42512" x="1801813" y="2846388"/>
          <p14:tracePt t="42521" x="1817688" y="2838450"/>
          <p14:tracePt t="42528" x="1841500" y="2830513"/>
          <p14:tracePt t="42537" x="1849438" y="2830513"/>
          <p14:tracePt t="42543" x="1865313" y="2830513"/>
          <p14:tracePt t="42551" x="1889125" y="2822575"/>
          <p14:tracePt t="42560" x="1897063" y="2822575"/>
          <p14:tracePt t="42569" x="1905000" y="2814638"/>
          <p14:tracePt t="42576" x="1920875" y="2814638"/>
          <p14:tracePt t="42592" x="1928813" y="2806700"/>
          <p14:tracePt t="42607" x="1936750" y="2806700"/>
          <p14:tracePt t="42624" x="1944688" y="2798763"/>
          <p14:tracePt t="42632" x="1944688" y="2790825"/>
          <p14:tracePt t="42640" x="1952625" y="2782888"/>
          <p14:tracePt t="42648" x="1960563" y="2774950"/>
          <p14:tracePt t="42656" x="1960563" y="2767013"/>
          <p14:tracePt t="42664" x="1968500" y="2767013"/>
          <p14:tracePt t="42672" x="1968500" y="2751138"/>
          <p14:tracePt t="42680" x="1976438" y="2743200"/>
          <p14:tracePt t="42687" x="1976438" y="2735263"/>
          <p14:tracePt t="42704" x="1976438" y="2727325"/>
          <p14:tracePt t="42728" x="1976438" y="2719388"/>
          <p14:tracePt t="42735" x="1968500" y="2719388"/>
          <p14:tracePt t="42744" x="1960563" y="2719388"/>
          <p14:tracePt t="42751" x="1952625" y="2711450"/>
          <p14:tracePt t="42760" x="1897063" y="2703513"/>
          <p14:tracePt t="42768" x="1833563" y="2695575"/>
          <p14:tracePt t="42776" x="1762125" y="2687638"/>
          <p14:tracePt t="42785" x="1641475" y="2687638"/>
          <p14:tracePt t="42792" x="1546225" y="2687638"/>
          <p14:tracePt t="42801" x="1419225" y="2687638"/>
          <p14:tracePt t="42808" x="1308100" y="2687638"/>
          <p14:tracePt t="42816" x="1187450" y="2687638"/>
          <p14:tracePt t="42824" x="1116013" y="2687638"/>
          <p14:tracePt t="42832" x="1060450" y="2687638"/>
          <p14:tracePt t="42840" x="1028700" y="2695575"/>
          <p14:tracePt t="42848" x="1004888" y="2703513"/>
          <p14:tracePt t="42856" x="957263" y="2703513"/>
          <p14:tracePt t="42864" x="957263" y="2711450"/>
          <p14:tracePt t="42871" x="949325" y="2719388"/>
          <p14:tracePt t="42880" x="925513" y="2727325"/>
          <p14:tracePt t="42888" x="917575" y="2735263"/>
          <p14:tracePt t="42896" x="900113" y="2735263"/>
          <p14:tracePt t="42903" x="876300" y="2751138"/>
          <p14:tracePt t="42912" x="860425" y="2767013"/>
          <p14:tracePt t="42920" x="844550" y="2767013"/>
          <p14:tracePt t="42928" x="812800" y="2782888"/>
          <p14:tracePt t="42937" x="804863" y="2782888"/>
          <p14:tracePt t="42943" x="788988" y="2790825"/>
          <p14:tracePt t="42953" x="781050" y="2790825"/>
          <p14:tracePt t="43001" x="773113" y="2790825"/>
          <p14:tracePt t="43008" x="773113" y="2798763"/>
          <p14:tracePt t="43073" x="804863" y="2798763"/>
          <p14:tracePt t="43080" x="828675" y="2798763"/>
          <p14:tracePt t="43088" x="884238" y="2798763"/>
          <p14:tracePt t="43096" x="965200" y="2798763"/>
          <p14:tracePt t="43104" x="1076325" y="2790825"/>
          <p14:tracePt t="43112" x="1139825" y="2790825"/>
          <p14:tracePt t="43120" x="1219200" y="2774950"/>
          <p14:tracePt t="43128" x="1308100" y="2774950"/>
          <p14:tracePt t="43136" x="1339850" y="2767013"/>
          <p14:tracePt t="43144" x="1355725" y="2767013"/>
          <p14:tracePt t="43153" x="1363663" y="2759075"/>
          <p14:tracePt t="43232" x="1347788" y="2759075"/>
          <p14:tracePt t="43240" x="1323975" y="2759075"/>
          <p14:tracePt t="43248" x="1266825" y="2751138"/>
          <p14:tracePt t="43256" x="1163638" y="2751138"/>
          <p14:tracePt t="43264" x="1076325" y="2751138"/>
          <p14:tracePt t="43272" x="981075" y="2751138"/>
          <p14:tracePt t="43280" x="876300" y="2751138"/>
          <p14:tracePt t="43289" x="788988" y="2751138"/>
          <p14:tracePt t="43296" x="757238" y="2751138"/>
          <p14:tracePt t="43303" x="741363" y="2751138"/>
          <p14:tracePt t="43312" x="733425" y="2751138"/>
          <p14:tracePt t="43320" x="725488" y="2751138"/>
          <p14:tracePt t="43344" x="717550" y="2751138"/>
          <p14:tracePt t="43360" x="709613" y="2767013"/>
          <p14:tracePt t="43368" x="701675" y="2774950"/>
          <p14:tracePt t="43376" x="693738" y="2782888"/>
          <p14:tracePt t="43384" x="685800" y="2798763"/>
          <p14:tracePt t="43392" x="677863" y="2798763"/>
          <p14:tracePt t="43401" x="669925" y="2814638"/>
          <p14:tracePt t="43408" x="661988" y="2814638"/>
          <p14:tracePt t="44264" x="781050" y="2814638"/>
          <p14:tracePt t="44276" x="933450" y="2814638"/>
          <p14:tracePt t="44280" x="1187450" y="2814638"/>
          <p14:tracePt t="44290" x="1514475" y="2814638"/>
          <p14:tracePt t="44296" x="1793875" y="2814638"/>
          <p14:tracePt t="44304" x="2105025" y="2838450"/>
          <p14:tracePt t="44312" x="2432050" y="2838450"/>
          <p14:tracePt t="44319" x="2717800" y="2854325"/>
          <p14:tracePt t="44328" x="3028950" y="2878138"/>
          <p14:tracePt t="44336" x="3268663" y="2878138"/>
          <p14:tracePt t="44344" x="3300413" y="2886075"/>
          <p14:tracePt t="44351" x="3316288" y="2886075"/>
          <p14:tracePt t="44360" x="3324225" y="2886075"/>
          <p14:tracePt t="44473" x="3316288" y="2886075"/>
          <p14:tracePt t="44481" x="3268663" y="2886075"/>
          <p14:tracePt t="44488" x="3228975" y="2878138"/>
          <p14:tracePt t="44496" x="3092450" y="2854325"/>
          <p14:tracePt t="44505" x="2973388" y="2846388"/>
          <p14:tracePt t="44512" x="2830513" y="2822575"/>
          <p14:tracePt t="44521" x="2693988" y="2822575"/>
          <p14:tracePt t="44528" x="2535238" y="2814638"/>
          <p14:tracePt t="44536" x="2439988" y="2806700"/>
          <p14:tracePt t="44544" x="2335213" y="2790825"/>
          <p14:tracePt t="44552" x="2247900" y="2782888"/>
          <p14:tracePt t="44560" x="2216150" y="2782888"/>
          <p14:tracePt t="44569" x="2176463" y="2782888"/>
          <p14:tracePt t="44580" x="2089150" y="2782888"/>
          <p14:tracePt t="44584" x="2057400" y="2782888"/>
          <p14:tracePt t="44591" x="2041525" y="2782888"/>
          <p14:tracePt t="44600" x="1984375" y="2782888"/>
          <p14:tracePt t="44607" x="1968500" y="2782888"/>
          <p14:tracePt t="44616" x="1952625" y="2782888"/>
          <p14:tracePt t="44624" x="1944688" y="2782888"/>
          <p14:tracePt t="44632" x="1912938" y="2782888"/>
          <p14:tracePt t="44640" x="1897063" y="2782888"/>
          <p14:tracePt t="44648" x="1849438" y="2782888"/>
          <p14:tracePt t="44656" x="1809750" y="2782888"/>
          <p14:tracePt t="44664" x="1770063" y="2782888"/>
          <p14:tracePt t="44672" x="1651000" y="2782888"/>
          <p14:tracePt t="44681" x="1617663" y="2790825"/>
          <p14:tracePt t="44689" x="1546225" y="2798763"/>
          <p14:tracePt t="44696" x="1427163" y="2806700"/>
          <p14:tracePt t="44704" x="1363663" y="2814638"/>
          <p14:tracePt t="44712" x="1347788" y="2814638"/>
          <p14:tracePt t="44719" x="1323975" y="2822575"/>
          <p14:tracePt t="44731" x="1308100" y="2822575"/>
          <p14:tracePt t="44736" x="1300163" y="2822575"/>
          <p14:tracePt t="44744" x="1292225" y="2822575"/>
          <p14:tracePt t="44800" x="1292225" y="2830513"/>
          <p14:tracePt t="44875" x="1284288" y="2830513"/>
          <p14:tracePt t="44888" x="1274763" y="2830513"/>
          <p14:tracePt t="44896" x="1266825" y="2830513"/>
          <p14:tracePt t="44904" x="1235075" y="2830513"/>
          <p14:tracePt t="44912" x="1227138" y="2830513"/>
          <p14:tracePt t="44922" x="1171575" y="2822575"/>
          <p14:tracePt t="44928" x="1155700" y="2822575"/>
          <p14:tracePt t="44936" x="1116013" y="2822575"/>
          <p14:tracePt t="44944" x="1092200" y="2822575"/>
          <p14:tracePt t="44952" x="1084263" y="2822575"/>
          <p14:tracePt t="44960" x="1076325" y="2822575"/>
          <p14:tracePt t="44976" x="1068388" y="2822575"/>
          <p14:tracePt t="45007" x="1052513" y="2822575"/>
          <p14:tracePt t="45023" x="1044575" y="2822575"/>
          <p14:tracePt t="45036" x="1020763" y="2822575"/>
          <p14:tracePt t="45040" x="996950" y="2822575"/>
          <p14:tracePt t="45048" x="989013" y="2822575"/>
          <p14:tracePt t="45064" x="981075" y="2822575"/>
          <p14:tracePt t="45231" x="989013" y="2814638"/>
          <p14:tracePt t="45242" x="1004888" y="2814638"/>
          <p14:tracePt t="45249" x="1028700" y="2806700"/>
          <p14:tracePt t="45256" x="1060450" y="2798763"/>
          <p14:tracePt t="45264" x="1163638" y="2798763"/>
          <p14:tracePt t="45272" x="1284288" y="2798763"/>
          <p14:tracePt t="45280" x="1347788" y="2798763"/>
          <p14:tracePt t="45288" x="1474788" y="2798763"/>
          <p14:tracePt t="45296" x="1562100" y="2798763"/>
          <p14:tracePt t="45304" x="1674813" y="2790825"/>
          <p14:tracePt t="45312" x="1754188" y="2790825"/>
          <p14:tracePt t="45320" x="1865313" y="2790825"/>
          <p14:tracePt t="45328" x="1928813" y="2790825"/>
          <p14:tracePt t="45340" x="2008188" y="2782888"/>
          <p14:tracePt t="45344" x="2057400" y="2774950"/>
          <p14:tracePt t="45352" x="2065338" y="2767013"/>
          <p14:tracePt t="45360" x="2073275" y="2767013"/>
          <p14:tracePt t="45368" x="2081213" y="2767013"/>
          <p14:tracePt t="45376" x="2081213" y="2759075"/>
          <p14:tracePt t="45680" x="2073275" y="2759075"/>
          <p14:tracePt t="45688" x="2057400" y="2759075"/>
          <p14:tracePt t="45697" x="2033588" y="2759075"/>
          <p14:tracePt t="45704" x="2000250" y="2751138"/>
          <p14:tracePt t="45713" x="1992313" y="2743200"/>
          <p14:tracePt t="45896" x="1992313" y="2767013"/>
          <p14:tracePt t="45904" x="1992313" y="2774950"/>
          <p14:tracePt t="45912" x="2000250" y="2782888"/>
          <p14:tracePt t="46000" x="2000250" y="2774950"/>
          <p14:tracePt t="46008" x="2000250" y="2759075"/>
          <p14:tracePt t="46016" x="2008188" y="2743200"/>
          <p14:tracePt t="46023" x="2017713" y="2727325"/>
          <p14:tracePt t="46032" x="2025650" y="2703513"/>
          <p14:tracePt t="46040" x="2041525" y="2687638"/>
          <p14:tracePt t="46048" x="2065338" y="2640013"/>
          <p14:tracePt t="46056" x="2081213" y="2616200"/>
          <p14:tracePt t="46064" x="2097088" y="2576513"/>
          <p14:tracePt t="46072" x="2120900" y="2559050"/>
          <p14:tracePt t="46080" x="2136775" y="2527300"/>
          <p14:tracePt t="46088" x="2144713" y="2519363"/>
          <p14:tracePt t="46096" x="2176463" y="2503488"/>
          <p14:tracePt t="46103" x="2184400" y="2487613"/>
          <p14:tracePt t="46112" x="2200275" y="2471738"/>
          <p14:tracePt t="46120" x="2216150" y="2455863"/>
          <p14:tracePt t="46128" x="2232025" y="2439988"/>
          <p14:tracePt t="46137" x="2239963" y="2424113"/>
          <p14:tracePt t="46144" x="2247900" y="2408238"/>
          <p14:tracePt t="46151" x="2255838" y="2400300"/>
          <p14:tracePt t="46168" x="2263775" y="2400300"/>
          <p14:tracePt t="46176" x="2263775" y="2392363"/>
          <p14:tracePt t="46208" x="2271713" y="2392363"/>
          <p14:tracePt t="46248" x="2271713" y="2384425"/>
          <p14:tracePt t="46481" x="2271713" y="2392363"/>
          <p14:tracePt t="46488" x="2271713" y="2447925"/>
          <p14:tracePt t="46496" x="2271713" y="2551113"/>
          <p14:tracePt t="46505" x="2279650" y="2759075"/>
          <p14:tracePt t="46512" x="2295525" y="3006725"/>
          <p14:tracePt t="46520" x="2303463" y="3181350"/>
          <p14:tracePt t="46528" x="2319338" y="3270250"/>
          <p14:tracePt t="46537" x="2327275" y="3294063"/>
          <p14:tracePt t="46553" x="2303463" y="3294063"/>
          <p14:tracePt t="46752" x="2295525" y="3286125"/>
          <p14:tracePt t="46761" x="2287588" y="3286125"/>
          <p14:tracePt t="46768" x="2271713" y="3286125"/>
          <p14:tracePt t="46776" x="2263775" y="3286125"/>
          <p14:tracePt t="46784" x="2239963" y="3286125"/>
          <p14:tracePt t="46793" x="2232025" y="3286125"/>
          <p14:tracePt t="46800" x="2216150" y="3294063"/>
          <p14:tracePt t="46809" x="2192338" y="3294063"/>
          <p14:tracePt t="46816" x="2184400" y="3294063"/>
          <p14:tracePt t="46823" x="2176463" y="3294063"/>
          <p14:tracePt t="46831" x="2168525" y="3294063"/>
          <p14:tracePt t="46839" x="2160588" y="3302000"/>
          <p14:tracePt t="46848" x="2152650" y="3302000"/>
          <p14:tracePt t="46864" x="2152650" y="3317875"/>
          <p14:tracePt t="46872" x="2136775" y="3325813"/>
          <p14:tracePt t="46880" x="2128838" y="3333750"/>
          <p14:tracePt t="46888" x="2112963" y="3357563"/>
          <p14:tracePt t="46896" x="2097088" y="3373438"/>
          <p14:tracePt t="46904" x="2065338" y="3444875"/>
          <p14:tracePt t="46911" x="1992313" y="3532188"/>
          <p14:tracePt t="46920" x="1936750" y="3605213"/>
          <p14:tracePt t="46928" x="1849438" y="3692525"/>
          <p14:tracePt t="46936" x="1801813" y="3748088"/>
          <p14:tracePt t="46944" x="1730375" y="3787775"/>
          <p14:tracePt t="46952" x="1698625" y="3803650"/>
          <p14:tracePt t="46961" x="1690688" y="3811588"/>
          <p14:tracePt t="46968" x="1674813" y="3819525"/>
          <p14:tracePt t="46975" x="1658938" y="3819525"/>
          <p14:tracePt t="46984" x="1651000" y="3827463"/>
          <p14:tracePt t="46992" x="1641475" y="3827463"/>
          <p14:tracePt t="47009" x="1633538" y="3827463"/>
          <p14:tracePt t="47016" x="1625600" y="3827463"/>
          <p14:tracePt t="47026" x="1617663" y="3827463"/>
          <p14:tracePt t="47032" x="1609725" y="3827463"/>
          <p14:tracePt t="47048" x="1490663" y="3803650"/>
          <p14:tracePt t="47056" x="1363663" y="3763963"/>
          <p14:tracePt t="47064" x="1163638" y="3700463"/>
          <p14:tracePt t="47072" x="941388" y="3621088"/>
          <p14:tracePt t="47080" x="876300" y="3613150"/>
          <p14:tracePt t="47088" x="765175" y="3563938"/>
          <p14:tracePt t="47096" x="614363" y="3460750"/>
          <p14:tracePt t="47103" x="598488" y="3444875"/>
          <p14:tracePt t="47152" x="598488" y="3436938"/>
          <p14:tracePt t="47272" x="598488" y="3452813"/>
          <p14:tracePt t="47280" x="590550" y="3468688"/>
          <p14:tracePt t="47289" x="590550" y="3484563"/>
          <p14:tracePt t="47295" x="582613" y="3492500"/>
          <p14:tracePt t="47304" x="574675" y="3500438"/>
          <p14:tracePt t="47312" x="574675" y="3524250"/>
          <p14:tracePt t="47320" x="558800" y="3571875"/>
          <p14:tracePt t="47328" x="550863" y="3579813"/>
          <p14:tracePt t="47336" x="550863" y="3595688"/>
          <p14:tracePt t="47344" x="550863" y="3621088"/>
          <p14:tracePt t="47352" x="550863" y="3629025"/>
          <p14:tracePt t="47362" x="550863" y="3636963"/>
          <p14:tracePt t="47368" x="550863" y="3644900"/>
          <p14:tracePt t="47376" x="558800" y="3644900"/>
          <p14:tracePt t="47384" x="566738" y="3644900"/>
          <p14:tracePt t="47392" x="574675" y="3644900"/>
          <p14:tracePt t="47399" x="582613" y="3644900"/>
          <p14:tracePt t="47408" x="606425" y="3644900"/>
          <p14:tracePt t="47416" x="614363" y="3652838"/>
          <p14:tracePt t="47423" x="654050" y="3652838"/>
          <p14:tracePt t="47432" x="677863" y="3652838"/>
          <p14:tracePt t="47440" x="709613" y="3652838"/>
          <p14:tracePt t="47448" x="757238" y="3652838"/>
          <p14:tracePt t="47456" x="781050" y="3652838"/>
          <p14:tracePt t="47464" x="796925" y="3652838"/>
          <p14:tracePt t="47472" x="804863" y="3652838"/>
          <p14:tracePt t="47481" x="812800" y="3652838"/>
          <p14:tracePt t="47568" x="812800" y="3660775"/>
          <p14:tracePt t="47576" x="820738" y="3676650"/>
          <p14:tracePt t="47584" x="820738" y="3684588"/>
          <p14:tracePt t="47592" x="828675" y="3692525"/>
          <p14:tracePt t="47600" x="836613" y="3700463"/>
          <p14:tracePt t="47607" x="876300" y="3716338"/>
          <p14:tracePt t="47616" x="917575" y="3724275"/>
          <p14:tracePt t="47623" x="973138" y="3732213"/>
          <p14:tracePt t="47633" x="1036638" y="3732213"/>
          <p14:tracePt t="47639" x="1108075" y="3732213"/>
          <p14:tracePt t="47649" x="1195388" y="3732213"/>
          <p14:tracePt t="47656" x="1292225" y="3724275"/>
          <p14:tracePt t="47663" x="1371600" y="3692525"/>
          <p14:tracePt t="47672" x="1490663" y="3668713"/>
          <p14:tracePt t="47681" x="1609725" y="3556000"/>
          <p14:tracePt t="47688" x="1666875" y="3484563"/>
          <p14:tracePt t="47697" x="1698625" y="3436938"/>
          <p14:tracePt t="47704" x="1722438" y="3317875"/>
          <p14:tracePt t="47712" x="1746250" y="3252788"/>
          <p14:tracePt t="47719" x="1785938" y="3173413"/>
          <p14:tracePt t="47728" x="1809750" y="3086100"/>
          <p14:tracePt t="47736" x="1833563" y="3022600"/>
          <p14:tracePt t="47744" x="1849438" y="2998788"/>
          <p14:tracePt t="47752" x="1897063" y="2862263"/>
          <p14:tracePt t="47764" x="1912938" y="2846388"/>
          <p14:tracePt t="47768" x="1944688" y="2767013"/>
          <p14:tracePt t="47776" x="1968500" y="2735263"/>
          <p14:tracePt t="47784" x="1976438" y="2719388"/>
          <p14:tracePt t="47793" x="1992313" y="2703513"/>
          <p14:tracePt t="47800" x="2000250" y="2695575"/>
          <p14:tracePt t="47808" x="2017713" y="2687638"/>
          <p14:tracePt t="47816" x="2017713" y="2671763"/>
          <p14:tracePt t="47824" x="2025650" y="2663825"/>
          <p14:tracePt t="47832" x="2025650" y="2655888"/>
          <p14:tracePt t="47839" x="2033588" y="2647950"/>
          <p14:tracePt t="47849" x="2041525" y="2640013"/>
          <p14:tracePt t="47856" x="2041525" y="2632075"/>
          <p14:tracePt t="47864" x="2049463" y="2632075"/>
          <p14:tracePt t="47928" x="2049463" y="2640013"/>
          <p14:tracePt t="47936" x="2057400" y="2655888"/>
          <p14:tracePt t="47943" x="2057400" y="2711450"/>
          <p14:tracePt t="47952" x="2057400" y="2814638"/>
          <p14:tracePt t="47960" x="2057400" y="2901950"/>
          <p14:tracePt t="47968" x="2057400" y="2935288"/>
          <p14:tracePt t="47976" x="2057400" y="2951163"/>
          <p14:tracePt t="47984" x="2057400" y="2998788"/>
          <p14:tracePt t="47992" x="2057400" y="3014663"/>
          <p14:tracePt t="48000" x="2049463" y="3030538"/>
          <p14:tracePt t="48008" x="2049463" y="3046413"/>
          <p14:tracePt t="48016" x="2041525" y="3062288"/>
          <p14:tracePt t="48024" x="2025650" y="3101975"/>
          <p14:tracePt t="48032" x="2008188" y="3133725"/>
          <p14:tracePt t="48039" x="1992313" y="3165475"/>
          <p14:tracePt t="48049" x="1928813" y="3221038"/>
          <p14:tracePt t="48056" x="1912938" y="3228975"/>
          <p14:tracePt t="48068" x="1889125" y="3262313"/>
          <p14:tracePt t="48074" x="1881188" y="3278188"/>
          <p14:tracePt t="48083" x="1865313" y="3286125"/>
          <p14:tracePt t="48089" x="1857375" y="3286125"/>
          <p14:tracePt t="48128" x="1849438" y="3286125"/>
          <p14:tracePt t="48136" x="1841500" y="3286125"/>
          <p14:tracePt t="48144" x="1825625" y="3286125"/>
          <p14:tracePt t="48152" x="1778000" y="3286125"/>
          <p14:tracePt t="48160" x="1682750" y="3286125"/>
          <p14:tracePt t="48168" x="1609725" y="3286125"/>
          <p14:tracePt t="48176" x="1435100" y="3286125"/>
          <p14:tracePt t="48184" x="1339850" y="3286125"/>
          <p14:tracePt t="48192" x="1203325" y="3286125"/>
          <p14:tracePt t="48200" x="1052513" y="3286125"/>
          <p14:tracePt t="48209" x="933450" y="3286125"/>
          <p14:tracePt t="48219" x="828675" y="3286125"/>
          <p14:tracePt t="48224" x="741363" y="3286125"/>
          <p14:tracePt t="48232" x="725488" y="3286125"/>
          <p14:tracePt t="48240" x="709613" y="3286125"/>
          <p14:tracePt t="48248" x="701675" y="3286125"/>
          <p14:tracePt t="48256" x="685800" y="3286125"/>
          <p14:tracePt t="48280" x="677863" y="3309938"/>
          <p14:tracePt t="48288" x="661988" y="3325813"/>
          <p14:tracePt t="48296" x="638175" y="3333750"/>
          <p14:tracePt t="48304" x="614363" y="3349625"/>
          <p14:tracePt t="48313" x="598488" y="3357563"/>
          <p14:tracePt t="48320" x="590550" y="3373438"/>
          <p14:tracePt t="48327" x="582613" y="3373438"/>
          <p14:tracePt t="48336" x="574675" y="3381375"/>
          <p14:tracePt t="48344" x="558800" y="3397250"/>
          <p14:tracePt t="48360" x="558800" y="3413125"/>
          <p14:tracePt t="48372" x="541338" y="3421063"/>
          <p14:tracePt t="48376" x="541338" y="3444875"/>
          <p14:tracePt t="48384" x="533400" y="3452813"/>
          <p14:tracePt t="48392" x="533400" y="3476625"/>
          <p14:tracePt t="48402" x="533400" y="3500438"/>
          <p14:tracePt t="48409" x="533400" y="3532188"/>
          <p14:tracePt t="48416" x="533400" y="3571875"/>
          <p14:tracePt t="48424" x="533400" y="3629025"/>
          <p14:tracePt t="48433" x="533400" y="3660775"/>
          <p14:tracePt t="48439" x="533400" y="3700463"/>
          <p14:tracePt t="48448" x="550863" y="3756025"/>
          <p14:tracePt t="48455" x="566738" y="3795713"/>
          <p14:tracePt t="48465" x="598488" y="3843338"/>
          <p14:tracePt t="48473" x="614363" y="3875088"/>
          <p14:tracePt t="48479" x="630238" y="3883025"/>
          <p14:tracePt t="48488" x="661988" y="3898900"/>
          <p14:tracePt t="48496" x="677863" y="3914775"/>
          <p14:tracePt t="48504" x="741363" y="3922713"/>
          <p14:tracePt t="48513" x="828675" y="3922713"/>
          <p14:tracePt t="48524" x="892175" y="3930650"/>
          <p14:tracePt t="48529" x="965200" y="3930650"/>
          <p14:tracePt t="48536" x="1084263" y="3930650"/>
          <p14:tracePt t="48544" x="1147763" y="3930650"/>
          <p14:tracePt t="48552" x="1274763" y="3930650"/>
          <p14:tracePt t="48560" x="1474788" y="3930650"/>
          <p14:tracePt t="48568" x="1570038" y="3930650"/>
          <p14:tracePt t="48576" x="1698625" y="3930650"/>
          <p14:tracePt t="48584" x="1778000" y="3930650"/>
          <p14:tracePt t="48592" x="1817688" y="3938588"/>
          <p14:tracePt t="48600" x="1857375" y="3938588"/>
          <p14:tracePt t="48608" x="1912938" y="3922713"/>
          <p14:tracePt t="48616" x="1936750" y="3906838"/>
          <p14:tracePt t="48624" x="1976438" y="3898900"/>
          <p14:tracePt t="48632" x="2000250" y="3883025"/>
          <p14:tracePt t="48640" x="2017713" y="3827463"/>
          <p14:tracePt t="48648" x="2097088" y="3811588"/>
          <p14:tracePt t="48656" x="2120900" y="3795713"/>
          <p14:tracePt t="48664" x="2160588" y="3779838"/>
          <p14:tracePt t="48672" x="2168525" y="3779838"/>
          <p14:tracePt t="48680" x="2192338" y="3756025"/>
          <p14:tracePt t="48688" x="2200275" y="3756025"/>
          <p14:tracePt t="48696" x="2208213" y="3756025"/>
          <p14:tracePt t="48704" x="2208213" y="3748088"/>
          <p14:tracePt t="48713" x="2216150" y="3748088"/>
          <p14:tracePt t="48720" x="2216150" y="3740150"/>
          <p14:tracePt t="48744" x="2224088" y="3732213"/>
          <p14:tracePt t="48768" x="2224088" y="3724275"/>
          <p14:tracePt t="48776" x="2232025" y="3716338"/>
          <p14:tracePt t="48783" x="2239963" y="3708400"/>
          <p14:tracePt t="48792" x="2247900" y="3708400"/>
          <p14:tracePt t="48800" x="2255838" y="3700463"/>
          <p14:tracePt t="48808" x="2255838" y="3692525"/>
          <p14:tracePt t="48816" x="2263775" y="3676650"/>
          <p14:tracePt t="48824" x="2271713" y="3668713"/>
          <p14:tracePt t="48832" x="2287588" y="3660775"/>
          <p14:tracePt t="48840" x="2295525" y="3636963"/>
          <p14:tracePt t="48848" x="2319338" y="3629025"/>
          <p14:tracePt t="48856" x="2343150" y="3605213"/>
          <p14:tracePt t="48864" x="2359025" y="3595688"/>
          <p14:tracePt t="48872" x="2374900" y="3579813"/>
          <p14:tracePt t="48888" x="2384425" y="3571875"/>
          <p14:tracePt t="48944" x="2384425" y="3563938"/>
          <p14:tracePt t="48960" x="2374900" y="3548063"/>
          <p14:tracePt t="48968" x="2351088" y="3540125"/>
          <p14:tracePt t="48976" x="2303463" y="3524250"/>
          <p14:tracePt t="48984" x="2295525" y="3516313"/>
          <p14:tracePt t="48992" x="2279650" y="3516313"/>
          <p14:tracePt t="49014" x="2255838" y="3516313"/>
          <p14:tracePt t="49024" x="2247900" y="3516313"/>
          <p14:tracePt t="49040" x="2239963" y="3516313"/>
          <p14:tracePt t="49080" x="2239963" y="3556000"/>
          <p14:tracePt t="49088" x="2239963" y="3563938"/>
          <p14:tracePt t="49096" x="2255838" y="3595688"/>
          <p14:tracePt t="49104" x="2255838" y="3605213"/>
          <p14:tracePt t="49113" x="2263775" y="3605213"/>
          <p14:tracePt t="49131" x="2255838" y="3605213"/>
          <p14:tracePt t="49258" x="2208213" y="3605213"/>
          <p14:tracePt t="49263" x="2136775" y="3605213"/>
          <p14:tracePt t="49272" x="2081213" y="3605213"/>
          <p14:tracePt t="49280" x="2073275" y="3579813"/>
          <p14:tracePt t="49288" x="2057400" y="3563938"/>
          <p14:tracePt t="49304" x="2065338" y="3548063"/>
          <p14:tracePt t="49312" x="2081213" y="3548063"/>
          <p14:tracePt t="49320" x="2105025" y="3524250"/>
          <p14:tracePt t="49329" x="2120900" y="3516313"/>
          <p14:tracePt t="49336" x="2168525" y="3492500"/>
          <p14:tracePt t="49344" x="2176463" y="3476625"/>
          <p14:tracePt t="49352" x="2200275" y="3397250"/>
          <p14:tracePt t="49360" x="2216150" y="3365500"/>
          <p14:tracePt t="49367" x="2232025" y="3252788"/>
          <p14:tracePt t="49375" x="2247900" y="3133725"/>
          <p14:tracePt t="49384" x="2263775" y="3070225"/>
          <p14:tracePt t="49392" x="2287588" y="2967038"/>
          <p14:tracePt t="49400" x="2303463" y="2878138"/>
          <p14:tracePt t="49408" x="2311400" y="2782888"/>
          <p14:tracePt t="49416" x="2327275" y="2703513"/>
          <p14:tracePt t="49424" x="2335213" y="2647950"/>
          <p14:tracePt t="49431" x="2351088" y="2584450"/>
          <p14:tracePt t="49440" x="2366963" y="2535238"/>
          <p14:tracePt t="49448" x="2374900" y="2511425"/>
          <p14:tracePt t="49456" x="2384425" y="2479675"/>
          <p14:tracePt t="49465" x="2392363" y="2463800"/>
          <p14:tracePt t="49471" x="2392363" y="2439988"/>
          <p14:tracePt t="49481" x="2400300" y="2416175"/>
          <p14:tracePt t="49488" x="2408238" y="2376488"/>
          <p14:tracePt t="49496" x="2408238" y="2352675"/>
          <p14:tracePt t="49504" x="2408238" y="2336800"/>
          <p14:tracePt t="49512" x="2408238" y="2328863"/>
          <p14:tracePt t="49520" x="2408238" y="2320925"/>
          <p14:tracePt t="49529" x="2408238" y="2305050"/>
          <p14:tracePt t="49535" x="2408238" y="2297113"/>
          <p14:tracePt t="49544" x="2408238" y="2289175"/>
          <p14:tracePt t="49552" x="2408238" y="2281238"/>
          <p14:tracePt t="49568" x="2408238" y="2273300"/>
          <p14:tracePt t="49576" x="2408238" y="2265363"/>
          <p14:tracePt t="49592" x="2408238" y="2257425"/>
          <p14:tracePt t="49608" x="2408238" y="2249488"/>
          <p14:tracePt t="49616" x="2408238" y="2241550"/>
          <p14:tracePt t="49624" x="2424113" y="2233613"/>
          <p14:tracePt t="49632" x="2432050" y="2216150"/>
          <p14:tracePt t="49640" x="2439988" y="2216150"/>
          <p14:tracePt t="49647" x="2447925" y="2200275"/>
          <p14:tracePt t="49664" x="2463800" y="2184400"/>
          <p14:tracePt t="49680" x="2471738" y="2176463"/>
          <p14:tracePt t="49696" x="2479675" y="2168525"/>
          <p14:tracePt t="49704" x="2487613" y="2168525"/>
          <p14:tracePt t="49712" x="2495550" y="2152650"/>
          <p14:tracePt t="49720" x="2511425" y="2144713"/>
          <p14:tracePt t="49729" x="2527300" y="2144713"/>
          <p14:tracePt t="49740" x="2543175" y="2128838"/>
          <p14:tracePt t="49748" x="2551113" y="2128838"/>
          <p14:tracePt t="49752" x="2574925" y="2128838"/>
          <p14:tracePt t="49760" x="2590800" y="2112963"/>
          <p14:tracePt t="49768" x="2598738" y="2105025"/>
          <p14:tracePt t="49784" x="2606675" y="2105025"/>
          <p14:tracePt t="49792" x="2614613" y="2105025"/>
          <p14:tracePt t="49816" x="2622550" y="2105025"/>
          <p14:tracePt t="49832" x="2646363" y="2105025"/>
          <p14:tracePt t="49840" x="2654300" y="2105025"/>
          <p14:tracePt t="49848" x="2670175" y="2105025"/>
          <p14:tracePt t="49864" x="2678113" y="2097088"/>
          <p14:tracePt t="51528" x="2686050" y="2097088"/>
          <p14:tracePt t="51536" x="2693988" y="2160588"/>
          <p14:tracePt t="51544" x="2701925" y="2200275"/>
          <p14:tracePt t="51556" x="2741613" y="2273300"/>
          <p14:tracePt t="51560" x="2759075" y="2360613"/>
          <p14:tracePt t="51567" x="2774950" y="2455863"/>
          <p14:tracePt t="51576" x="2806700" y="2535238"/>
          <p14:tracePt t="51583" x="2838450" y="2655888"/>
          <p14:tracePt t="51592" x="2862263" y="2759075"/>
          <p14:tracePt t="51600" x="2870200" y="2830513"/>
          <p14:tracePt t="51607" x="2886075" y="2919413"/>
          <p14:tracePt t="51616" x="2886075" y="3014663"/>
          <p14:tracePt t="51624" x="2901950" y="3117850"/>
          <p14:tracePt t="51631" x="2901950" y="3236913"/>
          <p14:tracePt t="51640" x="2901950" y="3302000"/>
          <p14:tracePt t="51649" x="2894013" y="3405188"/>
          <p14:tracePt t="51656" x="2894013" y="3524250"/>
          <p14:tracePt t="51665" x="2894013" y="3556000"/>
          <p14:tracePt t="51672" x="2886075" y="3595688"/>
          <p14:tracePt t="51680" x="2886075" y="3621088"/>
          <p14:tracePt t="51688" x="2886075" y="3652838"/>
          <p14:tracePt t="51696" x="2878138" y="3660775"/>
          <p14:tracePt t="51703" x="2862263" y="3668713"/>
          <p14:tracePt t="51719" x="2854325" y="3668713"/>
          <p14:tracePt t="51727" x="2846388" y="3676650"/>
          <p14:tracePt t="51735" x="2838450" y="3676650"/>
          <p14:tracePt t="51743" x="2830513" y="3676650"/>
          <p14:tracePt t="51751" x="2814638" y="3676650"/>
          <p14:tracePt t="51760" x="2798763" y="3676650"/>
          <p14:tracePt t="51767" x="2774950" y="3676650"/>
          <p14:tracePt t="51776" x="2759075" y="3676650"/>
          <p14:tracePt t="51783" x="2741613" y="3676650"/>
          <p14:tracePt t="51792" x="2693988" y="3676650"/>
          <p14:tracePt t="51800" x="2662238" y="3676650"/>
          <p14:tracePt t="51808" x="2622550" y="3676650"/>
          <p14:tracePt t="51816" x="2598738" y="3676650"/>
          <p14:tracePt t="51824" x="2559050" y="3684588"/>
          <p14:tracePt t="51831" x="2551113" y="3684588"/>
          <p14:tracePt t="51840" x="2551113" y="3692525"/>
          <p14:tracePt t="51849" x="2535238" y="3692525"/>
          <p14:tracePt t="51856" x="2527300" y="3692525"/>
          <p14:tracePt t="51872" x="2519363" y="3692525"/>
          <p14:tracePt t="51883" x="2511425" y="3692525"/>
          <p14:tracePt t="51897" x="2503488" y="3692525"/>
          <p14:tracePt t="51903" x="2487613" y="3684588"/>
          <p14:tracePt t="51912" x="2416175" y="3676650"/>
          <p14:tracePt t="51920" x="2351088" y="3676650"/>
          <p14:tracePt t="51927" x="2271713" y="3668713"/>
          <p14:tracePt t="51937" x="2128838" y="3660775"/>
          <p14:tracePt t="51943" x="1968500" y="3644900"/>
          <p14:tracePt t="51952" x="1889125" y="3636963"/>
          <p14:tracePt t="51960" x="1746250" y="3629025"/>
          <p14:tracePt t="51968" x="1651000" y="3621088"/>
          <p14:tracePt t="51975" x="1538288" y="3605213"/>
          <p14:tracePt t="51984" x="1490663" y="3605213"/>
          <p14:tracePt t="51992" x="1474788" y="3605213"/>
          <p14:tracePt t="52000" x="1458913" y="3605213"/>
          <p14:tracePt t="52008" x="1450975" y="3595688"/>
          <p14:tracePt t="52024" x="1443038" y="3595688"/>
          <p14:tracePt t="52040" x="1435100" y="3595688"/>
          <p14:tracePt t="52064" x="1427163" y="3595688"/>
          <p14:tracePt t="52072" x="1419225" y="3595688"/>
          <p14:tracePt t="52081" x="1411288" y="3595688"/>
          <p14:tracePt t="52088" x="1403350" y="3595688"/>
          <p14:tracePt t="52103" x="1387475" y="3595688"/>
          <p14:tracePt t="52112" x="1379538" y="3595688"/>
          <p14:tracePt t="52120" x="1371600" y="3595688"/>
          <p14:tracePt t="52127" x="1355725" y="3605213"/>
          <p14:tracePt t="52136" x="1347788" y="3613150"/>
          <p14:tracePt t="52144" x="1339850" y="3621088"/>
          <p14:tracePt t="52151" x="1331913" y="3621088"/>
          <p14:tracePt t="52160" x="1323975" y="3621088"/>
          <p14:tracePt t="52168" x="1308100" y="3629025"/>
          <p14:tracePt t="52176" x="1308100" y="3636963"/>
          <p14:tracePt t="52184" x="1292225" y="3644900"/>
          <p14:tracePt t="52192" x="1284288" y="3652838"/>
          <p14:tracePt t="52200" x="1274763" y="3652838"/>
          <p14:tracePt t="52216" x="1250950" y="3660775"/>
          <p14:tracePt t="52224" x="1243013" y="3668713"/>
          <p14:tracePt t="52233" x="1227138" y="3668713"/>
          <p14:tracePt t="52239" x="1179513" y="3676650"/>
          <p14:tracePt t="52248" x="1163638" y="3676650"/>
          <p14:tracePt t="52256" x="1123950" y="3676650"/>
          <p14:tracePt t="52265" x="1036638" y="3676650"/>
          <p14:tracePt t="52271" x="1004888" y="3676650"/>
          <p14:tracePt t="52281" x="965200" y="3668713"/>
          <p14:tracePt t="52288" x="908050" y="3668713"/>
          <p14:tracePt t="52296" x="900113" y="3668713"/>
          <p14:tracePt t="52304" x="876300" y="3668713"/>
          <p14:tracePt t="52319" x="868363" y="3668713"/>
          <p14:tracePt t="52328" x="868363" y="3652838"/>
          <p14:tracePt t="52336" x="868363" y="3644900"/>
          <p14:tracePt t="52343" x="852488" y="3636963"/>
          <p14:tracePt t="52352" x="852488" y="3629025"/>
          <p14:tracePt t="52368" x="852488" y="3621088"/>
          <p14:tracePt t="52375" x="852488" y="3613150"/>
          <p14:tracePt t="52383" x="852488" y="3605213"/>
          <p14:tracePt t="52408" x="852488" y="3595688"/>
          <p14:tracePt t="52423" x="860425" y="3587750"/>
          <p14:tracePt t="52432" x="868363" y="3579813"/>
          <p14:tracePt t="52440" x="868363" y="3563938"/>
          <p14:tracePt t="52447" x="884238" y="3556000"/>
          <p14:tracePt t="52456" x="892175" y="3548063"/>
          <p14:tracePt t="52464" x="917575" y="3532188"/>
          <p14:tracePt t="52472" x="941388" y="3524250"/>
          <p14:tracePt t="52481" x="957263" y="3508375"/>
          <p14:tracePt t="52488" x="1004888" y="3508375"/>
          <p14:tracePt t="52497" x="1036638" y="3500438"/>
          <p14:tracePt t="52504" x="1116013" y="3492500"/>
          <p14:tracePt t="52511" x="1203325" y="3492500"/>
          <p14:tracePt t="52520" x="1235075" y="3492500"/>
          <p14:tracePt t="52528" x="1339850" y="3492500"/>
          <p14:tracePt t="52536" x="1395413" y="3484563"/>
          <p14:tracePt t="52543" x="1490663" y="3484563"/>
          <p14:tracePt t="52552" x="1562100" y="3476625"/>
          <p14:tracePt t="52560" x="1714500" y="3452813"/>
          <p14:tracePt t="52568" x="1778000" y="3452813"/>
          <p14:tracePt t="52576" x="1968500" y="3444875"/>
          <p14:tracePt t="52584" x="2089150" y="3436938"/>
          <p14:tracePt t="52592" x="2184400" y="3436938"/>
          <p14:tracePt t="52599" x="2287588" y="3436938"/>
          <p14:tracePt t="52608" x="2374900" y="3436938"/>
          <p14:tracePt t="52616" x="2439988" y="3436938"/>
          <p14:tracePt t="52623" x="2543175" y="3436938"/>
          <p14:tracePt t="52632" x="2566988" y="3436938"/>
          <p14:tracePt t="52640" x="2582863" y="3436938"/>
          <p14:tracePt t="52647" x="2598738" y="3436938"/>
          <p14:tracePt t="52656" x="2606675" y="3429000"/>
          <p14:tracePt t="52664" x="2614613" y="3429000"/>
          <p14:tracePt t="52672" x="2630488" y="3421063"/>
          <p14:tracePt t="52681" x="2654300" y="3421063"/>
          <p14:tracePt t="52688" x="2670175" y="3421063"/>
          <p14:tracePt t="52697" x="2686050" y="3421063"/>
          <p14:tracePt t="52704" x="2733675" y="3413125"/>
          <p14:tracePt t="52711" x="2751138" y="3413125"/>
          <p14:tracePt t="52719" x="2774950" y="3413125"/>
          <p14:tracePt t="52727" x="2822575" y="3413125"/>
          <p14:tracePt t="52736" x="2830513" y="3413125"/>
          <p14:tracePt t="52744" x="2838450" y="3413125"/>
          <p14:tracePt t="52752" x="2846388" y="3413125"/>
          <p14:tracePt t="52808" x="2854325" y="3429000"/>
          <p14:tracePt t="52816" x="2854325" y="3436938"/>
          <p14:tracePt t="52823" x="2854325" y="3444875"/>
          <p14:tracePt t="52832" x="2854325" y="3460750"/>
          <p14:tracePt t="52840" x="2854325" y="3484563"/>
          <p14:tracePt t="52848" x="2854325" y="3500438"/>
          <p14:tracePt t="52856" x="2854325" y="3516313"/>
          <p14:tracePt t="52863" x="2854325" y="3540125"/>
          <p14:tracePt t="52875" x="2854325" y="3556000"/>
          <p14:tracePt t="52884" x="2854325" y="3563938"/>
          <p14:tracePt t="52899" x="2846388" y="3579813"/>
          <p14:tracePt t="52903" x="2838450" y="3587750"/>
          <p14:tracePt t="52916" x="2830513" y="3587750"/>
          <p14:tracePt t="52919" x="2822575" y="3595688"/>
          <p14:tracePt t="52928" x="2814638" y="3605213"/>
          <p14:tracePt t="52935" x="2798763" y="3605213"/>
          <p14:tracePt t="52944" x="2782888" y="3621088"/>
          <p14:tracePt t="52952" x="2733675" y="3629025"/>
          <p14:tracePt t="52960" x="2701925" y="3629025"/>
          <p14:tracePt t="52968" x="2622550" y="3644900"/>
          <p14:tracePt t="52976" x="2535238" y="3644900"/>
          <p14:tracePt t="52984" x="2519363" y="3644900"/>
          <p14:tracePt t="52992" x="2455863" y="3644900"/>
          <p14:tracePt t="53000" x="2400300" y="3644900"/>
          <p14:tracePt t="53008" x="2366963" y="3644900"/>
          <p14:tracePt t="53016" x="2351088" y="3644900"/>
          <p14:tracePt t="53023" x="2327275" y="3644900"/>
          <p14:tracePt t="53032" x="2295525" y="3644900"/>
          <p14:tracePt t="53040" x="2255838" y="3644900"/>
          <p14:tracePt t="53047" x="2168525" y="3644900"/>
          <p14:tracePt t="53056" x="2073275" y="3644900"/>
          <p14:tracePt t="53068" x="1968500" y="3644900"/>
          <p14:tracePt t="53072" x="1881188" y="3644900"/>
          <p14:tracePt t="53081" x="1785938" y="3644900"/>
          <p14:tracePt t="53088" x="1714500" y="3644900"/>
          <p14:tracePt t="53097" x="1593850" y="3644900"/>
          <p14:tracePt t="53104" x="1530350" y="3644900"/>
          <p14:tracePt t="53112" x="1490663" y="3644900"/>
          <p14:tracePt t="53120" x="1435100" y="3644900"/>
          <p14:tracePt t="53127" x="1403350" y="3644900"/>
          <p14:tracePt t="53135" x="1387475" y="3644900"/>
          <p14:tracePt t="53143" x="1363663" y="3644900"/>
          <p14:tracePt t="53151" x="1355725" y="3644900"/>
          <p14:tracePt t="53160" x="1347788" y="3644900"/>
          <p14:tracePt t="53168" x="1331913" y="3652838"/>
          <p14:tracePt t="53176" x="1323975" y="3652838"/>
          <p14:tracePt t="53184" x="1316038" y="3652838"/>
          <p14:tracePt t="53192" x="1292225" y="3660775"/>
          <p14:tracePt t="53200" x="1274763" y="3660775"/>
          <p14:tracePt t="53207" x="1258888" y="3660775"/>
          <p14:tracePt t="53220" x="1243013" y="3660775"/>
          <p14:tracePt t="53224" x="1211263" y="3660775"/>
          <p14:tracePt t="53232" x="1195388" y="3660775"/>
          <p14:tracePt t="53240" x="1187450" y="3660775"/>
          <p14:tracePt t="53248" x="1171575" y="3668713"/>
          <p14:tracePt t="53256" x="1155700" y="3668713"/>
          <p14:tracePt t="53272" x="1147763" y="3668713"/>
          <p14:tracePt t="53280" x="1139825" y="3668713"/>
          <p14:tracePt t="53288" x="1131888" y="3668713"/>
          <p14:tracePt t="53304" x="1123950" y="3668713"/>
          <p14:tracePt t="53328" x="1116013" y="3668713"/>
          <p14:tracePt t="53335" x="1116013" y="3676650"/>
          <p14:tracePt t="53344" x="1108075" y="3676650"/>
          <p14:tracePt t="53351" x="1100138" y="3676650"/>
          <p14:tracePt t="53376" x="1100138" y="3684588"/>
          <p14:tracePt t="53424" x="1092200" y="3684588"/>
          <p14:tracePt t="53432" x="1084263" y="3700463"/>
          <p14:tracePt t="53439" x="1060450" y="3716338"/>
          <p14:tracePt t="53448" x="1044575" y="3732213"/>
          <p14:tracePt t="53456" x="1028700" y="3740150"/>
          <p14:tracePt t="53465" x="1020763" y="3748088"/>
          <p14:tracePt t="53471" x="996950" y="3779838"/>
          <p14:tracePt t="53480" x="989013" y="3787775"/>
          <p14:tracePt t="53489" x="973138" y="3787775"/>
          <p14:tracePt t="53496" x="965200" y="3795713"/>
          <p14:tracePt t="53568" x="957263" y="3795713"/>
          <p14:tracePt t="53585" x="949325" y="3795713"/>
          <p14:tracePt t="53592" x="949325" y="3787775"/>
          <p14:tracePt t="53600" x="941388" y="3779838"/>
          <p14:tracePt t="53608" x="941388" y="3771900"/>
          <p14:tracePt t="53624" x="933450" y="3763963"/>
          <p14:tracePt t="53632" x="925513" y="3756025"/>
          <p14:tracePt t="53656" x="925513" y="3748088"/>
          <p14:tracePt t="53736" x="925513" y="3740150"/>
          <p14:tracePt t="53752" x="925513" y="3732213"/>
          <p14:tracePt t="53760" x="925513" y="3724275"/>
          <p14:tracePt t="53768" x="925513" y="3716338"/>
          <p14:tracePt t="53777" x="925513" y="3708400"/>
          <p14:tracePt t="53784" x="925513" y="3700463"/>
          <p14:tracePt t="53792" x="925513" y="3676650"/>
          <p14:tracePt t="53800" x="925513" y="3668713"/>
          <p14:tracePt t="53808" x="933450" y="3660775"/>
          <p14:tracePt t="53828" x="941388" y="3652838"/>
          <p14:tracePt t="53831" x="949325" y="3644900"/>
          <p14:tracePt t="53840" x="957263" y="3636963"/>
          <p14:tracePt t="53849" x="973138" y="3629025"/>
          <p14:tracePt t="53856" x="981075" y="3621088"/>
          <p14:tracePt t="53865" x="1004888" y="3605213"/>
          <p14:tracePt t="53871" x="1044575" y="3595688"/>
          <p14:tracePt t="53881" x="1100138" y="3587750"/>
          <p14:tracePt t="53888" x="1131888" y="3571875"/>
          <p14:tracePt t="53897" x="1179513" y="3563938"/>
          <p14:tracePt t="53904" x="1292225" y="3556000"/>
          <p14:tracePt t="53914" x="1355725" y="3556000"/>
          <p14:tracePt t="53920" x="1466850" y="3556000"/>
          <p14:tracePt t="53929" x="1546225" y="3556000"/>
          <p14:tracePt t="53936" x="1641475" y="3556000"/>
          <p14:tracePt t="53943" x="1714500" y="3556000"/>
          <p14:tracePt t="53952" x="1801813" y="3556000"/>
          <p14:tracePt t="53960" x="1865313" y="3556000"/>
          <p14:tracePt t="53968" x="1912938" y="3556000"/>
          <p14:tracePt t="53976" x="1992313" y="3556000"/>
          <p14:tracePt t="53984" x="2025650" y="3556000"/>
          <p14:tracePt t="53992" x="2105025" y="3548063"/>
          <p14:tracePt t="54000" x="2184400" y="3548063"/>
          <p14:tracePt t="54008" x="2247900" y="3548063"/>
          <p14:tracePt t="54015" x="2327275" y="3548063"/>
          <p14:tracePt t="54024" x="2439988" y="3548063"/>
          <p14:tracePt t="54032" x="2503488" y="3548063"/>
          <p14:tracePt t="54040" x="2606675" y="3548063"/>
          <p14:tracePt t="54048" x="2622550" y="3548063"/>
          <p14:tracePt t="54056" x="2654300" y="3548063"/>
          <p14:tracePt t="54064" x="2670175" y="3548063"/>
          <p14:tracePt t="54072" x="2693988" y="3548063"/>
          <p14:tracePt t="54080" x="2701925" y="3548063"/>
          <p14:tracePt t="54217" x="2701925" y="3556000"/>
          <p14:tracePt t="54226" x="2701925" y="3563938"/>
          <p14:tracePt t="54232" x="2701925" y="3571875"/>
          <p14:tracePt t="54240" x="2693988" y="3579813"/>
          <p14:tracePt t="54248" x="2686050" y="3613150"/>
          <p14:tracePt t="54256" x="2670175" y="3621088"/>
          <p14:tracePt t="54265" x="2662238" y="3629025"/>
          <p14:tracePt t="54272" x="2646363" y="3644900"/>
          <p14:tracePt t="54279" x="2622550" y="3652838"/>
          <p14:tracePt t="54288" x="2574925" y="3668713"/>
          <p14:tracePt t="54296" x="2559050" y="3676650"/>
          <p14:tracePt t="54304" x="2463800" y="3684588"/>
          <p14:tracePt t="54313" x="2384425" y="3692525"/>
          <p14:tracePt t="54319" x="2232025" y="3700463"/>
          <p14:tracePt t="54334" x="2105025" y="3700463"/>
          <p14:tracePt t="54337" x="1897063" y="3716338"/>
          <p14:tracePt t="54344" x="1785938" y="3724275"/>
          <p14:tracePt t="54351" x="1625600" y="3724275"/>
          <p14:tracePt t="54359" x="1427163" y="3724275"/>
          <p14:tracePt t="54368" x="1316038" y="3724275"/>
          <p14:tracePt t="54375" x="1179513" y="3724275"/>
          <p14:tracePt t="54384" x="1131888" y="3724275"/>
          <p14:tracePt t="54392" x="1068388" y="3732213"/>
          <p14:tracePt t="54400" x="1044575" y="3732213"/>
          <p14:tracePt t="54408" x="1036638" y="3732213"/>
          <p14:tracePt t="54416" x="1028700" y="3740150"/>
          <p14:tracePt t="54424" x="1020763" y="3748088"/>
          <p14:tracePt t="54480" x="1020763" y="3756025"/>
          <p14:tracePt t="54528" x="1020763" y="3748088"/>
          <p14:tracePt t="54536" x="1028700" y="3740150"/>
          <p14:tracePt t="54544" x="1036638" y="3724275"/>
          <p14:tracePt t="54551" x="1052513" y="3708400"/>
          <p14:tracePt t="54559" x="1084263" y="3692525"/>
          <p14:tracePt t="54569" x="1116013" y="3660775"/>
          <p14:tracePt t="54575" x="1195388" y="3652838"/>
          <p14:tracePt t="54584" x="1316038" y="3636963"/>
          <p14:tracePt t="54591" x="1474788" y="3629025"/>
          <p14:tracePt t="54600" x="1577975" y="3621088"/>
          <p14:tracePt t="54608" x="1817688" y="3605213"/>
          <p14:tracePt t="54615" x="2017713" y="3605213"/>
          <p14:tracePt t="54625" x="2279650" y="3605213"/>
          <p14:tracePt t="54633" x="2598738" y="3605213"/>
          <p14:tracePt t="54640" x="2886075" y="3605213"/>
          <p14:tracePt t="54648" x="3141663" y="3605213"/>
          <p14:tracePt t="54656" x="3340100" y="3605213"/>
          <p14:tracePt t="54664" x="3403600" y="3605213"/>
          <p14:tracePt t="54672" x="3419475" y="3605213"/>
          <p14:tracePt t="54760" x="3403600" y="3621088"/>
          <p14:tracePt t="54768" x="3395663" y="3621088"/>
          <p14:tracePt t="54775" x="3371850" y="3636963"/>
          <p14:tracePt t="54784" x="3332163" y="3644900"/>
          <p14:tracePt t="54792" x="3228975" y="3660775"/>
          <p14:tracePt t="54800" x="3173413" y="3676650"/>
          <p14:tracePt t="54808" x="3141663" y="3684588"/>
          <p14:tracePt t="54816" x="3092450" y="3684588"/>
          <p14:tracePt t="54824" x="3013075" y="3684588"/>
          <p14:tracePt t="54832" x="2973388" y="3684588"/>
          <p14:tracePt t="54872" x="2965450" y="3684588"/>
          <p14:tracePt t="55200" x="2933700" y="3684588"/>
          <p14:tracePt t="55209" x="2854325" y="3684588"/>
          <p14:tracePt t="55216" x="2678113" y="3684588"/>
          <p14:tracePt t="55225" x="2519363" y="3676650"/>
          <p14:tracePt t="55232" x="2343150" y="3668713"/>
          <p14:tracePt t="55241" x="2192338" y="3668713"/>
          <p14:tracePt t="55247" x="2073275" y="3668713"/>
          <p14:tracePt t="55256" x="2000250" y="3660775"/>
          <p14:tracePt t="55264" x="1912938" y="3660775"/>
          <p14:tracePt t="55271" x="1849438" y="3660775"/>
          <p14:tracePt t="55280" x="1841500" y="3660775"/>
          <p14:tracePt t="55368" x="1833563" y="3660775"/>
          <p14:tracePt t="55376" x="1833563" y="3652838"/>
          <p14:tracePt t="55384" x="1825625" y="3652838"/>
          <p14:tracePt t="55392" x="1817688" y="3636963"/>
          <p14:tracePt t="55400" x="1793875" y="3629025"/>
          <p14:tracePt t="55408" x="1754188" y="3587750"/>
          <p14:tracePt t="55416" x="1746250" y="3587750"/>
          <p14:tracePt t="55424" x="1706563" y="3556000"/>
          <p14:tracePt t="55432" x="1658938" y="3540125"/>
          <p14:tracePt t="55441" x="1633538" y="3524250"/>
          <p14:tracePt t="55448" x="1625600" y="3516313"/>
          <p14:tracePt t="55457" x="1617663" y="3508375"/>
          <p14:tracePt t="55553" x="1625600" y="3516313"/>
          <p14:tracePt t="55561" x="1706563" y="3524250"/>
          <p14:tracePt t="55568" x="1738313" y="3532188"/>
          <p14:tracePt t="55576" x="1754188" y="3548063"/>
          <p14:tracePt t="55584" x="1770063" y="3556000"/>
          <p14:tracePt t="55711" x="1714500" y="3548063"/>
          <p14:tracePt t="55720" x="1706563" y="3540125"/>
          <p14:tracePt t="55728" x="1690688" y="3532188"/>
          <p14:tracePt t="55736" x="1666875" y="3516313"/>
          <p14:tracePt t="55744" x="1658938" y="3508375"/>
          <p14:tracePt t="55752" x="1633538" y="3500438"/>
          <p14:tracePt t="55760" x="1625600" y="3492500"/>
          <p14:tracePt t="55768" x="1617663" y="3484563"/>
          <p14:tracePt t="55795" x="1617663" y="3476625"/>
          <p14:tracePt t="55800" x="1601788" y="3476625"/>
          <p14:tracePt t="55808" x="1593850" y="3468688"/>
          <p14:tracePt t="55815" x="1577975" y="3460750"/>
          <p14:tracePt t="55824" x="1562100" y="3452813"/>
          <p14:tracePt t="55831" x="1490663" y="3429000"/>
          <p14:tracePt t="55840" x="1411288" y="3413125"/>
          <p14:tracePt t="55847" x="1308100" y="3349625"/>
          <p14:tracePt t="55856" x="1147763" y="3294063"/>
          <p14:tracePt t="55864" x="1020763" y="3262313"/>
          <p14:tracePt t="55876" x="876300" y="3181350"/>
          <p14:tracePt t="55880" x="796925" y="3165475"/>
          <p14:tracePt t="55888" x="709613" y="3141663"/>
          <p14:tracePt t="55896" x="701675" y="3133725"/>
          <p14:tracePt t="55904" x="677863" y="3117850"/>
          <p14:tracePt t="55912" x="677863" y="3109913"/>
          <p14:tracePt t="55920" x="669925" y="3101975"/>
          <p14:tracePt t="55948" x="669925" y="3094038"/>
          <p14:tracePt t="55952" x="669925" y="3086100"/>
          <p14:tracePt t="55959" x="669925" y="3078163"/>
          <p14:tracePt t="55968" x="677863" y="3078163"/>
          <p14:tracePt t="55976" x="677863" y="3062288"/>
          <p14:tracePt t="55984" x="685800" y="3054350"/>
          <p14:tracePt t="55992" x="685800" y="3046413"/>
          <p14:tracePt t="56000" x="685800" y="3030538"/>
          <p14:tracePt t="56007" x="693738" y="3022600"/>
          <p14:tracePt t="56024" x="701675" y="3022600"/>
          <p14:tracePt t="56032" x="701675" y="3006725"/>
          <p14:tracePt t="56041" x="709613" y="2998788"/>
          <p14:tracePt t="56047" x="709613" y="2990850"/>
          <p14:tracePt t="56072" x="717550" y="2990850"/>
          <p14:tracePt t="56080" x="725488" y="2990850"/>
          <p14:tracePt t="56100" x="733425" y="2990850"/>
          <p14:tracePt t="56104" x="773113" y="3006725"/>
          <p14:tracePt t="56112" x="812800" y="3014663"/>
          <p14:tracePt t="56120" x="917575" y="3038475"/>
          <p14:tracePt t="56128" x="941388" y="3054350"/>
          <p14:tracePt t="56345" x="949325" y="3054350"/>
          <p14:tracePt t="56361" x="957263" y="3054350"/>
          <p14:tracePt t="56368" x="957263" y="3038475"/>
          <p14:tracePt t="56383" x="957263" y="3014663"/>
          <p14:tracePt t="56392" x="965200" y="2998788"/>
          <p14:tracePt t="56405" x="965200" y="2990850"/>
          <p14:tracePt t="56409" x="965200" y="2967038"/>
          <p14:tracePt t="56416" x="965200" y="2951163"/>
          <p14:tracePt t="56424" x="965200" y="2935288"/>
          <p14:tracePt t="56432" x="965200" y="2909888"/>
          <p14:tracePt t="56440" x="973138" y="2901950"/>
          <p14:tracePt t="56448" x="973138" y="2886075"/>
          <p14:tracePt t="56457" x="989013" y="2830513"/>
          <p14:tracePt t="56464" x="996950" y="2822575"/>
          <p14:tracePt t="56473" x="1004888" y="2806700"/>
          <p14:tracePt t="56480" x="1012825" y="2782888"/>
          <p14:tracePt t="56488" x="1020763" y="2767013"/>
          <p14:tracePt t="56496" x="1020763" y="2759075"/>
          <p14:tracePt t="56504" x="1036638" y="2735263"/>
          <p14:tracePt t="56512" x="1044575" y="2727325"/>
          <p14:tracePt t="56576" x="1052513" y="2727325"/>
          <p14:tracePt t="56584" x="1060450" y="2767013"/>
          <p14:tracePt t="56592" x="1060450" y="2774950"/>
          <p14:tracePt t="56599" x="1068388" y="2790825"/>
          <p14:tracePt t="56608" x="1084263" y="2806700"/>
          <p14:tracePt t="56625" x="1084263" y="2814638"/>
          <p14:tracePt t="56632" x="1092200" y="2822575"/>
          <p14:tracePt t="56722" x="1084263" y="2822575"/>
          <p14:tracePt t="56728" x="1076325" y="2838450"/>
          <p14:tracePt t="56736" x="1060450" y="2846388"/>
          <p14:tracePt t="56745" x="1044575" y="2854325"/>
          <p14:tracePt t="56752" x="1020763" y="2862263"/>
          <p14:tracePt t="56760" x="1012825" y="2862263"/>
          <p14:tracePt t="56768" x="996950" y="2862263"/>
          <p14:tracePt t="56874" x="996950" y="2870200"/>
          <p14:tracePt t="56881" x="996950" y="2878138"/>
          <p14:tracePt t="56889" x="996950" y="2901950"/>
          <p14:tracePt t="56895" x="996950" y="2919413"/>
          <p14:tracePt t="56906" x="1004888" y="2935288"/>
          <p14:tracePt t="56920" x="1004888" y="2951163"/>
          <p14:tracePt t="57042" x="1012825" y="2967038"/>
          <p14:tracePt t="57064" x="1004888" y="2967038"/>
          <p14:tracePt t="57072" x="996950" y="2967038"/>
          <p14:tracePt t="57080" x="989013" y="2967038"/>
          <p14:tracePt t="57088" x="973138" y="2967038"/>
          <p14:tracePt t="57096" x="957263" y="2967038"/>
          <p14:tracePt t="57104" x="949325" y="2967038"/>
          <p14:tracePt t="57112" x="933450" y="2967038"/>
          <p14:tracePt t="57120" x="917575" y="2967038"/>
          <p14:tracePt t="57128" x="892175" y="2967038"/>
          <p14:tracePt t="57136" x="876300" y="2967038"/>
          <p14:tracePt t="57144" x="828675" y="2967038"/>
          <p14:tracePt t="57152" x="820738" y="2967038"/>
          <p14:tracePt t="57160" x="804863" y="2967038"/>
          <p14:tracePt t="57168" x="788988" y="2967038"/>
          <p14:tracePt t="57176" x="773113" y="2967038"/>
          <p14:tracePt t="57184" x="765175" y="2967038"/>
          <p14:tracePt t="57192" x="757238" y="2967038"/>
          <p14:tracePt t="57199" x="733425" y="2967038"/>
          <p14:tracePt t="57208" x="725488" y="2967038"/>
          <p14:tracePt t="57215" x="677863" y="2967038"/>
          <p14:tracePt t="57224" x="661988" y="2974975"/>
          <p14:tracePt t="57232" x="646113" y="2982913"/>
          <p14:tracePt t="57241" x="638175" y="2982913"/>
          <p14:tracePt t="57248" x="622300" y="2982913"/>
          <p14:tracePt t="57256" x="614363" y="2982913"/>
          <p14:tracePt t="57263" x="606425" y="2990850"/>
          <p14:tracePt t="57273" x="598488" y="2990850"/>
          <p14:tracePt t="57352" x="590550" y="2990850"/>
          <p14:tracePt t="57456" x="590550" y="2974975"/>
          <p14:tracePt t="57461" x="582613" y="2967038"/>
          <p14:tracePt t="57473" x="574675" y="2935288"/>
          <p14:tracePt t="57480" x="574675" y="2919413"/>
          <p14:tracePt t="57489" x="574675" y="2870200"/>
          <p14:tracePt t="57496" x="566738" y="2846388"/>
          <p14:tracePt t="57504" x="566738" y="2830513"/>
          <p14:tracePt t="57512" x="566738" y="2782888"/>
          <p14:tracePt t="57520" x="566738" y="2751138"/>
          <p14:tracePt t="57528" x="566738" y="2735263"/>
          <p14:tracePt t="57536" x="566738" y="2711450"/>
          <p14:tracePt t="57544" x="566738" y="2679700"/>
          <p14:tracePt t="57552" x="566738" y="2663825"/>
          <p14:tracePt t="57560" x="566738" y="2640013"/>
          <p14:tracePt t="57568" x="566738" y="2624138"/>
          <p14:tracePt t="57576" x="574675" y="2616200"/>
          <p14:tracePt t="57584" x="574675" y="2592388"/>
          <p14:tracePt t="57591" x="582613" y="2584450"/>
          <p14:tracePt t="57600" x="598488" y="2576513"/>
          <p14:tracePt t="57611" x="598488" y="2559050"/>
          <p14:tracePt t="57616" x="606425" y="2559050"/>
          <p14:tracePt t="57624" x="614363" y="2543175"/>
          <p14:tracePt t="57632" x="622300" y="2543175"/>
          <p14:tracePt t="57641" x="630238" y="2527300"/>
          <p14:tracePt t="57648" x="646113" y="2519363"/>
          <p14:tracePt t="57656" x="654050" y="2503488"/>
          <p14:tracePt t="57664" x="661988" y="2503488"/>
          <p14:tracePt t="57673" x="685800" y="2495550"/>
          <p14:tracePt t="57680" x="709613" y="2479675"/>
          <p14:tracePt t="57689" x="725488" y="2471738"/>
          <p14:tracePt t="57696" x="749300" y="2455863"/>
          <p14:tracePt t="57705" x="765175" y="2455863"/>
          <p14:tracePt t="57712" x="781050" y="2455863"/>
          <p14:tracePt t="57720" x="796925" y="2447925"/>
          <p14:tracePt t="57728" x="804863" y="2439988"/>
          <p14:tracePt t="57736" x="812800" y="2439988"/>
          <p14:tracePt t="57744" x="828675" y="2439988"/>
          <p14:tracePt t="57765" x="836613" y="2439988"/>
          <p14:tracePt t="57775" x="844550" y="2439988"/>
          <p14:tracePt t="57784" x="852488" y="2439988"/>
          <p14:tracePt t="57801" x="860425" y="2439988"/>
          <p14:tracePt t="57808" x="876300" y="2447925"/>
          <p14:tracePt t="57816" x="876300" y="2455863"/>
          <p14:tracePt t="57824" x="892175" y="2463800"/>
          <p14:tracePt t="57832" x="908050" y="2479675"/>
          <p14:tracePt t="57839" x="917575" y="2479675"/>
          <p14:tracePt t="57848" x="941388" y="2495550"/>
          <p14:tracePt t="57855" x="989013" y="2519363"/>
          <p14:tracePt t="57864" x="1020763" y="2543175"/>
          <p14:tracePt t="57873" x="1036638" y="2566988"/>
          <p14:tracePt t="57891" x="1060450" y="2592388"/>
          <p14:tracePt t="57895" x="1060450" y="2600325"/>
          <p14:tracePt t="57955" x="1060450" y="2608263"/>
          <p14:tracePt t="57962" x="1060450" y="2616200"/>
          <p14:tracePt t="57976" x="1052513" y="2616200"/>
          <p14:tracePt t="58015" x="1052513" y="2624138"/>
          <p14:tracePt t="58031" x="1044575" y="2632075"/>
          <p14:tracePt t="58040" x="1036638" y="2647950"/>
          <p14:tracePt t="58048" x="1028700" y="2655888"/>
          <p14:tracePt t="58056" x="1020763" y="2663825"/>
          <p14:tracePt t="58068" x="1012825" y="2671763"/>
          <p14:tracePt t="58072" x="1004888" y="2687638"/>
          <p14:tracePt t="58080" x="996950" y="2695575"/>
          <p14:tracePt t="58089" x="996950" y="2703513"/>
          <p14:tracePt t="58096" x="989013" y="2711450"/>
          <p14:tracePt t="58105" x="981075" y="2719388"/>
          <p14:tracePt t="58112" x="981075" y="2727325"/>
          <p14:tracePt t="58120" x="973138" y="2727325"/>
          <p14:tracePt t="58136" x="973138" y="2735263"/>
          <p14:tracePt t="58144" x="965200" y="2743200"/>
          <p14:tracePt t="58152" x="957263" y="2759075"/>
          <p14:tracePt t="58160" x="949325" y="2759075"/>
          <p14:tracePt t="58168" x="933450" y="2774950"/>
          <p14:tracePt t="58176" x="925513" y="2782888"/>
          <p14:tracePt t="58184" x="917575" y="2790825"/>
          <p14:tracePt t="58191" x="908050" y="2798763"/>
          <p14:tracePt t="58200" x="900113" y="2806700"/>
          <p14:tracePt t="58208" x="900113" y="2814638"/>
          <p14:tracePt t="58219" x="892175" y="2822575"/>
          <p14:tracePt t="58224" x="884238" y="2822575"/>
          <p14:tracePt t="58231" x="876300" y="2830513"/>
          <p14:tracePt t="58248" x="868363" y="2838450"/>
          <p14:tracePt t="58257" x="860425" y="2846388"/>
          <p14:tracePt t="58264" x="852488" y="2854325"/>
          <p14:tracePt t="58272" x="836613" y="2862263"/>
          <p14:tracePt t="58280" x="828675" y="2862263"/>
          <p14:tracePt t="58288" x="820738" y="2870200"/>
          <p14:tracePt t="58296" x="804863" y="2878138"/>
          <p14:tracePt t="58305" x="796925" y="2886075"/>
          <p14:tracePt t="58311" x="781050" y="2894013"/>
          <p14:tracePt t="58320" x="773113" y="2894013"/>
          <p14:tracePt t="58336" x="765175" y="2894013"/>
          <p14:tracePt t="58344" x="757238" y="2894013"/>
          <p14:tracePt t="58360" x="749300" y="2894013"/>
          <p14:tracePt t="58383" x="741363" y="2894013"/>
          <p14:tracePt t="58391" x="733425" y="2886075"/>
          <p14:tracePt t="58401" x="717550" y="2878138"/>
          <p14:tracePt t="58408" x="709613" y="2870200"/>
          <p14:tracePt t="58416" x="685800" y="2862263"/>
          <p14:tracePt t="58424" x="685800" y="2854325"/>
          <p14:tracePt t="58431" x="677863" y="2854325"/>
          <p14:tracePt t="58440" x="677863" y="2846388"/>
          <p14:tracePt t="58456" x="677863" y="2830513"/>
          <p14:tracePt t="58472" x="677863" y="2822575"/>
          <p14:tracePt t="58479" x="677863" y="2806700"/>
          <p14:tracePt t="58488" x="677863" y="2798763"/>
          <p14:tracePt t="58497" x="677863" y="2790825"/>
          <p14:tracePt t="58505" x="685800" y="2767013"/>
          <p14:tracePt t="58512" x="685800" y="2751138"/>
          <p14:tracePt t="58520" x="701675" y="2743200"/>
          <p14:tracePt t="58528" x="701675" y="2727325"/>
          <p14:tracePt t="58536" x="717550" y="2719388"/>
          <p14:tracePt t="58544" x="717550" y="2711450"/>
          <p14:tracePt t="58551" x="733425" y="2695575"/>
          <p14:tracePt t="58560" x="741363" y="2695575"/>
          <p14:tracePt t="58568" x="749300" y="2679700"/>
          <p14:tracePt t="58576" x="757238" y="2679700"/>
          <p14:tracePt t="58592" x="765175" y="2679700"/>
          <p14:tracePt t="58600" x="773113" y="2671763"/>
          <p14:tracePt t="58608" x="781050" y="2663825"/>
          <p14:tracePt t="58616" x="796925" y="2663825"/>
          <p14:tracePt t="58624" x="804863" y="2655888"/>
          <p14:tracePt t="58632" x="820738" y="2647950"/>
          <p14:tracePt t="58641" x="844550" y="2640013"/>
          <p14:tracePt t="58648" x="884238" y="2632075"/>
          <p14:tracePt t="58656" x="900113" y="2624138"/>
          <p14:tracePt t="58664" x="949325" y="2616200"/>
          <p14:tracePt t="58672" x="965200" y="2608263"/>
          <p14:tracePt t="58680" x="989013" y="2608263"/>
          <p14:tracePt t="58689" x="996950" y="2608263"/>
          <p14:tracePt t="58696" x="1012825" y="2608263"/>
          <p14:tracePt t="58706" x="1020763" y="2608263"/>
          <p14:tracePt t="58711" x="1036638" y="2608263"/>
          <p14:tracePt t="58728" x="1044575" y="2608263"/>
          <p14:tracePt t="58730" x="1060450" y="2608263"/>
          <p14:tracePt t="58737" x="1068388" y="2608263"/>
          <p14:tracePt t="58744" x="1076325" y="2608263"/>
          <p14:tracePt t="58751" x="1092200" y="2608263"/>
          <p14:tracePt t="58760" x="1100138" y="2608263"/>
          <p14:tracePt t="58768" x="1116013" y="2608263"/>
          <p14:tracePt t="58776" x="1123950" y="2608263"/>
          <p14:tracePt t="58784" x="1139825" y="2608263"/>
          <p14:tracePt t="58800" x="1139825" y="2640013"/>
          <p14:tracePt t="58816" x="1147763" y="2640013"/>
          <p14:tracePt t="58824" x="1155700" y="2640013"/>
          <p14:tracePt t="58840" x="1163638" y="2647950"/>
          <p14:tracePt t="58848" x="1171575" y="2647950"/>
          <p14:tracePt t="58856" x="1179513" y="2655888"/>
          <p14:tracePt t="58864" x="1179513" y="2663825"/>
          <p14:tracePt t="58871" x="1187450" y="2663825"/>
          <p14:tracePt t="58888" x="1195388" y="2671763"/>
          <p14:tracePt t="58907" x="1195388" y="2679700"/>
          <p14:tracePt t="58912" x="1195388" y="2687638"/>
          <p14:tracePt t="58920" x="1195388" y="2695575"/>
          <p14:tracePt t="58928" x="1195388" y="2703513"/>
          <p14:tracePt t="58944" x="1187450" y="2719388"/>
          <p14:tracePt t="58952" x="1187450" y="2727325"/>
          <p14:tracePt t="58960" x="1179513" y="2735263"/>
          <p14:tracePt t="58968" x="1171575" y="2759075"/>
          <p14:tracePt t="58971" x="1163638" y="2767013"/>
          <p14:tracePt t="58984" x="1147763" y="2774950"/>
          <p14:tracePt t="58992" x="1123950" y="2814638"/>
          <p14:tracePt t="59000" x="1100138" y="2830513"/>
          <p14:tracePt t="59007" x="1084263" y="2886075"/>
          <p14:tracePt t="59016" x="1036638" y="2935288"/>
          <p14:tracePt t="59024" x="981075" y="2959100"/>
          <p14:tracePt t="59031" x="941388" y="2967038"/>
          <p14:tracePt t="59040" x="892175" y="2982913"/>
          <p14:tracePt t="59048" x="868363" y="2998788"/>
          <p14:tracePt t="59057" x="852488" y="3006725"/>
          <p14:tracePt t="59064" x="836613" y="3006725"/>
          <p14:tracePt t="59073" x="820738" y="3006725"/>
          <p14:tracePt t="59080" x="812800" y="3006725"/>
          <p14:tracePt t="59096" x="804863" y="3006725"/>
          <p14:tracePt t="59105" x="796925" y="2998788"/>
          <p14:tracePt t="59124" x="788988" y="2990850"/>
          <p14:tracePt t="59136" x="788988" y="2982913"/>
          <p14:tracePt t="59152" x="788988" y="2967038"/>
          <p14:tracePt t="59160" x="781050" y="2959100"/>
          <p14:tracePt t="59168" x="781050" y="2951163"/>
          <p14:tracePt t="59176" x="781050" y="2935288"/>
          <p14:tracePt t="59184" x="781050" y="2927350"/>
          <p14:tracePt t="59192" x="781050" y="2919413"/>
          <p14:tracePt t="59200" x="781050" y="2909888"/>
          <p14:tracePt t="59208" x="781050" y="2901950"/>
          <p14:tracePt t="59216" x="781050" y="2894013"/>
          <p14:tracePt t="59224" x="773113" y="2878138"/>
          <p14:tracePt t="59240" x="773113" y="2870200"/>
          <p14:tracePt t="59256" x="773113" y="2862263"/>
          <p14:tracePt t="59264" x="773113" y="2854325"/>
          <p14:tracePt t="59280" x="773113" y="2846388"/>
          <p14:tracePt t="59288" x="773113" y="2838450"/>
          <p14:tracePt t="59296" x="773113" y="2814638"/>
          <p14:tracePt t="59305" x="773113" y="2806700"/>
          <p14:tracePt t="59311" x="781050" y="2798763"/>
          <p14:tracePt t="59321" x="788988" y="2790825"/>
          <p14:tracePt t="59328" x="788988" y="2774950"/>
          <p14:tracePt t="59336" x="796925" y="2767013"/>
          <p14:tracePt t="59360" x="796925" y="2759075"/>
          <p14:tracePt t="59428" x="796925" y="2751138"/>
          <p14:tracePt t="59432" x="796925" y="2743200"/>
          <p14:tracePt t="59448" x="804863" y="2735263"/>
          <p14:tracePt t="59456" x="812800" y="2735263"/>
          <p14:tracePt t="59464" x="812800" y="2727325"/>
          <p14:tracePt t="59472" x="812800" y="2719388"/>
          <p14:tracePt t="59488" x="820738" y="2719388"/>
          <p14:tracePt t="59504" x="820738" y="2711450"/>
          <p14:tracePt t="59511" x="836613" y="2711450"/>
          <p14:tracePt t="59520" x="836613" y="2703513"/>
          <p14:tracePt t="59528" x="844550" y="2695575"/>
          <p14:tracePt t="59552" x="844550" y="2687638"/>
          <p14:tracePt t="59580" x="844550" y="2679700"/>
          <p14:tracePt t="59585" x="852488" y="2679700"/>
          <p14:tracePt t="59608" x="868363" y="2671763"/>
          <p14:tracePt t="59616" x="876300" y="2663825"/>
          <p14:tracePt t="59623" x="884238" y="2663825"/>
          <p14:tracePt t="59632" x="892175" y="2655888"/>
          <p14:tracePt t="59640" x="900113" y="2647950"/>
          <p14:tracePt t="59648" x="908050" y="2647950"/>
          <p14:tracePt t="59656" x="917575" y="2647950"/>
          <p14:tracePt t="59664" x="925513" y="2640013"/>
          <p14:tracePt t="59673" x="933450" y="2640013"/>
          <p14:tracePt t="59680" x="941388" y="2632075"/>
          <p14:tracePt t="59687" x="957263" y="2632075"/>
          <p14:tracePt t="59696" x="981075" y="2632075"/>
          <p14:tracePt t="59705" x="996950" y="2624138"/>
          <p14:tracePt t="59712" x="1012825" y="2624138"/>
          <p14:tracePt t="59721" x="1020763" y="2624138"/>
          <p14:tracePt t="59732" x="1036638" y="2624138"/>
          <p14:tracePt t="59737" x="1044575" y="2624138"/>
          <p14:tracePt t="59744" x="1052513" y="2624138"/>
          <p14:tracePt t="59752" x="1060450" y="2624138"/>
          <p14:tracePt t="59760" x="1068388" y="2624138"/>
          <p14:tracePt t="59848" x="1076325" y="2624138"/>
          <p14:tracePt t="59864" x="1076325" y="2632075"/>
          <p14:tracePt t="59879" x="1084263" y="2640013"/>
          <p14:tracePt t="59888" x="1084263" y="2647950"/>
          <p14:tracePt t="59896" x="1092200" y="2647950"/>
          <p14:tracePt t="59903" x="1100138" y="2655888"/>
          <p14:tracePt t="59911" x="1108075" y="2663825"/>
          <p14:tracePt t="59921" x="1131888" y="2663825"/>
          <p14:tracePt t="59927" x="1139825" y="2671763"/>
          <p14:tracePt t="59935" x="1187450" y="2671763"/>
          <p14:tracePt t="59944" x="1203325" y="2679700"/>
          <p14:tracePt t="59952" x="1274763" y="2679700"/>
          <p14:tracePt t="59960" x="1355725" y="2679700"/>
          <p14:tracePt t="59968" x="1450975" y="2695575"/>
          <p14:tracePt t="59976" x="1498600" y="2695575"/>
          <p14:tracePt t="59984" x="1609725" y="2703513"/>
          <p14:tracePt t="59992" x="1674813" y="2703513"/>
          <p14:tracePt t="60000" x="1785938" y="2703513"/>
          <p14:tracePt t="60008" x="1897063" y="2703513"/>
          <p14:tracePt t="60016" x="1928813" y="2703513"/>
          <p14:tracePt t="60023" x="2008188" y="2703513"/>
          <p14:tracePt t="60032" x="2033588" y="2703513"/>
          <p14:tracePt t="60039" x="2049463" y="2703513"/>
          <p14:tracePt t="60048" x="2065338" y="2695575"/>
          <p14:tracePt t="60056" x="2073275" y="2695575"/>
          <p14:tracePt t="60064" x="2081213" y="2695575"/>
          <p14:tracePt t="60072" x="2089150" y="2695575"/>
          <p14:tracePt t="60087" x="2097088" y="2695575"/>
          <p14:tracePt t="60264" x="2097088" y="2703513"/>
          <p14:tracePt t="60280" x="2097088" y="2711450"/>
          <p14:tracePt t="60288" x="2097088" y="2719388"/>
          <p14:tracePt t="60296" x="2097088" y="2727325"/>
          <p14:tracePt t="60320" x="2081213" y="2727325"/>
          <p14:tracePt t="60328" x="2049463" y="2719388"/>
          <p14:tracePt t="60520" x="2025650" y="2719388"/>
          <p14:tracePt t="60528" x="2017713" y="2719388"/>
          <p14:tracePt t="60536" x="2017713" y="2727325"/>
          <p14:tracePt t="60552" x="2017713" y="2735263"/>
          <p14:tracePt t="60593" x="2033588" y="2735263"/>
          <p14:tracePt t="60600" x="2049463" y="2735263"/>
          <p14:tracePt t="60608" x="2073275" y="2735263"/>
          <p14:tracePt t="60616" x="2089150" y="2735263"/>
          <p14:tracePt t="60624" x="2128838" y="2735263"/>
          <p14:tracePt t="60632" x="2216150" y="2735263"/>
          <p14:tracePt t="60640" x="2311400" y="2735263"/>
          <p14:tracePt t="60648" x="2384425" y="2735263"/>
          <p14:tracePt t="60656" x="2559050" y="2735263"/>
          <p14:tracePt t="60664" x="2678113" y="2735263"/>
          <p14:tracePt t="60672" x="2838450" y="2735263"/>
          <p14:tracePt t="60679" x="3028950" y="2735263"/>
          <p14:tracePt t="60688" x="3189288" y="2735263"/>
          <p14:tracePt t="60695" x="3292475" y="2735263"/>
          <p14:tracePt t="60704" x="3435350" y="2735263"/>
          <p14:tracePt t="60712" x="3532188" y="2735263"/>
          <p14:tracePt t="60719" x="3571875" y="2735263"/>
          <p14:tracePt t="60728" x="3659188" y="2735263"/>
          <p14:tracePt t="60736" x="3675063" y="2735263"/>
          <p14:tracePt t="60744" x="3714750" y="2735263"/>
          <p14:tracePt t="60752" x="3730625" y="2727325"/>
          <p14:tracePt t="60760" x="3746500" y="2727325"/>
          <p14:tracePt t="60768" x="3754438" y="2727325"/>
          <p14:tracePt t="60776" x="3762375" y="2719388"/>
          <p14:tracePt t="60784" x="3770313" y="2719388"/>
          <p14:tracePt t="60799" x="3786188" y="2719388"/>
          <p14:tracePt t="60816" x="3786188" y="2711450"/>
          <p14:tracePt t="60928" x="3794125" y="2711450"/>
          <p14:tracePt t="60936" x="3794125" y="2703513"/>
          <p14:tracePt t="60952" x="3802063" y="2703513"/>
          <p14:tracePt t="60959" x="3802063" y="2695575"/>
          <p14:tracePt t="60968" x="3810000" y="2695575"/>
          <p14:tracePt t="60977" x="3817938" y="2695575"/>
          <p14:tracePt t="60984" x="3825875" y="2695575"/>
          <p14:tracePt t="60993" x="3851275" y="2695575"/>
          <p14:tracePt t="61000" x="3867150" y="2695575"/>
          <p14:tracePt t="61008" x="3883025" y="2695575"/>
          <p14:tracePt t="61015" x="3890963" y="2695575"/>
          <p14:tracePt t="61024" x="3914775" y="2695575"/>
          <p14:tracePt t="61032" x="3930650" y="2695575"/>
          <p14:tracePt t="61040" x="3938588" y="2695575"/>
          <p14:tracePt t="61049" x="3946525" y="2695575"/>
          <p14:tracePt t="61056" x="3954463" y="2695575"/>
          <p14:tracePt t="61064" x="3962400" y="2695575"/>
          <p14:tracePt t="61072" x="3970338" y="2695575"/>
          <p14:tracePt t="61104" x="3978275" y="2695575"/>
          <p14:tracePt t="61120" x="3986213" y="2695575"/>
          <p14:tracePt t="61152" x="3994150" y="2695575"/>
          <p14:tracePt t="61160" x="4002088" y="2695575"/>
          <p14:tracePt t="61649" x="4002088" y="2687638"/>
          <p14:tracePt t="61656" x="4002088" y="2679700"/>
          <p14:tracePt t="61673" x="4002088" y="2663825"/>
          <p14:tracePt t="61680" x="4002088" y="2655888"/>
          <p14:tracePt t="61700" x="4002088" y="2647950"/>
          <p14:tracePt t="61802" x="3994150" y="2655888"/>
          <p14:tracePt t="61809" x="3994150" y="2663825"/>
          <p14:tracePt t="61816" x="3994150" y="2687638"/>
          <p14:tracePt t="61824" x="3994150" y="2695575"/>
          <p14:tracePt t="61832" x="3986213" y="2711450"/>
          <p14:tracePt t="61840" x="3986213" y="2719388"/>
          <p14:tracePt t="61852" x="3986213" y="2727325"/>
          <p14:tracePt t="61856" x="3986213" y="2751138"/>
          <p14:tracePt t="61864" x="3986213" y="2759075"/>
          <p14:tracePt t="61872" x="3978275" y="2767013"/>
          <p14:tracePt t="61891" x="3978275" y="2782888"/>
          <p14:tracePt t="61896" x="3978275" y="2790825"/>
          <p14:tracePt t="61904" x="3978275" y="2798763"/>
          <p14:tracePt t="62025" x="3986213" y="2798763"/>
          <p14:tracePt t="62040" x="3994150" y="2798763"/>
          <p14:tracePt t="62096" x="4002088" y="2798763"/>
          <p14:tracePt t="62112" x="4002088" y="2790825"/>
          <p14:tracePt t="62120" x="4010025" y="2790825"/>
          <p14:tracePt t="62137" x="4017963" y="2790825"/>
          <p14:tracePt t="62145" x="4025900" y="2790825"/>
          <p14:tracePt t="62155" x="4033838" y="2782888"/>
          <p14:tracePt t="62160" x="4057650" y="2782888"/>
          <p14:tracePt t="62168" x="4097338" y="2782888"/>
          <p14:tracePt t="62176" x="4176713" y="2782888"/>
          <p14:tracePt t="62184" x="4217988" y="2782888"/>
          <p14:tracePt t="62191" x="4321175" y="2782888"/>
          <p14:tracePt t="62200" x="4376738" y="2782888"/>
          <p14:tracePt t="62207" x="4392613" y="2798763"/>
          <p14:tracePt t="62216" x="4408488" y="2798763"/>
          <p14:tracePt t="62224" x="4416425" y="2798763"/>
          <p14:tracePt t="62288" x="4416425" y="2806700"/>
          <p14:tracePt t="62303" x="4408488" y="2814638"/>
          <p14:tracePt t="62312" x="4384675" y="2814638"/>
          <p14:tracePt t="62320" x="4352925" y="2814638"/>
          <p14:tracePt t="62328" x="4249738" y="2814638"/>
          <p14:tracePt t="62336" x="4160838" y="2814638"/>
          <p14:tracePt t="62344" x="4097338" y="2814638"/>
          <p14:tracePt t="62352" x="4081463" y="2814638"/>
          <p14:tracePt t="62360" x="4057650" y="2814638"/>
          <p14:tracePt t="62368" x="4041775" y="2814638"/>
          <p14:tracePt t="62505" x="4041775" y="2822575"/>
          <p14:tracePt t="62618" x="4033838" y="2822575"/>
          <p14:tracePt t="62624" x="4010025" y="2822575"/>
          <p14:tracePt t="62633" x="3994150" y="2822575"/>
          <p14:tracePt t="62640" x="3946525" y="2822575"/>
          <p14:tracePt t="62647" x="3898900" y="2822575"/>
          <p14:tracePt t="62656" x="3859213" y="2822575"/>
          <p14:tracePt t="62664" x="3786188" y="2822575"/>
          <p14:tracePt t="62678" x="3730625" y="2822575"/>
          <p14:tracePt t="62681" x="3698875" y="2822575"/>
          <p14:tracePt t="62689" x="3683000" y="2822575"/>
          <p14:tracePt t="62696" x="3659188" y="2822575"/>
          <p14:tracePt t="62704" x="3651250" y="2822575"/>
          <p14:tracePt t="62736" x="3643313" y="2822575"/>
          <p14:tracePt t="62791" x="3627438" y="2822575"/>
          <p14:tracePt t="62800" x="3619500" y="2822575"/>
          <p14:tracePt t="62807" x="3603625" y="2822575"/>
          <p14:tracePt t="62817" x="3563938" y="2838450"/>
          <p14:tracePt t="62825" x="3540125" y="2838450"/>
          <p14:tracePt t="62832" x="3516313" y="2838450"/>
          <p14:tracePt t="62840" x="3476625" y="2838450"/>
          <p14:tracePt t="62848" x="3419475" y="2838450"/>
          <p14:tracePt t="62856" x="3387725" y="2838450"/>
          <p14:tracePt t="62864" x="3371850" y="2838450"/>
          <p14:tracePt t="62890" x="3363913" y="2838450"/>
          <p14:tracePt t="63217" x="3363913" y="2830513"/>
          <p14:tracePt t="63240" x="3363913" y="2822575"/>
          <p14:tracePt t="63248" x="3363913" y="2814638"/>
          <p14:tracePt t="63264" x="3363913" y="2806700"/>
          <p14:tracePt t="63273" x="3363913" y="2798763"/>
          <p14:tracePt t="63296" x="3363913" y="2790825"/>
          <p14:tracePt t="63594" x="3363913" y="2782888"/>
          <p14:tracePt t="63600" x="3363913" y="2774950"/>
          <p14:tracePt t="63608" x="3363913" y="2767013"/>
          <p14:tracePt t="63616" x="3371850" y="2759075"/>
          <p14:tracePt t="63624" x="3395663" y="2743200"/>
          <p14:tracePt t="63633" x="3403600" y="2743200"/>
          <p14:tracePt t="63640" x="3419475" y="2727325"/>
          <p14:tracePt t="63649" x="3476625" y="2719388"/>
          <p14:tracePt t="63656" x="3492500" y="2703513"/>
          <p14:tracePt t="63668" x="3508375" y="2703513"/>
          <p14:tracePt t="63672" x="3532188" y="2695575"/>
          <p14:tracePt t="63680" x="3563938" y="2687638"/>
          <p14:tracePt t="63689" x="3579813" y="2687638"/>
          <p14:tracePt t="63696" x="3587750" y="2687638"/>
          <p14:tracePt t="63704" x="3603625" y="2687638"/>
          <p14:tracePt t="63711" x="3611563" y="2687638"/>
          <p14:tracePt t="63719" x="3627438" y="2679700"/>
          <p14:tracePt t="63736" x="3635375" y="2679700"/>
          <p14:tracePt t="63752" x="3643313" y="2679700"/>
          <p14:tracePt t="63760" x="3651250" y="2679700"/>
          <p14:tracePt t="63776" x="3659188" y="2679700"/>
          <p14:tracePt t="63784" x="3675063" y="2679700"/>
          <p14:tracePt t="63792" x="3683000" y="2679700"/>
          <p14:tracePt t="63800" x="3690938" y="2679700"/>
          <p14:tracePt t="63809" x="3706813" y="2679700"/>
          <p14:tracePt t="63820" x="3714750" y="2679700"/>
          <p14:tracePt t="63823" x="3722688" y="2679700"/>
          <p14:tracePt t="63832" x="3730625" y="2679700"/>
          <p14:tracePt t="63849" x="3738563" y="2679700"/>
          <p14:tracePt t="63873" x="3746500" y="2679700"/>
          <p14:tracePt t="63884" x="3754438" y="2679700"/>
          <p14:tracePt t="63888" x="3762375" y="2679700"/>
          <p14:tracePt t="63896" x="3786188" y="2679700"/>
          <p14:tracePt t="63904" x="3810000" y="2679700"/>
          <p14:tracePt t="63912" x="3825875" y="2679700"/>
          <p14:tracePt t="63920" x="3875088" y="2679700"/>
          <p14:tracePt t="63928" x="3906838" y="2679700"/>
          <p14:tracePt t="63936" x="3914775" y="2679700"/>
          <p14:tracePt t="63944" x="3922713" y="2679700"/>
          <p14:tracePt t="63952" x="3930650" y="2679700"/>
          <p14:tracePt t="63960" x="3938588" y="2671763"/>
          <p14:tracePt t="63976" x="3946525" y="2663825"/>
          <p14:tracePt t="63992" x="3946525" y="2655888"/>
          <p14:tracePt t="64000" x="3954463" y="2647950"/>
          <p14:tracePt t="64007" x="3962400" y="2640013"/>
          <p14:tracePt t="64015" x="3962400" y="2632075"/>
          <p14:tracePt t="64023" x="3962400" y="2624138"/>
          <p14:tracePt t="64032" x="3970338" y="2624138"/>
          <p14:tracePt t="64039" x="3978275" y="2616200"/>
          <p14:tracePt t="64064" x="3978275" y="2608263"/>
          <p14:tracePt t="64080" x="3978275" y="2600325"/>
          <p14:tracePt t="64090" x="3978275" y="2592388"/>
          <p14:tracePt t="64104" x="3978275" y="2584450"/>
          <p14:tracePt t="64112" x="3986213" y="2576513"/>
          <p14:tracePt t="64127" x="3986213" y="2566988"/>
          <p14:tracePt t="64144" x="3986213" y="2559050"/>
          <p14:tracePt t="64401" x="3978275" y="2559050"/>
          <p14:tracePt t="64407" x="3970338" y="2566988"/>
          <p14:tracePt t="64415" x="3970338" y="2584450"/>
          <p14:tracePt t="64428" x="3970338" y="2592388"/>
          <p14:tracePt t="64432" x="3962400" y="2600325"/>
          <p14:tracePt t="64439" x="3962400" y="2608263"/>
          <p14:tracePt t="64448" x="3954463" y="2616200"/>
          <p14:tracePt t="64472" x="3954463" y="2624138"/>
          <p14:tracePt t="64487" x="3946525" y="2632075"/>
          <p14:tracePt t="64504" x="3946525" y="2640013"/>
          <p14:tracePt t="64512" x="3946525" y="2647950"/>
          <p14:tracePt t="64593" x="3938588" y="2640013"/>
          <p14:tracePt t="64601" x="3930650" y="2608263"/>
          <p14:tracePt t="64608" x="3922713" y="2600325"/>
          <p14:tracePt t="64616" x="3906838" y="2543175"/>
          <p14:tracePt t="64624" x="3890963" y="2527300"/>
          <p14:tracePt t="64632" x="3843338" y="2487613"/>
          <p14:tracePt t="64639" x="3817938" y="2424113"/>
          <p14:tracePt t="64648" x="3770313" y="2408238"/>
          <p14:tracePt t="64656" x="3746500" y="2392363"/>
          <p14:tracePt t="64664" x="3730625" y="2384425"/>
          <p14:tracePt t="64735" x="3730625" y="2408238"/>
          <p14:tracePt t="64744" x="3730625" y="2424113"/>
          <p14:tracePt t="64751" x="3730625" y="2471738"/>
          <p14:tracePt t="64760" x="3730625" y="2479675"/>
          <p14:tracePt t="64768" x="3738563" y="2519363"/>
          <p14:tracePt t="64776" x="3746500" y="2535238"/>
          <p14:tracePt t="64784" x="3754438" y="2551113"/>
          <p14:tracePt t="64792" x="3762375" y="2559050"/>
          <p14:tracePt t="64800" x="3770313" y="2559050"/>
          <p14:tracePt t="64808" x="3770313" y="2566988"/>
          <p14:tracePt t="64815" x="3778250" y="2566988"/>
          <p14:tracePt t="64824" x="3778250" y="2576513"/>
          <p14:tracePt t="64839" x="3786188" y="2576513"/>
          <p14:tracePt t="64848" x="3794125" y="2584450"/>
          <p14:tracePt t="64856" x="3802063" y="2584450"/>
          <p14:tracePt t="64888" x="3810000" y="2584450"/>
          <p14:tracePt t="64896" x="3825875" y="2576513"/>
          <p14:tracePt t="64912" x="3833813" y="2576513"/>
          <p14:tracePt t="64920" x="3843338" y="2566988"/>
          <p14:tracePt t="64928" x="3851275" y="2566988"/>
          <p14:tracePt t="64936" x="3851275" y="2559050"/>
          <p14:tracePt t="64943" x="3859213" y="2559050"/>
          <p14:tracePt t="64952" x="3867150" y="2559050"/>
          <p14:tracePt t="64968" x="3875088" y="2559050"/>
          <p14:tracePt t="65024" x="3875088" y="2566988"/>
          <p14:tracePt t="65032" x="3883025" y="2566988"/>
          <p14:tracePt t="65040" x="3890963" y="2576513"/>
          <p14:tracePt t="65050" x="3898900" y="2584450"/>
          <p14:tracePt t="65058" x="3906838" y="2592388"/>
          <p14:tracePt t="65064" x="3906838" y="2600325"/>
          <p14:tracePt t="65072" x="3914775" y="2600325"/>
          <p14:tracePt t="65079" x="3914775" y="2608263"/>
          <p14:tracePt t="65136" x="3914775" y="2616200"/>
          <p14:tracePt t="65151" x="3914775" y="2624138"/>
          <p14:tracePt t="65187" x="3914775" y="2632075"/>
          <p14:tracePt t="65200" x="3890963" y="2632075"/>
          <p14:tracePt t="65209" x="3875088" y="2632075"/>
          <p14:tracePt t="65215" x="3810000" y="2632075"/>
          <p14:tracePt t="65224" x="3722688" y="2632075"/>
          <p14:tracePt t="65232" x="3603625" y="2632075"/>
          <p14:tracePt t="65240" x="3532188" y="2632075"/>
          <p14:tracePt t="65248" x="3419475" y="2632075"/>
          <p14:tracePt t="65256" x="3355975" y="2632075"/>
          <p14:tracePt t="65264" x="3244850" y="2632075"/>
          <p14:tracePt t="65272" x="3165475" y="2632075"/>
          <p14:tracePt t="65280" x="3133725" y="2632075"/>
          <p14:tracePt t="65288" x="3052763" y="2632075"/>
          <p14:tracePt t="65296" x="3044825" y="2632075"/>
          <p14:tracePt t="65304" x="3013075" y="2632075"/>
          <p14:tracePt t="65312" x="2997200" y="2632075"/>
          <p14:tracePt t="65321" x="2917825" y="2632075"/>
          <p14:tracePt t="65328" x="2886075" y="2632075"/>
          <p14:tracePt t="65337" x="2782888" y="2632075"/>
          <p14:tracePt t="65344" x="2701925" y="2632075"/>
          <p14:tracePt t="65352" x="2582863" y="2632075"/>
          <p14:tracePt t="65360" x="2447925" y="2624138"/>
          <p14:tracePt t="65368" x="2295525" y="2624138"/>
          <p14:tracePt t="65376" x="2184400" y="2616200"/>
          <p14:tracePt t="65384" x="2017713" y="2616200"/>
          <p14:tracePt t="65392" x="1857375" y="2608263"/>
          <p14:tracePt t="65400" x="1746250" y="2608263"/>
          <p14:tracePt t="65408" x="1617663" y="2608263"/>
          <p14:tracePt t="65416" x="1530350" y="2608263"/>
          <p14:tracePt t="65423" x="1498600" y="2608263"/>
          <p14:tracePt t="65432" x="1482725" y="2608263"/>
          <p14:tracePt t="65439" x="1458913" y="2608263"/>
          <p14:tracePt t="65448" x="1450975" y="2608263"/>
          <p14:tracePt t="65456" x="1435100" y="2608263"/>
          <p14:tracePt t="65472" x="1427163" y="2616200"/>
          <p14:tracePt t="65480" x="1419225" y="2616200"/>
          <p14:tracePt t="65484" x="1395413" y="2616200"/>
          <p14:tracePt t="65496" x="1387475" y="2624138"/>
          <p14:tracePt t="65503" x="1363663" y="2624138"/>
          <p14:tracePt t="65512" x="1292225" y="2624138"/>
          <p14:tracePt t="65520" x="1227138" y="2632075"/>
          <p14:tracePt t="65528" x="1179513" y="2632075"/>
          <p14:tracePt t="65538" x="1100138" y="2640013"/>
          <p14:tracePt t="65544" x="1036638" y="2640013"/>
          <p14:tracePt t="65553" x="989013" y="2647950"/>
          <p14:tracePt t="65560" x="933450" y="2647950"/>
          <p14:tracePt t="65567" x="917575" y="2655888"/>
          <p14:tracePt t="65576" x="876300" y="2655888"/>
          <p14:tracePt t="65584" x="852488" y="2655888"/>
          <p14:tracePt t="65592" x="844550" y="2655888"/>
          <p14:tracePt t="65600" x="804863" y="2655888"/>
          <p14:tracePt t="65608" x="781050" y="2655888"/>
          <p14:tracePt t="65616" x="749300" y="2655888"/>
          <p14:tracePt t="65623" x="701675" y="2655888"/>
          <p14:tracePt t="65637" x="622300" y="2655888"/>
          <p14:tracePt t="65639" x="590550" y="2655888"/>
          <p14:tracePt t="65648" x="541338" y="2655888"/>
          <p14:tracePt t="65657" x="454025" y="2655888"/>
          <p14:tracePt t="65664" x="390525" y="2655888"/>
          <p14:tracePt t="65672" x="350838" y="2647950"/>
          <p14:tracePt t="65680" x="342900" y="2647950"/>
          <p14:tracePt t="65688" x="327025" y="2647950"/>
          <p14:tracePt t="65696" x="319088" y="2647950"/>
          <p14:tracePt t="65704" x="311150" y="2640013"/>
          <p14:tracePt t="65792" x="311150" y="2632075"/>
          <p14:tracePt t="65808" x="311150" y="2624138"/>
          <p14:tracePt t="65824" x="311150" y="2616200"/>
          <p14:tracePt t="65832" x="319088" y="2608263"/>
          <p14:tracePt t="65839" x="319088" y="2600325"/>
          <p14:tracePt t="65848" x="319088" y="2592388"/>
          <p14:tracePt t="65856" x="319088" y="2584450"/>
          <p14:tracePt t="65864" x="319088" y="2576513"/>
          <p14:tracePt t="65874" x="319088" y="2566988"/>
          <p14:tracePt t="65891" x="319088" y="2559050"/>
          <p14:tracePt t="65896" x="319088" y="2551113"/>
          <p14:tracePt t="66016" x="319088" y="2559050"/>
          <p14:tracePt t="66024" x="327025" y="2559050"/>
          <p14:tracePt t="66033" x="327025" y="2566988"/>
          <p14:tracePt t="66040" x="334963" y="2566988"/>
          <p14:tracePt t="66048" x="334963" y="2576513"/>
          <p14:tracePt t="66055" x="334963" y="2584450"/>
          <p14:tracePt t="66064" x="350838" y="2584450"/>
          <p14:tracePt t="66080" x="366713" y="2584450"/>
          <p14:tracePt t="66092" x="374650" y="2592388"/>
          <p14:tracePt t="66096" x="390525" y="2592388"/>
          <p14:tracePt t="66104" x="414338" y="2592388"/>
          <p14:tracePt t="66111" x="430213" y="2592388"/>
          <p14:tracePt t="66120" x="446088" y="2592388"/>
          <p14:tracePt t="66128" x="501650" y="2592388"/>
          <p14:tracePt t="66136" x="517525" y="2592388"/>
          <p14:tracePt t="66144" x="558800" y="2584450"/>
          <p14:tracePt t="66152" x="566738" y="2584450"/>
          <p14:tracePt t="66160" x="574675" y="2584450"/>
          <p14:tracePt t="66169" x="582613" y="2576513"/>
          <p14:tracePt t="66184" x="590550" y="2576513"/>
          <p14:tracePt t="66255" x="590550" y="2566988"/>
          <p14:tracePt t="66263" x="582613" y="2566988"/>
          <p14:tracePt t="66271" x="574675" y="2566988"/>
          <p14:tracePt t="66288" x="558800" y="2566988"/>
          <p14:tracePt t="66304" x="550863" y="2566988"/>
          <p14:tracePt t="66328" x="541338" y="2566988"/>
          <p14:tracePt t="66375" x="541338" y="2576513"/>
          <p14:tracePt t="66384" x="541338" y="2584450"/>
          <p14:tracePt t="66392" x="541338" y="2592388"/>
          <p14:tracePt t="66408" x="541338" y="2608263"/>
          <p14:tracePt t="66416" x="541338" y="2616200"/>
          <p14:tracePt t="66423" x="541338" y="2624138"/>
          <p14:tracePt t="66433" x="541338" y="2632075"/>
          <p14:tracePt t="66440" x="541338" y="2647950"/>
          <p14:tracePt t="66456" x="541338" y="2655888"/>
          <p14:tracePt t="66471" x="541338" y="2663825"/>
          <p14:tracePt t="66480" x="541338" y="2671763"/>
          <p14:tracePt t="66512" x="541338" y="2679700"/>
          <p14:tracePt t="66521" x="533400" y="2679700"/>
          <p14:tracePt t="66528" x="525463" y="2679700"/>
          <p14:tracePt t="66536" x="509588" y="2687638"/>
          <p14:tracePt t="66544" x="501650" y="2687638"/>
          <p14:tracePt t="66552" x="485775" y="2695575"/>
          <p14:tracePt t="66559" x="477838" y="2695575"/>
          <p14:tracePt t="66568" x="469900" y="2703513"/>
          <p14:tracePt t="66641" x="469900" y="2719388"/>
          <p14:tracePt t="66648" x="469900" y="2735263"/>
          <p14:tracePt t="66656" x="469900" y="2743200"/>
          <p14:tracePt t="66664" x="469900" y="2751138"/>
          <p14:tracePt t="66672" x="469900" y="2767013"/>
          <p14:tracePt t="66680" x="469900" y="2790825"/>
          <p14:tracePt t="66688" x="477838" y="2790825"/>
          <p14:tracePt t="66696" x="485775" y="2798763"/>
          <p14:tracePt t="66736" x="493713" y="2798763"/>
          <p14:tracePt t="66768" x="501650" y="2798763"/>
          <p14:tracePt t="66808" x="501650" y="2790825"/>
          <p14:tracePt t="66816" x="501650" y="2782888"/>
          <p14:tracePt t="66824" x="501650" y="2774950"/>
          <p14:tracePt t="66832" x="501650" y="2767013"/>
          <p14:tracePt t="66840" x="501650" y="2759075"/>
          <p14:tracePt t="66848" x="493713" y="2743200"/>
          <p14:tracePt t="66864" x="493713" y="2735263"/>
          <p14:tracePt t="66880" x="485775" y="2727325"/>
          <p14:tracePt t="66920" x="485775" y="2719388"/>
          <p14:tracePt t="67000" x="485775" y="2727325"/>
          <p14:tracePt t="67016" x="485775" y="2735263"/>
          <p14:tracePt t="67024" x="477838" y="2743200"/>
          <p14:tracePt t="67032" x="477838" y="2751138"/>
          <p14:tracePt t="67048" x="477838" y="2759075"/>
          <p14:tracePt t="67103" x="485775" y="2751138"/>
          <p14:tracePt t="67112" x="501650" y="2743200"/>
          <p14:tracePt t="67120" x="550863" y="2727325"/>
          <p14:tracePt t="67128" x="590550" y="2695575"/>
          <p14:tracePt t="67136" x="638175" y="2671763"/>
          <p14:tracePt t="67144" x="725488" y="2624138"/>
          <p14:tracePt t="67152" x="741363" y="2608263"/>
          <p14:tracePt t="67159" x="788988" y="2584450"/>
          <p14:tracePt t="67176" x="796925" y="2576513"/>
          <p14:tracePt t="67224" x="796925" y="2566988"/>
          <p14:tracePt t="67256" x="796925" y="2559050"/>
          <p14:tracePt t="67272" x="796925" y="2551113"/>
          <p14:tracePt t="67287" x="788988" y="2551113"/>
          <p14:tracePt t="67312" x="781050" y="2543175"/>
          <p14:tracePt t="67320" x="773113" y="2543175"/>
          <p14:tracePt t="67345" x="765175" y="2543175"/>
          <p14:tracePt t="67352" x="757238" y="2535238"/>
          <p14:tracePt t="67368" x="749300" y="2535238"/>
          <p14:tracePt t="67384" x="741363" y="2535238"/>
          <p14:tracePt t="67391" x="733425" y="2527300"/>
          <p14:tracePt t="67400" x="725488" y="2527300"/>
          <p14:tracePt t="67416" x="717550" y="2519363"/>
          <p14:tracePt t="67432" x="709613" y="2519363"/>
          <p14:tracePt t="67456" x="701675" y="2519363"/>
          <p14:tracePt t="67464" x="693738" y="2519363"/>
          <p14:tracePt t="67472" x="677863" y="2519363"/>
          <p14:tracePt t="67480" x="661988" y="2519363"/>
          <p14:tracePt t="67488" x="654050" y="2519363"/>
          <p14:tracePt t="67496" x="630238" y="2519363"/>
          <p14:tracePt t="67503" x="614363" y="2519363"/>
          <p14:tracePt t="67512" x="606425" y="2527300"/>
          <p14:tracePt t="67536" x="590550" y="2535238"/>
          <p14:tracePt t="67544" x="582613" y="2543175"/>
          <p14:tracePt t="67553" x="574675" y="2559050"/>
          <p14:tracePt t="67568" x="558800" y="2576513"/>
          <p14:tracePt t="67576" x="550863" y="2584450"/>
          <p14:tracePt t="67585" x="550863" y="2632075"/>
          <p14:tracePt t="67592" x="533400" y="2655888"/>
          <p14:tracePt t="67603" x="525463" y="2663825"/>
          <p14:tracePt t="67608" x="517525" y="2671763"/>
          <p14:tracePt t="67616" x="509588" y="2695575"/>
          <p14:tracePt t="67623" x="493713" y="2735263"/>
          <p14:tracePt t="67631" x="485775" y="2743200"/>
          <p14:tracePt t="67639" x="485775" y="2759075"/>
          <p14:tracePt t="67648" x="485775" y="2782888"/>
          <p14:tracePt t="67656" x="485775" y="2790825"/>
          <p14:tracePt t="67664" x="485775" y="2798763"/>
          <p14:tracePt t="67672" x="485775" y="2806700"/>
          <p14:tracePt t="67680" x="477838" y="2814638"/>
          <p14:tracePt t="67688" x="477838" y="2822575"/>
          <p14:tracePt t="67696" x="477838" y="2862263"/>
          <p14:tracePt t="67703" x="477838" y="2878138"/>
          <p14:tracePt t="67712" x="477838" y="2894013"/>
          <p14:tracePt t="67720" x="477838" y="2935288"/>
          <p14:tracePt t="67728" x="477838" y="2990850"/>
          <p14:tracePt t="67736" x="485775" y="3006725"/>
          <p14:tracePt t="67744" x="501650" y="3022600"/>
          <p14:tracePt t="67756" x="509588" y="3046413"/>
          <p14:tracePt t="67759" x="517525" y="3062288"/>
          <p14:tracePt t="67768" x="533400" y="3078163"/>
          <p14:tracePt t="67776" x="550863" y="3101975"/>
          <p14:tracePt t="67784" x="558800" y="3117850"/>
          <p14:tracePt t="67792" x="574675" y="3117850"/>
          <p14:tracePt t="67801" x="590550" y="3125788"/>
          <p14:tracePt t="67807" x="598488" y="3133725"/>
          <p14:tracePt t="67816" x="614363" y="3133725"/>
          <p14:tracePt t="67823" x="630238" y="3133725"/>
          <p14:tracePt t="67832" x="646113" y="3133725"/>
          <p14:tracePt t="67840" x="669925" y="3133725"/>
          <p14:tracePt t="67848" x="685800" y="3133725"/>
          <p14:tracePt t="67856" x="725488" y="3133725"/>
          <p14:tracePt t="67864" x="781050" y="3133725"/>
          <p14:tracePt t="67872" x="796925" y="3133725"/>
          <p14:tracePt t="67880" x="836613" y="3133725"/>
          <p14:tracePt t="67887" x="844550" y="3133725"/>
          <p14:tracePt t="67897" x="860425" y="3133725"/>
          <p14:tracePt t="67910" x="884238" y="3125788"/>
          <p14:tracePt t="67914" x="908050" y="3117850"/>
          <p14:tracePt t="67928" x="925513" y="3109913"/>
          <p14:tracePt t="67944" x="941388" y="3094038"/>
          <p14:tracePt t="67951" x="949325" y="3094038"/>
          <p14:tracePt t="67960" x="957263" y="3078163"/>
          <p14:tracePt t="67968" x="957263" y="3054350"/>
          <p14:tracePt t="67976" x="965200" y="3046413"/>
          <p14:tracePt t="67984" x="965200" y="3038475"/>
          <p14:tracePt t="67992" x="965200" y="3014663"/>
          <p14:tracePt t="68001" x="965200" y="2998788"/>
          <p14:tracePt t="68017" x="965200" y="2974975"/>
          <p14:tracePt t="68032" x="965200" y="2959100"/>
          <p14:tracePt t="68048" x="965200" y="2951163"/>
          <p14:tracePt t="68056" x="965200" y="2935288"/>
          <p14:tracePt t="68071" x="965200" y="2927350"/>
          <p14:tracePt t="68079" x="965200" y="2919413"/>
          <p14:tracePt t="68087" x="965200" y="2909888"/>
          <p14:tracePt t="68095" x="957263" y="2901950"/>
          <p14:tracePt t="68111" x="949325" y="2886075"/>
          <p14:tracePt t="68120" x="941388" y="2878138"/>
          <p14:tracePt t="68127" x="941388" y="2870200"/>
          <p14:tracePt t="68136" x="941388" y="2862263"/>
          <p14:tracePt t="68143" x="933450" y="2854325"/>
          <p14:tracePt t="68153" x="933450" y="2846388"/>
          <p14:tracePt t="68160" x="925513" y="2846388"/>
          <p14:tracePt t="68167" x="917575" y="2846388"/>
          <p14:tracePt t="68177" x="917575" y="2838450"/>
          <p14:tracePt t="68185" x="908050" y="2830513"/>
          <p14:tracePt t="68192" x="908050" y="2822575"/>
          <p14:tracePt t="68207" x="900113" y="2814638"/>
          <p14:tracePt t="68215" x="900113" y="2806700"/>
          <p14:tracePt t="68232" x="892175" y="2806700"/>
          <p14:tracePt t="68239" x="892175" y="2798763"/>
          <p14:tracePt t="68248" x="892175" y="2790825"/>
          <p14:tracePt t="68256" x="884238" y="2790825"/>
          <p14:tracePt t="68264" x="884238" y="2782888"/>
          <p14:tracePt t="68272" x="884238" y="2774950"/>
          <p14:tracePt t="68280" x="876300" y="2774950"/>
          <p14:tracePt t="68296" x="876300" y="2767013"/>
          <p14:tracePt t="68320" x="876300" y="2759075"/>
          <p14:tracePt t="68327" x="868363" y="2759075"/>
          <p14:tracePt t="68336" x="860425" y="2743200"/>
          <p14:tracePt t="68344" x="852488" y="2743200"/>
          <p14:tracePt t="68358" x="852488" y="2735263"/>
          <p14:tracePt t="68361" x="844550" y="2735263"/>
          <p14:tracePt t="68367" x="844550" y="2727325"/>
          <p14:tracePt t="68376" x="836613" y="2727325"/>
          <p14:tracePt t="68383" x="828675" y="2719388"/>
          <p14:tracePt t="68401" x="820738" y="2719388"/>
          <p14:tracePt t="68415" x="820738" y="2711450"/>
          <p14:tracePt t="68423" x="812800" y="2711450"/>
          <p14:tracePt t="68448" x="804863" y="2711450"/>
          <p14:tracePt t="68480" x="796925" y="2711450"/>
          <p14:tracePt t="68488" x="796925" y="2703513"/>
          <p14:tracePt t="68504" x="788988" y="2703513"/>
          <p14:tracePt t="68528" x="781050" y="2703513"/>
          <p14:tracePt t="68552" x="773113" y="2703513"/>
          <p14:tracePt t="68560" x="765175" y="2703513"/>
          <p14:tracePt t="68576" x="757238" y="2703513"/>
          <p14:tracePt t="68645" x="749300" y="2703513"/>
          <p14:tracePt t="68656" x="741363" y="2703513"/>
          <p14:tracePt t="68672" x="733425" y="2703513"/>
          <p14:tracePt t="68680" x="725488" y="2703513"/>
          <p14:tracePt t="68696" x="717550" y="2703513"/>
          <p14:tracePt t="68712" x="701675" y="2703513"/>
          <p14:tracePt t="68720" x="693738" y="2703513"/>
          <p14:tracePt t="68727" x="685800" y="2703513"/>
          <p14:tracePt t="68736" x="669925" y="2703513"/>
          <p14:tracePt t="68752" x="646113" y="2703513"/>
          <p14:tracePt t="68768" x="630238" y="2711450"/>
          <p14:tracePt t="68792" x="630238" y="2719388"/>
          <p14:tracePt t="68808" x="630238" y="2727325"/>
          <p14:tracePt t="68816" x="630238" y="2735263"/>
          <p14:tracePt t="68824" x="630238" y="2751138"/>
          <p14:tracePt t="68831" x="638175" y="2767013"/>
          <p14:tracePt t="68840" x="646113" y="2774950"/>
          <p14:tracePt t="68848" x="646113" y="2790825"/>
          <p14:tracePt t="68856" x="677863" y="2806700"/>
          <p14:tracePt t="68864" x="677863" y="2814638"/>
          <p14:tracePt t="68872" x="693738" y="2822575"/>
          <p14:tracePt t="68885" x="701675" y="2830513"/>
          <p14:tracePt t="68888" x="717550" y="2830513"/>
          <p14:tracePt t="68896" x="725488" y="2830513"/>
          <p14:tracePt t="68905" x="733425" y="2830513"/>
          <p14:tracePt t="68911" x="749300" y="2830513"/>
          <p14:tracePt t="68928" x="757238" y="2830513"/>
          <p14:tracePt t="68936" x="757238" y="2822575"/>
          <p14:tracePt t="68944" x="765175" y="2822575"/>
          <p14:tracePt t="68952" x="773113" y="2814638"/>
          <p14:tracePt t="68963" x="773113" y="2806700"/>
          <p14:tracePt t="69232" x="781050" y="2798763"/>
          <p14:tracePt t="69239" x="781050" y="2790825"/>
          <p14:tracePt t="69248" x="781050" y="2774950"/>
          <p14:tracePt t="69257" x="781050" y="2767013"/>
          <p14:tracePt t="69268" x="781050" y="2759075"/>
          <p14:tracePt t="69273" x="781050" y="2751138"/>
          <p14:tracePt t="69280" x="781050" y="2743200"/>
          <p14:tracePt t="69289" x="781050" y="2735263"/>
          <p14:tracePt t="69296" x="781050" y="2719388"/>
          <p14:tracePt t="69310" x="781050" y="2711450"/>
          <p14:tracePt t="69313" x="773113" y="2703513"/>
          <p14:tracePt t="69320" x="757238" y="2695575"/>
          <p14:tracePt t="69329" x="757238" y="2687638"/>
          <p14:tracePt t="69335" x="757238" y="2679700"/>
          <p14:tracePt t="69433" x="757238" y="2671763"/>
          <p14:tracePt t="69440" x="765175" y="2663825"/>
          <p14:tracePt t="69456" x="773113" y="2655888"/>
          <p14:tracePt t="69464" x="781050" y="2655888"/>
          <p14:tracePt t="69472" x="788988" y="2647950"/>
          <p14:tracePt t="69480" x="796925" y="2647950"/>
          <p14:tracePt t="69488" x="796925" y="2632075"/>
          <p14:tracePt t="69496" x="804863" y="2632075"/>
          <p14:tracePt t="69505" x="828675" y="2632075"/>
          <p14:tracePt t="69511" x="828675" y="2624138"/>
          <p14:tracePt t="69520" x="836613" y="2616200"/>
          <p14:tracePt t="69528" x="844550" y="2616200"/>
          <p14:tracePt t="69536" x="844550" y="2608263"/>
          <p14:tracePt t="69544" x="852488" y="2608263"/>
          <p14:tracePt t="69552" x="868363" y="2600325"/>
          <p14:tracePt t="69560" x="868363" y="2592388"/>
          <p14:tracePt t="69572" x="884238" y="2592388"/>
          <p14:tracePt t="69584" x="900113" y="2592388"/>
          <p14:tracePt t="69593" x="908050" y="2592388"/>
          <p14:tracePt t="69603" x="925513" y="2592388"/>
          <p14:tracePt t="69609" x="941388" y="2592388"/>
          <p14:tracePt t="69616" x="981075" y="2592388"/>
          <p14:tracePt t="69624" x="1060450" y="2600325"/>
          <p14:tracePt t="69632" x="1100138" y="2632075"/>
          <p14:tracePt t="69641" x="1179513" y="2647950"/>
          <p14:tracePt t="69648" x="1235075" y="2671763"/>
          <p14:tracePt t="69656" x="1250950" y="2679700"/>
          <p14:tracePt t="69664" x="1274763" y="2703513"/>
          <p14:tracePt t="69673" x="1284288" y="2711450"/>
          <p14:tracePt t="69680" x="1292225" y="2735263"/>
          <p14:tracePt t="69689" x="1292225" y="2743200"/>
          <p14:tracePt t="69705" x="1292225" y="2767013"/>
          <p14:tracePt t="69712" x="1292225" y="2774950"/>
          <p14:tracePt t="69724" x="1292225" y="2782888"/>
          <p14:tracePt t="69728" x="1292225" y="2806700"/>
          <p14:tracePt t="69736" x="1284288" y="2814638"/>
          <p14:tracePt t="69744" x="1266825" y="2830513"/>
          <p14:tracePt t="69752" x="1258888" y="2838450"/>
          <p14:tracePt t="69760" x="1258888" y="2846388"/>
          <p14:tracePt t="69776" x="1258888" y="2854325"/>
          <p14:tracePt t="69848" x="1258888" y="2862263"/>
          <p14:tracePt t="69855" x="1258888" y="2870200"/>
          <p14:tracePt t="69876" x="1300163" y="2878138"/>
          <p14:tracePt t="69880" x="1387475" y="2901950"/>
          <p14:tracePt t="69888" x="1450975" y="2919413"/>
          <p14:tracePt t="69895" x="1617663" y="2943225"/>
          <p14:tracePt t="69905" x="1857375" y="2959100"/>
          <p14:tracePt t="69913" x="2033588" y="2998788"/>
          <p14:tracePt t="69920" x="2208213" y="2998788"/>
          <p14:tracePt t="69927" x="2408238" y="3022600"/>
          <p14:tracePt t="69939" x="2741613" y="3038475"/>
          <p14:tracePt t="69945" x="2965450" y="3062288"/>
          <p14:tracePt t="69952" x="3125788" y="3086100"/>
          <p14:tracePt t="69960" x="3332163" y="3109913"/>
          <p14:tracePt t="69968" x="3603625" y="3149600"/>
          <p14:tracePt t="69976" x="3810000" y="3173413"/>
          <p14:tracePt t="69984" x="4025900" y="3228975"/>
          <p14:tracePt t="69991" x="4210050" y="3244850"/>
          <p14:tracePt t="70000" x="4360863" y="3244850"/>
          <p14:tracePt t="70008" x="4424363" y="3244850"/>
          <p14:tracePt t="70016" x="4440238" y="3244850"/>
          <p14:tracePt t="70024" x="4448175" y="3244850"/>
          <p14:tracePt t="70056" x="4448175" y="3252788"/>
          <p14:tracePt t="70088" x="4440238" y="3262313"/>
          <p14:tracePt t="70095" x="4424363" y="3262313"/>
          <p14:tracePt t="70104" x="4424363" y="3270250"/>
          <p14:tracePt t="70112" x="4408488" y="3270250"/>
          <p14:tracePt t="70120" x="4408488" y="3278188"/>
          <p14:tracePt t="70128" x="4400550" y="3278188"/>
          <p14:tracePt t="70144" x="4392613" y="3286125"/>
          <p14:tracePt t="70152" x="4384675" y="3286125"/>
          <p14:tracePt t="70168" x="4384675" y="3302000"/>
          <p14:tracePt t="70176" x="4376738" y="3302000"/>
          <p14:tracePt t="70184" x="4368800" y="3317875"/>
          <p14:tracePt t="70191" x="4352925" y="3341688"/>
          <p14:tracePt t="70200" x="4337050" y="3357563"/>
          <p14:tracePt t="70208" x="4321175" y="3373438"/>
          <p14:tracePt t="70216" x="4257675" y="3452813"/>
          <p14:tracePt t="70225" x="4210050" y="3524250"/>
          <p14:tracePt t="70231" x="4176713" y="3571875"/>
          <p14:tracePt t="70240" x="4152900" y="3629025"/>
          <p14:tracePt t="70247" x="4137025" y="3668713"/>
          <p14:tracePt t="70257" x="4121150" y="3684588"/>
          <p14:tracePt t="70264" x="4121150" y="3692525"/>
          <p14:tracePt t="70271" x="4121150" y="3700463"/>
          <p14:tracePt t="70352" x="4121150" y="3692525"/>
          <p14:tracePt t="70368" x="4113213" y="3692525"/>
          <p14:tracePt t="70376" x="4113213" y="3684588"/>
          <p14:tracePt t="70392" x="4105275" y="3676650"/>
          <p14:tracePt t="70400" x="4097338" y="3668713"/>
          <p14:tracePt t="70408" x="4089400" y="3668713"/>
          <p14:tracePt t="70416" x="4089400" y="3660775"/>
          <p14:tracePt t="70424" x="4081463" y="3660775"/>
          <p14:tracePt t="70432" x="4081463" y="3652838"/>
          <p14:tracePt t="70440" x="4073525" y="3644900"/>
          <p14:tracePt t="70536" x="4065588" y="3644900"/>
          <p14:tracePt t="70545" x="4049713" y="3644900"/>
          <p14:tracePt t="70560" x="4041775" y="3644900"/>
          <p14:tracePt t="70568" x="4025900" y="3644900"/>
          <p14:tracePt t="70576" x="4017963" y="3660775"/>
          <p14:tracePt t="70584" x="4002088" y="3668713"/>
          <p14:tracePt t="70592" x="3986213" y="3684588"/>
          <p14:tracePt t="70600" x="3978275" y="3708400"/>
          <p14:tracePt t="70607" x="3970338" y="3708400"/>
          <p14:tracePt t="70616" x="3962400" y="3724275"/>
          <p14:tracePt t="70696" x="3962400" y="3716338"/>
          <p14:tracePt t="70712" x="3962400" y="3700463"/>
          <p14:tracePt t="70728" x="3962400" y="3692525"/>
          <p14:tracePt t="70736" x="3962400" y="3676650"/>
          <p14:tracePt t="70744" x="3962400" y="3660775"/>
          <p14:tracePt t="70752" x="3962400" y="3636963"/>
          <p14:tracePt t="70760" x="3962400" y="3629025"/>
          <p14:tracePt t="70768" x="3962400" y="3613150"/>
          <p14:tracePt t="70776" x="3962400" y="3587750"/>
          <p14:tracePt t="70784" x="3962400" y="3571875"/>
          <p14:tracePt t="70792" x="3962400" y="3556000"/>
          <p14:tracePt t="70800" x="3962400" y="3548063"/>
          <p14:tracePt t="70807" x="3970338" y="3540125"/>
          <p14:tracePt t="70817" x="3970338" y="3524250"/>
          <p14:tracePt t="70832" x="3970338" y="3516313"/>
          <p14:tracePt t="70961" x="3970338" y="3508375"/>
          <p14:tracePt t="70977" x="3970338" y="3500438"/>
          <p14:tracePt t="70985" x="3970338" y="3484563"/>
          <p14:tracePt t="70993" x="3970338" y="3460750"/>
          <p14:tracePt t="71000" x="3970338" y="3444875"/>
          <p14:tracePt t="71008" x="3970338" y="3405188"/>
          <p14:tracePt t="71015" x="3970338" y="3349625"/>
          <p14:tracePt t="71023" x="3970338" y="3333750"/>
          <p14:tracePt t="71032" x="3962400" y="3325813"/>
          <p14:tracePt t="71040" x="3962400" y="3309938"/>
          <p14:tracePt t="71048" x="3962400" y="3302000"/>
          <p14:tracePt t="71056" x="3962400" y="3294063"/>
          <p14:tracePt t="71064" x="3962400" y="3286125"/>
          <p14:tracePt t="71104" x="3954463" y="3286125"/>
          <p14:tracePt t="71136" x="3946525" y="3286125"/>
          <p14:tracePt t="71144" x="3946525" y="3302000"/>
          <p14:tracePt t="71160" x="3930650" y="3325813"/>
          <p14:tracePt t="71168" x="3922713" y="3341688"/>
          <p14:tracePt t="71175" x="3914775" y="3381375"/>
          <p14:tracePt t="71184" x="3898900" y="3468688"/>
          <p14:tracePt t="71192" x="3898900" y="3500438"/>
          <p14:tracePt t="71200" x="3898900" y="3548063"/>
          <p14:tracePt t="71208" x="3890963" y="3605213"/>
          <p14:tracePt t="71216" x="3890963" y="3636963"/>
          <p14:tracePt t="71224" x="3890963" y="3652838"/>
          <p14:tracePt t="71236" x="3890963" y="3660775"/>
          <p14:tracePt t="71240" x="3890963" y="3676650"/>
          <p14:tracePt t="71296" x="3898900" y="3668713"/>
          <p14:tracePt t="71304" x="3906838" y="3660775"/>
          <p14:tracePt t="71320" x="3922713" y="3644900"/>
          <p14:tracePt t="71328" x="3922713" y="3629025"/>
          <p14:tracePt t="71336" x="3930650" y="3621088"/>
          <p14:tracePt t="71344" x="3938588" y="3605213"/>
          <p14:tracePt t="71360" x="3938588" y="3595688"/>
          <p14:tracePt t="71376" x="3938588" y="3587750"/>
          <p14:tracePt t="71504" x="3938588" y="3579813"/>
          <p14:tracePt t="71512" x="3930650" y="3571875"/>
          <p14:tracePt t="71521" x="3914775" y="3571875"/>
          <p14:tracePt t="71528" x="3898900" y="3556000"/>
          <p14:tracePt t="71540" x="3890963" y="3548063"/>
          <p14:tracePt t="71544" x="3851275" y="3524250"/>
          <p14:tracePt t="71552" x="3833813" y="3516313"/>
          <p14:tracePt t="71561" x="3810000" y="3508375"/>
          <p14:tracePt t="71576" x="3802063" y="3500438"/>
          <p14:tracePt t="71673" x="3810000" y="3500438"/>
          <p14:tracePt t="71680" x="3817938" y="3508375"/>
          <p14:tracePt t="71692" x="3833813" y="3508375"/>
          <p14:tracePt t="71696" x="3843338" y="3516313"/>
          <p14:tracePt t="71705" x="3883025" y="3524250"/>
          <p14:tracePt t="71712" x="3890963" y="3524250"/>
          <p14:tracePt t="71720" x="3930650" y="3532188"/>
          <p14:tracePt t="71728" x="3938588" y="3532188"/>
          <p14:tracePt t="71737" x="3962400" y="3532188"/>
          <p14:tracePt t="71744" x="3970338" y="3532188"/>
          <p14:tracePt t="71752" x="3978275" y="3532188"/>
          <p14:tracePt t="71873" x="3978275" y="3540125"/>
          <p14:tracePt t="71889" x="3978275" y="3556000"/>
          <p14:tracePt t="71903" x="3978275" y="3563938"/>
          <p14:tracePt t="71912" x="3978275" y="3571875"/>
          <p14:tracePt t="71920" x="3986213" y="3587750"/>
          <p14:tracePt t="71928" x="3986213" y="3605213"/>
          <p14:tracePt t="71937" x="3986213" y="3629025"/>
          <p14:tracePt t="71944" x="3986213" y="3644900"/>
          <p14:tracePt t="71953" x="3986213" y="3660775"/>
          <p14:tracePt t="71960" x="3994150" y="3668713"/>
          <p14:tracePt t="71984" x="3994150" y="3676650"/>
          <p14:tracePt t="72008" x="3994150" y="3684588"/>
          <p14:tracePt t="72032" x="3994150" y="3692525"/>
          <p14:tracePt t="72039" x="3994150" y="3700463"/>
          <p14:tracePt t="72048" x="3994150" y="3708400"/>
          <p14:tracePt t="72056" x="3986213" y="3708400"/>
          <p14:tracePt t="72063" x="3986213" y="3716338"/>
          <p14:tracePt t="72072" x="3978275" y="3724275"/>
          <p14:tracePt t="72079" x="3970338" y="3748088"/>
          <p14:tracePt t="72087" x="3954463" y="3763963"/>
          <p14:tracePt t="72097" x="3946525" y="3779838"/>
          <p14:tracePt t="72104" x="3922713" y="3803650"/>
          <p14:tracePt t="72112" x="3914775" y="3843338"/>
          <p14:tracePt t="72120" x="3898900" y="3859213"/>
          <p14:tracePt t="72128" x="3883025" y="3867150"/>
          <p14:tracePt t="72137" x="3875088" y="3883025"/>
          <p14:tracePt t="72143" x="3851275" y="3890963"/>
          <p14:tracePt t="72151" x="3843338" y="3898900"/>
          <p14:tracePt t="72168" x="3843338" y="3906838"/>
          <p14:tracePt t="72176" x="3833813" y="3914775"/>
          <p14:tracePt t="72184" x="3833813" y="3922713"/>
          <p14:tracePt t="72191" x="3825875" y="3922713"/>
          <p14:tracePt t="72200" x="3817938" y="3930650"/>
          <p14:tracePt t="72215" x="3817938" y="3938588"/>
          <p14:tracePt t="72231" x="3810000" y="3948113"/>
          <p14:tracePt t="72248" x="3802063" y="3948113"/>
          <p14:tracePt t="72264" x="3786188" y="3948113"/>
          <p14:tracePt t="72272" x="3778250" y="3948113"/>
          <p14:tracePt t="72279" x="3770313" y="3948113"/>
          <p14:tracePt t="72288" x="3746500" y="3948113"/>
          <p14:tracePt t="72296" x="3730625" y="3948113"/>
          <p14:tracePt t="72304" x="3690938" y="3948113"/>
          <p14:tracePt t="72312" x="3603625" y="3948113"/>
          <p14:tracePt t="72320" x="3508375" y="3948113"/>
          <p14:tracePt t="72328" x="3403600" y="3948113"/>
          <p14:tracePt t="72337" x="3284538" y="3930650"/>
          <p14:tracePt t="72344" x="3221038" y="3930650"/>
          <p14:tracePt t="72353" x="3205163" y="3930650"/>
          <p14:tracePt t="72360" x="3181350" y="3930650"/>
          <p14:tracePt t="72368" x="3165475" y="3922713"/>
          <p14:tracePt t="72376" x="3141663" y="3922713"/>
          <p14:tracePt t="72384" x="3133725" y="3914775"/>
          <p14:tracePt t="72392" x="3133725" y="3906838"/>
          <p14:tracePt t="72400" x="3117850" y="3898900"/>
          <p14:tracePt t="72416" x="3109913" y="3890963"/>
          <p14:tracePt t="72424" x="3092450" y="3890963"/>
          <p14:tracePt t="72439" x="3036888" y="3875088"/>
          <p14:tracePt t="72447" x="2965450" y="3875088"/>
          <p14:tracePt t="72457" x="2909888" y="3859213"/>
          <p14:tracePt t="72464" x="2846388" y="3859213"/>
          <p14:tracePt t="72472" x="2678113" y="3851275"/>
          <p14:tracePt t="72480" x="2527300" y="3851275"/>
          <p14:tracePt t="72488" x="2432050" y="3851275"/>
          <p14:tracePt t="72496" x="2327275" y="3851275"/>
          <p14:tracePt t="72504" x="2239963" y="3851275"/>
          <p14:tracePt t="72512" x="2176463" y="3851275"/>
          <p14:tracePt t="72521" x="2105025" y="3859213"/>
          <p14:tracePt t="72528" x="2073275" y="3867150"/>
          <p14:tracePt t="72537" x="2057400" y="3883025"/>
          <p14:tracePt t="72544" x="2049463" y="3890963"/>
          <p14:tracePt t="72553" x="2025650" y="3906838"/>
          <p14:tracePt t="72560" x="2008188" y="3914775"/>
          <p14:tracePt t="72568" x="2000250" y="3930650"/>
          <p14:tracePt t="72576" x="1976438" y="3938588"/>
          <p14:tracePt t="72584" x="1976438" y="3948113"/>
          <p14:tracePt t="72591" x="1960563" y="3963988"/>
          <p14:tracePt t="72600" x="1952625" y="3979863"/>
          <p14:tracePt t="72607" x="1936750" y="3995738"/>
          <p14:tracePt t="72616" x="1912938" y="3995738"/>
          <p14:tracePt t="72623" x="1889125" y="4003675"/>
          <p14:tracePt t="72632" x="1857375" y="4003675"/>
          <p14:tracePt t="72639" x="1817688" y="4011613"/>
          <p14:tracePt t="72648" x="1793875" y="4011613"/>
          <p14:tracePt t="72656" x="1762125" y="4011613"/>
          <p14:tracePt t="72664" x="1746250" y="4011613"/>
          <p14:tracePt t="72672" x="1690688" y="4011613"/>
          <p14:tracePt t="72680" x="1674813" y="4011613"/>
          <p14:tracePt t="72688" x="1658938" y="4011613"/>
          <p14:tracePt t="72696" x="1609725" y="4011613"/>
          <p14:tracePt t="72704" x="1593850" y="4011613"/>
          <p14:tracePt t="72712" x="1577975" y="4011613"/>
          <p14:tracePt t="72721" x="1522413" y="4011613"/>
          <p14:tracePt t="72728" x="1490663" y="4011613"/>
          <p14:tracePt t="72736" x="1450975" y="4011613"/>
          <p14:tracePt t="72744" x="1395413" y="4011613"/>
          <p14:tracePt t="72753" x="1363663" y="4011613"/>
          <p14:tracePt t="72760" x="1347788" y="4011613"/>
          <p14:tracePt t="72769" x="1300163" y="4011613"/>
          <p14:tracePt t="72776" x="1258888" y="4011613"/>
          <p14:tracePt t="72784" x="1219200" y="4019550"/>
          <p14:tracePt t="72792" x="1163638" y="4027488"/>
          <p14:tracePt t="72800" x="1147763" y="4035425"/>
          <p14:tracePt t="72808" x="1100138" y="4059238"/>
          <p14:tracePt t="72816" x="1092200" y="4075113"/>
          <p14:tracePt t="72823" x="1068388" y="4106863"/>
          <p14:tracePt t="72832" x="1052513" y="4114800"/>
          <p14:tracePt t="72839" x="1044575" y="4130675"/>
          <p14:tracePt t="72847" x="1044575" y="4154488"/>
          <p14:tracePt t="72856" x="1028700" y="4154488"/>
          <p14:tracePt t="72938" x="1028700" y="4146550"/>
          <p14:tracePt t="72946" x="1028700" y="4138613"/>
          <p14:tracePt t="72953" x="1028700" y="4122738"/>
          <p14:tracePt t="72960" x="1020763" y="4122738"/>
          <p14:tracePt t="72969" x="1020763" y="4114800"/>
          <p14:tracePt t="72976" x="1012825" y="4098925"/>
          <p14:tracePt t="72984" x="1004888" y="4098925"/>
          <p14:tracePt t="72992" x="996950" y="4075113"/>
          <p14:tracePt t="73000" x="981075" y="4067175"/>
          <p14:tracePt t="73008" x="957263" y="4019550"/>
          <p14:tracePt t="73016" x="949325" y="3995738"/>
          <p14:tracePt t="73023" x="917575" y="3956050"/>
          <p14:tracePt t="73032" x="876300" y="3867150"/>
          <p14:tracePt t="73040" x="860425" y="3851275"/>
          <p14:tracePt t="73052" x="828675" y="3779838"/>
          <p14:tracePt t="73056" x="788988" y="3692525"/>
          <p14:tracePt t="73064" x="781050" y="3660775"/>
          <p14:tracePt t="73072" x="717550" y="3579813"/>
          <p14:tracePt t="73080" x="701675" y="3524250"/>
          <p14:tracePt t="73089" x="685800" y="3484563"/>
          <p14:tracePt t="73095" x="677863" y="3468688"/>
          <p14:tracePt t="73104" x="669925" y="3444875"/>
          <p14:tracePt t="73112" x="661988" y="3429000"/>
          <p14:tracePt t="73119" x="654050" y="3421063"/>
          <p14:tracePt t="73128" x="646113" y="3413125"/>
          <p14:tracePt t="73136" x="646113" y="3405188"/>
          <p14:tracePt t="73144" x="638175" y="3397250"/>
          <p14:tracePt t="73160" x="622300" y="3397250"/>
          <p14:tracePt t="73192" x="614363" y="3397250"/>
          <p14:tracePt t="73204" x="606425" y="3397250"/>
          <p14:tracePt t="73208" x="598488" y="3397250"/>
          <p14:tracePt t="73216" x="590550" y="3397250"/>
          <p14:tracePt t="73223" x="590550" y="3405188"/>
          <p14:tracePt t="73232" x="574675" y="3405188"/>
          <p14:tracePt t="73239" x="558800" y="3413125"/>
          <p14:tracePt t="73248" x="558800" y="3421063"/>
          <p14:tracePt t="73263" x="550863" y="3421063"/>
          <p14:tracePt t="73272" x="541338" y="3421063"/>
          <p14:tracePt t="73329" x="541338" y="3413125"/>
          <p14:tracePt t="73335" x="541338" y="3405188"/>
          <p14:tracePt t="73344" x="541338" y="3397250"/>
          <p14:tracePt t="73356" x="541338" y="3389313"/>
          <p14:tracePt t="73359" x="541338" y="3373438"/>
          <p14:tracePt t="73367" x="541338" y="3349625"/>
          <p14:tracePt t="73375" x="533400" y="3349625"/>
          <p14:tracePt t="73383" x="533400" y="3333750"/>
          <p14:tracePt t="73391" x="533400" y="3325813"/>
          <p14:tracePt t="73400" x="533400" y="3317875"/>
          <p14:tracePt t="73408" x="533400" y="3309938"/>
          <p14:tracePt t="73431" x="525463" y="3309938"/>
          <p14:tracePt t="73447" x="477838" y="3317875"/>
          <p14:tracePt t="73455" x="446088" y="3325813"/>
          <p14:tracePt t="73463" x="430213" y="3333750"/>
          <p14:tracePt t="73471" x="382588" y="3357563"/>
          <p14:tracePt t="73479" x="358775" y="3381375"/>
          <p14:tracePt t="73487" x="319088" y="3397250"/>
          <p14:tracePt t="73495" x="303213" y="3413125"/>
          <p14:tracePt t="73507" x="271463" y="3436938"/>
          <p14:tracePt t="73511" x="255588" y="3452813"/>
          <p14:tracePt t="73520" x="247650" y="3468688"/>
          <p14:tracePt t="73536" x="239713" y="3476625"/>
          <p14:tracePt t="73743" x="239713" y="3484563"/>
          <p14:tracePt t="73768" x="239713" y="3492500"/>
          <p14:tracePt t="73775" x="239713" y="3500438"/>
          <p14:tracePt t="73783" x="231775" y="3508375"/>
          <p14:tracePt t="73792" x="231775" y="3524250"/>
          <p14:tracePt t="73800" x="223838" y="3548063"/>
          <p14:tracePt t="73811" x="215900" y="3556000"/>
          <p14:tracePt t="73816" x="192088" y="3571875"/>
          <p14:tracePt t="73823" x="184150" y="3571875"/>
          <p14:tracePt t="73831" x="174625" y="3579813"/>
          <p14:tracePt t="73839" x="174625" y="3595688"/>
          <p14:tracePt t="73855" x="166688" y="3605213"/>
          <p14:tracePt t="73872" x="166688" y="3613150"/>
          <p14:tracePt t="73887" x="166688" y="3621088"/>
          <p14:tracePt t="73896" x="174625" y="3621088"/>
          <p14:tracePt t="73904" x="184150" y="3621088"/>
          <p14:tracePt t="73911" x="207963" y="3613150"/>
          <p14:tracePt t="73920" x="231775" y="3587750"/>
          <p14:tracePt t="73928" x="239713" y="3579813"/>
          <p14:tracePt t="73936" x="255588" y="3563938"/>
          <p14:tracePt t="73944" x="263525" y="3563938"/>
          <p14:tracePt t="73953" x="271463" y="3556000"/>
          <p14:tracePt t="73959" x="279400" y="3548063"/>
          <p14:tracePt t="73975" x="295275" y="3548063"/>
          <p14:tracePt t="73991" x="303213" y="3548063"/>
          <p14:tracePt t="74008" x="319088" y="3548063"/>
          <p14:tracePt t="74023" x="327025" y="3548063"/>
          <p14:tracePt t="74031" x="334963" y="3548063"/>
          <p14:tracePt t="74055" x="342900" y="3548063"/>
          <p14:tracePt t="74071" x="350838" y="3548063"/>
          <p14:tracePt t="74159" x="350838" y="3556000"/>
          <p14:tracePt t="74168" x="342900" y="3563938"/>
          <p14:tracePt t="74175" x="334963" y="3579813"/>
          <p14:tracePt t="74184" x="327025" y="3587750"/>
          <p14:tracePt t="74191" x="319088" y="3595688"/>
          <p14:tracePt t="74200" x="311150" y="3613150"/>
          <p14:tracePt t="74207" x="311150" y="3621088"/>
          <p14:tracePt t="74216" x="311150" y="3629025"/>
          <p14:tracePt t="74223" x="311150" y="3644900"/>
          <p14:tracePt t="74231" x="303213" y="3652838"/>
          <p14:tracePt t="74239" x="303213" y="3668713"/>
          <p14:tracePt t="74247" x="295275" y="3708400"/>
          <p14:tracePt t="74255" x="287338" y="3740150"/>
          <p14:tracePt t="74263" x="279400" y="3771900"/>
          <p14:tracePt t="74271" x="279400" y="3811588"/>
          <p14:tracePt t="74279" x="279400" y="3827463"/>
          <p14:tracePt t="74287" x="279400" y="3843338"/>
          <p14:tracePt t="74327" x="287338" y="3843338"/>
          <p14:tracePt t="74360" x="295275" y="3843338"/>
          <p14:tracePt t="74369" x="295275" y="3835400"/>
          <p14:tracePt t="74376" x="303213" y="3827463"/>
          <p14:tracePt t="74393" x="303213" y="3835400"/>
          <p14:tracePt t="74504" x="319088" y="3835400"/>
          <p14:tracePt t="74519" x="327025" y="3835400"/>
          <p14:tracePt t="74527" x="334963" y="3835400"/>
          <p14:tracePt t="74535" x="382588" y="3819525"/>
          <p14:tracePt t="74543" x="406400" y="3803650"/>
          <p14:tracePt t="74551" x="422275" y="3795713"/>
          <p14:tracePt t="74559" x="438150" y="3779838"/>
          <p14:tracePt t="74568" x="525463" y="3771900"/>
          <p14:tracePt t="74575" x="541338" y="3716338"/>
          <p14:tracePt t="74584" x="558800" y="3692525"/>
          <p14:tracePt t="74591" x="582613" y="3652838"/>
          <p14:tracePt t="74599" x="590550" y="3644900"/>
          <p14:tracePt t="74607" x="606425" y="3629025"/>
          <p14:tracePt t="74616" x="622300" y="3556000"/>
          <p14:tracePt t="74623" x="646113" y="3500438"/>
          <p14:tracePt t="74631" x="661988" y="3476625"/>
          <p14:tracePt t="74639" x="677863" y="3460750"/>
          <p14:tracePt t="74765" x="812800" y="3286125"/>
          <p14:tracePt t="74800" x="812800" y="3278188"/>
          <p14:tracePt t="74855" x="804863" y="3278188"/>
          <p14:tracePt t="74887" x="796925" y="3278188"/>
          <p14:tracePt t="74903" x="788988" y="3278188"/>
          <p14:tracePt t="74919" x="788988" y="3286125"/>
          <p14:tracePt t="74927" x="781050" y="3286125"/>
          <p14:tracePt t="74935" x="773113" y="3302000"/>
          <p14:tracePt t="74943" x="765175" y="3302000"/>
          <p14:tracePt t="74952" x="749300" y="3325813"/>
          <p14:tracePt t="74960" x="741363" y="3333750"/>
          <p14:tracePt t="74968" x="733425" y="3349625"/>
          <p14:tracePt t="74976" x="725488" y="3373438"/>
          <p14:tracePt t="74985" x="717550" y="3397250"/>
          <p14:tracePt t="74992" x="717550" y="3413125"/>
          <p14:tracePt t="74999" x="717550" y="3429000"/>
          <p14:tracePt t="75008" x="717550" y="3476625"/>
          <p14:tracePt t="75020" x="717550" y="3508375"/>
          <p14:tracePt t="75023" x="717550" y="3524250"/>
          <p14:tracePt t="75033" x="717550" y="3571875"/>
          <p14:tracePt t="75040" x="717550" y="3613150"/>
          <p14:tracePt t="75049" x="717550" y="3629025"/>
          <p14:tracePt t="75056" x="717550" y="3652838"/>
          <p14:tracePt t="75063" x="717550" y="3668713"/>
          <p14:tracePt t="75072" x="717550" y="3676650"/>
          <p14:tracePt t="75080" x="717550" y="3684588"/>
          <p14:tracePt t="75088" x="717550" y="3692525"/>
          <p14:tracePt t="75096" x="717550" y="3700463"/>
          <p14:tracePt t="75112" x="717550" y="3708400"/>
          <p14:tracePt t="75136" x="717550" y="3716338"/>
          <p14:tracePt t="75151" x="717550" y="3724275"/>
          <p14:tracePt t="75160" x="717550" y="3732213"/>
          <p14:tracePt t="75172" x="725488" y="3740150"/>
          <p14:tracePt t="75200" x="733425" y="3740150"/>
          <p14:tracePt t="75208" x="733425" y="3748088"/>
          <p14:tracePt t="75217" x="733425" y="3756025"/>
          <p14:tracePt t="75223" x="741363" y="3756025"/>
          <p14:tracePt t="75248" x="741363" y="3763963"/>
          <p14:tracePt t="75256" x="749300" y="3763963"/>
          <p14:tracePt t="75264" x="749300" y="3771900"/>
          <p14:tracePt t="75272" x="757238" y="3771900"/>
          <p14:tracePt t="75296" x="765175" y="3771900"/>
          <p14:tracePt t="75312" x="773113" y="3771900"/>
          <p14:tracePt t="75328" x="781050" y="3771900"/>
          <p14:tracePt t="75343" x="788988" y="3771900"/>
          <p14:tracePt t="75359" x="804863" y="3771900"/>
          <p14:tracePt t="75376" x="812800" y="3771900"/>
          <p14:tracePt t="75384" x="820738" y="3771900"/>
          <p14:tracePt t="75392" x="828675" y="3771900"/>
          <p14:tracePt t="75400" x="844550" y="3779838"/>
          <p14:tracePt t="75408" x="868363" y="3779838"/>
          <p14:tracePt t="75416" x="876300" y="3779838"/>
          <p14:tracePt t="75423" x="941388" y="3771900"/>
          <p14:tracePt t="75433" x="965200" y="3763963"/>
          <p14:tracePt t="75440" x="989013" y="3748088"/>
          <p14:tracePt t="75449" x="1004888" y="3748088"/>
          <p14:tracePt t="75456" x="1028700" y="3724275"/>
          <p14:tracePt t="75465" x="1044575" y="3716338"/>
          <p14:tracePt t="75476" x="1060450" y="3692525"/>
          <p14:tracePt t="75479" x="1084263" y="3676650"/>
          <p14:tracePt t="75487" x="1100138" y="3652838"/>
          <p14:tracePt t="75496" x="1108075" y="3629025"/>
          <p14:tracePt t="75512" x="1108075" y="3613150"/>
          <p14:tracePt t="75520" x="1108075" y="3563938"/>
          <p14:tracePt t="75528" x="1116013" y="3548063"/>
          <p14:tracePt t="75536" x="1116013" y="3540125"/>
          <p14:tracePt t="75543" x="1116013" y="3532188"/>
          <p14:tracePt t="75553" x="1116013" y="3524250"/>
          <p14:tracePt t="75559" x="1116013" y="3516313"/>
          <p14:tracePt t="75568" x="1092200" y="3516313"/>
          <p14:tracePt t="75576" x="1084263" y="3516313"/>
          <p14:tracePt t="75591" x="1076325" y="3516313"/>
          <p14:tracePt t="75600" x="1068388" y="3516313"/>
          <p14:tracePt t="75608" x="1044575" y="3524250"/>
          <p14:tracePt t="75616" x="1028700" y="3524250"/>
          <p14:tracePt t="75628" x="1012825" y="3524250"/>
          <p14:tracePt t="75633" x="996950" y="3524250"/>
          <p14:tracePt t="75640" x="981075" y="3532188"/>
          <p14:tracePt t="75648" x="973138" y="3532188"/>
          <p14:tracePt t="75656" x="949325" y="3540125"/>
          <p14:tracePt t="75664" x="949325" y="3548063"/>
          <p14:tracePt t="75672" x="933450" y="3548063"/>
          <p14:tracePt t="75696" x="933450" y="3556000"/>
          <p14:tracePt t="75720" x="933450" y="3563938"/>
          <p14:tracePt t="75784" x="965200" y="3563938"/>
          <p14:tracePt t="75792" x="1020763" y="3563938"/>
          <p14:tracePt t="75800" x="1052513" y="3563938"/>
          <p14:tracePt t="75808" x="1155700" y="3563938"/>
          <p14:tracePt t="75816" x="1211263" y="3556000"/>
          <p14:tracePt t="75824" x="1331913" y="3548063"/>
          <p14:tracePt t="75832" x="1403350" y="3540125"/>
          <p14:tracePt t="75840" x="1554163" y="3524250"/>
          <p14:tracePt t="75849" x="1666875" y="3524250"/>
          <p14:tracePt t="75856" x="1793875" y="3524250"/>
          <p14:tracePt t="75865" x="1920875" y="3508375"/>
          <p14:tracePt t="75884" x="1992313" y="3508375"/>
          <p14:tracePt t="75888" x="2000250" y="3500438"/>
          <p14:tracePt t="75896" x="2008188" y="3500438"/>
          <p14:tracePt t="75904" x="2017713" y="3500438"/>
          <p14:tracePt t="75928" x="2017713" y="3492500"/>
          <p14:tracePt t="75936" x="2025650" y="3492500"/>
          <p14:tracePt t="75952" x="2041525" y="3492500"/>
          <p14:tracePt t="75960" x="2049463" y="3484563"/>
          <p14:tracePt t="75972" x="2065338" y="3476625"/>
          <p14:tracePt t="75976" x="2089150" y="3476625"/>
          <p14:tracePt t="75984" x="2105025" y="3476625"/>
          <p14:tracePt t="75993" x="2120900" y="3468688"/>
          <p14:tracePt t="76000" x="2176463" y="3468688"/>
          <p14:tracePt t="76008" x="2192338" y="3460750"/>
          <p14:tracePt t="76017" x="2232025" y="3460750"/>
          <p14:tracePt t="76024" x="2287588" y="3460750"/>
          <p14:tracePt t="76033" x="2319338" y="3460750"/>
          <p14:tracePt t="76040" x="2392363" y="3460750"/>
          <p14:tracePt t="76048" x="2416175" y="3452813"/>
          <p14:tracePt t="76056" x="2424113" y="3452813"/>
          <p14:tracePt t="76065" x="2439988" y="3452813"/>
          <p14:tracePt t="76071" x="2447925" y="3452813"/>
          <p14:tracePt t="76080" x="2455863" y="3444875"/>
          <p14:tracePt t="76185" x="2455863" y="3452813"/>
          <p14:tracePt t="76192" x="2447925" y="3460750"/>
          <p14:tracePt t="76200" x="2439988" y="3468688"/>
          <p14:tracePt t="76416" x="2424113" y="3476625"/>
          <p14:tracePt t="76432" x="2416175" y="3476625"/>
          <p14:tracePt t="76440" x="2392363" y="3484563"/>
          <p14:tracePt t="76448" x="2374900" y="3500438"/>
          <p14:tracePt t="76457" x="2359025" y="3508375"/>
          <p14:tracePt t="76463" x="2311400" y="3516313"/>
          <p14:tracePt t="76471" x="2247900" y="3524250"/>
          <p14:tracePt t="76480" x="2168525" y="3540125"/>
          <p14:tracePt t="76488" x="2049463" y="3556000"/>
          <p14:tracePt t="76496" x="1928813" y="3579813"/>
          <p14:tracePt t="76504" x="1849438" y="3587750"/>
          <p14:tracePt t="76512" x="1825625" y="3595688"/>
          <p14:tracePt t="76520" x="1809750" y="3605213"/>
          <p14:tracePt t="76528" x="1793875" y="3613150"/>
          <p14:tracePt t="76536" x="1770063" y="3621088"/>
          <p14:tracePt t="76544" x="1762125" y="3636963"/>
          <p14:tracePt t="76552" x="1754188" y="3644900"/>
          <p14:tracePt t="76560" x="1746250" y="3652838"/>
          <p14:tracePt t="76567" x="1730375" y="3660775"/>
          <p14:tracePt t="76576" x="1714500" y="3676650"/>
          <p14:tracePt t="76584" x="1690688" y="3676650"/>
          <p14:tracePt t="76592" x="1682750" y="3692525"/>
          <p14:tracePt t="76600" x="1666875" y="3700463"/>
          <p14:tracePt t="76609" x="1651000" y="3724275"/>
          <p14:tracePt t="76615" x="1641475" y="3724275"/>
          <p14:tracePt t="76624" x="1625600" y="3740150"/>
          <p14:tracePt t="76648" x="1625600" y="3748088"/>
          <p14:tracePt t="76664" x="1617663" y="3748088"/>
          <p14:tracePt t="76736" x="1641475" y="3740150"/>
          <p14:tracePt t="76744" x="1690688" y="3732213"/>
          <p14:tracePt t="76752" x="1841500" y="3708400"/>
          <p14:tracePt t="76760" x="1960563" y="3692525"/>
          <p14:tracePt t="76767" x="2192338" y="3668713"/>
          <p14:tracePt t="76776" x="2487613" y="3579813"/>
          <p14:tracePt t="76784" x="2733675" y="3556000"/>
          <p14:tracePt t="76792" x="3013075" y="3484563"/>
          <p14:tracePt t="76799" x="3348038" y="3436938"/>
          <p14:tracePt t="76808" x="3619500" y="3341688"/>
          <p14:tracePt t="76816" x="3890963" y="3302000"/>
          <p14:tracePt t="76824" x="4097338" y="3270250"/>
          <p14:tracePt t="76832" x="4160838" y="3244850"/>
          <p14:tracePt t="76840" x="4241800" y="3228975"/>
          <p14:tracePt t="76848" x="4329113" y="3213100"/>
          <p14:tracePt t="76857" x="4344988" y="3205163"/>
          <p14:tracePt t="76864" x="4384675" y="3189288"/>
          <p14:tracePt t="76871" x="4400550" y="3181350"/>
          <p14:tracePt t="76893" x="4408488" y="3173413"/>
          <p14:tracePt t="76896" x="4408488" y="3165475"/>
          <p14:tracePt t="76904" x="4416425" y="3165475"/>
          <p14:tracePt t="76919" x="4424363" y="3165475"/>
          <p14:tracePt t="76927" x="4432300" y="3157538"/>
          <p14:tracePt t="76943" x="4448175" y="3149600"/>
          <p14:tracePt t="76951" x="4448175" y="3141663"/>
          <p14:tracePt t="76959" x="4471988" y="3117850"/>
          <p14:tracePt t="76967" x="4479925" y="3101975"/>
          <p14:tracePt t="76975" x="4503738" y="3078163"/>
          <p14:tracePt t="76988" x="4519613" y="3038475"/>
          <p14:tracePt t="76992" x="4616450" y="2982913"/>
          <p14:tracePt t="77000" x="4656138" y="2894013"/>
          <p14:tracePt t="77009" x="4672013" y="2878138"/>
          <p14:tracePt t="77015" x="4735513" y="2798763"/>
          <p14:tracePt t="77023" x="4775200" y="2767013"/>
          <p14:tracePt t="77031" x="4830763" y="2703513"/>
          <p14:tracePt t="77040" x="4854575" y="2679700"/>
          <p14:tracePt t="77047" x="4894263" y="2647950"/>
          <p14:tracePt t="77058" x="4975225" y="2624138"/>
          <p14:tracePt t="77064" x="5030788" y="2600325"/>
          <p14:tracePt t="77071" x="5062538" y="2566988"/>
          <p14:tracePt t="77079" x="5110163" y="2543175"/>
          <p14:tracePt t="77087" x="5173663" y="2495550"/>
          <p14:tracePt t="77096" x="5268913" y="2455863"/>
          <p14:tracePt t="77104" x="5349875" y="2439988"/>
          <p14:tracePt t="77112" x="5429250" y="2424113"/>
          <p14:tracePt t="77120" x="5453063" y="2416175"/>
          <p14:tracePt t="77128" x="5492750" y="2408238"/>
          <p14:tracePt t="77140" x="5500688" y="2408238"/>
          <p14:tracePt t="77144" x="5508625" y="2408238"/>
          <p14:tracePt t="77152" x="5524500" y="2408238"/>
          <p14:tracePt t="77217" x="5532438" y="2416175"/>
          <p14:tracePt t="77224" x="5532438" y="2424113"/>
          <p14:tracePt t="77231" x="5548313" y="2447925"/>
          <p14:tracePt t="77240" x="5548313" y="2479675"/>
          <p14:tracePt t="77248" x="5564188" y="2527300"/>
          <p14:tracePt t="77258" x="5580063" y="2543175"/>
          <p14:tracePt t="77263" x="5595938" y="2576513"/>
          <p14:tracePt t="77273" x="5603875" y="2584450"/>
          <p14:tracePt t="77296" x="5588000" y="2584450"/>
          <p14:tracePt t="77544" x="5580063" y="2584450"/>
          <p14:tracePt t="77552" x="5580063" y="2592388"/>
          <p14:tracePt t="77559" x="5572125" y="2592388"/>
          <p14:tracePt t="77568" x="5564188" y="2592388"/>
          <p14:tracePt t="77576" x="5548313" y="2592388"/>
          <p14:tracePt t="77584" x="5524500" y="2592388"/>
          <p14:tracePt t="77596" x="5516563" y="2584450"/>
          <p14:tracePt t="77600" x="5508625" y="2576513"/>
          <p14:tracePt t="77607" x="5476875" y="2566988"/>
          <p14:tracePt t="77616" x="5461000" y="2551113"/>
          <p14:tracePt t="77624" x="5445125" y="2551113"/>
          <p14:tracePt t="77631" x="5397500" y="2535238"/>
          <p14:tracePt t="77640" x="5260975" y="2463800"/>
          <p14:tracePt t="77648" x="5181600" y="2439988"/>
          <p14:tracePt t="77656" x="5102225" y="2416175"/>
          <p14:tracePt t="77664" x="5030788" y="2384425"/>
          <p14:tracePt t="77671" x="4918075" y="2336800"/>
          <p14:tracePt t="77680" x="4830763" y="2312988"/>
          <p14:tracePt t="77688" x="4767263" y="2297113"/>
          <p14:tracePt t="77696" x="4687888" y="2273300"/>
          <p14:tracePt t="77704" x="4632325" y="2249488"/>
          <p14:tracePt t="77711" x="4608513" y="2216150"/>
          <p14:tracePt t="77720" x="4592638" y="2208213"/>
          <p14:tracePt t="77728" x="4584700" y="2192338"/>
          <p14:tracePt t="77748" x="4576763" y="2184400"/>
          <p14:tracePt t="77783" x="4576763" y="2176463"/>
          <p14:tracePt t="77800" x="4576763" y="2168525"/>
          <p14:tracePt t="77808" x="4576763" y="2160588"/>
          <p14:tracePt t="77824" x="4576763" y="2144713"/>
          <p14:tracePt t="77832" x="4567238" y="2144713"/>
          <p14:tracePt t="77840" x="4567238" y="2136775"/>
          <p14:tracePt t="77848" x="4567238" y="2120900"/>
          <p14:tracePt t="77856" x="4551363" y="2120900"/>
          <p14:tracePt t="77872" x="4535488" y="2112963"/>
          <p14:tracePt t="77880" x="4511675" y="2112963"/>
          <p14:tracePt t="77894" x="4424363" y="2112963"/>
          <p14:tracePt t="77895" x="4321175" y="2112963"/>
          <p14:tracePt t="77904" x="4144963" y="2112963"/>
          <p14:tracePt t="77912" x="3994150" y="2112963"/>
          <p14:tracePt t="77920" x="3651250" y="2112963"/>
          <p14:tracePt t="77928" x="3363913" y="2112963"/>
          <p14:tracePt t="77939" x="3084513" y="2112963"/>
          <p14:tracePt t="77945" x="2870200" y="2112963"/>
          <p14:tracePt t="77952" x="2709863" y="2112963"/>
          <p14:tracePt t="77959" x="2559050" y="2112963"/>
          <p14:tracePt t="77968" x="2384425" y="2112963"/>
          <p14:tracePt t="77977" x="2271713" y="2105025"/>
          <p14:tracePt t="77984" x="2208213" y="2105025"/>
          <p14:tracePt t="77992" x="2105025" y="2105025"/>
          <p14:tracePt t="77999" x="2049463" y="2105025"/>
          <p14:tracePt t="78007" x="2008188" y="2097088"/>
          <p14:tracePt t="78015" x="1968500" y="2097088"/>
          <p14:tracePt t="78024" x="1944688" y="2097088"/>
          <p14:tracePt t="78032" x="1912938" y="2089150"/>
          <p14:tracePt t="78040" x="1865313" y="2081213"/>
          <p14:tracePt t="78048" x="1809750" y="2073275"/>
          <p14:tracePt t="78056" x="1793875" y="2065338"/>
          <p14:tracePt t="78064" x="1754188" y="2041525"/>
          <p14:tracePt t="78072" x="1698625" y="2025650"/>
          <p14:tracePt t="78080" x="1658938" y="2009775"/>
          <p14:tracePt t="78088" x="1641475" y="2001838"/>
          <p14:tracePt t="78096" x="1593850" y="1985963"/>
          <p14:tracePt t="78104" x="1554163" y="1970088"/>
          <p14:tracePt t="78112" x="1538288" y="1970088"/>
          <p14:tracePt t="78120" x="1514475" y="1970088"/>
          <p14:tracePt t="78128" x="1506538" y="1970088"/>
          <p14:tracePt t="78136" x="1490663" y="1970088"/>
          <p14:tracePt t="78144" x="1482725" y="1970088"/>
          <p14:tracePt t="78160" x="1474788" y="1970088"/>
          <p14:tracePt t="78168" x="1466850" y="1970088"/>
          <p14:tracePt t="78192" x="1458913" y="1970088"/>
          <p14:tracePt t="78200" x="1435100" y="1985963"/>
          <p14:tracePt t="78208" x="1427163" y="1993900"/>
          <p14:tracePt t="78216" x="1411288" y="2017713"/>
          <p14:tracePt t="78224" x="1395413" y="2033588"/>
          <p14:tracePt t="78232" x="1363663" y="2081213"/>
          <p14:tracePt t="78240" x="1339850" y="2105025"/>
          <p14:tracePt t="78248" x="1284288" y="2152650"/>
          <p14:tracePt t="78256" x="1243013" y="2208213"/>
          <p14:tracePt t="78264" x="1116013" y="2289175"/>
          <p14:tracePt t="78271" x="1044575" y="2416175"/>
          <p14:tracePt t="78280" x="989013" y="2559050"/>
          <p14:tracePt t="78288" x="941388" y="2624138"/>
          <p14:tracePt t="78296" x="917575" y="2647950"/>
          <p14:tracePt t="78304" x="892175" y="2735263"/>
          <p14:tracePt t="78311" x="884238" y="2767013"/>
          <p14:tracePt t="78320" x="852488" y="2814638"/>
          <p14:tracePt t="78328" x="836613" y="2901950"/>
          <p14:tracePt t="78336" x="836613" y="2967038"/>
          <p14:tracePt t="78344" x="836613" y="3038475"/>
          <p14:tracePt t="78352" x="836613" y="3125788"/>
          <p14:tracePt t="78360" x="860425" y="3221038"/>
          <p14:tracePt t="78368" x="860425" y="3349625"/>
          <p14:tracePt t="78376" x="884238" y="3556000"/>
          <p14:tracePt t="78383" x="900113" y="3621088"/>
          <p14:tracePt t="78392" x="941388" y="3732213"/>
          <p14:tracePt t="78400" x="965200" y="3819525"/>
          <p14:tracePt t="78409" x="1012825" y="3890963"/>
          <p14:tracePt t="78416" x="1068388" y="3914775"/>
          <p14:tracePt t="78425" x="1139825" y="3930650"/>
          <p14:tracePt t="78433" x="1179513" y="3948113"/>
          <p14:tracePt t="78440" x="1300163" y="3956050"/>
          <p14:tracePt t="78448" x="1395413" y="3963988"/>
          <p14:tracePt t="78456" x="1498600" y="3963988"/>
          <p14:tracePt t="78464" x="1651000" y="3971925"/>
          <p14:tracePt t="78472" x="1746250" y="3971925"/>
          <p14:tracePt t="78479" x="1849438" y="3971925"/>
          <p14:tracePt t="78488" x="1936750" y="3971925"/>
          <p14:tracePt t="78496" x="2000250" y="3971925"/>
          <p14:tracePt t="78504" x="2017713" y="3971925"/>
          <p14:tracePt t="78512" x="2041525" y="3971925"/>
          <p14:tracePt t="78520" x="2097088" y="3948113"/>
          <p14:tracePt t="78528" x="2144713" y="3938588"/>
          <p14:tracePt t="78536" x="2232025" y="3922713"/>
          <p14:tracePt t="78544" x="2303463" y="3859213"/>
          <p14:tracePt t="78552" x="2374900" y="3835400"/>
          <p14:tracePt t="78561" x="2463800" y="3819525"/>
          <p14:tracePt t="78567" x="2487613" y="3763963"/>
          <p14:tracePt t="78575" x="2566988" y="3740150"/>
          <p14:tracePt t="78584" x="2654300" y="3692525"/>
          <p14:tracePt t="78592" x="2670175" y="3684588"/>
          <p14:tracePt t="78599" x="2709863" y="3660775"/>
          <p14:tracePt t="78609" x="2774950" y="3636963"/>
          <p14:tracePt t="78616" x="2774950" y="3629025"/>
          <p14:tracePt t="78625" x="2790825" y="3613150"/>
          <p14:tracePt t="78632" x="2814638" y="3595688"/>
          <p14:tracePt t="78640" x="2822575" y="3587750"/>
          <p14:tracePt t="78652" x="2830513" y="3563938"/>
          <p14:tracePt t="78656" x="2838450" y="3556000"/>
          <p14:tracePt t="78664" x="2838450" y="3532188"/>
          <p14:tracePt t="78672" x="2846388" y="3516313"/>
          <p14:tracePt t="78679" x="2862263" y="3500438"/>
          <p14:tracePt t="78688" x="2878138" y="3492500"/>
          <p14:tracePt t="78696" x="2886075" y="3484563"/>
          <p14:tracePt t="78704" x="2894013" y="3460750"/>
          <p14:tracePt t="78712" x="2909888" y="3436938"/>
          <p14:tracePt t="78720" x="2925763" y="3405188"/>
          <p14:tracePt t="78728" x="2933700" y="3381375"/>
          <p14:tracePt t="78736" x="2941638" y="3333750"/>
          <p14:tracePt t="78744" x="2965450" y="3270250"/>
          <p14:tracePt t="78752" x="2981325" y="3221038"/>
          <p14:tracePt t="78761" x="2989263" y="3165475"/>
          <p14:tracePt t="78767" x="3005138" y="3133725"/>
          <p14:tracePt t="78775" x="3013075" y="3086100"/>
          <p14:tracePt t="78784" x="3028950" y="3030538"/>
          <p14:tracePt t="78792" x="3044825" y="2990850"/>
          <p14:tracePt t="78803" x="3052763" y="2951163"/>
          <p14:tracePt t="78809" x="3060700" y="2894013"/>
          <p14:tracePt t="78816" x="3068638" y="2854325"/>
          <p14:tracePt t="78824" x="3076575" y="2814638"/>
          <p14:tracePt t="78832" x="3084513" y="2759075"/>
          <p14:tracePt t="78839" x="3084513" y="2727325"/>
          <p14:tracePt t="78848" x="3084513" y="2679700"/>
          <p14:tracePt t="78856" x="3084513" y="2632075"/>
          <p14:tracePt t="78864" x="3084513" y="2616200"/>
          <p14:tracePt t="78872" x="3084513" y="2592388"/>
          <p14:tracePt t="78879" x="3084513" y="2566988"/>
          <p14:tracePt t="78889" x="3092450" y="2559050"/>
          <p14:tracePt t="78896" x="3092450" y="2543175"/>
          <p14:tracePt t="78904" x="3092450" y="2519363"/>
          <p14:tracePt t="78912" x="3084513" y="2503488"/>
          <p14:tracePt t="78920" x="3084513" y="2463800"/>
          <p14:tracePt t="78927" x="3076575" y="2455863"/>
          <p14:tracePt t="78936" x="3052763" y="2424113"/>
          <p14:tracePt t="78944" x="2997200" y="2400300"/>
          <p14:tracePt t="78956" x="2933700" y="2384425"/>
          <p14:tracePt t="78960" x="2917825" y="2368550"/>
          <p14:tracePt t="78968" x="2870200" y="2360613"/>
          <p14:tracePt t="78975" x="2774950" y="2352675"/>
          <p14:tracePt t="78984" x="2662238" y="2344738"/>
          <p14:tracePt t="78992" x="2574925" y="2289175"/>
          <p14:tracePt t="78999" x="2511425" y="2273300"/>
          <p14:tracePt t="79008" x="2400300" y="2257425"/>
          <p14:tracePt t="79016" x="2279650" y="2224088"/>
          <p14:tracePt t="79025" x="2184400" y="2208213"/>
          <p14:tracePt t="79032" x="2136775" y="2200275"/>
          <p14:tracePt t="79040" x="2025650" y="2200275"/>
          <p14:tracePt t="79048" x="1960563" y="2192338"/>
          <p14:tracePt t="79056" x="1881188" y="2192338"/>
          <p14:tracePt t="79064" x="1801813" y="2192338"/>
          <p14:tracePt t="79077" x="1738313" y="2192338"/>
          <p14:tracePt t="79080" x="1658938" y="2192338"/>
          <p14:tracePt t="79088" x="1570038" y="2192338"/>
          <p14:tracePt t="79096" x="1538288" y="2192338"/>
          <p14:tracePt t="79118" x="1347788" y="2200275"/>
          <p14:tracePt t="79121" x="1284288" y="2216150"/>
          <p14:tracePt t="79128" x="1203325" y="2216150"/>
          <p14:tracePt t="79136" x="1123950" y="2224088"/>
          <p14:tracePt t="79144" x="1084263" y="2241550"/>
          <p14:tracePt t="79152" x="1012825" y="2265363"/>
          <p14:tracePt t="79160" x="957263" y="2281238"/>
          <p14:tracePt t="79168" x="884238" y="2320925"/>
          <p14:tracePt t="79176" x="836613" y="2344738"/>
          <p14:tracePt t="79184" x="781050" y="2392363"/>
          <p14:tracePt t="79192" x="765175" y="2416175"/>
          <p14:tracePt t="79199" x="757238" y="2439988"/>
          <p14:tracePt t="79208" x="701675" y="2479675"/>
          <p14:tracePt t="79215" x="685800" y="2503488"/>
          <p14:tracePt t="79225" x="661988" y="2576513"/>
          <p14:tracePt t="79232" x="646113" y="2647950"/>
          <p14:tracePt t="79240" x="646113" y="2735263"/>
          <p14:tracePt t="79248" x="638175" y="2798763"/>
          <p14:tracePt t="79260" x="630238" y="2909888"/>
          <p14:tracePt t="79264" x="630238" y="3022600"/>
          <p14:tracePt t="79272" x="630238" y="3117850"/>
          <p14:tracePt t="79280" x="638175" y="3221038"/>
          <p14:tracePt t="79288" x="654050" y="3309938"/>
          <p14:tracePt t="79297" x="733425" y="3357563"/>
          <p14:tracePt t="79303" x="765175" y="3373438"/>
          <p14:tracePt t="79312" x="796925" y="3405188"/>
          <p14:tracePt t="79320" x="844550" y="3429000"/>
          <p14:tracePt t="79328" x="900113" y="3444875"/>
          <p14:tracePt t="79336" x="941388" y="3452813"/>
          <p14:tracePt t="79343" x="1044575" y="3460750"/>
          <p14:tracePt t="79352" x="1100138" y="3460750"/>
          <p14:tracePt t="79360" x="1131888" y="3460750"/>
          <p14:tracePt t="79368" x="1171575" y="3468688"/>
          <p14:tracePt t="79376" x="1258888" y="3476625"/>
          <p14:tracePt t="79384" x="1274763" y="3476625"/>
          <p14:tracePt t="79392" x="1292225" y="3476625"/>
          <p14:tracePt t="79399" x="1308100" y="3476625"/>
          <p14:tracePt t="79408" x="1323975" y="3476625"/>
          <p14:tracePt t="79416" x="1331913" y="3476625"/>
          <p14:tracePt t="79425" x="1339850" y="3476625"/>
          <p14:tracePt t="79431" x="1355725" y="3476625"/>
          <p14:tracePt t="79444" x="1371600" y="3476625"/>
          <p14:tracePt t="79449" x="1379538" y="3476625"/>
          <p14:tracePt t="79456" x="1395413" y="3476625"/>
          <p14:tracePt t="79464" x="1419225" y="3476625"/>
          <p14:tracePt t="79472" x="1427163" y="3476625"/>
          <p14:tracePt t="79480" x="1435100" y="3468688"/>
          <p14:tracePt t="79488" x="1443038" y="3468688"/>
          <p14:tracePt t="79496" x="1450975" y="3468688"/>
          <p14:tracePt t="79504" x="1458913" y="3468688"/>
          <p14:tracePt t="79512" x="1458913" y="3460750"/>
          <p14:tracePt t="79720" x="1458913" y="3452813"/>
          <p14:tracePt t="79752" x="1466850" y="3452813"/>
          <p14:tracePt t="79792" x="1458913" y="3452813"/>
          <p14:tracePt t="79800" x="1450975" y="3444875"/>
          <p14:tracePt t="79979" x="1363663" y="3436938"/>
          <p14:tracePt t="79986" x="1347788" y="3436938"/>
          <p14:tracePt t="79992" x="1339850" y="3436938"/>
          <p14:tracePt t="80000" x="1331913" y="3429000"/>
          <p14:tracePt t="80007" x="1323975" y="3429000"/>
          <p14:tracePt t="80024" x="1308100" y="3429000"/>
          <p14:tracePt t="80032" x="1300163" y="3421063"/>
          <p14:tracePt t="80048" x="1292225" y="3421063"/>
          <p14:tracePt t="80072" x="1292225" y="3413125"/>
          <p14:tracePt t="80088" x="1292225" y="3405188"/>
          <p14:tracePt t="80104" x="1308100" y="3389313"/>
          <p14:tracePt t="80112" x="1316038" y="3373438"/>
          <p14:tracePt t="80120" x="1339850" y="3365500"/>
          <p14:tracePt t="80127" x="1355725" y="3333750"/>
          <p14:tracePt t="80135" x="1435100" y="3309938"/>
          <p14:tracePt t="80144" x="1514475" y="3294063"/>
          <p14:tracePt t="80152" x="1738313" y="3244850"/>
          <p14:tracePt t="80161" x="1928813" y="3181350"/>
          <p14:tracePt t="80168" x="2263775" y="3157538"/>
          <p14:tracePt t="80177" x="2551113" y="3125788"/>
          <p14:tracePt t="80184" x="2941638" y="3125788"/>
          <p14:tracePt t="80192" x="3355975" y="3094038"/>
          <p14:tracePt t="80200" x="3859213" y="3078163"/>
          <p14:tracePt t="80208" x="4289425" y="3078163"/>
          <p14:tracePt t="80216" x="4656138" y="3078163"/>
          <p14:tracePt t="80223" x="5022850" y="3070225"/>
          <p14:tracePt t="80231" x="5284788" y="3070225"/>
          <p14:tracePt t="80240" x="5564188" y="3070225"/>
          <p14:tracePt t="80248" x="5764213" y="3054350"/>
          <p14:tracePt t="80256" x="5946775" y="3046413"/>
          <p14:tracePt t="80264" x="6059488" y="3046413"/>
          <p14:tracePt t="80272" x="6154738" y="3046413"/>
          <p14:tracePt t="80280" x="6170613" y="3046413"/>
          <p14:tracePt t="80288" x="6194425" y="3046413"/>
          <p14:tracePt t="80296" x="6202363" y="3046413"/>
          <p14:tracePt t="80304" x="6210300" y="3046413"/>
          <p14:tracePt t="80442" x="6202363" y="3046413"/>
          <p14:tracePt t="80448" x="6186488" y="3046413"/>
          <p14:tracePt t="80456" x="6170613" y="3054350"/>
          <p14:tracePt t="80464" x="6107113" y="3054350"/>
          <p14:tracePt t="80468" x="6051550" y="3062288"/>
          <p14:tracePt t="80479" x="5954713" y="3062288"/>
          <p14:tracePt t="80488" x="5851525" y="3062288"/>
          <p14:tracePt t="80496" x="5732463" y="3062288"/>
          <p14:tracePt t="80504" x="5724525" y="3054350"/>
          <p14:tracePt t="80688" x="5724525" y="3046413"/>
          <p14:tracePt t="80695" x="5716588" y="3022600"/>
          <p14:tracePt t="80704" x="5708650" y="3014663"/>
          <p14:tracePt t="80711" x="5708650" y="3006725"/>
          <p14:tracePt t="80720" x="5708650" y="2998788"/>
          <p14:tracePt t="80736" x="5700713" y="2990850"/>
          <p14:tracePt t="80745" x="5692775" y="2982913"/>
          <p14:tracePt t="80751" x="5684838" y="2967038"/>
          <p14:tracePt t="80760" x="5659438" y="2959100"/>
          <p14:tracePt t="80772" x="5611813" y="2870200"/>
          <p14:tracePt t="80776" x="5532438" y="2798763"/>
          <p14:tracePt t="80784" x="5437188" y="2711450"/>
          <p14:tracePt t="80792" x="5300663" y="2551113"/>
          <p14:tracePt t="80800" x="5221288" y="2479675"/>
          <p14:tracePt t="80808" x="5078413" y="2352675"/>
          <p14:tracePt t="80816" x="5006975" y="2257425"/>
          <p14:tracePt t="80824" x="4910138" y="2136775"/>
          <p14:tracePt t="80832" x="4878388" y="2089150"/>
          <p14:tracePt t="80839" x="4854575" y="2001838"/>
          <p14:tracePt t="80848" x="4846638" y="1993900"/>
          <p14:tracePt t="80855" x="4846638" y="1978025"/>
          <p14:tracePt t="80863" x="4846638" y="1962150"/>
          <p14:tracePt t="80880" x="4846638" y="1938338"/>
          <p14:tracePt t="80887" x="4846638" y="1930400"/>
          <p14:tracePt t="80896" x="4846638" y="1914525"/>
          <p14:tracePt t="80904" x="4846638" y="1906588"/>
          <p14:tracePt t="80912" x="4846638" y="1898650"/>
          <p14:tracePt t="80923" x="4846638" y="1890713"/>
          <p14:tracePt t="80928" x="4846638" y="1881188"/>
          <p14:tracePt t="80936" x="4846638" y="1873250"/>
          <p14:tracePt t="80944" x="4846638" y="1865313"/>
          <p14:tracePt t="80951" x="4846638" y="1857375"/>
          <p14:tracePt t="80961" x="4846638" y="1849438"/>
          <p14:tracePt t="80968" x="4854575" y="1817688"/>
          <p14:tracePt t="80975" x="4862513" y="1793875"/>
          <p14:tracePt t="80984" x="4862513" y="1785938"/>
          <p14:tracePt t="80992" x="4862513" y="1778000"/>
          <p14:tracePt t="81000" x="4870450" y="1770063"/>
          <p14:tracePt t="81024" x="4870450" y="1762125"/>
          <p14:tracePt t="81048" x="4878388" y="1762125"/>
          <p14:tracePt t="81056" x="4878388" y="1746250"/>
          <p14:tracePt t="81315" x="4878388" y="1738313"/>
          <p14:tracePt t="81353" x="4886325" y="1738313"/>
          <p14:tracePt t="82234" x="4886325" y="1730375"/>
          <p14:tracePt t="82257" x="4886325" y="1722438"/>
          <p14:tracePt t="82425" x="4886325" y="1714500"/>
          <p14:tracePt t="82432" x="4894263" y="1714500"/>
          <p14:tracePt t="82448" x="4902200" y="1714500"/>
          <p14:tracePt t="82472" x="4910138" y="1714500"/>
          <p14:tracePt t="82480" x="4918075" y="1714500"/>
          <p14:tracePt t="82488" x="4926013" y="1714500"/>
          <p14:tracePt t="82496" x="4943475" y="1714500"/>
          <p14:tracePt t="82503" x="4959350" y="1714500"/>
          <p14:tracePt t="82514" x="4967288" y="1714500"/>
          <p14:tracePt t="82519" x="4983163" y="1714500"/>
          <p14:tracePt t="82528" x="5006975" y="1714500"/>
          <p14:tracePt t="82536" x="5014913" y="1714500"/>
          <p14:tracePt t="82544" x="5030788" y="1714500"/>
          <p14:tracePt t="82552" x="5086350" y="1714500"/>
          <p14:tracePt t="82560" x="5102225" y="1714500"/>
          <p14:tracePt t="82567" x="5141913" y="1714500"/>
          <p14:tracePt t="82576" x="5197475" y="1722438"/>
          <p14:tracePt t="82584" x="5213350" y="1722438"/>
          <p14:tracePt t="82592" x="5253038" y="1730375"/>
          <p14:tracePt t="82600" x="5276850" y="1730375"/>
          <p14:tracePt t="82607" x="5284788" y="1730375"/>
          <p14:tracePt t="82704" x="5284788" y="1738313"/>
          <p14:tracePt t="82712" x="5284788" y="1746250"/>
          <p14:tracePt t="82720" x="5284788" y="1754188"/>
          <p14:tracePt t="82736" x="5284788" y="1770063"/>
          <p14:tracePt t="82744" x="5284788" y="1785938"/>
          <p14:tracePt t="82752" x="5284788" y="1801813"/>
          <p14:tracePt t="82760" x="5292725" y="1809750"/>
          <p14:tracePt t="82768" x="5300663" y="1809750"/>
          <p14:tracePt t="82776" x="5310188" y="1817688"/>
          <p14:tracePt t="82800" x="5300663" y="1817688"/>
          <p14:tracePt t="82808" x="5292725" y="1817688"/>
          <p14:tracePt t="82896" x="5284788" y="1817688"/>
          <p14:tracePt t="82912" x="5268913" y="1817688"/>
          <p14:tracePt t="82920" x="5268913" y="1809750"/>
          <p14:tracePt t="82928" x="5260975" y="1809750"/>
          <p14:tracePt t="82936" x="5253038" y="1809750"/>
          <p14:tracePt t="82952" x="5245100" y="1809750"/>
          <p14:tracePt t="82960" x="5221288" y="1809750"/>
          <p14:tracePt t="82968" x="5221288" y="1817688"/>
          <p14:tracePt t="82976" x="5213350" y="1825625"/>
          <p14:tracePt t="82992" x="5197475" y="1825625"/>
          <p14:tracePt t="83000" x="5181600" y="1825625"/>
          <p14:tracePt t="83008" x="5157788" y="1825625"/>
          <p14:tracePt t="83016" x="5149850" y="1825625"/>
          <p14:tracePt t="83024" x="5133975" y="1825625"/>
          <p14:tracePt t="83032" x="5118100" y="1825625"/>
          <p14:tracePt t="83040" x="5102225" y="1825625"/>
          <p14:tracePt t="83056" x="5086350" y="1825625"/>
          <p14:tracePt t="83064" x="5078413" y="1825625"/>
          <p14:tracePt t="83071" x="5070475" y="1825625"/>
          <p14:tracePt t="83080" x="5062538" y="1825625"/>
          <p14:tracePt t="83097" x="5054600" y="1825625"/>
          <p14:tracePt t="83113" x="5038725" y="1833563"/>
          <p14:tracePt t="83120" x="5030788" y="1841500"/>
          <p14:tracePt t="83128" x="5006975" y="1841500"/>
          <p14:tracePt t="83136" x="4975225" y="1841500"/>
          <p14:tracePt t="83144" x="4926013" y="1857375"/>
          <p14:tracePt t="83152" x="4870450" y="1857375"/>
          <p14:tracePt t="83159" x="4838700" y="1865313"/>
          <p14:tracePt t="83168" x="4791075" y="1873250"/>
          <p14:tracePt t="83176" x="4743450" y="1873250"/>
          <p14:tracePt t="83184" x="4711700" y="1873250"/>
          <p14:tracePt t="83192" x="4664075" y="1873250"/>
          <p14:tracePt t="83196" x="4608513" y="1873250"/>
          <p14:tracePt t="83208" x="4592638" y="1873250"/>
          <p14:tracePt t="83215" x="4551363" y="1873250"/>
          <p14:tracePt t="83224" x="4527550" y="1873250"/>
          <p14:tracePt t="83232" x="4511675" y="1873250"/>
          <p14:tracePt t="83240" x="4503738" y="1873250"/>
          <p14:tracePt t="83248" x="4495800" y="1873250"/>
          <p14:tracePt t="83320" x="4487863" y="1873250"/>
          <p14:tracePt t="83336" x="4479925" y="1865313"/>
          <p14:tracePt t="83348" x="4456113" y="1865313"/>
          <p14:tracePt t="83351" x="4432300" y="1849438"/>
          <p14:tracePt t="83360" x="4424363" y="1841500"/>
          <p14:tracePt t="83368" x="4416425" y="1841500"/>
          <p14:tracePt t="83376" x="4408488" y="1825625"/>
          <p14:tracePt t="83392" x="4400550" y="1825625"/>
          <p14:tracePt t="83416" x="4400550" y="1817688"/>
          <p14:tracePt t="83432" x="4400550" y="1809750"/>
          <p14:tracePt t="83440" x="4400550" y="1801813"/>
          <p14:tracePt t="83448" x="4408488" y="1801813"/>
          <p14:tracePt t="83457" x="4408488" y="1793875"/>
          <p14:tracePt t="83464" x="4424363" y="1770063"/>
          <p14:tracePt t="83479" x="4440238" y="1754188"/>
          <p14:tracePt t="83487" x="4440238" y="1746250"/>
          <p14:tracePt t="83499" x="4464050" y="1722438"/>
          <p14:tracePt t="83503" x="4471988" y="1706563"/>
          <p14:tracePt t="83512" x="4495800" y="1658938"/>
          <p14:tracePt t="83520" x="4503738" y="1643063"/>
          <p14:tracePt t="83528" x="4503738" y="1635125"/>
          <p14:tracePt t="83536" x="4511675" y="1627188"/>
          <p14:tracePt t="83544" x="4511675" y="1619250"/>
          <p14:tracePt t="83560" x="4511675" y="1611313"/>
          <p14:tracePt t="83632" x="4519613" y="1603375"/>
          <p14:tracePt t="83640" x="4527550" y="1603375"/>
          <p14:tracePt t="83657" x="4535488" y="1595438"/>
          <p14:tracePt t="83664" x="4543425" y="1587500"/>
          <p14:tracePt t="83672" x="4551363" y="1587500"/>
          <p14:tracePt t="83681" x="4559300" y="1587500"/>
          <p14:tracePt t="83687" x="4567238" y="1579563"/>
          <p14:tracePt t="83697" x="4576763" y="1579563"/>
          <p14:tracePt t="83704" x="4592638" y="1579563"/>
          <p14:tracePt t="83720" x="4600575" y="1579563"/>
          <p14:tracePt t="83729" x="4608513" y="1579563"/>
          <p14:tracePt t="83736" x="4616450" y="1579563"/>
          <p14:tracePt t="83744" x="4624388" y="1579563"/>
          <p14:tracePt t="83768" x="4632325" y="1579563"/>
          <p14:tracePt t="83776" x="4640263" y="1579563"/>
          <p14:tracePt t="83784" x="4648200" y="1579563"/>
          <p14:tracePt t="83805" x="4656138" y="1579563"/>
          <p14:tracePt t="83903" x="4664075" y="1579563"/>
          <p14:tracePt t="83919" x="4664075" y="1595438"/>
          <p14:tracePt t="83928" x="4672013" y="1595438"/>
          <p14:tracePt t="83936" x="4672013" y="1603375"/>
          <p14:tracePt t="83944" x="4672013" y="1611313"/>
          <p14:tracePt t="83956" x="4672013" y="1635125"/>
          <p14:tracePt t="83960" x="4679950" y="1643063"/>
          <p14:tracePt t="83981" x="4687888" y="1666875"/>
          <p14:tracePt t="83983" x="4695825" y="1674813"/>
          <p14:tracePt t="83992" x="4695825" y="1682750"/>
          <p14:tracePt t="84001" x="4703763" y="1682750"/>
          <p14:tracePt t="84010" x="4703763" y="1690688"/>
          <p14:tracePt t="84040" x="4703763" y="1698625"/>
          <p14:tracePt t="84064" x="4703763" y="1706563"/>
          <p14:tracePt t="84072" x="4703763" y="1714500"/>
          <p14:tracePt t="84080" x="4703763" y="1722438"/>
          <p14:tracePt t="84088" x="4703763" y="1730375"/>
          <p14:tracePt t="84107" x="4703763" y="1746250"/>
          <p14:tracePt t="84120" x="4703763" y="1754188"/>
          <p14:tracePt t="84136" x="4703763" y="1762125"/>
          <p14:tracePt t="84144" x="4703763" y="1770063"/>
          <p14:tracePt t="84160" x="4695825" y="1770063"/>
          <p14:tracePt t="84168" x="4695825" y="1778000"/>
          <p14:tracePt t="84192" x="4687888" y="1793875"/>
          <p14:tracePt t="84200" x="4679950" y="1801813"/>
          <p14:tracePt t="84208" x="4664075" y="1809750"/>
          <p14:tracePt t="84216" x="4656138" y="1809750"/>
          <p14:tracePt t="84223" x="4648200" y="1825625"/>
          <p14:tracePt t="84232" x="4640263" y="1825625"/>
          <p14:tracePt t="84240" x="4632325" y="1841500"/>
          <p14:tracePt t="84248" x="4608513" y="1841500"/>
          <p14:tracePt t="84260" x="4592638" y="1857375"/>
          <p14:tracePt t="84264" x="4584700" y="1865313"/>
          <p14:tracePt t="84272" x="4567238" y="1873250"/>
          <p14:tracePt t="84281" x="4559300" y="1881188"/>
          <p14:tracePt t="84288" x="4551363" y="1890713"/>
          <p14:tracePt t="84295" x="4535488" y="1898650"/>
          <p14:tracePt t="84303" x="4535488" y="1914525"/>
          <p14:tracePt t="84312" x="4519613" y="1922463"/>
          <p14:tracePt t="84321" x="4519613" y="1930400"/>
          <p14:tracePt t="84328" x="4511675" y="1938338"/>
          <p14:tracePt t="84336" x="4503738" y="1938338"/>
          <p14:tracePt t="84345" x="4503738" y="1946275"/>
          <p14:tracePt t="84416" x="4511675" y="1954213"/>
          <p14:tracePt t="84432" x="4519613" y="1970088"/>
          <p14:tracePt t="84440" x="4543425" y="1978025"/>
          <p14:tracePt t="84448" x="4559300" y="1985963"/>
          <p14:tracePt t="84455" x="4600575" y="1993900"/>
          <p14:tracePt t="84464" x="4687888" y="2009775"/>
          <p14:tracePt t="84471" x="4719638" y="2017713"/>
          <p14:tracePt t="84480" x="4799013" y="2017713"/>
          <p14:tracePt t="84487" x="4854575" y="2017713"/>
          <p14:tracePt t="84495" x="4886325" y="2017713"/>
          <p14:tracePt t="84504" x="4902200" y="2017713"/>
          <p14:tracePt t="84521" x="4918075" y="2017713"/>
          <p14:tracePt t="84600" x="4926013" y="2017713"/>
          <p14:tracePt t="84616" x="4926013" y="2009775"/>
          <p14:tracePt t="84960" x="4933950" y="2001838"/>
          <p14:tracePt t="85076" x="4918075" y="2001838"/>
          <p14:tracePt t="85081" x="4902200" y="2001838"/>
          <p14:tracePt t="85088" x="4854575" y="2001838"/>
          <p14:tracePt t="85097" x="4822825" y="2001838"/>
          <p14:tracePt t="85103" x="4751388" y="2001838"/>
          <p14:tracePt t="85111" x="4664075" y="2001838"/>
          <p14:tracePt t="85120" x="4648200" y="1993900"/>
          <p14:tracePt t="85128" x="4632325" y="1993900"/>
          <p14:tracePt t="85136" x="4616450" y="1993900"/>
          <p14:tracePt t="85241" x="4624388" y="1993900"/>
          <p14:tracePt t="85249" x="4632325" y="2001838"/>
          <p14:tracePt t="85256" x="4640263" y="2001838"/>
          <p14:tracePt t="85264" x="4648200" y="2001838"/>
          <p14:tracePt t="85272" x="4703763" y="2009775"/>
          <p14:tracePt t="85279" x="4719638" y="2009775"/>
          <p14:tracePt t="85288" x="4783138" y="2017713"/>
          <p14:tracePt t="85296" x="4838700" y="2017713"/>
          <p14:tracePt t="85304" x="4933950" y="2017713"/>
          <p14:tracePt t="85312" x="5006975" y="2017713"/>
          <p14:tracePt t="85320" x="5126038" y="2017713"/>
          <p14:tracePt t="85328" x="5189538" y="2017713"/>
          <p14:tracePt t="85336" x="5292725" y="2017713"/>
          <p14:tracePt t="85344" x="5373688" y="2017713"/>
          <p14:tracePt t="85351" x="5437188" y="2017713"/>
          <p14:tracePt t="85360" x="5484813" y="2017713"/>
          <p14:tracePt t="85368" x="5508625" y="2017713"/>
          <p14:tracePt t="85375" x="5540375" y="2017713"/>
          <p14:tracePt t="85384" x="5548313" y="2017713"/>
          <p14:tracePt t="85392" x="5572125" y="2017713"/>
          <p14:tracePt t="85399" x="5588000" y="2017713"/>
          <p14:tracePt t="85408" x="5595938" y="2017713"/>
          <p14:tracePt t="85416" x="5603875" y="2017713"/>
          <p14:tracePt t="85424" x="5611813" y="2017713"/>
          <p14:tracePt t="85432" x="5619750" y="2017713"/>
          <p14:tracePt t="85439" x="5627688" y="2017713"/>
          <p14:tracePt t="85456" x="5635625" y="2017713"/>
          <p14:tracePt t="85480" x="5635625" y="2009775"/>
          <p14:tracePt t="85489" x="5643563" y="2009775"/>
          <p14:tracePt t="85519" x="5651500" y="2009775"/>
          <p14:tracePt t="85544" x="5659438" y="2009775"/>
          <p14:tracePt t="85576" x="5667375" y="2009775"/>
          <p14:tracePt t="85584" x="5684838" y="2001838"/>
          <p14:tracePt t="85592" x="5692775" y="2001838"/>
          <p14:tracePt t="85599" x="5700713" y="2001838"/>
          <p14:tracePt t="85608" x="5724525" y="2001838"/>
          <p14:tracePt t="85616" x="5740400" y="2001838"/>
          <p14:tracePt t="85624" x="5764213" y="2001838"/>
          <p14:tracePt t="85634" x="5772150" y="1993900"/>
          <p14:tracePt t="85640" x="5803900" y="1993900"/>
          <p14:tracePt t="85649" x="5811838" y="1993900"/>
          <p14:tracePt t="85656" x="5819775" y="1993900"/>
          <p14:tracePt t="85664" x="5835650" y="1993900"/>
          <p14:tracePt t="85672" x="5843588" y="1993900"/>
          <p14:tracePt t="85688" x="5851525" y="1993900"/>
          <p14:tracePt t="85826" x="5835650" y="1993900"/>
          <p14:tracePt t="85832" x="5827713" y="2001838"/>
          <p14:tracePt t="85839" x="5811838" y="2001838"/>
          <p14:tracePt t="85848" x="5795963" y="2009775"/>
          <p14:tracePt t="85856" x="5748338" y="2025650"/>
          <p14:tracePt t="85864" x="5732463" y="2033588"/>
          <p14:tracePt t="85880" x="5708650" y="2041525"/>
          <p14:tracePt t="85900" x="5667375" y="2049463"/>
          <p14:tracePt t="85912" x="5659438" y="2049463"/>
          <p14:tracePt t="86018" x="5651500" y="2049463"/>
          <p14:tracePt t="86792" x="5659438" y="2049463"/>
          <p14:tracePt t="86808" x="5667375" y="2049463"/>
          <p14:tracePt t="86816" x="5700713" y="2033588"/>
          <p14:tracePt t="86823" x="5708650" y="2025650"/>
          <p14:tracePt t="86838" x="5748338" y="2017713"/>
          <p14:tracePt t="86843" x="5803900" y="2017713"/>
          <p14:tracePt t="86850" x="5867400" y="2017713"/>
          <p14:tracePt t="86856" x="5970588" y="2001838"/>
          <p14:tracePt t="86865" x="6154738" y="1993900"/>
          <p14:tracePt t="86872" x="6313488" y="1985963"/>
          <p14:tracePt t="86884" x="6489700" y="1970088"/>
          <p14:tracePt t="86888" x="6688138" y="1970088"/>
          <p14:tracePt t="86896" x="6840538" y="1970088"/>
          <p14:tracePt t="86905" x="7015163" y="1970088"/>
          <p14:tracePt t="86914" x="7167563" y="1970088"/>
          <p14:tracePt t="86922" x="7318375" y="1970088"/>
          <p14:tracePt t="86928" x="7421563" y="1970088"/>
          <p14:tracePt t="86935" x="7510463" y="1978025"/>
          <p14:tracePt t="86944" x="7550150" y="1985963"/>
          <p14:tracePt t="86951" x="7621588" y="1993900"/>
          <p14:tracePt t="86960" x="7645400" y="2001838"/>
          <p14:tracePt t="86968" x="7653338" y="2001838"/>
          <p14:tracePt t="86976" x="7661275" y="2001838"/>
          <p14:tracePt t="87057" x="7669213" y="2001838"/>
          <p14:tracePt t="87081" x="7677150" y="2001838"/>
          <p14:tracePt t="87104" x="7685088" y="2001838"/>
          <p14:tracePt t="87521" x="7685088" y="2009775"/>
          <p14:tracePt t="87528" x="7685088" y="2017713"/>
          <p14:tracePt t="87535" x="7685088" y="2025650"/>
          <p14:tracePt t="87543" x="7685088" y="2041525"/>
          <p14:tracePt t="87552" x="7685088" y="2057400"/>
          <p14:tracePt t="87560" x="7685088" y="2081213"/>
          <p14:tracePt t="87568" x="7685088" y="2089150"/>
          <p14:tracePt t="87576" x="7685088" y="2105025"/>
          <p14:tracePt t="87585" x="7685088" y="2128838"/>
          <p14:tracePt t="87592" x="7685088" y="2136775"/>
          <p14:tracePt t="87599" x="7685088" y="2176463"/>
          <p14:tracePt t="87608" x="7685088" y="2192338"/>
          <p14:tracePt t="87616" x="7677150" y="2224088"/>
          <p14:tracePt t="87623" x="7677150" y="2241550"/>
          <p14:tracePt t="87632" x="7669213" y="2265363"/>
          <p14:tracePt t="87640" x="7653338" y="2305050"/>
          <p14:tracePt t="87647" x="7653338" y="2320925"/>
          <p14:tracePt t="87656" x="7645400" y="2328863"/>
          <p14:tracePt t="87664" x="7629525" y="2360613"/>
          <p14:tracePt t="87672" x="7605713" y="2384425"/>
          <p14:tracePt t="87680" x="7597775" y="2408238"/>
          <p14:tracePt t="87688" x="7589838" y="2416175"/>
          <p14:tracePt t="87696" x="7589838" y="2432050"/>
          <p14:tracePt t="87712" x="7589838" y="2439988"/>
          <p14:tracePt t="87720" x="7581900" y="2439988"/>
          <p14:tracePt t="87768" x="7581900" y="2447925"/>
          <p14:tracePt t="87776" x="7566025" y="2447925"/>
          <p14:tracePt t="87784" x="7566025" y="2455863"/>
          <p14:tracePt t="87792" x="7550150" y="2463800"/>
          <p14:tracePt t="87800" x="7542213" y="2463800"/>
          <p14:tracePt t="87807" x="7477125" y="2471738"/>
          <p14:tracePt t="87816" x="7405688" y="2487613"/>
          <p14:tracePt t="87823" x="7286625" y="2495550"/>
          <p14:tracePt t="87832" x="7191375" y="2503488"/>
          <p14:tracePt t="87839" x="7118350" y="2511425"/>
          <p14:tracePt t="87847" x="6999288" y="2519363"/>
          <p14:tracePt t="87855" x="6967538" y="2519363"/>
          <p14:tracePt t="87864" x="6896100" y="2519363"/>
          <p14:tracePt t="87871" x="6872288" y="2519363"/>
          <p14:tracePt t="87880" x="6856413" y="2519363"/>
          <p14:tracePt t="87888" x="6848475" y="2519363"/>
          <p14:tracePt t="87896" x="6840538" y="2519363"/>
          <p14:tracePt t="87976" x="6840538" y="2511425"/>
          <p14:tracePt t="88008" x="6840538" y="2503488"/>
          <p14:tracePt t="88016" x="6816725" y="2503488"/>
          <p14:tracePt t="88023" x="6808788" y="2503488"/>
          <p14:tracePt t="88032" x="6769100" y="2495550"/>
          <p14:tracePt t="88040" x="6735763" y="2479675"/>
          <p14:tracePt t="88048" x="6640513" y="2463800"/>
          <p14:tracePt t="88056" x="6569075" y="2463800"/>
          <p14:tracePt t="88064" x="6450013" y="2455863"/>
          <p14:tracePt t="88072" x="6337300" y="2455863"/>
          <p14:tracePt t="88080" x="6234113" y="2455863"/>
          <p14:tracePt t="88087" x="6083300" y="2455863"/>
          <p14:tracePt t="88096" x="6018213" y="2455863"/>
          <p14:tracePt t="88104" x="5915025" y="2455863"/>
          <p14:tracePt t="88112" x="5795963" y="2463800"/>
          <p14:tracePt t="88120" x="5732463" y="2471738"/>
          <p14:tracePt t="88128" x="5692775" y="2471738"/>
          <p14:tracePt t="88137" x="5676900" y="2487613"/>
          <p14:tracePt t="88144" x="5659438" y="2495550"/>
          <p14:tracePt t="88152" x="5659438" y="2503488"/>
          <p14:tracePt t="88159" x="5643563" y="2503488"/>
          <p14:tracePt t="88168" x="5643563" y="2511425"/>
          <p14:tracePt t="88175" x="5635625" y="2511425"/>
          <p14:tracePt t="88192" x="5627688" y="2519363"/>
          <p14:tracePt t="88200" x="5619750" y="2519363"/>
          <p14:tracePt t="88208" x="5619750" y="2527300"/>
          <p14:tracePt t="88300" x="5627688" y="2519363"/>
          <p14:tracePt t="88312" x="5635625" y="2503488"/>
          <p14:tracePt t="88320" x="5643563" y="2503488"/>
          <p14:tracePt t="88328" x="5659438" y="2487613"/>
          <p14:tracePt t="88344" x="5667375" y="2479675"/>
          <p14:tracePt t="88352" x="5676900" y="2479675"/>
          <p14:tracePt t="88360" x="5684838" y="2463800"/>
          <p14:tracePt t="88368" x="5692775" y="2455863"/>
          <p14:tracePt t="88375" x="5692775" y="2439988"/>
          <p14:tracePt t="88385" x="5700713" y="2439988"/>
          <p14:tracePt t="88392" x="5700713" y="2432050"/>
          <p14:tracePt t="88400" x="5700713" y="2416175"/>
          <p14:tracePt t="88408" x="5700713" y="2408238"/>
          <p14:tracePt t="88416" x="5700713" y="2384425"/>
          <p14:tracePt t="88424" x="5700713" y="2376488"/>
          <p14:tracePt t="88432" x="5692775" y="2360613"/>
          <p14:tracePt t="88440" x="5692775" y="2352675"/>
          <p14:tracePt t="88448" x="5676900" y="2344738"/>
          <p14:tracePt t="88456" x="5667375" y="2336800"/>
          <p14:tracePt t="88463" x="5651500" y="2320925"/>
          <p14:tracePt t="88472" x="5643563" y="2320925"/>
          <p14:tracePt t="88480" x="5619750" y="2312988"/>
          <p14:tracePt t="88487" x="5611813" y="2312988"/>
          <p14:tracePt t="88496" x="5603875" y="2312988"/>
          <p14:tracePt t="88504" x="5595938" y="2305050"/>
          <p14:tracePt t="88511" x="5588000" y="2305050"/>
          <p14:tracePt t="88520" x="5580063" y="2305050"/>
          <p14:tracePt t="88527" x="5572125" y="2297113"/>
          <p14:tracePt t="88536" x="5564188" y="2297113"/>
          <p14:tracePt t="88543" x="5556250" y="2289175"/>
          <p14:tracePt t="88551" x="5548313" y="2289175"/>
          <p14:tracePt t="88560" x="5540375" y="2289175"/>
          <p14:tracePt t="88575" x="5516563" y="2281238"/>
          <p14:tracePt t="88585" x="5508625" y="2281238"/>
          <p14:tracePt t="88591" x="5492750" y="2281238"/>
          <p14:tracePt t="88600" x="5476875" y="2281238"/>
          <p14:tracePt t="88608" x="5461000" y="2281238"/>
          <p14:tracePt t="88616" x="5453063" y="2273300"/>
          <p14:tracePt t="88624" x="5437188" y="2273300"/>
          <p14:tracePt t="88631" x="5429250" y="2273300"/>
          <p14:tracePt t="88639" x="5421313" y="2273300"/>
          <p14:tracePt t="88648" x="5413375" y="2273300"/>
          <p14:tracePt t="88680" x="5405438" y="2273300"/>
          <p14:tracePt t="88704" x="5389563" y="2273300"/>
          <p14:tracePt t="88720" x="5381625" y="2273300"/>
          <p14:tracePt t="88728" x="5373688" y="2273300"/>
          <p14:tracePt t="88737" x="5365750" y="2273300"/>
          <p14:tracePt t="88743" x="5341938" y="2273300"/>
          <p14:tracePt t="88751" x="5326063" y="2281238"/>
          <p14:tracePt t="88759" x="5326063" y="2289175"/>
          <p14:tracePt t="88768" x="5300663" y="2297113"/>
          <p14:tracePt t="88776" x="5284788" y="2305050"/>
          <p14:tracePt t="88784" x="5276850" y="2312988"/>
          <p14:tracePt t="88792" x="5268913" y="2320925"/>
          <p14:tracePt t="88807" x="5260975" y="2328863"/>
          <p14:tracePt t="88823" x="5253038" y="2336800"/>
          <p14:tracePt t="88840" x="5237163" y="2344738"/>
          <p14:tracePt t="88856" x="5229225" y="2352675"/>
          <p14:tracePt t="88872" x="5221288" y="2360613"/>
          <p14:tracePt t="88887" x="5205413" y="2368550"/>
          <p14:tracePt t="88896" x="5197475" y="2368550"/>
          <p14:tracePt t="88903" x="5189538" y="2376488"/>
          <p14:tracePt t="89066" x="5189538" y="2368550"/>
          <p14:tracePt t="89072" x="5189538" y="2360613"/>
          <p14:tracePt t="89080" x="5197475" y="2352675"/>
          <p14:tracePt t="89096" x="5197475" y="2328863"/>
          <p14:tracePt t="89108" x="5197475" y="2320925"/>
          <p14:tracePt t="89111" x="5197475" y="2312988"/>
          <p14:tracePt t="89120" x="5197475" y="2305050"/>
          <p14:tracePt t="89128" x="5197475" y="2297113"/>
          <p14:tracePt t="89153" x="5197475" y="2289175"/>
          <p14:tracePt t="89192" x="5189538" y="2289175"/>
          <p14:tracePt t="89200" x="5181600" y="2289175"/>
          <p14:tracePt t="89208" x="5173663" y="2297113"/>
          <p14:tracePt t="89216" x="5157788" y="2312988"/>
          <p14:tracePt t="89225" x="5141913" y="2320925"/>
          <p14:tracePt t="89231" x="5126038" y="2336800"/>
          <p14:tracePt t="89240" x="5070475" y="2352675"/>
          <p14:tracePt t="89248" x="5006975" y="2416175"/>
          <p14:tracePt t="89260" x="4991100" y="2432050"/>
          <p14:tracePt t="89267" x="4910138" y="2511425"/>
          <p14:tracePt t="89278" x="4886325" y="2535238"/>
          <p14:tracePt t="89280" x="4862513" y="2576513"/>
          <p14:tracePt t="89288" x="4854575" y="2592388"/>
          <p14:tracePt t="89297" x="4846638" y="2616200"/>
          <p14:tracePt t="89304" x="4838700" y="2632075"/>
          <p14:tracePt t="89320" x="4838700" y="2640013"/>
          <p14:tracePt t="89509" x="4846638" y="2640013"/>
          <p14:tracePt t="89514" x="4854575" y="2640013"/>
          <p14:tracePt t="89520" x="4862513" y="2640013"/>
          <p14:tracePt t="89535" x="4878388" y="2640013"/>
          <p14:tracePt t="89544" x="4894263" y="2640013"/>
          <p14:tracePt t="89552" x="4918075" y="2640013"/>
          <p14:tracePt t="89564" x="4926013" y="2640013"/>
          <p14:tracePt t="89568" x="4967288" y="2640013"/>
          <p14:tracePt t="89575" x="4991100" y="2640013"/>
          <p14:tracePt t="89583" x="4999038" y="2640013"/>
          <p14:tracePt t="89592" x="5014913" y="2640013"/>
          <p14:tracePt t="89601" x="5030788" y="2640013"/>
          <p14:tracePt t="89608" x="5046663" y="2640013"/>
          <p14:tracePt t="89616" x="5054600" y="2640013"/>
          <p14:tracePt t="89624" x="5078413" y="2640013"/>
          <p14:tracePt t="89632" x="5086350" y="2640013"/>
          <p14:tracePt t="89639" x="5102225" y="2640013"/>
          <p14:tracePt t="89648" x="5102225" y="2632075"/>
          <p14:tracePt t="89657" x="5110163" y="2632075"/>
          <p14:tracePt t="89664" x="5118100" y="2632075"/>
          <p14:tracePt t="89673" x="5126038" y="2624138"/>
          <p14:tracePt t="89680" x="5133975" y="2624138"/>
          <p14:tracePt t="89689" x="5141913" y="2616200"/>
          <p14:tracePt t="89696" x="5149850" y="2608263"/>
          <p14:tracePt t="89704" x="5157788" y="2608263"/>
          <p14:tracePt t="89716" x="5165725" y="2600325"/>
          <p14:tracePt t="89722" x="5165725" y="2592388"/>
          <p14:tracePt t="89729" x="5173663" y="2592388"/>
          <p14:tracePt t="89737" x="5173663" y="2584450"/>
          <p14:tracePt t="89811" x="5181600" y="2584450"/>
          <p14:tracePt t="89818" x="5181600" y="2576513"/>
          <p14:tracePt t="89831" x="5181600" y="2566988"/>
          <p14:tracePt t="89840" x="5189538" y="2551113"/>
          <p14:tracePt t="89848" x="5189538" y="2543175"/>
          <p14:tracePt t="89856" x="5205413" y="2535238"/>
          <p14:tracePt t="89868" x="5205413" y="2527300"/>
          <p14:tracePt t="89873" x="5205413" y="2519363"/>
          <p14:tracePt t="89880" x="5213350" y="2503488"/>
          <p14:tracePt t="89896" x="5221288" y="2487613"/>
          <p14:tracePt t="89904" x="5221288" y="2479675"/>
          <p14:tracePt t="89912" x="5221288" y="2463800"/>
          <p14:tracePt t="89928" x="5229225" y="2455863"/>
          <p14:tracePt t="89936" x="5229225" y="2439988"/>
          <p14:tracePt t="89944" x="5229225" y="2432050"/>
          <p14:tracePt t="89952" x="5229225" y="2424113"/>
          <p14:tracePt t="89960" x="5229225" y="2416175"/>
          <p14:tracePt t="89968" x="5229225" y="2408238"/>
          <p14:tracePt t="89976" x="5229225" y="2400300"/>
          <p14:tracePt t="89983" x="5229225" y="2384425"/>
          <p14:tracePt t="90000" x="5229225" y="2376488"/>
          <p14:tracePt t="90008" x="5229225" y="2360613"/>
          <p14:tracePt t="90024" x="5229225" y="2344738"/>
          <p14:tracePt t="90032" x="5229225" y="2336800"/>
          <p14:tracePt t="90040" x="5229225" y="2328863"/>
          <p14:tracePt t="90048" x="5229225" y="2320925"/>
          <p14:tracePt t="90056" x="5229225" y="2305050"/>
          <p14:tracePt t="90073" x="5229225" y="2297113"/>
          <p14:tracePt t="90082" x="5229225" y="2281238"/>
          <p14:tracePt t="90095" x="5229225" y="2273300"/>
          <p14:tracePt t="90104" x="5229225" y="2265363"/>
          <p14:tracePt t="90111" x="5229225" y="2257425"/>
          <p14:tracePt t="90128" x="5229225" y="2249488"/>
          <p14:tracePt t="90144" x="5229225" y="2241550"/>
          <p14:tracePt t="90152" x="5213350" y="2233613"/>
          <p14:tracePt t="90159" x="5205413" y="2233613"/>
          <p14:tracePt t="90168" x="5141913" y="2224088"/>
          <p14:tracePt t="90176" x="5086350" y="2208213"/>
          <p14:tracePt t="90184" x="4991100" y="2208213"/>
          <p14:tracePt t="90192" x="4910138" y="2208213"/>
          <p14:tracePt t="90200" x="4862513" y="2208213"/>
          <p14:tracePt t="90208" x="4791075" y="2200275"/>
          <p14:tracePt t="90216" x="4775200" y="2200275"/>
          <p14:tracePt t="90224" x="4767263" y="2200275"/>
          <p14:tracePt t="90240" x="4759325" y="2200275"/>
          <p14:tracePt t="90304" x="4751388" y="2208213"/>
          <p14:tracePt t="90320" x="4751388" y="2216150"/>
          <p14:tracePt t="90328" x="4743450" y="2273300"/>
          <p14:tracePt t="90336" x="4735513" y="2289175"/>
          <p14:tracePt t="90344" x="4727575" y="2305050"/>
          <p14:tracePt t="90352" x="4727575" y="2352675"/>
          <p14:tracePt t="90360" x="4727575" y="2360613"/>
          <p14:tracePt t="90368" x="4727575" y="2384425"/>
          <p14:tracePt t="90376" x="4727575" y="2408238"/>
          <p14:tracePt t="90383" x="4727575" y="2416175"/>
          <p14:tracePt t="90391" x="4727575" y="2424113"/>
          <p14:tracePt t="90400" x="4727575" y="2432050"/>
          <p14:tracePt t="90408" x="4727575" y="2439988"/>
          <p14:tracePt t="90418" x="4735513" y="2439988"/>
          <p14:tracePt t="90424" x="4735513" y="2447925"/>
          <p14:tracePt t="90440" x="4735513" y="2455863"/>
          <p14:tracePt t="90448" x="4743450" y="2455863"/>
          <p14:tracePt t="90456" x="4743450" y="2471738"/>
          <p14:tracePt t="90463" x="4751388" y="2471738"/>
          <p14:tracePt t="90472" x="4751388" y="2479675"/>
          <p14:tracePt t="90482" x="4759325" y="2503488"/>
          <p14:tracePt t="90495" x="4759325" y="2519363"/>
          <p14:tracePt t="90497" x="4767263" y="2527300"/>
          <p14:tracePt t="90506" x="4783138" y="2559050"/>
          <p14:tracePt t="90512" x="4783138" y="2576513"/>
          <p14:tracePt t="90520" x="4799013" y="2592388"/>
          <p14:tracePt t="90528" x="4806950" y="2608263"/>
          <p14:tracePt t="90536" x="4814888" y="2624138"/>
          <p14:tracePt t="90544" x="4822825" y="2632075"/>
          <p14:tracePt t="90552" x="4838700" y="2640013"/>
          <p14:tracePt t="90559" x="4846638" y="2647950"/>
          <p14:tracePt t="90568" x="4862513" y="2655888"/>
          <p14:tracePt t="90576" x="4878388" y="2663825"/>
          <p14:tracePt t="90584" x="4886325" y="2679700"/>
          <p14:tracePt t="90591" x="4902200" y="2687638"/>
          <p14:tracePt t="90599" x="4910138" y="2703513"/>
          <p14:tracePt t="90607" x="4926013" y="2703513"/>
          <p14:tracePt t="90617" x="4926013" y="2719388"/>
          <p14:tracePt t="90623" x="4933950" y="2727325"/>
          <p14:tracePt t="90632" x="4943475" y="2735263"/>
          <p14:tracePt t="90640" x="4951413" y="2735263"/>
          <p14:tracePt t="90648" x="4951413" y="2743200"/>
          <p14:tracePt t="90664" x="4967288" y="2751138"/>
          <p14:tracePt t="90680" x="4975225" y="2751138"/>
          <p14:tracePt t="90688" x="4975225" y="2759075"/>
          <p14:tracePt t="90696" x="4983163" y="2759075"/>
          <p14:tracePt t="90720" x="4991100" y="2759075"/>
          <p14:tracePt t="90728" x="4999038" y="2759075"/>
          <p14:tracePt t="90736" x="5006975" y="2759075"/>
          <p14:tracePt t="90744" x="5014913" y="2743200"/>
          <p14:tracePt t="90752" x="5022850" y="2743200"/>
          <p14:tracePt t="90759" x="5022850" y="2735263"/>
          <p14:tracePt t="90768" x="5038725" y="2727325"/>
          <p14:tracePt t="90776" x="5046663" y="2719388"/>
          <p14:tracePt t="90784" x="5054600" y="2719388"/>
          <p14:tracePt t="90791" x="5070475" y="2703513"/>
          <p14:tracePt t="90799" x="5078413" y="2695575"/>
          <p14:tracePt t="90808" x="5094288" y="2687638"/>
          <p14:tracePt t="90816" x="5102225" y="2663825"/>
          <p14:tracePt t="90824" x="5118100" y="2655888"/>
          <p14:tracePt t="90832" x="5126038" y="2647950"/>
          <p14:tracePt t="90841" x="5141913" y="2632075"/>
          <p14:tracePt t="90848" x="5149850" y="2624138"/>
          <p14:tracePt t="90857" x="5157788" y="2608263"/>
          <p14:tracePt t="90864" x="5173663" y="2600325"/>
          <p14:tracePt t="90872" x="5173663" y="2592388"/>
          <p14:tracePt t="90891" x="5205413" y="2576513"/>
          <p14:tracePt t="90896" x="5213350" y="2559050"/>
          <p14:tracePt t="90905" x="5221288" y="2551113"/>
          <p14:tracePt t="90911" x="5229225" y="2535238"/>
          <p14:tracePt t="90920" x="5237163" y="2527300"/>
          <p14:tracePt t="90929" x="5237163" y="2519363"/>
          <p14:tracePt t="90936" x="5245100" y="2511425"/>
          <p14:tracePt t="90944" x="5253038" y="2503488"/>
          <p14:tracePt t="90951" x="5268913" y="2495550"/>
          <p14:tracePt t="90960" x="5268913" y="2487613"/>
          <p14:tracePt t="90968" x="5276850" y="2471738"/>
          <p14:tracePt t="90976" x="5276850" y="2455863"/>
          <p14:tracePt t="90984" x="5284788" y="2447925"/>
          <p14:tracePt t="90991" x="5284788" y="2439988"/>
          <p14:tracePt t="90999" x="5292725" y="2416175"/>
          <p14:tracePt t="91007" x="5292725" y="2408238"/>
          <p14:tracePt t="91016" x="5292725" y="2392363"/>
          <p14:tracePt t="91024" x="5300663" y="2384425"/>
          <p14:tracePt t="91032" x="5300663" y="2368550"/>
          <p14:tracePt t="91040" x="5300663" y="2360613"/>
          <p14:tracePt t="91048" x="5300663" y="2352675"/>
          <p14:tracePt t="91057" x="5300663" y="2344738"/>
          <p14:tracePt t="91152" x="5300663" y="2336800"/>
          <p14:tracePt t="91176" x="5300663" y="2328863"/>
          <p14:tracePt t="91184" x="5292725" y="2328863"/>
          <p14:tracePt t="91192" x="5284788" y="2328863"/>
          <p14:tracePt t="91207" x="5276850" y="2328863"/>
          <p14:tracePt t="91215" x="5268913" y="2320925"/>
          <p14:tracePt t="91227" x="5260975" y="2320925"/>
          <p14:tracePt t="91232" x="5253038" y="2320925"/>
          <p14:tracePt t="91240" x="5237163" y="2312988"/>
          <p14:tracePt t="91247" x="5229225" y="2312988"/>
          <p14:tracePt t="91256" x="5221288" y="2312988"/>
          <p14:tracePt t="91264" x="5205413" y="2312988"/>
          <p14:tracePt t="91272" x="5181600" y="2312988"/>
          <p14:tracePt t="91280" x="5165725" y="2312988"/>
          <p14:tracePt t="91289" x="5157788" y="2312988"/>
          <p14:tracePt t="91296" x="5149850" y="2312988"/>
          <p14:tracePt t="91304" x="5141913" y="2312988"/>
          <p14:tracePt t="91381" x="5141913" y="2320925"/>
          <p14:tracePt t="91383" x="5133975" y="2328863"/>
          <p14:tracePt t="91392" x="5126038" y="2344738"/>
          <p14:tracePt t="91400" x="5126038" y="2352675"/>
          <p14:tracePt t="91407" x="5110163" y="2360613"/>
          <p14:tracePt t="91416" x="5110163" y="2368550"/>
          <p14:tracePt t="91432" x="5102225" y="2376488"/>
          <p14:tracePt t="91440" x="5094288" y="2376488"/>
          <p14:tracePt t="91448" x="5094288" y="2384425"/>
          <p14:tracePt t="91464" x="5094288" y="2400300"/>
          <p14:tracePt t="91472" x="5086350" y="2400300"/>
          <p14:tracePt t="91480" x="5086350" y="2408238"/>
          <p14:tracePt t="91488" x="5070475" y="2416175"/>
          <p14:tracePt t="91496" x="5070475" y="2432050"/>
          <p14:tracePt t="91504" x="5062538" y="2447925"/>
          <p14:tracePt t="91511" x="5054600" y="2447925"/>
          <p14:tracePt t="91521" x="5054600" y="2463800"/>
          <p14:tracePt t="91532" x="5046663" y="2487613"/>
          <p14:tracePt t="91536" x="5038725" y="2519363"/>
          <p14:tracePt t="91544" x="5038725" y="2600325"/>
          <p14:tracePt t="91553" x="5038725" y="2608263"/>
          <p14:tracePt t="91560" x="5022850" y="2624138"/>
          <p14:tracePt t="91567" x="5014913" y="2671763"/>
          <p14:tracePt t="91576" x="5014913" y="2695575"/>
          <p14:tracePt t="91584" x="5014913" y="2727325"/>
          <p14:tracePt t="91592" x="5014913" y="2767013"/>
          <p14:tracePt t="91600" x="5014913" y="2790825"/>
          <p14:tracePt t="91607" x="5014913" y="2822575"/>
          <p14:tracePt t="91616" x="5014913" y="2838450"/>
          <p14:tracePt t="91624" x="5014913" y="2862263"/>
          <p14:tracePt t="91632" x="5022850" y="2878138"/>
          <p14:tracePt t="91640" x="5022850" y="2886075"/>
          <p14:tracePt t="91656" x="5022850" y="2901950"/>
          <p14:tracePt t="91664" x="5030788" y="2901950"/>
          <p14:tracePt t="91671" x="5030788" y="2909888"/>
          <p14:tracePt t="91687" x="5038725" y="2909888"/>
          <p14:tracePt t="91696" x="5046663" y="2909888"/>
          <p14:tracePt t="91720" x="5054600" y="2909888"/>
          <p14:tracePt t="91728" x="5062538" y="2909888"/>
          <p14:tracePt t="91737" x="5070475" y="2901950"/>
          <p14:tracePt t="91744" x="5086350" y="2894013"/>
          <p14:tracePt t="91752" x="5094288" y="2878138"/>
          <p14:tracePt t="91760" x="5110163" y="2870200"/>
          <p14:tracePt t="91768" x="5133975" y="2846388"/>
          <p14:tracePt t="91775" x="5157788" y="2830513"/>
          <p14:tracePt t="91784" x="5173663" y="2798763"/>
          <p14:tracePt t="91792" x="5197475" y="2735263"/>
          <p14:tracePt t="91800" x="5205413" y="2719388"/>
          <p14:tracePt t="91808" x="5221288" y="2663825"/>
          <p14:tracePt t="91816" x="5237163" y="2655888"/>
          <p14:tracePt t="91823" x="5237163" y="2616200"/>
          <p14:tracePt t="91837" x="5237163" y="2592388"/>
          <p14:tracePt t="91839" x="5245100" y="2576513"/>
          <p14:tracePt t="91848" x="5245100" y="2559050"/>
          <p14:tracePt t="91857" x="5245100" y="2551113"/>
          <p14:tracePt t="91863" x="5245100" y="2543175"/>
          <p14:tracePt t="91872" x="5245100" y="2535238"/>
          <p14:tracePt t="91890" x="5245100" y="2519363"/>
          <p14:tracePt t="91896" x="5245100" y="2503488"/>
          <p14:tracePt t="91920" x="5245100" y="2495550"/>
          <p14:tracePt t="92272" x="5253038" y="2479675"/>
          <p14:tracePt t="92280" x="5318125" y="2463800"/>
          <p14:tracePt t="92288" x="5357813" y="2400300"/>
          <p14:tracePt t="92298" x="5461000" y="2384425"/>
          <p14:tracePt t="92304" x="5643563" y="2352675"/>
          <p14:tracePt t="92313" x="5811838" y="2328863"/>
          <p14:tracePt t="92320" x="5986463" y="2320925"/>
          <p14:tracePt t="92328" x="6273800" y="2305050"/>
          <p14:tracePt t="92336" x="6426200" y="2305050"/>
          <p14:tracePt t="92344" x="6561138" y="2305050"/>
          <p14:tracePt t="92352" x="6672263" y="2305050"/>
          <p14:tracePt t="92360" x="6769100" y="2305050"/>
          <p14:tracePt t="92368" x="6816725" y="2305050"/>
          <p14:tracePt t="92375" x="6824663" y="2305050"/>
          <p14:tracePt t="92544" x="6824663" y="2312988"/>
          <p14:tracePt t="92568" x="6824663" y="2320925"/>
          <p14:tracePt t="92615" x="6824663" y="2328863"/>
          <p14:tracePt t="92631" x="6824663" y="2336800"/>
          <p14:tracePt t="92639" x="6832600" y="2336800"/>
          <p14:tracePt t="92647" x="6840538" y="2344738"/>
          <p14:tracePt t="92655" x="6848475" y="2352675"/>
          <p14:tracePt t="92663" x="6856413" y="2352675"/>
          <p14:tracePt t="92671" x="6864350" y="2352675"/>
          <p14:tracePt t="92680" x="6872288" y="2360613"/>
          <p14:tracePt t="92688" x="6896100" y="2368550"/>
          <p14:tracePt t="92696" x="6919913" y="2368550"/>
          <p14:tracePt t="92704" x="6951663" y="2376488"/>
          <p14:tracePt t="92712" x="6991350" y="2384425"/>
          <p14:tracePt t="92719" x="7078663" y="2384425"/>
          <p14:tracePt t="92728" x="7143750" y="2384425"/>
          <p14:tracePt t="92736" x="7246938" y="2384425"/>
          <p14:tracePt t="92744" x="7334250" y="2384425"/>
          <p14:tracePt t="92751" x="7397750" y="2392363"/>
          <p14:tracePt t="92760" x="7469188" y="2392363"/>
          <p14:tracePt t="92767" x="7589838" y="2392363"/>
          <p14:tracePt t="92776" x="7653338" y="2392363"/>
          <p14:tracePt t="92785" x="7756525" y="2392363"/>
          <p14:tracePt t="92792" x="7812088" y="2392363"/>
          <p14:tracePt t="92801" x="7843838" y="2392363"/>
          <p14:tracePt t="92808" x="7885113" y="2392363"/>
          <p14:tracePt t="92817" x="7940675" y="2392363"/>
          <p14:tracePt t="92824" x="7948613" y="2392363"/>
          <p14:tracePt t="92832" x="7964488" y="2392363"/>
          <p14:tracePt t="92928" x="7964488" y="2400300"/>
          <p14:tracePt t="92936" x="7956550" y="2416175"/>
          <p14:tracePt t="92945" x="7948613" y="2424113"/>
          <p14:tracePt t="92952" x="7932738" y="2447925"/>
          <p14:tracePt t="92960" x="7924800" y="2471738"/>
          <p14:tracePt t="92968" x="7843838" y="2511425"/>
          <p14:tracePt t="92976" x="7820025" y="2543175"/>
          <p14:tracePt t="92984" x="7716838" y="2566988"/>
          <p14:tracePt t="92992" x="7597775" y="2592388"/>
          <p14:tracePt t="93001" x="7526338" y="2624138"/>
          <p14:tracePt t="93008" x="7453313" y="2640013"/>
          <p14:tracePt t="93017" x="7397750" y="2655888"/>
          <p14:tracePt t="93023" x="7358063" y="2671763"/>
          <p14:tracePt t="93031" x="7350125" y="2671763"/>
          <p14:tracePt t="93039" x="7342188" y="2679700"/>
          <p14:tracePt t="93360" x="7358063" y="2679700"/>
          <p14:tracePt t="93368" x="7373938" y="2679700"/>
          <p14:tracePt t="93375" x="7413625" y="2679700"/>
          <p14:tracePt t="93385" x="7469188" y="2679700"/>
          <p14:tracePt t="93392" x="7534275" y="2679700"/>
          <p14:tracePt t="93401" x="7637463" y="2679700"/>
          <p14:tracePt t="93408" x="7748588" y="2679700"/>
          <p14:tracePt t="93417" x="7843838" y="2679700"/>
          <p14:tracePt t="93424" x="7956550" y="2679700"/>
          <p14:tracePt t="93432" x="8067675" y="2679700"/>
          <p14:tracePt t="93439" x="8162925" y="2679700"/>
          <p14:tracePt t="93448" x="8210550" y="2679700"/>
          <p14:tracePt t="93456" x="8226425" y="2679700"/>
          <p14:tracePt t="93464" x="8243888" y="2679700"/>
          <p14:tracePt t="93577" x="8226425" y="2679700"/>
          <p14:tracePt t="93585" x="8210550" y="2679700"/>
          <p14:tracePt t="93592" x="8170863" y="2687638"/>
          <p14:tracePt t="93600" x="8051800" y="2695575"/>
          <p14:tracePt t="93608" x="7988300" y="2695575"/>
          <p14:tracePt t="93617" x="7885113" y="2703513"/>
          <p14:tracePt t="93623" x="7796213" y="2719388"/>
          <p14:tracePt t="93632" x="7732713" y="2727325"/>
          <p14:tracePt t="93639" x="7716838" y="2727325"/>
          <p14:tracePt t="93647" x="7693025" y="2727325"/>
          <p14:tracePt t="93653" x="7677150" y="2727325"/>
          <p14:tracePt t="93665" x="7661275" y="2735263"/>
          <p14:tracePt t="93672" x="7653338" y="2735263"/>
          <p14:tracePt t="93753" x="7645400" y="2735263"/>
          <p14:tracePt t="93761" x="7637463" y="2743200"/>
          <p14:tracePt t="93767" x="7613650" y="2743200"/>
          <p14:tracePt t="93776" x="7605713" y="2743200"/>
          <p14:tracePt t="93783" x="7589838" y="2743200"/>
          <p14:tracePt t="93791" x="7542213" y="2743200"/>
          <p14:tracePt t="93801" x="7477125" y="2743200"/>
          <p14:tracePt t="93803" x="7429500" y="2743200"/>
          <p14:tracePt t="93818" x="7373938" y="2743200"/>
          <p14:tracePt t="93823" x="7342188" y="2743200"/>
          <p14:tracePt t="93841" x="7326313" y="2743200"/>
          <p14:tracePt t="93842" x="7278688" y="2743200"/>
          <p14:tracePt t="93848" x="7262813" y="2743200"/>
          <p14:tracePt t="93855" x="7254875" y="2743200"/>
          <p14:tracePt t="93864" x="7246938" y="2743200"/>
          <p14:tracePt t="93884" x="7239000" y="2743200"/>
          <p14:tracePt t="94414" x="7231063" y="2735263"/>
          <p14:tracePt t="94420" x="7183438" y="2735263"/>
          <p14:tracePt t="94424" x="7175500" y="2727325"/>
          <p14:tracePt t="94432" x="7078663" y="2719388"/>
          <p14:tracePt t="94440" x="6959600" y="2711450"/>
          <p14:tracePt t="94447" x="6896100" y="2679700"/>
          <p14:tracePt t="94455" x="6816725" y="2655888"/>
          <p14:tracePt t="94463" x="6769100" y="2655888"/>
          <p14:tracePt t="94472" x="6727825" y="2647950"/>
          <p14:tracePt t="94480" x="6680200" y="2632075"/>
          <p14:tracePt t="94488" x="6600825" y="2632075"/>
          <p14:tracePt t="94496" x="6592888" y="2616200"/>
          <p14:tracePt t="94504" x="6553200" y="2608263"/>
          <p14:tracePt t="94512" x="6545263" y="2608263"/>
          <p14:tracePt t="94519" x="6529388" y="2608263"/>
          <p14:tracePt t="94528" x="6521450" y="2600325"/>
          <p14:tracePt t="94536" x="6513513" y="2600325"/>
          <p14:tracePt t="94553" x="6505575" y="2600325"/>
          <p14:tracePt t="94564" x="6497638" y="2600325"/>
          <p14:tracePt t="94569" x="6489700" y="2600325"/>
          <p14:tracePt t="94576" x="6473825" y="2600325"/>
          <p14:tracePt t="94583" x="6450013" y="2600325"/>
          <p14:tracePt t="94592" x="6434138" y="2600325"/>
          <p14:tracePt t="94600" x="6369050" y="2608263"/>
          <p14:tracePt t="94608" x="6313488" y="2616200"/>
          <p14:tracePt t="94616" x="6218238" y="2632075"/>
          <p14:tracePt t="94624" x="6138863" y="2640013"/>
          <p14:tracePt t="94632" x="5978525" y="2735263"/>
          <p14:tracePt t="94640" x="5907088" y="2751138"/>
          <p14:tracePt t="94648" x="5764213" y="2806700"/>
          <p14:tracePt t="94656" x="5667375" y="2894013"/>
          <p14:tracePt t="94664" x="5627688" y="2951163"/>
          <p14:tracePt t="94671" x="5611813" y="2967038"/>
          <p14:tracePt t="94680" x="5603875" y="3014663"/>
          <p14:tracePt t="94688" x="5603875" y="3038475"/>
          <p14:tracePt t="94696" x="5595938" y="3054350"/>
          <p14:tracePt t="94704" x="5595938" y="3070225"/>
          <p14:tracePt t="94716" x="5595938" y="3094038"/>
          <p14:tracePt t="94720" x="5595938" y="3101975"/>
          <p14:tracePt t="94728" x="5611813" y="3117850"/>
          <p14:tracePt t="94737" x="5619750" y="3125788"/>
          <p14:tracePt t="94744" x="5627688" y="3125788"/>
          <p14:tracePt t="94753" x="5643563" y="3125788"/>
          <p14:tracePt t="94760" x="5659438" y="3133725"/>
          <p14:tracePt t="94769" x="5676900" y="3133725"/>
          <p14:tracePt t="94775" x="5684838" y="3133725"/>
          <p14:tracePt t="94784" x="5716588" y="3133725"/>
          <p14:tracePt t="94791" x="5764213" y="3133725"/>
          <p14:tracePt t="94800" x="5788025" y="3125788"/>
          <p14:tracePt t="94808" x="5803900" y="3117850"/>
          <p14:tracePt t="94816" x="5843588" y="3101975"/>
          <p14:tracePt t="94824" x="5899150" y="3094038"/>
          <p14:tracePt t="94832" x="5922963" y="3062288"/>
          <p14:tracePt t="94840" x="5938838" y="3046413"/>
          <p14:tracePt t="94848" x="6026150" y="3030538"/>
          <p14:tracePt t="94855" x="6043613" y="3014663"/>
          <p14:tracePt t="94868" x="6059488" y="2998788"/>
          <p14:tracePt t="94871" x="6083300" y="2982913"/>
          <p14:tracePt t="94892" x="6115050" y="2951163"/>
          <p14:tracePt t="94896" x="6122988" y="2935288"/>
          <p14:tracePt t="94905" x="6138863" y="2919413"/>
          <p14:tracePt t="94912" x="6138863" y="2901950"/>
          <p14:tracePt t="94920" x="6146800" y="2894013"/>
          <p14:tracePt t="94928" x="6162675" y="2870200"/>
          <p14:tracePt t="94936" x="6162675" y="2846388"/>
          <p14:tracePt t="94944" x="6162675" y="2830513"/>
          <p14:tracePt t="94952" x="6162675" y="2822575"/>
          <p14:tracePt t="94960" x="6162675" y="2814638"/>
          <p14:tracePt t="94967" x="6162675" y="2806700"/>
          <p14:tracePt t="94976" x="6162675" y="2798763"/>
          <p14:tracePt t="94984" x="6162675" y="2790825"/>
          <p14:tracePt t="95000" x="6154738" y="2790825"/>
          <p14:tracePt t="95016" x="6154738" y="2782888"/>
          <p14:tracePt t="95024" x="6154738" y="2767013"/>
          <p14:tracePt t="95031" x="6154738" y="2759075"/>
          <p14:tracePt t="95040" x="6154738" y="2751138"/>
          <p14:tracePt t="95048" x="6154738" y="2743200"/>
          <p14:tracePt t="95056" x="6154738" y="2735263"/>
          <p14:tracePt t="95064" x="6154738" y="2719388"/>
          <p14:tracePt t="95080" x="6154738" y="2711450"/>
          <p14:tracePt t="95097" x="6154738" y="2703513"/>
          <p14:tracePt t="95144" x="6154738" y="2695575"/>
          <p14:tracePt t="95200" x="6154738" y="2687638"/>
          <p14:tracePt t="95208" x="6154738" y="2671763"/>
          <p14:tracePt t="95216" x="6154738" y="2624138"/>
          <p14:tracePt t="95224" x="6154738" y="2616200"/>
          <p14:tracePt t="95232" x="6154738" y="2584450"/>
          <p14:tracePt t="95240" x="6154738" y="2566988"/>
          <p14:tracePt t="95256" x="6154738" y="2551113"/>
          <p14:tracePt t="95272" x="6154738" y="2543175"/>
          <p14:tracePt t="95280" x="6154738" y="2535238"/>
          <p14:tracePt t="95288" x="6154738" y="2527300"/>
          <p14:tracePt t="95304" x="6146800" y="2527300"/>
          <p14:tracePt t="95320" x="6146800" y="2519363"/>
          <p14:tracePt t="95335" x="6138863" y="2519363"/>
          <p14:tracePt t="95352" x="6130925" y="2503488"/>
          <p14:tracePt t="95360" x="6122988" y="2503488"/>
          <p14:tracePt t="95370" x="6115050" y="2503488"/>
          <p14:tracePt t="95376" x="6099175" y="2495550"/>
          <p14:tracePt t="95385" x="6091238" y="2495550"/>
          <p14:tracePt t="95392" x="6075363" y="2487613"/>
          <p14:tracePt t="95400" x="6067425" y="2487613"/>
          <p14:tracePt t="95408" x="6059488" y="2487613"/>
          <p14:tracePt t="95416" x="6043613" y="2487613"/>
          <p14:tracePt t="95424" x="6018213" y="2479675"/>
          <p14:tracePt t="95432" x="5994400" y="2479675"/>
          <p14:tracePt t="95440" x="5986463" y="2479675"/>
          <p14:tracePt t="95448" x="5978525" y="2471738"/>
          <p14:tracePt t="95456" x="5962650" y="2471738"/>
          <p14:tracePt t="95471" x="5954713" y="2471738"/>
          <p14:tracePt t="95480" x="5946775" y="2471738"/>
          <p14:tracePt t="95520" x="5938838" y="2471738"/>
          <p14:tracePt t="95528" x="5938838" y="2479675"/>
          <p14:tracePt t="95536" x="5930900" y="2487613"/>
          <p14:tracePt t="95544" x="5922963" y="2495550"/>
          <p14:tracePt t="95552" x="5915025" y="2511425"/>
          <p14:tracePt t="95560" x="5899150" y="2527300"/>
          <p14:tracePt t="95569" x="5899150" y="2576513"/>
          <p14:tracePt t="95576" x="5899150" y="2592388"/>
          <p14:tracePt t="95584" x="5891213" y="2640013"/>
          <p14:tracePt t="95592" x="5883275" y="2663825"/>
          <p14:tracePt t="95601" x="5875338" y="2727325"/>
          <p14:tracePt t="95608" x="5875338" y="2743200"/>
          <p14:tracePt t="95616" x="5875338" y="2751138"/>
          <p14:tracePt t="95624" x="5875338" y="2759075"/>
          <p14:tracePt t="95632" x="5875338" y="2767013"/>
          <p14:tracePt t="95640" x="5875338" y="2774950"/>
          <p14:tracePt t="95800" x="5883275" y="2774950"/>
          <p14:tracePt t="95921" x="5891213" y="2782888"/>
          <p14:tracePt t="95936" x="5907088" y="2782888"/>
          <p14:tracePt t="95944" x="5930900" y="2782888"/>
          <p14:tracePt t="95952" x="5962650" y="2782888"/>
          <p14:tracePt t="95959" x="6002338" y="2782888"/>
          <p14:tracePt t="95968" x="6034088" y="2767013"/>
          <p14:tracePt t="95976" x="6034088" y="2759075"/>
          <p14:tracePt t="96200" x="6043613" y="2767013"/>
          <p14:tracePt t="96208" x="6051550" y="2782888"/>
          <p14:tracePt t="96216" x="6051550" y="2790825"/>
          <p14:tracePt t="96232" x="6043613" y="2790825"/>
          <p14:tracePt t="96241" x="6034088" y="2790825"/>
          <p14:tracePt t="96257" x="6026150" y="2790825"/>
          <p14:tracePt t="96273" x="6026150" y="2782888"/>
          <p14:tracePt t="96280" x="6010275" y="2774950"/>
          <p14:tracePt t="96356" x="6010275" y="2767013"/>
          <p14:tracePt t="96372" x="6018213" y="2767013"/>
          <p14:tracePt t="96384" x="6018213" y="2759075"/>
          <p14:tracePt t="96408" x="6018213" y="2751138"/>
          <p14:tracePt t="96416" x="6026150" y="2743200"/>
          <p14:tracePt t="96424" x="6034088" y="2735263"/>
          <p14:tracePt t="96432" x="6043613" y="2727325"/>
          <p14:tracePt t="96440" x="6051550" y="2719388"/>
          <p14:tracePt t="96448" x="6059488" y="2719388"/>
          <p14:tracePt t="96457" x="6083300" y="2711450"/>
          <p14:tracePt t="96460" x="6091238" y="2711450"/>
          <p14:tracePt t="96468" x="6115050" y="2711450"/>
          <p14:tracePt t="96480" x="6170613" y="2711450"/>
          <p14:tracePt t="96488" x="6186488" y="2711450"/>
          <p14:tracePt t="96495" x="6210300" y="2711450"/>
          <p14:tracePt t="96504" x="6234113" y="2711450"/>
          <p14:tracePt t="96512" x="6273800" y="2711450"/>
          <p14:tracePt t="96520" x="6321425" y="2711450"/>
          <p14:tracePt t="96531" x="6337300" y="2703513"/>
          <p14:tracePt t="96536" x="6345238" y="2703513"/>
          <p14:tracePt t="96544" x="6353175" y="2703513"/>
          <p14:tracePt t="96711" x="6353175" y="2711450"/>
          <p14:tracePt t="96731" x="6353175" y="2719388"/>
          <p14:tracePt t="96751" x="6361113" y="2719388"/>
          <p14:tracePt t="96769" x="6369050" y="2719388"/>
          <p14:tracePt t="96775" x="6376988" y="2719388"/>
          <p14:tracePt t="96784" x="6376988" y="2727325"/>
          <p14:tracePt t="96792" x="6384925" y="2727325"/>
          <p14:tracePt t="96800" x="6402388" y="2727325"/>
          <p14:tracePt t="96808" x="6410325" y="2727325"/>
          <p14:tracePt t="96816" x="6418263" y="2735263"/>
          <p14:tracePt t="96824" x="6434138" y="2735263"/>
          <p14:tracePt t="96835" x="6489700" y="2735263"/>
          <p14:tracePt t="96840" x="6521450" y="2735263"/>
          <p14:tracePt t="96844" x="6624638" y="2735263"/>
          <p14:tracePt t="96856" x="6711950" y="2735263"/>
          <p14:tracePt t="96864" x="6777038" y="2735263"/>
          <p14:tracePt t="96868" x="6880225" y="2735263"/>
          <p14:tracePt t="96880" x="6967538" y="2735263"/>
          <p14:tracePt t="96892" x="6999288" y="2735263"/>
          <p14:tracePt t="96895" x="7007225" y="2735263"/>
          <p14:tracePt t="96904" x="7015163" y="2735263"/>
          <p14:tracePt t="96968" x="7023100" y="2735263"/>
          <p14:tracePt t="96992" x="7038975" y="2719388"/>
          <p14:tracePt t="97008" x="7046913" y="2711450"/>
          <p14:tracePt t="97016" x="7054850" y="2711450"/>
          <p14:tracePt t="97024" x="7054850" y="2703513"/>
          <p14:tracePt t="97032" x="7062788" y="2695575"/>
          <p14:tracePt t="97040" x="7062788" y="2687638"/>
          <p14:tracePt t="97048" x="7070725" y="2687638"/>
          <p14:tracePt t="97064" x="7070725" y="2679700"/>
          <p14:tracePt t="97088" x="7070725" y="2671763"/>
          <p14:tracePt t="97128" x="7062788" y="2663825"/>
          <p14:tracePt t="97139" x="7046913" y="2663825"/>
          <p14:tracePt t="97144" x="7038975" y="2647950"/>
          <p14:tracePt t="97152" x="6991350" y="2632075"/>
          <p14:tracePt t="97156" x="6951663" y="2624138"/>
          <p14:tracePt t="97168" x="6880225" y="2600325"/>
          <p14:tracePt t="97176" x="6824663" y="2584450"/>
          <p14:tracePt t="97184" x="6751638" y="2566988"/>
          <p14:tracePt t="97191" x="6640513" y="2519363"/>
          <p14:tracePt t="97200" x="6584950" y="2495550"/>
          <p14:tracePt t="97208" x="6513513" y="2439988"/>
          <p14:tracePt t="97216" x="6473825" y="2432050"/>
          <p14:tracePt t="97225" x="6418263" y="2416175"/>
          <p14:tracePt t="97234" x="6376988" y="2408238"/>
          <p14:tracePt t="97241" x="6329363" y="2392363"/>
          <p14:tracePt t="97248" x="6321425" y="2384425"/>
          <p14:tracePt t="97263" x="6313488" y="2384425"/>
          <p14:tracePt t="97295" x="6305550" y="2384425"/>
          <p14:tracePt t="97311" x="6297613" y="2384425"/>
          <p14:tracePt t="97324" x="6289675" y="2392363"/>
          <p14:tracePt t="97332" x="6273800" y="2400300"/>
          <p14:tracePt t="97340" x="6265863" y="2408238"/>
          <p14:tracePt t="97348" x="6257925" y="2416175"/>
          <p14:tracePt t="97362" x="6249988" y="2424113"/>
          <p14:tracePt t="97369" x="6226175" y="2432050"/>
          <p14:tracePt t="97376" x="6210300" y="2432050"/>
          <p14:tracePt t="97384" x="6194425" y="2439988"/>
          <p14:tracePt t="97391" x="6186488" y="2439988"/>
          <p14:tracePt t="97400" x="6170613" y="2439988"/>
          <p14:tracePt t="97408" x="6162675" y="2447925"/>
          <p14:tracePt t="97416" x="6154738" y="2447925"/>
          <p14:tracePt t="97424" x="6146800" y="2447925"/>
          <p14:tracePt t="97432" x="6130925" y="2447925"/>
          <p14:tracePt t="97443" x="6130925" y="2455863"/>
          <p14:tracePt t="97464" x="6122988" y="2455863"/>
          <p14:tracePt t="97645" x="6130925" y="2455863"/>
          <p14:tracePt t="97653" x="6138863" y="2455863"/>
          <p14:tracePt t="97660" x="6154738" y="2447925"/>
          <p14:tracePt t="97671" x="6154738" y="2439988"/>
          <p14:tracePt t="97680" x="6162675" y="2439988"/>
          <p14:tracePt t="97696" x="6170613" y="2432050"/>
          <p14:tracePt t="97704" x="6178550" y="2432050"/>
          <p14:tracePt t="97719" x="6186488" y="2424113"/>
          <p14:tracePt t="97737" x="6186488" y="2416175"/>
          <p14:tracePt t="97744" x="6194425" y="2408238"/>
          <p14:tracePt t="97768" x="6202363" y="2408238"/>
          <p14:tracePt t="97775" x="6202363" y="2400300"/>
          <p14:tracePt t="97808" x="6202363" y="2392363"/>
          <p14:tracePt t="97909" x="6202363" y="2400300"/>
          <p14:tracePt t="97916" x="6202363" y="2408238"/>
          <p14:tracePt t="97923" x="6202363" y="2424113"/>
          <p14:tracePt t="97932" x="6202363" y="2439988"/>
          <p14:tracePt t="97939" x="6202363" y="2455863"/>
          <p14:tracePt t="97947" x="6202363" y="2495550"/>
          <p14:tracePt t="97960" x="6202363" y="2551113"/>
          <p14:tracePt t="97963" x="6202363" y="2584450"/>
          <p14:tracePt t="97976" x="6210300" y="2600325"/>
          <p14:tracePt t="97984" x="6218238" y="2679700"/>
          <p14:tracePt t="97992" x="6226175" y="2711450"/>
          <p14:tracePt t="98000" x="6234113" y="2719388"/>
          <p14:tracePt t="98008" x="6249988" y="2751138"/>
          <p14:tracePt t="98023" x="6265863" y="2751138"/>
          <p14:tracePt t="98068" x="6265863" y="2743200"/>
          <p14:tracePt t="98076" x="6273800" y="2743200"/>
          <p14:tracePt t="98085" x="6281738" y="2727325"/>
          <p14:tracePt t="98100" x="6281738" y="2719388"/>
          <p14:tracePt t="98108" x="6289675" y="2719388"/>
          <p14:tracePt t="98116" x="6289675" y="2711450"/>
          <p14:tracePt t="98136" x="6289675" y="2703513"/>
          <p14:tracePt t="98144" x="6289675" y="2695575"/>
          <p14:tracePt t="98168" x="6289675" y="2687638"/>
          <p14:tracePt t="98192" x="6281738" y="2679700"/>
          <p14:tracePt t="98200" x="6273800" y="2679700"/>
          <p14:tracePt t="98204" x="6234113" y="2679700"/>
          <p14:tracePt t="98212" x="6226175" y="2679700"/>
          <p14:tracePt t="98220" x="6210300" y="2679700"/>
          <p14:tracePt t="98232" x="6154738" y="2671763"/>
          <p14:tracePt t="98241" x="6138863" y="2671763"/>
          <p14:tracePt t="98252" x="6075363" y="2663825"/>
          <p14:tracePt t="98257" x="6067425" y="2663825"/>
          <p14:tracePt t="98264" x="6059488" y="2663825"/>
          <p14:tracePt t="98631" x="6059488" y="2655888"/>
          <p14:tracePt t="98644" x="6059488" y="2647950"/>
          <p14:tracePt t="98656" x="6059488" y="2640013"/>
          <p14:tracePt t="98660" x="6075363" y="2640013"/>
          <p14:tracePt t="98669" x="6075363" y="2632075"/>
          <p14:tracePt t="98676" x="6091238" y="2624138"/>
          <p14:tracePt t="98688" x="6107113" y="2624138"/>
          <p14:tracePt t="98696" x="6130925" y="2616200"/>
          <p14:tracePt t="98704" x="6162675" y="2616200"/>
          <p14:tracePt t="98712" x="6186488" y="2608263"/>
          <p14:tracePt t="98720" x="6210300" y="2608263"/>
          <p14:tracePt t="98728" x="6242050" y="2608263"/>
          <p14:tracePt t="98736" x="6281738" y="2608263"/>
          <p14:tracePt t="98744" x="6305550" y="2608263"/>
          <p14:tracePt t="98752" x="6337300" y="2608263"/>
          <p14:tracePt t="98760" x="6353175" y="2608263"/>
          <p14:tracePt t="98768" x="6434138" y="2616200"/>
          <p14:tracePt t="98776" x="6497638" y="2616200"/>
          <p14:tracePt t="98780" x="6513513" y="2624138"/>
          <p14:tracePt t="98789" x="6584950" y="2632075"/>
          <p14:tracePt t="98795" x="6600825" y="2632075"/>
          <p14:tracePt t="98809" x="6648450" y="2647950"/>
          <p14:tracePt t="98811" x="6672263" y="2663825"/>
          <p14:tracePt t="98827" x="6711950" y="2679700"/>
          <p14:tracePt t="98832" x="6727825" y="2687638"/>
          <p14:tracePt t="98840" x="6751638" y="2703513"/>
          <p14:tracePt t="98849" x="6769100" y="2711450"/>
          <p14:tracePt t="98856" x="6784975" y="2719388"/>
          <p14:tracePt t="98864" x="6832600" y="2735263"/>
          <p14:tracePt t="98872" x="6840538" y="2735263"/>
          <p14:tracePt t="98892" x="6864350" y="2751138"/>
          <p14:tracePt t="98896" x="6880225" y="2751138"/>
          <p14:tracePt t="98904" x="6896100" y="2759075"/>
          <p14:tracePt t="98912" x="6904038" y="2759075"/>
          <p14:tracePt t="98915" x="6911975" y="2767013"/>
          <p14:tracePt t="98925" x="6927850" y="2767013"/>
          <p14:tracePt t="98932" x="6975475" y="2774950"/>
          <p14:tracePt t="98939" x="6983413" y="2774950"/>
          <p14:tracePt t="98948" x="7023100" y="2774950"/>
          <p14:tracePt t="98960" x="7038975" y="2774950"/>
          <p14:tracePt t="98975" x="7046913" y="2774950"/>
          <p14:tracePt t="98984" x="7054850" y="2774950"/>
          <p14:tracePt t="98992" x="7062788" y="2774950"/>
          <p14:tracePt t="99090" x="7015163" y="2774950"/>
          <p14:tracePt t="99098" x="6999288" y="2774950"/>
          <p14:tracePt t="99104" x="6951663" y="2782888"/>
          <p14:tracePt t="99110" x="6872288" y="2782888"/>
          <p14:tracePt t="99120" x="6840538" y="2782888"/>
          <p14:tracePt t="99127" x="6759575" y="2782888"/>
          <p14:tracePt t="99136" x="6735763" y="2790825"/>
          <p14:tracePt t="99144" x="6640513" y="2798763"/>
          <p14:tracePt t="99149" x="6569075" y="2806700"/>
          <p14:tracePt t="99156" x="6545263" y="2806700"/>
          <p14:tracePt t="99164" x="6521450" y="2814638"/>
          <p14:tracePt t="99173" x="6505575" y="2822575"/>
          <p14:tracePt t="99180" x="6497638" y="2822575"/>
          <p14:tracePt t="99189" x="6489700" y="2830513"/>
          <p14:tracePt t="99196" x="6481763" y="2838450"/>
          <p14:tracePt t="99204" x="6473825" y="2846388"/>
          <p14:tracePt t="99212" x="6473825" y="2862263"/>
          <p14:tracePt t="99224" x="6457950" y="2862263"/>
          <p14:tracePt t="99232" x="6457950" y="2878138"/>
          <p14:tracePt t="99239" x="6450013" y="2901950"/>
          <p14:tracePt t="99248" x="6442075" y="2909888"/>
          <p14:tracePt t="99260" x="6434138" y="2927350"/>
          <p14:tracePt t="99264" x="6434138" y="2935288"/>
          <p14:tracePt t="99280" x="6434138" y="2951163"/>
          <p14:tracePt t="99291" x="6434138" y="2959100"/>
          <p14:tracePt t="99308" x="6434138" y="2967038"/>
          <p14:tracePt t="99336" x="6434138" y="2974975"/>
          <p14:tracePt t="99344" x="6442075" y="2974975"/>
          <p14:tracePt t="99351" x="6450013" y="2990850"/>
          <p14:tracePt t="99369" x="6465888" y="2998788"/>
          <p14:tracePt t="99376" x="6537325" y="3006725"/>
          <p14:tracePt t="99384" x="6616700" y="3006725"/>
          <p14:tracePt t="99391" x="6656388" y="3014663"/>
          <p14:tracePt t="99400" x="6759575" y="3014663"/>
          <p14:tracePt t="99412" x="6816725" y="3022600"/>
          <p14:tracePt t="99416" x="6880225" y="3022600"/>
          <p14:tracePt t="99419" x="6919913" y="3022600"/>
          <p14:tracePt t="99428" x="7007225" y="3022600"/>
          <p14:tracePt t="99436" x="7038975" y="3022600"/>
          <p14:tracePt t="99443" x="7078663" y="3022600"/>
          <p14:tracePt t="99455" x="7102475" y="3022600"/>
          <p14:tracePt t="99460" x="7135813" y="3022600"/>
          <p14:tracePt t="99468" x="7183438" y="3022600"/>
          <p14:tracePt t="99480" x="7239000" y="3014663"/>
          <p14:tracePt t="99489" x="7254875" y="3006725"/>
          <p14:tracePt t="99496" x="7262813" y="2998788"/>
          <p14:tracePt t="99512" x="7270750" y="2990850"/>
          <p14:tracePt t="99529" x="7286625" y="2982913"/>
          <p14:tracePt t="99544" x="7294563" y="2982913"/>
          <p14:tracePt t="99555" x="7302500" y="2982913"/>
          <p14:tracePt t="99584" x="7318375" y="2982913"/>
          <p14:tracePt t="99591" x="7318375" y="2974975"/>
          <p14:tracePt t="99600" x="7326313" y="2974975"/>
          <p14:tracePt t="99608" x="7326313" y="2967038"/>
          <p14:tracePt t="99624" x="7334250" y="2967038"/>
          <p14:tracePt t="99631" x="7342188" y="2967038"/>
          <p14:tracePt t="99639" x="7358063" y="2959100"/>
          <p14:tracePt t="99644" x="7366000" y="2951163"/>
          <p14:tracePt t="99652" x="7366000" y="2943225"/>
          <p14:tracePt t="99660" x="7373938" y="2935288"/>
          <p14:tracePt t="99668" x="7373938" y="2927350"/>
          <p14:tracePt t="99675" x="7373938" y="2919413"/>
          <p14:tracePt t="99684" x="7381875" y="2919413"/>
          <p14:tracePt t="99692" x="7381875" y="2909888"/>
          <p14:tracePt t="99708" x="7381875" y="2894013"/>
          <p14:tracePt t="99727" x="7381875" y="2886075"/>
          <p14:tracePt t="99744" x="7373938" y="2878138"/>
          <p14:tracePt t="99751" x="7342188" y="2870200"/>
          <p14:tracePt t="99760" x="7326313" y="2862263"/>
          <p14:tracePt t="99768" x="7262813" y="2862263"/>
          <p14:tracePt t="99775" x="7175500" y="2862263"/>
          <p14:tracePt t="99780" x="7110413" y="2862263"/>
          <p14:tracePt t="99788" x="7070725" y="2862263"/>
          <p14:tracePt t="99796" x="6983413" y="2862263"/>
          <p14:tracePt t="99805" x="6919913" y="2862263"/>
          <p14:tracePt t="99812" x="6816725" y="2862263"/>
          <p14:tracePt t="99820" x="6759575" y="2862263"/>
          <p14:tracePt t="99828" x="6696075" y="2862263"/>
          <p14:tracePt t="99836" x="6624638" y="2862263"/>
          <p14:tracePt t="99843" x="6600825" y="2862263"/>
          <p14:tracePt t="99852" x="6592888" y="2862263"/>
          <p14:tracePt t="99860" x="6584950" y="2862263"/>
          <p14:tracePt t="99935" x="6577013" y="2854325"/>
          <p14:tracePt t="99944" x="6577013" y="2846388"/>
          <p14:tracePt t="99951" x="6569075" y="2838450"/>
          <p14:tracePt t="99955" x="6553200" y="2830513"/>
          <p14:tracePt t="99963" x="6537325" y="2806700"/>
          <p14:tracePt t="99972" x="6457950" y="2790825"/>
          <p14:tracePt t="99980" x="6369050" y="2767013"/>
          <p14:tracePt t="99989" x="6257925" y="2663825"/>
          <p14:tracePt t="99996" x="6051550" y="2559050"/>
          <p14:tracePt t="100005" x="5875338" y="2487613"/>
          <p14:tracePt t="100012" x="5764213" y="2416175"/>
          <p14:tracePt t="100025" x="5556250" y="2312988"/>
          <p14:tracePt t="100032" x="5437188" y="2297113"/>
          <p14:tracePt t="100041" x="5268913" y="2273300"/>
          <p14:tracePt t="100048" x="5197475" y="2249488"/>
          <p14:tracePt t="100055" x="5141913" y="2241550"/>
          <p14:tracePt t="100064" x="5126038" y="2233613"/>
          <p14:tracePt t="100080" x="5118100" y="2233613"/>
          <p14:tracePt t="100209" x="5126038" y="2233613"/>
          <p14:tracePt t="100237" x="5133975" y="2233613"/>
          <p14:tracePt t="100244" x="5141913" y="2233613"/>
          <p14:tracePt t="100264" x="5149850" y="2233613"/>
          <p14:tracePt t="100280" x="5157788" y="2233613"/>
          <p14:tracePt t="100308" x="5173663" y="2241550"/>
          <p14:tracePt t="100316" x="5181600" y="2249488"/>
          <p14:tracePt t="100324" x="5189538" y="2257425"/>
          <p14:tracePt t="100331" x="5205413" y="2265363"/>
          <p14:tracePt t="100344" x="5245100" y="2297113"/>
          <p14:tracePt t="100352" x="5326063" y="2320925"/>
          <p14:tracePt t="100360" x="5381625" y="2368550"/>
          <p14:tracePt t="100368" x="5484813" y="2408238"/>
          <p14:tracePt t="100376" x="5595938" y="2455863"/>
          <p14:tracePt t="100385" x="5827713" y="2576513"/>
          <p14:tracePt t="100391" x="5978525" y="2695575"/>
          <p14:tracePt t="100396" x="6130925" y="2727325"/>
          <p14:tracePt t="100405" x="6257925" y="2759075"/>
          <p14:tracePt t="100412" x="6442075" y="2846388"/>
          <p14:tracePt t="100421" x="6521450" y="2886075"/>
          <p14:tracePt t="100428" x="6640513" y="2909888"/>
          <p14:tracePt t="100436" x="6777038" y="2951163"/>
          <p14:tracePt t="100444" x="6848475" y="2967038"/>
          <p14:tracePt t="100451" x="6935788" y="2974975"/>
          <p14:tracePt t="100460" x="6967538" y="2974975"/>
          <p14:tracePt t="100472" x="7015163" y="2974975"/>
          <p14:tracePt t="100479" x="7023100" y="2974975"/>
          <p14:tracePt t="100488" x="7031038" y="2974975"/>
          <p14:tracePt t="100496" x="7038975" y="2974975"/>
          <p14:tracePt t="100505" x="7046913" y="2974975"/>
          <p14:tracePt t="100512" x="7054850" y="2974975"/>
          <p14:tracePt t="100532" x="7062788" y="2974975"/>
          <p14:tracePt t="100551" x="7070725" y="2974975"/>
          <p14:tracePt t="100563" x="7094538" y="2974975"/>
          <p14:tracePt t="100576" x="7102475" y="2974975"/>
          <p14:tracePt t="100584" x="7118350" y="2974975"/>
          <p14:tracePt t="100591" x="7135813" y="2974975"/>
          <p14:tracePt t="100600" x="7143750" y="2974975"/>
          <p14:tracePt t="100607" x="7159625" y="2974975"/>
          <p14:tracePt t="100616" x="7207250" y="2974975"/>
          <p14:tracePt t="100624" x="7239000" y="2974975"/>
          <p14:tracePt t="100628" x="7262813" y="2974975"/>
          <p14:tracePt t="100636" x="7286625" y="2974975"/>
          <p14:tracePt t="100644" x="7342188" y="2974975"/>
          <p14:tracePt t="100651" x="7413625" y="2974975"/>
          <p14:tracePt t="100660" x="7534275" y="2974975"/>
          <p14:tracePt t="100668" x="7597775" y="2974975"/>
          <p14:tracePt t="100676" x="7700963" y="2974975"/>
          <p14:tracePt t="100684" x="7788275" y="2974975"/>
          <p14:tracePt t="100692" x="7900988" y="2974975"/>
          <p14:tracePt t="100705" x="7980363" y="2967038"/>
          <p14:tracePt t="100712" x="8091488" y="2959100"/>
          <p14:tracePt t="100721" x="8154988" y="2959100"/>
          <p14:tracePt t="100728" x="8235950" y="2959100"/>
          <p14:tracePt t="100736" x="8259763" y="2951163"/>
          <p14:tracePt t="100744" x="8275638" y="2951163"/>
          <p14:tracePt t="100752" x="8283575" y="2951163"/>
          <p14:tracePt t="100760" x="8291513" y="2951163"/>
          <p14:tracePt t="100827" x="8291513" y="2943225"/>
          <p14:tracePt t="100835" x="8283575" y="2943225"/>
          <p14:tracePt t="100843" x="8275638" y="2935288"/>
          <p14:tracePt t="100851" x="8267700" y="2935288"/>
          <p14:tracePt t="100860" x="8259763" y="2935288"/>
          <p14:tracePt t="100871" x="8251825" y="2935288"/>
          <p14:tracePt t="100880" x="8243888" y="2935288"/>
          <p14:tracePt t="100890" x="8235950" y="2935288"/>
          <p14:tracePt t="100897" x="8226425" y="2935288"/>
          <p14:tracePt t="100905" x="8218488" y="2935288"/>
          <p14:tracePt t="100912" x="8202613" y="2935288"/>
          <p14:tracePt t="100916" x="8154988" y="2927350"/>
          <p14:tracePt t="100928" x="8139113" y="2919413"/>
          <p14:tracePt t="100932" x="8043863" y="2909888"/>
          <p14:tracePt t="100944" x="7956550" y="2894013"/>
          <p14:tracePt t="100949" x="7893050" y="2878138"/>
          <p14:tracePt t="100957" x="7693025" y="2846388"/>
          <p14:tracePt t="100964" x="7534275" y="2822575"/>
          <p14:tracePt t="100973" x="7366000" y="2798763"/>
          <p14:tracePt t="100979" x="7231063" y="2790825"/>
          <p14:tracePt t="100988" x="7031038" y="2782888"/>
          <p14:tracePt t="100996" x="6880225" y="2782888"/>
          <p14:tracePt t="101004" x="6696075" y="2767013"/>
          <p14:tracePt t="101016" x="6537325" y="2759075"/>
          <p14:tracePt t="101027" x="6442075" y="2751138"/>
          <p14:tracePt t="101032" x="6369050" y="2743200"/>
          <p14:tracePt t="101040" x="6313488" y="2743200"/>
          <p14:tracePt t="101044" x="6305550" y="2743200"/>
          <p14:tracePt t="101092" x="6305550" y="2759075"/>
          <p14:tracePt t="101100" x="6289675" y="2806700"/>
          <p14:tracePt t="101108" x="6281738" y="2846388"/>
          <p14:tracePt t="101115" x="6265863" y="2951163"/>
          <p14:tracePt t="101124" x="6257925" y="3038475"/>
          <p14:tracePt t="101132" x="6257925" y="3133725"/>
          <p14:tracePt t="101140" x="6257925" y="3205163"/>
          <p14:tracePt t="101152" x="6257925" y="3262313"/>
          <p14:tracePt t="101156" x="6249988" y="3278188"/>
          <p14:tracePt t="101167" x="6249988" y="3294063"/>
          <p14:tracePt t="101176" x="6249988" y="3317875"/>
          <p14:tracePt t="101184" x="6265863" y="3325813"/>
          <p14:tracePt t="101192" x="6289675" y="3333750"/>
          <p14:tracePt t="101200" x="6305550" y="3333750"/>
          <p14:tracePt t="101204" x="6313488" y="3341688"/>
          <p14:tracePt t="101212" x="6376988" y="3341688"/>
          <p14:tracePt t="101220" x="6410325" y="3341688"/>
          <p14:tracePt t="101232" x="6513513" y="3341688"/>
          <p14:tracePt t="101236" x="6600825" y="3341688"/>
          <p14:tracePt t="101244" x="6696075" y="3341688"/>
          <p14:tracePt t="101252" x="6800850" y="3341688"/>
          <p14:tracePt t="101260" x="7038975" y="3341688"/>
          <p14:tracePt t="101268" x="7191375" y="3341688"/>
          <p14:tracePt t="101276" x="7373938" y="3333750"/>
          <p14:tracePt t="101284" x="7573963" y="3317875"/>
          <p14:tracePt t="101291" x="7669213" y="3317875"/>
          <p14:tracePt t="101304" x="7804150" y="3302000"/>
          <p14:tracePt t="101312" x="7893050" y="3294063"/>
          <p14:tracePt t="101321" x="7924800" y="3278188"/>
          <p14:tracePt t="101328" x="7940675" y="3270250"/>
          <p14:tracePt t="101332" x="7940675" y="3262313"/>
          <p14:tracePt t="101340" x="7948613" y="3252788"/>
          <p14:tracePt t="101396" x="7948613" y="3244850"/>
          <p14:tracePt t="101529" x="7948613" y="3236913"/>
          <p14:tracePt t="101542" x="7948613" y="3228975"/>
          <p14:tracePt t="101548" x="7956550" y="3221038"/>
          <p14:tracePt t="101555" x="7956550" y="3213100"/>
          <p14:tracePt t="101563" x="7956550" y="3205163"/>
          <p14:tracePt t="101571" x="7956550" y="3197225"/>
          <p14:tracePt t="101580" x="7964488" y="3181350"/>
          <p14:tracePt t="101589" x="7972425" y="3165475"/>
          <p14:tracePt t="101596" x="7980363" y="3157538"/>
          <p14:tracePt t="101604" x="7988300" y="3141663"/>
          <p14:tracePt t="101611" x="7988300" y="3133725"/>
          <p14:tracePt t="101620" x="7988300" y="3125788"/>
          <p14:tracePt t="101627" x="7996238" y="3117850"/>
          <p14:tracePt t="101636" x="8004175" y="3101975"/>
          <p14:tracePt t="101656" x="8004175" y="3094038"/>
          <p14:tracePt t="101672" x="8012113" y="3086100"/>
          <p14:tracePt t="101758" x="8004175" y="3086100"/>
          <p14:tracePt t="101765" x="7996238" y="3086100"/>
          <p14:tracePt t="101772" x="7988300" y="3086100"/>
          <p14:tracePt t="101780" x="7972425" y="3086100"/>
          <p14:tracePt t="101787" x="7932738" y="3086100"/>
          <p14:tracePt t="101796" x="7843838" y="3078163"/>
          <p14:tracePt t="101804" x="7827963" y="3078163"/>
          <p14:tracePt t="101811" x="7764463" y="3078163"/>
          <p14:tracePt t="101820" x="7708900" y="3078163"/>
          <p14:tracePt t="101828" x="7645400" y="3078163"/>
          <p14:tracePt t="101837" x="7542213" y="3078163"/>
          <p14:tracePt t="101844" x="7453313" y="3078163"/>
          <p14:tracePt t="101852" x="7358063" y="3062288"/>
          <p14:tracePt t="101860" x="7278688" y="3046413"/>
          <p14:tracePt t="101868" x="7135813" y="3022600"/>
          <p14:tracePt t="101878" x="7015163" y="3022600"/>
          <p14:tracePt t="101884" x="6911975" y="3006725"/>
          <p14:tracePt t="101893" x="6759575" y="2990850"/>
          <p14:tracePt t="101900" x="6592888" y="2967038"/>
          <p14:tracePt t="101909" x="6489700" y="2959100"/>
          <p14:tracePt t="101916" x="6369050" y="2959100"/>
          <p14:tracePt t="101924" x="6273800" y="2951163"/>
          <p14:tracePt t="101932" x="6202363" y="2951163"/>
          <p14:tracePt t="101940" x="6115050" y="2943225"/>
          <p14:tracePt t="101948" x="6099175" y="2943225"/>
          <p14:tracePt t="101956" x="6083300" y="2943225"/>
          <p14:tracePt t="101963" x="6075363" y="2943225"/>
          <p14:tracePt t="101980" x="6067425" y="2943225"/>
          <p14:tracePt t="102028" x="6018213" y="2951163"/>
          <p14:tracePt t="102036" x="6002338" y="2974975"/>
          <p14:tracePt t="102044" x="5962650" y="2990850"/>
          <p14:tracePt t="102051" x="5835650" y="3022600"/>
          <p14:tracePt t="102059" x="5708650" y="3062288"/>
          <p14:tracePt t="102068" x="5548313" y="3117850"/>
          <p14:tracePt t="102076" x="5461000" y="3141663"/>
          <p14:tracePt t="102088" x="5341938" y="3157538"/>
          <p14:tracePt t="102096" x="5197475" y="3181350"/>
          <p14:tracePt t="102100" x="5054600" y="3244850"/>
          <p14:tracePt t="102111" x="5022850" y="3252788"/>
          <p14:tracePt t="102120" x="4943475" y="3270250"/>
          <p14:tracePt t="102123" x="4862513" y="3270250"/>
          <p14:tracePt t="102131" x="4846638" y="3278188"/>
          <p14:tracePt t="102139" x="4822825" y="3286125"/>
          <p14:tracePt t="102148" x="4814888" y="3286125"/>
          <p14:tracePt t="102156" x="4806950" y="3294063"/>
          <p14:tracePt t="102164" x="4791075" y="3302000"/>
          <p14:tracePt t="102172" x="4791075" y="3309938"/>
          <p14:tracePt t="102179" x="4775200" y="3309938"/>
          <p14:tracePt t="102196" x="4775200" y="3325813"/>
          <p14:tracePt t="102204" x="4759325" y="3325813"/>
          <p14:tracePt t="102211" x="4759325" y="3341688"/>
          <p14:tracePt t="102225" x="4751388" y="3349625"/>
          <p14:tracePt t="102233" x="4743450" y="3357563"/>
          <p14:tracePt t="102236" x="4727575" y="3365500"/>
          <p14:tracePt t="102248" x="4727575" y="3373438"/>
          <p14:tracePt t="102252" x="4719638" y="3381375"/>
          <p14:tracePt t="102259" x="4711700" y="3389313"/>
          <p14:tracePt t="102267" x="4711700" y="3405188"/>
          <p14:tracePt t="102276" x="4703763" y="3413125"/>
          <p14:tracePt t="102284" x="4695825" y="3444875"/>
          <p14:tracePt t="102292" x="4695825" y="3460750"/>
          <p14:tracePt t="102300" x="4695825" y="3484563"/>
          <p14:tracePt t="102309" x="4687888" y="3508375"/>
          <p14:tracePt t="102316" x="4687888" y="3516313"/>
          <p14:tracePt t="102324" x="4687888" y="3524250"/>
          <p14:tracePt t="102332" x="4687888" y="3532188"/>
          <p14:tracePt t="102356" x="4687888" y="3540125"/>
          <p14:tracePt t="102365" x="4695825" y="3540125"/>
          <p14:tracePt t="102396" x="4703763" y="3540125"/>
          <p14:tracePt t="102415" x="4727575" y="3540125"/>
          <p14:tracePt t="102424" x="4735513" y="3532188"/>
          <p14:tracePt t="102429" x="4743450" y="3524250"/>
          <p14:tracePt t="102435" x="4759325" y="3500438"/>
          <p14:tracePt t="102444" x="4775200" y="3500438"/>
          <p14:tracePt t="102451" x="4783138" y="3492500"/>
          <p14:tracePt t="102461" x="4799013" y="3484563"/>
          <p14:tracePt t="102476" x="4814888" y="3476625"/>
          <p14:tracePt t="102484" x="4814888" y="3468688"/>
          <p14:tracePt t="102492" x="4822825" y="3468688"/>
          <p14:tracePt t="102500" x="4830763" y="3468688"/>
          <p14:tracePt t="102508" x="4838700" y="3460750"/>
          <p14:tracePt t="102516" x="4846638" y="3460750"/>
          <p14:tracePt t="102524" x="4854575" y="3452813"/>
          <p14:tracePt t="102532" x="4870450" y="3444875"/>
          <p14:tracePt t="102540" x="4878388" y="3436938"/>
          <p14:tracePt t="102552" x="4886325" y="3429000"/>
          <p14:tracePt t="102560" x="4918075" y="3413125"/>
          <p14:tracePt t="102563" x="4918075" y="3389313"/>
          <p14:tracePt t="102576" x="4933950" y="3389313"/>
          <p14:tracePt t="102580" x="4951413" y="3373438"/>
          <p14:tracePt t="102596" x="4959350" y="3365500"/>
          <p14:tracePt t="102677" x="4967288" y="3357563"/>
          <p14:tracePt t="102708" x="4967288" y="3349625"/>
          <p14:tracePt t="102774" x="4975225" y="3341688"/>
          <p14:tracePt t="102788" x="4975225" y="3333750"/>
          <p14:tracePt t="102804" x="4975225" y="3325813"/>
          <p14:tracePt t="102812" x="4975225" y="3317875"/>
          <p14:tracePt t="102820" x="4983163" y="3317875"/>
          <p14:tracePt t="102828" x="4983163" y="3309938"/>
          <p14:tracePt t="102844" x="4983163" y="3302000"/>
          <p14:tracePt t="102852" x="4983163" y="3294063"/>
          <p14:tracePt t="102860" x="4983163" y="3286125"/>
          <p14:tracePt t="102876" x="4983163" y="3278188"/>
          <p14:tracePt t="102908" x="4983163" y="3270250"/>
          <p14:tracePt t="102956" x="4983163" y="3262313"/>
          <p14:tracePt t="102964" x="4975225" y="3262313"/>
          <p14:tracePt t="102972" x="4975225" y="3252788"/>
          <p14:tracePt t="102980" x="4967288" y="3252788"/>
          <p14:tracePt t="102996" x="4959350" y="3252788"/>
          <p14:tracePt t="103012" x="4951413" y="3252788"/>
          <p14:tracePt t="103027" x="4943475" y="3252788"/>
          <p14:tracePt t="103036" x="4943475" y="3262313"/>
          <p14:tracePt t="103044" x="4926013" y="3262313"/>
          <p14:tracePt t="103060" x="4926013" y="3270250"/>
          <p14:tracePt t="103072" x="4918075" y="3270250"/>
          <p14:tracePt t="103080" x="4918075" y="3278188"/>
          <p14:tracePt t="103084" x="4910138" y="3294063"/>
          <p14:tracePt t="103091" x="4902200" y="3309938"/>
          <p14:tracePt t="103099" x="4902200" y="3317875"/>
          <p14:tracePt t="103108" x="4902200" y="3341688"/>
          <p14:tracePt t="103116" x="4894263" y="3357563"/>
          <p14:tracePt t="103125" x="4886325" y="3381375"/>
          <p14:tracePt t="103132" x="4886325" y="3405188"/>
          <p14:tracePt t="103141" x="4886325" y="3421063"/>
          <p14:tracePt t="103148" x="4878388" y="3429000"/>
          <p14:tracePt t="103156" x="4878388" y="3452813"/>
          <p14:tracePt t="103164" x="4878388" y="3460750"/>
          <p14:tracePt t="103171" x="4878388" y="3476625"/>
          <p14:tracePt t="103188" x="4886325" y="3484563"/>
          <p14:tracePt t="103204" x="4886325" y="3492500"/>
          <p14:tracePt t="103220" x="4894263" y="3492500"/>
          <p14:tracePt t="103243" x="4902200" y="3492500"/>
          <p14:tracePt t="103252" x="4910138" y="3492500"/>
          <p14:tracePt t="103261" x="4918075" y="3492500"/>
          <p14:tracePt t="103268" x="4926013" y="3492500"/>
          <p14:tracePt t="103276" x="4933950" y="3492500"/>
          <p14:tracePt t="103284" x="4951413" y="3492500"/>
          <p14:tracePt t="103292" x="4967288" y="3500438"/>
          <p14:tracePt t="103300" x="5014913" y="3508375"/>
          <p14:tracePt t="103308" x="5022850" y="3516313"/>
          <p14:tracePt t="103316" x="5046663" y="3516313"/>
          <p14:tracePt t="103325" x="5070475" y="3532188"/>
          <p14:tracePt t="103332" x="5133975" y="3540125"/>
          <p14:tracePt t="103341" x="5149850" y="3556000"/>
          <p14:tracePt t="103348" x="5173663" y="3556000"/>
          <p14:tracePt t="103356" x="5189538" y="3556000"/>
          <p14:tracePt t="103364" x="5205413" y="3556000"/>
          <p14:tracePt t="103372" x="5221288" y="3556000"/>
          <p14:tracePt t="103380" x="5229225" y="3563938"/>
          <p14:tracePt t="103388" x="5245100" y="3563938"/>
          <p14:tracePt t="103396" x="5253038" y="3563938"/>
          <p14:tracePt t="103404" x="5276850" y="3563938"/>
          <p14:tracePt t="103412" x="5292725" y="3563938"/>
          <p14:tracePt t="103419" x="5310188" y="3571875"/>
          <p14:tracePt t="103427" x="5326063" y="3571875"/>
          <p14:tracePt t="103436" x="5341938" y="3571875"/>
          <p14:tracePt t="103443" x="5365750" y="3571875"/>
          <p14:tracePt t="103452" x="5381625" y="3571875"/>
          <p14:tracePt t="103460" x="5389563" y="3571875"/>
          <p14:tracePt t="103468" x="5405438" y="3571875"/>
          <p14:tracePt t="103476" x="5413375" y="3571875"/>
          <p14:tracePt t="103487" x="5421313" y="3571875"/>
          <p14:tracePt t="103495" x="5429250" y="3571875"/>
          <p14:tracePt t="103504" x="5437188" y="3571875"/>
          <p14:tracePt t="103508" x="5445125" y="3571875"/>
          <p14:tracePt t="103516" x="5445125" y="3563938"/>
          <p14:tracePt t="103524" x="5461000" y="3556000"/>
          <p14:tracePt t="103531" x="5461000" y="3548063"/>
          <p14:tracePt t="103541" x="5476875" y="3532188"/>
          <p14:tracePt t="103555" x="5484813" y="3516313"/>
          <p14:tracePt t="103564" x="5492750" y="3508375"/>
          <p14:tracePt t="103572" x="5492750" y="3492500"/>
          <p14:tracePt t="103579" x="5500688" y="3484563"/>
          <p14:tracePt t="103588" x="5500688" y="3476625"/>
          <p14:tracePt t="103595" x="5500688" y="3452813"/>
          <p14:tracePt t="103603" x="5500688" y="3436938"/>
          <p14:tracePt t="103612" x="5500688" y="3421063"/>
          <p14:tracePt t="103620" x="5508625" y="3397250"/>
          <p14:tracePt t="103628" x="5508625" y="3389313"/>
          <p14:tracePt t="103636" x="5508625" y="3373438"/>
          <p14:tracePt t="103643" x="5508625" y="3349625"/>
          <p14:tracePt t="103660" x="5500688" y="3333750"/>
          <p14:tracePt t="103668" x="5500688" y="3325813"/>
          <p14:tracePt t="103676" x="5500688" y="3317875"/>
          <p14:tracePt t="103684" x="5484813" y="3302000"/>
          <p14:tracePt t="103692" x="5484813" y="3294063"/>
          <p14:tracePt t="103699" x="5468938" y="3278188"/>
          <p14:tracePt t="103707" x="5437188" y="3262313"/>
          <p14:tracePt t="103716" x="5405438" y="3228975"/>
          <p14:tracePt t="103725" x="5357813" y="3213100"/>
          <p14:tracePt t="103732" x="5268913" y="3157538"/>
          <p14:tracePt t="103740" x="5229225" y="3133725"/>
          <p14:tracePt t="103748" x="5149850" y="3101975"/>
          <p14:tracePt t="103757" x="5094288" y="3086100"/>
          <p14:tracePt t="103764" x="5062538" y="3078163"/>
          <p14:tracePt t="103772" x="5046663" y="3070225"/>
          <p14:tracePt t="103780" x="5046663" y="3062288"/>
          <p14:tracePt t="103787" x="5038725" y="3062288"/>
          <p14:tracePt t="103853" x="5030788" y="3062288"/>
          <p14:tracePt t="103868" x="5022850" y="3062288"/>
          <p14:tracePt t="103884" x="5014913" y="3062288"/>
          <p14:tracePt t="103892" x="5006975" y="3070225"/>
          <p14:tracePt t="103900" x="4999038" y="3078163"/>
          <p14:tracePt t="103907" x="4983163" y="3078163"/>
          <p14:tracePt t="103916" x="4983163" y="3086100"/>
          <p14:tracePt t="103924" x="4975225" y="3094038"/>
          <p14:tracePt t="103932" x="4967288" y="3101975"/>
          <p14:tracePt t="103941" x="4951413" y="3109913"/>
          <p14:tracePt t="103948" x="4951413" y="3125788"/>
          <p14:tracePt t="103960" x="4943475" y="3133725"/>
          <p14:tracePt t="103964" x="4933950" y="3149600"/>
          <p14:tracePt t="103972" x="4926013" y="3189288"/>
          <p14:tracePt t="103981" x="4918075" y="3221038"/>
          <p14:tracePt t="103987" x="4910138" y="3286125"/>
          <p14:tracePt t="103995" x="4902200" y="3302000"/>
          <p14:tracePt t="104004" x="4886325" y="3373438"/>
          <p14:tracePt t="104012" x="4886325" y="3413125"/>
          <p14:tracePt t="104019" x="4886325" y="3484563"/>
          <p14:tracePt t="104028" x="4886325" y="3508375"/>
          <p14:tracePt t="104036" x="4886325" y="3540125"/>
          <p14:tracePt t="104043" x="4886325" y="3556000"/>
          <p14:tracePt t="104052" x="4886325" y="3613150"/>
          <p14:tracePt t="104059" x="4886325" y="3629025"/>
          <p14:tracePt t="104067" x="4894263" y="3668713"/>
          <p14:tracePt t="104076" x="4902200" y="3724275"/>
          <p14:tracePt t="104084" x="4926013" y="3756025"/>
          <p14:tracePt t="104092" x="4926013" y="3779838"/>
          <p14:tracePt t="104100" x="4967288" y="3803650"/>
          <p14:tracePt t="104111" x="4983163" y="3843338"/>
          <p14:tracePt t="104115" x="5046663" y="3867150"/>
          <p14:tracePt t="104124" x="5062538" y="3890963"/>
          <p14:tracePt t="104132" x="5110163" y="3898900"/>
          <p14:tracePt t="104141" x="5165725" y="3922713"/>
          <p14:tracePt t="104148" x="5229225" y="3938588"/>
          <p14:tracePt t="104157" x="5253038" y="3956050"/>
          <p14:tracePt t="104164" x="5276850" y="3971925"/>
          <p14:tracePt t="104172" x="5292725" y="3979863"/>
          <p14:tracePt t="104180" x="5310188" y="3987800"/>
          <p14:tracePt t="104188" x="5326063" y="3987800"/>
          <p14:tracePt t="104196" x="5341938" y="3995738"/>
          <p14:tracePt t="104203" x="5349875" y="4003675"/>
          <p14:tracePt t="104211" x="5397500" y="4011613"/>
          <p14:tracePt t="104220" x="5413375" y="4011613"/>
          <p14:tracePt t="104227" x="5429250" y="4011613"/>
          <p14:tracePt t="104236" x="5476875" y="4011613"/>
          <p14:tracePt t="104244" x="5484813" y="4011613"/>
          <p14:tracePt t="104252" x="5500688" y="4011613"/>
          <p14:tracePt t="104264" x="5524500" y="4011613"/>
          <p14:tracePt t="104267" x="5524500" y="4003675"/>
          <p14:tracePt t="104275" x="5540375" y="4003675"/>
          <p14:tracePt t="104283" x="5548313" y="3995738"/>
          <p14:tracePt t="104292" x="5564188" y="3995738"/>
          <p14:tracePt t="104300" x="5572125" y="3979863"/>
          <p14:tracePt t="104308" x="5572125" y="3963988"/>
          <p14:tracePt t="104316" x="5580063" y="3938588"/>
          <p14:tracePt t="104324" x="5595938" y="3930650"/>
          <p14:tracePt t="104332" x="5595938" y="3914775"/>
          <p14:tracePt t="104341" x="5595938" y="3898900"/>
          <p14:tracePt t="104348" x="5595938" y="3883025"/>
          <p14:tracePt t="104357" x="5595938" y="3867150"/>
          <p14:tracePt t="104364" x="5595938" y="3859213"/>
          <p14:tracePt t="104372" x="5595938" y="3843338"/>
          <p14:tracePt t="104380" x="5595938" y="3827463"/>
          <p14:tracePt t="104388" x="5595938" y="3803650"/>
          <p14:tracePt t="104396" x="5595938" y="3795713"/>
          <p14:tracePt t="104404" x="5588000" y="3787775"/>
          <p14:tracePt t="104415" x="5588000" y="3779838"/>
          <p14:tracePt t="104460" x="5588000" y="3771900"/>
          <p14:tracePt t="104476" x="5588000" y="3763963"/>
          <p14:tracePt t="104492" x="5580063" y="3763963"/>
          <p14:tracePt t="104500" x="5580063" y="3756025"/>
          <p14:tracePt t="104544" x="5572125" y="3756025"/>
          <p14:tracePt t="104552" x="5572125" y="3748088"/>
          <p14:tracePt t="104783" x="5540375" y="3716338"/>
          <p14:tracePt t="104787" x="5468938" y="3708400"/>
          <p14:tracePt t="104796" x="5461000" y="3708400"/>
          <p14:tracePt t="104997" x="5445125" y="3708400"/>
          <p14:tracePt t="105005" x="5421313" y="3708400"/>
          <p14:tracePt t="105012" x="5405438" y="3708400"/>
          <p14:tracePt t="105021" x="5389563" y="3692525"/>
          <p14:tracePt t="105037" x="5373688" y="3692525"/>
          <p14:tracePt t="105052" x="5365750" y="3692525"/>
          <p14:tracePt t="105637" x="5365750" y="3700463"/>
          <p14:tracePt t="105644" x="5365750" y="3708400"/>
          <p14:tracePt t="105660" x="5365750" y="3716338"/>
          <p14:tracePt t="105668" x="5365750" y="3732213"/>
          <p14:tracePt t="105684" x="5365750" y="3740150"/>
          <p14:tracePt t="105702" x="5365750" y="3756025"/>
          <p14:tracePt t="105708" x="5365750" y="3763963"/>
          <p14:tracePt t="105716" x="5373688" y="3771900"/>
          <p14:tracePt t="105724" x="5381625" y="3779838"/>
          <p14:tracePt t="105741" x="5389563" y="3795713"/>
          <p14:tracePt t="105756" x="5397500" y="3803650"/>
          <p14:tracePt t="105764" x="5413375" y="3811588"/>
          <p14:tracePt t="105772" x="5421313" y="3819525"/>
          <p14:tracePt t="105780" x="5429250" y="3819525"/>
          <p14:tracePt t="105788" x="5445125" y="3827463"/>
          <p14:tracePt t="105796" x="5453063" y="3835400"/>
          <p14:tracePt t="105804" x="5461000" y="3835400"/>
          <p14:tracePt t="105813" x="5468938" y="3835400"/>
          <p14:tracePt t="105819" x="5476875" y="3835400"/>
          <p14:tracePt t="105836" x="5484813" y="3835400"/>
          <p14:tracePt t="105844" x="5492750" y="3835400"/>
          <p14:tracePt t="105861" x="5500688" y="3835400"/>
          <p14:tracePt t="105868" x="5516563" y="3835400"/>
          <p14:tracePt t="105877" x="5524500" y="3835400"/>
          <p14:tracePt t="105896" x="5540375" y="3819525"/>
          <p14:tracePt t="105900" x="5548313" y="3811588"/>
          <p14:tracePt t="105908" x="5564188" y="3795713"/>
          <p14:tracePt t="105915" x="5572125" y="3787775"/>
          <p14:tracePt t="105924" x="5595938" y="3756025"/>
          <p14:tracePt t="105931" x="5603875" y="3748088"/>
          <p14:tracePt t="105939" x="5611813" y="3732213"/>
          <p14:tracePt t="105948" x="5619750" y="3716338"/>
          <p14:tracePt t="105957" x="5635625" y="3708400"/>
          <p14:tracePt t="105963" x="5643563" y="3692525"/>
          <p14:tracePt t="105972" x="5651500" y="3676650"/>
          <p14:tracePt t="105979" x="5659438" y="3660775"/>
          <p14:tracePt t="105989" x="5676900" y="3652838"/>
          <p14:tracePt t="105998" x="5684838" y="3629025"/>
          <p14:tracePt t="106006" x="5700713" y="3613150"/>
          <p14:tracePt t="106013" x="5708650" y="3595688"/>
          <p14:tracePt t="106020" x="5708650" y="3587750"/>
          <p14:tracePt t="106027" x="5716588" y="3579813"/>
          <p14:tracePt t="106044" x="5716588" y="3571875"/>
          <p14:tracePt t="106052" x="5716588" y="3563938"/>
          <p14:tracePt t="106068" x="5716588" y="3556000"/>
          <p14:tracePt t="106079" x="5724525" y="3556000"/>
          <p14:tracePt t="106092" x="5724525" y="3548063"/>
          <p14:tracePt t="106108" x="5732463" y="3532188"/>
          <p14:tracePt t="106124" x="5732463" y="3524250"/>
          <p14:tracePt t="106132" x="5732463" y="3508375"/>
          <p14:tracePt t="106140" x="5732463" y="3500438"/>
          <p14:tracePt t="106148" x="5732463" y="3492500"/>
          <p14:tracePt t="106156" x="5732463" y="3484563"/>
          <p14:tracePt t="106164" x="5732463" y="3476625"/>
          <p14:tracePt t="106179" x="5732463" y="3468688"/>
          <p14:tracePt t="106188" x="5724525" y="3468688"/>
          <p14:tracePt t="106252" x="5724525" y="3452813"/>
          <p14:tracePt t="106268" x="5724525" y="3444875"/>
          <p14:tracePt t="106276" x="5724525" y="3436938"/>
          <p14:tracePt t="106284" x="5724525" y="3429000"/>
          <p14:tracePt t="106292" x="5716588" y="3421063"/>
          <p14:tracePt t="106308" x="5716588" y="3413125"/>
          <p14:tracePt t="106451" x="5708650" y="3413125"/>
          <p14:tracePt t="106500" x="5708650" y="3421063"/>
          <p14:tracePt t="106524" x="5708650" y="3429000"/>
          <p14:tracePt t="106653" x="5700713" y="3429000"/>
          <p14:tracePt t="106659" x="5676900" y="3421063"/>
          <p14:tracePt t="106668" x="5659438" y="3405188"/>
          <p14:tracePt t="106676" x="5556250" y="3381375"/>
          <p14:tracePt t="106688" x="5492750" y="3373438"/>
          <p14:tracePt t="106692" x="5381625" y="3357563"/>
          <p14:tracePt t="106700" x="5197475" y="3333750"/>
          <p14:tracePt t="106708" x="4975225" y="3244850"/>
          <p14:tracePt t="106716" x="4664075" y="3197225"/>
          <p14:tracePt t="106724" x="4329113" y="3157538"/>
          <p14:tracePt t="106732" x="3954463" y="3125788"/>
          <p14:tracePt t="106740" x="3675063" y="3054350"/>
          <p14:tracePt t="106748" x="3435350" y="3046413"/>
          <p14:tracePt t="106757" x="3260725" y="2998788"/>
          <p14:tracePt t="106763" x="3189288" y="2990850"/>
          <p14:tracePt t="106773" x="3157538" y="2982913"/>
          <p14:tracePt t="106780" x="3165475" y="2982913"/>
          <p14:tracePt t="106820" x="3165475" y="2974975"/>
          <p14:tracePt t="106840" x="3157538" y="2974975"/>
          <p14:tracePt t="106843" x="3149600" y="2967038"/>
          <p14:tracePt t="106851" x="3133725" y="2967038"/>
          <p14:tracePt t="106860" x="3084513" y="2959100"/>
          <p14:tracePt t="106867" x="3076575" y="2951163"/>
          <p14:tracePt t="106876" x="3028950" y="2943225"/>
          <p14:tracePt t="106884" x="3005138" y="2927350"/>
          <p14:tracePt t="106891" x="2989263" y="2919413"/>
          <p14:tracePt t="106900" x="2973388" y="2901950"/>
          <p14:tracePt t="106907" x="2941638" y="2894013"/>
          <p14:tracePt t="106916" x="2933700" y="2862263"/>
          <p14:tracePt t="106924" x="2886075" y="2854325"/>
          <p14:tracePt t="106932" x="2878138" y="2838450"/>
          <p14:tracePt t="106940" x="2838450" y="2814638"/>
          <p14:tracePt t="106948" x="2822575" y="2798763"/>
          <p14:tracePt t="106956" x="2741613" y="2774950"/>
          <p14:tracePt t="106963" x="2725738" y="2767013"/>
          <p14:tracePt t="106972" x="2662238" y="2727325"/>
          <p14:tracePt t="106979" x="2606675" y="2711450"/>
          <p14:tracePt t="106992" x="2582863" y="2695575"/>
          <p14:tracePt t="106995" x="2566988" y="2687638"/>
          <p14:tracePt t="107004" x="2559050" y="2671763"/>
          <p14:tracePt t="107012" x="2535238" y="2640013"/>
          <p14:tracePt t="107025" x="2527300" y="2632075"/>
          <p14:tracePt t="107030" x="2527300" y="2624138"/>
          <p14:tracePt t="107036" x="2519363" y="2616200"/>
          <p14:tracePt t="107052" x="2519363" y="2608263"/>
          <p14:tracePt t="107060" x="2519363" y="2600325"/>
          <p14:tracePt t="107068" x="2519363" y="2592388"/>
          <p14:tracePt t="107084" x="2519363" y="2584450"/>
          <p14:tracePt t="107092" x="2519363" y="2576513"/>
          <p14:tracePt t="107108" x="2519363" y="2566988"/>
          <p14:tracePt t="107116" x="2519363" y="2559050"/>
          <p14:tracePt t="107123" x="2519363" y="2551113"/>
          <p14:tracePt t="107132" x="2519363" y="2543175"/>
          <p14:tracePt t="107140" x="2519363" y="2519363"/>
          <p14:tracePt t="107147" x="2511425" y="2519363"/>
          <p14:tracePt t="107156" x="2511425" y="2511425"/>
          <p14:tracePt t="107164" x="2511425" y="2503488"/>
          <p14:tracePt t="107228" x="2511425" y="2511425"/>
          <p14:tracePt t="107236" x="2511425" y="2527300"/>
          <p14:tracePt t="107244" x="2511425" y="2566988"/>
          <p14:tracePt t="107252" x="2511425" y="2655888"/>
          <p14:tracePt t="107260" x="2519363" y="2719388"/>
          <p14:tracePt t="107267" x="2527300" y="2767013"/>
          <p14:tracePt t="107275" x="2535238" y="2878138"/>
          <p14:tracePt t="107284" x="2535238" y="2943225"/>
          <p14:tracePt t="107292" x="2543175" y="3046413"/>
          <p14:tracePt t="107300" x="2543175" y="3101975"/>
          <p14:tracePt t="107308" x="2551113" y="3165475"/>
          <p14:tracePt t="107316" x="2559050" y="3189288"/>
          <p14:tracePt t="107323" x="2559050" y="3236913"/>
          <p14:tracePt t="107332" x="2559050" y="3252788"/>
          <p14:tracePt t="107339" x="2559050" y="3294063"/>
          <p14:tracePt t="107348" x="2559050" y="3302000"/>
          <p14:tracePt t="107361" x="2559050" y="3309938"/>
          <p14:tracePt t="107372" x="2559050" y="3317875"/>
          <p14:tracePt t="107429" x="2559050" y="3325813"/>
          <p14:tracePt t="107483" x="2551113" y="3317875"/>
          <p14:tracePt t="107491" x="2551113" y="3309938"/>
          <p14:tracePt t="107500" x="2551113" y="3302000"/>
          <p14:tracePt t="107508" x="2551113" y="3270250"/>
          <p14:tracePt t="107516" x="2551113" y="3252788"/>
          <p14:tracePt t="107523" x="2551113" y="3228975"/>
          <p14:tracePt t="107532" x="2551113" y="3173413"/>
          <p14:tracePt t="107539" x="2551113" y="3101975"/>
          <p14:tracePt t="107548" x="2551113" y="3046413"/>
          <p14:tracePt t="107556" x="2543175" y="3014663"/>
          <p14:tracePt t="107564" x="2535238" y="2901950"/>
          <p14:tracePt t="107572" x="2527300" y="2878138"/>
          <p14:tracePt t="107580" x="2527300" y="2814638"/>
          <p14:tracePt t="107589" x="2527300" y="2798763"/>
          <p14:tracePt t="107596" x="2519363" y="2774950"/>
          <p14:tracePt t="107603" x="2519363" y="2759075"/>
          <p14:tracePt t="107612" x="2519363" y="2751138"/>
          <p14:tracePt t="107621" x="2519363" y="2743200"/>
          <p14:tracePt t="108005" x="2543175" y="2767013"/>
          <p14:tracePt t="108013" x="2582863" y="2798763"/>
          <p14:tracePt t="108020" x="2630488" y="2822575"/>
          <p14:tracePt t="108028" x="2717800" y="2846388"/>
          <p14:tracePt t="108035" x="2846388" y="2919413"/>
          <p14:tracePt t="108044" x="3005138" y="2974975"/>
          <p14:tracePt t="108051" x="3236913" y="3094038"/>
          <p14:tracePt t="108060" x="3419475" y="3181350"/>
          <p14:tracePt t="108068" x="3659188" y="3244850"/>
          <p14:tracePt t="108075" x="3867150" y="3286125"/>
          <p14:tracePt t="108084" x="4041775" y="3333750"/>
          <p14:tracePt t="108092" x="4144963" y="3349625"/>
          <p14:tracePt t="108100" x="4360863" y="3381375"/>
          <p14:tracePt t="108107" x="4495800" y="3421063"/>
          <p14:tracePt t="108116" x="4576763" y="3436938"/>
          <p14:tracePt t="108123" x="4656138" y="3460750"/>
          <p14:tracePt t="108132" x="4695825" y="3476625"/>
          <p14:tracePt t="108140" x="4711700" y="3476625"/>
          <p14:tracePt t="108149" x="4735513" y="3476625"/>
          <p14:tracePt t="108156" x="4743450" y="3476625"/>
          <p14:tracePt t="108165" x="4751388" y="3476625"/>
          <p14:tracePt t="108180" x="4759325" y="3476625"/>
          <p14:tracePt t="108212" x="4767263" y="3460750"/>
          <p14:tracePt t="108220" x="4767263" y="3452813"/>
          <p14:tracePt t="108228" x="4775200" y="3444875"/>
          <p14:tracePt t="108236" x="4783138" y="3421063"/>
          <p14:tracePt t="108244" x="4791075" y="3405188"/>
          <p14:tracePt t="108251" x="4791075" y="3397250"/>
          <p14:tracePt t="108260" x="4806950" y="3349625"/>
          <p14:tracePt t="108267" x="4814888" y="3325813"/>
          <p14:tracePt t="108276" x="4814888" y="3317875"/>
          <p14:tracePt t="108284" x="4814888" y="3309938"/>
          <p14:tracePt t="108292" x="4814888" y="3294063"/>
          <p14:tracePt t="108300" x="4822825" y="3294063"/>
          <p14:tracePt t="108308" x="4830763" y="3286125"/>
          <p14:tracePt t="108316" x="4830763" y="3270250"/>
          <p14:tracePt t="108324" x="4838700" y="3262313"/>
          <p14:tracePt t="108332" x="4846638" y="3244850"/>
          <p14:tracePt t="108339" x="4854575" y="3236913"/>
          <p14:tracePt t="108349" x="4862513" y="3228975"/>
          <p14:tracePt t="108356" x="4862513" y="3213100"/>
          <p14:tracePt t="108365" x="4870450" y="3213100"/>
          <p14:tracePt t="108371" x="4878388" y="3205163"/>
          <p14:tracePt t="108380" x="4886325" y="3197225"/>
          <p14:tracePt t="108388" x="4894263" y="3189288"/>
          <p14:tracePt t="108396" x="4894263" y="3181350"/>
          <p14:tracePt t="108404" x="4902200" y="3173413"/>
          <p14:tracePt t="108412" x="4910138" y="3173413"/>
          <p14:tracePt t="108428" x="4910138" y="3165475"/>
          <p14:tracePt t="108436" x="4918075" y="3157538"/>
          <p14:tracePt t="108444" x="4918075" y="3149600"/>
          <p14:tracePt t="108452" x="4926013" y="3149600"/>
          <p14:tracePt t="108468" x="4933950" y="3141663"/>
          <p14:tracePt t="108475" x="4943475" y="3141663"/>
          <p14:tracePt t="108492" x="4951413" y="3141663"/>
          <p14:tracePt t="108500" x="4951413" y="3133725"/>
          <p14:tracePt t="108508" x="4959350" y="3133725"/>
          <p14:tracePt t="108515" x="4975225" y="3133725"/>
          <p14:tracePt t="108524" x="4983163" y="3133725"/>
          <p14:tracePt t="108532" x="4991100" y="3133725"/>
          <p14:tracePt t="108540" x="5006975" y="3125788"/>
          <p14:tracePt t="108549" x="5022850" y="3125788"/>
          <p14:tracePt t="108556" x="5030788" y="3125788"/>
          <p14:tracePt t="108565" x="5110163" y="3133725"/>
          <p14:tracePt t="108572" x="5141913" y="3141663"/>
          <p14:tracePt t="108580" x="5213350" y="3141663"/>
          <p14:tracePt t="108588" x="5334000" y="3157538"/>
          <p14:tracePt t="108596" x="5429250" y="3173413"/>
          <p14:tracePt t="108604" x="5476875" y="3189288"/>
          <p14:tracePt t="108612" x="5627688" y="3213100"/>
          <p14:tracePt t="108620" x="5659438" y="3221038"/>
          <p14:tracePt t="108628" x="5708650" y="3244850"/>
          <p14:tracePt t="108636" x="5764213" y="3252788"/>
          <p14:tracePt t="108644" x="5772150" y="3278188"/>
          <p14:tracePt t="108652" x="5780088" y="3278188"/>
          <p14:tracePt t="108660" x="5780088" y="3286125"/>
          <p14:tracePt t="108676" x="5780088" y="3302000"/>
          <p14:tracePt t="108684" x="5780088" y="3309938"/>
          <p14:tracePt t="108691" x="5780088" y="3317875"/>
          <p14:tracePt t="108700" x="5780088" y="3333750"/>
          <p14:tracePt t="108708" x="5780088" y="3341688"/>
          <p14:tracePt t="108723" x="5780088" y="3349625"/>
          <p14:tracePt t="108732" x="5780088" y="3357563"/>
          <p14:tracePt t="108756" x="5780088" y="3365500"/>
          <p14:tracePt t="108764" x="5772150" y="3365500"/>
          <p14:tracePt t="108772" x="5772150" y="3373438"/>
          <p14:tracePt t="108879" x="5772150" y="3365500"/>
          <p14:tracePt t="108886" x="5772150" y="3341688"/>
          <p14:tracePt t="108892" x="5772150" y="3333750"/>
          <p14:tracePt t="108900" x="5772150" y="3325813"/>
          <p14:tracePt t="108908" x="5772150" y="3302000"/>
          <p14:tracePt t="108916" x="5772150" y="3270250"/>
          <p14:tracePt t="108923" x="5772150" y="3262313"/>
          <p14:tracePt t="108932" x="5772150" y="3244850"/>
          <p14:tracePt t="108939" x="5772150" y="3236913"/>
          <p14:tracePt t="108948" x="5772150" y="3197225"/>
          <p14:tracePt t="108959" x="5772150" y="3189288"/>
          <p14:tracePt t="108965" x="5772150" y="3157538"/>
          <p14:tracePt t="108971" x="5772150" y="3078163"/>
          <p14:tracePt t="108979" x="5772150" y="3054350"/>
          <p14:tracePt t="108987" x="5780088" y="3022600"/>
          <p14:tracePt t="108995" x="5788025" y="2951163"/>
          <p14:tracePt t="109003" x="5795963" y="2894013"/>
          <p14:tracePt t="109011" x="5795963" y="2830513"/>
          <p14:tracePt t="109019" x="5803900" y="2759075"/>
          <p14:tracePt t="109028" x="5803900" y="2671763"/>
          <p14:tracePt t="109036" x="5811838" y="2640013"/>
          <p14:tracePt t="109044" x="5811838" y="2624138"/>
          <p14:tracePt t="109051" x="5811838" y="2600325"/>
          <p14:tracePt t="109060" x="5811838" y="2592388"/>
          <p14:tracePt t="109068" x="5811838" y="2584450"/>
          <p14:tracePt t="109270" x="5811838" y="2592388"/>
          <p14:tracePt t="109277" x="5811838" y="2616200"/>
          <p14:tracePt t="109284" x="5811838" y="2632075"/>
          <p14:tracePt t="109292" x="5811838" y="2647950"/>
          <p14:tracePt t="109300" x="5803900" y="2671763"/>
          <p14:tracePt t="109308" x="5795963" y="2687638"/>
          <p14:tracePt t="109316" x="5795963" y="2703513"/>
          <p14:tracePt t="109380" x="5803900" y="2711450"/>
          <p14:tracePt t="109388" x="5811838" y="2711450"/>
          <p14:tracePt t="109396" x="5819775" y="2711450"/>
          <p14:tracePt t="109404" x="5835650" y="2703513"/>
          <p14:tracePt t="109416" x="5851525" y="2695575"/>
          <p14:tracePt t="109420" x="5859463" y="2679700"/>
          <p14:tracePt t="109428" x="5883275" y="2671763"/>
          <p14:tracePt t="109436" x="5899150" y="2671763"/>
          <p14:tracePt t="109444" x="5907088" y="2663825"/>
          <p14:tracePt t="109452" x="5915025" y="2655888"/>
          <p14:tracePt t="109461" x="5922963" y="2647950"/>
          <p14:tracePt t="109524" x="5930900" y="2647950"/>
          <p14:tracePt t="109588" x="6002338" y="2655888"/>
          <p14:tracePt t="109596" x="6051550" y="2671763"/>
          <p14:tracePt t="109604" x="6138863" y="2687638"/>
          <p14:tracePt t="109612" x="6170613" y="2695575"/>
          <p14:tracePt t="109620" x="6281738" y="2719388"/>
          <p14:tracePt t="109628" x="6337300" y="2735263"/>
          <p14:tracePt t="109636" x="6369050" y="2751138"/>
          <p14:tracePt t="109645" x="6392863" y="2767013"/>
          <p14:tracePt t="109652" x="6418263" y="2790825"/>
          <p14:tracePt t="109660" x="6434138" y="2798763"/>
          <p14:tracePt t="109668" x="6450013" y="2814638"/>
          <p14:tracePt t="109676" x="6450013" y="2822575"/>
          <p14:tracePt t="109684" x="6465888" y="2822575"/>
          <p14:tracePt t="109789" x="6465888" y="2830513"/>
          <p14:tracePt t="109796" x="6450013" y="2830513"/>
          <p14:tracePt t="109805" x="6442075" y="2830513"/>
          <p14:tracePt t="109812" x="6434138" y="2830513"/>
          <p14:tracePt t="109820" x="6402388" y="2830513"/>
          <p14:tracePt t="109828" x="6392863" y="2830513"/>
          <p14:tracePt t="109836" x="6369050" y="2830513"/>
          <p14:tracePt t="109844" x="6361113" y="2830513"/>
          <p14:tracePt t="109851" x="6353175" y="2830513"/>
          <p14:tracePt t="109923" x="6345238" y="2814638"/>
          <p14:tracePt t="109931" x="6337300" y="2806700"/>
          <p14:tracePt t="109940" x="6321425" y="2782888"/>
          <p14:tracePt t="109948" x="6305550" y="2774950"/>
          <p14:tracePt t="109956" x="6281738" y="2751138"/>
          <p14:tracePt t="109964" x="6273800" y="2743200"/>
          <p14:tracePt t="109972" x="6265863" y="2735263"/>
          <p14:tracePt t="109988" x="6257925" y="2735263"/>
          <p14:tracePt t="110214" x="6242050" y="2743200"/>
          <p14:tracePt t="110221" x="6234113" y="2759075"/>
          <p14:tracePt t="110228" x="6218238" y="2759075"/>
          <p14:tracePt t="110236" x="6218238" y="2774950"/>
          <p14:tracePt t="110244" x="6202363" y="2782888"/>
          <p14:tracePt t="110252" x="6194425" y="2822575"/>
          <p14:tracePt t="110260" x="6178550" y="2854325"/>
          <p14:tracePt t="110267" x="6162675" y="2870200"/>
          <p14:tracePt t="110276" x="6162675" y="2878138"/>
          <p14:tracePt t="110284" x="6162675" y="2886075"/>
          <p14:tracePt t="110300" x="6154738" y="2894013"/>
          <p14:tracePt t="110332" x="6154738" y="2901950"/>
          <p14:tracePt t="110447" x="6162675" y="2901950"/>
          <p14:tracePt t="110565" x="6170613" y="2901950"/>
          <p14:tracePt t="110966" x="6170613" y="2909888"/>
          <p14:tracePt t="110972" x="6170613" y="2919413"/>
          <p14:tracePt t="110980" x="6170613" y="2943225"/>
          <p14:tracePt t="110988" x="6170613" y="2951163"/>
          <p14:tracePt t="110996" x="6170613" y="2967038"/>
          <p14:tracePt t="111004" x="6170613" y="2974975"/>
          <p14:tracePt t="111012" x="6170613" y="2982913"/>
          <p14:tracePt t="111020" x="6170613" y="2990850"/>
          <p14:tracePt t="111027" x="6162675" y="2990850"/>
          <p14:tracePt t="111036" x="6154738" y="3006725"/>
          <p14:tracePt t="111044" x="6146800" y="3006725"/>
          <p14:tracePt t="111052" x="6138863" y="3022600"/>
          <p14:tracePt t="111060" x="6122988" y="3030538"/>
          <p14:tracePt t="111067" x="6115050" y="3046413"/>
          <p14:tracePt t="111077" x="6099175" y="3046413"/>
          <p14:tracePt t="111083" x="6083300" y="3062288"/>
          <p14:tracePt t="111091" x="6075363" y="3070225"/>
          <p14:tracePt t="111100" x="6059488" y="3070225"/>
          <p14:tracePt t="111108" x="6043613" y="3078163"/>
          <p14:tracePt t="111115" x="6034088" y="3086100"/>
          <p14:tracePt t="111125" x="6018213" y="3086100"/>
          <p14:tracePt t="111131" x="6010275" y="3086100"/>
          <p14:tracePt t="111141" x="6002338" y="3094038"/>
          <p14:tracePt t="111147" x="5986463" y="3101975"/>
          <p14:tracePt t="111156" x="5970588" y="3101975"/>
          <p14:tracePt t="111165" x="5946775" y="3109913"/>
          <p14:tracePt t="111171" x="5930900" y="3109913"/>
          <p14:tracePt t="111180" x="5922963" y="3117850"/>
          <p14:tracePt t="111188" x="5907088" y="3117850"/>
          <p14:tracePt t="111196" x="5899150" y="3117850"/>
          <p14:tracePt t="111204" x="5891213" y="3117850"/>
          <p14:tracePt t="111212" x="5883275" y="3117850"/>
          <p14:tracePt t="111219" x="5875338" y="3117850"/>
          <p14:tracePt t="111227" x="5867400" y="3117850"/>
          <p14:tracePt t="111236" x="5859463" y="3125788"/>
          <p14:tracePt t="111243" x="5843588" y="3125788"/>
          <p14:tracePt t="111252" x="5835650" y="3125788"/>
          <p14:tracePt t="111260" x="5811838" y="3125788"/>
          <p14:tracePt t="111268" x="5795963" y="3125788"/>
          <p14:tracePt t="111276" x="5780088" y="3125788"/>
          <p14:tracePt t="111284" x="5756275" y="3125788"/>
          <p14:tracePt t="111292" x="5732463" y="3125788"/>
          <p14:tracePt t="111300" x="5716588" y="3125788"/>
          <p14:tracePt t="111308" x="5667375" y="3125788"/>
          <p14:tracePt t="111316" x="5651500" y="3125788"/>
          <p14:tracePt t="111324" x="5611813" y="3125788"/>
          <p14:tracePt t="111332" x="5556250" y="3125788"/>
          <p14:tracePt t="111341" x="5524500" y="3125788"/>
          <p14:tracePt t="111348" x="5484813" y="3125788"/>
          <p14:tracePt t="111356" x="5429250" y="3125788"/>
          <p14:tracePt t="111364" x="5397500" y="3125788"/>
          <p14:tracePt t="111372" x="5349875" y="3125788"/>
          <p14:tracePt t="111380" x="5268913" y="3125788"/>
          <p14:tracePt t="111387" x="5173663" y="3125788"/>
          <p14:tracePt t="111396" x="5126038" y="3117850"/>
          <p14:tracePt t="111404" x="5046663" y="3117850"/>
          <p14:tracePt t="111411" x="4975225" y="3109913"/>
          <p14:tracePt t="111420" x="4902200" y="3109913"/>
          <p14:tracePt t="111428" x="4846638" y="3101975"/>
          <p14:tracePt t="111436" x="4838700" y="3101975"/>
          <p14:tracePt t="111444" x="4830763" y="3101975"/>
          <p14:tracePt t="111548" x="4830763" y="3109913"/>
          <p14:tracePt t="111629" x="4822825" y="3109913"/>
          <p14:tracePt t="111636" x="4814888" y="3125788"/>
          <p14:tracePt t="111644" x="4806950" y="3141663"/>
          <p14:tracePt t="111652" x="4806950" y="3165475"/>
          <p14:tracePt t="111660" x="4791075" y="3221038"/>
          <p14:tracePt t="111668" x="4783138" y="3302000"/>
          <p14:tracePt t="111676" x="4775200" y="3357563"/>
          <p14:tracePt t="111688" x="4767263" y="3389313"/>
          <p14:tracePt t="111693" x="4767263" y="3405188"/>
          <p14:tracePt t="111699" x="4767263" y="3484563"/>
          <p14:tracePt t="111708" x="4767263" y="3492500"/>
          <p14:tracePt t="111716" x="4767263" y="3532188"/>
          <p14:tracePt t="111724" x="4767263" y="3540125"/>
          <p14:tracePt t="111731" x="4775200" y="3556000"/>
          <p14:tracePt t="111740" x="4775200" y="3563938"/>
          <p14:tracePt t="111748" x="4775200" y="3571875"/>
          <p14:tracePt t="111757" x="4783138" y="3571875"/>
          <p14:tracePt t="111764" x="4783138" y="3579813"/>
          <p14:tracePt t="111772" x="4791075" y="3579813"/>
          <p14:tracePt t="111780" x="4799013" y="3587750"/>
          <p14:tracePt t="111796" x="4806950" y="3595688"/>
          <p14:tracePt t="111803" x="4814888" y="3605213"/>
          <p14:tracePt t="111812" x="4822825" y="3613150"/>
          <p14:tracePt t="111820" x="4830763" y="3613150"/>
          <p14:tracePt t="111828" x="4838700" y="3621088"/>
          <p14:tracePt t="111840" x="4854575" y="3636963"/>
          <p14:tracePt t="111844" x="4870450" y="3644900"/>
          <p14:tracePt t="111852" x="4878388" y="3660775"/>
          <p14:tracePt t="111861" x="4894263" y="3660775"/>
          <p14:tracePt t="111878" x="4975225" y="3708400"/>
          <p14:tracePt t="111883" x="4999038" y="3716338"/>
          <p14:tracePt t="111892" x="5062538" y="3732213"/>
          <p14:tracePt t="111901" x="5078413" y="3748088"/>
          <p14:tracePt t="111908" x="5149850" y="3763963"/>
          <p14:tracePt t="111916" x="5189538" y="3795713"/>
          <p14:tracePt t="111924" x="5237163" y="3803650"/>
          <p14:tracePt t="111931" x="5260975" y="3819525"/>
          <p14:tracePt t="111940" x="5300663" y="3835400"/>
          <p14:tracePt t="111948" x="5318125" y="3843338"/>
          <p14:tracePt t="111957" x="5341938" y="3851275"/>
          <p14:tracePt t="111964" x="5357813" y="3867150"/>
          <p14:tracePt t="111972" x="5373688" y="3867150"/>
          <p14:tracePt t="111980" x="5381625" y="3867150"/>
          <p14:tracePt t="111992" x="5389563" y="3867150"/>
          <p14:tracePt t="111996" x="5405438" y="3875088"/>
          <p14:tracePt t="112004" x="5405438" y="3883025"/>
          <p14:tracePt t="112012" x="5413375" y="3883025"/>
          <p14:tracePt t="112023" x="5421313" y="3883025"/>
          <p14:tracePt t="112036" x="5429250" y="3883025"/>
          <p14:tracePt t="112043" x="5437188" y="3883025"/>
          <p14:tracePt t="112051" x="5445125" y="3883025"/>
          <p14:tracePt t="112059" x="5453063" y="3883025"/>
          <p14:tracePt t="112067" x="5461000" y="3883025"/>
          <p14:tracePt t="112075" x="5476875" y="3883025"/>
          <p14:tracePt t="112084" x="5492750" y="3883025"/>
          <p14:tracePt t="112092" x="5508625" y="3883025"/>
          <p14:tracePt t="112100" x="5540375" y="3883025"/>
          <p14:tracePt t="112107" x="5556250" y="3883025"/>
          <p14:tracePt t="112116" x="5572125" y="3875088"/>
          <p14:tracePt t="112124" x="5595938" y="3859213"/>
          <p14:tracePt t="112131" x="5635625" y="3827463"/>
          <p14:tracePt t="112144" x="5651500" y="3819525"/>
          <p14:tracePt t="112147" x="5667375" y="3803650"/>
          <p14:tracePt t="112155" x="5676900" y="3779838"/>
          <p14:tracePt t="112163" x="5692775" y="3763963"/>
          <p14:tracePt t="112171" x="5692775" y="3756025"/>
          <p14:tracePt t="112179" x="5700713" y="3732213"/>
          <p14:tracePt t="112187" x="5700713" y="3716338"/>
          <p14:tracePt t="112195" x="5708650" y="3700463"/>
          <p14:tracePt t="112203" x="5708650" y="3652838"/>
          <p14:tracePt t="112211" x="5708650" y="3636963"/>
          <p14:tracePt t="112219" x="5708650" y="3621088"/>
          <p14:tracePt t="112227" x="5708650" y="3595688"/>
          <p14:tracePt t="112235" x="5716588" y="3579813"/>
          <p14:tracePt t="112243" x="5716588" y="3563938"/>
          <p14:tracePt t="112251" x="5716588" y="3556000"/>
          <p14:tracePt t="112259" x="5716588" y="3548063"/>
          <p14:tracePt t="112267" x="5716588" y="3532188"/>
          <p14:tracePt t="112275" x="5716588" y="3524250"/>
          <p14:tracePt t="112283" x="5716588" y="3516313"/>
          <p14:tracePt t="112292" x="5708650" y="3508375"/>
          <p14:tracePt t="112299" x="5708650" y="3500438"/>
          <p14:tracePt t="112308" x="5700713" y="3484563"/>
          <p14:tracePt t="112315" x="5700713" y="3476625"/>
          <p14:tracePt t="112323" x="5700713" y="3460750"/>
          <p14:tracePt t="112331" x="5692775" y="3452813"/>
          <p14:tracePt t="112340" x="5692775" y="3436938"/>
          <p14:tracePt t="112347" x="5692775" y="3413125"/>
          <p14:tracePt t="112356" x="5684838" y="3405188"/>
          <p14:tracePt t="112364" x="5676900" y="3389313"/>
          <p14:tracePt t="112372" x="5676900" y="3381375"/>
          <p14:tracePt t="112380" x="5667375" y="3373438"/>
          <p14:tracePt t="112388" x="5659438" y="3357563"/>
          <p14:tracePt t="112396" x="5659438" y="3349625"/>
          <p14:tracePt t="112404" x="5651500" y="3333750"/>
          <p14:tracePt t="112412" x="5643563" y="3317875"/>
          <p14:tracePt t="112419" x="5643563" y="3309938"/>
          <p14:tracePt t="112428" x="5627688" y="3302000"/>
          <p14:tracePt t="112436" x="5627688" y="3294063"/>
          <p14:tracePt t="112444" x="5611813" y="3286125"/>
          <p14:tracePt t="112452" x="5603875" y="3270250"/>
          <p14:tracePt t="112459" x="5595938" y="3270250"/>
          <p14:tracePt t="112468" x="5580063" y="3262313"/>
          <p14:tracePt t="112476" x="5572125" y="3252788"/>
          <p14:tracePt t="112484" x="5564188" y="3252788"/>
          <p14:tracePt t="112492" x="5556250" y="3252788"/>
          <p14:tracePt t="112500" x="5548313" y="3244850"/>
          <p14:tracePt t="112507" x="5540375" y="3236913"/>
          <p14:tracePt t="112516" x="5532438" y="3228975"/>
          <p14:tracePt t="112523" x="5516563" y="3221038"/>
          <p14:tracePt t="112532" x="5508625" y="3221038"/>
          <p14:tracePt t="112540" x="5500688" y="3213100"/>
          <p14:tracePt t="112548" x="5476875" y="3197225"/>
          <p14:tracePt t="112556" x="5453063" y="3197225"/>
          <p14:tracePt t="112564" x="5421313" y="3181350"/>
          <p14:tracePt t="112572" x="5405438" y="3181350"/>
          <p14:tracePt t="112580" x="5357813" y="3173413"/>
          <p14:tracePt t="112588" x="5318125" y="3173413"/>
          <p14:tracePt t="112595" x="5276850" y="3173413"/>
          <p14:tracePt t="112604" x="5221288" y="3173413"/>
          <p14:tracePt t="112612" x="5205413" y="3173413"/>
          <p14:tracePt t="112620" x="5165725" y="3173413"/>
          <p14:tracePt t="112628" x="5141913" y="3173413"/>
          <p14:tracePt t="112636" x="5133975" y="3173413"/>
          <p14:tracePt t="112644" x="5118100" y="3173413"/>
          <p14:tracePt t="112652" x="5094288" y="3173413"/>
          <p14:tracePt t="112660" x="5070475" y="3173413"/>
          <p14:tracePt t="112668" x="5062538" y="3173413"/>
          <p14:tracePt t="112675" x="5054600" y="3173413"/>
          <p14:tracePt t="112684" x="5038725" y="3173413"/>
          <p14:tracePt t="112692" x="5030788" y="3181350"/>
          <p14:tracePt t="112700" x="5022850" y="3189288"/>
          <p14:tracePt t="112708" x="5014913" y="3197225"/>
          <p14:tracePt t="112716" x="4999038" y="3205163"/>
          <p14:tracePt t="112723" x="4975225" y="3213100"/>
          <p14:tracePt t="112731" x="4959350" y="3221038"/>
          <p14:tracePt t="112740" x="4951413" y="3228975"/>
          <p14:tracePt t="112747" x="4943475" y="3244850"/>
          <p14:tracePt t="112757" x="4926013" y="3252788"/>
          <p14:tracePt t="112763" x="4918075" y="3270250"/>
          <p14:tracePt t="112773" x="4902200" y="3278188"/>
          <p14:tracePt t="112781" x="4902200" y="3286125"/>
          <p14:tracePt t="112796" x="4894263" y="3294063"/>
          <p14:tracePt t="112804" x="4894263" y="3302000"/>
          <p14:tracePt t="112812" x="4894263" y="3309938"/>
          <p14:tracePt t="112820" x="4886325" y="3309938"/>
          <p14:tracePt t="112828" x="4878388" y="3317875"/>
          <p14:tracePt t="112836" x="4878388" y="3325813"/>
          <p14:tracePt t="112844" x="4870450" y="3333750"/>
          <p14:tracePt t="112852" x="4870450" y="3349625"/>
          <p14:tracePt t="112860" x="4870450" y="3365500"/>
          <p14:tracePt t="112868" x="4862513" y="3389313"/>
          <p14:tracePt t="112876" x="4862513" y="3397250"/>
          <p14:tracePt t="112884" x="4862513" y="3413125"/>
          <p14:tracePt t="112892" x="4862513" y="3429000"/>
          <p14:tracePt t="112900" x="4862513" y="3476625"/>
          <p14:tracePt t="112908" x="4862513" y="3492500"/>
          <p14:tracePt t="112916" x="4862513" y="3508375"/>
          <p14:tracePt t="112924" x="4862513" y="3540125"/>
          <p14:tracePt t="112932" x="4862513" y="3548063"/>
          <p14:tracePt t="112941" x="4862513" y="3556000"/>
          <p14:tracePt t="112948" x="4862513" y="3571875"/>
          <p14:tracePt t="112958" x="4870450" y="3579813"/>
          <p14:tracePt t="112973" x="4886325" y="3595688"/>
          <p14:tracePt t="112988" x="4894263" y="3613150"/>
          <p14:tracePt t="112995" x="4910138" y="3613150"/>
          <p14:tracePt t="113004" x="4918075" y="3621088"/>
          <p14:tracePt t="113013" x="4933950" y="3629025"/>
          <p14:tracePt t="113020" x="4951413" y="3629025"/>
          <p14:tracePt t="113027" x="4959350" y="3636963"/>
          <p14:tracePt t="113035" x="4967288" y="3644900"/>
          <p14:tracePt t="113043" x="4975225" y="3644900"/>
          <p14:tracePt t="113052" x="4991100" y="3652838"/>
          <p14:tracePt t="113059" x="4999038" y="3660775"/>
          <p14:tracePt t="113075" x="5014913" y="3660775"/>
          <p14:tracePt t="113084" x="5014913" y="3676650"/>
          <p14:tracePt t="113091" x="5030788" y="3676650"/>
          <p14:tracePt t="113099" x="5038725" y="3692525"/>
          <p14:tracePt t="113108" x="5062538" y="3700463"/>
          <p14:tracePt t="113116" x="5070475" y="3716338"/>
          <p14:tracePt t="113125" x="5078413" y="3716338"/>
          <p14:tracePt t="113132" x="5110163" y="3724275"/>
          <p14:tracePt t="113140" x="5126038" y="3740150"/>
          <p14:tracePt t="113148" x="5165725" y="3748088"/>
          <p14:tracePt t="113156" x="5189538" y="3748088"/>
          <p14:tracePt t="113163" x="5221288" y="3756025"/>
          <p14:tracePt t="113172" x="5245100" y="3763963"/>
          <p14:tracePt t="113180" x="5268913" y="3771900"/>
          <p14:tracePt t="113188" x="5334000" y="3795713"/>
          <p14:tracePt t="113196" x="5341938" y="3803650"/>
          <p14:tracePt t="113204" x="5397500" y="3811588"/>
          <p14:tracePt t="113212" x="5413375" y="3811588"/>
          <p14:tracePt t="113220" x="5429250" y="3819525"/>
          <p14:tracePt t="113228" x="5437188" y="3819525"/>
          <p14:tracePt t="113236" x="5461000" y="3819525"/>
          <p14:tracePt t="113244" x="5476875" y="3819525"/>
          <p14:tracePt t="113252" x="5500688" y="3819525"/>
          <p14:tracePt t="113259" x="5516563" y="3819525"/>
          <p14:tracePt t="113267" x="5556250" y="3819525"/>
          <p14:tracePt t="113275" x="5580063" y="3819525"/>
          <p14:tracePt t="113284" x="5635625" y="3811588"/>
          <p14:tracePt t="113292" x="5716588" y="3795713"/>
          <p14:tracePt t="113300" x="5740400" y="3787775"/>
          <p14:tracePt t="113308" x="5756275" y="3763963"/>
          <p14:tracePt t="113316" x="5772150" y="3748088"/>
          <p14:tracePt t="113325" x="5819775" y="3724275"/>
          <p14:tracePt t="113332" x="5835650" y="3716338"/>
          <p14:tracePt t="113340" x="5851525" y="3700463"/>
          <p14:tracePt t="113348" x="5875338" y="3684588"/>
          <p14:tracePt t="113357" x="5883275" y="3629025"/>
          <p14:tracePt t="113364" x="5883275" y="3613150"/>
          <p14:tracePt t="113373" x="5899150" y="3605213"/>
          <p14:tracePt t="113380" x="5899150" y="3571875"/>
          <p14:tracePt t="113389" x="5907088" y="3540125"/>
          <p14:tracePt t="113396" x="5907088" y="3500438"/>
          <p14:tracePt t="113404" x="5907088" y="3476625"/>
          <p14:tracePt t="113412" x="5915025" y="3444875"/>
          <p14:tracePt t="113420" x="5915025" y="3397250"/>
          <p14:tracePt t="113428" x="5915025" y="3341688"/>
          <p14:tracePt t="113436" x="5915025" y="3309938"/>
          <p14:tracePt t="113444" x="5915025" y="3270250"/>
          <p14:tracePt t="113453" x="5915025" y="3213100"/>
          <p14:tracePt t="113460" x="5907088" y="3181350"/>
          <p14:tracePt t="113468" x="5899150" y="3157538"/>
          <p14:tracePt t="113475" x="5883275" y="3086100"/>
          <p14:tracePt t="113484" x="5859463" y="3046413"/>
          <p14:tracePt t="113492" x="5843588" y="2998788"/>
          <p14:tracePt t="113513" x="5803900" y="2959100"/>
          <p14:tracePt t="113517" x="5795963" y="2943225"/>
          <p14:tracePt t="113524" x="5780088" y="2935288"/>
          <p14:tracePt t="113532" x="5764213" y="2927350"/>
          <p14:tracePt t="113540" x="5764213" y="2919413"/>
          <p14:tracePt t="113548" x="5748338" y="2919413"/>
          <p14:tracePt t="113556" x="5748338" y="2909888"/>
          <p14:tracePt t="113563" x="5740400" y="2909888"/>
          <p14:tracePt t="113573" x="5732463" y="2909888"/>
          <p14:tracePt t="113589" x="5724525" y="2901950"/>
          <p14:tracePt t="113596" x="5716588" y="2901950"/>
          <p14:tracePt t="113604" x="5708650" y="2894013"/>
          <p14:tracePt t="113611" x="5692775" y="2894013"/>
          <p14:tracePt t="113620" x="5667375" y="2894013"/>
          <p14:tracePt t="113628" x="5643563" y="2894013"/>
          <p14:tracePt t="113635" x="5603875" y="2894013"/>
          <p14:tracePt t="113644" x="5556250" y="2894013"/>
          <p14:tracePt t="113656" x="5492750" y="2894013"/>
          <p14:tracePt t="113660" x="5413375" y="2894013"/>
          <p14:tracePt t="113667" x="5334000" y="2894013"/>
          <p14:tracePt t="113676" x="5268913" y="2894013"/>
          <p14:tracePt t="113684" x="5245100" y="2894013"/>
          <p14:tracePt t="113692" x="5197475" y="2894013"/>
          <p14:tracePt t="113700" x="5181600" y="2894013"/>
          <p14:tracePt t="113708" x="5165725" y="2894013"/>
          <p14:tracePt t="113716" x="5141913" y="2894013"/>
          <p14:tracePt t="113724" x="5133975" y="2894013"/>
          <p14:tracePt t="113732" x="5118100" y="2909888"/>
          <p14:tracePt t="113741" x="5110163" y="2909888"/>
          <p14:tracePt t="113748" x="5094288" y="2919413"/>
          <p14:tracePt t="113756" x="5078413" y="2935288"/>
          <p14:tracePt t="113763" x="5030788" y="2943225"/>
          <p14:tracePt t="113772" x="5006975" y="2974975"/>
          <p14:tracePt t="113779" x="4991100" y="2982913"/>
          <p14:tracePt t="113789" x="4983163" y="2998788"/>
          <p14:tracePt t="113796" x="4959350" y="3006725"/>
          <p14:tracePt t="113809" x="4959350" y="3014663"/>
          <p14:tracePt t="113811" x="4943475" y="3030538"/>
          <p14:tracePt t="113829" x="4943475" y="3038475"/>
          <p14:tracePt t="113836" x="4933950" y="3046413"/>
          <p14:tracePt t="113852" x="4926013" y="3054350"/>
          <p14:tracePt t="113860" x="4926013" y="3070225"/>
          <p14:tracePt t="113868" x="4910138" y="3078163"/>
          <p14:tracePt t="113875" x="4910138" y="3094038"/>
          <p14:tracePt t="113894" x="4910138" y="3157538"/>
          <p14:tracePt t="113900" x="4910138" y="3189288"/>
          <p14:tracePt t="113908" x="4910138" y="3236913"/>
          <p14:tracePt t="113916" x="4910138" y="3262313"/>
          <p14:tracePt t="113924" x="4910138" y="3294063"/>
          <p14:tracePt t="113932" x="4918075" y="3309938"/>
          <p14:tracePt t="113939" x="4926013" y="3325813"/>
          <p14:tracePt t="113948" x="4933950" y="3333750"/>
          <p14:tracePt t="113960" x="4943475" y="3341688"/>
          <p14:tracePt t="113963" x="4951413" y="3349625"/>
          <p14:tracePt t="113972" x="4951413" y="3357563"/>
          <p14:tracePt t="113980" x="4959350" y="3357563"/>
          <p14:tracePt t="113988" x="4959350" y="3365500"/>
          <p14:tracePt t="114012" x="4959350" y="3373438"/>
          <p14:tracePt t="114019" x="4959350" y="3381375"/>
          <p14:tracePt t="114028" x="4967288" y="3381375"/>
          <p14:tracePt t="114036" x="4967288" y="3389313"/>
          <p14:tracePt t="114044" x="4967288" y="3397250"/>
          <p14:tracePt t="114052" x="4983163" y="3405188"/>
          <p14:tracePt t="114060" x="4983163" y="3421063"/>
          <p14:tracePt t="114068" x="4991100" y="3429000"/>
          <p14:tracePt t="114076" x="4999038" y="3444875"/>
          <p14:tracePt t="114084" x="5006975" y="3484563"/>
          <p14:tracePt t="114091" x="5006975" y="3492500"/>
          <p14:tracePt t="114100" x="5014913" y="3508375"/>
          <p14:tracePt t="114108" x="5014913" y="3524250"/>
          <p14:tracePt t="114116" x="5030788" y="3548063"/>
          <p14:tracePt t="114124" x="5030788" y="3556000"/>
          <p14:tracePt t="114132" x="5038725" y="3571875"/>
          <p14:tracePt t="114141" x="5038725" y="3579813"/>
          <p14:tracePt t="114148" x="5046663" y="3587750"/>
          <p14:tracePt t="114156" x="5046663" y="3595688"/>
          <p14:tracePt t="114273" x="5054600" y="3595688"/>
          <p14:tracePt t="114604" x="5070475" y="3563938"/>
          <p14:tracePt t="114611" x="5078413" y="3524250"/>
          <p14:tracePt t="114620" x="5078413" y="3468688"/>
          <p14:tracePt t="114628" x="5078413" y="3436938"/>
          <p14:tracePt t="114752" x="5078413" y="3429000"/>
          <p14:tracePt t="114760" x="5078413" y="3365500"/>
          <p14:tracePt t="114765" x="5078413" y="3357563"/>
          <p14:tracePt t="114773" x="5078413" y="3349625"/>
          <p14:tracePt t="114780" x="5078413" y="3333750"/>
          <p14:tracePt t="114820" x="5078413" y="3317875"/>
          <p14:tracePt t="114879" x="5070475" y="3317875"/>
          <p14:tracePt t="114887" x="5070475" y="3325813"/>
          <p14:tracePt t="114899" x="5070475" y="3333750"/>
          <p14:tracePt t="114916" x="5062538" y="3349625"/>
          <p14:tracePt t="114932" x="5054600" y="3397250"/>
          <p14:tracePt t="114940" x="5054600" y="3405188"/>
          <p14:tracePt t="114947" x="5046663" y="3421063"/>
          <p14:tracePt t="114956" x="5046663" y="3468688"/>
          <p14:tracePt t="114963" x="5038725" y="3532188"/>
          <p14:tracePt t="114971" x="5030788" y="3613150"/>
          <p14:tracePt t="114980" x="5006975" y="3700463"/>
          <p14:tracePt t="114988" x="4999038" y="3795713"/>
          <p14:tracePt t="114996" x="4991100" y="3898900"/>
          <p14:tracePt t="115004" x="4983163" y="4051300"/>
          <p14:tracePt t="115013" x="4967288" y="4170363"/>
          <p14:tracePt t="115019" x="4967288" y="4298950"/>
          <p14:tracePt t="115027" x="4967288" y="4457700"/>
          <p14:tracePt t="115036" x="4967288" y="4568825"/>
          <p14:tracePt t="115045" x="4967288" y="4697413"/>
          <p14:tracePt t="115052" x="4967288" y="4816475"/>
          <p14:tracePt t="115061" x="4975225" y="4848225"/>
          <p14:tracePt t="115068" x="4975225" y="4895850"/>
          <p14:tracePt t="115075" x="4975225" y="4943475"/>
          <p14:tracePt t="115084" x="4975225" y="4967288"/>
          <p14:tracePt t="115092" x="4975225" y="5008563"/>
          <p14:tracePt t="115100" x="4975225" y="5032375"/>
          <p14:tracePt t="115110" x="4975225" y="5040313"/>
          <p14:tracePt t="115116" x="4975225" y="5056188"/>
          <p14:tracePt t="115124" x="4975225" y="5064125"/>
          <p14:tracePt t="115131" x="4975225" y="5080000"/>
          <p14:tracePt t="115139" x="4975225" y="5087938"/>
          <p14:tracePt t="115156" x="4975225" y="5095875"/>
          <p14:tracePt t="115163" x="4983163" y="5103813"/>
          <p14:tracePt t="115172" x="4983163" y="5111750"/>
          <p14:tracePt t="115188" x="4991100" y="5119688"/>
          <p14:tracePt t="115203" x="4999038" y="5119688"/>
          <p14:tracePt t="115212" x="5006975" y="5119688"/>
          <p14:tracePt t="115219" x="5014913" y="5119688"/>
          <p14:tracePt t="115228" x="5038725" y="5119688"/>
          <p14:tracePt t="115236" x="5062538" y="5119688"/>
          <p14:tracePt t="115244" x="5070475" y="5119688"/>
          <p14:tracePt t="115252" x="5078413" y="5119688"/>
          <p14:tracePt t="115261" x="5102225" y="5119688"/>
          <p14:tracePt t="115268" x="5205413" y="5056188"/>
          <p14:tracePt t="115275" x="5229225" y="5032375"/>
          <p14:tracePt t="115284" x="5253038" y="5016500"/>
          <p14:tracePt t="115292" x="5268913" y="5000625"/>
          <p14:tracePt t="115301" x="5318125" y="4967288"/>
          <p14:tracePt t="115308" x="5334000" y="4919663"/>
          <p14:tracePt t="115316" x="5341938" y="4895850"/>
          <p14:tracePt t="115324" x="5357813" y="4824413"/>
          <p14:tracePt t="115332" x="5373688" y="4784725"/>
          <p14:tracePt t="115340" x="5381625" y="4729163"/>
          <p14:tracePt t="115348" x="5389563" y="4665663"/>
          <p14:tracePt t="115356" x="5405438" y="4584700"/>
          <p14:tracePt t="115364" x="5429250" y="4465638"/>
          <p14:tracePt t="115372" x="5429250" y="4370388"/>
          <p14:tracePt t="115379" x="5437188" y="4298950"/>
          <p14:tracePt t="115388" x="5445125" y="4210050"/>
          <p14:tracePt t="115396" x="5445125" y="4114800"/>
          <p14:tracePt t="115403" x="5445125" y="4043363"/>
          <p14:tracePt t="115412" x="5453063" y="3956050"/>
          <p14:tracePt t="115420" x="5461000" y="3890963"/>
          <p14:tracePt t="115427" x="5461000" y="3843338"/>
          <p14:tracePt t="115435" x="5461000" y="3795713"/>
          <p14:tracePt t="115444" x="5461000" y="3771900"/>
          <p14:tracePt t="115451" x="5461000" y="3732213"/>
          <p14:tracePt t="115461" x="5461000" y="3684588"/>
          <p14:tracePt t="115468" x="5461000" y="3668713"/>
          <p14:tracePt t="115476" x="5468938" y="3652838"/>
          <p14:tracePt t="115484" x="5468938" y="3644900"/>
          <p14:tracePt t="115492" x="5468938" y="3636963"/>
          <p14:tracePt t="115500" x="5468938" y="3629025"/>
          <p14:tracePt t="115508" x="5468938" y="3621088"/>
          <p14:tracePt t="115524" x="5468938" y="3613150"/>
          <p14:tracePt t="115605" x="5468938" y="3605213"/>
          <p14:tracePt t="115644" x="5453063" y="3605213"/>
          <p14:tracePt t="115652" x="5445125" y="3613150"/>
          <p14:tracePt t="115660" x="5429250" y="3621088"/>
          <p14:tracePt t="115668" x="5389563" y="3629025"/>
          <p14:tracePt t="115676" x="5300663" y="3636963"/>
          <p14:tracePt t="115684" x="5260975" y="3644900"/>
          <p14:tracePt t="115692" x="5189538" y="3660775"/>
          <p14:tracePt t="115700" x="5133975" y="3668713"/>
          <p14:tracePt t="115708" x="5094288" y="3692525"/>
          <p14:tracePt t="115716" x="5078413" y="3708400"/>
          <p14:tracePt t="115724" x="5054600" y="3716338"/>
          <p14:tracePt t="115732" x="5046663" y="3724275"/>
          <p14:tracePt t="115740" x="5030788" y="3740150"/>
          <p14:tracePt t="115747" x="5022850" y="3756025"/>
          <p14:tracePt t="115756" x="5014913" y="3771900"/>
          <p14:tracePt t="115764" x="4999038" y="3803650"/>
          <p14:tracePt t="115777" x="4983163" y="3875088"/>
          <p14:tracePt t="115780" x="4975225" y="3906838"/>
          <p14:tracePt t="115788" x="4951413" y="3971925"/>
          <p14:tracePt t="115796" x="4943475" y="3987800"/>
          <p14:tracePt t="115804" x="4933950" y="4011613"/>
          <p14:tracePt t="115812" x="4933950" y="4027488"/>
          <p14:tracePt t="115820" x="4926013" y="4051300"/>
          <p14:tracePt t="115827" x="4926013" y="4059238"/>
          <p14:tracePt t="115838" x="4926013" y="4075113"/>
          <p14:tracePt t="115846" x="4926013" y="4083050"/>
          <p14:tracePt t="115852" x="4926013" y="4106863"/>
          <p14:tracePt t="115861" x="4926013" y="4122738"/>
          <p14:tracePt t="115869" x="4926013" y="4130675"/>
          <p14:tracePt t="115880" x="4926013" y="4138613"/>
          <p14:tracePt t="115884" x="4926013" y="4146550"/>
          <p14:tracePt t="115900" x="4926013" y="4154488"/>
          <p14:tracePt t="115908" x="4926013" y="4162425"/>
          <p14:tracePt t="115916" x="4926013" y="4170363"/>
          <p14:tracePt t="115927" x="4926013" y="4178300"/>
          <p14:tracePt t="115932" x="4933950" y="4194175"/>
          <p14:tracePt t="115940" x="4933950" y="4202113"/>
          <p14:tracePt t="115948" x="4943475" y="4225925"/>
          <p14:tracePt t="115955" x="4951413" y="4241800"/>
          <p14:tracePt t="115964" x="4983163" y="4257675"/>
          <p14:tracePt t="115972" x="4991100" y="4273550"/>
          <p14:tracePt t="115979" x="5006975" y="4291013"/>
          <p14:tracePt t="115988" x="5014913" y="4298950"/>
          <p14:tracePt t="115996" x="5030788" y="4314825"/>
          <p14:tracePt t="116004" x="5046663" y="4322763"/>
          <p14:tracePt t="116012" x="5046663" y="4330700"/>
          <p14:tracePt t="116019" x="5070475" y="4354513"/>
          <p14:tracePt t="116029" x="5078413" y="4370388"/>
          <p14:tracePt t="116035" x="5094288" y="4370388"/>
          <p14:tracePt t="116044" x="5102225" y="4386263"/>
          <p14:tracePt t="116052" x="5110163" y="4386263"/>
          <p14:tracePt t="116061" x="5126038" y="4394200"/>
          <p14:tracePt t="116068" x="5133975" y="4402138"/>
          <p14:tracePt t="116079" x="5149850" y="4402138"/>
          <p14:tracePt t="116084" x="5173663" y="4410075"/>
          <p14:tracePt t="116093" x="5189538" y="4410075"/>
          <p14:tracePt t="116100" x="5205413" y="4410075"/>
          <p14:tracePt t="116113" x="5229225" y="4410075"/>
          <p14:tracePt t="116116" x="5237163" y="4410075"/>
          <p14:tracePt t="116124" x="5253038" y="4410075"/>
          <p14:tracePt t="116132" x="5276850" y="4410075"/>
          <p14:tracePt t="116140" x="5292725" y="4410075"/>
          <p14:tracePt t="116148" x="5318125" y="4410075"/>
          <p14:tracePt t="116156" x="5365750" y="4410075"/>
          <p14:tracePt t="116164" x="5381625" y="4402138"/>
          <p14:tracePt t="116172" x="5389563" y="4394200"/>
          <p14:tracePt t="116179" x="5437188" y="4386263"/>
          <p14:tracePt t="116188" x="5453063" y="4354513"/>
          <p14:tracePt t="116195" x="5468938" y="4346575"/>
          <p14:tracePt t="116204" x="5476875" y="4338638"/>
          <p14:tracePt t="116212" x="5484813" y="4322763"/>
          <p14:tracePt t="116219" x="5484813" y="4314825"/>
          <p14:tracePt t="116228" x="5492750" y="4306888"/>
          <p14:tracePt t="116236" x="5492750" y="4273550"/>
          <p14:tracePt t="116244" x="5500688" y="4265613"/>
          <p14:tracePt t="116252" x="5508625" y="4265613"/>
          <p14:tracePt t="116260" x="5508625" y="4249738"/>
          <p14:tracePt t="116267" x="5508625" y="4241800"/>
          <p14:tracePt t="116277" x="5508625" y="4233863"/>
          <p14:tracePt t="116283" x="5508625" y="4225925"/>
          <p14:tracePt t="116291" x="5508625" y="4210050"/>
          <p14:tracePt t="116300" x="5508625" y="4202113"/>
          <p14:tracePt t="116308" x="5508625" y="4194175"/>
          <p14:tracePt t="116315" x="5508625" y="4170363"/>
          <p14:tracePt t="116324" x="5508625" y="4154488"/>
          <p14:tracePt t="116332" x="5508625" y="4130675"/>
          <p14:tracePt t="116340" x="5508625" y="4122738"/>
          <p14:tracePt t="116348" x="5508625" y="4106863"/>
          <p14:tracePt t="116356" x="5508625" y="4083050"/>
          <p14:tracePt t="116364" x="5508625" y="4059238"/>
          <p14:tracePt t="116372" x="5508625" y="4043363"/>
          <p14:tracePt t="116379" x="5500688" y="4035425"/>
          <p14:tracePt t="116388" x="5492750" y="4019550"/>
          <p14:tracePt t="116396" x="5484813" y="4003675"/>
          <p14:tracePt t="116404" x="5484813" y="3995738"/>
          <p14:tracePt t="116412" x="5476875" y="3987800"/>
          <p14:tracePt t="116419" x="5468938" y="3979863"/>
          <p14:tracePt t="116428" x="5461000" y="3979863"/>
          <p14:tracePt t="116484" x="5453063" y="3979863"/>
          <p14:tracePt t="116492" x="5445125" y="3979863"/>
          <p14:tracePt t="116500" x="5437188" y="3979863"/>
          <p14:tracePt t="116508" x="5421313" y="3979863"/>
          <p14:tracePt t="116516" x="5405438" y="3979863"/>
          <p14:tracePt t="116524" x="5397500" y="3979863"/>
          <p14:tracePt t="116532" x="5389563" y="3979863"/>
          <p14:tracePt t="116540" x="5381625" y="3979863"/>
          <p14:tracePt t="116548" x="5365750" y="3979863"/>
          <p14:tracePt t="116556" x="5357813" y="3979863"/>
          <p14:tracePt t="116564" x="5349875" y="3979863"/>
          <p14:tracePt t="116571" x="5341938" y="3979863"/>
          <p14:tracePt t="116588" x="5326063" y="3979863"/>
          <p14:tracePt t="116604" x="5318125" y="3979863"/>
          <p14:tracePt t="116620" x="5326063" y="3979863"/>
          <p14:tracePt t="116636" x="5318125" y="3979863"/>
          <p14:tracePt t="116644" x="5310188" y="3987800"/>
          <p14:tracePt t="116652" x="5300663" y="3995738"/>
          <p14:tracePt t="116660" x="5292725" y="4003675"/>
          <p14:tracePt t="116668" x="5276850" y="4011613"/>
          <p14:tracePt t="116676" x="5268913" y="4019550"/>
          <p14:tracePt t="116684" x="5260975" y="4035425"/>
          <p14:tracePt t="116697" x="5253038" y="4051300"/>
          <p14:tracePt t="116701" x="5253038" y="4067175"/>
          <p14:tracePt t="116708" x="5245100" y="4090988"/>
          <p14:tracePt t="116716" x="5245100" y="4106863"/>
          <p14:tracePt t="116724" x="5245100" y="4146550"/>
          <p14:tracePt t="116732" x="5245100" y="4233863"/>
          <p14:tracePt t="116740" x="5245100" y="4241800"/>
          <p14:tracePt t="116748" x="5245100" y="4291013"/>
          <p14:tracePt t="116756" x="5253038" y="4314825"/>
          <p14:tracePt t="116764" x="5253038" y="4330700"/>
          <p14:tracePt t="116772" x="5260975" y="4338638"/>
          <p14:tracePt t="116780" x="5268913" y="4354513"/>
          <p14:tracePt t="116788" x="5276850" y="4362450"/>
          <p14:tracePt t="116796" x="5300663" y="4370388"/>
          <p14:tracePt t="116804" x="5310188" y="4370388"/>
          <p14:tracePt t="116811" x="5334000" y="4378325"/>
          <p14:tracePt t="116819" x="5341938" y="4378325"/>
          <p14:tracePt t="116828" x="5397500" y="4378325"/>
          <p14:tracePt t="116835" x="5445125" y="4378325"/>
          <p14:tracePt t="116844" x="5524500" y="4378325"/>
          <p14:tracePt t="116852" x="5564188" y="4378325"/>
          <p14:tracePt t="116859" x="5635625" y="4362450"/>
          <p14:tracePt t="116868" x="5692775" y="4354513"/>
          <p14:tracePt t="116876" x="5732463" y="4298950"/>
          <p14:tracePt t="116895" x="5764213" y="4265613"/>
          <p14:tracePt t="116899" x="5772150" y="4241800"/>
          <p14:tracePt t="116908" x="5780088" y="4225925"/>
          <p14:tracePt t="116916" x="5780088" y="4210050"/>
          <p14:tracePt t="116924" x="5780088" y="4194175"/>
          <p14:tracePt t="116932" x="5780088" y="4178300"/>
          <p14:tracePt t="116948" x="5780088" y="4162425"/>
          <p14:tracePt t="116964" x="5780088" y="4154488"/>
          <p14:tracePt t="117068" x="5772150" y="4154488"/>
          <p14:tracePt t="117076" x="5764213" y="4146550"/>
          <p14:tracePt t="117092" x="5756275" y="4146550"/>
          <p14:tracePt t="117099" x="5748338" y="4146550"/>
          <p14:tracePt t="117108" x="5732463" y="4146550"/>
          <p14:tracePt t="117116" x="5708650" y="4138613"/>
          <p14:tracePt t="117124" x="5667375" y="4130675"/>
          <p14:tracePt t="117132" x="5564188" y="4122738"/>
          <p14:tracePt t="117139" x="5508625" y="4114800"/>
          <p14:tracePt t="117148" x="5476875" y="4106863"/>
          <p14:tracePt t="117155" x="5461000" y="4106863"/>
          <p14:tracePt t="117163" x="5381625" y="4098925"/>
          <p14:tracePt t="117171" x="5365750" y="4098925"/>
          <p14:tracePt t="117179" x="5349875" y="4083050"/>
          <p14:tracePt t="117187" x="5341938" y="4083050"/>
          <p14:tracePt t="117204" x="5334000" y="4083050"/>
          <p14:tracePt t="117300" x="5326063" y="4083050"/>
          <p14:tracePt t="117308" x="5318125" y="4090988"/>
          <p14:tracePt t="117316" x="5318125" y="4106863"/>
          <p14:tracePt t="117324" x="5300663" y="4130675"/>
          <p14:tracePt t="117332" x="5292725" y="4138613"/>
          <p14:tracePt t="117340" x="5276850" y="4162425"/>
          <p14:tracePt t="117348" x="5268913" y="4186238"/>
          <p14:tracePt t="117356" x="5260975" y="4202113"/>
          <p14:tracePt t="117364" x="5253038" y="4217988"/>
          <p14:tracePt t="117372" x="5245100" y="4265613"/>
          <p14:tracePt t="117380" x="5245100" y="4291013"/>
          <p14:tracePt t="117388" x="5237163" y="4330700"/>
          <p14:tracePt t="117396" x="5237163" y="4338638"/>
          <p14:tracePt t="117404" x="5237163" y="4370388"/>
          <p14:tracePt t="117412" x="5237163" y="4386263"/>
          <p14:tracePt t="117420" x="5237163" y="4402138"/>
          <p14:tracePt t="117428" x="5237163" y="4418013"/>
          <p14:tracePt t="117436" x="5245100" y="4418013"/>
          <p14:tracePt t="117444" x="5253038" y="4433888"/>
          <p14:tracePt t="117451" x="5260975" y="4433888"/>
          <p14:tracePt t="117460" x="5276850" y="4433888"/>
          <p14:tracePt t="117468" x="5292725" y="4441825"/>
          <p14:tracePt t="117477" x="5310188" y="4441825"/>
          <p14:tracePt t="117484" x="5318125" y="4441825"/>
          <p14:tracePt t="117492" x="5349875" y="4441825"/>
          <p14:tracePt t="117500" x="5357813" y="4441825"/>
          <p14:tracePt t="117508" x="5381625" y="4433888"/>
          <p14:tracePt t="117516" x="5397500" y="4425950"/>
          <p14:tracePt t="117524" x="5413375" y="4418013"/>
          <p14:tracePt t="117532" x="5421313" y="4402138"/>
          <p14:tracePt t="117540" x="5429250" y="4394200"/>
          <p14:tracePt t="117548" x="5437188" y="4386263"/>
          <p14:tracePt t="117556" x="5437188" y="4378325"/>
          <p14:tracePt t="117564" x="5437188" y="4370388"/>
          <p14:tracePt t="117591" x="5445125" y="4362450"/>
          <p14:tracePt t="117660" x="5437188" y="4362450"/>
          <p14:tracePt t="117668" x="5429250" y="4362450"/>
          <p14:tracePt t="117675" x="5413375" y="4354513"/>
          <p14:tracePt t="117684" x="5389563" y="4354513"/>
          <p14:tracePt t="117692" x="5373688" y="4354513"/>
          <p14:tracePt t="117700" x="5357813" y="4354513"/>
          <p14:tracePt t="117709" x="5349875" y="4354513"/>
          <p14:tracePt t="117716" x="5341938" y="4354513"/>
          <p14:tracePt t="117837" x="5349875" y="4354513"/>
          <p14:tracePt t="117854" x="5357813" y="4354513"/>
          <p14:tracePt t="117860" x="5365750" y="4346575"/>
          <p14:tracePt t="117868" x="5373688" y="4346575"/>
          <p14:tracePt t="117956" x="5373688" y="4338638"/>
          <p14:tracePt t="118100" x="5381625" y="4338638"/>
          <p14:tracePt t="118124" x="5381625" y="4330700"/>
          <p14:tracePt t="118132" x="5381625" y="4322763"/>
          <p14:tracePt t="118139" x="5381625" y="4314825"/>
          <p14:tracePt t="118147" x="5381625" y="4306888"/>
          <p14:tracePt t="118164" x="5381625" y="4291013"/>
          <p14:tracePt t="118172" x="5381625" y="4281488"/>
          <p14:tracePt t="118181" x="5381625" y="4273550"/>
          <p14:tracePt t="118188" x="5381625" y="4265613"/>
          <p14:tracePt t="118204" x="5381625" y="4257675"/>
          <p14:tracePt t="118220" x="5381625" y="4249738"/>
          <p14:tracePt t="118228" x="5381625" y="4241800"/>
          <p14:tracePt t="118252" x="5389563" y="4233863"/>
          <p14:tracePt t="118259" x="5389563" y="4225925"/>
          <p14:tracePt t="118268" x="5389563" y="4217988"/>
          <p14:tracePt t="118275" x="5389563" y="4210050"/>
          <p14:tracePt t="118283" x="5389563" y="4202113"/>
          <p14:tracePt t="118292" x="5389563" y="4194175"/>
          <p14:tracePt t="118300" x="5389563" y="4178300"/>
          <p14:tracePt t="118308" x="5389563" y="4154488"/>
          <p14:tracePt t="118316" x="5389563" y="4146550"/>
          <p14:tracePt t="118323" x="5389563" y="4130675"/>
          <p14:tracePt t="118332" x="5389563" y="4114800"/>
          <p14:tracePt t="118340" x="5397500" y="4011613"/>
          <p14:tracePt t="118352" x="5397500" y="3995738"/>
          <p14:tracePt t="118356" x="5397500" y="3948113"/>
          <p14:tracePt t="118365" x="5397500" y="3930650"/>
          <p14:tracePt t="118372" x="5397500" y="3898900"/>
          <p14:tracePt t="118381" x="5413375" y="3875088"/>
          <p14:tracePt t="118388" x="5413375" y="3803650"/>
          <p14:tracePt t="118396" x="5413375" y="3771900"/>
          <p14:tracePt t="118404" x="5413375" y="3756025"/>
          <p14:tracePt t="118413" x="5405438" y="3748088"/>
          <p14:tracePt t="118543" x="5397500" y="3748088"/>
          <p14:tracePt t="118548" x="5389563" y="3748088"/>
          <p14:tracePt t="118556" x="5357813" y="3748088"/>
          <p14:tracePt t="118563" x="5341938" y="3748088"/>
          <p14:tracePt t="118572" x="5284788" y="3763963"/>
          <p14:tracePt t="118581" x="5268913" y="3763963"/>
          <p14:tracePt t="118588" x="5253038" y="3763963"/>
          <p14:tracePt t="118597" x="5245100" y="3763963"/>
          <p14:tracePt t="118604" x="5237163" y="3756025"/>
          <p14:tracePt t="118611" x="5229225" y="3756025"/>
          <p14:tracePt t="118628" x="5221288" y="3748088"/>
          <p14:tracePt t="118644" x="5213350" y="3748088"/>
          <p14:tracePt t="118660" x="5205413" y="3740150"/>
          <p14:tracePt t="118668" x="5197475" y="3740150"/>
          <p14:tracePt t="118675" x="5197475" y="3724275"/>
          <p14:tracePt t="118684" x="5189538" y="3724275"/>
          <p14:tracePt t="118691" x="5189538" y="3716338"/>
          <p14:tracePt t="118708" x="5181600" y="3716338"/>
          <p14:tracePt t="118715" x="5181600" y="3708400"/>
          <p14:tracePt t="118723" x="5181600" y="3700463"/>
          <p14:tracePt t="118732" x="5181600" y="3692525"/>
          <p14:tracePt t="118747" x="5181600" y="3676650"/>
          <p14:tracePt t="118763" x="5181600" y="3668713"/>
          <p14:tracePt t="118771" x="5181600" y="3660775"/>
          <p14:tracePt t="118788" x="5189538" y="3652838"/>
          <p14:tracePt t="118796" x="5189538" y="3644900"/>
          <p14:tracePt t="118820" x="5189538" y="3636963"/>
          <p14:tracePt t="118828" x="5197475" y="3636963"/>
          <p14:tracePt t="118844" x="5205413" y="3636963"/>
          <p14:tracePt t="118868" x="5213350" y="3629025"/>
          <p14:tracePt t="118881" x="5221288" y="3629025"/>
          <p14:tracePt t="118883" x="5237163" y="3629025"/>
          <p14:tracePt t="118892" x="5245100" y="3629025"/>
          <p14:tracePt t="118900" x="5260975" y="3629025"/>
          <p14:tracePt t="118907" x="5276850" y="3629025"/>
          <p14:tracePt t="118916" x="5292725" y="3621088"/>
          <p14:tracePt t="118923" x="5341938" y="3621088"/>
          <p14:tracePt t="118932" x="5373688" y="3621088"/>
          <p14:tracePt t="118940" x="5421313" y="3621088"/>
          <p14:tracePt t="118948" x="5508625" y="3621088"/>
          <p14:tracePt t="118956" x="5603875" y="3629025"/>
          <p14:tracePt t="118965" x="5708650" y="3629025"/>
          <p14:tracePt t="118972" x="5788025" y="3629025"/>
          <p14:tracePt t="118981" x="5851525" y="3629025"/>
          <p14:tracePt t="118988" x="5986463" y="3644900"/>
          <p14:tracePt t="118997" x="6107113" y="3652838"/>
          <p14:tracePt t="119003" x="6202363" y="3652838"/>
          <p14:tracePt t="119013" x="6273800" y="3652838"/>
          <p14:tracePt t="119021" x="6361113" y="3652838"/>
          <p14:tracePt t="119028" x="6426200" y="3652838"/>
          <p14:tracePt t="119036" x="6497638" y="3652838"/>
          <p14:tracePt t="119044" x="6584950" y="3652838"/>
          <p14:tracePt t="119052" x="6616700" y="3652838"/>
          <p14:tracePt t="119060" x="6688138" y="3652838"/>
          <p14:tracePt t="119068" x="6777038" y="3636963"/>
          <p14:tracePt t="119075" x="6808788" y="3629025"/>
          <p14:tracePt t="119083" x="6856413" y="3621088"/>
          <p14:tracePt t="119091" x="6880225" y="3613150"/>
          <p14:tracePt t="119099" x="6888163" y="3605213"/>
          <p14:tracePt t="119108" x="6904038" y="3605213"/>
          <p14:tracePt t="119116" x="6904038" y="3595688"/>
          <p14:tracePt t="119123" x="6919913" y="3587750"/>
          <p14:tracePt t="119132" x="6927850" y="3587750"/>
          <p14:tracePt t="119140" x="6935788" y="3587750"/>
          <p14:tracePt t="119148" x="6943725" y="3579813"/>
          <p14:tracePt t="119155" x="6943725" y="3571875"/>
          <p14:tracePt t="119164" x="6959600" y="3571875"/>
          <p14:tracePt t="119172" x="6959600" y="3563938"/>
          <p14:tracePt t="119180" x="6967538" y="3563938"/>
          <p14:tracePt t="119188" x="6975475" y="3563938"/>
          <p14:tracePt t="119196" x="6983413" y="3563938"/>
          <p14:tracePt t="119204" x="6991350" y="3563938"/>
          <p14:tracePt t="119213" x="6999288" y="3563938"/>
          <p14:tracePt t="119219" x="7015163" y="3556000"/>
          <p14:tracePt t="119228" x="7031038" y="3556000"/>
          <p14:tracePt t="119236" x="7086600" y="3556000"/>
          <p14:tracePt t="119244" x="7102475" y="3556000"/>
          <p14:tracePt t="119252" x="7167563" y="3556000"/>
          <p14:tracePt t="119261" x="7223125" y="3556000"/>
          <p14:tracePt t="119268" x="7286625" y="3548063"/>
          <p14:tracePt t="119275" x="7326313" y="3548063"/>
          <p14:tracePt t="119283" x="7381875" y="3540125"/>
          <p14:tracePt t="119292" x="7397750" y="3524250"/>
          <p14:tracePt t="119300" x="7413625" y="3524250"/>
          <p14:tracePt t="119308" x="7421563" y="3524250"/>
          <p14:tracePt t="119315" x="7429500" y="3516313"/>
          <p14:tracePt t="119388" x="7429500" y="3508375"/>
          <p14:tracePt t="119396" x="7421563" y="3500438"/>
          <p14:tracePt t="119404" x="7405688" y="3492500"/>
          <p14:tracePt t="119413" x="7350125" y="3484563"/>
          <p14:tracePt t="119420" x="7318375" y="3468688"/>
          <p14:tracePt t="119429" x="7302500" y="3468688"/>
          <p14:tracePt t="119436" x="7254875" y="3460750"/>
          <p14:tracePt t="119444" x="7215188" y="3452813"/>
          <p14:tracePt t="119453" x="7110413" y="3452813"/>
          <p14:tracePt t="119466" x="7023100" y="3444875"/>
          <p14:tracePt t="119469" x="6927850" y="3444875"/>
          <p14:tracePt t="119476" x="6856413" y="3444875"/>
          <p14:tracePt t="119484" x="6648450" y="3444875"/>
          <p14:tracePt t="119492" x="6529388" y="3436938"/>
          <p14:tracePt t="119499" x="6402388" y="3429000"/>
          <p14:tracePt t="119508" x="6194425" y="3436938"/>
          <p14:tracePt t="119516" x="6107113" y="3436938"/>
          <p14:tracePt t="119523" x="5994400" y="3436938"/>
          <p14:tracePt t="119532" x="5883275" y="3436938"/>
          <p14:tracePt t="119539" x="5788025" y="3436938"/>
          <p14:tracePt t="119548" x="5716588" y="3436938"/>
          <p14:tracePt t="119556" x="5595938" y="3436938"/>
          <p14:tracePt t="119564" x="5500688" y="3436938"/>
          <p14:tracePt t="119572" x="5429250" y="3436938"/>
          <p14:tracePt t="119580" x="5341938" y="3436938"/>
          <p14:tracePt t="119588" x="5276850" y="3436938"/>
          <p14:tracePt t="119597" x="5173663" y="3444875"/>
          <p14:tracePt t="119604" x="5118100" y="3460750"/>
          <p14:tracePt t="119613" x="5054600" y="3468688"/>
          <p14:tracePt t="119620" x="5006975" y="3492500"/>
          <p14:tracePt t="119629" x="4991100" y="3492500"/>
          <p14:tracePt t="119636" x="4983163" y="3508375"/>
          <p14:tracePt t="119644" x="4967288" y="3516313"/>
          <p14:tracePt t="119652" x="4951413" y="3524250"/>
          <p14:tracePt t="119660" x="4943475" y="3532188"/>
          <p14:tracePt t="119668" x="4933950" y="3532188"/>
          <p14:tracePt t="119676" x="4918075" y="3532188"/>
          <p14:tracePt t="119684" x="4910138" y="3532188"/>
          <p14:tracePt t="119691" x="4910138" y="3540125"/>
          <p14:tracePt t="119764" x="4943475" y="3540125"/>
          <p14:tracePt t="119772" x="4967288" y="3540125"/>
          <p14:tracePt t="119779" x="5014913" y="3540125"/>
          <p14:tracePt t="119787" x="5078413" y="3540125"/>
          <p14:tracePt t="119796" x="5149850" y="3540125"/>
          <p14:tracePt t="119804" x="5292725" y="3540125"/>
          <p14:tracePt t="119813" x="5413375" y="3540125"/>
          <p14:tracePt t="119820" x="5603875" y="3540125"/>
          <p14:tracePt t="119829" x="5883275" y="3540125"/>
          <p14:tracePt t="119836" x="6083300" y="3540125"/>
          <p14:tracePt t="119844" x="6297613" y="3540125"/>
          <p14:tracePt t="119852" x="6497638" y="3532188"/>
          <p14:tracePt t="119864" x="6648450" y="3532188"/>
          <p14:tracePt t="119867" x="6792913" y="3516313"/>
          <p14:tracePt t="119882" x="6943725" y="3508375"/>
          <p14:tracePt t="119883" x="7007225" y="3508375"/>
          <p14:tracePt t="119892" x="7054850" y="3508375"/>
          <p14:tracePt t="119901" x="7062788" y="3500438"/>
          <p14:tracePt t="119908" x="7070725" y="3500438"/>
          <p14:tracePt t="119980" x="7054850" y="3500438"/>
          <p14:tracePt t="119988" x="7038975" y="3500438"/>
          <p14:tracePt t="119996" x="6951663" y="3500438"/>
          <p14:tracePt t="120004" x="6864350" y="3500438"/>
          <p14:tracePt t="120016" x="6751638" y="3500438"/>
          <p14:tracePt t="120020" x="6616700" y="3500438"/>
          <p14:tracePt t="120029" x="6465888" y="3500438"/>
          <p14:tracePt t="120036" x="6313488" y="3500438"/>
          <p14:tracePt t="120044" x="6186488" y="3500438"/>
          <p14:tracePt t="120052" x="5986463" y="3500438"/>
          <p14:tracePt t="120060" x="5835650" y="3500438"/>
          <p14:tracePt t="120068" x="5700713" y="3500438"/>
          <p14:tracePt t="120076" x="5619750" y="3500438"/>
          <p14:tracePt t="120084" x="5588000" y="3500438"/>
          <p14:tracePt t="120091" x="5540375" y="3500438"/>
          <p14:tracePt t="120099" x="5532438" y="3500438"/>
          <p14:tracePt t="120107" x="5524500" y="3500438"/>
          <p14:tracePt t="120207" x="5516563" y="3500438"/>
          <p14:tracePt t="120213" x="5508625" y="3500438"/>
          <p14:tracePt t="120220" x="5500688" y="3500438"/>
          <p14:tracePt t="120228" x="5500688" y="3508375"/>
          <p14:tracePt t="120236" x="5492750" y="3508375"/>
          <p14:tracePt t="120245" x="5484813" y="3508375"/>
          <p14:tracePt t="120252" x="5484813" y="3516313"/>
          <p14:tracePt t="120260" x="5476875" y="3516313"/>
          <p14:tracePt t="120268" x="5468938" y="3516313"/>
          <p14:tracePt t="120276" x="5461000" y="3516313"/>
          <p14:tracePt t="120284" x="5453063" y="3516313"/>
          <p14:tracePt t="120291" x="5437188" y="3516313"/>
          <p14:tracePt t="120299" x="5413375" y="3516313"/>
          <p14:tracePt t="120307" x="5381625" y="3516313"/>
          <p14:tracePt t="120320" x="5300663" y="3516313"/>
          <p14:tracePt t="120323" x="5221288" y="3516313"/>
          <p14:tracePt t="120331" x="5157788" y="3516313"/>
          <p14:tracePt t="120340" x="5110163" y="3516313"/>
          <p14:tracePt t="120347" x="5030788" y="3516313"/>
          <p14:tracePt t="120355" x="5014913" y="3516313"/>
          <p14:tracePt t="120364" x="5006975" y="3516313"/>
          <p14:tracePt t="120372" x="4999038" y="3516313"/>
          <p14:tracePt t="120508" x="5006975" y="3516313"/>
          <p14:tracePt t="120516" x="5014913" y="3516313"/>
          <p14:tracePt t="120524" x="5030788" y="3508375"/>
          <p14:tracePt t="120531" x="5046663" y="3500438"/>
          <p14:tracePt t="120540" x="5070475" y="3492500"/>
          <p14:tracePt t="120549" x="5133975" y="3484563"/>
          <p14:tracePt t="120558" x="5173663" y="3484563"/>
          <p14:tracePt t="120564" x="5326063" y="3484563"/>
          <p14:tracePt t="120572" x="5421313" y="3484563"/>
          <p14:tracePt t="120581" x="5548313" y="3484563"/>
          <p14:tracePt t="120588" x="5659438" y="3484563"/>
          <p14:tracePt t="120595" x="5756275" y="3484563"/>
          <p14:tracePt t="120604" x="5859463" y="3484563"/>
          <p14:tracePt t="120612" x="5946775" y="3484563"/>
          <p14:tracePt t="120622" x="6010275" y="3476625"/>
          <p14:tracePt t="120630" x="6091238" y="3468688"/>
          <p14:tracePt t="120636" x="6115050" y="3468688"/>
          <p14:tracePt t="120644" x="6122988" y="3460750"/>
          <p14:tracePt t="120651" x="6138863" y="3452813"/>
          <p14:tracePt t="120660" x="6154738" y="3452813"/>
          <p14:tracePt t="120668" x="6162675" y="3452813"/>
          <p14:tracePt t="120676" x="6170613" y="3444875"/>
          <p14:tracePt t="120683" x="6186488" y="3444875"/>
          <p14:tracePt t="120692" x="6194425" y="3444875"/>
          <p14:tracePt t="120700" x="6202363" y="3444875"/>
          <p14:tracePt t="120708" x="6210300" y="3444875"/>
          <p14:tracePt t="120716" x="6218238" y="3444875"/>
          <p14:tracePt t="120723" x="6226175" y="3444875"/>
          <p14:tracePt t="120731" x="6234113" y="3444875"/>
          <p14:tracePt t="120740" x="6242050" y="3444875"/>
          <p14:tracePt t="120747" x="6249988" y="3444875"/>
          <p14:tracePt t="120756" x="6265863" y="3436938"/>
          <p14:tracePt t="120764" x="6273800" y="3436938"/>
          <p14:tracePt t="120772" x="6281738" y="3436938"/>
          <p14:tracePt t="120781" x="6297613" y="3436938"/>
          <p14:tracePt t="120860" x="6273800" y="3436938"/>
          <p14:tracePt t="120868" x="6257925" y="3436938"/>
          <p14:tracePt t="120876" x="6154738" y="3436938"/>
          <p14:tracePt t="120884" x="6091238" y="3436938"/>
          <p14:tracePt t="120892" x="5930900" y="3436938"/>
          <p14:tracePt t="120900" x="5692775" y="3421063"/>
          <p14:tracePt t="120908" x="5532438" y="3421063"/>
          <p14:tracePt t="120915" x="5429250" y="3421063"/>
          <p14:tracePt t="120924" x="5253038" y="3421063"/>
          <p14:tracePt t="120932" x="5189538" y="3421063"/>
          <p14:tracePt t="120940" x="5118100" y="3421063"/>
          <p14:tracePt t="120947" x="5030788" y="3421063"/>
          <p14:tracePt t="120956" x="5014913" y="3421063"/>
          <p14:tracePt t="120963" x="5006975" y="3421063"/>
          <p14:tracePt t="120972" x="4999038" y="3421063"/>
          <p14:tracePt t="120988" x="4991100" y="3421063"/>
          <p14:tracePt t="121011" x="4983163" y="3429000"/>
          <p14:tracePt t="121027" x="4975225" y="3429000"/>
          <p14:tracePt t="121036" x="4967288" y="3436938"/>
          <p14:tracePt t="121045" x="4951413" y="3444875"/>
          <p14:tracePt t="121052" x="4933950" y="3452813"/>
          <p14:tracePt t="121061" x="4910138" y="3460750"/>
          <p14:tracePt t="121068" x="4902200" y="3468688"/>
          <p14:tracePt t="121076" x="4894263" y="3476625"/>
          <p14:tracePt t="121084" x="4886325" y="3484563"/>
          <p14:tracePt t="121092" x="4886325" y="3492500"/>
          <p14:tracePt t="121156" x="4894263" y="3492500"/>
          <p14:tracePt t="121164" x="4918075" y="3492500"/>
          <p14:tracePt t="121172" x="4991100" y="3492500"/>
          <p14:tracePt t="121180" x="5086350" y="3492500"/>
          <p14:tracePt t="121188" x="5213350" y="3492500"/>
          <p14:tracePt t="121195" x="5500688" y="3492500"/>
          <p14:tracePt t="121204" x="5780088" y="3492500"/>
          <p14:tracePt t="121211" x="6043613" y="3492500"/>
          <p14:tracePt t="121220" x="6361113" y="3492500"/>
          <p14:tracePt t="121228" x="6600825" y="3492500"/>
          <p14:tracePt t="121235" x="6824663" y="3476625"/>
          <p14:tracePt t="121244" x="6991350" y="3452813"/>
          <p14:tracePt t="121251" x="7102475" y="3444875"/>
          <p14:tracePt t="121259" x="7183438" y="3436938"/>
          <p14:tracePt t="121267" x="7239000" y="3429000"/>
          <p14:tracePt t="121275" x="7246938" y="3429000"/>
          <p14:tracePt t="121283" x="7254875" y="3429000"/>
          <p14:tracePt t="121364" x="7246938" y="3429000"/>
          <p14:tracePt t="121372" x="7231063" y="3429000"/>
          <p14:tracePt t="121380" x="7175500" y="3429000"/>
          <p14:tracePt t="121388" x="7078663" y="3436938"/>
          <p14:tracePt t="121396" x="7007225" y="3444875"/>
          <p14:tracePt t="121404" x="6856413" y="3468688"/>
          <p14:tracePt t="121411" x="6735763" y="3476625"/>
          <p14:tracePt t="121420" x="6600825" y="3500438"/>
          <p14:tracePt t="121428" x="6434138" y="3540125"/>
          <p14:tracePt t="121436" x="6313488" y="3548063"/>
          <p14:tracePt t="121444" x="6210300" y="3556000"/>
          <p14:tracePt t="121452" x="6091238" y="3556000"/>
          <p14:tracePt t="121461" x="6059488" y="3556000"/>
          <p14:tracePt t="121468" x="5986463" y="3556000"/>
          <p14:tracePt t="121476" x="5970588" y="3556000"/>
          <p14:tracePt t="121484" x="5962650" y="3556000"/>
          <p14:tracePt t="121492" x="5946775" y="3556000"/>
          <p14:tracePt t="121500" x="5922963" y="3556000"/>
          <p14:tracePt t="121507" x="5907088" y="3563938"/>
          <p14:tracePt t="121516" x="5899150" y="3563938"/>
          <p14:tracePt t="121523" x="5883275" y="3563938"/>
          <p14:tracePt t="121531" x="5875338" y="3563938"/>
          <p14:tracePt t="121539" x="5867400" y="3563938"/>
          <p14:tracePt t="121548" x="5843588" y="3563938"/>
          <p14:tracePt t="121556" x="5827713" y="3563938"/>
          <p14:tracePt t="121563" x="5788025" y="3563938"/>
          <p14:tracePt t="121572" x="5764213" y="3571875"/>
          <p14:tracePt t="121580" x="5748338" y="3571875"/>
          <p14:tracePt t="121588" x="5708650" y="3571875"/>
          <p14:tracePt t="121596" x="5619750" y="3579813"/>
          <p14:tracePt t="121604" x="5603875" y="3579813"/>
          <p14:tracePt t="121612" x="5540375" y="3579813"/>
          <p14:tracePt t="121620" x="5421313" y="3579813"/>
          <p14:tracePt t="121628" x="5326063" y="3587750"/>
          <p14:tracePt t="121636" x="5253038" y="3595688"/>
          <p14:tracePt t="121644" x="5197475" y="3595688"/>
          <p14:tracePt t="121652" x="5165725" y="3605213"/>
          <p14:tracePt t="121661" x="5149850" y="3605213"/>
          <p14:tracePt t="121668" x="5141913" y="3605213"/>
          <p14:tracePt t="121788" x="5165725" y="3605213"/>
          <p14:tracePt t="121796" x="5173663" y="3595688"/>
          <p14:tracePt t="121805" x="5181600" y="3595688"/>
          <p14:tracePt t="121812" x="5189538" y="3579813"/>
          <p14:tracePt t="121820" x="5197475" y="3579813"/>
          <p14:tracePt t="121832" x="5197475" y="3571875"/>
          <p14:tracePt t="121836" x="5205413" y="3571875"/>
          <p14:tracePt t="121845" x="5213350" y="3563938"/>
          <p14:tracePt t="121852" x="5229225" y="3563938"/>
          <p14:tracePt t="121860" x="5237163" y="3563938"/>
          <p14:tracePt t="121867" x="5253038" y="3556000"/>
          <p14:tracePt t="121877" x="5276850" y="3556000"/>
          <p14:tracePt t="121883" x="5310188" y="3548063"/>
          <p14:tracePt t="121892" x="5326063" y="3548063"/>
          <p14:tracePt t="121900" x="5429250" y="3540125"/>
          <p14:tracePt t="121908" x="5492750" y="3540125"/>
          <p14:tracePt t="121915" x="5684838" y="3540125"/>
          <p14:tracePt t="121923" x="5835650" y="3540125"/>
          <p14:tracePt t="121932" x="5994400" y="3532188"/>
          <p14:tracePt t="121940" x="6099175" y="3532188"/>
          <p14:tracePt t="121948" x="6218238" y="3532188"/>
          <p14:tracePt t="121956" x="6313488" y="3524250"/>
          <p14:tracePt t="121964" x="6384925" y="3524250"/>
          <p14:tracePt t="121971" x="6473825" y="3524250"/>
          <p14:tracePt t="121983" x="6505575" y="3524250"/>
          <p14:tracePt t="121988" x="6577013" y="3524250"/>
          <p14:tracePt t="121996" x="6632575" y="3524250"/>
          <p14:tracePt t="122004" x="6696075" y="3524250"/>
          <p14:tracePt t="122012" x="6743700" y="3524250"/>
          <p14:tracePt t="122020" x="6792913" y="3524250"/>
          <p14:tracePt t="122027" x="6808788" y="3524250"/>
          <p14:tracePt t="122036" x="6816725" y="3524250"/>
          <p14:tracePt t="122046" x="6824663" y="3524250"/>
          <p14:tracePt t="122136" x="6816725" y="3524250"/>
          <p14:tracePt t="122148" x="6808788" y="3524250"/>
          <p14:tracePt t="122156" x="6800850" y="3524250"/>
          <p14:tracePt t="122172" x="6792913" y="3524250"/>
          <p14:tracePt t="122188" x="6784975" y="3524250"/>
          <p14:tracePt t="122331" x="6792913" y="3524250"/>
          <p14:tracePt t="122339" x="6800850" y="3524250"/>
          <p14:tracePt t="122347" x="6824663" y="3524250"/>
          <p14:tracePt t="122356" x="6832600" y="3524250"/>
          <p14:tracePt t="122364" x="6880225" y="3524250"/>
          <p14:tracePt t="122373" x="6896100" y="3524250"/>
          <p14:tracePt t="122380" x="6991350" y="3524250"/>
          <p14:tracePt t="122388" x="7070725" y="3524250"/>
          <p14:tracePt t="122396" x="7191375" y="3524250"/>
          <p14:tracePt t="122404" x="7262813" y="3524250"/>
          <p14:tracePt t="122412" x="7502525" y="3524250"/>
          <p14:tracePt t="122420" x="7621588" y="3524250"/>
          <p14:tracePt t="122428" x="7780338" y="3524250"/>
          <p14:tracePt t="122439" x="7932738" y="3524250"/>
          <p14:tracePt t="122443" x="8091488" y="3516313"/>
          <p14:tracePt t="122452" x="8194675" y="3516313"/>
          <p14:tracePt t="122460" x="8251825" y="3508375"/>
          <p14:tracePt t="122468" x="8315325" y="3508375"/>
          <p14:tracePt t="122477" x="8323263" y="3508375"/>
          <p14:tracePt t="122488" x="8331200" y="3508375"/>
          <p14:tracePt t="122492" x="8331200" y="3500438"/>
          <p14:tracePt t="122580" x="8323263" y="3500438"/>
          <p14:tracePt t="122588" x="8315325" y="3500438"/>
          <p14:tracePt t="122595" x="8299450" y="3508375"/>
          <p14:tracePt t="122603" x="8291513" y="3516313"/>
          <p14:tracePt t="122612" x="8235950" y="3516313"/>
          <p14:tracePt t="122620" x="8202613" y="3524250"/>
          <p14:tracePt t="122628" x="8154988" y="3524250"/>
          <p14:tracePt t="122636" x="8107363" y="3524250"/>
          <p14:tracePt t="122644" x="8043863" y="3524250"/>
          <p14:tracePt t="122652" x="7940675" y="3524250"/>
          <p14:tracePt t="122660" x="7851775" y="3524250"/>
          <p14:tracePt t="122668" x="7756525" y="3524250"/>
          <p14:tracePt t="122676" x="7685088" y="3524250"/>
          <p14:tracePt t="122684" x="7566025" y="3524250"/>
          <p14:tracePt t="122692" x="7502525" y="3524250"/>
          <p14:tracePt t="122700" x="7397750" y="3524250"/>
          <p14:tracePt t="122708" x="7254875" y="3524250"/>
          <p14:tracePt t="122716" x="7191375" y="3524250"/>
          <p14:tracePt t="122724" x="7054850" y="3524250"/>
          <p14:tracePt t="122731" x="6904038" y="3524250"/>
          <p14:tracePt t="122740" x="6784975" y="3516313"/>
          <p14:tracePt t="122748" x="6624638" y="3516313"/>
          <p14:tracePt t="122755" x="6545263" y="3516313"/>
          <p14:tracePt t="122764" x="6450013" y="3508375"/>
          <p14:tracePt t="122772" x="6402388" y="3508375"/>
          <p14:tracePt t="122780" x="6345238" y="3508375"/>
          <p14:tracePt t="122789" x="6313488" y="3508375"/>
          <p14:tracePt t="122796" x="6273800" y="3508375"/>
          <p14:tracePt t="122805" x="6218238" y="3508375"/>
          <p14:tracePt t="122811" x="6186488" y="3508375"/>
          <p14:tracePt t="122820" x="6170613" y="3508375"/>
          <p14:tracePt t="122828" x="6122988" y="3508375"/>
          <p14:tracePt t="122836" x="6107113" y="3508375"/>
          <p14:tracePt t="122844" x="6083300" y="3508375"/>
          <p14:tracePt t="122852" x="6059488" y="3508375"/>
          <p14:tracePt t="122860" x="6051550" y="3508375"/>
          <p14:tracePt t="122876" x="6034088" y="3508375"/>
          <p14:tracePt t="122891" x="6026150" y="3500438"/>
          <p14:tracePt t="122908" x="6018213" y="3492500"/>
          <p14:tracePt t="122915" x="6010275" y="3492500"/>
          <p14:tracePt t="122924" x="5994400" y="3484563"/>
          <p14:tracePt t="122932" x="5986463" y="3476625"/>
          <p14:tracePt t="122941" x="5970588" y="3460750"/>
          <p14:tracePt t="122947" x="5954713" y="3452813"/>
          <p14:tracePt t="122957" x="5946775" y="3444875"/>
          <p14:tracePt t="122963" x="5938838" y="3436938"/>
          <p14:tracePt t="122978" x="5922963" y="3429000"/>
          <p14:tracePt t="122983" x="5907088" y="3421063"/>
          <p14:tracePt t="122990" x="5891213" y="3405188"/>
          <p14:tracePt t="122996" x="5883275" y="3397250"/>
          <p14:tracePt t="123005" x="5843588" y="3381375"/>
          <p14:tracePt t="123012" x="5843588" y="3373438"/>
          <p14:tracePt t="123020" x="5811838" y="3357563"/>
          <p14:tracePt t="123028" x="5795963" y="3349625"/>
          <p14:tracePt t="123036" x="5780088" y="3341688"/>
          <p14:tracePt t="123043" x="5772150" y="3341688"/>
          <p14:tracePt t="123051" x="5740400" y="3325813"/>
          <p14:tracePt t="123059" x="5732463" y="3325813"/>
          <p14:tracePt t="123067" x="5708650" y="3325813"/>
          <p14:tracePt t="123076" x="5700713" y="3325813"/>
          <p14:tracePt t="123085" x="5692775" y="3325813"/>
          <p14:tracePt t="123091" x="5667375" y="3325813"/>
          <p14:tracePt t="123099" x="5659438" y="3325813"/>
          <p14:tracePt t="123107" x="5643563" y="3325813"/>
          <p14:tracePt t="123116" x="5619750" y="3325813"/>
          <p14:tracePt t="123124" x="5603875" y="3325813"/>
          <p14:tracePt t="123132" x="5588000" y="3325813"/>
          <p14:tracePt t="123140" x="5564188" y="3325813"/>
          <p14:tracePt t="123147" x="5524500" y="3333750"/>
          <p14:tracePt t="123156" x="5453063" y="3341688"/>
          <p14:tracePt t="123164" x="5429250" y="3349625"/>
          <p14:tracePt t="123172" x="5413375" y="3357563"/>
          <p14:tracePt t="123180" x="5365750" y="3373438"/>
          <p14:tracePt t="123189" x="5341938" y="3381375"/>
          <p14:tracePt t="123196" x="5334000" y="3397250"/>
          <p14:tracePt t="123205" x="5326063" y="3397250"/>
          <p14:tracePt t="123212" x="5318125" y="3413125"/>
          <p14:tracePt t="123221" x="5310188" y="3413125"/>
          <p14:tracePt t="123243" x="5310188" y="3421063"/>
          <p14:tracePt t="123252" x="5310188" y="3429000"/>
          <p14:tracePt t="123260" x="5310188" y="3436938"/>
          <p14:tracePt t="123268" x="5310188" y="3444875"/>
          <p14:tracePt t="123276" x="5318125" y="3452813"/>
          <p14:tracePt t="123284" x="5326063" y="3460750"/>
          <p14:tracePt t="123291" x="5341938" y="3460750"/>
          <p14:tracePt t="123299" x="5357813" y="3476625"/>
          <p14:tracePt t="123307" x="5405438" y="3484563"/>
          <p14:tracePt t="123316" x="5508625" y="3516313"/>
          <p14:tracePt t="123324" x="5635625" y="3524250"/>
          <p14:tracePt t="123332" x="5835650" y="3540125"/>
          <p14:tracePt t="123341" x="6034088" y="3548063"/>
          <p14:tracePt t="123343" x="6305550" y="3563938"/>
          <p14:tracePt t="123357" x="6545263" y="3579813"/>
          <p14:tracePt t="123364" x="6743700" y="3579813"/>
          <p14:tracePt t="123372" x="6919913" y="3579813"/>
          <p14:tracePt t="123380" x="7070725" y="3579813"/>
          <p14:tracePt t="123389" x="7183438" y="3579813"/>
          <p14:tracePt t="123396" x="7262813" y="3579813"/>
          <p14:tracePt t="123404" x="7310438" y="3579813"/>
          <p14:tracePt t="123412" x="7326313" y="3563938"/>
          <p14:tracePt t="123428" x="7334250" y="3563938"/>
          <p14:tracePt t="123436" x="7334250" y="3556000"/>
          <p14:tracePt t="123501" x="7334250" y="3548063"/>
          <p14:tracePt t="123508" x="7334250" y="3540125"/>
          <p14:tracePt t="123524" x="7326313" y="3540125"/>
          <p14:tracePt t="123540" x="7318375" y="3532188"/>
          <p14:tracePt t="123556" x="7310438" y="3532188"/>
          <p14:tracePt t="123564" x="7302500" y="3524250"/>
          <p14:tracePt t="123580" x="7286625" y="3516313"/>
          <p14:tracePt t="123588" x="7270750" y="3508375"/>
          <p14:tracePt t="123596" x="7223125" y="3508375"/>
          <p14:tracePt t="123605" x="7159625" y="3508375"/>
          <p14:tracePt t="123612" x="7046913" y="3508375"/>
          <p14:tracePt t="123621" x="6935788" y="3508375"/>
          <p14:tracePt t="123628" x="6872288" y="3508375"/>
          <p14:tracePt t="123635" x="6769100" y="3508375"/>
          <p14:tracePt t="123648" x="6680200" y="3508375"/>
          <p14:tracePt t="123654" x="6584950" y="3508375"/>
          <p14:tracePt t="123660" x="6513513" y="3500438"/>
          <p14:tracePt t="123669" x="6361113" y="3500438"/>
          <p14:tracePt t="123675" x="6297613" y="3500438"/>
          <p14:tracePt t="123683" x="6281738" y="3500438"/>
          <p14:tracePt t="123692" x="6257925" y="3508375"/>
          <p14:tracePt t="123700" x="6249988" y="3508375"/>
          <p14:tracePt t="123800" x="6257925" y="3500438"/>
          <p14:tracePt t="123852" x="6257925" y="3484563"/>
          <p14:tracePt t="123860" x="6249988" y="3476625"/>
          <p14:tracePt t="123868" x="6242050" y="3476625"/>
          <p14:tracePt t="123876" x="6226175" y="3468688"/>
          <p14:tracePt t="123890" x="6210300" y="3460750"/>
          <p14:tracePt t="123891" x="6154738" y="3460750"/>
          <p14:tracePt t="123900" x="6122988" y="3460750"/>
          <p14:tracePt t="123907" x="6051550" y="3468688"/>
          <p14:tracePt t="123916" x="6043613" y="3468688"/>
          <p14:tracePt t="123923" x="6018213" y="3476625"/>
          <p14:tracePt t="123940" x="6010275" y="3484563"/>
          <p14:tracePt t="123956" x="5994400" y="3484563"/>
          <p14:tracePt t="123963" x="6002338" y="3492500"/>
          <p14:tracePt t="123980" x="6002338" y="3500438"/>
          <p14:tracePt t="123996" x="6002338" y="3508375"/>
          <p14:tracePt t="124004" x="6002338" y="3516313"/>
          <p14:tracePt t="124012" x="6002338" y="3524250"/>
          <p14:tracePt t="124036" x="6010275" y="3532188"/>
          <p14:tracePt t="124044" x="6018213" y="3540125"/>
          <p14:tracePt t="124052" x="6043613" y="3540125"/>
          <p14:tracePt t="124060" x="6083300" y="3540125"/>
          <p14:tracePt t="124068" x="6130925" y="3540125"/>
          <p14:tracePt t="124076" x="6194425" y="3540125"/>
          <p14:tracePt t="124084" x="6273800" y="3540125"/>
          <p14:tracePt t="124092" x="6329363" y="3540125"/>
          <p14:tracePt t="124104" x="6392863" y="3524250"/>
          <p14:tracePt t="124108" x="6442075" y="3500438"/>
          <p14:tracePt t="124124" x="6457950" y="3492500"/>
          <p14:tracePt t="124148" x="6457950" y="3484563"/>
          <p14:tracePt t="124187" x="6442075" y="3484563"/>
          <p14:tracePt t="124196" x="6384925" y="3484563"/>
          <p14:tracePt t="124204" x="6321425" y="3484563"/>
          <p14:tracePt t="124212" x="6218238" y="3484563"/>
          <p14:tracePt t="124221" x="6138863" y="3484563"/>
          <p14:tracePt t="124228" x="6018213" y="3484563"/>
          <p14:tracePt t="124237" x="5915025" y="3500438"/>
          <p14:tracePt t="124244" x="5795963" y="3500438"/>
          <p14:tracePt t="124252" x="5700713" y="3508375"/>
          <p14:tracePt t="124260" x="5684838" y="3516313"/>
          <p14:tracePt t="124268" x="5659438" y="3516313"/>
          <p14:tracePt t="124276" x="5651500" y="3524250"/>
          <p14:tracePt t="124308" x="5651500" y="3532188"/>
          <p14:tracePt t="124323" x="5651500" y="3540125"/>
          <p14:tracePt t="124332" x="5651500" y="3548063"/>
          <p14:tracePt t="124340" x="5667375" y="3556000"/>
          <p14:tracePt t="124348" x="5676900" y="3579813"/>
          <p14:tracePt t="124356" x="5724525" y="3595688"/>
          <p14:tracePt t="124364" x="5780088" y="3605213"/>
          <p14:tracePt t="124372" x="5843588" y="3605213"/>
          <p14:tracePt t="124379" x="6010275" y="3621088"/>
          <p14:tracePt t="124388" x="6202363" y="3621088"/>
          <p14:tracePt t="124396" x="6489700" y="3621088"/>
          <p14:tracePt t="124404" x="6704013" y="3621088"/>
          <p14:tracePt t="124412" x="6896100" y="3621088"/>
          <p14:tracePt t="124421" x="7054850" y="3621088"/>
          <p14:tracePt t="124428" x="7231063" y="3621088"/>
          <p14:tracePt t="124437" x="7350125" y="3613150"/>
          <p14:tracePt t="124444" x="7381875" y="3605213"/>
          <p14:tracePt t="124452" x="7397750" y="3595688"/>
          <p14:tracePt t="124460" x="7413625" y="3595688"/>
          <p14:tracePt t="124468" x="7413625" y="3579813"/>
          <p14:tracePt t="124476" x="7413625" y="3571875"/>
          <p14:tracePt t="124516" x="7413625" y="3563938"/>
          <p14:tracePt t="124564" x="7397750" y="3563938"/>
          <p14:tracePt t="124572" x="7381875" y="3563938"/>
          <p14:tracePt t="124580" x="7326313" y="3563938"/>
          <p14:tracePt t="124587" x="7254875" y="3563938"/>
          <p14:tracePt t="124596" x="7070725" y="3579813"/>
          <p14:tracePt t="124605" x="6919913" y="3579813"/>
          <p14:tracePt t="124612" x="6704013" y="3579813"/>
          <p14:tracePt t="124621" x="6418263" y="3595688"/>
          <p14:tracePt t="124628" x="6091238" y="3613150"/>
          <p14:tracePt t="124637" x="5819775" y="3629025"/>
          <p14:tracePt t="124643" x="5572125" y="3652838"/>
          <p14:tracePt t="124652" x="5453063" y="3668713"/>
          <p14:tracePt t="124660" x="5349875" y="3684588"/>
          <p14:tracePt t="124668" x="5292725" y="3684588"/>
          <p14:tracePt t="124676" x="5260975" y="3692525"/>
          <p14:tracePt t="124684" x="5237163" y="3700463"/>
          <p14:tracePt t="124692" x="5213350" y="3716338"/>
          <p14:tracePt t="124700" x="5197475" y="3740150"/>
          <p14:tracePt t="124708" x="5181600" y="3756025"/>
          <p14:tracePt t="124715" x="5165725" y="3795713"/>
          <p14:tracePt t="124723" x="5149850" y="3851275"/>
          <p14:tracePt t="124732" x="5110163" y="3875088"/>
          <p14:tracePt t="124740" x="5078413" y="3890963"/>
          <p14:tracePt t="124748" x="5062538" y="3922713"/>
          <p14:tracePt t="124756" x="5038725" y="3963988"/>
          <p14:tracePt t="124763" x="5022850" y="3979863"/>
          <p14:tracePt t="124772" x="5014913" y="4003675"/>
          <p14:tracePt t="124780" x="5014913" y="4011613"/>
          <p14:tracePt t="124787" x="5006975" y="4027488"/>
          <p14:tracePt t="124796" x="4999038" y="4027488"/>
          <p14:tracePt t="124836" x="4999038" y="4035425"/>
          <p14:tracePt t="124844" x="5006975" y="4035425"/>
          <p14:tracePt t="124860" x="5022850" y="4035425"/>
          <p14:tracePt t="124868" x="5046663" y="4043363"/>
          <p14:tracePt t="124888" x="5157788" y="4051300"/>
          <p14:tracePt t="124892" x="5268913" y="4051300"/>
          <p14:tracePt t="124900" x="5334000" y="4051300"/>
          <p14:tracePt t="124908" x="5445125" y="4051300"/>
          <p14:tracePt t="124915" x="5524500" y="4051300"/>
          <p14:tracePt t="124923" x="5643563" y="4051300"/>
          <p14:tracePt t="124932" x="5716588" y="4059238"/>
          <p14:tracePt t="124940" x="5835650" y="4059238"/>
          <p14:tracePt t="124948" x="5930900" y="4067175"/>
          <p14:tracePt t="124956" x="5970588" y="4075113"/>
          <p14:tracePt t="124964" x="6026150" y="4075113"/>
          <p14:tracePt t="124972" x="6043613" y="4090988"/>
          <p14:tracePt t="124980" x="6059488" y="4090988"/>
          <p14:tracePt t="124987" x="6075363" y="4090988"/>
          <p14:tracePt t="124996" x="6083300" y="4090988"/>
          <p14:tracePt t="125003" x="6091238" y="4090988"/>
          <p14:tracePt t="125008" x="6099175" y="4090988"/>
          <p14:tracePt t="125021" x="6107113" y="4098925"/>
          <p14:tracePt t="125028" x="6115050" y="4098925"/>
          <p14:tracePt t="125068" x="6122988" y="4098925"/>
          <p14:tracePt t="125117" x="6122988" y="4114800"/>
          <p14:tracePt t="125124" x="6130925" y="4122738"/>
          <p14:tracePt t="125131" x="6138863" y="4130675"/>
          <p14:tracePt t="125139" x="6146800" y="4138613"/>
          <p14:tracePt t="125148" x="6146800" y="4146550"/>
          <p14:tracePt t="125156" x="6154738" y="4154488"/>
          <p14:tracePt t="125160" x="6154738" y="4162425"/>
          <p14:tracePt t="125172" x="6154738" y="4170363"/>
          <p14:tracePt t="125179" x="6154738" y="4178300"/>
          <p14:tracePt t="125188" x="6162675" y="4186238"/>
          <p14:tracePt t="125276" x="6154738" y="4186238"/>
          <p14:tracePt t="125284" x="6154738" y="4178300"/>
          <p14:tracePt t="125293" x="6154738" y="4170363"/>
          <p14:tracePt t="125300" x="6154738" y="4162425"/>
          <p14:tracePt t="125311" x="6154738" y="4114800"/>
          <p14:tracePt t="125316" x="6154738" y="4075113"/>
          <p14:tracePt t="125324" x="6154738" y="4003675"/>
          <p14:tracePt t="125331" x="6154738" y="3922713"/>
          <p14:tracePt t="125340" x="6154738" y="3851275"/>
          <p14:tracePt t="125347" x="6154738" y="3779838"/>
          <p14:tracePt t="125356" x="6154738" y="3756025"/>
          <p14:tracePt t="125363" x="6154738" y="3724275"/>
          <p14:tracePt t="125372" x="6154738" y="3716338"/>
          <p14:tracePt t="125379" x="6162675" y="3716338"/>
          <p14:tracePt t="125404" x="6170613" y="3716338"/>
          <p14:tracePt t="125412" x="6265863" y="3716338"/>
          <p14:tracePt t="125421" x="6305550" y="3716338"/>
          <p14:tracePt t="125444" x="6321425" y="3716338"/>
          <p14:tracePt t="125453" x="6392863" y="3716338"/>
          <p14:tracePt t="125464" x="6410325" y="3716338"/>
          <p14:tracePt t="125468" x="6418263" y="3716338"/>
          <p14:tracePt t="125475" x="6418263" y="3708400"/>
          <p14:tracePt t="125492" x="6418263" y="3692525"/>
          <p14:tracePt t="125500" x="6402388" y="3692525"/>
          <p14:tracePt t="125508" x="6297613" y="3676650"/>
          <p14:tracePt t="125516" x="6226175" y="3652838"/>
          <p14:tracePt t="125523" x="6107113" y="3652838"/>
          <p14:tracePt t="125532" x="6043613" y="3644900"/>
          <p14:tracePt t="125539" x="5994400" y="3644900"/>
          <p14:tracePt t="125548" x="5915025" y="3652838"/>
          <p14:tracePt t="125555" x="5843588" y="3668713"/>
          <p14:tracePt t="125564" x="5708650" y="3692525"/>
          <p14:tracePt t="125572" x="5651500" y="3708400"/>
          <p14:tracePt t="125580" x="5540375" y="3811588"/>
          <p14:tracePt t="125588" x="5349875" y="3875088"/>
          <p14:tracePt t="125596" x="5205413" y="3938588"/>
          <p14:tracePt t="125605" x="5006975" y="4067175"/>
          <p14:tracePt t="125616" x="4854575" y="4122738"/>
          <p14:tracePt t="125619" x="4648200" y="4281488"/>
          <p14:tracePt t="125628" x="4487863" y="4449763"/>
          <p14:tracePt t="125636" x="4400550" y="4521200"/>
          <p14:tracePt t="125644" x="4344988" y="4600575"/>
          <p14:tracePt t="125653" x="4321175" y="4657725"/>
          <p14:tracePt t="125660" x="4313238" y="4697413"/>
          <p14:tracePt t="125668" x="4313238" y="4713288"/>
          <p14:tracePt t="125676" x="4313238" y="4721225"/>
          <p14:tracePt t="125684" x="4313238" y="4729163"/>
          <p14:tracePt t="125708" x="4321175" y="4729163"/>
          <p14:tracePt t="125716" x="4344988" y="4729163"/>
          <p14:tracePt t="125723" x="4376738" y="4729163"/>
          <p14:tracePt t="125732" x="4456113" y="4737100"/>
          <p14:tracePt t="125739" x="4567238" y="4737100"/>
          <p14:tracePt t="125747" x="4687888" y="4737100"/>
          <p14:tracePt t="125755" x="4878388" y="4737100"/>
          <p14:tracePt t="125768" x="5078413" y="4737100"/>
          <p14:tracePt t="125771" x="5268913" y="4737100"/>
          <p14:tracePt t="125779" x="5492750" y="4737100"/>
          <p14:tracePt t="125788" x="5684838" y="4737100"/>
          <p14:tracePt t="125796" x="5803900" y="4737100"/>
          <p14:tracePt t="125804" x="5962650" y="4737100"/>
          <p14:tracePt t="125812" x="6122988" y="4737100"/>
          <p14:tracePt t="125820" x="6218238" y="4737100"/>
          <p14:tracePt t="125828" x="6321425" y="4721225"/>
          <p14:tracePt t="125836" x="6434138" y="4721225"/>
          <p14:tracePt t="125844" x="6473825" y="4721225"/>
          <p14:tracePt t="125852" x="6513513" y="4713288"/>
          <p14:tracePt t="125861" x="6537325" y="4705350"/>
          <p14:tracePt t="125874" x="6608763" y="4689475"/>
          <p14:tracePt t="125876" x="6624638" y="4681538"/>
          <p14:tracePt t="125884" x="6696075" y="4657725"/>
          <p14:tracePt t="125892" x="6735763" y="4641850"/>
          <p14:tracePt t="125900" x="6751638" y="4633913"/>
          <p14:tracePt t="125908" x="6832600" y="4616450"/>
          <p14:tracePt t="125920" x="6864350" y="4600575"/>
          <p14:tracePt t="125924" x="6880225" y="4592638"/>
          <p14:tracePt t="125932" x="6904038" y="4592638"/>
          <p14:tracePt t="125939" x="6911975" y="4560888"/>
          <p14:tracePt t="125948" x="6927850" y="4560888"/>
          <p14:tracePt t="125964" x="6943725" y="4552950"/>
          <p14:tracePt t="125988" x="6951663" y="4537075"/>
          <p14:tracePt t="125996" x="6959600" y="4537075"/>
          <p14:tracePt t="126004" x="6967538" y="4537075"/>
          <p14:tracePt t="126012" x="6975475" y="4521200"/>
          <p14:tracePt t="126020" x="6983413" y="4521200"/>
          <p14:tracePt t="126028" x="6991350" y="4505325"/>
          <p14:tracePt t="126036" x="7015163" y="4505325"/>
          <p14:tracePt t="126044" x="7023100" y="4489450"/>
          <p14:tracePt t="126052" x="7046913" y="4481513"/>
          <p14:tracePt t="126060" x="7054850" y="4473575"/>
          <p14:tracePt t="126076" x="7054850" y="4465638"/>
          <p14:tracePt t="126084" x="7062788" y="4465638"/>
          <p14:tracePt t="126381" x="7070725" y="4465638"/>
          <p14:tracePt t="126419" x="7070725" y="4473575"/>
          <p14:tracePt t="126428" x="7070725" y="4481513"/>
          <p14:tracePt t="126436" x="7078663" y="4489450"/>
          <p14:tracePt t="126444" x="7078663" y="4497388"/>
          <p14:tracePt t="126451" x="7078663" y="4505325"/>
          <p14:tracePt t="126460" x="7078663" y="4521200"/>
          <p14:tracePt t="126468" x="7086600" y="4537075"/>
          <p14:tracePt t="126476" x="7086600" y="4545013"/>
          <p14:tracePt t="126484" x="7086600" y="4552950"/>
          <p14:tracePt t="126500" x="7086600" y="4560888"/>
          <p14:tracePt t="126580" x="7094538" y="4560888"/>
          <p14:tracePt t="126612" x="7094538" y="4552950"/>
          <p14:tracePt t="126628" x="7094538" y="4537075"/>
          <p14:tracePt t="126635" x="7110413" y="4529138"/>
          <p14:tracePt t="126644" x="7110413" y="4521200"/>
          <p14:tracePt t="126652" x="7110413" y="4505325"/>
          <p14:tracePt t="126660" x="7118350" y="4497388"/>
          <p14:tracePt t="126668" x="7118350" y="4489450"/>
          <p14:tracePt t="126676" x="7118350" y="4465638"/>
          <p14:tracePt t="126684" x="7126288" y="4457700"/>
          <p14:tracePt t="126692" x="7126288" y="4449763"/>
          <p14:tracePt t="126700" x="7126288" y="4433888"/>
          <p14:tracePt t="126707" x="7126288" y="4425950"/>
          <p14:tracePt t="126724" x="7135813" y="4425950"/>
          <p14:tracePt t="126732" x="7135813" y="4418013"/>
          <p14:tracePt t="126748" x="7135813" y="4410075"/>
          <p14:tracePt t="126804" x="7143750" y="4410075"/>
          <p14:tracePt t="126844" x="7143750" y="4418013"/>
          <p14:tracePt t="126868" x="7143750" y="4425950"/>
          <p14:tracePt t="126940" x="7135813" y="4425950"/>
          <p14:tracePt t="126956" x="7126288" y="4425950"/>
          <p14:tracePt t="126996" x="7118350" y="4425950"/>
          <p14:tracePt t="127004" x="7110413" y="4410075"/>
          <p14:tracePt t="127028" x="7110413" y="4402138"/>
          <p14:tracePt t="127044" x="7110413" y="4394200"/>
          <p14:tracePt t="127052" x="7102475" y="4394200"/>
          <p14:tracePt t="127068" x="7102475" y="4386263"/>
          <p14:tracePt t="127075" x="7094538" y="4386263"/>
          <p14:tracePt t="127084" x="7094538" y="4378325"/>
          <p14:tracePt t="127092" x="7094538" y="4370388"/>
          <p14:tracePt t="127100" x="7086600" y="4370388"/>
          <p14:tracePt t="127108" x="7078663" y="4362450"/>
          <p14:tracePt t="127116" x="7070725" y="4362450"/>
          <p14:tracePt t="127123" x="7062788" y="4338638"/>
          <p14:tracePt t="127128" x="7046913" y="4330700"/>
          <p14:tracePt t="127140" x="7023100" y="4322763"/>
          <p14:tracePt t="127148" x="7007225" y="4306888"/>
          <p14:tracePt t="127156" x="6943725" y="4298950"/>
          <p14:tracePt t="127164" x="6888163" y="4281488"/>
          <p14:tracePt t="127173" x="6816725" y="4265613"/>
          <p14:tracePt t="127181" x="6777038" y="4249738"/>
          <p14:tracePt t="127194" x="6656388" y="4233863"/>
          <p14:tracePt t="127197" x="6616700" y="4217988"/>
          <p14:tracePt t="127204" x="6545263" y="4210050"/>
          <p14:tracePt t="127212" x="6489700" y="4202113"/>
          <p14:tracePt t="127219" x="6450013" y="4186238"/>
          <p14:tracePt t="127228" x="6376988" y="4178300"/>
          <p14:tracePt t="127236" x="6321425" y="4178300"/>
          <p14:tracePt t="127244" x="6257925" y="4170363"/>
          <p14:tracePt t="127254" x="6249988" y="4170363"/>
          <p14:tracePt t="127261" x="6234113" y="4170363"/>
          <p14:tracePt t="127280" x="6226175" y="4170363"/>
          <p14:tracePt t="127300" x="6210300" y="4186238"/>
          <p14:tracePt t="127308" x="6210300" y="4194175"/>
          <p14:tracePt t="127316" x="6194425" y="4233863"/>
          <p14:tracePt t="127325" x="6178550" y="4265613"/>
          <p14:tracePt t="127332" x="6154738" y="4362450"/>
          <p14:tracePt t="127340" x="6146800" y="4433888"/>
          <p14:tracePt t="127348" x="6154738" y="4521200"/>
          <p14:tracePt t="127357" x="6154738" y="4552950"/>
          <p14:tracePt t="127364" x="6146800" y="4600575"/>
          <p14:tracePt t="127373" x="6146800" y="4657725"/>
          <p14:tracePt t="127381" x="6146800" y="4689475"/>
          <p14:tracePt t="127388" x="6146800" y="4697413"/>
          <p14:tracePt t="127396" x="6146800" y="4721225"/>
          <p14:tracePt t="127403" x="6146800" y="4729163"/>
          <p14:tracePt t="127737" x="6146800" y="4721225"/>
          <p14:tracePt t="127741" x="6146800" y="4713288"/>
          <p14:tracePt t="127748" x="6138863" y="4697413"/>
          <p14:tracePt t="127756" x="6107113" y="4649788"/>
          <p14:tracePt t="127763" x="6091238" y="4624388"/>
          <p14:tracePt t="127772" x="6010275" y="4552950"/>
          <p14:tracePt t="127780" x="5867400" y="4418013"/>
          <p14:tracePt t="127788" x="5795963" y="4330700"/>
          <p14:tracePt t="127796" x="5716588" y="4257675"/>
          <p14:tracePt t="127804" x="5651500" y="4202113"/>
          <p14:tracePt t="127812" x="5627688" y="4114800"/>
          <p14:tracePt t="127819" x="5580063" y="4051300"/>
          <p14:tracePt t="127828" x="5540375" y="3971925"/>
          <p14:tracePt t="127836" x="5492750" y="3843338"/>
          <p14:tracePt t="127844" x="5476875" y="3779838"/>
          <p14:tracePt t="127852" x="5445125" y="3700463"/>
          <p14:tracePt t="127861" x="5429250" y="3644900"/>
          <p14:tracePt t="127868" x="5413375" y="3629025"/>
          <p14:tracePt t="127876" x="5389563" y="3605213"/>
          <p14:tracePt t="127896" x="5381625" y="3571875"/>
          <p14:tracePt t="127900" x="5373688" y="3563938"/>
          <p14:tracePt t="127907" x="5365750" y="3563938"/>
          <p14:tracePt t="127917" x="5365750" y="3556000"/>
          <p14:tracePt t="128068" x="5365750" y="3548063"/>
          <p14:tracePt t="128076" x="5357813" y="3548063"/>
          <p14:tracePt t="128083" x="5357813" y="3540125"/>
          <p14:tracePt t="128092" x="5349875" y="3540125"/>
          <p14:tracePt t="128100" x="5341938" y="3524250"/>
          <p14:tracePt t="128108" x="5318125" y="3524250"/>
          <p14:tracePt t="128117" x="5300663" y="3508375"/>
          <p14:tracePt t="128123" x="5292725" y="3500438"/>
          <p14:tracePt t="128138" x="5284788" y="3484563"/>
          <p14:tracePt t="128140" x="5268913" y="3460750"/>
          <p14:tracePt t="128148" x="5260975" y="3452813"/>
          <p14:tracePt t="128156" x="5253038" y="3436938"/>
          <p14:tracePt t="128164" x="5245100" y="3429000"/>
          <p14:tracePt t="128172" x="5237163" y="3421063"/>
          <p14:tracePt t="128180" x="5221288" y="3413125"/>
          <p14:tracePt t="128188" x="5213350" y="3389313"/>
          <p14:tracePt t="128196" x="5205413" y="3389313"/>
          <p14:tracePt t="128204" x="5197475" y="3373438"/>
          <p14:tracePt t="128212" x="5189538" y="3373438"/>
          <p14:tracePt t="128219" x="5181600" y="3365500"/>
          <p14:tracePt t="128227" x="5173663" y="3365500"/>
          <p14:tracePt t="128235" x="5157788" y="3365500"/>
          <p14:tracePt t="128244" x="5133975" y="3365500"/>
          <p14:tracePt t="128252" x="5110163" y="3365500"/>
          <p14:tracePt t="128260" x="5094288" y="3365500"/>
          <p14:tracePt t="128268" x="5078413" y="3365500"/>
          <p14:tracePt t="128276" x="5070475" y="3373438"/>
          <p14:tracePt t="128284" x="5054600" y="3373438"/>
          <p14:tracePt t="128292" x="5054600" y="3389313"/>
          <p14:tracePt t="128299" x="5046663" y="3397250"/>
          <p14:tracePt t="128308" x="5038725" y="3413125"/>
          <p14:tracePt t="128316" x="5030788" y="3429000"/>
          <p14:tracePt t="128324" x="5030788" y="3444875"/>
          <p14:tracePt t="128333" x="5022850" y="3452813"/>
          <p14:tracePt t="128340" x="5022850" y="3484563"/>
          <p14:tracePt t="128348" x="5022850" y="3500438"/>
          <p14:tracePt t="128356" x="5030788" y="3524250"/>
          <p14:tracePt t="128364" x="5046663" y="3532188"/>
          <p14:tracePt t="128373" x="5054600" y="3548063"/>
          <p14:tracePt t="128380" x="5070475" y="3556000"/>
          <p14:tracePt t="128388" x="5078413" y="3563938"/>
          <p14:tracePt t="128395" x="5126038" y="3579813"/>
          <p14:tracePt t="128404" x="5149850" y="3579813"/>
          <p14:tracePt t="128412" x="5165725" y="3579813"/>
          <p14:tracePt t="128420" x="5213350" y="3579813"/>
          <p14:tracePt t="128428" x="5245100" y="3587750"/>
          <p14:tracePt t="128435" x="5292725" y="3587750"/>
          <p14:tracePt t="128443" x="5318125" y="3587750"/>
          <p14:tracePt t="128452" x="5334000" y="3587750"/>
          <p14:tracePt t="128460" x="5341938" y="3587750"/>
          <p14:tracePt t="128468" x="5365750" y="3579813"/>
          <p14:tracePt t="128476" x="5381625" y="3579813"/>
          <p14:tracePt t="128484" x="5397500" y="3579813"/>
          <p14:tracePt t="128492" x="5421313" y="3579813"/>
          <p14:tracePt t="128501" x="5429250" y="3579813"/>
          <p14:tracePt t="128508" x="5437188" y="3571875"/>
          <p14:tracePt t="128516" x="5453063" y="3563938"/>
          <p14:tracePt t="128524" x="5468938" y="3563938"/>
          <p14:tracePt t="128532" x="5476875" y="3563938"/>
          <p14:tracePt t="128540" x="5492750" y="3556000"/>
          <p14:tracePt t="128549" x="5492750" y="3548063"/>
          <p14:tracePt t="128556" x="5508625" y="3540125"/>
          <p14:tracePt t="128564" x="5508625" y="3532188"/>
          <p14:tracePt t="128571" x="5524500" y="3500438"/>
          <p14:tracePt t="128580" x="5532438" y="3492500"/>
          <p14:tracePt t="128588" x="5540375" y="3484563"/>
          <p14:tracePt t="128596" x="5540375" y="3476625"/>
          <p14:tracePt t="128612" x="5548313" y="3468688"/>
          <p14:tracePt t="128620" x="5548313" y="3460750"/>
          <p14:tracePt t="128627" x="5548313" y="3452813"/>
          <p14:tracePt t="128644" x="5548313" y="3444875"/>
          <p14:tracePt t="128651" x="5548313" y="3436938"/>
          <p14:tracePt t="128660" x="5548313" y="3429000"/>
          <p14:tracePt t="128668" x="5540375" y="3429000"/>
          <p14:tracePt t="128676" x="5540375" y="3421063"/>
          <p14:tracePt t="128684" x="5476875" y="3413125"/>
          <p14:tracePt t="128692" x="5453063" y="3405188"/>
          <p14:tracePt t="128699" x="5437188" y="3405188"/>
          <p14:tracePt t="128708" x="5413375" y="3389313"/>
          <p14:tracePt t="128716" x="5349875" y="3373438"/>
          <p14:tracePt t="128724" x="5300663" y="3357563"/>
          <p14:tracePt t="128732" x="5213350" y="3341688"/>
          <p14:tracePt t="128739" x="5149850" y="3325813"/>
          <p14:tracePt t="128748" x="5070475" y="3317875"/>
          <p14:tracePt t="128756" x="4991100" y="3309938"/>
          <p14:tracePt t="128763" x="4951413" y="3302000"/>
          <p14:tracePt t="128771" x="4910138" y="3294063"/>
          <p14:tracePt t="128781" x="4854575" y="3294063"/>
          <p14:tracePt t="128788" x="4846638" y="3294063"/>
          <p14:tracePt t="128796" x="4830763" y="3294063"/>
          <p14:tracePt t="128836" x="4830763" y="3302000"/>
          <p14:tracePt t="128851" x="4830763" y="3325813"/>
          <p14:tracePt t="128859" x="4830763" y="3333750"/>
          <p14:tracePt t="128868" x="4830763" y="3373438"/>
          <p14:tracePt t="128876" x="4830763" y="3397250"/>
          <p14:tracePt t="128884" x="4830763" y="3460750"/>
          <p14:tracePt t="128892" x="4830763" y="3476625"/>
          <p14:tracePt t="128899" x="4830763" y="3524250"/>
          <p14:tracePt t="128908" x="4830763" y="3540125"/>
          <p14:tracePt t="128916" x="4830763" y="3579813"/>
          <p14:tracePt t="128924" x="4838700" y="3605213"/>
          <p14:tracePt t="128932" x="4846638" y="3644900"/>
          <p14:tracePt t="128940" x="4862513" y="3660775"/>
          <p14:tracePt t="128944" x="4894263" y="3708400"/>
          <p14:tracePt t="128956" x="4910138" y="3724275"/>
          <p14:tracePt t="128964" x="4983163" y="3748088"/>
          <p14:tracePt t="128972" x="5022850" y="3779838"/>
          <p14:tracePt t="128979" x="5102225" y="3795713"/>
          <p14:tracePt t="128988" x="5157788" y="3803650"/>
          <p14:tracePt t="128996" x="5221288" y="3803650"/>
          <p14:tracePt t="129004" x="5292725" y="3803650"/>
          <p14:tracePt t="129012" x="5318125" y="3803650"/>
          <p14:tracePt t="129020" x="5349875" y="3803650"/>
          <p14:tracePt t="129028" x="5365750" y="3803650"/>
          <p14:tracePt t="129036" x="5421313" y="3803650"/>
          <p14:tracePt t="129043" x="5429250" y="3795713"/>
          <p14:tracePt t="129051" x="5445125" y="3787775"/>
          <p14:tracePt t="129060" x="5461000" y="3771900"/>
          <p14:tracePt t="129068" x="5476875" y="3763963"/>
          <p14:tracePt t="129075" x="5484813" y="3740150"/>
          <p14:tracePt t="129084" x="5492750" y="3724275"/>
          <p14:tracePt t="129096" x="5500688" y="3716338"/>
          <p14:tracePt t="129101" x="5516563" y="3652838"/>
          <p14:tracePt t="129108" x="5516563" y="3613150"/>
          <p14:tracePt t="129116" x="5516563" y="3587750"/>
          <p14:tracePt t="129124" x="5516563" y="3556000"/>
          <p14:tracePt t="129132" x="5516563" y="3540125"/>
          <p14:tracePt t="129139" x="5508625" y="3516313"/>
          <p14:tracePt t="129149" x="5492750" y="3500438"/>
          <p14:tracePt t="129156" x="5484813" y="3484563"/>
          <p14:tracePt t="129165" x="5476875" y="3476625"/>
          <p14:tracePt t="129172" x="5461000" y="3468688"/>
          <p14:tracePt t="129180" x="5453063" y="3460750"/>
          <p14:tracePt t="129188" x="5421313" y="3452813"/>
          <p14:tracePt t="129196" x="5405438" y="3452813"/>
          <p14:tracePt t="129204" x="5326063" y="3452813"/>
          <p14:tracePt t="129212" x="5310188" y="3444875"/>
          <p14:tracePt t="129220" x="5268913" y="3444875"/>
          <p14:tracePt t="129227" x="5245100" y="3444875"/>
          <p14:tracePt t="129235" x="5237163" y="3444875"/>
          <p14:tracePt t="129249" x="5221288" y="3444875"/>
          <p14:tracePt t="129251" x="5213350" y="3444875"/>
          <p14:tracePt t="129260" x="5205413" y="3444875"/>
          <p14:tracePt t="129284" x="5197475" y="3452813"/>
          <p14:tracePt t="129292" x="5189538" y="3452813"/>
          <p14:tracePt t="129300" x="5189538" y="3460750"/>
          <p14:tracePt t="129316" x="5181600" y="3460750"/>
          <p14:tracePt t="129323" x="5181600" y="3468688"/>
          <p14:tracePt t="129340" x="5181600" y="3476625"/>
          <p14:tracePt t="129356" x="5181600" y="3484563"/>
          <p14:tracePt t="129373" x="5189538" y="3500438"/>
          <p14:tracePt t="129388" x="5213350" y="3508375"/>
          <p14:tracePt t="129400" x="5229225" y="3516313"/>
          <p14:tracePt t="129403" x="5245100" y="3524250"/>
          <p14:tracePt t="129411" x="5268913" y="3524250"/>
          <p14:tracePt t="129419" x="5300663" y="3532188"/>
          <p14:tracePt t="129428" x="5318125" y="3532188"/>
          <p14:tracePt t="129435" x="5341938" y="3532188"/>
          <p14:tracePt t="129443" x="5373688" y="3532188"/>
          <p14:tracePt t="129451" x="5397500" y="3532188"/>
          <p14:tracePt t="129459" x="5405438" y="3532188"/>
          <p14:tracePt t="129468" x="5413375" y="3532188"/>
          <p14:tracePt t="129476" x="5421313" y="3532188"/>
          <p14:tracePt t="129484" x="5421313" y="3524250"/>
          <p14:tracePt t="129500" x="5421313" y="3516313"/>
          <p14:tracePt t="129508" x="5421313" y="3508375"/>
          <p14:tracePt t="129515" x="5421313" y="3500438"/>
          <p14:tracePt t="129524" x="5421313" y="3476625"/>
          <p14:tracePt t="129532" x="5421313" y="3468688"/>
          <p14:tracePt t="129540" x="5405438" y="3421063"/>
          <p14:tracePt t="129552" x="5397500" y="3405188"/>
          <p14:tracePt t="129556" x="5381625" y="3389313"/>
          <p14:tracePt t="129565" x="5373688" y="3381375"/>
          <p14:tracePt t="129571" x="5365750" y="3373438"/>
          <p14:tracePt t="129580" x="5357813" y="3365500"/>
          <p14:tracePt t="129589" x="5341938" y="3357563"/>
          <p14:tracePt t="129596" x="5334000" y="3357563"/>
          <p14:tracePt t="129612" x="5326063" y="3357563"/>
          <p14:tracePt t="129620" x="5318125" y="3357563"/>
          <p14:tracePt t="129636" x="5310188" y="3357563"/>
          <p14:tracePt t="129644" x="5292725" y="3357563"/>
          <p14:tracePt t="129660" x="5276850" y="3357563"/>
          <p14:tracePt t="129667" x="5268913" y="3365500"/>
          <p14:tracePt t="129676" x="5268913" y="3373438"/>
          <p14:tracePt t="129684" x="5260975" y="3373438"/>
          <p14:tracePt t="129691" x="5253038" y="3381375"/>
          <p14:tracePt t="129703" x="5237163" y="3381375"/>
          <p14:tracePt t="129708" x="5237163" y="3397250"/>
          <p14:tracePt t="129724" x="5229225" y="3405188"/>
          <p14:tracePt t="129742" x="5221288" y="3413125"/>
          <p14:tracePt t="129755" x="5221288" y="3421063"/>
          <p14:tracePt t="129772" x="5221288" y="3429000"/>
          <p14:tracePt t="129780" x="5221288" y="3436938"/>
          <p14:tracePt t="129795" x="5221288" y="3452813"/>
          <p14:tracePt t="129803" x="5221288" y="3460750"/>
          <p14:tracePt t="129811" x="5221288" y="3468688"/>
          <p14:tracePt t="129820" x="5221288" y="3484563"/>
          <p14:tracePt t="129828" x="5221288" y="3492500"/>
          <p14:tracePt t="129843" x="5221288" y="3508375"/>
          <p14:tracePt t="129859" x="5237163" y="3524250"/>
          <p14:tracePt t="129867" x="5245100" y="3524250"/>
          <p14:tracePt t="129876" x="5253038" y="3540125"/>
          <p14:tracePt t="129884" x="5292725" y="3548063"/>
          <p14:tracePt t="129892" x="5334000" y="3556000"/>
          <p14:tracePt t="129900" x="5421313" y="3563938"/>
          <p14:tracePt t="129908" x="5484813" y="3571875"/>
          <p14:tracePt t="129915" x="5588000" y="3571875"/>
          <p14:tracePt t="129923" x="5676900" y="3571875"/>
          <p14:tracePt t="129932" x="5740400" y="3571875"/>
          <p14:tracePt t="129940" x="5780088" y="3571875"/>
          <p14:tracePt t="129948" x="5803900" y="3571875"/>
          <p14:tracePt t="129956" x="5827713" y="3571875"/>
          <p14:tracePt t="129965" x="5835650" y="3563938"/>
          <p14:tracePt t="129972" x="5843588" y="3556000"/>
          <p14:tracePt t="129980" x="5851525" y="3548063"/>
          <p14:tracePt t="129988" x="5859463" y="3548063"/>
          <p14:tracePt t="129996" x="5859463" y="3532188"/>
          <p14:tracePt t="130004" x="5859463" y="3524250"/>
          <p14:tracePt t="130012" x="5859463" y="3516313"/>
          <p14:tracePt t="130019" x="5859463" y="3508375"/>
          <p14:tracePt t="130028" x="5859463" y="3500438"/>
          <p14:tracePt t="130036" x="5859463" y="3492500"/>
          <p14:tracePt t="130043" x="5851525" y="3484563"/>
          <p14:tracePt t="130051" x="5843588" y="3476625"/>
          <p14:tracePt t="130062" x="5827713" y="3476625"/>
          <p14:tracePt t="130070" x="5819775" y="3468688"/>
          <p14:tracePt t="130076" x="5811838" y="3468688"/>
          <p14:tracePt t="130083" x="5803900" y="3468688"/>
          <p14:tracePt t="130092" x="5795963" y="3468688"/>
          <p14:tracePt t="130099" x="5772150" y="3468688"/>
          <p14:tracePt t="130108" x="5764213" y="3468688"/>
          <p14:tracePt t="130116" x="5740400" y="3468688"/>
          <p14:tracePt t="130132" x="5724525" y="3468688"/>
          <p14:tracePt t="130139" x="5700713" y="3476625"/>
          <p14:tracePt t="130152" x="5684838" y="3476625"/>
          <p14:tracePt t="130155" x="5667375" y="3484563"/>
          <p14:tracePt t="130165" x="5659438" y="3500438"/>
          <p14:tracePt t="130172" x="5643563" y="3516313"/>
          <p14:tracePt t="130186" x="5627688" y="3524250"/>
          <p14:tracePt t="130189" x="5595938" y="3548063"/>
          <p14:tracePt t="130196" x="5595938" y="3571875"/>
          <p14:tracePt t="130204" x="5580063" y="3587750"/>
          <p14:tracePt t="130212" x="5580063" y="3595688"/>
          <p14:tracePt t="130220" x="5580063" y="3621088"/>
          <p14:tracePt t="130227" x="5580063" y="3629025"/>
          <p14:tracePt t="130236" x="5580063" y="3636963"/>
          <p14:tracePt t="130244" x="5580063" y="3644900"/>
          <p14:tracePt t="130284" x="5588000" y="3644900"/>
          <p14:tracePt t="130300" x="5603875" y="3644900"/>
          <p14:tracePt t="130308" x="5619750" y="3644900"/>
          <p14:tracePt t="130317" x="5643563" y="3636963"/>
          <p14:tracePt t="130324" x="5651500" y="3636963"/>
          <p14:tracePt t="130331" x="5667375" y="3629025"/>
          <p14:tracePt t="130340" x="5667375" y="3621088"/>
          <p14:tracePt t="130348" x="5676900" y="3621088"/>
          <p14:tracePt t="130356" x="5676900" y="3613150"/>
          <p14:tracePt t="130372" x="5676900" y="3595688"/>
          <p14:tracePt t="130380" x="5676900" y="3587750"/>
          <p14:tracePt t="130396" x="5659438" y="3587750"/>
          <p14:tracePt t="130404" x="5651500" y="3579813"/>
          <p14:tracePt t="130412" x="5643563" y="3571875"/>
          <p14:tracePt t="130420" x="5619750" y="3556000"/>
          <p14:tracePt t="130428" x="5580063" y="3548063"/>
          <p14:tracePt t="130436" x="5556250" y="3540125"/>
          <p14:tracePt t="130444" x="5540375" y="3540125"/>
          <p14:tracePt t="130451" x="5532438" y="3540125"/>
          <p14:tracePt t="130459" x="5508625" y="3540125"/>
          <p14:tracePt t="130468" x="5492750" y="3540125"/>
          <p14:tracePt t="130477" x="5476875" y="3540125"/>
          <p14:tracePt t="130483" x="5468938" y="3540125"/>
          <p14:tracePt t="130492" x="5461000" y="3540125"/>
          <p14:tracePt t="130524" x="5461000" y="3548063"/>
          <p14:tracePt t="130531" x="5453063" y="3548063"/>
          <p14:tracePt t="130540" x="5453063" y="3556000"/>
          <p14:tracePt t="130716" x="5461000" y="3556000"/>
          <p14:tracePt t="130916" x="5468938" y="3548063"/>
          <p14:tracePt t="130932" x="5476875" y="3540125"/>
          <p14:tracePt t="130940" x="5484813" y="3532188"/>
          <p14:tracePt t="130948" x="5484813" y="3524250"/>
          <p14:tracePt t="130964" x="5492750" y="3524250"/>
          <p14:tracePt t="130972" x="5500688" y="3524250"/>
          <p14:tracePt t="130980" x="5500688" y="3516313"/>
          <p14:tracePt t="131196" x="5564188" y="3500438"/>
          <p14:tracePt t="131204" x="5572125" y="3484563"/>
          <p14:tracePt t="131218" x="5611813" y="3484563"/>
          <p14:tracePt t="131219" x="5619750" y="3484563"/>
          <p14:tracePt t="131229" x="5627688" y="3468688"/>
          <p14:tracePt t="131260" x="5635625" y="3468688"/>
          <p14:tracePt t="131267" x="5635625" y="3460750"/>
          <p14:tracePt t="131583" x="5635625" y="3476625"/>
          <p14:tracePt t="131590" x="5635625" y="3556000"/>
          <p14:tracePt t="131596" x="5635625" y="3684588"/>
          <p14:tracePt t="131605" x="5635625" y="3883025"/>
          <p14:tracePt t="131612" x="5635625" y="3995738"/>
          <p14:tracePt t="131619" x="5635625" y="4162425"/>
          <p14:tracePt t="131628" x="5635625" y="4241800"/>
          <p14:tracePt t="131636" x="5635625" y="4281488"/>
          <p14:tracePt t="131644" x="5635625" y="4354513"/>
          <p14:tracePt t="131652" x="5627688" y="4410075"/>
          <p14:tracePt t="131660" x="5627688" y="4425950"/>
          <p14:tracePt t="131671" x="5619750" y="4433888"/>
          <p14:tracePt t="131676" x="5619750" y="4449763"/>
          <p14:tracePt t="131684" x="5611813" y="4449763"/>
          <p14:tracePt t="131700" x="5611813" y="4457700"/>
          <p14:tracePt t="131732" x="5611813" y="4465638"/>
          <p14:tracePt t="131740" x="5611813" y="4473575"/>
          <p14:tracePt t="131748" x="5611813" y="4481513"/>
          <p14:tracePt t="131757" x="5611813" y="4489450"/>
          <p14:tracePt t="131764" x="5611813" y="4513263"/>
          <p14:tracePt t="131772" x="5611813" y="4529138"/>
          <p14:tracePt t="131780" x="5611813" y="4600575"/>
          <p14:tracePt t="131788" x="5619750" y="4649788"/>
          <p14:tracePt t="131796" x="5627688" y="4721225"/>
          <p14:tracePt t="131804" x="5627688" y="4792663"/>
          <p14:tracePt t="131812" x="5635625" y="4911725"/>
          <p14:tracePt t="131824" x="5643563" y="4976813"/>
          <p14:tracePt t="131828" x="5643563" y="5016500"/>
          <p14:tracePt t="131836" x="5676900" y="5230813"/>
          <p14:tracePt t="131845" x="5700713" y="5359400"/>
          <p14:tracePt t="131854" x="5716588" y="5494338"/>
          <p14:tracePt t="131859" x="5732463" y="5653088"/>
          <p14:tracePt t="131868" x="5756275" y="5749925"/>
          <p14:tracePt t="131876" x="5756275" y="5829300"/>
          <p14:tracePt t="131883" x="5772150" y="5853113"/>
          <p14:tracePt t="131892" x="5772150" y="5868988"/>
          <p14:tracePt t="131900" x="5772150" y="5884863"/>
          <p14:tracePt t="131909" x="5772150" y="5892800"/>
          <p14:tracePt t="132140" x="5788025" y="5892800"/>
          <p14:tracePt t="132148" x="5803900" y="5884863"/>
          <p14:tracePt t="132156" x="5819775" y="5845175"/>
          <p14:tracePt t="132165" x="5835650" y="5829300"/>
          <p14:tracePt t="132172" x="5875338" y="5813425"/>
          <p14:tracePt t="132181" x="5930900" y="5789613"/>
          <p14:tracePt t="132188" x="5994400" y="5781675"/>
          <p14:tracePt t="132197" x="6018213" y="5773738"/>
          <p14:tracePt t="132203" x="6043613" y="5765800"/>
          <p14:tracePt t="132212" x="6051550" y="5749925"/>
          <p14:tracePt t="132220" x="6067425" y="5749925"/>
          <p14:tracePt t="132228" x="6075363" y="5749925"/>
          <p14:tracePt t="132236" x="6083300" y="5741988"/>
          <p14:tracePt t="132252" x="6091238" y="5734050"/>
          <p14:tracePt t="132260" x="6099175" y="5726113"/>
          <p14:tracePt t="132268" x="6107113" y="5718175"/>
          <p14:tracePt t="132276" x="6115050" y="5718175"/>
          <p14:tracePt t="132284" x="6122988" y="5694363"/>
          <p14:tracePt t="132291" x="6138863" y="5686425"/>
          <p14:tracePt t="132299" x="6146800" y="5678488"/>
          <p14:tracePt t="132308" x="6154738" y="5662613"/>
          <p14:tracePt t="132315" x="6162675" y="5662613"/>
          <p14:tracePt t="132324" x="6170613" y="5653088"/>
          <p14:tracePt t="132332" x="6170613" y="5629275"/>
          <p14:tracePt t="132356" x="6170613" y="5621338"/>
          <p14:tracePt t="132372" x="6170613" y="5613400"/>
          <p14:tracePt t="132388" x="6170613" y="5605463"/>
          <p14:tracePt t="132397" x="6170613" y="5597525"/>
          <p14:tracePt t="132420" x="6170613" y="5589588"/>
          <p14:tracePt t="132444" x="6170613" y="5581650"/>
          <p14:tracePt t="132468" x="6170613" y="5565775"/>
          <p14:tracePt t="132484" x="6170613" y="5557838"/>
          <p14:tracePt t="132500" x="6170613" y="5549900"/>
          <p14:tracePt t="132588" x="6178550" y="5557838"/>
          <p14:tracePt t="132596" x="6186488" y="5565775"/>
          <p14:tracePt t="132604" x="6242050" y="5589588"/>
          <p14:tracePt t="132613" x="6257925" y="5621338"/>
          <p14:tracePt t="132620" x="6281738" y="5637213"/>
          <p14:tracePt t="132628" x="6305550" y="5653088"/>
          <p14:tracePt t="132636" x="6321425" y="5686425"/>
          <p14:tracePt t="132644" x="6329363" y="5694363"/>
          <p14:tracePt t="132652" x="6337300" y="5702300"/>
          <p14:tracePt t="132723" x="6337300" y="5710238"/>
          <p14:tracePt t="132732" x="6321425" y="5710238"/>
          <p14:tracePt t="132740" x="6313488" y="5710238"/>
          <p14:tracePt t="132748" x="6305550" y="5710238"/>
          <p14:tracePt t="132757" x="6289675" y="5710238"/>
          <p14:tracePt t="132763" x="6281738" y="5710238"/>
          <p14:tracePt t="132780" x="6273800" y="5710238"/>
          <p14:tracePt t="133156" x="6257925" y="5710238"/>
          <p14:tracePt t="133164" x="6234113" y="5694363"/>
          <p14:tracePt t="133171" x="6162675" y="5686425"/>
          <p14:tracePt t="133180" x="6067425" y="5678488"/>
          <p14:tracePt t="133188" x="5930900" y="5645150"/>
          <p14:tracePt t="133196" x="5772150" y="5637213"/>
          <p14:tracePt t="133204" x="5651500" y="5637213"/>
          <p14:tracePt t="133212" x="5548313" y="5637213"/>
          <p14:tracePt t="133220" x="5397500" y="5621338"/>
          <p14:tracePt t="133228" x="5300663" y="5605463"/>
          <p14:tracePt t="133236" x="5229225" y="5605463"/>
          <p14:tracePt t="133244" x="5205413" y="5605463"/>
          <p14:tracePt t="133252" x="5181600" y="5605463"/>
          <p14:tracePt t="133260" x="5181600" y="5597525"/>
          <p14:tracePt t="133324" x="5173663" y="5597525"/>
          <p14:tracePt t="133332" x="5157788" y="5597525"/>
          <p14:tracePt t="133335" x="5133975" y="5597525"/>
          <p14:tracePt t="133356" x="5118100" y="5605463"/>
          <p14:tracePt t="133364" x="5110163" y="5605463"/>
          <p14:tracePt t="133372" x="5094288" y="5605463"/>
          <p14:tracePt t="133381" x="5078413" y="5613400"/>
          <p14:tracePt t="133387" x="5038725" y="5621338"/>
          <p14:tracePt t="133397" x="5030788" y="5621338"/>
          <p14:tracePt t="133404" x="4999038" y="5629275"/>
          <p14:tracePt t="133412" x="4975225" y="5629275"/>
          <p14:tracePt t="133420" x="4926013" y="5645150"/>
          <p14:tracePt t="133428" x="4862513" y="5678488"/>
          <p14:tracePt t="133436" x="4814888" y="5702300"/>
          <p14:tracePt t="133444" x="4759325" y="5726113"/>
          <p14:tracePt t="133452" x="4735513" y="5757863"/>
          <p14:tracePt t="133460" x="4719638" y="5773738"/>
          <p14:tracePt t="133468" x="4703763" y="5789613"/>
          <p14:tracePt t="133476" x="4695825" y="5805488"/>
          <p14:tracePt t="133487" x="4687888" y="5813425"/>
          <p14:tracePt t="133491" x="4687888" y="5821363"/>
          <p14:tracePt t="133499" x="4687888" y="5829300"/>
          <p14:tracePt t="133507" x="4687888" y="5837238"/>
          <p14:tracePt t="133516" x="4679950" y="5845175"/>
          <p14:tracePt t="133523" x="4679950" y="5861050"/>
          <p14:tracePt t="133540" x="4679950" y="5868988"/>
          <p14:tracePt t="133547" x="4679950" y="5876925"/>
          <p14:tracePt t="133556" x="4679950" y="5884863"/>
          <p14:tracePt t="133572" x="4679950" y="5892800"/>
          <p14:tracePt t="133581" x="4679950" y="5900738"/>
          <p14:tracePt t="133588" x="4687888" y="5908675"/>
          <p14:tracePt t="133597" x="4695825" y="5908675"/>
          <p14:tracePt t="133604" x="4703763" y="5908675"/>
          <p14:tracePt t="133612" x="4727575" y="5916613"/>
          <p14:tracePt t="133619" x="4735513" y="5916613"/>
          <p14:tracePt t="133628" x="4759325" y="5924550"/>
          <p14:tracePt t="133639" x="4783138" y="5924550"/>
          <p14:tracePt t="133644" x="4799013" y="5924550"/>
          <p14:tracePt t="133652" x="4814888" y="5924550"/>
          <p14:tracePt t="133660" x="4838700" y="5932488"/>
          <p14:tracePt t="133668" x="4846638" y="5932488"/>
          <p14:tracePt t="133676" x="4862513" y="5932488"/>
          <p14:tracePt t="133684" x="4878388" y="5932488"/>
          <p14:tracePt t="133692" x="4886325" y="5924550"/>
          <p14:tracePt t="133699" x="4894263" y="5924550"/>
          <p14:tracePt t="133708" x="4894263" y="5908675"/>
          <p14:tracePt t="133716" x="4894263" y="5884863"/>
          <p14:tracePt t="133724" x="4902200" y="5876925"/>
          <p14:tracePt t="133732" x="4902200" y="5861050"/>
          <p14:tracePt t="133740" x="4902200" y="5853113"/>
          <p14:tracePt t="133747" x="4902200" y="5829300"/>
          <p14:tracePt t="133756" x="4902200" y="5789613"/>
          <p14:tracePt t="133764" x="4902200" y="5765800"/>
          <p14:tracePt t="133772" x="4902200" y="5734050"/>
          <p14:tracePt t="133781" x="4902200" y="5718175"/>
          <p14:tracePt t="133792" x="4902200" y="5694363"/>
          <p14:tracePt t="133797" x="4902200" y="5678488"/>
          <p14:tracePt t="133804" x="4902200" y="5670550"/>
          <p14:tracePt t="133812" x="4902200" y="5645150"/>
          <p14:tracePt t="133820" x="4902200" y="5629275"/>
          <p14:tracePt t="133828" x="4902200" y="5613400"/>
          <p14:tracePt t="133836" x="4894263" y="5613400"/>
          <p14:tracePt t="133844" x="4886325" y="5597525"/>
          <p14:tracePt t="133852" x="4878388" y="5589588"/>
          <p14:tracePt t="133859" x="4862513" y="5581650"/>
          <p14:tracePt t="133868" x="4846638" y="5565775"/>
          <p14:tracePt t="133876" x="4822825" y="5565775"/>
          <p14:tracePt t="133883" x="4806950" y="5565775"/>
          <p14:tracePt t="133892" x="4799013" y="5565775"/>
          <p14:tracePt t="133899" x="4791075" y="5565775"/>
          <p14:tracePt t="133908" x="4783138" y="5565775"/>
          <p14:tracePt t="133923" x="4775200" y="5565775"/>
          <p14:tracePt t="133943" x="4775200" y="5573713"/>
          <p14:tracePt t="133948" x="4767263" y="5573713"/>
          <p14:tracePt t="133956" x="4767263" y="5581650"/>
          <p14:tracePt t="133963" x="4759325" y="5581650"/>
          <p14:tracePt t="133972" x="4759325" y="5589588"/>
          <p14:tracePt t="133981" x="4751388" y="5597525"/>
          <p14:tracePt t="133989" x="4751388" y="5605463"/>
          <p14:tracePt t="133997" x="4743450" y="5621338"/>
          <p14:tracePt t="134013" x="4743450" y="5629275"/>
          <p14:tracePt t="134020" x="4743450" y="5637213"/>
          <p14:tracePt t="134028" x="4743450" y="5645150"/>
          <p14:tracePt t="134036" x="4735513" y="5653088"/>
          <p14:tracePt t="134044" x="4735513" y="5662613"/>
          <p14:tracePt t="134052" x="4735513" y="5670550"/>
          <p14:tracePt t="134060" x="4735513" y="5686425"/>
          <p14:tracePt t="134068" x="4735513" y="5702300"/>
          <p14:tracePt t="134076" x="4735513" y="5726113"/>
          <p14:tracePt t="134084" x="4735513" y="5734050"/>
          <p14:tracePt t="134092" x="4735513" y="5749925"/>
          <p14:tracePt t="134099" x="4743450" y="5757863"/>
          <p14:tracePt t="134108" x="4751388" y="5773738"/>
          <p14:tracePt t="134116" x="4759325" y="5789613"/>
          <p14:tracePt t="134123" x="4775200" y="5805488"/>
          <p14:tracePt t="134132" x="4791075" y="5813425"/>
          <p14:tracePt t="134139" x="4814888" y="5837238"/>
          <p14:tracePt t="134149" x="4838700" y="5861050"/>
          <p14:tracePt t="134158" x="4846638" y="5876925"/>
          <p14:tracePt t="134172" x="4846638" y="5884863"/>
          <p14:tracePt t="134180" x="4854575" y="5884863"/>
          <p14:tracePt t="134188" x="4878388" y="5892800"/>
          <p14:tracePt t="134197" x="4886325" y="5900738"/>
          <p14:tracePt t="134204" x="4910138" y="5900738"/>
          <p14:tracePt t="134220" x="4926013" y="5900738"/>
          <p14:tracePt t="134228" x="4933950" y="5900738"/>
          <p14:tracePt t="134236" x="4933950" y="5892800"/>
          <p14:tracePt t="134244" x="4943475" y="5884863"/>
          <p14:tracePt t="134252" x="4951413" y="5868988"/>
          <p14:tracePt t="134260" x="4959350" y="5853113"/>
          <p14:tracePt t="134268" x="4967288" y="5829300"/>
          <p14:tracePt t="134276" x="4967288" y="5813425"/>
          <p14:tracePt t="134283" x="4975225" y="5797550"/>
          <p14:tracePt t="134292" x="4975225" y="5773738"/>
          <p14:tracePt t="134300" x="4975225" y="5741988"/>
          <p14:tracePt t="134308" x="4975225" y="5726113"/>
          <p14:tracePt t="134315" x="4975225" y="5702300"/>
          <p14:tracePt t="134323" x="4975225" y="5694363"/>
          <p14:tracePt t="134332" x="4975225" y="5678488"/>
          <p14:tracePt t="134339" x="4959350" y="5670550"/>
          <p14:tracePt t="134348" x="4951413" y="5645150"/>
          <p14:tracePt t="134356" x="4943475" y="5645150"/>
          <p14:tracePt t="134365" x="4926013" y="5637213"/>
          <p14:tracePt t="134372" x="4918075" y="5637213"/>
          <p14:tracePt t="134380" x="4910138" y="5621338"/>
          <p14:tracePt t="134397" x="4902200" y="5613400"/>
          <p14:tracePt t="134404" x="4902200" y="5605463"/>
          <p14:tracePt t="134413" x="4886325" y="5605463"/>
          <p14:tracePt t="134420" x="4878388" y="5597525"/>
          <p14:tracePt t="134428" x="4870450" y="5589588"/>
          <p14:tracePt t="134436" x="4854575" y="5581650"/>
          <p14:tracePt t="134444" x="4846638" y="5573713"/>
          <p14:tracePt t="134452" x="4822825" y="5573713"/>
          <p14:tracePt t="134460" x="4814888" y="5565775"/>
          <p14:tracePt t="134539" x="4806950" y="5565775"/>
          <p14:tracePt t="134548" x="4799013" y="5557838"/>
          <p14:tracePt t="134555" x="4783138" y="5557838"/>
          <p14:tracePt t="134564" x="4775200" y="5557838"/>
          <p14:tracePt t="134572" x="4767263" y="5557838"/>
          <p14:tracePt t="134580" x="4759325" y="5557838"/>
          <p14:tracePt t="134636" x="4751388" y="5557838"/>
          <p14:tracePt t="134652" x="4743450" y="5557838"/>
          <p14:tracePt t="134659" x="4735513" y="5557838"/>
          <p14:tracePt t="134668" x="4727575" y="5557838"/>
          <p14:tracePt t="134676" x="4711700" y="5557838"/>
          <p14:tracePt t="134684" x="4703763" y="5557838"/>
          <p14:tracePt t="134692" x="4695825" y="5557838"/>
          <p14:tracePt t="134700" x="4687888" y="5557838"/>
          <p14:tracePt t="134708" x="4679950" y="5557838"/>
          <p14:tracePt t="134715" x="4672013" y="5557838"/>
          <p14:tracePt t="134732" x="4664075" y="5557838"/>
          <p14:tracePt t="134756" x="4656138" y="5557838"/>
          <p14:tracePt t="134764" x="4648200" y="5557838"/>
          <p14:tracePt t="134771" x="4640263" y="5557838"/>
          <p14:tracePt t="134788" x="4624388" y="5557838"/>
          <p14:tracePt t="134797" x="4624388" y="5565775"/>
          <p14:tracePt t="134803" x="4616450" y="5573713"/>
          <p14:tracePt t="134813" x="4616450" y="5581650"/>
          <p14:tracePt t="134820" x="4600575" y="5589588"/>
          <p14:tracePt t="134836" x="4592638" y="5589588"/>
          <p14:tracePt t="134844" x="4584700" y="5589588"/>
          <p14:tracePt t="134852" x="4584700" y="5597525"/>
          <p14:tracePt t="134868" x="4576763" y="5597525"/>
          <p14:tracePt t="134882" x="4576763" y="5605463"/>
          <p14:tracePt t="134884" x="4576763" y="5613400"/>
          <p14:tracePt t="134900" x="4567238" y="5621338"/>
          <p14:tracePt t="134908" x="4567238" y="5629275"/>
          <p14:tracePt t="134923" x="4567238" y="5645150"/>
          <p14:tracePt t="134939" x="4559300" y="5662613"/>
          <p14:tracePt t="134948" x="4559300" y="5670550"/>
          <p14:tracePt t="134956" x="4559300" y="5678488"/>
          <p14:tracePt t="134964" x="4559300" y="5702300"/>
          <p14:tracePt t="134972" x="4559300" y="5718175"/>
          <p14:tracePt t="134980" x="4559300" y="5726113"/>
          <p14:tracePt t="134988" x="4559300" y="5734050"/>
          <p14:tracePt t="134996" x="4559300" y="5741988"/>
          <p14:tracePt t="135004" x="4559300" y="5757863"/>
          <p14:tracePt t="135013" x="4576763" y="5765800"/>
          <p14:tracePt t="135020" x="4584700" y="5781675"/>
          <p14:tracePt t="135028" x="4608513" y="5781675"/>
          <p14:tracePt t="135036" x="4624388" y="5797550"/>
          <p14:tracePt t="135044" x="4632325" y="5805488"/>
          <p14:tracePt t="135052" x="4640263" y="5813425"/>
          <p14:tracePt t="135060" x="4664075" y="5821363"/>
          <p14:tracePt t="135068" x="4672013" y="5821363"/>
          <p14:tracePt t="135076" x="4695825" y="5821363"/>
          <p14:tracePt t="135084" x="4703763" y="5821363"/>
          <p14:tracePt t="135092" x="4719638" y="5821363"/>
          <p14:tracePt t="135100" x="4743450" y="5821363"/>
          <p14:tracePt t="135107" x="4775200" y="5821363"/>
          <p14:tracePt t="135116" x="4854575" y="5821363"/>
          <p14:tracePt t="135123" x="4933950" y="5821363"/>
          <p14:tracePt t="135132" x="5030788" y="5821363"/>
          <p14:tracePt t="135139" x="5078413" y="5821363"/>
          <p14:tracePt t="135151" x="5126038" y="5821363"/>
          <p14:tracePt t="135156" x="5149850" y="5813425"/>
          <p14:tracePt t="135164" x="5157788" y="5813425"/>
          <p14:tracePt t="135180" x="5165725" y="5813425"/>
          <p14:tracePt t="135212" x="5173663" y="5805488"/>
          <p14:tracePt t="135228" x="5181600" y="5789613"/>
          <p14:tracePt t="135236" x="5189538" y="5789613"/>
          <p14:tracePt t="135244" x="5197475" y="5781675"/>
          <p14:tracePt t="135252" x="5197475" y="5765800"/>
          <p14:tracePt t="135260" x="5197475" y="5757863"/>
          <p14:tracePt t="135268" x="5205413" y="5749925"/>
          <p14:tracePt t="135276" x="5213350" y="5734050"/>
          <p14:tracePt t="135284" x="5213350" y="5726113"/>
          <p14:tracePt t="135292" x="5213350" y="5718175"/>
          <p14:tracePt t="135303" x="5213350" y="5702300"/>
          <p14:tracePt t="135315" x="5213350" y="5694363"/>
          <p14:tracePt t="135323" x="5213350" y="5678488"/>
          <p14:tracePt t="135331" x="5213350" y="5670550"/>
          <p14:tracePt t="135339" x="5213350" y="5662613"/>
          <p14:tracePt t="135348" x="5213350" y="5653088"/>
          <p14:tracePt t="135355" x="5213350" y="5645150"/>
          <p14:tracePt t="135364" x="5205413" y="5629275"/>
          <p14:tracePt t="135372" x="5205413" y="5621338"/>
          <p14:tracePt t="135381" x="5189538" y="5613400"/>
          <p14:tracePt t="135388" x="5189538" y="5605463"/>
          <p14:tracePt t="135396" x="5181600" y="5597525"/>
          <p14:tracePt t="135404" x="5173663" y="5589588"/>
          <p14:tracePt t="135413" x="5165725" y="5589588"/>
          <p14:tracePt t="135420" x="5157788" y="5573713"/>
          <p14:tracePt t="135436" x="5149850" y="5573713"/>
          <p14:tracePt t="135456" x="5149850" y="5565775"/>
          <p14:tracePt t="135459" x="5141913" y="5565775"/>
          <p14:tracePt t="135468" x="5141913" y="5557838"/>
          <p14:tracePt t="135475" x="5133975" y="5549900"/>
          <p14:tracePt t="135484" x="5126038" y="5549900"/>
          <p14:tracePt t="135492" x="5118100" y="5541963"/>
          <p14:tracePt t="135500" x="5110163" y="5541963"/>
          <p14:tracePt t="135508" x="5094288" y="5526088"/>
          <p14:tracePt t="135516" x="5078413" y="5526088"/>
          <p14:tracePt t="135523" x="5038725" y="5526088"/>
          <p14:tracePt t="135531" x="5030788" y="5526088"/>
          <p14:tracePt t="135540" x="5022850" y="5526088"/>
          <p14:tracePt t="135548" x="5006975" y="5526088"/>
          <p14:tracePt t="135555" x="4999038" y="5526088"/>
          <p14:tracePt t="135563" x="4991100" y="5526088"/>
          <p14:tracePt t="135572" x="4975225" y="5526088"/>
          <p14:tracePt t="135580" x="4967288" y="5526088"/>
          <p14:tracePt t="135588" x="4951413" y="5526088"/>
          <p14:tracePt t="135596" x="4943475" y="5526088"/>
          <p14:tracePt t="135613" x="4926013" y="5526088"/>
          <p14:tracePt t="135620" x="4910138" y="5541963"/>
          <p14:tracePt t="135629" x="4886325" y="5549900"/>
          <p14:tracePt t="135636" x="4878388" y="5557838"/>
          <p14:tracePt t="135644" x="4838700" y="5573713"/>
          <p14:tracePt t="135652" x="4806950" y="5581650"/>
          <p14:tracePt t="135660" x="4799013" y="5597525"/>
          <p14:tracePt t="135668" x="4791075" y="5605463"/>
          <p14:tracePt t="135675" x="4783138" y="5621338"/>
          <p14:tracePt t="135684" x="4775200" y="5621338"/>
          <p14:tracePt t="135700" x="4775200" y="5629275"/>
          <p14:tracePt t="135980" x="4822825" y="5686425"/>
          <p14:tracePt t="135988" x="4838700" y="5741988"/>
          <p14:tracePt t="135999" x="4862513" y="5837238"/>
          <p14:tracePt t="136004" x="4933950" y="5956300"/>
          <p14:tracePt t="136012" x="5070475" y="6116638"/>
          <p14:tracePt t="136020" x="5118100" y="6188075"/>
          <p14:tracePt t="136027" x="5229225" y="6338888"/>
          <p14:tracePt t="136037" x="5253038" y="6427788"/>
          <p14:tracePt t="136045" x="5276850" y="6467475"/>
          <p14:tracePt t="136052" x="5310188" y="6515100"/>
          <p14:tracePt t="136060" x="5334000" y="6570663"/>
          <p14:tracePt t="136068" x="5349875" y="6586538"/>
          <p14:tracePt t="136076" x="5349875" y="6602413"/>
          <p14:tracePt t="136085" x="5365750" y="6610350"/>
          <p14:tracePt t="136092" x="5373688" y="6618288"/>
          <p14:tracePt t="136100" x="5373688" y="6626225"/>
          <p14:tracePt t="136108" x="5373688" y="6634163"/>
          <p14:tracePt t="136116" x="5373688" y="6642100"/>
          <p14:tracePt t="136124" x="5381625" y="6642100"/>
          <p14:tracePt t="136246" x="5373688" y="6634163"/>
          <p14:tracePt t="136252" x="5349875" y="6618288"/>
          <p14:tracePt t="136260" x="5334000" y="6618288"/>
          <p14:tracePt t="136268" x="5318125" y="6594475"/>
          <p14:tracePt t="136276" x="5260975" y="6570663"/>
          <p14:tracePt t="136284" x="5221288" y="6562725"/>
          <p14:tracePt t="136292" x="5205413" y="6538913"/>
          <p14:tracePt t="136299" x="5189538" y="6491288"/>
          <p14:tracePt t="136308" x="5173663" y="6483350"/>
          <p14:tracePt t="136316" x="5165725" y="6467475"/>
          <p14:tracePt t="136323" x="5157788" y="6451600"/>
          <p14:tracePt t="136333" x="5149850" y="6419850"/>
          <p14:tracePt t="136340" x="5149850" y="6403975"/>
          <p14:tracePt t="136348" x="5141913" y="6396038"/>
          <p14:tracePt t="136355" x="5133975" y="6372225"/>
          <p14:tracePt t="136364" x="5126038" y="6356350"/>
          <p14:tracePt t="136372" x="5126038" y="6338888"/>
          <p14:tracePt t="136380" x="5118100" y="6330950"/>
          <p14:tracePt t="136388" x="5118100" y="6323013"/>
          <p14:tracePt t="136395" x="5110163" y="6315075"/>
          <p14:tracePt t="136404" x="5110163" y="6307138"/>
          <p14:tracePt t="136465" x="5110163" y="6299200"/>
          <p14:tracePt t="136486" x="5110163" y="6291263"/>
          <p14:tracePt t="136499" x="5102225" y="6275388"/>
          <p14:tracePt t="136516" x="5102225" y="6267450"/>
          <p14:tracePt t="136532" x="5094288" y="6267450"/>
          <p14:tracePt t="136572" x="5086350" y="6251575"/>
          <p14:tracePt t="136579" x="5078413" y="6251575"/>
          <p14:tracePt t="136587" x="5054600" y="6251575"/>
          <p14:tracePt t="136596" x="5046663" y="6251575"/>
          <p14:tracePt t="136604" x="5038725" y="6251575"/>
          <p14:tracePt t="136612" x="5022850" y="6251575"/>
          <p14:tracePt t="136620" x="5014913" y="6251575"/>
          <p14:tracePt t="136628" x="5006975" y="6251575"/>
          <p14:tracePt t="136636" x="4991100" y="6251575"/>
          <p14:tracePt t="136644" x="4975225" y="6251575"/>
          <p14:tracePt t="136651" x="4967288" y="6251575"/>
          <p14:tracePt t="136660" x="4951413" y="6251575"/>
          <p14:tracePt t="136668" x="4943475" y="6251575"/>
          <p14:tracePt t="136676" x="4933950" y="6251575"/>
          <p14:tracePt t="136684" x="4926013" y="6259513"/>
          <p14:tracePt t="136692" x="4918075" y="6259513"/>
          <p14:tracePt t="136699" x="4910138" y="6267450"/>
          <p14:tracePt t="136708" x="4902200" y="6267450"/>
          <p14:tracePt t="136716" x="4902200" y="6275388"/>
          <p14:tracePt t="136724" x="4894263" y="6275388"/>
          <p14:tracePt t="136732" x="4894263" y="6283325"/>
          <p14:tracePt t="136740" x="4886325" y="6283325"/>
          <p14:tracePt t="136756" x="4878388" y="6283325"/>
          <p14:tracePt t="136779" x="4878388" y="6291263"/>
          <p14:tracePt t="136795" x="4878388" y="6299200"/>
          <p14:tracePt t="136804" x="4878388" y="6307138"/>
          <p14:tracePt t="136811" x="4878388" y="6315075"/>
          <p14:tracePt t="136820" x="4878388" y="6323013"/>
          <p14:tracePt t="136828" x="4894263" y="6338888"/>
          <p14:tracePt t="136836" x="4894263" y="6356350"/>
          <p14:tracePt t="136844" x="4918075" y="6364288"/>
          <p14:tracePt t="136851" x="4943475" y="6388100"/>
          <p14:tracePt t="136860" x="4975225" y="6388100"/>
          <p14:tracePt t="136867" x="5022850" y="6403975"/>
          <p14:tracePt t="136876" x="5046663" y="6419850"/>
          <p14:tracePt t="136884" x="5062538" y="6419850"/>
          <p14:tracePt t="136891" x="5078413" y="6427788"/>
          <p14:tracePt t="136908" x="5086350" y="6427788"/>
          <p14:tracePt t="136972" x="5094288" y="6427788"/>
          <p14:tracePt t="136988" x="5094288" y="6419850"/>
          <p14:tracePt t="136996" x="5094288" y="6403975"/>
          <p14:tracePt t="137004" x="5102225" y="6396038"/>
          <p14:tracePt t="137012" x="5102225" y="6380163"/>
          <p14:tracePt t="137020" x="5102225" y="6364288"/>
          <p14:tracePt t="137027" x="5094288" y="6315075"/>
          <p14:tracePt t="137036" x="5086350" y="6299200"/>
          <p14:tracePt t="137044" x="5062538" y="6275388"/>
          <p14:tracePt t="137051" x="5054600" y="6267450"/>
          <p14:tracePt t="137060" x="5038725" y="6251575"/>
          <p14:tracePt t="137068" x="5030788" y="6251575"/>
          <p14:tracePt t="137076" x="5014913" y="6243638"/>
          <p14:tracePt t="137084" x="5006975" y="6243638"/>
          <p14:tracePt t="137091" x="4983163" y="6243638"/>
          <p14:tracePt t="137100" x="4975225" y="6243638"/>
          <p14:tracePt t="137107" x="4967288" y="6243638"/>
          <p14:tracePt t="137115" x="4959350" y="6243638"/>
          <p14:tracePt t="137119" x="4926013" y="6267450"/>
          <p14:tracePt t="137133" x="4918075" y="6291263"/>
          <p14:tracePt t="137139" x="4918075" y="6330950"/>
          <p14:tracePt t="137150" x="4910138" y="6356350"/>
          <p14:tracePt t="137156" x="4902200" y="6388100"/>
          <p14:tracePt t="137163" x="4902200" y="6411913"/>
          <p14:tracePt t="137172" x="4902200" y="6435725"/>
          <p14:tracePt t="137180" x="4902200" y="6443663"/>
          <p14:tracePt t="137187" x="4902200" y="6459538"/>
          <p14:tracePt t="137195" x="4902200" y="6467475"/>
          <p14:tracePt t="137204" x="4902200" y="6475413"/>
          <p14:tracePt t="137251" x="4910138" y="6475413"/>
          <p14:tracePt t="137260" x="4918075" y="6475413"/>
          <p14:tracePt t="137272" x="4926013" y="6475413"/>
          <p14:tracePt t="137284" x="4933950" y="6475413"/>
          <p14:tracePt t="137308" x="4933950" y="6467475"/>
          <p14:tracePt t="137564" x="4943475" y="6467475"/>
          <p14:tracePt t="137885" x="4943475" y="6451600"/>
          <p14:tracePt t="137893" x="4943475" y="6435725"/>
          <p14:tracePt t="137900" x="4943475" y="6411913"/>
          <p14:tracePt t="137909" x="4943475" y="6396038"/>
          <p14:tracePt t="137916" x="4943475" y="6388100"/>
          <p14:tracePt t="137924" x="4943475" y="6372225"/>
          <p14:tracePt t="137932" x="4943475" y="6364288"/>
          <p14:tracePt t="137939" x="4943475" y="6356350"/>
          <p14:tracePt t="137956" x="4943475" y="6348413"/>
          <p14:tracePt t="137972" x="4943475" y="6338888"/>
          <p14:tracePt t="137995" x="4943475" y="6323013"/>
          <p14:tracePt t="138003" x="4943475" y="6315075"/>
          <p14:tracePt t="138020" x="4943475" y="6299200"/>
          <p14:tracePt t="138036" x="4943475" y="6291263"/>
          <p14:tracePt t="138044" x="4943475" y="6283325"/>
          <p14:tracePt t="138052" x="4943475" y="6275388"/>
          <p14:tracePt t="138059" x="4943475" y="6267450"/>
          <p14:tracePt t="138077" x="4943475" y="6251575"/>
          <p14:tracePt t="138092" x="4943475" y="6243638"/>
          <p14:tracePt t="138100" x="4943475" y="6235700"/>
          <p14:tracePt t="138108" x="4943475" y="6227763"/>
          <p14:tracePt t="138124" x="4943475" y="6219825"/>
          <p14:tracePt t="138132" x="4943475" y="6211888"/>
          <p14:tracePt t="138140" x="4943475" y="6203950"/>
          <p14:tracePt t="138148" x="4943475" y="6196013"/>
          <p14:tracePt t="138156" x="4943475" y="6180138"/>
          <p14:tracePt t="138164" x="4943475" y="6172200"/>
          <p14:tracePt t="138172" x="4943475" y="6156325"/>
          <p14:tracePt t="138184" x="4933950" y="6148388"/>
          <p14:tracePt t="138188" x="4933950" y="6108700"/>
          <p14:tracePt t="138196" x="4933950" y="6100763"/>
          <p14:tracePt t="138204" x="4943475" y="6092825"/>
          <p14:tracePt t="138211" x="4943475" y="6076950"/>
          <p14:tracePt t="138219" x="4943475" y="6061075"/>
          <p14:tracePt t="138228" x="4943475" y="6045200"/>
          <p14:tracePt t="138236" x="4943475" y="6037263"/>
          <p14:tracePt t="138244" x="4943475" y="6029325"/>
          <p14:tracePt t="138251" x="4943475" y="6005513"/>
          <p14:tracePt t="138260" x="4943475" y="5995988"/>
          <p14:tracePt t="138268" x="4943475" y="5980113"/>
          <p14:tracePt t="138276" x="4943475" y="5956300"/>
          <p14:tracePt t="138284" x="4943475" y="5948363"/>
          <p14:tracePt t="138293" x="4943475" y="5932488"/>
          <p14:tracePt t="138300" x="4943475" y="5916613"/>
          <p14:tracePt t="138309" x="4943475" y="5900738"/>
          <p14:tracePt t="138316" x="4943475" y="5892800"/>
          <p14:tracePt t="138324" x="4943475" y="5884863"/>
          <p14:tracePt t="138332" x="4943475" y="5876925"/>
          <p14:tracePt t="138348" x="4943475" y="5861050"/>
          <p14:tracePt t="138364" x="4943475" y="5853113"/>
          <p14:tracePt t="138372" x="4943475" y="5837238"/>
          <p14:tracePt t="138388" x="4943475" y="5821363"/>
          <p14:tracePt t="138404" x="4943475" y="5813425"/>
          <p14:tracePt t="138652" x="4933950" y="5805488"/>
          <p14:tracePt t="138675" x="4926013" y="5797550"/>
          <p14:tracePt t="138684" x="4918075" y="5789613"/>
          <p14:tracePt t="138692" x="4910138" y="5781675"/>
          <p14:tracePt t="138700" x="4894263" y="5773738"/>
          <p14:tracePt t="138708" x="4886325" y="5773738"/>
          <p14:tracePt t="138716" x="4870450" y="5765800"/>
          <p14:tracePt t="138724" x="4854575" y="5757863"/>
          <p14:tracePt t="138740" x="4846638" y="5757863"/>
          <p14:tracePt t="138748" x="4838700" y="5757863"/>
          <p14:tracePt t="138756" x="4830763" y="5757863"/>
          <p14:tracePt t="138764" x="4814888" y="5757863"/>
          <p14:tracePt t="138772" x="4799013" y="5765800"/>
          <p14:tracePt t="138780" x="4783138" y="5773738"/>
          <p14:tracePt t="138788" x="4775200" y="5781675"/>
          <p14:tracePt t="138796" x="4767263" y="5789613"/>
          <p14:tracePt t="138803" x="4767263" y="5797550"/>
          <p14:tracePt t="138811" x="4759325" y="5797550"/>
          <p14:tracePt t="138835" x="4751388" y="5805488"/>
          <p14:tracePt t="138868" x="4751388" y="5813425"/>
          <p14:tracePt t="138974" x="4751388" y="5821363"/>
          <p14:tracePt t="138981" x="4751388" y="5829300"/>
          <p14:tracePt t="138988" x="4759325" y="5837238"/>
          <p14:tracePt t="139004" x="4759325" y="5853113"/>
          <p14:tracePt t="139011" x="4767263" y="5853113"/>
          <p14:tracePt t="139043" x="4775200" y="5853113"/>
          <p14:tracePt t="139060" x="4783138" y="5853113"/>
          <p14:tracePt t="139068" x="4791075" y="5853113"/>
          <p14:tracePt t="139084" x="4799013" y="5845175"/>
          <p14:tracePt t="139139" x="4799013" y="5837238"/>
          <p14:tracePt t="139252" x="4783138" y="5837238"/>
          <p14:tracePt t="139268" x="4775200" y="5845175"/>
          <p14:tracePt t="139276" x="4775200" y="5853113"/>
          <p14:tracePt t="139284" x="4767263" y="5853113"/>
          <p14:tracePt t="139291" x="4759325" y="5876925"/>
          <p14:tracePt t="139308" x="4759325" y="5884863"/>
          <p14:tracePt t="139316" x="4759325" y="5892800"/>
          <p14:tracePt t="139326" x="4751388" y="5892800"/>
          <p14:tracePt t="139331" x="4751388" y="5900738"/>
          <p14:tracePt t="139340" x="4751388" y="5908675"/>
          <p14:tracePt t="139356" x="4751388" y="5924550"/>
          <p14:tracePt t="139372" x="4751388" y="5932488"/>
          <p14:tracePt t="139388" x="4751388" y="5940425"/>
          <p14:tracePt t="139392" x="4751388" y="5956300"/>
          <p14:tracePt t="139412" x="4759325" y="5972175"/>
          <p14:tracePt t="139420" x="4759325" y="5980113"/>
          <p14:tracePt t="139427" x="4759325" y="5988050"/>
          <p14:tracePt t="139436" x="4767263" y="5995988"/>
          <p14:tracePt t="139444" x="4767263" y="6005513"/>
          <p14:tracePt t="139452" x="4783138" y="6005513"/>
          <p14:tracePt t="139460" x="4783138" y="6013450"/>
          <p14:tracePt t="139467" x="4791075" y="6021388"/>
          <p14:tracePt t="139476" x="4799013" y="6029325"/>
          <p14:tracePt t="139484" x="4799013" y="6045200"/>
          <p14:tracePt t="139491" x="4814888" y="6061075"/>
          <p14:tracePt t="139499" x="4822825" y="6076950"/>
          <p14:tracePt t="139512" x="4838700" y="6092825"/>
          <p14:tracePt t="139516" x="4862513" y="6124575"/>
          <p14:tracePt t="139525" x="4870450" y="6132513"/>
          <p14:tracePt t="139531" x="4878388" y="6211888"/>
          <p14:tracePt t="139543" x="4894263" y="6227763"/>
          <p14:tracePt t="139549" x="4902200" y="6235700"/>
          <p14:tracePt t="139556" x="4910138" y="6251575"/>
          <p14:tracePt t="139564" x="4918075" y="6251575"/>
          <p14:tracePt t="139572" x="4918075" y="6259513"/>
          <p14:tracePt t="139783" x="4918075" y="6267450"/>
          <p14:tracePt t="139788" x="4918075" y="6275388"/>
          <p14:tracePt t="139803" x="4918075" y="6283325"/>
          <p14:tracePt t="139812" x="4918075" y="6291263"/>
          <p14:tracePt t="139822" x="4918075" y="6299200"/>
          <p14:tracePt t="139844" x="4918075" y="6307138"/>
          <p14:tracePt t="139951" x="4918075" y="6299200"/>
          <p14:tracePt t="139959" x="4910138" y="6291263"/>
          <p14:tracePt t="139964" x="4894263" y="6283325"/>
          <p14:tracePt t="139973" x="4886325" y="6267450"/>
          <p14:tracePt t="139979" x="4862513" y="6243638"/>
          <p14:tracePt t="139987" x="4846638" y="6227763"/>
          <p14:tracePt t="140000" x="4759325" y="6172200"/>
          <p14:tracePt t="140004" x="4719638" y="6140450"/>
          <p14:tracePt t="140012" x="4600575" y="6061075"/>
          <p14:tracePt t="140020" x="4543425" y="6037263"/>
          <p14:tracePt t="140028" x="4424363" y="5892800"/>
          <p14:tracePt t="140037" x="4305300" y="5845175"/>
          <p14:tracePt t="140044" x="4025900" y="5670550"/>
          <p14:tracePt t="140052" x="3883025" y="5589588"/>
          <p14:tracePt t="140060" x="3770313" y="5565775"/>
          <p14:tracePt t="140068" x="3683000" y="5541963"/>
          <p14:tracePt t="140076" x="3587750" y="5502275"/>
          <p14:tracePt t="140084" x="3508375" y="5478463"/>
          <p14:tracePt t="140091" x="3387725" y="5446713"/>
          <p14:tracePt t="140100" x="3324225" y="5430838"/>
          <p14:tracePt t="140108" x="3276600" y="5430838"/>
          <p14:tracePt t="140116" x="3252788" y="5430838"/>
          <p14:tracePt t="140123" x="3236913" y="5430838"/>
          <p14:tracePt t="140132" x="3221038" y="5422900"/>
          <p14:tracePt t="140140" x="3213100" y="5422900"/>
          <p14:tracePt t="140151" x="3205163" y="5422900"/>
          <p14:tracePt t="140156" x="3197225" y="5422900"/>
          <p14:tracePt t="140284" x="3189288" y="5422900"/>
          <p14:tracePt t="140341" x="3189288" y="5430838"/>
          <p14:tracePt t="140350" x="3181350" y="5438775"/>
          <p14:tracePt t="140356" x="3173413" y="5438775"/>
          <p14:tracePt t="140364" x="3165475" y="5446713"/>
          <p14:tracePt t="140380" x="3157538" y="5454650"/>
          <p14:tracePt t="140459" x="3149600" y="5462588"/>
          <p14:tracePt t="140533" x="3141663" y="5462588"/>
          <p14:tracePt t="140748" x="3133725" y="5462588"/>
          <p14:tracePt t="140756" x="3141663" y="5454650"/>
          <p14:tracePt t="140764" x="3149600" y="5454650"/>
          <p14:tracePt t="140780" x="3181350" y="5454650"/>
          <p14:tracePt t="140788" x="3284538" y="5446713"/>
          <p14:tracePt t="140796" x="3371850" y="5438775"/>
          <p14:tracePt t="140805" x="3411538" y="5375275"/>
          <p14:tracePt t="140812" x="3459163" y="5351463"/>
          <p14:tracePt t="140821" x="3484563" y="5343525"/>
          <p14:tracePt t="140827" x="3500438" y="5335588"/>
          <p14:tracePt t="141477" x="3516313" y="5278438"/>
          <p14:tracePt t="141484" x="3516313" y="5254625"/>
          <p14:tracePt t="141492" x="3484563" y="5254625"/>
          <p14:tracePt t="141501" x="3467100" y="5230813"/>
          <p14:tracePt t="141508" x="3379788" y="5222875"/>
          <p14:tracePt t="141516" x="3316288" y="5207000"/>
          <p14:tracePt t="141523" x="3292475" y="5199063"/>
          <p14:tracePt t="141532" x="3268663" y="5191125"/>
          <p14:tracePt t="141540" x="3260725" y="5183188"/>
          <p14:tracePt t="141548" x="3252788" y="5183188"/>
          <p14:tracePt t="141556" x="3236913" y="5183188"/>
          <p14:tracePt t="141564" x="3221038" y="5183188"/>
          <p14:tracePt t="141572" x="3213100" y="5183188"/>
          <p14:tracePt t="141580" x="3205163" y="5183188"/>
          <p14:tracePt t="141588" x="3197225" y="5183188"/>
          <p14:tracePt t="141596" x="3181350" y="5191125"/>
          <p14:tracePt t="141603" x="3173413" y="5191125"/>
          <p14:tracePt t="141612" x="3173413" y="5199063"/>
          <p14:tracePt t="141619" x="3157538" y="5199063"/>
          <p14:tracePt t="141628" x="3149600" y="5199063"/>
          <p14:tracePt t="141636" x="3149600" y="5207000"/>
          <p14:tracePt t="141644" x="3133725" y="5214938"/>
          <p14:tracePt t="141652" x="3133725" y="5222875"/>
          <p14:tracePt t="141659" x="3125788" y="5222875"/>
          <p14:tracePt t="141669" x="3109913" y="5222875"/>
          <p14:tracePt t="141675" x="3109913" y="5230813"/>
          <p14:tracePt t="141684" x="3100388" y="5238750"/>
          <p14:tracePt t="141692" x="3092450" y="5246688"/>
          <p14:tracePt t="141701" x="3092450" y="5254625"/>
          <p14:tracePt t="141707" x="3084513" y="5262563"/>
          <p14:tracePt t="141715" x="3084513" y="5270500"/>
          <p14:tracePt t="141739" x="3076575" y="5286375"/>
          <p14:tracePt t="141748" x="3060700" y="5302250"/>
          <p14:tracePt t="141756" x="3052763" y="5310188"/>
          <p14:tracePt t="141764" x="3044825" y="5335588"/>
          <p14:tracePt t="141772" x="3036888" y="5375275"/>
          <p14:tracePt t="141780" x="3021013" y="5399088"/>
          <p14:tracePt t="141788" x="3005138" y="5414963"/>
          <p14:tracePt t="141796" x="2989263" y="5430838"/>
          <p14:tracePt t="141803" x="2989263" y="5438775"/>
          <p14:tracePt t="141820" x="2973388" y="5446713"/>
          <p14:tracePt t="141836" x="2965450" y="5446713"/>
          <p14:tracePt t="141852" x="2957513" y="5446713"/>
          <p14:tracePt t="141868" x="2941638" y="5446713"/>
          <p14:tracePt t="141875" x="2933700" y="5446713"/>
          <p14:tracePt t="141887" x="2894013" y="5446713"/>
          <p14:tracePt t="141892" x="2886075" y="5438775"/>
          <p14:tracePt t="141901" x="2854325" y="5438775"/>
          <p14:tracePt t="141908" x="2741613" y="5422900"/>
          <p14:tracePt t="141917" x="2622550" y="5407025"/>
          <p14:tracePt t="141923" x="2527300" y="5383213"/>
          <p14:tracePt t="141932" x="2447925" y="5367338"/>
          <p14:tracePt t="141940" x="2366963" y="5351463"/>
          <p14:tracePt t="141948" x="2351088" y="5343525"/>
          <p14:tracePt t="141956" x="2343150" y="5327650"/>
          <p14:tracePt t="141969" x="2335213" y="5327650"/>
          <p14:tracePt t="141971" x="2335213" y="5319713"/>
          <p14:tracePt t="142102" x="2327275" y="5319713"/>
          <p14:tracePt t="142132" x="2319338" y="5319713"/>
          <p14:tracePt t="142244" x="2311400" y="5327650"/>
          <p14:tracePt t="142252" x="2279650" y="5351463"/>
          <p14:tracePt t="142260" x="2263775" y="5367338"/>
          <p14:tracePt t="142272" x="2247900" y="5375275"/>
          <p14:tracePt t="142275" x="2216150" y="5391150"/>
          <p14:tracePt t="142283" x="2200275" y="5407025"/>
          <p14:tracePt t="142291" x="2168525" y="5430838"/>
          <p14:tracePt t="142300" x="2160588" y="5438775"/>
          <p14:tracePt t="142308" x="2152650" y="5446713"/>
          <p14:tracePt t="142316" x="2144713" y="5454650"/>
          <p14:tracePt t="142323" x="2136775" y="5462588"/>
          <p14:tracePt t="142331" x="2136775" y="5470525"/>
          <p14:tracePt t="142356" x="2136775" y="5478463"/>
          <p14:tracePt t="142429" x="2136775" y="5486400"/>
          <p14:tracePt t="142453" x="2144713" y="5494338"/>
          <p14:tracePt t="142460" x="2152650" y="5502275"/>
          <p14:tracePt t="142468" x="2160588" y="5518150"/>
          <p14:tracePt t="142476" x="2168525" y="5518150"/>
          <p14:tracePt t="142484" x="2200275" y="5534025"/>
          <p14:tracePt t="142492" x="2216150" y="5541963"/>
          <p14:tracePt t="142500" x="2232025" y="5565775"/>
          <p14:tracePt t="142507" x="2255838" y="5573713"/>
          <p14:tracePt t="142517" x="2279650" y="5581650"/>
          <p14:tracePt t="142523" x="2295525" y="5597525"/>
          <p14:tracePt t="142532" x="2319338" y="5605463"/>
          <p14:tracePt t="142540" x="2335213" y="5613400"/>
          <p14:tracePt t="142548" x="2374900" y="5629275"/>
          <p14:tracePt t="142557" x="2432050" y="5645150"/>
          <p14:tracePt t="142563" x="2447925" y="5653088"/>
          <p14:tracePt t="142576" x="2463800" y="5662613"/>
          <p14:tracePt t="142580" x="2471738" y="5662613"/>
          <p14:tracePt t="142588" x="2479675" y="5662613"/>
          <p14:tracePt t="142596" x="2487613" y="5662613"/>
          <p14:tracePt t="142604" x="2495550" y="5662613"/>
          <p14:tracePt t="142628" x="2503488" y="5662613"/>
          <p14:tracePt t="142644" x="2503488" y="5670550"/>
          <p14:tracePt t="142652" x="2519363" y="5670550"/>
          <p14:tracePt t="142668" x="2527300" y="5670550"/>
          <p14:tracePt t="142676" x="2535238" y="5670550"/>
          <p14:tracePt t="142700" x="2543175" y="5670550"/>
          <p14:tracePt t="142716" x="2551113" y="5662613"/>
          <p14:tracePt t="142732" x="2551113" y="5653088"/>
          <p14:tracePt t="142740" x="2551113" y="5645150"/>
          <p14:tracePt t="142748" x="2559050" y="5645150"/>
          <p14:tracePt t="142756" x="2559050" y="5637213"/>
          <p14:tracePt t="142764" x="2559050" y="5621338"/>
          <p14:tracePt t="142771" x="2566988" y="5613400"/>
          <p14:tracePt t="142780" x="2566988" y="5605463"/>
          <p14:tracePt t="142788" x="2566988" y="5549900"/>
          <p14:tracePt t="142804" x="2566988" y="5541963"/>
          <p14:tracePt t="142811" x="2566988" y="5534025"/>
          <p14:tracePt t="142819" x="2566988" y="5526088"/>
          <p14:tracePt t="142828" x="2566988" y="5518150"/>
          <p14:tracePt t="142835" x="2566988" y="5510213"/>
          <p14:tracePt t="142844" x="2559050" y="5502275"/>
          <p14:tracePt t="142860" x="2551113" y="5486400"/>
          <p14:tracePt t="142884" x="2535238" y="5478463"/>
          <p14:tracePt t="142891" x="2527300" y="5462588"/>
          <p14:tracePt t="142899" x="2511425" y="5462588"/>
          <p14:tracePt t="142907" x="2495550" y="5446713"/>
          <p14:tracePt t="142916" x="2455863" y="5438775"/>
          <p14:tracePt t="142923" x="2400300" y="5414963"/>
          <p14:tracePt t="142933" x="2327275" y="5407025"/>
          <p14:tracePt t="142940" x="2192338" y="5383213"/>
          <p14:tracePt t="142948" x="1984375" y="5343525"/>
          <p14:tracePt t="142956" x="1889125" y="5335588"/>
          <p14:tracePt t="142964" x="1809750" y="5319713"/>
          <p14:tracePt t="142972" x="1730375" y="5310188"/>
          <p14:tracePt t="142980" x="1706563" y="5310188"/>
          <p14:tracePt t="142988" x="1690688" y="5310188"/>
          <p14:tracePt t="143004" x="1682750" y="5310188"/>
          <p14:tracePt t="143052" x="1674813" y="5310188"/>
          <p14:tracePt t="143060" x="1666875" y="5310188"/>
          <p14:tracePt t="143068" x="1666875" y="5327650"/>
          <p14:tracePt t="143084" x="1658938" y="5335588"/>
          <p14:tracePt t="143091" x="1658938" y="5343525"/>
          <p14:tracePt t="143099" x="1651000" y="5351463"/>
          <p14:tracePt t="143108" x="1641475" y="5367338"/>
          <p14:tracePt t="143116" x="1641475" y="5375275"/>
          <p14:tracePt t="143123" x="1641475" y="5383213"/>
          <p14:tracePt t="143133" x="1641475" y="5399088"/>
          <p14:tracePt t="143140" x="1625600" y="5414963"/>
          <p14:tracePt t="143149" x="1625600" y="5422900"/>
          <p14:tracePt t="143156" x="1617663" y="5446713"/>
          <p14:tracePt t="143163" x="1617663" y="5462588"/>
          <p14:tracePt t="143172" x="1609725" y="5502275"/>
          <p14:tracePt t="143180" x="1601788" y="5526088"/>
          <p14:tracePt t="143188" x="1593850" y="5541963"/>
          <p14:tracePt t="143196" x="1593850" y="5557838"/>
          <p14:tracePt t="143204" x="1593850" y="5605463"/>
          <p14:tracePt t="143212" x="1593850" y="5621338"/>
          <p14:tracePt t="143220" x="1593850" y="5637213"/>
          <p14:tracePt t="143227" x="1593850" y="5662613"/>
          <p14:tracePt t="143236" x="1593850" y="5670550"/>
          <p14:tracePt t="143244" x="1593850" y="5686425"/>
          <p14:tracePt t="143251" x="1593850" y="5694363"/>
          <p14:tracePt t="143261" x="1593850" y="5718175"/>
          <p14:tracePt t="143268" x="1593850" y="5734050"/>
          <p14:tracePt t="143276" x="1609725" y="5757863"/>
          <p14:tracePt t="143285" x="1617663" y="5765800"/>
          <p14:tracePt t="143291" x="1625600" y="5781675"/>
          <p14:tracePt t="143301" x="1633538" y="5789613"/>
          <p14:tracePt t="143308" x="1651000" y="5805488"/>
          <p14:tracePt t="143316" x="1658938" y="5813425"/>
          <p14:tracePt t="143323" x="1674813" y="5837238"/>
          <p14:tracePt t="143332" x="1690688" y="5845175"/>
          <p14:tracePt t="143339" x="1714500" y="5853113"/>
          <p14:tracePt t="143349" x="1730375" y="5853113"/>
          <p14:tracePt t="143356" x="1738313" y="5861050"/>
          <p14:tracePt t="143364" x="1770063" y="5868988"/>
          <p14:tracePt t="143372" x="1778000" y="5876925"/>
          <p14:tracePt t="143381" x="1793875" y="5876925"/>
          <p14:tracePt t="143388" x="1801813" y="5884863"/>
          <p14:tracePt t="143396" x="1817688" y="5884863"/>
          <p14:tracePt t="143404" x="1825625" y="5884863"/>
          <p14:tracePt t="143411" x="1849438" y="5892800"/>
          <p14:tracePt t="143420" x="1857375" y="5892800"/>
          <p14:tracePt t="143427" x="1873250" y="5892800"/>
          <p14:tracePt t="143436" x="1881188" y="5892800"/>
          <p14:tracePt t="143444" x="1889125" y="5892800"/>
          <p14:tracePt t="143451" x="1905000" y="5892800"/>
          <p14:tracePt t="143460" x="1912938" y="5892800"/>
          <p14:tracePt t="143468" x="1928813" y="5892800"/>
          <p14:tracePt t="143476" x="1936750" y="5892800"/>
          <p14:tracePt t="143484" x="1960563" y="5892800"/>
          <p14:tracePt t="143491" x="1976438" y="5892800"/>
          <p14:tracePt t="143500" x="1992313" y="5892800"/>
          <p14:tracePt t="143507" x="2000250" y="5892800"/>
          <p14:tracePt t="143517" x="2033588" y="5892800"/>
          <p14:tracePt t="143523" x="2073275" y="5892800"/>
          <p14:tracePt t="143533" x="2097088" y="5892800"/>
          <p14:tracePt t="143539" x="2128838" y="5892800"/>
          <p14:tracePt t="143550" x="2176463" y="5892800"/>
          <p14:tracePt t="143556" x="2200275" y="5892800"/>
          <p14:tracePt t="143564" x="2232025" y="5892800"/>
          <p14:tracePt t="143572" x="2247900" y="5892800"/>
          <p14:tracePt t="143580" x="2255838" y="5892800"/>
          <p14:tracePt t="143587" x="2271713" y="5892800"/>
          <p14:tracePt t="143604" x="2279650" y="5892800"/>
          <p14:tracePt t="143620" x="2287588" y="5892800"/>
          <p14:tracePt t="143635" x="2303463" y="5892800"/>
          <p14:tracePt t="143660" x="2311400" y="5892800"/>
          <p14:tracePt t="143668" x="2327275" y="5884863"/>
          <p14:tracePt t="143684" x="2343150" y="5884863"/>
          <p14:tracePt t="143692" x="2351088" y="5884863"/>
          <p14:tracePt t="143700" x="2359025" y="5876925"/>
          <p14:tracePt t="143707" x="2366963" y="5876925"/>
          <p14:tracePt t="143715" x="2374900" y="5868988"/>
          <p14:tracePt t="143725" x="2392363" y="5868988"/>
          <p14:tracePt t="143738" x="2400300" y="5853113"/>
          <p14:tracePt t="143749" x="2408238" y="5853113"/>
          <p14:tracePt t="143796" x="2408238" y="5845175"/>
          <p14:tracePt t="143812" x="2416175" y="5845175"/>
          <p14:tracePt t="143820" x="2416175" y="5837238"/>
          <p14:tracePt t="143836" x="2424113" y="5821363"/>
          <p14:tracePt t="143852" x="2432050" y="5813425"/>
          <p14:tracePt t="143860" x="2432050" y="5805488"/>
          <p14:tracePt t="143868" x="2439988" y="5789613"/>
          <p14:tracePt t="143876" x="2439988" y="5781675"/>
          <p14:tracePt t="143885" x="2447925" y="5781675"/>
          <p14:tracePt t="143892" x="2447925" y="5773738"/>
          <p14:tracePt t="143899" x="2447925" y="5765800"/>
          <p14:tracePt t="143907" x="2447925" y="5757863"/>
          <p14:tracePt t="143923" x="2447925" y="5749925"/>
          <p14:tracePt t="143935" x="2455863" y="5734050"/>
          <p14:tracePt t="143940" x="2455863" y="5726113"/>
          <p14:tracePt t="143948" x="2455863" y="5718175"/>
          <p14:tracePt t="143965" x="2455863" y="5710238"/>
          <p14:tracePt t="143972" x="2455863" y="5702300"/>
          <p14:tracePt t="143980" x="2455863" y="5694363"/>
          <p14:tracePt t="143988" x="2455863" y="5678488"/>
          <p14:tracePt t="143996" x="2455863" y="5670550"/>
          <p14:tracePt t="144004" x="2455863" y="5662613"/>
          <p14:tracePt t="144012" x="2455863" y="5645150"/>
          <p14:tracePt t="144028" x="2455863" y="5637213"/>
          <p14:tracePt t="144092" x="2447925" y="5637213"/>
          <p14:tracePt t="144100" x="2439988" y="5637213"/>
          <p14:tracePt t="144107" x="2432050" y="5621338"/>
          <p14:tracePt t="144115" x="2374900" y="5605463"/>
          <p14:tracePt t="144123" x="2359025" y="5597525"/>
          <p14:tracePt t="144132" x="2319338" y="5581650"/>
          <p14:tracePt t="144139" x="2303463" y="5581650"/>
          <p14:tracePt t="144149" x="2287588" y="5565775"/>
          <p14:tracePt t="144156" x="2247900" y="5557838"/>
          <p14:tracePt t="144165" x="2224088" y="5549900"/>
          <p14:tracePt t="144172" x="2216150" y="5549900"/>
          <p14:tracePt t="144180" x="2200275" y="5541963"/>
          <p14:tracePt t="144188" x="2192338" y="5534025"/>
          <p14:tracePt t="144196" x="2184400" y="5534025"/>
          <p14:tracePt t="144204" x="2176463" y="5526088"/>
          <p14:tracePt t="144219" x="2168525" y="5526088"/>
          <p14:tracePt t="144628" x="2168525" y="5518150"/>
          <p14:tracePt t="144636" x="2152650" y="5510213"/>
          <p14:tracePt t="144644" x="2144713" y="5510213"/>
          <p14:tracePt t="144653" x="2128838" y="5510213"/>
          <p14:tracePt t="144660" x="2120900" y="5510213"/>
          <p14:tracePt t="144669" x="2112963" y="5510213"/>
          <p14:tracePt t="144676" x="2105025" y="5510213"/>
          <p14:tracePt t="144684" x="2089150" y="5510213"/>
          <p14:tracePt t="144701" x="2081213" y="5518150"/>
          <p14:tracePt t="144708" x="2073275" y="5518150"/>
          <p14:tracePt t="144723" x="2073275" y="5526088"/>
          <p14:tracePt t="144740" x="2065338" y="5541963"/>
          <p14:tracePt t="144756" x="2065338" y="5557838"/>
          <p14:tracePt t="144764" x="2065338" y="5573713"/>
          <p14:tracePt t="144771" x="2065338" y="5597525"/>
          <p14:tracePt t="144780" x="2065338" y="5605463"/>
          <p14:tracePt t="144788" x="2065338" y="5613400"/>
          <p14:tracePt t="144796" x="2065338" y="5637213"/>
          <p14:tracePt t="144804" x="2065338" y="5653088"/>
          <p14:tracePt t="144814" x="2065338" y="5670550"/>
          <p14:tracePt t="144822" x="2065338" y="5678488"/>
          <p14:tracePt t="144828" x="2073275" y="5686425"/>
          <p14:tracePt t="144836" x="2081213" y="5694363"/>
          <p14:tracePt t="144847" x="2089150" y="5702300"/>
          <p14:tracePt t="144855" x="2105025" y="5710238"/>
          <p14:tracePt t="144860" x="2112963" y="5718175"/>
          <p14:tracePt t="144870" x="2128838" y="5734050"/>
          <p14:tracePt t="144877" x="2144713" y="5741988"/>
          <p14:tracePt t="144885" x="2168525" y="5741988"/>
          <p14:tracePt t="144892" x="2184400" y="5749925"/>
          <p14:tracePt t="144901" x="2224088" y="5757863"/>
          <p14:tracePt t="144908" x="2247900" y="5757863"/>
          <p14:tracePt t="144915" x="2279650" y="5765800"/>
          <p14:tracePt t="144924" x="2303463" y="5765800"/>
          <p14:tracePt t="144931" x="2327275" y="5765800"/>
          <p14:tracePt t="144939" x="2343150" y="5765800"/>
          <p14:tracePt t="144956" x="2351088" y="5765800"/>
          <p14:tracePt t="144972" x="2359025" y="5765800"/>
          <p14:tracePt t="144995" x="2366963" y="5765800"/>
          <p14:tracePt t="145012" x="2374900" y="5757863"/>
          <p14:tracePt t="145020" x="2374900" y="5749925"/>
          <p14:tracePt t="145028" x="2374900" y="5741988"/>
          <p14:tracePt t="145044" x="2374900" y="5734050"/>
          <p14:tracePt t="145053" x="2374900" y="5726113"/>
          <p14:tracePt t="145059" x="2374900" y="5718175"/>
          <p14:tracePt t="145084" x="2374900" y="5710238"/>
          <p14:tracePt t="145108" x="2374900" y="5702300"/>
          <p14:tracePt t="145123" x="2374900" y="5694363"/>
          <p14:tracePt t="145131" x="2374900" y="5686425"/>
          <p14:tracePt t="145164" x="2374900" y="5678488"/>
          <p14:tracePt t="145399" x="2384425" y="5678488"/>
          <p14:tracePt t="145406" x="2384425" y="5662613"/>
          <p14:tracePt t="145412" x="2384425" y="5637213"/>
          <p14:tracePt t="145421" x="2384425" y="5629275"/>
          <p14:tracePt t="145428" x="2384425" y="5613400"/>
          <p14:tracePt t="145444" x="2384425" y="5597525"/>
          <p14:tracePt t="145451" x="2384425" y="5589588"/>
          <p14:tracePt t="145459" x="2384425" y="5581650"/>
          <p14:tracePt t="145468" x="2384425" y="5573713"/>
          <p14:tracePt t="145476" x="2374900" y="5573713"/>
          <p14:tracePt t="145484" x="2366963" y="5565775"/>
          <p14:tracePt t="145492" x="2359025" y="5565775"/>
          <p14:tracePt t="145500" x="2351088" y="5557838"/>
          <p14:tracePt t="145508" x="2343150" y="5557838"/>
          <p14:tracePt t="145531" x="2343150" y="5549900"/>
          <p14:tracePt t="145539" x="2335213" y="5549900"/>
          <p14:tracePt t="145555" x="2327275" y="5549900"/>
          <p14:tracePt t="145564" x="2311400" y="5549900"/>
          <p14:tracePt t="145572" x="2295525" y="5549900"/>
          <p14:tracePt t="145580" x="2287588" y="5549900"/>
          <p14:tracePt t="145588" x="2279650" y="5549900"/>
          <p14:tracePt t="145596" x="2271713" y="5549900"/>
          <p14:tracePt t="145603" x="2263775" y="5549900"/>
          <p14:tracePt t="145620" x="2255838" y="5549900"/>
          <p14:tracePt t="145637" x="2255838" y="5557838"/>
          <p14:tracePt t="145644" x="2247900" y="5557838"/>
          <p14:tracePt t="145653" x="2247900" y="5565775"/>
          <p14:tracePt t="145659" x="2239963" y="5565775"/>
          <p14:tracePt t="145668" x="2232025" y="5573713"/>
          <p14:tracePt t="145675" x="2224088" y="5581650"/>
          <p14:tracePt t="145684" x="2216150" y="5589588"/>
          <p14:tracePt t="145692" x="2216150" y="5597525"/>
          <p14:tracePt t="145700" x="2208213" y="5605463"/>
          <p14:tracePt t="145708" x="2200275" y="5613400"/>
          <p14:tracePt t="145715" x="2184400" y="5621338"/>
          <p14:tracePt t="145724" x="2184400" y="5629275"/>
          <p14:tracePt t="145731" x="2176463" y="5637213"/>
          <p14:tracePt t="145739" x="2176463" y="5653088"/>
          <p14:tracePt t="145747" x="2176463" y="5662613"/>
          <p14:tracePt t="145751" x="2176463" y="5670550"/>
          <p14:tracePt t="145772" x="2168525" y="5678488"/>
          <p14:tracePt t="145780" x="2168525" y="5686425"/>
          <p14:tracePt t="145788" x="2168525" y="5694363"/>
          <p14:tracePt t="145795" x="2168525" y="5702300"/>
          <p14:tracePt t="145811" x="2168525" y="5710238"/>
          <p14:tracePt t="145820" x="2160588" y="5718175"/>
          <p14:tracePt t="145828" x="2160588" y="5726113"/>
          <p14:tracePt t="145836" x="2160588" y="5734050"/>
          <p14:tracePt t="145844" x="2160588" y="5741988"/>
          <p14:tracePt t="145859" x="2160588" y="5749925"/>
          <p14:tracePt t="145868" x="2160588" y="5757863"/>
          <p14:tracePt t="145876" x="2160588" y="5765800"/>
          <p14:tracePt t="145892" x="2160588" y="5773738"/>
          <p14:tracePt t="145904" x="2160588" y="5781675"/>
          <p14:tracePt t="145907" x="2160588" y="5789613"/>
          <p14:tracePt t="145932" x="2160588" y="5797550"/>
          <p14:tracePt t="145948" x="2168525" y="5797550"/>
          <p14:tracePt t="145955" x="2176463" y="5797550"/>
          <p14:tracePt t="145963" x="2184400" y="5805488"/>
          <p14:tracePt t="145980" x="2192338" y="5805488"/>
          <p14:tracePt t="145987" x="2200275" y="5805488"/>
          <p14:tracePt t="146004" x="2208213" y="5805488"/>
          <p14:tracePt t="146215" x="2216150" y="5805488"/>
          <p14:tracePt t="146622" x="2224088" y="5805488"/>
          <p14:tracePt t="146636" x="2239963" y="5797550"/>
          <p14:tracePt t="146644" x="2247900" y="5797550"/>
          <p14:tracePt t="146652" x="2255838" y="5797550"/>
          <p14:tracePt t="146665" x="2271713" y="5797550"/>
          <p14:tracePt t="146667" x="2279650" y="5797550"/>
          <p14:tracePt t="146676" x="2287588" y="5797550"/>
          <p14:tracePt t="146685" x="2303463" y="5797550"/>
          <p14:tracePt t="146755" x="2303463" y="5789613"/>
          <p14:tracePt t="146773" x="2311400" y="5789613"/>
          <p14:tracePt t="146867" x="2319338" y="5789613"/>
          <p14:tracePt t="146876" x="2327275" y="5773738"/>
          <p14:tracePt t="146884" x="2343150" y="5773738"/>
          <p14:tracePt t="146892" x="2343150" y="5757863"/>
          <p14:tracePt t="146900" x="2359025" y="5757863"/>
          <p14:tracePt t="146908" x="2359025" y="5749925"/>
          <p14:tracePt t="146916" x="2374900" y="5734050"/>
          <p14:tracePt t="146948" x="2384425" y="5726113"/>
          <p14:tracePt t="146971" x="2384425" y="5718175"/>
          <p14:tracePt t="146996" x="2384425" y="5710238"/>
          <p14:tracePt t="147012" x="2384425" y="5702300"/>
          <p14:tracePt t="147028" x="2384425" y="5678488"/>
          <p14:tracePt t="147044" x="2384425" y="5670550"/>
          <p14:tracePt t="147189" x="2374900" y="5670550"/>
          <p14:tracePt t="147278" x="2366963" y="5678488"/>
          <p14:tracePt t="147287" x="2366963" y="5686425"/>
          <p14:tracePt t="147292" x="2366963" y="5694363"/>
          <p14:tracePt t="147301" x="2359025" y="5718175"/>
          <p14:tracePt t="147307" x="2343150" y="5813425"/>
          <p14:tracePt t="147317" x="2343150" y="5861050"/>
          <p14:tracePt t="147324" x="2335213" y="5916613"/>
          <p14:tracePt t="147332" x="2335213" y="5932488"/>
          <p14:tracePt t="147339" x="2327275" y="5948363"/>
          <p14:tracePt t="147348" x="2319338" y="5972175"/>
          <p14:tracePt t="147355" x="2319338" y="6013450"/>
          <p14:tracePt t="147363" x="2319338" y="6029325"/>
          <p14:tracePt t="147372" x="2319338" y="6100763"/>
          <p14:tracePt t="147380" x="2319338" y="6132513"/>
          <p14:tracePt t="147388" x="2327275" y="6211888"/>
          <p14:tracePt t="147396" x="2335213" y="6235700"/>
          <p14:tracePt t="147403" x="2335213" y="6267450"/>
          <p14:tracePt t="147412" x="2343150" y="6275388"/>
          <p14:tracePt t="147420" x="2343150" y="6291263"/>
          <p14:tracePt t="147540" x="2343150" y="6283325"/>
          <p14:tracePt t="147556" x="2343150" y="6275388"/>
          <p14:tracePt t="147564" x="2343150" y="6267450"/>
          <p14:tracePt t="147572" x="2343150" y="6259513"/>
          <p14:tracePt t="147580" x="2335213" y="6243638"/>
          <p14:tracePt t="147603" x="2327275" y="6243638"/>
          <p14:tracePt t="147619" x="2319338" y="6243638"/>
          <p14:tracePt t="147636" x="2311400" y="6243638"/>
          <p14:tracePt t="147660" x="2303463" y="6243638"/>
          <p14:tracePt t="147676" x="2303463" y="6251575"/>
          <p14:tracePt t="147684" x="2295525" y="6259513"/>
          <p14:tracePt t="147691" x="2287588" y="6275388"/>
          <p14:tracePt t="147702" x="2287588" y="6283325"/>
          <p14:tracePt t="147708" x="2287588" y="6307138"/>
          <p14:tracePt t="147717" x="2287588" y="6323013"/>
          <p14:tracePt t="147723" x="2287588" y="6364288"/>
          <p14:tracePt t="147731" x="2303463" y="6419850"/>
          <p14:tracePt t="147739" x="2311400" y="6435725"/>
          <p14:tracePt t="147748" x="2327275" y="6443663"/>
          <p14:tracePt t="147756" x="2335213" y="6459538"/>
          <p14:tracePt t="147771" x="2343150" y="6459538"/>
          <p14:tracePt t="147780" x="2351088" y="6459538"/>
          <p14:tracePt t="147788" x="2359025" y="6459538"/>
          <p14:tracePt t="147796" x="2359025" y="6467475"/>
          <p14:tracePt t="147804" x="2374900" y="6467475"/>
          <p14:tracePt t="147812" x="2392363" y="6467475"/>
          <p14:tracePt t="147819" x="2400300" y="6467475"/>
          <p14:tracePt t="147828" x="2416175" y="6467475"/>
          <p14:tracePt t="147836" x="2432050" y="6467475"/>
          <p14:tracePt t="147844" x="2439988" y="6467475"/>
          <p14:tracePt t="147852" x="2447925" y="6467475"/>
          <p14:tracePt t="147860" x="2471738" y="6467475"/>
          <p14:tracePt t="147867" x="2479675" y="6467475"/>
          <p14:tracePt t="147876" x="2495550" y="6467475"/>
          <p14:tracePt t="147886" x="2511425" y="6467475"/>
          <p14:tracePt t="147891" x="2519363" y="6467475"/>
          <p14:tracePt t="147901" x="2535238" y="6475413"/>
          <p14:tracePt t="147917" x="2551113" y="6475413"/>
          <p14:tracePt t="148037" x="2559050" y="6467475"/>
          <p14:tracePt t="148044" x="2559050" y="6459538"/>
          <p14:tracePt t="148052" x="2559050" y="6443663"/>
          <p14:tracePt t="148067" x="2559050" y="6435725"/>
          <p14:tracePt t="148076" x="2559050" y="6419850"/>
          <p14:tracePt t="148084" x="2559050" y="6396038"/>
          <p14:tracePt t="148101" x="2559050" y="6380163"/>
          <p14:tracePt t="148108" x="2559050" y="6372225"/>
          <p14:tracePt t="148116" x="2559050" y="6356350"/>
          <p14:tracePt t="148123" x="2559050" y="6338888"/>
          <p14:tracePt t="148133" x="2559050" y="6315075"/>
          <p14:tracePt t="148139" x="2559050" y="6307138"/>
          <p14:tracePt t="148148" x="2559050" y="6267450"/>
          <p14:tracePt t="148156" x="2559050" y="6243638"/>
          <p14:tracePt t="148164" x="2566988" y="6211888"/>
          <p14:tracePt t="148172" x="2566988" y="6196013"/>
          <p14:tracePt t="148180" x="2566988" y="6188075"/>
          <p14:tracePt t="148188" x="2551113" y="6180138"/>
          <p14:tracePt t="148196" x="2543175" y="6172200"/>
          <p14:tracePt t="148204" x="2543175" y="6164263"/>
          <p14:tracePt t="148220" x="2535238" y="6164263"/>
          <p14:tracePt t="148228" x="2527300" y="6164263"/>
          <p14:tracePt t="148236" x="2519363" y="6164263"/>
          <p14:tracePt t="148244" x="2519363" y="6156325"/>
          <p14:tracePt t="148252" x="2503488" y="6156325"/>
          <p14:tracePt t="148260" x="2487613" y="6156325"/>
          <p14:tracePt t="148268" x="2479675" y="6156325"/>
          <p14:tracePt t="148276" x="2455863" y="6156325"/>
          <p14:tracePt t="148291" x="2424113" y="6156325"/>
          <p14:tracePt t="148293" x="2374900" y="6156325"/>
          <p14:tracePt t="148301" x="2351088" y="6164263"/>
          <p14:tracePt t="148308" x="2335213" y="6164263"/>
          <p14:tracePt t="148317" x="2327275" y="6172200"/>
          <p14:tracePt t="148323" x="2319338" y="6172200"/>
          <p14:tracePt t="148328" x="2319338" y="6180138"/>
          <p14:tracePt t="148339" x="2311400" y="6180138"/>
          <p14:tracePt t="148348" x="2311400" y="6188075"/>
          <p14:tracePt t="148356" x="2303463" y="6196013"/>
          <p14:tracePt t="148364" x="2303463" y="6203950"/>
          <p14:tracePt t="148372" x="2303463" y="6219825"/>
          <p14:tracePt t="148379" x="2303463" y="6243638"/>
          <p14:tracePt t="148388" x="2303463" y="6259513"/>
          <p14:tracePt t="148396" x="2303463" y="6267450"/>
          <p14:tracePt t="148404" x="2303463" y="6291263"/>
          <p14:tracePt t="148412" x="2303463" y="6307138"/>
          <p14:tracePt t="148420" x="2319338" y="6323013"/>
          <p14:tracePt t="148428" x="2319338" y="6330950"/>
          <p14:tracePt t="148435" x="2343150" y="6348413"/>
          <p14:tracePt t="148444" x="2351088" y="6372225"/>
          <p14:tracePt t="148452" x="2374900" y="6396038"/>
          <p14:tracePt t="148460" x="2384425" y="6403975"/>
          <p14:tracePt t="148468" x="2408238" y="6403975"/>
          <p14:tracePt t="148480" x="2424113" y="6419850"/>
          <p14:tracePt t="148484" x="2439988" y="6427788"/>
          <p14:tracePt t="148491" x="2455863" y="6427788"/>
          <p14:tracePt t="148499" x="2463800" y="6427788"/>
          <p14:tracePt t="148508" x="2479675" y="6443663"/>
          <p14:tracePt t="148517" x="2503488" y="6443663"/>
          <p14:tracePt t="148523" x="2519363" y="6443663"/>
          <p14:tracePt t="148533" x="2535238" y="6443663"/>
          <p14:tracePt t="148539" x="2559050" y="6443663"/>
          <p14:tracePt t="148548" x="2574925" y="6443663"/>
          <p14:tracePt t="148556" x="2582863" y="6443663"/>
          <p14:tracePt t="148564" x="2590800" y="6443663"/>
          <p14:tracePt t="148571" x="2606675" y="6443663"/>
          <p14:tracePt t="148579" x="2614613" y="6443663"/>
          <p14:tracePt t="148595" x="2622550" y="6443663"/>
          <p14:tracePt t="148604" x="2622550" y="6435725"/>
          <p14:tracePt t="148619" x="2622550" y="6427788"/>
          <p14:tracePt t="148635" x="2630488" y="6427788"/>
          <p14:tracePt t="148644" x="2630488" y="6419850"/>
          <p14:tracePt t="148652" x="2630488" y="6411913"/>
          <p14:tracePt t="148660" x="2630488" y="6403975"/>
          <p14:tracePt t="148668" x="2630488" y="6396038"/>
          <p14:tracePt t="148676" x="2630488" y="6380163"/>
          <p14:tracePt t="148683" x="2630488" y="6372225"/>
          <p14:tracePt t="148692" x="2630488" y="6356350"/>
          <p14:tracePt t="148701" x="2630488" y="6348413"/>
          <p14:tracePt t="148708" x="2622550" y="6330950"/>
          <p14:tracePt t="148716" x="2606675" y="6323013"/>
          <p14:tracePt t="148723" x="2606675" y="6315075"/>
          <p14:tracePt t="148733" x="2598738" y="6307138"/>
          <p14:tracePt t="148740" x="2590800" y="6299200"/>
          <p14:tracePt t="148749" x="2582863" y="6291263"/>
          <p14:tracePt t="148756" x="2574925" y="6283325"/>
          <p14:tracePt t="148764" x="2566988" y="6275388"/>
          <p14:tracePt t="148772" x="2559050" y="6267450"/>
          <p14:tracePt t="148784" x="2559050" y="6259513"/>
          <p14:tracePt t="148787" x="2551113" y="6243638"/>
          <p14:tracePt t="148795" x="2535238" y="6235700"/>
          <p14:tracePt t="148804" x="2519363" y="6227763"/>
          <p14:tracePt t="148812" x="2511425" y="6211888"/>
          <p14:tracePt t="148820" x="2495550" y="6203950"/>
          <p14:tracePt t="148828" x="2455863" y="6188075"/>
          <p14:tracePt t="148835" x="2432050" y="6172200"/>
          <p14:tracePt t="148844" x="2416175" y="6172200"/>
          <p14:tracePt t="148852" x="2400300" y="6164263"/>
          <p14:tracePt t="148948" x="2392363" y="6164263"/>
          <p14:tracePt t="148956" x="2384425" y="6164263"/>
          <p14:tracePt t="148964" x="2384425" y="6172200"/>
          <p14:tracePt t="148972" x="2374900" y="6180138"/>
          <p14:tracePt t="148980" x="2366963" y="6180138"/>
          <p14:tracePt t="148988" x="2359025" y="6196013"/>
          <p14:tracePt t="149004" x="2351088" y="6203950"/>
          <p14:tracePt t="149012" x="2351088" y="6211888"/>
          <p14:tracePt t="149028" x="2343150" y="6219825"/>
          <p14:tracePt t="149035" x="2335213" y="6227763"/>
          <p14:tracePt t="149051" x="2335213" y="6235700"/>
          <p14:tracePt t="149060" x="2327275" y="6235700"/>
          <p14:tracePt t="149068" x="2327275" y="6251575"/>
          <p14:tracePt t="149076" x="2327275" y="6259513"/>
          <p14:tracePt t="149088" x="2311400" y="6275388"/>
          <p14:tracePt t="149092" x="2311400" y="6283325"/>
          <p14:tracePt t="149099" x="2311400" y="6299200"/>
          <p14:tracePt t="149108" x="2303463" y="6315075"/>
          <p14:tracePt t="149116" x="2303463" y="6323013"/>
          <p14:tracePt t="149124" x="2295525" y="6338888"/>
          <p14:tracePt t="149140" x="2295525" y="6348413"/>
          <p14:tracePt t="149149" x="2295525" y="6364288"/>
          <p14:tracePt t="149163" x="2295525" y="6372225"/>
          <p14:tracePt t="149172" x="2295525" y="6380163"/>
          <p14:tracePt t="149179" x="2295525" y="6388100"/>
          <p14:tracePt t="149188" x="2295525" y="6396038"/>
          <p14:tracePt t="149196" x="2295525" y="6403975"/>
          <p14:tracePt t="149204" x="2303463" y="6419850"/>
          <p14:tracePt t="149212" x="2311400" y="6427788"/>
          <p14:tracePt t="149220" x="2319338" y="6435725"/>
          <p14:tracePt t="149227" x="2335213" y="6451600"/>
          <p14:tracePt t="149240" x="2351088" y="6459538"/>
          <p14:tracePt t="149243" x="2366963" y="6483350"/>
          <p14:tracePt t="149253" x="2374900" y="6491288"/>
          <p14:tracePt t="149261" x="2408238" y="6507163"/>
          <p14:tracePt t="149268" x="2424113" y="6515100"/>
          <p14:tracePt t="149276" x="2479675" y="6530975"/>
          <p14:tracePt t="149285" x="2495550" y="6538913"/>
          <p14:tracePt t="149292" x="2559050" y="6546850"/>
          <p14:tracePt t="149299" x="2646363" y="6562725"/>
          <p14:tracePt t="149308" x="2678113" y="6570663"/>
          <p14:tracePt t="149316" x="2701925" y="6578600"/>
          <p14:tracePt t="149323" x="2725738" y="6578600"/>
          <p14:tracePt t="149333" x="2741613" y="6578600"/>
          <p14:tracePt t="149340" x="2759075" y="6578600"/>
          <p14:tracePt t="149349" x="2767013" y="6578600"/>
          <p14:tracePt t="149356" x="2774950" y="6570663"/>
          <p14:tracePt t="149364" x="2782888" y="6562725"/>
          <p14:tracePt t="149372" x="2782888" y="6554788"/>
          <p14:tracePt t="149380" x="2790825" y="6530975"/>
          <p14:tracePt t="149387" x="2790825" y="6523038"/>
          <p14:tracePt t="149395" x="2790825" y="6507163"/>
          <p14:tracePt t="149404" x="2790825" y="6499225"/>
          <p14:tracePt t="149412" x="2790825" y="6491288"/>
          <p14:tracePt t="149420" x="2798763" y="6475413"/>
          <p14:tracePt t="149428" x="2798763" y="6459538"/>
          <p14:tracePt t="149436" x="2798763" y="6443663"/>
          <p14:tracePt t="149444" x="2798763" y="6427788"/>
          <p14:tracePt t="149451" x="2798763" y="6419850"/>
          <p14:tracePt t="149459" x="2798763" y="6388100"/>
          <p14:tracePt t="149467" x="2782888" y="6372225"/>
          <p14:tracePt t="149476" x="2767013" y="6323013"/>
          <p14:tracePt t="149485" x="2751138" y="6283325"/>
          <p14:tracePt t="149491" x="2741613" y="6275388"/>
          <p14:tracePt t="149501" x="2725738" y="6251575"/>
          <p14:tracePt t="149507" x="2717800" y="6243638"/>
          <p14:tracePt t="149516" x="2709863" y="6227763"/>
          <p14:tracePt t="149524" x="2701925" y="6227763"/>
          <p14:tracePt t="149532" x="2701925" y="6219825"/>
          <p14:tracePt t="149540" x="2693988" y="6219825"/>
          <p14:tracePt t="149583" x="2686050" y="6219825"/>
          <p14:tracePt t="149592" x="2678113" y="6219825"/>
          <p14:tracePt t="149596" x="2662238" y="6211888"/>
          <p14:tracePt t="149604" x="2646363" y="6211888"/>
          <p14:tracePt t="149611" x="2598738" y="6211888"/>
          <p14:tracePt t="149620" x="2582863" y="6211888"/>
          <p14:tracePt t="149628" x="2559050" y="6211888"/>
          <p14:tracePt t="149636" x="2535238" y="6211888"/>
          <p14:tracePt t="149644" x="2519363" y="6211888"/>
          <p14:tracePt t="149651" x="2511425" y="6211888"/>
          <p14:tracePt t="149660" x="2487613" y="6211888"/>
          <p14:tracePt t="149667" x="2479675" y="6219825"/>
          <p14:tracePt t="149684" x="2471738" y="6219825"/>
          <p14:tracePt t="149691" x="2471738" y="6227763"/>
          <p14:tracePt t="149715" x="2463800" y="6235700"/>
          <p14:tracePt t="149732" x="2455863" y="6243638"/>
          <p14:tracePt t="149748" x="2455863" y="6251575"/>
          <p14:tracePt t="149756" x="2455863" y="6259513"/>
          <p14:tracePt t="149764" x="2447925" y="6267450"/>
          <p14:tracePt t="149780" x="2447925" y="6283325"/>
          <p14:tracePt t="149787" x="2439988" y="6283325"/>
          <p14:tracePt t="149796" x="2439988" y="6291263"/>
          <p14:tracePt t="149820" x="2439988" y="6307138"/>
          <p14:tracePt t="149835" x="2439988" y="6315075"/>
          <p14:tracePt t="149851" x="2439988" y="6323013"/>
          <p14:tracePt t="149868" x="2439988" y="6330950"/>
          <p14:tracePt t="149882" x="2439988" y="6338888"/>
          <p14:tracePt t="149885" x="2439988" y="6348413"/>
          <p14:tracePt t="149916" x="2439988" y="6364288"/>
          <p14:tracePt t="149923" x="2447925" y="6364288"/>
          <p14:tracePt t="149932" x="2447925" y="6372225"/>
          <p14:tracePt t="149940" x="2463800" y="6372225"/>
          <p14:tracePt t="149949" x="2471738" y="6380163"/>
          <p14:tracePt t="149956" x="2479675" y="6388100"/>
          <p14:tracePt t="149965" x="2503488" y="6388100"/>
          <p14:tracePt t="149972" x="2511425" y="6396038"/>
          <p14:tracePt t="149980" x="2519363" y="6403975"/>
          <p14:tracePt t="149988" x="2527300" y="6403975"/>
          <p14:tracePt t="150004" x="2543175" y="6403975"/>
          <p14:tracePt t="150020" x="2551113" y="6403975"/>
          <p14:tracePt t="150028" x="2566988" y="6403975"/>
          <p14:tracePt t="150035" x="2574925" y="6403975"/>
          <p14:tracePt t="150044" x="2582863" y="6396038"/>
          <p14:tracePt t="150051" x="2598738" y="6396038"/>
          <p14:tracePt t="150060" x="2598738" y="6388100"/>
          <p14:tracePt t="150067" x="2606675" y="6380163"/>
          <p14:tracePt t="150076" x="2614613" y="6380163"/>
          <p14:tracePt t="150084" x="2614613" y="6372225"/>
          <p14:tracePt t="150092" x="2622550" y="6364288"/>
          <p14:tracePt t="150107" x="2630488" y="6356350"/>
          <p14:tracePt t="150115" x="2630488" y="6348413"/>
          <p14:tracePt t="150140" x="2630488" y="6330950"/>
          <p14:tracePt t="150156" x="2630488" y="6323013"/>
          <p14:tracePt t="150165" x="2630488" y="6307138"/>
          <p14:tracePt t="150172" x="2630488" y="6291263"/>
          <p14:tracePt t="150180" x="2630488" y="6283325"/>
          <p14:tracePt t="150188" x="2622550" y="6267450"/>
          <p14:tracePt t="150278" x="2630488" y="6267450"/>
          <p14:tracePt t="150285" x="2638425" y="6267450"/>
          <p14:tracePt t="150292" x="2646363" y="6267450"/>
          <p14:tracePt t="150297" x="2662238" y="6267450"/>
          <p14:tracePt t="150308" x="2686050" y="6267450"/>
          <p14:tracePt t="150315" x="2709863" y="6267450"/>
          <p14:tracePt t="150323" x="2717800" y="6267450"/>
          <p14:tracePt t="150332" x="2741613" y="6267450"/>
          <p14:tracePt t="150340" x="2751138" y="6267450"/>
          <p14:tracePt t="150350" x="2759075" y="6267450"/>
          <p14:tracePt t="150355" x="2774950" y="6267450"/>
          <p14:tracePt t="150372" x="2782888" y="6267450"/>
          <p14:tracePt t="150483" x="2782888" y="6283325"/>
          <p14:tracePt t="150492" x="2782888" y="6291263"/>
          <p14:tracePt t="150500" x="2782888" y="6299200"/>
          <p14:tracePt t="150507" x="2782888" y="6348413"/>
          <p14:tracePt t="150515" x="2782888" y="6364288"/>
          <p14:tracePt t="150524" x="2782888" y="6380163"/>
          <p14:tracePt t="150531" x="2782888" y="6403975"/>
          <p14:tracePt t="150540" x="2782888" y="6411913"/>
          <p14:tracePt t="150549" x="2782888" y="6419850"/>
          <p14:tracePt t="150556" x="2782888" y="6435725"/>
          <p14:tracePt t="150572" x="2782888" y="6443663"/>
          <p14:tracePt t="150600" x="2782888" y="6459538"/>
          <p14:tracePt t="150603" x="2790825" y="6459538"/>
          <p14:tracePt t="150619" x="2798763" y="6459538"/>
          <p14:tracePt t="150627" x="2806700" y="6459538"/>
          <p14:tracePt t="150637" x="2814638" y="6459538"/>
          <p14:tracePt t="150644" x="2830513" y="6467475"/>
          <p14:tracePt t="150651" x="2901950" y="6475413"/>
          <p14:tracePt t="150660" x="2917825" y="6475413"/>
          <p14:tracePt t="150667" x="2957513" y="6475413"/>
          <p14:tracePt t="150676" x="2981325" y="6475413"/>
          <p14:tracePt t="150683" x="3013075" y="6475413"/>
          <p14:tracePt t="150692" x="3028950" y="6475413"/>
          <p14:tracePt t="150700" x="3076575" y="6475413"/>
          <p14:tracePt t="150708" x="3092450" y="6475413"/>
          <p14:tracePt t="150716" x="3157538" y="6467475"/>
          <p14:tracePt t="150724" x="3276600" y="6459538"/>
          <p14:tracePt t="150732" x="3284538" y="6459538"/>
          <p14:tracePt t="150740" x="3308350" y="6451600"/>
          <p14:tracePt t="150752" x="3316288" y="6451600"/>
          <p14:tracePt t="150904" x="3308350" y="6451600"/>
          <p14:tracePt t="150916" x="3292475" y="6451600"/>
          <p14:tracePt t="150931" x="3284538" y="6451600"/>
          <p14:tracePt t="150940" x="3276600" y="6451600"/>
          <p14:tracePt t="150948" x="3268663" y="6451600"/>
          <p14:tracePt t="150956" x="3252788" y="6451600"/>
          <p14:tracePt t="150965" x="3244850" y="6451600"/>
          <p14:tracePt t="150972" x="3236913" y="6451600"/>
          <p14:tracePt t="150989" x="3228975" y="6443663"/>
          <p14:tracePt t="151004" x="3228975" y="6435725"/>
          <p14:tracePt t="151011" x="3221038" y="6435725"/>
          <p14:tracePt t="151020" x="3221038" y="6427788"/>
          <p14:tracePt t="151027" x="3213100" y="6427788"/>
          <p14:tracePt t="151036" x="3205163" y="6411913"/>
          <p14:tracePt t="151044" x="3189288" y="6396038"/>
          <p14:tracePt t="151056" x="3181350" y="6396038"/>
          <p14:tracePt t="151059" x="3173413" y="6380163"/>
          <p14:tracePt t="151068" x="3165475" y="6372225"/>
          <p14:tracePt t="151075" x="3157538" y="6364288"/>
          <p14:tracePt t="151165" x="3149600" y="6364288"/>
          <p14:tracePt t="151209" x="3149600" y="6372225"/>
          <p14:tracePt t="151220" x="3149600" y="6380163"/>
          <p14:tracePt t="151351" x="3149600" y="6372225"/>
          <p14:tracePt t="151532" x="3141663" y="6372225"/>
          <p14:tracePt t="151547" x="3133725" y="6372225"/>
          <p14:tracePt t="151555" x="3117850" y="6372225"/>
          <p14:tracePt t="151564" x="3100388" y="6372225"/>
          <p14:tracePt t="151572" x="3084513" y="6372225"/>
          <p14:tracePt t="151580" x="3013075" y="6372225"/>
          <p14:tracePt t="151589" x="2981325" y="6372225"/>
          <p14:tracePt t="151596" x="2901950" y="6364288"/>
          <p14:tracePt t="151605" x="2814638" y="6356350"/>
          <p14:tracePt t="151612" x="2717800" y="6348413"/>
          <p14:tracePt t="151620" x="2678113" y="6323013"/>
          <p14:tracePt t="151627" x="2646363" y="6315075"/>
          <p14:tracePt t="151635" x="2630488" y="6315075"/>
          <p14:tracePt t="151644" x="2630488" y="6307138"/>
          <p14:tracePt t="151901" x="2630488" y="6299200"/>
          <p14:tracePt t="151915" x="2638425" y="6299200"/>
          <p14:tracePt t="151924" x="2646363" y="6299200"/>
          <p14:tracePt t="151931" x="2670175" y="6299200"/>
          <p14:tracePt t="151940" x="2701925" y="6291263"/>
          <p14:tracePt t="151948" x="2782888" y="6291263"/>
          <p14:tracePt t="151956" x="2830513" y="6291263"/>
          <p14:tracePt t="151964" x="2925763" y="6291263"/>
          <p14:tracePt t="151973" x="3005138" y="6291263"/>
          <p14:tracePt t="151980" x="3117850" y="6291263"/>
          <p14:tracePt t="151988" x="3149600" y="6291263"/>
          <p14:tracePt t="151996" x="3165475" y="6291263"/>
          <p14:tracePt t="152005" x="3189288" y="6291263"/>
          <p14:tracePt t="152012" x="3197225" y="6291263"/>
          <p14:tracePt t="152101" x="3205163" y="6291263"/>
          <p14:tracePt t="152117" x="3205163" y="6307138"/>
          <p14:tracePt t="152132" x="3205163" y="6323013"/>
          <p14:tracePt t="152140" x="3205163" y="6330950"/>
          <p14:tracePt t="152148" x="3205163" y="6348413"/>
          <p14:tracePt t="152156" x="3205163" y="6364288"/>
          <p14:tracePt t="152164" x="3205163" y="6372225"/>
          <p14:tracePt t="152172" x="3205163" y="6396038"/>
          <p14:tracePt t="152180" x="3197225" y="6411913"/>
          <p14:tracePt t="152188" x="3197225" y="6419850"/>
          <p14:tracePt t="152326" x="3197225" y="6411913"/>
          <p14:tracePt t="152334" x="3197225" y="6403975"/>
          <p14:tracePt t="152340" x="3205163" y="6396038"/>
          <p14:tracePt t="152623" x="3205163" y="6388100"/>
          <p14:tracePt t="152631" x="3205163" y="6380163"/>
          <p14:tracePt t="152636" x="3213100" y="6380163"/>
          <p14:tracePt t="152860" x="3221038" y="6380163"/>
          <p14:tracePt t="152867" x="3221038" y="6396038"/>
          <p14:tracePt t="152884" x="3221038" y="6411913"/>
          <p14:tracePt t="152900" x="3221038" y="6419850"/>
          <p14:tracePt t="153047" x="3213100" y="6419850"/>
          <p14:tracePt t="153056" x="3197225" y="6411913"/>
          <p14:tracePt t="153067" x="3181350" y="6403975"/>
          <p14:tracePt t="153075" x="3157538" y="6396038"/>
          <p14:tracePt t="153084" x="3141663" y="6396038"/>
          <p14:tracePt t="153092" x="3125788" y="6396038"/>
          <p14:tracePt t="153100" x="3100388" y="6396038"/>
          <p14:tracePt t="153107" x="3092450" y="6396038"/>
          <p14:tracePt t="153116" x="3076575" y="6396038"/>
          <p14:tracePt t="153124" x="3068638" y="6396038"/>
          <p14:tracePt t="153140" x="3060700" y="6396038"/>
          <p14:tracePt t="153384" x="3052763" y="6396038"/>
          <p14:tracePt t="153731" x="3044825" y="6388100"/>
          <p14:tracePt t="153739" x="2965450" y="6380163"/>
          <p14:tracePt t="153748" x="2949575" y="6372225"/>
          <p14:tracePt t="153756" x="2909888" y="6364288"/>
          <p14:tracePt t="153764" x="2854325" y="6356350"/>
          <p14:tracePt t="153772" x="2790825" y="6348413"/>
          <p14:tracePt t="153784" x="2767013" y="6338888"/>
          <p14:tracePt t="153788" x="2717800" y="6323013"/>
          <p14:tracePt t="153796" x="2709863" y="6323013"/>
          <p14:tracePt t="153805" x="2701925" y="6323013"/>
          <p14:tracePt t="153860" x="2693988" y="6323013"/>
          <p14:tracePt t="153971" x="2701925" y="6323013"/>
          <p14:tracePt t="153979" x="2709863" y="6323013"/>
          <p14:tracePt t="153987" x="2717800" y="6323013"/>
          <p14:tracePt t="153995" x="2733675" y="6323013"/>
          <p14:tracePt t="154005" x="2759075" y="6323013"/>
          <p14:tracePt t="154012" x="2767013" y="6323013"/>
          <p14:tracePt t="154020" x="2806700" y="6315075"/>
          <p14:tracePt t="154028" x="2830513" y="6307138"/>
          <p14:tracePt t="154040" x="2870200" y="6299200"/>
          <p14:tracePt t="154044" x="2886075" y="6299200"/>
          <p14:tracePt t="154052" x="2894013" y="6299200"/>
          <p14:tracePt t="154060" x="2901950" y="6291263"/>
          <p14:tracePt t="154214" x="2894013" y="6283325"/>
          <p14:tracePt t="154221" x="2878138" y="6275388"/>
          <p14:tracePt t="154228" x="2830513" y="6259513"/>
          <p14:tracePt t="154240" x="2790825" y="6243638"/>
          <p14:tracePt t="154243" x="2717800" y="6227763"/>
          <p14:tracePt t="154252" x="2630488" y="6211888"/>
          <p14:tracePt t="154260" x="2566988" y="6196013"/>
          <p14:tracePt t="154268" x="2487613" y="6164263"/>
          <p14:tracePt t="154276" x="2400300" y="6148388"/>
          <p14:tracePt t="154284" x="2366963" y="6132513"/>
          <p14:tracePt t="154292" x="2343150" y="6124575"/>
          <p14:tracePt t="154300" x="2335213" y="6116638"/>
          <p14:tracePt t="154308" x="2327275" y="6116638"/>
          <p14:tracePt t="154438" x="2319338" y="6116638"/>
          <p14:tracePt t="154446" x="2295525" y="6116638"/>
          <p14:tracePt t="154453" x="2247900" y="6116638"/>
          <p14:tracePt t="154460" x="2224088" y="6124575"/>
          <p14:tracePt t="154468" x="2208213" y="6140450"/>
          <p14:tracePt t="154475" x="2192338" y="6140450"/>
          <p14:tracePt t="154483" x="2176463" y="6156325"/>
          <p14:tracePt t="154491" x="2176463" y="6164263"/>
          <p14:tracePt t="154500" x="2168525" y="6164263"/>
          <p14:tracePt t="154543" x="2168525" y="6172200"/>
          <p14:tracePt t="154564" x="2160588" y="6180138"/>
          <p14:tracePt t="154572" x="2160588" y="6188075"/>
          <p14:tracePt t="154580" x="2160588" y="6196013"/>
          <p14:tracePt t="154587" x="2160588" y="6211888"/>
          <p14:tracePt t="154595" x="2160588" y="6219825"/>
          <p14:tracePt t="154605" x="2160588" y="6227763"/>
          <p14:tracePt t="154612" x="2160588" y="6235700"/>
          <p14:tracePt t="154620" x="2160588" y="6251575"/>
          <p14:tracePt t="154637" x="2160588" y="6259513"/>
          <p14:tracePt t="154644" x="2160588" y="6267450"/>
          <p14:tracePt t="154652" x="2160588" y="6275388"/>
          <p14:tracePt t="154668" x="2160588" y="6283325"/>
          <p14:tracePt t="154676" x="2160588" y="6291263"/>
          <p14:tracePt t="154683" x="2160588" y="6299200"/>
          <p14:tracePt t="154696" x="2160588" y="6307138"/>
          <p14:tracePt t="154699" x="2168525" y="6330950"/>
          <p14:tracePt t="154708" x="2176463" y="6338888"/>
          <p14:tracePt t="154716" x="2192338" y="6364288"/>
          <p14:tracePt t="154724" x="2208213" y="6411913"/>
          <p14:tracePt t="154732" x="2232025" y="6427788"/>
          <p14:tracePt t="154740" x="2239963" y="6443663"/>
          <p14:tracePt t="154748" x="2247900" y="6451600"/>
          <p14:tracePt t="154758" x="2263775" y="6467475"/>
          <p14:tracePt t="154764" x="2271713" y="6483350"/>
          <p14:tracePt t="154772" x="2279650" y="6483350"/>
          <p14:tracePt t="154780" x="2287588" y="6499225"/>
          <p14:tracePt t="154787" x="2295525" y="6499225"/>
          <p14:tracePt t="154795" x="2295525" y="6507163"/>
          <p14:tracePt t="154804" x="2311400" y="6507163"/>
          <p14:tracePt t="154812" x="2319338" y="6507163"/>
          <p14:tracePt t="154821" x="2327275" y="6507163"/>
          <p14:tracePt t="154838" x="2335213" y="6515100"/>
          <p14:tracePt t="154844" x="2351088" y="6523038"/>
          <p14:tracePt t="154852" x="2392363" y="6523038"/>
          <p14:tracePt t="154860" x="2416175" y="6523038"/>
          <p14:tracePt t="154868" x="2447925" y="6523038"/>
          <p14:tracePt t="154876" x="2463800" y="6523038"/>
          <p14:tracePt t="154889" x="2511425" y="6523038"/>
          <p14:tracePt t="154891" x="2527300" y="6523038"/>
          <p14:tracePt t="154900" x="2543175" y="6523038"/>
          <p14:tracePt t="154909" x="2559050" y="6515100"/>
          <p14:tracePt t="154916" x="2566988" y="6515100"/>
          <p14:tracePt t="154923" x="2582863" y="6515100"/>
          <p14:tracePt t="154932" x="2590800" y="6515100"/>
          <p14:tracePt t="154940" x="2614613" y="6515100"/>
          <p14:tracePt t="154948" x="2622550" y="6515100"/>
          <p14:tracePt t="154956" x="2646363" y="6515100"/>
          <p14:tracePt t="154964" x="2654300" y="6507163"/>
          <p14:tracePt t="154972" x="2662238" y="6499225"/>
          <p14:tracePt t="154980" x="2670175" y="6491288"/>
          <p14:tracePt t="154989" x="2686050" y="6483350"/>
          <p14:tracePt t="154996" x="2693988" y="6483350"/>
          <p14:tracePt t="155004" x="2701925" y="6475413"/>
          <p14:tracePt t="155020" x="2709863" y="6467475"/>
          <p14:tracePt t="155037" x="2717800" y="6459538"/>
          <p14:tracePt t="155043" x="2725738" y="6459538"/>
          <p14:tracePt t="155052" x="2733675" y="6451600"/>
          <p14:tracePt t="155060" x="2759075" y="6443663"/>
          <p14:tracePt t="155068" x="2767013" y="6427788"/>
          <p14:tracePt t="155076" x="2774950" y="6419850"/>
          <p14:tracePt t="155084" x="2774950" y="6403975"/>
          <p14:tracePt t="155091" x="2782888" y="6396038"/>
          <p14:tracePt t="155099" x="2782888" y="6388100"/>
          <p14:tracePt t="155107" x="2790825" y="6380163"/>
          <p14:tracePt t="155123" x="2790825" y="6372225"/>
          <p14:tracePt t="155139" x="2790825" y="6356350"/>
          <p14:tracePt t="155147" x="2790825" y="6348413"/>
          <p14:tracePt t="155156" x="2790825" y="6338888"/>
          <p14:tracePt t="155164" x="2790825" y="6323013"/>
          <p14:tracePt t="155172" x="2782888" y="6307138"/>
          <p14:tracePt t="155180" x="2774950" y="6299200"/>
          <p14:tracePt t="155187" x="2751138" y="6283325"/>
          <p14:tracePt t="155196" x="2741613" y="6267450"/>
          <p14:tracePt t="155203" x="2733675" y="6259513"/>
          <p14:tracePt t="155212" x="2725738" y="6235700"/>
          <p14:tracePt t="155220" x="2709863" y="6227763"/>
          <p14:tracePt t="155227" x="2701925" y="6219825"/>
          <p14:tracePt t="155237" x="2693988" y="6219825"/>
          <p14:tracePt t="155244" x="2686050" y="6211888"/>
          <p14:tracePt t="155259" x="2670175" y="6211888"/>
          <p14:tracePt t="155268" x="2662238" y="6203950"/>
          <p14:tracePt t="155277" x="2638425" y="6203950"/>
          <p14:tracePt t="155283" x="2630488" y="6196013"/>
          <p14:tracePt t="155292" x="2582863" y="6188075"/>
          <p14:tracePt t="155299" x="2559050" y="6180138"/>
          <p14:tracePt t="155308" x="2551113" y="6180138"/>
          <p14:tracePt t="155316" x="2543175" y="6172200"/>
          <p14:tracePt t="155323" x="2535238" y="6172200"/>
          <p14:tracePt t="155332" x="2527300" y="6164263"/>
          <p14:tracePt t="155339" x="2519363" y="6164263"/>
          <p14:tracePt t="155348" x="2503488" y="6164263"/>
          <p14:tracePt t="155363" x="2487613" y="6164263"/>
          <p14:tracePt t="155380" x="2479675" y="6164263"/>
          <p14:tracePt t="155387" x="2463800" y="6156325"/>
          <p14:tracePt t="155397" x="2455863" y="6156325"/>
          <p14:tracePt t="155404" x="2447925" y="6156325"/>
          <p14:tracePt t="155412" x="2439988" y="6156325"/>
          <p14:tracePt t="155421" x="2432050" y="6156325"/>
          <p14:tracePt t="155428" x="2424113" y="6156325"/>
          <p14:tracePt t="155436" x="2408238" y="6156325"/>
          <p14:tracePt t="155444" x="2384425" y="6156325"/>
          <p14:tracePt t="155452" x="2374900" y="6156325"/>
          <p14:tracePt t="155460" x="2359025" y="6156325"/>
          <p14:tracePt t="155468" x="2343150" y="6156325"/>
          <p14:tracePt t="155475" x="2327275" y="6156325"/>
          <p14:tracePt t="155484" x="2327275" y="6164263"/>
          <p14:tracePt t="155492" x="2311400" y="6164263"/>
          <p14:tracePt t="155500" x="2303463" y="6164263"/>
          <p14:tracePt t="155507" x="2303463" y="6172200"/>
          <p14:tracePt t="155516" x="2303463" y="6180138"/>
          <p14:tracePt t="155523" x="2303463" y="6196013"/>
          <p14:tracePt t="155532" x="2287588" y="6203950"/>
          <p14:tracePt t="155540" x="2279650" y="6211888"/>
          <p14:tracePt t="155548" x="2271713" y="6211888"/>
          <p14:tracePt t="155556" x="2263775" y="6219825"/>
          <p14:tracePt t="155564" x="2255838" y="6227763"/>
          <p14:tracePt t="155572" x="2247900" y="6243638"/>
          <p14:tracePt t="155580" x="2232025" y="6251575"/>
          <p14:tracePt t="155589" x="2232025" y="6259513"/>
          <p14:tracePt t="155596" x="2232025" y="6267450"/>
          <p14:tracePt t="155600" x="2224088" y="6267450"/>
          <p14:tracePt t="155612" x="2224088" y="6283325"/>
          <p14:tracePt t="155621" x="2224088" y="6291263"/>
          <p14:tracePt t="155628" x="2224088" y="6299200"/>
          <p14:tracePt t="155636" x="2224088" y="6315075"/>
          <p14:tracePt t="155644" x="2224088" y="6323013"/>
          <p14:tracePt t="155660" x="2224088" y="6338888"/>
          <p14:tracePt t="155668" x="2216150" y="6348413"/>
          <p14:tracePt t="155676" x="2216150" y="6356350"/>
          <p14:tracePt t="155684" x="2216150" y="6364288"/>
          <p14:tracePt t="155692" x="2224088" y="6380163"/>
          <p14:tracePt t="155699" x="2232025" y="6388100"/>
          <p14:tracePt t="155707" x="2247900" y="6411913"/>
          <p14:tracePt t="155715" x="2255838" y="6411913"/>
          <p14:tracePt t="155725" x="2271713" y="6419850"/>
          <p14:tracePt t="155732" x="2295525" y="6435725"/>
          <p14:tracePt t="155739" x="2303463" y="6443663"/>
          <p14:tracePt t="155753" x="2327275" y="6459538"/>
          <p14:tracePt t="155755" x="2351088" y="6459538"/>
          <p14:tracePt t="155764" x="2366963" y="6467475"/>
          <p14:tracePt t="155773" x="2408238" y="6475413"/>
          <p14:tracePt t="155782" x="2495550" y="6483350"/>
          <p14:tracePt t="155791" x="2527300" y="6491288"/>
          <p14:tracePt t="155796" x="2543175" y="6499225"/>
          <p14:tracePt t="155804" x="2566988" y="6499225"/>
          <p14:tracePt t="155813" x="2582863" y="6499225"/>
          <p14:tracePt t="155824" x="2590800" y="6499225"/>
          <p14:tracePt t="155828" x="2598738" y="6499225"/>
          <p14:tracePt t="155837" x="2606675" y="6499225"/>
          <p14:tracePt t="155844" x="2622550" y="6499225"/>
          <p14:tracePt t="155860" x="2630488" y="6499225"/>
          <p14:tracePt t="155873" x="2638425" y="6499225"/>
          <p14:tracePt t="155876" x="2646363" y="6499225"/>
          <p14:tracePt t="155884" x="2654300" y="6499225"/>
          <p14:tracePt t="155891" x="2662238" y="6499225"/>
          <p14:tracePt t="155905" x="2686050" y="6499225"/>
          <p14:tracePt t="155908" x="2701925" y="6499225"/>
          <p14:tracePt t="155916" x="2725738" y="6491288"/>
          <p14:tracePt t="155923" x="2733675" y="6491288"/>
          <p14:tracePt t="155932" x="2741613" y="6475413"/>
          <p14:tracePt t="155939" x="2751138" y="6475413"/>
          <p14:tracePt t="155948" x="2759075" y="6467475"/>
          <p14:tracePt t="155956" x="2759075" y="6459538"/>
          <p14:tracePt t="155963" x="2767013" y="6459538"/>
          <p14:tracePt t="155972" x="2767013" y="6451600"/>
          <p14:tracePt t="155988" x="2767013" y="6443663"/>
          <p14:tracePt t="155995" x="2767013" y="6427788"/>
          <p14:tracePt t="156004" x="2767013" y="6419850"/>
          <p14:tracePt t="156012" x="2767013" y="6411913"/>
          <p14:tracePt t="156020" x="2767013" y="6396038"/>
          <p14:tracePt t="156028" x="2767013" y="6372225"/>
          <p14:tracePt t="156036" x="2767013" y="6356350"/>
          <p14:tracePt t="156044" x="2759075" y="6348413"/>
          <p14:tracePt t="156056" x="2759075" y="6330950"/>
          <p14:tracePt t="156059" x="2751138" y="6315075"/>
          <p14:tracePt t="156067" x="2741613" y="6307138"/>
          <p14:tracePt t="156076" x="2741613" y="6299200"/>
          <p14:tracePt t="156083" x="2725738" y="6291263"/>
          <p14:tracePt t="156091" x="2717800" y="6283325"/>
          <p14:tracePt t="156100" x="2709863" y="6283325"/>
          <p14:tracePt t="156107" x="2709863" y="6275388"/>
          <p14:tracePt t="156115" x="2701925" y="6275388"/>
          <p14:tracePt t="156123" x="2701925" y="6267450"/>
          <p14:tracePt t="156131" x="2693988" y="6267450"/>
          <p14:tracePt t="156148" x="2686050" y="6267450"/>
          <p14:tracePt t="156156" x="2678113" y="6267450"/>
          <p14:tracePt t="156167" x="2654300" y="6267450"/>
          <p14:tracePt t="156172" x="2638425" y="6267450"/>
          <p14:tracePt t="156180" x="2598738" y="6267450"/>
          <p14:tracePt t="156188" x="2543175" y="6259513"/>
          <p14:tracePt t="156196" x="2479675" y="6251575"/>
          <p14:tracePt t="156208" x="2400300" y="6251575"/>
          <p14:tracePt t="156212" x="2287588" y="6251575"/>
          <p14:tracePt t="156220" x="2271713" y="6251575"/>
          <p14:tracePt t="156228" x="2224088" y="6251575"/>
          <p14:tracePt t="156236" x="2200275" y="6243638"/>
          <p14:tracePt t="156253" x="2192338" y="6243638"/>
          <p14:tracePt t="156315" x="2176463" y="6259513"/>
          <p14:tracePt t="156323" x="2176463" y="6267450"/>
          <p14:tracePt t="156331" x="2160588" y="6275388"/>
          <p14:tracePt t="156347" x="2152650" y="6283325"/>
          <p14:tracePt t="156363" x="2152650" y="6291263"/>
          <p14:tracePt t="156379" x="2144713" y="6291263"/>
          <p14:tracePt t="156388" x="2144713" y="6299200"/>
          <p14:tracePt t="156395" x="2144713" y="6307138"/>
          <p14:tracePt t="156411" x="2144713" y="6315075"/>
          <p14:tracePt t="156419" x="2144713" y="6330950"/>
          <p14:tracePt t="156427" x="2136775" y="6338888"/>
          <p14:tracePt t="156436" x="2136775" y="6348413"/>
          <p14:tracePt t="156443" x="2136775" y="6364288"/>
          <p14:tracePt t="156452" x="2136775" y="6372225"/>
          <p14:tracePt t="156459" x="2136775" y="6380163"/>
          <p14:tracePt t="156467" x="2136775" y="6403975"/>
          <p14:tracePt t="156475" x="2144713" y="6419850"/>
          <p14:tracePt t="156483" x="2144713" y="6427788"/>
          <p14:tracePt t="156491" x="2152650" y="6435725"/>
          <p14:tracePt t="156499" x="2168525" y="6451600"/>
          <p14:tracePt t="156511" x="2168525" y="6459538"/>
          <p14:tracePt t="156515" x="2184400" y="6467475"/>
          <p14:tracePt t="156523" x="2192338" y="6491288"/>
          <p14:tracePt t="156531" x="2200275" y="6491288"/>
          <p14:tracePt t="156539" x="2208213" y="6507163"/>
          <p14:tracePt t="156547" x="2224088" y="6515100"/>
          <p14:tracePt t="156555" x="2247900" y="6523038"/>
          <p14:tracePt t="156563" x="2263775" y="6530975"/>
          <p14:tracePt t="156571" x="2279650" y="6530975"/>
          <p14:tracePt t="156579" x="2303463" y="6538913"/>
          <p14:tracePt t="156588" x="2319338" y="6546850"/>
          <p14:tracePt t="156595" x="2359025" y="6546850"/>
          <p14:tracePt t="156604" x="2416175" y="6554788"/>
          <p14:tracePt t="156611" x="2424113" y="6554788"/>
          <p14:tracePt t="156620" x="2519363" y="6570663"/>
          <p14:tracePt t="156628" x="2574925" y="6570663"/>
          <p14:tracePt t="156638" x="2590800" y="6570663"/>
          <p14:tracePt t="156644" x="2630488" y="6570663"/>
          <p14:tracePt t="156652" x="2654300" y="6570663"/>
          <p14:tracePt t="156664" x="2670175" y="6562725"/>
          <p14:tracePt t="156670" x="2686050" y="6554788"/>
          <p14:tracePt t="156676" x="2709863" y="6546850"/>
          <p14:tracePt t="156684" x="2717800" y="6530975"/>
          <p14:tracePt t="156692" x="2725738" y="6530975"/>
          <p14:tracePt t="156700" x="2733675" y="6523038"/>
          <p14:tracePt t="156707" x="2741613" y="6515100"/>
          <p14:tracePt t="156715" x="2741613" y="6507163"/>
          <p14:tracePt t="156723" x="2751138" y="6499225"/>
          <p14:tracePt t="156731" x="2759075" y="6483350"/>
          <p14:tracePt t="156740" x="2759075" y="6475413"/>
          <p14:tracePt t="156748" x="2759075" y="6467475"/>
          <p14:tracePt t="156756" x="2767013" y="6459538"/>
          <p14:tracePt t="156764" x="2767013" y="6451600"/>
          <p14:tracePt t="156771" x="2774950" y="6443663"/>
          <p14:tracePt t="156780" x="2774950" y="6435725"/>
          <p14:tracePt t="156788" x="2774950" y="6419850"/>
          <p14:tracePt t="156804" x="2774950" y="6411913"/>
          <p14:tracePt t="156811" x="2767013" y="6411913"/>
          <p14:tracePt t="156820" x="2767013" y="6403975"/>
          <p14:tracePt t="156836" x="2759075" y="6396038"/>
          <p14:tracePt t="156844" x="2751138" y="6388100"/>
          <p14:tracePt t="156852" x="2741613" y="6380163"/>
          <p14:tracePt t="156860" x="2741613" y="6372225"/>
          <p14:tracePt t="156868" x="2725738" y="6356350"/>
          <p14:tracePt t="156887" x="2701925" y="6338888"/>
          <p14:tracePt t="156891" x="2693988" y="6330950"/>
          <p14:tracePt t="156899" x="2686050" y="6323013"/>
          <p14:tracePt t="156908" x="2662238" y="6315075"/>
          <p14:tracePt t="156915" x="2654300" y="6299200"/>
          <p14:tracePt t="156924" x="2638425" y="6299200"/>
          <p14:tracePt t="156931" x="2622550" y="6283325"/>
          <p14:tracePt t="156948" x="2606675" y="6267450"/>
          <p14:tracePt t="156956" x="2590800" y="6267450"/>
          <p14:tracePt t="156963" x="2582863" y="6259513"/>
          <p14:tracePt t="156971" x="2574925" y="6251575"/>
          <p14:tracePt t="156980" x="2559050" y="6243638"/>
          <p14:tracePt t="156988" x="2559050" y="6235700"/>
          <p14:tracePt t="156995" x="2551113" y="6235700"/>
          <p14:tracePt t="157004" x="2543175" y="6219825"/>
          <p14:tracePt t="157012" x="2527300" y="6219825"/>
          <p14:tracePt t="157020" x="2527300" y="6211888"/>
          <p14:tracePt t="157028" x="2511425" y="6203950"/>
          <p14:tracePt t="157036" x="2511425" y="6196013"/>
          <p14:tracePt t="157044" x="2495550" y="6188075"/>
          <p14:tracePt t="157053" x="2487613" y="6188075"/>
          <p14:tracePt t="157060" x="2479675" y="6188075"/>
          <p14:tracePt t="157068" x="2463800" y="6188075"/>
          <p14:tracePt t="157076" x="2447925" y="6188075"/>
          <p14:tracePt t="157083" x="2439988" y="6188075"/>
          <p14:tracePt t="157092" x="2432050" y="6188075"/>
          <p14:tracePt t="157100" x="2432050" y="6180138"/>
          <p14:tracePt t="157139" x="2424113" y="6180138"/>
          <p14:tracePt t="157147" x="2400300" y="6180138"/>
          <p14:tracePt t="157156" x="2392363" y="6180138"/>
          <p14:tracePt t="157164" x="2374900" y="6180138"/>
          <p14:tracePt t="157171" x="2359025" y="6180138"/>
          <p14:tracePt t="157180" x="2351088" y="6180138"/>
          <p14:tracePt t="157187" x="2335213" y="6196013"/>
          <p14:tracePt t="157195" x="2327275" y="6203950"/>
          <p14:tracePt t="157204" x="2319338" y="6211888"/>
          <p14:tracePt t="157212" x="2295525" y="6219825"/>
          <p14:tracePt t="157221" x="2295525" y="6227763"/>
          <p14:tracePt t="157230" x="2279650" y="6235700"/>
          <p14:tracePt t="157237" x="2271713" y="6243638"/>
          <p14:tracePt t="157244" x="2263775" y="6251575"/>
          <p14:tracePt t="157252" x="2263775" y="6259513"/>
          <p14:tracePt t="157260" x="2255838" y="6259513"/>
          <p14:tracePt t="157268" x="2247900" y="6267450"/>
          <p14:tracePt t="157275" x="2247900" y="6275388"/>
          <p14:tracePt t="157292" x="2247900" y="6283325"/>
          <p14:tracePt t="157308" x="2239963" y="6291263"/>
          <p14:tracePt t="157324" x="2239963" y="6299200"/>
          <p14:tracePt t="157331" x="2239963" y="6307138"/>
          <p14:tracePt t="157340" x="2239963" y="6315075"/>
          <p14:tracePt t="157364" x="2239963" y="6323013"/>
          <p14:tracePt t="157372" x="2239963" y="6330950"/>
          <p14:tracePt t="157379" x="2239963" y="6338888"/>
          <p14:tracePt t="157396" x="2239963" y="6356350"/>
          <p14:tracePt t="157412" x="2239963" y="6364288"/>
          <p14:tracePt t="157428" x="2239963" y="6372225"/>
          <p14:tracePt t="157435" x="2239963" y="6380163"/>
          <p14:tracePt t="157452" x="2239963" y="6388100"/>
          <p14:tracePt t="157460" x="2239963" y="6396038"/>
          <p14:tracePt t="157468" x="2239963" y="6403975"/>
          <p14:tracePt t="157476" x="2239963" y="6411913"/>
          <p14:tracePt t="157485" x="2255838" y="6419850"/>
          <p14:tracePt t="157492" x="2255838" y="6427788"/>
          <p14:tracePt t="157500" x="2263775" y="6435725"/>
          <p14:tracePt t="157508" x="2271713" y="6443663"/>
          <p14:tracePt t="157516" x="2287588" y="6459538"/>
          <p14:tracePt t="157524" x="2295525" y="6459538"/>
          <p14:tracePt t="157531" x="2303463" y="6475413"/>
          <p14:tracePt t="157539" x="2311400" y="6475413"/>
          <p14:tracePt t="157547" x="2319338" y="6483350"/>
          <p14:tracePt t="157556" x="2335213" y="6491288"/>
          <p14:tracePt t="157568" x="2343150" y="6491288"/>
          <p14:tracePt t="157572" x="2351088" y="6491288"/>
          <p14:tracePt t="157580" x="2351088" y="6499225"/>
          <p14:tracePt t="157588" x="2359025" y="6499225"/>
          <p14:tracePt t="157604" x="2366963" y="6499225"/>
          <p14:tracePt t="157619" x="2384425" y="6499225"/>
          <p14:tracePt t="157635" x="2392363" y="6499225"/>
          <p14:tracePt t="157643" x="2408238" y="6499225"/>
          <p14:tracePt t="157651" x="2416175" y="6499225"/>
          <p14:tracePt t="157660" x="2424113" y="6499225"/>
          <p14:tracePt t="157668" x="2439988" y="6499225"/>
          <p14:tracePt t="157676" x="2455863" y="6499225"/>
          <p14:tracePt t="157684" x="2503488" y="6491288"/>
          <p14:tracePt t="157692" x="2511425" y="6483350"/>
          <p14:tracePt t="157700" x="2519363" y="6483350"/>
          <p14:tracePt t="157708" x="2527300" y="6475413"/>
          <p14:tracePt t="157720" x="2535238" y="6467475"/>
          <p14:tracePt t="157724" x="2543175" y="6451600"/>
          <p14:tracePt t="157731" x="2551113" y="6443663"/>
          <p14:tracePt t="157739" x="2559050" y="6435725"/>
          <p14:tracePt t="157747" x="2559050" y="6411913"/>
          <p14:tracePt t="157755" x="2559050" y="6403975"/>
          <p14:tracePt t="157764" x="2559050" y="6396038"/>
          <p14:tracePt t="157772" x="2566988" y="6380163"/>
          <p14:tracePt t="157780" x="2566988" y="6356350"/>
          <p14:tracePt t="157788" x="2566988" y="6307138"/>
          <p14:tracePt t="157796" x="2566988" y="6291263"/>
          <p14:tracePt t="157803" x="2566988" y="6275388"/>
          <p14:tracePt t="157812" x="2566988" y="6227763"/>
          <p14:tracePt t="157820" x="2566988" y="6211888"/>
          <p14:tracePt t="157836" x="2566988" y="6203950"/>
          <p14:tracePt t="157844" x="2551113" y="6196013"/>
          <p14:tracePt t="157852" x="2551113" y="6188075"/>
          <p14:tracePt t="157908" x="2543175" y="6188075"/>
          <p14:tracePt t="157924" x="2527300" y="6188075"/>
          <p14:tracePt t="157932" x="2519363" y="6180138"/>
          <p14:tracePt t="157939" x="2511425" y="6180138"/>
          <p14:tracePt t="157947" x="2503488" y="6180138"/>
          <p14:tracePt t="157964" x="2495550" y="6180138"/>
          <p14:tracePt t="157972" x="2487613" y="6180138"/>
          <p14:tracePt t="158717" x="2479675" y="6172200"/>
          <p14:tracePt t="158725" x="2479675" y="6164263"/>
          <p14:tracePt t="158731" x="2479675" y="6148388"/>
          <p14:tracePt t="158740" x="2455863" y="6124575"/>
          <p14:tracePt t="158747" x="2432050" y="6100763"/>
          <p14:tracePt t="158756" x="2416175" y="6084888"/>
          <p14:tracePt t="158936" x="2408238" y="6084888"/>
          <p14:tracePt t="158940" x="2351088" y="6092825"/>
          <p14:tracePt t="158948" x="2327275" y="6100763"/>
          <p14:tracePt t="158956" x="2319338" y="6100763"/>
          <p14:tracePt t="158964" x="2311400" y="6100763"/>
          <p14:tracePt t="158972" x="2311400" y="6092825"/>
          <p14:tracePt t="158980" x="2303463" y="6084888"/>
          <p14:tracePt t="158989" x="2303463" y="6076950"/>
          <p14:tracePt t="159012" x="2311400" y="6069013"/>
          <p14:tracePt t="159020" x="2319338" y="6053138"/>
          <p14:tracePt t="159028" x="2327275" y="6013450"/>
          <p14:tracePt t="159035" x="2335213" y="5988050"/>
          <p14:tracePt t="159044" x="2335213" y="5972175"/>
          <p14:tracePt t="159052" x="2343150" y="5948363"/>
          <p14:tracePt t="159060" x="2351088" y="5924550"/>
          <p14:tracePt t="159068" x="2351088" y="5861050"/>
          <p14:tracePt t="159075" x="2359025" y="5853113"/>
          <p14:tracePt t="159084" x="2366963" y="5805488"/>
          <p14:tracePt t="159092" x="2366963" y="5789613"/>
          <p14:tracePt t="159100" x="2374900" y="5741988"/>
          <p14:tracePt t="159108" x="2374900" y="5718175"/>
          <p14:tracePt t="159116" x="2384425" y="5702300"/>
          <p14:tracePt t="159124" x="2384425" y="5686425"/>
          <p14:tracePt t="159131" x="2384425" y="5662613"/>
          <p14:tracePt t="159140" x="2384425" y="5653088"/>
          <p14:tracePt t="159148" x="2384425" y="5637213"/>
          <p14:tracePt t="159156" x="2384425" y="5621338"/>
          <p14:tracePt t="159264" x="2384425" y="5613400"/>
          <p14:tracePt t="159267" x="2366963" y="5613400"/>
          <p14:tracePt t="159275" x="2359025" y="5613400"/>
          <p14:tracePt t="159286" x="2351088" y="5605463"/>
          <p14:tracePt t="159292" x="2335213" y="5605463"/>
          <p14:tracePt t="159300" x="2327275" y="5605463"/>
          <p14:tracePt t="159308" x="2319338" y="5605463"/>
          <p14:tracePt t="159323" x="2311400" y="5605463"/>
          <p14:tracePt t="159340" x="2303463" y="5597525"/>
          <p14:tracePt t="159348" x="2287588" y="5597525"/>
          <p14:tracePt t="159356" x="2279650" y="5597525"/>
          <p14:tracePt t="159363" x="2271713" y="5597525"/>
          <p14:tracePt t="159372" x="2263775" y="5597525"/>
          <p14:tracePt t="159380" x="2255838" y="5605463"/>
          <p14:tracePt t="159389" x="2239963" y="5605463"/>
          <p14:tracePt t="159396" x="2239963" y="5621338"/>
          <p14:tracePt t="159404" x="2224088" y="5629275"/>
          <p14:tracePt t="159412" x="2224088" y="5653088"/>
          <p14:tracePt t="159420" x="2200275" y="5670550"/>
          <p14:tracePt t="159428" x="2200275" y="5686425"/>
          <p14:tracePt t="159436" x="2184400" y="5694363"/>
          <p14:tracePt t="159444" x="2184400" y="5710238"/>
          <p14:tracePt t="159452" x="2184400" y="5718175"/>
          <p14:tracePt t="159460" x="2184400" y="5726113"/>
          <p14:tracePt t="159468" x="2184400" y="5734050"/>
          <p14:tracePt t="159475" x="2184400" y="5749925"/>
          <p14:tracePt t="159491" x="2200275" y="5757863"/>
          <p14:tracePt t="159499" x="2208213" y="5765800"/>
          <p14:tracePt t="159508" x="2216150" y="5765800"/>
          <p14:tracePt t="159516" x="2239963" y="5773738"/>
          <p14:tracePt t="159524" x="2263775" y="5773738"/>
          <p14:tracePt t="159532" x="2295525" y="5773738"/>
          <p14:tracePt t="159539" x="2335213" y="5773738"/>
          <p14:tracePt t="159547" x="2359025" y="5773738"/>
          <p14:tracePt t="159556" x="2392363" y="5773738"/>
          <p14:tracePt t="159564" x="2432050" y="5773738"/>
          <p14:tracePt t="159572" x="2551113" y="5773738"/>
          <p14:tracePt t="159580" x="2582863" y="5773738"/>
          <p14:tracePt t="159588" x="2622550" y="5773738"/>
          <p14:tracePt t="159596" x="2646363" y="5773738"/>
          <p14:tracePt t="159604" x="2670175" y="5773738"/>
          <p14:tracePt t="159612" x="2686050" y="5773738"/>
          <p14:tracePt t="159619" x="2693988" y="5773738"/>
          <p14:tracePt t="159628" x="2701925" y="5765800"/>
          <p14:tracePt t="159636" x="2701925" y="5757863"/>
          <p14:tracePt t="159644" x="2709863" y="5757863"/>
          <p14:tracePt t="159652" x="2709863" y="5749925"/>
          <p14:tracePt t="159660" x="2709863" y="5741988"/>
          <p14:tracePt t="159668" x="2709863" y="5734050"/>
          <p14:tracePt t="159676" x="2717800" y="5718175"/>
          <p14:tracePt t="159684" x="2717800" y="5710238"/>
          <p14:tracePt t="159691" x="2725738" y="5702300"/>
          <p14:tracePt t="159700" x="2725738" y="5694363"/>
          <p14:tracePt t="159708" x="2725738" y="5686425"/>
          <p14:tracePt t="159724" x="2725738" y="5670550"/>
          <p14:tracePt t="159739" x="2717800" y="5662613"/>
          <p14:tracePt t="159748" x="2701925" y="5645150"/>
          <p14:tracePt t="159763" x="2693988" y="5629275"/>
          <p14:tracePt t="159772" x="2678113" y="5613400"/>
          <p14:tracePt t="159780" x="2662238" y="5605463"/>
          <p14:tracePt t="159788" x="2646363" y="5589588"/>
          <p14:tracePt t="159796" x="2638425" y="5581650"/>
          <p14:tracePt t="159804" x="2630488" y="5565775"/>
          <p14:tracePt t="159811" x="2574925" y="5557838"/>
          <p14:tracePt t="159820" x="2566988" y="5549900"/>
          <p14:tracePt t="159828" x="2551113" y="5534025"/>
          <p14:tracePt t="159836" x="2495550" y="5526088"/>
          <p14:tracePt t="159839" x="2479675" y="5510213"/>
          <p14:tracePt t="159852" x="2439988" y="5494338"/>
          <p14:tracePt t="159860" x="2384425" y="5494338"/>
          <p14:tracePt t="159867" x="2366963" y="5494338"/>
          <p14:tracePt t="159875" x="2359025" y="5486400"/>
          <p14:tracePt t="159884" x="2343150" y="5486400"/>
          <p14:tracePt t="159900" x="2335213" y="5486400"/>
          <p14:tracePt t="159908" x="2327275" y="5486400"/>
          <p14:tracePt t="159917" x="2319338" y="5486400"/>
          <p14:tracePt t="159924" x="2303463" y="5486400"/>
          <p14:tracePt t="159932" x="2295525" y="5486400"/>
          <p14:tracePt t="159940" x="2279650" y="5486400"/>
          <p14:tracePt t="159948" x="2239963" y="5486400"/>
          <p14:tracePt t="159956" x="2232025" y="5494338"/>
          <p14:tracePt t="159963" x="2208213" y="5510213"/>
          <p14:tracePt t="159972" x="2200275" y="5510213"/>
          <p14:tracePt t="159980" x="2192338" y="5510213"/>
          <p14:tracePt t="159991" x="2184400" y="5518150"/>
          <p14:tracePt t="160005" x="2176463" y="5526088"/>
          <p14:tracePt t="160012" x="2176463" y="5534025"/>
          <p14:tracePt t="160028" x="2176463" y="5541963"/>
          <p14:tracePt t="160036" x="2168525" y="5549900"/>
          <p14:tracePt t="160044" x="2168525" y="5557838"/>
          <p14:tracePt t="160052" x="2168525" y="5573713"/>
          <p14:tracePt t="160060" x="2160588" y="5573713"/>
          <p14:tracePt t="160068" x="2160588" y="5581650"/>
          <p14:tracePt t="160076" x="2152650" y="5589588"/>
          <p14:tracePt t="160084" x="2152650" y="5597525"/>
          <p14:tracePt t="160091" x="2152650" y="5605463"/>
          <p14:tracePt t="160100" x="2152650" y="5613400"/>
          <p14:tracePt t="160144" x="2152650" y="5621338"/>
          <p14:tracePt t="160196" x="2152650" y="5629275"/>
          <p14:tracePt t="160204" x="2152650" y="5637213"/>
          <p14:tracePt t="160212" x="2152650" y="5645150"/>
          <p14:tracePt t="160220" x="2152650" y="5653088"/>
          <p14:tracePt t="160235" x="2152650" y="5662613"/>
          <p14:tracePt t="160244" x="2152650" y="5670550"/>
          <p14:tracePt t="160252" x="2152650" y="5678488"/>
          <p14:tracePt t="160268" x="2152650" y="5686425"/>
          <p14:tracePt t="160284" x="2160588" y="5694363"/>
          <p14:tracePt t="160296" x="2160588" y="5702300"/>
          <p14:tracePt t="160300" x="2168525" y="5710238"/>
          <p14:tracePt t="160307" x="2176463" y="5710238"/>
          <p14:tracePt t="160316" x="2176463" y="5718175"/>
          <p14:tracePt t="160323" x="2192338" y="5726113"/>
          <p14:tracePt t="160331" x="2200275" y="5741988"/>
          <p14:tracePt t="160340" x="2216150" y="5749925"/>
          <p14:tracePt t="160348" x="2239963" y="5765800"/>
          <p14:tracePt t="160357" x="2247900" y="5773738"/>
          <p14:tracePt t="160364" x="2287588" y="5789613"/>
          <p14:tracePt t="160372" x="2303463" y="5797550"/>
          <p14:tracePt t="160380" x="2319338" y="5813425"/>
          <p14:tracePt t="160388" x="2327275" y="5813425"/>
          <p14:tracePt t="160395" x="2343150" y="5821363"/>
          <p14:tracePt t="160405" x="2359025" y="5829300"/>
          <p14:tracePt t="160421" x="2374900" y="5829300"/>
          <p14:tracePt t="160428" x="2384425" y="5829300"/>
          <p14:tracePt t="160436" x="2384425" y="5837238"/>
          <p14:tracePt t="160447" x="2408238" y="5837238"/>
          <p14:tracePt t="160452" x="2416175" y="5837238"/>
          <p14:tracePt t="160468" x="2432050" y="5837238"/>
          <p14:tracePt t="160476" x="2447925" y="5837238"/>
          <p14:tracePt t="160484" x="2455863" y="5837238"/>
          <p14:tracePt t="160492" x="2463800" y="5837238"/>
          <p14:tracePt t="160500" x="2479675" y="5837238"/>
          <p14:tracePt t="160507" x="2495550" y="5837238"/>
          <p14:tracePt t="160516" x="2503488" y="5821363"/>
          <p14:tracePt t="160523" x="2519363" y="5813425"/>
          <p14:tracePt t="160532" x="2535238" y="5813425"/>
          <p14:tracePt t="160540" x="2543175" y="5797550"/>
          <p14:tracePt t="160548" x="2574925" y="5789613"/>
          <p14:tracePt t="160555" x="2590800" y="5781675"/>
          <p14:tracePt t="160564" x="2598738" y="5765800"/>
          <p14:tracePt t="160572" x="2622550" y="5734050"/>
          <p14:tracePt t="160580" x="2630488" y="5726113"/>
          <p14:tracePt t="160588" x="2630488" y="5718175"/>
          <p14:tracePt t="160599" x="2638425" y="5710238"/>
          <p14:tracePt t="160611" x="2638425" y="5702300"/>
          <p14:tracePt t="160620" x="2638425" y="5694363"/>
          <p14:tracePt t="160645" x="2638425" y="5686425"/>
          <p14:tracePt t="160668" x="2638425" y="5678488"/>
          <p14:tracePt t="160685" x="2638425" y="5670550"/>
          <p14:tracePt t="160691" x="2638425" y="5662613"/>
          <p14:tracePt t="160699" x="2638425" y="5653088"/>
          <p14:tracePt t="160708" x="2638425" y="5645150"/>
          <p14:tracePt t="160716" x="2622550" y="5629275"/>
          <p14:tracePt t="160724" x="2614613" y="5621338"/>
          <p14:tracePt t="160732" x="2614613" y="5613400"/>
          <p14:tracePt t="160740" x="2598738" y="5597525"/>
          <p14:tracePt t="160747" x="2590800" y="5589588"/>
          <p14:tracePt t="160757" x="2582863" y="5581650"/>
          <p14:tracePt t="160764" x="2566988" y="5565775"/>
          <p14:tracePt t="160771" x="2559050" y="5557838"/>
          <p14:tracePt t="160780" x="2551113" y="5549900"/>
          <p14:tracePt t="160788" x="2543175" y="5541963"/>
          <p14:tracePt t="160795" x="2535238" y="5534025"/>
          <p14:tracePt t="160812" x="2527300" y="5534025"/>
          <p14:tracePt t="160821" x="2519363" y="5526088"/>
          <p14:tracePt t="160828" x="2519363" y="5518150"/>
          <p14:tracePt t="160844" x="2511425" y="5518150"/>
          <p14:tracePt t="160859" x="2495550" y="5518150"/>
          <p14:tracePt t="160868" x="2487613" y="5510213"/>
          <p14:tracePt t="160876" x="2471738" y="5510213"/>
          <p14:tracePt t="160884" x="2455863" y="5510213"/>
          <p14:tracePt t="160892" x="2408238" y="5510213"/>
          <p14:tracePt t="160899" x="2374900" y="5510213"/>
          <p14:tracePt t="160907" x="2327275" y="5510213"/>
          <p14:tracePt t="160915" x="2271713" y="5510213"/>
          <p14:tracePt t="160926" x="2208213" y="5510213"/>
          <p14:tracePt t="160932" x="2192338" y="5510213"/>
          <p14:tracePt t="160940" x="2144713" y="5510213"/>
          <p14:tracePt t="160948" x="2128838" y="5510213"/>
          <p14:tracePt t="160956" x="2112963" y="5510213"/>
          <p14:tracePt t="160964" x="2097088" y="5510213"/>
          <p14:tracePt t="160980" x="2089150" y="5518150"/>
          <p14:tracePt t="160988" x="2081213" y="5526088"/>
          <p14:tracePt t="160996" x="2081213" y="5534025"/>
          <p14:tracePt t="161011" x="2073275" y="5549900"/>
          <p14:tracePt t="161020" x="2065338" y="5557838"/>
          <p14:tracePt t="161027" x="2065338" y="5565775"/>
          <p14:tracePt t="161036" x="2065338" y="5581650"/>
          <p14:tracePt t="161044" x="2065338" y="5605463"/>
          <p14:tracePt t="161052" x="2065338" y="5613400"/>
          <p14:tracePt t="161060" x="2065338" y="5621338"/>
          <p14:tracePt t="161068" x="2065338" y="5629275"/>
          <p14:tracePt t="161076" x="2065338" y="5645150"/>
          <p14:tracePt t="161107" x="2065338" y="5653088"/>
          <p14:tracePt t="161123" x="2065338" y="5670550"/>
          <p14:tracePt t="161132" x="2073275" y="5670550"/>
          <p14:tracePt t="161140" x="2081213" y="5678488"/>
          <p14:tracePt t="161148" x="2089150" y="5694363"/>
          <p14:tracePt t="161156" x="2112963" y="5702300"/>
          <p14:tracePt t="161164" x="2136775" y="5726113"/>
          <p14:tracePt t="161171" x="2152650" y="5741988"/>
          <p14:tracePt t="161182" x="2200275" y="5757863"/>
          <p14:tracePt t="161189" x="2239963" y="5765800"/>
          <p14:tracePt t="161196" x="2311400" y="5797550"/>
          <p14:tracePt t="161204" x="2400300" y="5813425"/>
          <p14:tracePt t="161212" x="2439988" y="5845175"/>
          <p14:tracePt t="161220" x="2455863" y="5845175"/>
          <p14:tracePt t="161228" x="2535238" y="5861050"/>
          <p14:tracePt t="161237" x="2543175" y="5868988"/>
          <p14:tracePt t="161243" x="2559050" y="5876925"/>
          <p14:tracePt t="161252" x="2574925" y="5876925"/>
          <p14:tracePt t="161260" x="2582863" y="5876925"/>
          <p14:tracePt t="161267" x="2590800" y="5876925"/>
          <p14:tracePt t="161276" x="2598738" y="5876925"/>
          <p14:tracePt t="161292" x="2606675" y="5876925"/>
          <p14:tracePt t="161300" x="2614613" y="5861050"/>
          <p14:tracePt t="161308" x="2622550" y="5861050"/>
          <p14:tracePt t="161315" x="2630488" y="5845175"/>
          <p14:tracePt t="161323" x="2638425" y="5837238"/>
          <p14:tracePt t="161332" x="2638425" y="5829300"/>
          <p14:tracePt t="161348" x="2638425" y="5813425"/>
          <p14:tracePt t="161356" x="2646363" y="5805488"/>
          <p14:tracePt t="161364" x="2646363" y="5781675"/>
          <p14:tracePt t="161371" x="2646363" y="5765800"/>
          <p14:tracePt t="161380" x="2646363" y="5757863"/>
          <p14:tracePt t="161387" x="2646363" y="5741988"/>
          <p14:tracePt t="161395" x="2638425" y="5726113"/>
          <p14:tracePt t="161400" x="2630488" y="5702300"/>
          <p14:tracePt t="161411" x="2622550" y="5694363"/>
          <p14:tracePt t="161420" x="2606675" y="5678488"/>
          <p14:tracePt t="161428" x="2606675" y="5670550"/>
          <p14:tracePt t="161435" x="2598738" y="5662613"/>
          <p14:tracePt t="161444" x="2590800" y="5653088"/>
          <p14:tracePt t="161468" x="2582863" y="5653088"/>
          <p14:tracePt t="161483" x="2574925" y="5653088"/>
          <p14:tracePt t="161492" x="2566988" y="5653088"/>
          <p14:tracePt t="161500" x="2559050" y="5653088"/>
          <p14:tracePt t="161507" x="2535238" y="5653088"/>
          <p14:tracePt t="161516" x="2487613" y="5653088"/>
          <p14:tracePt t="161523" x="2455863" y="5653088"/>
          <p14:tracePt t="161532" x="2416175" y="5653088"/>
          <p14:tracePt t="161543" x="2327275" y="5662613"/>
          <p14:tracePt t="161549" x="2295525" y="5662613"/>
          <p14:tracePt t="161557" x="2216150" y="5662613"/>
          <p14:tracePt t="161564" x="2192338" y="5662613"/>
          <p14:tracePt t="161572" x="2160588" y="5662613"/>
          <p14:tracePt t="161580" x="2120900" y="5662613"/>
          <p14:tracePt t="161587" x="2112963" y="5662613"/>
          <p14:tracePt t="161595" x="2105025" y="5662613"/>
          <p14:tracePt t="161669" x="2089150" y="5662613"/>
          <p14:tracePt t="161676" x="2081213" y="5670550"/>
          <p14:tracePt t="161684" x="2065338" y="5686425"/>
          <p14:tracePt t="161700" x="2057400" y="5694363"/>
          <p14:tracePt t="161732" x="2057400" y="5702300"/>
          <p14:tracePt t="161740" x="2057400" y="5710238"/>
          <p14:tracePt t="161748" x="2057400" y="5718175"/>
          <p14:tracePt t="161756" x="2057400" y="5726113"/>
          <p14:tracePt t="161764" x="2065338" y="5726113"/>
          <p14:tracePt t="161772" x="2065338" y="5734050"/>
          <p14:tracePt t="161780" x="2073275" y="5741988"/>
          <p14:tracePt t="161787" x="2081213" y="5749925"/>
          <p14:tracePt t="161796" x="2089150" y="5765800"/>
          <p14:tracePt t="161808" x="2105025" y="5765800"/>
          <p14:tracePt t="161811" x="2144713" y="5781675"/>
          <p14:tracePt t="161820" x="2200275" y="5797550"/>
          <p14:tracePt t="161827" x="2271713" y="5813425"/>
          <p14:tracePt t="161837" x="2287588" y="5821363"/>
          <p14:tracePt t="161844" x="2359025" y="5821363"/>
          <p14:tracePt t="161852" x="2392363" y="5821363"/>
          <p14:tracePt t="161859" x="2439988" y="5821363"/>
          <p14:tracePt t="161867" x="2463800" y="5821363"/>
          <p14:tracePt t="161876" x="2519363" y="5821363"/>
          <p14:tracePt t="161888" x="2527300" y="5821363"/>
          <p14:tracePt t="161892" x="2559050" y="5813425"/>
          <p14:tracePt t="161900" x="2566988" y="5805488"/>
          <p14:tracePt t="161908" x="2574925" y="5789613"/>
          <p14:tracePt t="161915" x="2590800" y="5781675"/>
          <p14:tracePt t="161923" x="2598738" y="5773738"/>
          <p14:tracePt t="161932" x="2598738" y="5757863"/>
          <p14:tracePt t="161939" x="2606675" y="5749925"/>
          <p14:tracePt t="161947" x="2606675" y="5741988"/>
          <p14:tracePt t="161960" x="2614613" y="5726113"/>
          <p14:tracePt t="161964" x="2614613" y="5710238"/>
          <p14:tracePt t="161972" x="2614613" y="5702300"/>
          <p14:tracePt t="161980" x="2614613" y="5686425"/>
          <p14:tracePt t="161987" x="2614613" y="5662613"/>
          <p14:tracePt t="161996" x="2614613" y="5653088"/>
          <p14:tracePt t="162004" x="2614613" y="5637213"/>
          <p14:tracePt t="162020" x="2614613" y="5629275"/>
          <p14:tracePt t="162027" x="2606675" y="5621338"/>
          <p14:tracePt t="162044" x="2598738" y="5621338"/>
          <p14:tracePt t="162053" x="2598738" y="5613400"/>
          <p14:tracePt t="162060" x="2590800" y="5613400"/>
          <p14:tracePt t="162068" x="2574925" y="5613400"/>
          <p14:tracePt t="162076" x="2566988" y="5613400"/>
          <p14:tracePt t="162083" x="2559050" y="5613400"/>
          <p14:tracePt t="162091" x="2535238" y="5613400"/>
          <p14:tracePt t="162096" x="2503488" y="5613400"/>
          <p14:tracePt t="162112" x="2424113" y="5613400"/>
          <p14:tracePt t="162116" x="2311400" y="5613400"/>
          <p14:tracePt t="162123" x="2247900" y="5613400"/>
          <p14:tracePt t="162131" x="2176463" y="5613400"/>
          <p14:tracePt t="162139" x="2120900" y="5613400"/>
          <p14:tracePt t="162147" x="2105025" y="5613400"/>
          <p14:tracePt t="162156" x="2089150" y="5613400"/>
          <p14:tracePt t="162163" x="2073275" y="5613400"/>
          <p14:tracePt t="162188" x="2065338" y="5613400"/>
          <p14:tracePt t="162203" x="2057400" y="5613400"/>
          <p14:tracePt t="162220" x="2057400" y="5621338"/>
          <p14:tracePt t="162236" x="2049463" y="5629275"/>
          <p14:tracePt t="162264" x="2041525" y="5637213"/>
          <p14:tracePt t="162276" x="2041525" y="5645150"/>
          <p14:tracePt t="162299" x="2041525" y="5653088"/>
          <p14:tracePt t="162308" x="2041525" y="5662613"/>
          <p14:tracePt t="162315" x="2041525" y="5670550"/>
          <p14:tracePt t="162328" x="2041525" y="5686425"/>
          <p14:tracePt t="162337" x="2041525" y="5694363"/>
          <p14:tracePt t="162357" x="2049463" y="5710238"/>
          <p14:tracePt t="162364" x="2049463" y="5726113"/>
          <p14:tracePt t="162371" x="2065338" y="5734050"/>
          <p14:tracePt t="162380" x="2073275" y="5749925"/>
          <p14:tracePt t="162388" x="2081213" y="5757863"/>
          <p14:tracePt t="162396" x="2089150" y="5765800"/>
          <p14:tracePt t="162403" x="2112963" y="5773738"/>
          <p14:tracePt t="162415" x="2128838" y="5781675"/>
          <p14:tracePt t="162420" x="2144713" y="5789613"/>
          <p14:tracePt t="162428" x="2152650" y="5797550"/>
          <p14:tracePt t="162436" x="2184400" y="5805488"/>
          <p14:tracePt t="162444" x="2208213" y="5813425"/>
          <p14:tracePt t="162453" x="2255838" y="5813425"/>
          <p14:tracePt t="162460" x="2287588" y="5813425"/>
          <p14:tracePt t="162464" x="2303463" y="5813425"/>
          <p14:tracePt t="162473" x="2351088" y="5813425"/>
          <p14:tracePt t="162480" x="2366963" y="5813425"/>
          <p14:tracePt t="162493" x="2408238" y="5813425"/>
          <p14:tracePt t="162500" x="2416175" y="5813425"/>
          <p14:tracePt t="162508" x="2424113" y="5805488"/>
          <p14:tracePt t="162516" x="2432050" y="5805488"/>
          <p14:tracePt t="162524" x="2439988" y="5789613"/>
          <p14:tracePt t="162532" x="2439988" y="5765800"/>
          <p14:tracePt t="162539" x="2439988" y="5757863"/>
          <p14:tracePt t="162548" x="2447925" y="5718175"/>
          <p14:tracePt t="162556" x="2447925" y="5710238"/>
          <p14:tracePt t="162568" x="2447925" y="5686425"/>
          <p14:tracePt t="162572" x="2447925" y="5678488"/>
          <p14:tracePt t="162580" x="2447925" y="5629275"/>
          <p14:tracePt t="162587" x="2447925" y="5613400"/>
          <p14:tracePt t="162595" x="2447925" y="5597525"/>
          <p14:tracePt t="162600" x="2447925" y="5573713"/>
          <p14:tracePt t="162608" x="2447925" y="5557838"/>
          <p14:tracePt t="162620" x="2439988" y="5541963"/>
          <p14:tracePt t="162627" x="2439988" y="5534025"/>
          <p14:tracePt t="162636" x="2424113" y="5518150"/>
          <p14:tracePt t="162644" x="2424113" y="5502275"/>
          <p14:tracePt t="162660" x="2424113" y="5494338"/>
          <p14:tracePt t="162692" x="2416175" y="5494338"/>
          <p14:tracePt t="162724" x="2408238" y="5494338"/>
          <p14:tracePt t="162731" x="2400300" y="5494338"/>
          <p14:tracePt t="162741" x="2384425" y="5510213"/>
          <p14:tracePt t="162748" x="2374900" y="5518150"/>
          <p14:tracePt t="162756" x="2366963" y="5518150"/>
          <p14:tracePt t="162764" x="2351088" y="5526088"/>
          <p14:tracePt t="162780" x="2351088" y="5534025"/>
          <p14:tracePt t="162788" x="2335213" y="5534025"/>
          <p14:tracePt t="162829" x="2327275" y="5541963"/>
          <p14:tracePt t="162844" x="2319338" y="5541963"/>
          <p14:tracePt t="162852" x="2319338" y="5549900"/>
          <p14:tracePt t="162860" x="2303463" y="5549900"/>
          <p14:tracePt t="162868" x="2303463" y="5557838"/>
          <p14:tracePt t="162872" x="2295525" y="5565775"/>
          <p14:tracePt t="162879" x="2287588" y="5565775"/>
          <p14:tracePt t="162889" x="2279650" y="5581650"/>
          <p14:tracePt t="162896" x="2271713" y="5581650"/>
          <p14:tracePt t="162904" x="2271713" y="5589588"/>
          <p14:tracePt t="162915" x="2263775" y="5589588"/>
          <p14:tracePt t="162980" x="2255838" y="5597525"/>
          <p14:tracePt t="163000" x="2255838" y="5605463"/>
          <p14:tracePt t="163008" x="2255838" y="5613400"/>
          <p14:tracePt t="163019" x="2255838" y="5621338"/>
          <p14:tracePt t="163027" x="2255838" y="5629275"/>
          <p14:tracePt t="163037" x="2263775" y="5637213"/>
          <p14:tracePt t="163044" x="2279650" y="5653088"/>
          <p14:tracePt t="163053" x="2303463" y="5662613"/>
          <p14:tracePt t="163060" x="2327275" y="5662613"/>
          <p14:tracePt t="163069" x="2366963" y="5678488"/>
          <p14:tracePt t="163076" x="2424113" y="5678488"/>
          <p14:tracePt t="163084" x="2455863" y="5678488"/>
          <p14:tracePt t="163092" x="2471738" y="5678488"/>
          <p14:tracePt t="163100" x="2479675" y="5678488"/>
          <p14:tracePt t="163108" x="2487613" y="5678488"/>
          <p14:tracePt t="163197" x="2487613" y="5670550"/>
          <p14:tracePt t="163204" x="2463800" y="5670550"/>
          <p14:tracePt t="163212" x="2439988" y="5653088"/>
          <p14:tracePt t="163219" x="2424113" y="5653088"/>
          <p14:tracePt t="163228" x="2351088" y="5653088"/>
          <p14:tracePt t="163236" x="2335213" y="5653088"/>
          <p14:tracePt t="163243" x="2319338" y="5653088"/>
          <p14:tracePt t="163252" x="2303463" y="5653088"/>
          <p14:tracePt t="163331" x="2327275" y="5653088"/>
          <p14:tracePt t="163340" x="2335213" y="5653088"/>
          <p14:tracePt t="163349" x="2351088" y="5653088"/>
          <p14:tracePt t="163351" x="2384425" y="5645150"/>
          <p14:tracePt t="163364" x="2400300" y="5637213"/>
          <p14:tracePt t="163369" x="2416175" y="5637213"/>
          <p14:tracePt t="163376" x="2439988" y="5621338"/>
          <p14:tracePt t="163383" x="2447925" y="5621338"/>
          <p14:tracePt t="163392" x="2447925" y="5613400"/>
          <p14:tracePt t="163400" x="2455863" y="5613400"/>
          <p14:tracePt t="164477" x="2455863" y="5605463"/>
          <p14:tracePt t="164500" x="2455863" y="5597525"/>
          <p14:tracePt t="164508" x="2463800" y="5589588"/>
          <p14:tracePt t="164515" x="2471738" y="5581650"/>
          <p14:tracePt t="164524" x="2479675" y="5573713"/>
          <p14:tracePt t="164535" x="2479675" y="5565775"/>
          <p14:tracePt t="164539" x="2487613" y="5541963"/>
          <p14:tracePt t="164543" x="2487613" y="5534025"/>
          <p14:tracePt t="164552" x="2503488" y="5526088"/>
          <p14:tracePt t="164560" x="2511425" y="5518150"/>
          <p14:tracePt t="164568" x="2519363" y="5510213"/>
          <p14:tracePt t="164575" x="2527300" y="5494338"/>
          <p14:tracePt t="164584" x="2535238" y="5486400"/>
          <p14:tracePt t="164591" x="2543175" y="5478463"/>
          <p14:tracePt t="164604" x="2559050" y="5470525"/>
          <p14:tracePt t="164612" x="2566988" y="5470525"/>
          <p14:tracePt t="164619" x="2574925" y="5470525"/>
          <p14:tracePt t="164627" x="2598738" y="5462588"/>
          <p14:tracePt t="164636" x="2638425" y="5462588"/>
          <p14:tracePt t="164644" x="2741613" y="5462588"/>
          <p14:tracePt t="164651" x="2886075" y="5462588"/>
          <p14:tracePt t="164659" x="3092450" y="5486400"/>
          <p14:tracePt t="164668" x="3316288" y="5502275"/>
          <p14:tracePt t="164675" x="3690938" y="5534025"/>
          <p14:tracePt t="164689" x="3978275" y="5557838"/>
          <p14:tracePt t="164691" x="4249738" y="5597525"/>
          <p14:tracePt t="164696" x="4584700" y="5629275"/>
          <p14:tracePt t="164704" x="4743450" y="5653088"/>
          <p14:tracePt t="164712" x="4886325" y="5670550"/>
          <p14:tracePt t="164720" x="4943475" y="5678488"/>
          <p14:tracePt t="164728" x="4951413" y="5686425"/>
          <p14:tracePt t="164768" x="4951413" y="5694363"/>
          <p14:tracePt t="164775" x="4951413" y="5702300"/>
          <p14:tracePt t="164796" x="4943475" y="5710238"/>
          <p14:tracePt t="164804" x="4943475" y="5718175"/>
          <p14:tracePt t="164812" x="4926013" y="5734050"/>
          <p14:tracePt t="164820" x="4902200" y="5749925"/>
          <p14:tracePt t="164828" x="4830763" y="5781675"/>
          <p14:tracePt t="164850" x="4448175" y="5900738"/>
          <p14:tracePt t="164860" x="4265613" y="5940425"/>
          <p14:tracePt t="164864" x="4017963" y="5964238"/>
          <p14:tracePt t="164875" x="3802063" y="6013450"/>
          <p14:tracePt t="164879" x="3667125" y="6029325"/>
          <p14:tracePt t="164887" x="3508375" y="6037263"/>
          <p14:tracePt t="164896" x="3355975" y="6037263"/>
          <p14:tracePt t="164904" x="3276600" y="6037263"/>
          <p14:tracePt t="164912" x="3252788" y="6037263"/>
          <p14:tracePt t="164920" x="3244850" y="6037263"/>
          <p14:tracePt t="164955" x="3244850" y="6029325"/>
          <p14:tracePt t="164963" x="3236913" y="6013450"/>
          <p14:tracePt t="164972" x="3236913" y="6005513"/>
          <p14:tracePt t="164980" x="3236913" y="5980113"/>
          <p14:tracePt t="164984" x="3236913" y="5964238"/>
          <p14:tracePt t="164991" x="3236913" y="5956300"/>
          <p14:tracePt t="165000" x="3236913" y="5940425"/>
          <p14:tracePt t="165013" x="3236913" y="5924550"/>
          <p14:tracePt t="165024" x="3236913" y="5908675"/>
          <p14:tracePt t="165032" x="3228975" y="5900738"/>
          <p14:tracePt t="165043" x="3228975" y="5892800"/>
          <p14:tracePt t="165052" x="3228975" y="5876925"/>
          <p14:tracePt t="165060" x="3221038" y="5861050"/>
          <p14:tracePt t="165068" x="3213100" y="5853113"/>
          <p14:tracePt t="165076" x="3205163" y="5837238"/>
          <p14:tracePt t="165084" x="3197225" y="5837238"/>
          <p14:tracePt t="165091" x="3189288" y="5821363"/>
          <p14:tracePt t="165136" x="3181350" y="5821363"/>
          <p14:tracePt t="165171" x="3189288" y="5821363"/>
          <p14:tracePt t="165179" x="3268663" y="5821363"/>
          <p14:tracePt t="165188" x="3332163" y="5821363"/>
          <p14:tracePt t="165196" x="3524250" y="5821363"/>
          <p14:tracePt t="165205" x="3714750" y="5821363"/>
          <p14:tracePt t="165212" x="3914775" y="5821363"/>
          <p14:tracePt t="165220" x="4089400" y="5821363"/>
          <p14:tracePt t="165228" x="4329113" y="5821363"/>
          <p14:tracePt t="165232" x="4487863" y="5821363"/>
          <p14:tracePt t="165240" x="4616450" y="5821363"/>
          <p14:tracePt t="165248" x="4672013" y="5821363"/>
          <p14:tracePt t="165256" x="4687888" y="5821363"/>
          <p14:tracePt t="165316" x="4672013" y="5821363"/>
          <p14:tracePt t="165324" x="4656138" y="5821363"/>
          <p14:tracePt t="165332" x="4632325" y="5829300"/>
          <p14:tracePt t="165339" x="4559300" y="5829300"/>
          <p14:tracePt t="165344" x="4464050" y="5837238"/>
          <p14:tracePt t="165355" x="4424363" y="5837238"/>
          <p14:tracePt t="165364" x="4305300" y="5837238"/>
          <p14:tracePt t="165368" x="4273550" y="5837238"/>
          <p14:tracePt t="165376" x="4225925" y="5837238"/>
          <p14:tracePt t="165383" x="4225925" y="5845175"/>
          <p14:tracePt t="165737" x="4217988" y="5845175"/>
          <p14:tracePt t="165748" x="4200525" y="5845175"/>
          <p14:tracePt t="165756" x="4192588" y="5845175"/>
          <p14:tracePt t="165764" x="4160838" y="5837238"/>
          <p14:tracePt t="165772" x="4081463" y="5821363"/>
          <p14:tracePt t="165780" x="4033838" y="5813425"/>
          <p14:tracePt t="165788" x="3930650" y="5805488"/>
          <p14:tracePt t="165795" x="3825875" y="5797550"/>
          <p14:tracePt t="165804" x="3714750" y="5789613"/>
          <p14:tracePt t="165812" x="3619500" y="5789613"/>
          <p14:tracePt t="165820" x="3484563" y="5781675"/>
          <p14:tracePt t="165823" x="3363913" y="5773738"/>
          <p14:tracePt t="165832" x="3332163" y="5757863"/>
          <p14:tracePt t="165840" x="3260725" y="5757863"/>
          <p14:tracePt t="165848" x="3173413" y="5741988"/>
          <p14:tracePt t="165856" x="3141663" y="5741988"/>
          <p14:tracePt t="165864" x="3125788" y="5734050"/>
          <p14:tracePt t="165872" x="3100388" y="5734050"/>
          <p14:tracePt t="165894" x="3084513" y="5726113"/>
          <p14:tracePt t="165900" x="3060700" y="5726113"/>
          <p14:tracePt t="165908" x="3044825" y="5726113"/>
          <p14:tracePt t="165916" x="3005138" y="5718175"/>
          <p14:tracePt t="165924" x="2949575" y="5710238"/>
          <p14:tracePt t="165932" x="2917825" y="5710238"/>
          <p14:tracePt t="165940" x="2814638" y="5694363"/>
          <p14:tracePt t="165948" x="2693988" y="5678488"/>
          <p14:tracePt t="165956" x="2574925" y="5670550"/>
          <p14:tracePt t="165959" x="2471738" y="5662613"/>
          <p14:tracePt t="165968" x="2319338" y="5637213"/>
          <p14:tracePt t="165976" x="2224088" y="5621338"/>
          <p14:tracePt t="165984" x="2144713" y="5613400"/>
          <p14:tracePt t="165993" x="2120900" y="5597525"/>
          <p14:tracePt t="166000" x="2025650" y="5589588"/>
          <p14:tracePt t="166008" x="2017713" y="5589588"/>
          <p14:tracePt t="166016" x="2000250" y="5581650"/>
          <p14:tracePt t="166024" x="1992313" y="5581650"/>
          <p14:tracePt t="166032" x="1984375" y="5581650"/>
          <p14:tracePt t="166219" x="1984375" y="5573713"/>
          <p14:tracePt t="166227" x="1984375" y="5565775"/>
          <p14:tracePt t="166239" x="1984375" y="5557838"/>
          <p14:tracePt t="166248" x="1976438" y="5557838"/>
          <p14:tracePt t="166256" x="1976438" y="5549900"/>
          <p14:tracePt t="166263" x="1960563" y="5541963"/>
          <p14:tracePt t="166271" x="1960563" y="5534025"/>
          <p14:tracePt t="166280" x="1952625" y="5534025"/>
          <p14:tracePt t="166287" x="1952625" y="5526088"/>
          <p14:tracePt t="166295" x="1944688" y="5526088"/>
          <p14:tracePt t="166303" x="1944688" y="5518150"/>
          <p14:tracePt t="166312" x="1936750" y="5518150"/>
          <p14:tracePt t="166364" x="1897063" y="5518150"/>
          <p14:tracePt t="166372" x="1841500" y="5518150"/>
          <p14:tracePt t="166380" x="1809750" y="5518150"/>
          <p14:tracePt t="166384" x="1770063" y="5518150"/>
          <p14:tracePt t="166392" x="1682750" y="5518150"/>
          <p14:tracePt t="166400" x="1617663" y="5526088"/>
          <p14:tracePt t="166408" x="1601788" y="5526088"/>
          <p14:tracePt t="166416" x="1546225" y="5526088"/>
          <p14:tracePt t="166424" x="1514475" y="5526088"/>
          <p14:tracePt t="166432" x="1506538" y="5526088"/>
          <p14:tracePt t="166440" x="1482725" y="5534025"/>
          <p14:tracePt t="166448" x="1474788" y="5541963"/>
          <p14:tracePt t="166456" x="1458913" y="5541963"/>
          <p14:tracePt t="166472" x="1443038" y="5549900"/>
          <p14:tracePt t="166484" x="1443038" y="5557838"/>
          <p14:tracePt t="166493" x="1427163" y="5573713"/>
          <p14:tracePt t="166499" x="1427163" y="5597525"/>
          <p14:tracePt t="166507" x="1419225" y="5605463"/>
          <p14:tracePt t="166515" x="1419225" y="5613400"/>
          <p14:tracePt t="166520" x="1411288" y="5645150"/>
          <p14:tracePt t="166529" x="1411288" y="5662613"/>
          <p14:tracePt t="166544" x="1411288" y="5670550"/>
          <p14:tracePt t="166552" x="1411288" y="5678488"/>
          <p14:tracePt t="166560" x="1411288" y="5686425"/>
          <p14:tracePt t="166567" x="1419225" y="5686425"/>
          <p14:tracePt t="166592" x="1427163" y="5694363"/>
          <p14:tracePt t="166599" x="1435100" y="5694363"/>
          <p14:tracePt t="166608" x="1443038" y="5694363"/>
          <p14:tracePt t="166616" x="1450975" y="5710238"/>
          <p14:tracePt t="166624" x="1458913" y="5710238"/>
          <p14:tracePt t="166635" x="1466850" y="5726113"/>
          <p14:tracePt t="166644" x="1490663" y="5749925"/>
          <p14:tracePt t="166652" x="1498600" y="5757863"/>
          <p14:tracePt t="166659" x="1522413" y="5765800"/>
          <p14:tracePt t="166664" x="1530350" y="5773738"/>
          <p14:tracePt t="166671" x="1554163" y="5781675"/>
          <p14:tracePt t="166680" x="1562100" y="5789613"/>
          <p14:tracePt t="166688" x="1570038" y="5797550"/>
          <p14:tracePt t="166695" x="1585913" y="5805488"/>
          <p14:tracePt t="166703" x="1593850" y="5813425"/>
          <p14:tracePt t="166712" x="1609725" y="5813425"/>
          <p14:tracePt t="166720" x="1617663" y="5821363"/>
          <p14:tracePt t="166727" x="1641475" y="5829300"/>
          <p14:tracePt t="166736" x="1651000" y="5829300"/>
          <p14:tracePt t="166744" x="1666875" y="5829300"/>
          <p14:tracePt t="166752" x="1682750" y="5829300"/>
          <p14:tracePt t="166760" x="1698625" y="5829300"/>
          <p14:tracePt t="166780" x="1714500" y="5829300"/>
          <p14:tracePt t="166795" x="1722438" y="5821363"/>
          <p14:tracePt t="166804" x="1730375" y="5821363"/>
          <p14:tracePt t="166812" x="1738313" y="5813425"/>
          <p14:tracePt t="166823" x="1738313" y="5805488"/>
          <p14:tracePt t="166848" x="1738313" y="5789613"/>
          <p14:tracePt t="166868" x="1746250" y="5781675"/>
          <p14:tracePt t="166879" x="1746250" y="5773738"/>
          <p14:tracePt t="166885" x="1738313" y="5765800"/>
          <p14:tracePt t="166895" x="1730375" y="5757863"/>
          <p14:tracePt t="166899" x="1722438" y="5749925"/>
          <p14:tracePt t="166903" x="1714500" y="5749925"/>
          <p14:tracePt t="166915" x="1706563" y="5741988"/>
          <p14:tracePt t="166928" x="1690688" y="5741988"/>
          <p14:tracePt t="166944" x="1682750" y="5741988"/>
          <p14:tracePt t="167515" x="1674813" y="5741988"/>
          <p14:tracePt t="167527" x="1674813" y="5734050"/>
          <p14:tracePt t="167536" x="1674813" y="5726113"/>
          <p14:tracePt t="167552" x="1666875" y="5718175"/>
          <p14:tracePt t="167576" x="1658938" y="5718175"/>
          <p14:tracePt t="167584" x="1658938" y="5710238"/>
          <p14:tracePt t="167591" x="1651000" y="5710238"/>
          <p14:tracePt t="167600" x="1641475" y="5702300"/>
          <p14:tracePt t="167616" x="1641475" y="5694363"/>
          <p14:tracePt t="167624" x="1633538" y="5686425"/>
          <p14:tracePt t="167632" x="1625600" y="5662613"/>
          <p14:tracePt t="167639" x="1625600" y="5653088"/>
          <p14:tracePt t="167647" x="1609725" y="5637213"/>
          <p14:tracePt t="167655" x="1601788" y="5629275"/>
          <p14:tracePt t="167664" x="1593850" y="5613400"/>
          <p14:tracePt t="167676" x="1577975" y="5613400"/>
          <p14:tracePt t="167680" x="1570038" y="5597525"/>
          <p14:tracePt t="167692" x="1554163" y="5597525"/>
          <p14:tracePt t="167704" x="1546225" y="5589588"/>
          <p14:tracePt t="167776" x="1530350" y="5589588"/>
          <p14:tracePt t="167791" x="1522413" y="5589588"/>
          <p14:tracePt t="167800" x="1498600" y="5589588"/>
          <p14:tracePt t="167807" x="1482725" y="5589588"/>
          <p14:tracePt t="167815" x="1466850" y="5589588"/>
          <p14:tracePt t="167824" x="1458913" y="5589588"/>
          <p14:tracePt t="167832" x="1443038" y="5589588"/>
          <p14:tracePt t="167840" x="1435100" y="5589588"/>
          <p14:tracePt t="167848" x="1411288" y="5589588"/>
          <p14:tracePt t="167855" x="1387475" y="5589588"/>
          <p14:tracePt t="167864" x="1379538" y="5589588"/>
          <p14:tracePt t="167872" x="1355725" y="5589588"/>
          <p14:tracePt t="167891" x="1323975" y="5581650"/>
          <p14:tracePt t="167896" x="1308100" y="5581650"/>
          <p14:tracePt t="167905" x="1292225" y="5581650"/>
          <p14:tracePt t="167920" x="1284288" y="5581650"/>
          <p14:tracePt t="168056" x="1274763" y="5581650"/>
          <p14:tracePt t="168064" x="1266825" y="5581650"/>
          <p14:tracePt t="168072" x="1266825" y="5589588"/>
          <p14:tracePt t="168079" x="1258888" y="5597525"/>
          <p14:tracePt t="168091" x="1250950" y="5597525"/>
          <p14:tracePt t="168100" x="1250950" y="5605463"/>
          <p14:tracePt t="168107" x="1235075" y="5621338"/>
          <p14:tracePt t="168120" x="1219200" y="5637213"/>
          <p14:tracePt t="168135" x="1219200" y="5645150"/>
          <p14:tracePt t="168160" x="1219200" y="5653088"/>
          <p14:tracePt t="168167" x="1219200" y="5662613"/>
          <p14:tracePt t="168753" x="1219200" y="5670550"/>
          <p14:tracePt t="168768" x="1219200" y="5678488"/>
          <p14:tracePt t="168775" x="1219200" y="5686425"/>
          <p14:tracePt t="168784" x="1219200" y="5694363"/>
          <p14:tracePt t="168792" x="1219200" y="5702300"/>
          <p14:tracePt t="168800" x="1219200" y="5710238"/>
          <p14:tracePt t="168808" x="1219200" y="5726113"/>
          <p14:tracePt t="168816" x="1219200" y="5741988"/>
          <p14:tracePt t="168832" x="1227138" y="5749925"/>
          <p14:tracePt t="168840" x="1227138" y="5765800"/>
          <p14:tracePt t="168848" x="1235075" y="5765800"/>
          <p14:tracePt t="168856" x="1243013" y="5781675"/>
          <p14:tracePt t="168864" x="1250950" y="5781675"/>
          <p14:tracePt t="168877" x="1266825" y="5789613"/>
          <p14:tracePt t="168880" x="1274763" y="5789613"/>
          <p14:tracePt t="168888" x="1300163" y="5797550"/>
          <p14:tracePt t="168896" x="1316038" y="5797550"/>
          <p14:tracePt t="168904" x="1331913" y="5805488"/>
          <p14:tracePt t="168912" x="1411288" y="5813425"/>
          <p14:tracePt t="168920" x="1443038" y="5813425"/>
          <p14:tracePt t="168932" x="1490663" y="5829300"/>
          <p14:tracePt t="168935" x="1577975" y="5837238"/>
          <p14:tracePt t="168944" x="1609725" y="5845175"/>
          <p14:tracePt t="168952" x="1658938" y="5861050"/>
          <p14:tracePt t="168961" x="1714500" y="5868988"/>
          <p14:tracePt t="168968" x="1730375" y="5868988"/>
          <p14:tracePt t="168975" x="1746250" y="5868988"/>
          <p14:tracePt t="168984" x="1754188" y="5868988"/>
          <p14:tracePt t="168994" x="1762125" y="5868988"/>
          <p14:tracePt t="169002" x="1770063" y="5876925"/>
          <p14:tracePt t="169011" x="1778000" y="5876925"/>
          <p14:tracePt t="169025" x="1785938" y="5876925"/>
          <p14:tracePt t="169032" x="1793875" y="5884863"/>
          <p14:tracePt t="169040" x="1809750" y="5892800"/>
          <p14:tracePt t="169048" x="1817688" y="5892800"/>
          <p14:tracePt t="169056" x="1865313" y="5908675"/>
          <p14:tracePt t="169064" x="1905000" y="5916613"/>
          <p14:tracePt t="169072" x="1920875" y="5916613"/>
          <p14:tracePt t="169084" x="1944688" y="5916613"/>
          <p14:tracePt t="169088" x="1976438" y="5916613"/>
          <p14:tracePt t="169096" x="1992313" y="5924550"/>
          <p14:tracePt t="169103" x="2017713" y="5924550"/>
          <p14:tracePt t="169112" x="2049463" y="5932488"/>
          <p14:tracePt t="169120" x="2065338" y="5932488"/>
          <p14:tracePt t="169127" x="2089150" y="5940425"/>
          <p14:tracePt t="169135" x="2097088" y="5940425"/>
          <p14:tracePt t="169144" x="2136775" y="5940425"/>
          <p14:tracePt t="169151" x="2160588" y="5948363"/>
          <p14:tracePt t="169159" x="2168525" y="5948363"/>
          <p14:tracePt t="169168" x="2192338" y="5956300"/>
          <p14:tracePt t="169177" x="2216150" y="5956300"/>
          <p14:tracePt t="169184" x="2232025" y="5956300"/>
          <p14:tracePt t="169192" x="2239963" y="5956300"/>
          <p14:tracePt t="169200" x="2247900" y="5956300"/>
          <p14:tracePt t="169210" x="2263775" y="5956300"/>
          <p14:tracePt t="169216" x="2279650" y="5956300"/>
          <p14:tracePt t="169236" x="2295525" y="5956300"/>
          <p14:tracePt t="169241" x="2303463" y="5956300"/>
          <p14:tracePt t="169248" x="2311400" y="5956300"/>
          <p14:tracePt t="169257" x="2319338" y="5956300"/>
          <p14:tracePt t="169263" x="2335213" y="5956300"/>
          <p14:tracePt t="169272" x="2343150" y="5956300"/>
          <p14:tracePt t="169280" x="2351088" y="5956300"/>
          <p14:tracePt t="169288" x="2366963" y="5956300"/>
          <p14:tracePt t="169296" x="2384425" y="5956300"/>
          <p14:tracePt t="169304" x="2400300" y="5956300"/>
          <p14:tracePt t="169312" x="2408238" y="5956300"/>
          <p14:tracePt t="169320" x="2432050" y="5956300"/>
          <p14:tracePt t="169327" x="2447925" y="5956300"/>
          <p14:tracePt t="169335" x="2463800" y="5964238"/>
          <p14:tracePt t="169344" x="2487613" y="5964238"/>
          <p14:tracePt t="169351" x="2503488" y="5964238"/>
          <p14:tracePt t="169360" x="2519363" y="5964238"/>
          <p14:tracePt t="169368" x="2527300" y="5964238"/>
          <p14:tracePt t="169376" x="2535238" y="5964238"/>
          <p14:tracePt t="169388" x="2543175" y="5964238"/>
          <p14:tracePt t="169400" x="2551113" y="5964238"/>
          <p14:tracePt t="169408" x="2559050" y="5964238"/>
          <p14:tracePt t="169416" x="2574925" y="5964238"/>
          <p14:tracePt t="169432" x="2582863" y="5964238"/>
          <p14:tracePt t="169439" x="2590800" y="5972175"/>
          <p14:tracePt t="169447" x="2598738" y="5972175"/>
          <p14:tracePt t="169456" x="2606675" y="5972175"/>
          <p14:tracePt t="169463" x="2614613" y="5972175"/>
          <p14:tracePt t="169480" x="2622550" y="5972175"/>
          <p14:tracePt t="169512" x="2630488" y="5972175"/>
          <p14:tracePt t="169540" x="2638425" y="5972175"/>
          <p14:tracePt t="169626" x="2646363" y="5964238"/>
          <p14:tracePt t="169632" x="2654300" y="5964238"/>
          <p14:tracePt t="169648" x="2662238" y="5956300"/>
          <p14:tracePt t="169656" x="2662238" y="5948363"/>
          <p14:tracePt t="169664" x="2670175" y="5948363"/>
          <p14:tracePt t="169680" x="2678113" y="5948363"/>
          <p14:tracePt t="169720" x="2678113" y="5940425"/>
          <p14:tracePt t="169728" x="2686050" y="5940425"/>
          <p14:tracePt t="169735" x="2693988" y="5940425"/>
          <p14:tracePt t="169744" x="2701925" y="5932488"/>
          <p14:tracePt t="169751" x="2709863" y="5932488"/>
          <p14:tracePt t="169759" x="2733675" y="5924550"/>
          <p14:tracePt t="169767" x="2751138" y="5916613"/>
          <p14:tracePt t="169775" x="2767013" y="5908675"/>
          <p14:tracePt t="169784" x="2790825" y="5900738"/>
          <p14:tracePt t="169791" x="2830513" y="5884863"/>
          <p14:tracePt t="169800" x="2838450" y="5884863"/>
          <p14:tracePt t="169808" x="2838450" y="5876925"/>
          <p14:tracePt t="169816" x="2854325" y="5876925"/>
          <p14:tracePt t="169824" x="2870200" y="5868988"/>
          <p14:tracePt t="169832" x="2878138" y="5861050"/>
          <p14:tracePt t="169841" x="2894013" y="5853113"/>
          <p14:tracePt t="169848" x="2917825" y="5845175"/>
          <p14:tracePt t="169856" x="2925763" y="5845175"/>
          <p14:tracePt t="169864" x="2957513" y="5829300"/>
          <p14:tracePt t="169872" x="3005138" y="5813425"/>
          <p14:tracePt t="169892" x="3044825" y="5797550"/>
          <p14:tracePt t="169896" x="3060700" y="5781675"/>
          <p14:tracePt t="169903" x="3068638" y="5781675"/>
          <p14:tracePt t="169911" x="3084513" y="5765800"/>
          <p14:tracePt t="169928" x="3092450" y="5757863"/>
          <p14:tracePt t="169936" x="3092450" y="5749925"/>
          <p14:tracePt t="169944" x="3100388" y="5741988"/>
          <p14:tracePt t="169968" x="3100388" y="5734050"/>
          <p14:tracePt t="169983" x="3100388" y="5726113"/>
          <p14:tracePt t="169992" x="3092450" y="5726113"/>
          <p14:tracePt t="170000" x="3084513" y="5710238"/>
          <p14:tracePt t="170007" x="3076575" y="5710238"/>
          <p14:tracePt t="170015" x="3068638" y="5694363"/>
          <p14:tracePt t="170024" x="3060700" y="5686425"/>
          <p14:tracePt t="170031" x="3052763" y="5678488"/>
          <p14:tracePt t="170041" x="3036888" y="5662613"/>
          <p14:tracePt t="170048" x="3013075" y="5645150"/>
          <p14:tracePt t="170057" x="2989263" y="5621338"/>
          <p14:tracePt t="170064" x="2973388" y="5605463"/>
          <p14:tracePt t="170071" x="2941638" y="5589588"/>
          <p14:tracePt t="170080" x="2925763" y="5573713"/>
          <p14:tracePt t="170088" x="2917825" y="5573713"/>
          <p14:tracePt t="170096" x="2886075" y="5557838"/>
          <p14:tracePt t="170104" x="2878138" y="5557838"/>
          <p14:tracePt t="170112" x="2870200" y="5541963"/>
          <p14:tracePt t="170119" x="2854325" y="5534025"/>
          <p14:tracePt t="170127" x="2846388" y="5534025"/>
          <p14:tracePt t="170136" x="2838450" y="5526088"/>
          <p14:tracePt t="170144" x="2830513" y="5526088"/>
          <p14:tracePt t="170152" x="2822575" y="5510213"/>
          <p14:tracePt t="170159" x="2806700" y="5502275"/>
          <p14:tracePt t="170167" x="2798763" y="5494338"/>
          <p14:tracePt t="170176" x="2767013" y="5478463"/>
          <p14:tracePt t="170184" x="2741613" y="5470525"/>
          <p14:tracePt t="170192" x="2717800" y="5446713"/>
          <p14:tracePt t="170200" x="2686050" y="5438775"/>
          <p14:tracePt t="170208" x="2662238" y="5430838"/>
          <p14:tracePt t="170216" x="2638425" y="5430838"/>
          <p14:tracePt t="170224" x="2622550" y="5430838"/>
          <p14:tracePt t="170232" x="2614613" y="5430838"/>
          <p14:tracePt t="170241" x="2606675" y="5430838"/>
          <p14:tracePt t="170247" x="2582863" y="5430838"/>
          <p14:tracePt t="170257" x="2574925" y="5430838"/>
          <p14:tracePt t="170264" x="2551113" y="5422900"/>
          <p14:tracePt t="170271" x="2535238" y="5422900"/>
          <p14:tracePt t="170279" x="2471738" y="5422900"/>
          <p14:tracePt t="170287" x="2416175" y="5422900"/>
          <p14:tracePt t="170295" x="2351088" y="5407025"/>
          <p14:tracePt t="170303" x="2303463" y="5407025"/>
          <p14:tracePt t="170311" x="2224088" y="5407025"/>
          <p14:tracePt t="170319" x="2160588" y="5407025"/>
          <p14:tracePt t="170327" x="2136775" y="5407025"/>
          <p14:tracePt t="170335" x="2089150" y="5407025"/>
          <p14:tracePt t="170344" x="2073275" y="5407025"/>
          <p14:tracePt t="170351" x="2057400" y="5407025"/>
          <p14:tracePt t="170360" x="2041525" y="5407025"/>
          <p14:tracePt t="170368" x="2033588" y="5407025"/>
          <p14:tracePt t="170384" x="2025650" y="5407025"/>
          <p14:tracePt t="170399" x="2017713" y="5407025"/>
          <p14:tracePt t="170416" x="2008188" y="5414963"/>
          <p14:tracePt t="170432" x="2000250" y="5414963"/>
          <p14:tracePt t="170441" x="1992313" y="5422900"/>
          <p14:tracePt t="170448" x="1976438" y="5422900"/>
          <p14:tracePt t="170457" x="1960563" y="5430838"/>
          <p14:tracePt t="170464" x="1944688" y="5438775"/>
          <p14:tracePt t="170472" x="1912938" y="5446713"/>
          <p14:tracePt t="170480" x="1897063" y="5446713"/>
          <p14:tracePt t="170488" x="1873250" y="5454650"/>
          <p14:tracePt t="170496" x="1865313" y="5454650"/>
          <p14:tracePt t="170504" x="1849438" y="5454650"/>
          <p14:tracePt t="170512" x="1841500" y="5454650"/>
          <p14:tracePt t="170520" x="1833563" y="5462588"/>
          <p14:tracePt t="170536" x="1825625" y="5462588"/>
          <p14:tracePt t="170543" x="1825625" y="5470525"/>
          <p14:tracePt t="170552" x="1817688" y="5470525"/>
          <p14:tracePt t="170559" x="1817688" y="5478463"/>
          <p14:tracePt t="170567" x="1801813" y="5486400"/>
          <p14:tracePt t="170576" x="1801813" y="5502275"/>
          <p14:tracePt t="170584" x="1785938" y="5510213"/>
          <p14:tracePt t="170592" x="1785938" y="5518150"/>
          <p14:tracePt t="170600" x="1785938" y="5534025"/>
          <p14:tracePt t="170608" x="1778000" y="5541963"/>
          <p14:tracePt t="170616" x="1778000" y="5565775"/>
          <p14:tracePt t="170624" x="1778000" y="5573713"/>
          <p14:tracePt t="170632" x="1778000" y="5589588"/>
          <p14:tracePt t="170640" x="1770063" y="5613400"/>
          <p14:tracePt t="170648" x="1762125" y="5621338"/>
          <p14:tracePt t="170657" x="1762125" y="5637213"/>
          <p14:tracePt t="170664" x="1762125" y="5645150"/>
          <p14:tracePt t="170673" x="1762125" y="5653088"/>
          <p14:tracePt t="170680" x="1762125" y="5662613"/>
          <p14:tracePt t="170688" x="1762125" y="5678488"/>
          <p14:tracePt t="170696" x="1762125" y="5694363"/>
          <p14:tracePt t="170704" x="1762125" y="5702300"/>
          <p14:tracePt t="170711" x="1770063" y="5710238"/>
          <p14:tracePt t="170720" x="1778000" y="5718175"/>
          <p14:tracePt t="170728" x="1785938" y="5726113"/>
          <p14:tracePt t="170735" x="1801813" y="5749925"/>
          <p14:tracePt t="170744" x="1849438" y="5765800"/>
          <p14:tracePt t="170752" x="1873250" y="5765800"/>
          <p14:tracePt t="170759" x="1889125" y="5773738"/>
          <p14:tracePt t="170768" x="1928813" y="5789613"/>
          <p14:tracePt t="170775" x="2017713" y="5805488"/>
          <p14:tracePt t="170784" x="2049463" y="5813425"/>
          <p14:tracePt t="170792" x="2097088" y="5813425"/>
          <p14:tracePt t="170800" x="2152650" y="5821363"/>
          <p14:tracePt t="170807" x="2184400" y="5821363"/>
          <p14:tracePt t="170816" x="2200275" y="5821363"/>
          <p14:tracePt t="170824" x="2247900" y="5821363"/>
          <p14:tracePt t="170832" x="2279650" y="5821363"/>
          <p14:tracePt t="170841" x="2327275" y="5821363"/>
          <p14:tracePt t="170848" x="2374900" y="5821363"/>
          <p14:tracePt t="170857" x="2392363" y="5821363"/>
          <p14:tracePt t="170864" x="2416175" y="5821363"/>
          <p14:tracePt t="170875" x="2439988" y="5821363"/>
          <p14:tracePt t="170880" x="2455863" y="5821363"/>
          <p14:tracePt t="170888" x="2471738" y="5821363"/>
          <p14:tracePt t="170896" x="2479675" y="5821363"/>
          <p14:tracePt t="170904" x="2487613" y="5821363"/>
          <p14:tracePt t="170912" x="2495550" y="5821363"/>
          <p14:tracePt t="170920" x="2519363" y="5821363"/>
          <p14:tracePt t="170928" x="2527300" y="5821363"/>
          <p14:tracePt t="170936" x="2543175" y="5821363"/>
          <p14:tracePt t="170944" x="2566988" y="5829300"/>
          <p14:tracePt t="170951" x="2582863" y="5829300"/>
          <p14:tracePt t="170959" x="2598738" y="5829300"/>
          <p14:tracePt t="170967" x="2654300" y="5837238"/>
          <p14:tracePt t="170976" x="2670175" y="5845175"/>
          <p14:tracePt t="170984" x="2709863" y="5845175"/>
          <p14:tracePt t="170992" x="2767013" y="5845175"/>
          <p14:tracePt t="171000" x="2798763" y="5845175"/>
          <p14:tracePt t="171008" x="2838450" y="5845175"/>
          <p14:tracePt t="171016" x="2925763" y="5845175"/>
          <p14:tracePt t="171023" x="2941638" y="5845175"/>
          <p14:tracePt t="171032" x="2957513" y="5845175"/>
          <p14:tracePt t="171040" x="2981325" y="5845175"/>
          <p14:tracePt t="171048" x="2989263" y="5845175"/>
          <p14:tracePt t="171056" x="3005138" y="5845175"/>
          <p14:tracePt t="171074" x="3013075" y="5837238"/>
          <p14:tracePt t="171088" x="3021013" y="5837238"/>
          <p14:tracePt t="171104" x="3028950" y="5829300"/>
          <p14:tracePt t="171112" x="3028950" y="5821363"/>
          <p14:tracePt t="171128" x="3028950" y="5813425"/>
          <p14:tracePt t="171136" x="3028950" y="5797550"/>
          <p14:tracePt t="171144" x="3028950" y="5781675"/>
          <p14:tracePt t="171152" x="3028950" y="5757863"/>
          <p14:tracePt t="171159" x="3028950" y="5741988"/>
          <p14:tracePt t="171168" x="3028950" y="5734050"/>
          <p14:tracePt t="171175" x="3028950" y="5678488"/>
          <p14:tracePt t="171183" x="3021013" y="5662613"/>
          <p14:tracePt t="171192" x="3005138" y="5645150"/>
          <p14:tracePt t="171204" x="2997200" y="5597525"/>
          <p14:tracePt t="171208" x="2989263" y="5557838"/>
          <p14:tracePt t="171216" x="2925763" y="5534025"/>
          <p14:tracePt t="171223" x="2917825" y="5510213"/>
          <p14:tracePt t="171232" x="2901950" y="5494338"/>
          <p14:tracePt t="171240" x="2901950" y="5454650"/>
          <p14:tracePt t="171248" x="2886075" y="5446713"/>
          <p14:tracePt t="171256" x="2878138" y="5430838"/>
          <p14:tracePt t="171264" x="2878138" y="5422900"/>
          <p14:tracePt t="171273" x="2862263" y="5399088"/>
          <p14:tracePt t="171280" x="2862263" y="5391150"/>
          <p14:tracePt t="171288" x="2846388" y="5391150"/>
          <p14:tracePt t="171296" x="2846388" y="5383213"/>
          <p14:tracePt t="171303" x="2838450" y="5383213"/>
          <p14:tracePt t="171320" x="2830513" y="5375275"/>
          <p14:tracePt t="171328" x="2822575" y="5375275"/>
          <p14:tracePt t="171336" x="2814638" y="5367338"/>
          <p14:tracePt t="171344" x="2806700" y="5367338"/>
          <p14:tracePt t="171361" x="2767013" y="5359400"/>
          <p14:tracePt t="171368" x="2733675" y="5351463"/>
          <p14:tracePt t="171375" x="2717800" y="5351463"/>
          <p14:tracePt t="171383" x="2638425" y="5351463"/>
          <p14:tracePt t="171392" x="2574925" y="5335588"/>
          <p14:tracePt t="171400" x="2503488" y="5319713"/>
          <p14:tracePt t="171408" x="2416175" y="5302250"/>
          <p14:tracePt t="171416" x="2384425" y="5302250"/>
          <p14:tracePt t="171425" x="2335213" y="5302250"/>
          <p14:tracePt t="171431" x="2279650" y="5294313"/>
          <p14:tracePt t="171440" x="2263775" y="5294313"/>
          <p14:tracePt t="171448" x="2247900" y="5294313"/>
          <p14:tracePt t="171456" x="2224088" y="5294313"/>
          <p14:tracePt t="171463" x="2208213" y="5294313"/>
          <p14:tracePt t="171472" x="2192338" y="5294313"/>
          <p14:tracePt t="171480" x="2144713" y="5294313"/>
          <p14:tracePt t="171488" x="2105025" y="5294313"/>
          <p14:tracePt t="171496" x="2089150" y="5294313"/>
          <p14:tracePt t="171508" x="2041525" y="5294313"/>
          <p14:tracePt t="171512" x="2025650" y="5294313"/>
          <p14:tracePt t="171520" x="2008188" y="5294313"/>
          <p14:tracePt t="171528" x="1960563" y="5294313"/>
          <p14:tracePt t="171536" x="1920875" y="5294313"/>
          <p14:tracePt t="171544" x="1849438" y="5286375"/>
          <p14:tracePt t="171552" x="1793875" y="5286375"/>
          <p14:tracePt t="171560" x="1778000" y="5286375"/>
          <p14:tracePt t="171568" x="1762125" y="5294313"/>
          <p14:tracePt t="171575" x="1738313" y="5302250"/>
          <p14:tracePt t="171584" x="1722438" y="5310188"/>
          <p14:tracePt t="171591" x="1722438" y="5319713"/>
          <p14:tracePt t="171599" x="1706563" y="5335588"/>
          <p14:tracePt t="171608" x="1706563" y="5343525"/>
          <p14:tracePt t="171616" x="1690688" y="5351463"/>
          <p14:tracePt t="171625" x="1682750" y="5375275"/>
          <p14:tracePt t="171632" x="1666875" y="5383213"/>
          <p14:tracePt t="171639" x="1651000" y="5399088"/>
          <p14:tracePt t="171648" x="1641475" y="5422900"/>
          <p14:tracePt t="171660" x="1633538" y="5446713"/>
          <p14:tracePt t="171664" x="1625600" y="5462588"/>
          <p14:tracePt t="171673" x="1617663" y="5478463"/>
          <p14:tracePt t="171679" x="1609725" y="5494338"/>
          <p14:tracePt t="171689" x="1609725" y="5502275"/>
          <p14:tracePt t="171696" x="1601788" y="5518150"/>
          <p14:tracePt t="171703" x="1601788" y="5526088"/>
          <p14:tracePt t="171712" x="1601788" y="5541963"/>
          <p14:tracePt t="171728" x="1601788" y="5549900"/>
          <p14:tracePt t="171752" x="1601788" y="5557838"/>
          <p14:tracePt t="171760" x="1609725" y="5565775"/>
          <p14:tracePt t="171768" x="1609725" y="5573713"/>
          <p14:tracePt t="171775" x="1617663" y="5581650"/>
          <p14:tracePt t="171783" x="1625600" y="5589588"/>
          <p14:tracePt t="171791" x="1633538" y="5597525"/>
          <p14:tracePt t="171800" x="1651000" y="5605463"/>
          <p14:tracePt t="171812" x="1666875" y="5621338"/>
          <p14:tracePt t="171815" x="1690688" y="5637213"/>
          <p14:tracePt t="171824" x="1706563" y="5653088"/>
          <p14:tracePt t="171832" x="1754188" y="5670550"/>
          <p14:tracePt t="171840" x="1778000" y="5694363"/>
          <p14:tracePt t="171848" x="1793875" y="5702300"/>
          <p14:tracePt t="171856" x="1817688" y="5710238"/>
          <p14:tracePt t="171864" x="1841500" y="5726113"/>
          <p14:tracePt t="171873" x="1873250" y="5741988"/>
          <p14:tracePt t="171891" x="1928813" y="5757863"/>
          <p14:tracePt t="171896" x="1968500" y="5765800"/>
          <p14:tracePt t="171904" x="1984375" y="5773738"/>
          <p14:tracePt t="171912" x="2008188" y="5789613"/>
          <p14:tracePt t="171920" x="2041525" y="5797550"/>
          <p14:tracePt t="171928" x="2065338" y="5805488"/>
          <p14:tracePt t="171936" x="2112963" y="5829300"/>
          <p14:tracePt t="171944" x="2144713" y="5837238"/>
          <p14:tracePt t="171952" x="2192338" y="5853113"/>
          <p14:tracePt t="171960" x="2279650" y="5861050"/>
          <p14:tracePt t="171968" x="2295525" y="5868988"/>
          <p14:tracePt t="171975" x="2335213" y="5868988"/>
          <p14:tracePt t="171983" x="2392363" y="5868988"/>
          <p14:tracePt t="171992" x="2408238" y="5868988"/>
          <p14:tracePt t="171999" x="2424113" y="5868988"/>
          <p14:tracePt t="172008" x="2447925" y="5868988"/>
          <p14:tracePt t="172016" x="2463800" y="5868988"/>
          <p14:tracePt t="172024" x="2479675" y="5868988"/>
          <p14:tracePt t="172032" x="2503488" y="5868988"/>
          <p14:tracePt t="172040" x="2535238" y="5868988"/>
          <p14:tracePt t="172048" x="2582863" y="5868988"/>
          <p14:tracePt t="172056" x="2606675" y="5868988"/>
          <p14:tracePt t="172064" x="2638425" y="5868988"/>
          <p14:tracePt t="172073" x="2654300" y="5861050"/>
          <p14:tracePt t="172080" x="2670175" y="5853113"/>
          <p14:tracePt t="172089" x="2686050" y="5845175"/>
          <p14:tracePt t="172096" x="2686050" y="5837238"/>
          <p14:tracePt t="172103" x="2717800" y="5829300"/>
          <p14:tracePt t="172112" x="2725738" y="5821363"/>
          <p14:tracePt t="172120" x="2733675" y="5805488"/>
          <p14:tracePt t="172128" x="2751138" y="5797550"/>
          <p14:tracePt t="172136" x="2759075" y="5781675"/>
          <p14:tracePt t="172144" x="2767013" y="5781675"/>
          <p14:tracePt t="172152" x="2767013" y="5765800"/>
          <p14:tracePt t="172168" x="2774950" y="5757863"/>
          <p14:tracePt t="172175" x="2774950" y="5741988"/>
          <p14:tracePt t="172183" x="2782888" y="5734050"/>
          <p14:tracePt t="172192" x="2782888" y="5726113"/>
          <p14:tracePt t="172199" x="2782888" y="5710238"/>
          <p14:tracePt t="172208" x="2782888" y="5702300"/>
          <p14:tracePt t="172216" x="2782888" y="5686425"/>
          <p14:tracePt t="172224" x="2782888" y="5678488"/>
          <p14:tracePt t="172232" x="2782888" y="5670550"/>
          <p14:tracePt t="172239" x="2774950" y="5662613"/>
          <p14:tracePt t="172248" x="2774950" y="5653088"/>
          <p14:tracePt t="172255" x="2759075" y="5637213"/>
          <p14:tracePt t="172264" x="2741613" y="5629275"/>
          <p14:tracePt t="172273" x="2693988" y="5605463"/>
          <p14:tracePt t="172279" x="2622550" y="5573713"/>
          <p14:tracePt t="172289" x="2574925" y="5565775"/>
          <p14:tracePt t="172295" x="2455863" y="5541963"/>
          <p14:tracePt t="172304" x="2359025" y="5510213"/>
          <p14:tracePt t="172312" x="2255838" y="5494338"/>
          <p14:tracePt t="172320" x="2105025" y="5470525"/>
          <p14:tracePt t="172328" x="2041525" y="5462588"/>
          <p14:tracePt t="172336" x="1928813" y="5454650"/>
          <p14:tracePt t="172344" x="1849438" y="5438775"/>
          <p14:tracePt t="172352" x="1809750" y="5438775"/>
          <p14:tracePt t="172360" x="1793875" y="5438775"/>
          <p14:tracePt t="172368" x="1770063" y="5438775"/>
          <p14:tracePt t="172376" x="1754188" y="5438775"/>
          <p14:tracePt t="172384" x="1746250" y="5438775"/>
          <p14:tracePt t="172391" x="1738313" y="5438775"/>
          <p14:tracePt t="172399" x="1730375" y="5438775"/>
          <p14:tracePt t="172408" x="1722438" y="5446713"/>
          <p14:tracePt t="172416" x="1722438" y="5454650"/>
          <p14:tracePt t="172424" x="1714500" y="5462588"/>
          <p14:tracePt t="172432" x="1706563" y="5470525"/>
          <p14:tracePt t="172441" x="1698625" y="5478463"/>
          <p14:tracePt t="172448" x="1690688" y="5494338"/>
          <p14:tracePt t="172456" x="1690688" y="5510213"/>
          <p14:tracePt t="172467" x="1690688" y="5526088"/>
          <p14:tracePt t="172475" x="1690688" y="5534025"/>
          <p14:tracePt t="172480" x="1690688" y="5541963"/>
          <p14:tracePt t="172490" x="1690688" y="5549900"/>
          <p14:tracePt t="172496" x="1690688" y="5557838"/>
          <p14:tracePt t="172509" x="1690688" y="5565775"/>
          <p14:tracePt t="172512" x="1690688" y="5573713"/>
          <p14:tracePt t="172528" x="1690688" y="5581650"/>
          <p14:tracePt t="173488" x="1690688" y="5589588"/>
          <p14:tracePt t="173528" x="1698625" y="5589588"/>
          <p14:tracePt t="173552" x="1714500" y="5597525"/>
          <p14:tracePt t="173560" x="1762125" y="5605463"/>
          <p14:tracePt t="173568" x="1881188" y="5621338"/>
          <p14:tracePt t="173576" x="2105025" y="5718175"/>
          <p14:tracePt t="173584" x="2455863" y="5741988"/>
          <p14:tracePt t="173592" x="2822575" y="5757863"/>
          <p14:tracePt t="173600" x="3292475" y="5821363"/>
          <p14:tracePt t="173608" x="3810000" y="5876925"/>
          <p14:tracePt t="173616" x="4273550" y="5924550"/>
          <p14:tracePt t="173628" x="4656138" y="5980113"/>
          <p14:tracePt t="173631" x="5014913" y="6061075"/>
          <p14:tracePt t="173639" x="5268913" y="6100763"/>
          <p14:tracePt t="173648" x="5365750" y="6108700"/>
          <p14:tracePt t="173688" x="5365750" y="6116638"/>
          <p14:tracePt t="173736" x="5357813" y="6108700"/>
          <p14:tracePt t="173744" x="5326063" y="6108700"/>
          <p14:tracePt t="173752" x="5245100" y="6100763"/>
          <p14:tracePt t="173763" x="5165725" y="6092825"/>
          <p14:tracePt t="173770" x="5022850" y="6092825"/>
          <p14:tracePt t="173779" x="4886325" y="6092825"/>
          <p14:tracePt t="173783" x="4679950" y="6069013"/>
          <p14:tracePt t="173792" x="4479925" y="6045200"/>
          <p14:tracePt t="173800" x="4337050" y="6029325"/>
          <p14:tracePt t="173807" x="4184650" y="6029325"/>
          <p14:tracePt t="173816" x="4025900" y="6013450"/>
          <p14:tracePt t="173824" x="3883025" y="5988050"/>
          <p14:tracePt t="173832" x="3794125" y="5988050"/>
          <p14:tracePt t="173839" x="3698875" y="5972175"/>
          <p14:tracePt t="173848" x="3619500" y="5964238"/>
          <p14:tracePt t="173856" x="3540125" y="5956300"/>
          <p14:tracePt t="173863" x="3500438" y="5948363"/>
          <p14:tracePt t="173872" x="3459163" y="5940425"/>
          <p14:tracePt t="173879" x="3403600" y="5940425"/>
          <p14:tracePt t="173888" x="3284538" y="5932488"/>
          <p14:tracePt t="173896" x="3125788" y="5924550"/>
          <p14:tracePt t="173904" x="3005138" y="5924550"/>
          <p14:tracePt t="173912" x="2886075" y="5900738"/>
          <p14:tracePt t="173919" x="2709863" y="5892800"/>
          <p14:tracePt t="173931" x="2543175" y="5868988"/>
          <p14:tracePt t="173936" x="2447925" y="5861050"/>
          <p14:tracePt t="173944" x="2319338" y="5853113"/>
          <p14:tracePt t="173951" x="2232025" y="5845175"/>
          <p14:tracePt t="173961" x="2200275" y="5837238"/>
          <p14:tracePt t="174201" x="2184400" y="5837238"/>
          <p14:tracePt t="174225" x="2184400" y="5845175"/>
          <p14:tracePt t="174248" x="2184400" y="5853113"/>
          <p14:tracePt t="174272" x="2184400" y="5861050"/>
          <p14:tracePt t="174282" x="2184400" y="5868988"/>
          <p14:tracePt t="174296" x="2184400" y="5876925"/>
          <p14:tracePt t="174312" x="2184400" y="5892800"/>
          <p14:tracePt t="174320" x="2184400" y="5900738"/>
          <p14:tracePt t="174328" x="2192338" y="5916613"/>
          <p14:tracePt t="174336" x="2192338" y="5940425"/>
          <p14:tracePt t="174344" x="2192338" y="5956300"/>
          <p14:tracePt t="174352" x="2192338" y="5964238"/>
          <p14:tracePt t="174359" x="2192338" y="5972175"/>
          <p14:tracePt t="174368" x="2200275" y="5980113"/>
          <p14:tracePt t="174376" x="2200275" y="5988050"/>
          <p14:tracePt t="174456" x="2200275" y="5995988"/>
          <p14:tracePt t="174463" x="2200275" y="6005513"/>
          <p14:tracePt t="174471" x="2208213" y="6005513"/>
          <p14:tracePt t="174480" x="2208213" y="6013450"/>
          <p14:tracePt t="174488" x="2208213" y="6021388"/>
          <p14:tracePt t="174496" x="2208213" y="6029325"/>
          <p14:tracePt t="174503" x="2208213" y="6037263"/>
          <p14:tracePt t="174512" x="2208213" y="6045200"/>
          <p14:tracePt t="174520" x="2208213" y="6053138"/>
          <p14:tracePt t="174528" x="2208213" y="6061075"/>
          <p14:tracePt t="174536" x="2216150" y="6076950"/>
          <p14:tracePt t="174544" x="2216150" y="6092825"/>
          <p14:tracePt t="174552" x="2216150" y="6100763"/>
          <p14:tracePt t="174560" x="2224088" y="6116638"/>
          <p14:tracePt t="174568" x="2232025" y="6188075"/>
          <p14:tracePt t="174575" x="2232025" y="6211888"/>
          <p14:tracePt t="174584" x="2247900" y="6243638"/>
          <p14:tracePt t="174592" x="2255838" y="6291263"/>
          <p14:tracePt t="174600" x="2271713" y="6348413"/>
          <p14:tracePt t="174609" x="2287588" y="6364288"/>
          <p14:tracePt t="174615" x="2295525" y="6372225"/>
          <p14:tracePt t="174623" x="2303463" y="6380163"/>
          <p14:tracePt t="174632" x="2311400" y="6388100"/>
          <p14:tracePt t="174671" x="2319338" y="6388100"/>
          <p14:tracePt t="174696" x="2327275" y="6380163"/>
          <p14:tracePt t="174704" x="2335213" y="6380163"/>
          <p14:tracePt t="174712" x="2343150" y="6380163"/>
          <p14:tracePt t="174720" x="2343150" y="6372225"/>
          <p14:tracePt t="174728" x="2351088" y="6372225"/>
          <p14:tracePt t="174736" x="2351088" y="6364288"/>
          <p14:tracePt t="174744" x="2359025" y="6356350"/>
          <p14:tracePt t="174752" x="2366963" y="6348413"/>
          <p14:tracePt t="174760" x="2366963" y="6338888"/>
          <p14:tracePt t="174768" x="2384425" y="6323013"/>
          <p14:tracePt t="174775" x="2392363" y="6323013"/>
          <p14:tracePt t="174783" x="2392363" y="6315075"/>
          <p14:tracePt t="174792" x="2400300" y="6299200"/>
          <p14:tracePt t="174800" x="2400300" y="6291263"/>
          <p14:tracePt t="174808" x="2400300" y="6283325"/>
          <p14:tracePt t="174816" x="2400300" y="6275388"/>
          <p14:tracePt t="174832" x="2400300" y="6259513"/>
          <p14:tracePt t="174848" x="2400300" y="6251575"/>
          <p14:tracePt t="174857" x="2400300" y="6235700"/>
          <p14:tracePt t="174873" x="2392363" y="6219825"/>
          <p14:tracePt t="174892" x="2374900" y="6203950"/>
          <p14:tracePt t="174896" x="2366963" y="6196013"/>
          <p14:tracePt t="174904" x="2351088" y="6188075"/>
          <p14:tracePt t="174912" x="2343150" y="6180138"/>
          <p14:tracePt t="174920" x="2335213" y="6180138"/>
          <p14:tracePt t="174928" x="2327275" y="6180138"/>
          <p14:tracePt t="174944" x="2319338" y="6180138"/>
          <p14:tracePt t="174951" x="2311400" y="6180138"/>
          <p14:tracePt t="174959" x="2303463" y="6180138"/>
          <p14:tracePt t="174968" x="2295525" y="6180138"/>
          <p14:tracePt t="174975" x="2287588" y="6180138"/>
          <p14:tracePt t="174984" x="2279650" y="6180138"/>
          <p14:tracePt t="174992" x="2271713" y="6180138"/>
          <p14:tracePt t="175000" x="2263775" y="6180138"/>
          <p14:tracePt t="175008" x="2255838" y="6180138"/>
          <p14:tracePt t="175023" x="2247900" y="6180138"/>
          <p14:tracePt t="175032" x="2247900" y="6188075"/>
          <p14:tracePt t="175048" x="2247900" y="6196013"/>
          <p14:tracePt t="175139" x="2239963" y="6203950"/>
          <p14:tracePt t="175148" x="2239963" y="6211888"/>
          <p14:tracePt t="175152" x="2239963" y="6219825"/>
          <p14:tracePt t="175159" x="2239963" y="6227763"/>
          <p14:tracePt t="175175" x="2239963" y="6243638"/>
          <p14:tracePt t="175192" x="2247900" y="6243638"/>
          <p14:tracePt t="175200" x="2247900" y="6251575"/>
          <p14:tracePt t="175208" x="2247900" y="6275388"/>
          <p14:tracePt t="175216" x="2263775" y="6283325"/>
          <p14:tracePt t="175224" x="2271713" y="6291263"/>
          <p14:tracePt t="175231" x="2279650" y="6291263"/>
          <p14:tracePt t="175240" x="2327275" y="6307138"/>
          <p14:tracePt t="175248" x="2384425" y="6323013"/>
          <p14:tracePt t="175257" x="2447925" y="6338888"/>
          <p14:tracePt t="175263" x="2527300" y="6372225"/>
          <p14:tracePt t="175273" x="2606675" y="6380163"/>
          <p14:tracePt t="175280" x="2678113" y="6411913"/>
          <p14:tracePt t="175289" x="2725738" y="6427788"/>
          <p14:tracePt t="175295" x="2782888" y="6435725"/>
          <p14:tracePt t="175304" x="2798763" y="6435725"/>
          <p14:tracePt t="175312" x="2814638" y="6435725"/>
          <p14:tracePt t="175320" x="2822575" y="6443663"/>
          <p14:tracePt t="175328" x="2830513" y="6443663"/>
          <p14:tracePt t="175344" x="2838450" y="6443663"/>
          <p14:tracePt t="175352" x="2846388" y="6443663"/>
          <p14:tracePt t="175359" x="2846388" y="6435725"/>
          <p14:tracePt t="175367" x="2854325" y="6435725"/>
          <p14:tracePt t="175375" x="2862263" y="6427788"/>
          <p14:tracePt t="175384" x="2870200" y="6427788"/>
          <p14:tracePt t="175392" x="2886075" y="6411913"/>
          <p14:tracePt t="175400" x="2894013" y="6403975"/>
          <p14:tracePt t="175408" x="2901950" y="6388100"/>
          <p14:tracePt t="175416" x="2901950" y="6380163"/>
          <p14:tracePt t="175431" x="2901950" y="6364288"/>
          <p14:tracePt t="175448" x="2901950" y="6356350"/>
          <p14:tracePt t="175457" x="2901950" y="6330950"/>
          <p14:tracePt t="175463" x="2901950" y="6315075"/>
          <p14:tracePt t="175472" x="2901950" y="6307138"/>
          <p14:tracePt t="175479" x="2901950" y="6275388"/>
          <p14:tracePt t="175488" x="2901950" y="6267450"/>
          <p14:tracePt t="175496" x="2901950" y="6251575"/>
          <p14:tracePt t="175510" x="2894013" y="6243638"/>
          <p14:tracePt t="175512" x="2878138" y="6235700"/>
          <p14:tracePt t="175520" x="2870200" y="6219825"/>
          <p14:tracePt t="175528" x="2854325" y="6211888"/>
          <p14:tracePt t="175535" x="2830513" y="6203950"/>
          <p14:tracePt t="175544" x="2798763" y="6196013"/>
          <p14:tracePt t="175552" x="2717800" y="6188075"/>
          <p14:tracePt t="175560" x="2638425" y="6180138"/>
          <p14:tracePt t="175568" x="2519363" y="6180138"/>
          <p14:tracePt t="175575" x="2416175" y="6172200"/>
          <p14:tracePt t="175584" x="2271713" y="6172200"/>
          <p14:tracePt t="175591" x="2208213" y="6164263"/>
          <p14:tracePt t="175600" x="2128838" y="6164263"/>
          <p14:tracePt t="175608" x="2120900" y="6164263"/>
          <p14:tracePt t="175615" x="2112963" y="6164263"/>
          <p14:tracePt t="175639" x="2112963" y="6156325"/>
          <p14:tracePt t="175687" x="2105025" y="6156325"/>
          <p14:tracePt t="175695" x="2105025" y="6164263"/>
          <p14:tracePt t="175705" x="2105025" y="6172200"/>
          <p14:tracePt t="175719" x="2097088" y="6172200"/>
          <p14:tracePt t="175727" x="2097088" y="6180138"/>
          <p14:tracePt t="175739" x="2097088" y="6188075"/>
          <p14:tracePt t="175761" x="2097088" y="6196013"/>
          <p14:tracePt t="175768" x="2097088" y="6203950"/>
          <p14:tracePt t="175784" x="2097088" y="6211888"/>
          <p14:tracePt t="175792" x="2097088" y="6219825"/>
          <p14:tracePt t="175800" x="2097088" y="6227763"/>
          <p14:tracePt t="175808" x="2097088" y="6243638"/>
          <p14:tracePt t="175816" x="2097088" y="6251575"/>
          <p14:tracePt t="175825" x="2105025" y="6259513"/>
          <p14:tracePt t="175832" x="2112963" y="6283325"/>
          <p14:tracePt t="175839" x="2120900" y="6291263"/>
          <p14:tracePt t="175848" x="2128838" y="6299200"/>
          <p14:tracePt t="175857" x="2128838" y="6323013"/>
          <p14:tracePt t="175864" x="2144713" y="6323013"/>
          <p14:tracePt t="175872" x="2144713" y="6330950"/>
          <p14:tracePt t="175880" x="2152650" y="6330950"/>
          <p14:tracePt t="175969" x="2160588" y="6323013"/>
          <p14:tracePt t="175976" x="2168525" y="6315075"/>
          <p14:tracePt t="175984" x="2168525" y="6299200"/>
          <p14:tracePt t="175991" x="2184400" y="6283325"/>
          <p14:tracePt t="176000" x="2192338" y="6275388"/>
          <p14:tracePt t="176008" x="2200275" y="6259513"/>
          <p14:tracePt t="176016" x="2208213" y="6251575"/>
          <p14:tracePt t="176023" x="2216150" y="6227763"/>
          <p14:tracePt t="176032" x="2224088" y="6219825"/>
          <p14:tracePt t="176039" x="2239963" y="6203950"/>
          <p14:tracePt t="176051" x="2247900" y="6188075"/>
          <p14:tracePt t="176055" x="2247900" y="6180138"/>
          <p14:tracePt t="176064" x="2255838" y="6164263"/>
          <p14:tracePt t="176073" x="2263775" y="6148388"/>
          <p14:tracePt t="176079" x="2263775" y="6140450"/>
          <p14:tracePt t="176088" x="2271713" y="6140450"/>
          <p14:tracePt t="176095" x="2279650" y="6124575"/>
          <p14:tracePt t="176105" x="2279650" y="6116638"/>
          <p14:tracePt t="176112" x="2279650" y="6100763"/>
          <p14:tracePt t="176120" x="2279650" y="6092825"/>
          <p14:tracePt t="176127" x="2279650" y="6069013"/>
          <p14:tracePt t="176136" x="2279650" y="6061075"/>
          <p14:tracePt t="176143" x="2287588" y="6061075"/>
          <p14:tracePt t="176152" x="2287588" y="6053138"/>
          <p14:tracePt t="176160" x="2287588" y="6045200"/>
          <p14:tracePt t="176216" x="2287588" y="6037263"/>
          <p14:tracePt t="176224" x="2279650" y="6029325"/>
          <p14:tracePt t="176232" x="2271713" y="6005513"/>
          <p14:tracePt t="176239" x="2255838" y="5995988"/>
          <p14:tracePt t="176248" x="2208213" y="5980113"/>
          <p14:tracePt t="176256" x="2192338" y="5956300"/>
          <p14:tracePt t="176264" x="2144713" y="5932488"/>
          <p14:tracePt t="176272" x="2089150" y="5916613"/>
          <p14:tracePt t="176279" x="2025650" y="5876925"/>
          <p14:tracePt t="176288" x="1976438" y="5861050"/>
          <p14:tracePt t="176295" x="1920875" y="5845175"/>
          <p14:tracePt t="176305" x="1881188" y="5813425"/>
          <p14:tracePt t="176312" x="1809750" y="5781675"/>
          <p14:tracePt t="176319" x="1754188" y="5765800"/>
          <p14:tracePt t="176328" x="1714500" y="5757863"/>
          <p14:tracePt t="176336" x="1706563" y="5749925"/>
          <p14:tracePt t="176343" x="1690688" y="5741988"/>
          <p14:tracePt t="176355" x="1682750" y="5734050"/>
          <p14:tracePt t="176360" x="1666875" y="5726113"/>
          <p14:tracePt t="176376" x="1658938" y="5718175"/>
          <p14:tracePt t="176384" x="1651000" y="5710238"/>
          <p14:tracePt t="176391" x="1641475" y="5710238"/>
          <p14:tracePt t="176400" x="1633538" y="5710238"/>
          <p14:tracePt t="176407" x="1625600" y="5710238"/>
          <p14:tracePt t="176416" x="1617663" y="5710238"/>
          <p14:tracePt t="176424" x="1609725" y="5710238"/>
          <p14:tracePt t="176432" x="1593850" y="5710238"/>
          <p14:tracePt t="176440" x="1570038" y="5710238"/>
          <p14:tracePt t="176448" x="1562100" y="5710238"/>
          <p14:tracePt t="176455" x="1546225" y="5710238"/>
          <p14:tracePt t="176464" x="1538288" y="5718175"/>
          <p14:tracePt t="176472" x="1522413" y="5726113"/>
          <p14:tracePt t="176479" x="1514475" y="5726113"/>
          <p14:tracePt t="176488" x="1506538" y="5741988"/>
          <p14:tracePt t="176508" x="1498600" y="5749925"/>
          <p14:tracePt t="176512" x="1498600" y="5765800"/>
          <p14:tracePt t="176520" x="1498600" y="5773738"/>
          <p14:tracePt t="176528" x="1498600" y="5781675"/>
          <p14:tracePt t="176536" x="1498600" y="5805488"/>
          <p14:tracePt t="176544" x="1506538" y="5813425"/>
          <p14:tracePt t="176554" x="1522413" y="5845175"/>
          <p14:tracePt t="176562" x="1609725" y="5861050"/>
          <p14:tracePt t="176568" x="1658938" y="5924550"/>
          <p14:tracePt t="176576" x="1730375" y="5948363"/>
          <p14:tracePt t="176583" x="1881188" y="5980113"/>
          <p14:tracePt t="176591" x="1952625" y="5988050"/>
          <p14:tracePt t="176600" x="2081213" y="5995988"/>
          <p14:tracePt t="176607" x="2232025" y="5995988"/>
          <p14:tracePt t="176616" x="2351088" y="6005513"/>
          <p14:tracePt t="176624" x="2487613" y="6005513"/>
          <p14:tracePt t="176632" x="2598738" y="6005513"/>
          <p14:tracePt t="176640" x="2693988" y="6005513"/>
          <p14:tracePt t="176648" x="2767013" y="5995988"/>
          <p14:tracePt t="176656" x="2822575" y="5980113"/>
          <p14:tracePt t="176664" x="2838450" y="5972175"/>
          <p14:tracePt t="176672" x="2854325" y="5964238"/>
          <p14:tracePt t="176680" x="2862263" y="5956300"/>
          <p14:tracePt t="176688" x="2870200" y="5956300"/>
          <p14:tracePt t="176695" x="2870200" y="5948363"/>
          <p14:tracePt t="176704" x="2878138" y="5948363"/>
          <p14:tracePt t="176752" x="2878138" y="5940425"/>
          <p14:tracePt t="176760" x="2878138" y="5924550"/>
          <p14:tracePt t="176768" x="2870200" y="5900738"/>
          <p14:tracePt t="176784" x="2862263" y="5884863"/>
          <p14:tracePt t="176791" x="2854325" y="5876925"/>
          <p14:tracePt t="176800" x="2838450" y="5868988"/>
          <p14:tracePt t="176807" x="2814638" y="5853113"/>
          <p14:tracePt t="176815" x="2806700" y="5845175"/>
          <p14:tracePt t="176824" x="2733675" y="5805488"/>
          <p14:tracePt t="176832" x="2678113" y="5789613"/>
          <p14:tracePt t="176840" x="2582863" y="5749925"/>
          <p14:tracePt t="176848" x="2503488" y="5726113"/>
          <p14:tracePt t="176855" x="2384425" y="5710238"/>
          <p14:tracePt t="176864" x="2279650" y="5637213"/>
          <p14:tracePt t="176872" x="2081213" y="5581650"/>
          <p14:tracePt t="176890" x="1762125" y="5462588"/>
          <p14:tracePt t="176896" x="1617663" y="5430838"/>
          <p14:tracePt t="176904" x="1450975" y="5399088"/>
          <p14:tracePt t="176912" x="1379538" y="5367338"/>
          <p14:tracePt t="176921" x="1274763" y="5343525"/>
          <p14:tracePt t="176928" x="1219200" y="5335588"/>
          <p14:tracePt t="176936" x="1211263" y="5327650"/>
          <p14:tracePt t="176944" x="1203325" y="5327650"/>
          <p14:tracePt t="176976" x="1195388" y="5327650"/>
          <p14:tracePt t="177000" x="1187450" y="5327650"/>
          <p14:tracePt t="177008" x="1171575" y="5335588"/>
          <p14:tracePt t="177016" x="1155700" y="5359400"/>
          <p14:tracePt t="177024" x="1131888" y="5375275"/>
          <p14:tracePt t="177032" x="1084263" y="5391150"/>
          <p14:tracePt t="177040" x="1068388" y="5407025"/>
          <p14:tracePt t="177048" x="1052513" y="5414963"/>
          <p14:tracePt t="177056" x="1044575" y="5430838"/>
          <p14:tracePt t="177072" x="1044575" y="5438775"/>
          <p14:tracePt t="177120" x="1052513" y="5446713"/>
          <p14:tracePt t="177128" x="1060450" y="5446713"/>
          <p14:tracePt t="177136" x="1068388" y="5446713"/>
          <p14:tracePt t="177144" x="1092200" y="5454650"/>
          <p14:tracePt t="177152" x="1100138" y="5454650"/>
          <p14:tracePt t="177160" x="1116013" y="5454650"/>
          <p14:tracePt t="177168" x="1123950" y="5454650"/>
          <p14:tracePt t="177176" x="1131888" y="5454650"/>
          <p14:tracePt t="177184" x="1147763" y="5454650"/>
          <p14:tracePt t="177200" x="1155700" y="5454650"/>
          <p14:tracePt t="177377" x="1163638" y="5454650"/>
          <p14:tracePt t="177464" x="1171575" y="5454650"/>
          <p14:tracePt t="177473" x="1195388" y="5454650"/>
          <p14:tracePt t="177480" x="1203325" y="5454650"/>
          <p14:tracePt t="177488" x="1219200" y="5454650"/>
          <p14:tracePt t="177495" x="1243013" y="5454650"/>
          <p14:tracePt t="177503" x="1266825" y="5454650"/>
          <p14:tracePt t="177511" x="1308100" y="5454650"/>
          <p14:tracePt t="177520" x="1363663" y="5446713"/>
          <p14:tracePt t="177529" x="1395413" y="5446713"/>
          <p14:tracePt t="177539" x="1435100" y="5446713"/>
          <p14:tracePt t="177544" x="1490663" y="5446713"/>
          <p14:tracePt t="177552" x="1522413" y="5446713"/>
          <p14:tracePt t="177559" x="1601788" y="5446713"/>
          <p14:tracePt t="177568" x="1625600" y="5438775"/>
          <p14:tracePt t="177576" x="1641475" y="5438775"/>
          <p14:tracePt t="177585" x="1658938" y="5430838"/>
          <p14:tracePt t="177592" x="1666875" y="5430838"/>
          <p14:tracePt t="177599" x="1682750" y="5422900"/>
          <p14:tracePt t="177608" x="1698625" y="5422900"/>
          <p14:tracePt t="177616" x="1722438" y="5422900"/>
          <p14:tracePt t="177624" x="1730375" y="5422900"/>
          <p14:tracePt t="177632" x="1746250" y="5422900"/>
          <p14:tracePt t="177640" x="1770063" y="5422900"/>
          <p14:tracePt t="177649" x="1785938" y="5422900"/>
          <p14:tracePt t="177656" x="1809750" y="5422900"/>
          <p14:tracePt t="177665" x="1833563" y="5422900"/>
          <p14:tracePt t="177672" x="1849438" y="5422900"/>
          <p14:tracePt t="177680" x="1857375" y="5422900"/>
          <p14:tracePt t="177688" x="1865313" y="5422900"/>
          <p14:tracePt t="177696" x="1881188" y="5430838"/>
          <p14:tracePt t="177728" x="1889125" y="5430838"/>
          <p14:tracePt t="177736" x="1897063" y="5446713"/>
          <p14:tracePt t="177744" x="1960563" y="5454650"/>
          <p14:tracePt t="177751" x="2033588" y="5470525"/>
          <p14:tracePt t="177760" x="2184400" y="5486400"/>
          <p14:tracePt t="177767" x="2351088" y="5510213"/>
          <p14:tracePt t="177775" x="2495550" y="5534025"/>
          <p14:tracePt t="177784" x="2733675" y="5541963"/>
          <p14:tracePt t="177792" x="2933700" y="5541963"/>
          <p14:tracePt t="177801" x="3109913" y="5557838"/>
          <p14:tracePt t="177807" x="3260725" y="5557838"/>
          <p14:tracePt t="177816" x="3324225" y="5557838"/>
          <p14:tracePt t="177824" x="3371850" y="5557838"/>
          <p14:tracePt t="177832" x="3379788" y="5557838"/>
          <p14:tracePt t="177840" x="3387725" y="5557838"/>
          <p14:tracePt t="179042" x="3379788" y="5549900"/>
          <p14:tracePt t="179049" x="3371850" y="5541963"/>
          <p14:tracePt t="179057" x="3363913" y="5534025"/>
          <p14:tracePt t="179064" x="3355975" y="5526088"/>
          <p14:tracePt t="179072" x="3300413" y="5510213"/>
          <p14:tracePt t="179085" x="3284538" y="5494338"/>
          <p14:tracePt t="179087" x="3268663" y="5478463"/>
          <p14:tracePt t="179096" x="3236913" y="5462588"/>
          <p14:tracePt t="179105" x="3173413" y="5446713"/>
          <p14:tracePt t="179114" x="3133725" y="5438775"/>
          <p14:tracePt t="179122" x="3013075" y="5430838"/>
          <p14:tracePt t="179128" x="2949575" y="5422900"/>
          <p14:tracePt t="179136" x="2838450" y="5414963"/>
          <p14:tracePt t="179144" x="2725738" y="5414963"/>
          <p14:tracePt t="179151" x="2662238" y="5407025"/>
          <p14:tracePt t="179160" x="2614613" y="5407025"/>
          <p14:tracePt t="179168" x="2535238" y="5407025"/>
          <p14:tracePt t="179176" x="2519363" y="5407025"/>
          <p14:tracePt t="179184" x="2503488" y="5407025"/>
          <p14:tracePt t="179336" x="2495550" y="5399088"/>
          <p14:tracePt t="179351" x="2487613" y="5399088"/>
          <p14:tracePt t="179359" x="2479675" y="5399088"/>
          <p14:tracePt t="179367" x="2471738" y="5399088"/>
          <p14:tracePt t="179375" x="2455863" y="5399088"/>
          <p14:tracePt t="179388" x="2447925" y="5399088"/>
          <p14:tracePt t="179391" x="2439988" y="5399088"/>
          <p14:tracePt t="179400" x="2424113" y="5399088"/>
          <p14:tracePt t="179407" x="2416175" y="5399088"/>
          <p14:tracePt t="179416" x="2408238" y="5399088"/>
          <p14:tracePt t="179433" x="2400300" y="5399088"/>
          <p14:tracePt t="179500" x="2392363" y="5399088"/>
          <p14:tracePt t="179507" x="2384425" y="5407025"/>
          <p14:tracePt t="179512" x="2374900" y="5407025"/>
          <p14:tracePt t="179521" x="2374900" y="5414963"/>
          <p14:tracePt t="179833" x="2374900" y="5407025"/>
          <p14:tracePt t="180592" x="2384425" y="5407025"/>
          <p14:tracePt t="180600" x="2392363" y="5407025"/>
          <p14:tracePt t="180608" x="2400300" y="5407025"/>
          <p14:tracePt t="180617" x="2424113" y="5407025"/>
          <p14:tracePt t="180624" x="2439988" y="5407025"/>
          <p14:tracePt t="180633" x="2447925" y="5407025"/>
          <p14:tracePt t="180640" x="2455863" y="5407025"/>
          <p14:tracePt t="180648" x="2471738" y="5407025"/>
          <p14:tracePt t="180656" x="2487613" y="5407025"/>
          <p14:tracePt t="180664" x="2495550" y="5407025"/>
          <p14:tracePt t="180679" x="2503488" y="5407025"/>
          <p14:tracePt t="180688" x="2511425" y="5407025"/>
          <p14:tracePt t="181960"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77307-9291-4FD0-9632-031512ACA89C}"/>
              </a:ext>
            </a:extLst>
          </p:cNvPr>
          <p:cNvSpPr>
            <a:spLocks noGrp="1"/>
          </p:cNvSpPr>
          <p:nvPr>
            <p:ph type="title"/>
          </p:nvPr>
        </p:nvSpPr>
        <p:spPr/>
        <p:txBody>
          <a:bodyPr/>
          <a:lstStyle/>
          <a:p>
            <a:r>
              <a:rPr lang="en-US" dirty="0"/>
              <a:t>Basics of phase-field brittle fracture model</a:t>
            </a:r>
          </a:p>
        </p:txBody>
      </p:sp>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6B115171-5605-47B9-AC62-AF3E7A39A4E8}"/>
                  </a:ext>
                </a:extLst>
              </p14:cNvPr>
              <p14:cNvContentPartPr/>
              <p14:nvPr/>
            </p14:nvContentPartPr>
            <p14:xfrm>
              <a:off x="5878675" y="3520111"/>
              <a:ext cx="360" cy="360"/>
            </p14:xfrm>
          </p:contentPart>
        </mc:Choice>
        <mc:Fallback xmlns="">
          <p:pic>
            <p:nvPicPr>
              <p:cNvPr id="3" name="Freihand 2">
                <a:extLst>
                  <a:ext uri="{FF2B5EF4-FFF2-40B4-BE49-F238E27FC236}">
                    <a16:creationId xmlns:a16="http://schemas.microsoft.com/office/drawing/2014/main" id="{6B115171-5605-47B9-AC62-AF3E7A39A4E8}"/>
                  </a:ext>
                </a:extLst>
              </p:cNvPr>
              <p:cNvPicPr/>
              <p:nvPr/>
            </p:nvPicPr>
            <p:blipFill>
              <a:blip r:embed="rId5"/>
              <a:stretch>
                <a:fillRect/>
              </a:stretch>
            </p:blipFill>
            <p:spPr>
              <a:xfrm>
                <a:off x="5869675" y="35111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Freihand 7">
                <a:extLst>
                  <a:ext uri="{FF2B5EF4-FFF2-40B4-BE49-F238E27FC236}">
                    <a16:creationId xmlns:a16="http://schemas.microsoft.com/office/drawing/2014/main" id="{C559F6F0-3191-464F-9BA9-A672F50F8E30}"/>
                  </a:ext>
                </a:extLst>
              </p14:cNvPr>
              <p14:cNvContentPartPr/>
              <p14:nvPr/>
            </p14:nvContentPartPr>
            <p14:xfrm>
              <a:off x="400320" y="1480320"/>
              <a:ext cx="8663400" cy="4233600"/>
            </p14:xfrm>
          </p:contentPart>
        </mc:Choice>
        <mc:Fallback xmlns="">
          <p:pic>
            <p:nvPicPr>
              <p:cNvPr id="8" name="Freihand 7">
                <a:extLst>
                  <a:ext uri="{FF2B5EF4-FFF2-40B4-BE49-F238E27FC236}">
                    <a16:creationId xmlns:a16="http://schemas.microsoft.com/office/drawing/2014/main" id="{C559F6F0-3191-464F-9BA9-A672F50F8E30}"/>
                  </a:ext>
                </a:extLst>
              </p:cNvPr>
              <p:cNvPicPr/>
              <p:nvPr/>
            </p:nvPicPr>
            <p:blipFill>
              <a:blip r:embed="rId7"/>
              <a:stretch>
                <a:fillRect/>
              </a:stretch>
            </p:blipFill>
            <p:spPr>
              <a:xfrm>
                <a:off x="390960" y="1470960"/>
                <a:ext cx="8682120" cy="4252320"/>
              </a:xfrm>
              <a:prstGeom prst="rect">
                <a:avLst/>
              </a:prstGeom>
            </p:spPr>
          </p:pic>
        </mc:Fallback>
      </mc:AlternateContent>
      <p:pic>
        <p:nvPicPr>
          <p:cNvPr id="9" name="Audio 8">
            <a:hlinkClick r:id="" action="ppaction://media"/>
            <a:extLst>
              <a:ext uri="{FF2B5EF4-FFF2-40B4-BE49-F238E27FC236}">
                <a16:creationId xmlns:a16="http://schemas.microsoft.com/office/drawing/2014/main" id="{E8F9BA4B-3F7B-4EC7-9083-8AE0703691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8002155"/>
      </p:ext>
    </p:extLst>
  </p:cSld>
  <p:clrMapOvr>
    <a:masterClrMapping/>
  </p:clrMapOvr>
  <mc:AlternateContent xmlns:mc="http://schemas.openxmlformats.org/markup-compatibility/2006" xmlns:p14="http://schemas.microsoft.com/office/powerpoint/2010/main">
    <mc:Choice Requires="p14">
      <p:transition p14:dur="250" advTm="214630">
        <p:fade/>
      </p:transition>
    </mc:Choice>
    <mc:Fallback xmlns="">
      <p:transition advTm="214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7387" x="1976438" y="2584450"/>
          <p14:tracePt t="7684" x="1976438" y="2592388"/>
          <p14:tracePt t="7693" x="1984375" y="2600325"/>
          <p14:tracePt t="7698" x="1984375" y="2608263"/>
          <p14:tracePt t="7706" x="1992313" y="2624138"/>
          <p14:tracePt t="7723" x="2000250" y="2640013"/>
          <p14:tracePt t="7730" x="2008188" y="2647950"/>
          <p14:tracePt t="7747" x="2025650" y="2663825"/>
          <p14:tracePt t="7755" x="2025650" y="2671763"/>
          <p14:tracePt t="7762" x="2033588" y="2679700"/>
          <p14:tracePt t="7778" x="2041525" y="2687638"/>
          <p14:tracePt t="7786" x="2049463" y="2687638"/>
          <p14:tracePt t="7859" x="2049463" y="2695575"/>
          <p14:tracePt t="7870" x="2057400" y="2695575"/>
          <p14:tracePt t="7891" x="2065338" y="2695575"/>
          <p14:tracePt t="7914" x="2073275" y="2695575"/>
          <p14:tracePt t="7923" x="2081213" y="2695575"/>
          <p14:tracePt t="7939" x="2089150" y="2687638"/>
          <p14:tracePt t="7946" x="2097088" y="2640013"/>
          <p14:tracePt t="7955" x="2097088" y="2616200"/>
          <p14:tracePt t="7963" x="2097088" y="2584450"/>
          <p14:tracePt t="7971" x="2097088" y="2511425"/>
          <p14:tracePt t="7978" x="2073275" y="2392363"/>
          <p14:tracePt t="7987" x="2057400" y="2328863"/>
          <p14:tracePt t="7994" x="1952625" y="2200275"/>
          <p14:tracePt t="8003" x="1905000" y="2065338"/>
          <p14:tracePt t="8010" x="1825625" y="2017713"/>
          <p14:tracePt t="8023" x="1762125" y="1970088"/>
          <p14:tracePt t="8026" x="1738313" y="1914525"/>
          <p14:tracePt t="8035" x="1690688" y="1890713"/>
          <p14:tracePt t="8043" x="1666875" y="1873250"/>
          <p14:tracePt t="8058" x="1651000" y="1865313"/>
          <p14:tracePt t="8107" x="1641475" y="1865313"/>
          <p14:tracePt t="8122" x="1617663" y="1881188"/>
          <p14:tracePt t="8131" x="1601788" y="1906588"/>
          <p14:tracePt t="8138" x="1554163" y="1930400"/>
          <p14:tracePt t="8147" x="1498600" y="1954213"/>
          <p14:tracePt t="8155" x="1427163" y="2017713"/>
          <p14:tracePt t="8163" x="1387475" y="2033588"/>
          <p14:tracePt t="8175" x="1331913" y="2049463"/>
          <p14:tracePt t="8178" x="1292225" y="2081213"/>
          <p14:tracePt t="8187" x="1274763" y="2089150"/>
          <p14:tracePt t="8195" x="1243013" y="2112963"/>
          <p14:tracePt t="8202" x="1211263" y="2120900"/>
          <p14:tracePt t="8210" x="1187450" y="2136775"/>
          <p14:tracePt t="8218" x="1187450" y="2144713"/>
          <p14:tracePt t="8226" x="1171575" y="2160588"/>
          <p14:tracePt t="8235" x="1163638" y="2168525"/>
          <p14:tracePt t="8243" x="1155700" y="2184400"/>
          <p14:tracePt t="8252" x="1155700" y="2192338"/>
          <p14:tracePt t="8261" x="1147763" y="2208213"/>
          <p14:tracePt t="8267" x="1139825" y="2216150"/>
          <p14:tracePt t="8275" x="1139825" y="2233613"/>
          <p14:tracePt t="8283" x="1131888" y="2233613"/>
          <p14:tracePt t="8294" x="1123950" y="2241550"/>
          <p14:tracePt t="8298" x="1116013" y="2241550"/>
          <p14:tracePt t="8308" x="1116013" y="2249488"/>
          <p14:tracePt t="8330" x="1108075" y="2249488"/>
          <p14:tracePt t="8486" x="1116013" y="2241550"/>
          <p14:tracePt t="8491" x="1116013" y="2224088"/>
          <p14:tracePt t="8499" x="1116013" y="2208213"/>
          <p14:tracePt t="8506" x="1100138" y="2184400"/>
          <p14:tracePt t="8514" x="1084263" y="2168525"/>
          <p14:tracePt t="8522" x="1060450" y="2144713"/>
          <p14:tracePt t="8531" x="1028700" y="2128838"/>
          <p14:tracePt t="8538" x="949325" y="2105025"/>
          <p14:tracePt t="8546" x="828675" y="2097088"/>
          <p14:tracePt t="8555" x="765175" y="2089150"/>
          <p14:tracePt t="8563" x="661988" y="2089150"/>
          <p14:tracePt t="8570" x="574675" y="2089150"/>
          <p14:tracePt t="8579" x="558800" y="2089150"/>
          <p14:tracePt t="8587" x="541338" y="2089150"/>
          <p14:tracePt t="8594" x="533400" y="2089150"/>
          <p14:tracePt t="8642" x="533400" y="2097088"/>
          <p14:tracePt t="8651" x="525463" y="2112963"/>
          <p14:tracePt t="8659" x="517525" y="2120900"/>
          <p14:tracePt t="8667" x="517525" y="2136775"/>
          <p14:tracePt t="8676" x="501650" y="2168525"/>
          <p14:tracePt t="8683" x="493713" y="2184400"/>
          <p14:tracePt t="8691" x="493713" y="2192338"/>
          <p14:tracePt t="8699" x="493713" y="2200275"/>
          <p14:tracePt t="8707" x="493713" y="2208213"/>
          <p14:tracePt t="8715" x="493713" y="2216150"/>
          <p14:tracePt t="8803" x="493713" y="2224088"/>
          <p14:tracePt t="8819" x="501650" y="2233613"/>
          <p14:tracePt t="8826" x="509588" y="2233613"/>
          <p14:tracePt t="8835" x="517525" y="2241550"/>
          <p14:tracePt t="8842" x="533400" y="2241550"/>
          <p14:tracePt t="8851" x="541338" y="2249488"/>
          <p14:tracePt t="8859" x="550863" y="2249488"/>
          <p14:tracePt t="8866" x="566738" y="2257425"/>
          <p14:tracePt t="8874" x="582613" y="2257425"/>
          <p14:tracePt t="8894" x="630238" y="2265363"/>
          <p14:tracePt t="8907" x="638175" y="2273300"/>
          <p14:tracePt t="8915" x="654050" y="2273300"/>
          <p14:tracePt t="9196" x="654050" y="2281238"/>
          <p14:tracePt t="9203" x="654050" y="2328863"/>
          <p14:tracePt t="9212" x="654050" y="2360613"/>
          <p14:tracePt t="9219" x="661988" y="2408238"/>
          <p14:tracePt t="9226" x="661988" y="2455863"/>
          <p14:tracePt t="9235" x="669925" y="2479675"/>
          <p14:tracePt t="9243" x="685800" y="2519363"/>
          <p14:tracePt t="9251" x="685800" y="2527300"/>
          <p14:tracePt t="9259" x="701675" y="2543175"/>
          <p14:tracePt t="9275" x="717550" y="2551113"/>
          <p14:tracePt t="9291" x="725488" y="2559050"/>
          <p14:tracePt t="9299" x="733425" y="2566988"/>
          <p14:tracePt t="9307" x="741363" y="2576513"/>
          <p14:tracePt t="9314" x="741363" y="2584450"/>
          <p14:tracePt t="9323" x="749300" y="2584450"/>
          <p14:tracePt t="9330" x="757238" y="2600325"/>
          <p14:tracePt t="9338" x="765175" y="2600325"/>
          <p14:tracePt t="9347" x="773113" y="2608263"/>
          <p14:tracePt t="9354" x="781050" y="2608263"/>
          <p14:tracePt t="9378" x="788988" y="2608263"/>
          <p14:tracePt t="9411" x="796925" y="2608263"/>
          <p14:tracePt t="9418" x="804863" y="2608263"/>
          <p14:tracePt t="9427" x="812800" y="2608263"/>
          <p14:tracePt t="9435" x="828675" y="2608263"/>
          <p14:tracePt t="9443" x="836613" y="2608263"/>
          <p14:tracePt t="9451" x="852488" y="2608263"/>
          <p14:tracePt t="9458" x="957263" y="2608263"/>
          <p14:tracePt t="9467" x="989013" y="2608263"/>
          <p14:tracePt t="9475" x="1004888" y="2608263"/>
          <p14:tracePt t="9482" x="1028700" y="2600325"/>
          <p14:tracePt t="9491" x="1036638" y="2592388"/>
          <p14:tracePt t="9499" x="1044575" y="2592388"/>
          <p14:tracePt t="9507" x="1052513" y="2592388"/>
          <p14:tracePt t="9794" x="1068388" y="2584450"/>
          <p14:tracePt t="9803" x="1076325" y="2576513"/>
          <p14:tracePt t="9811" x="1108075" y="2566988"/>
          <p14:tracePt t="9820" x="1155700" y="2559050"/>
          <p14:tracePt t="9827" x="1243013" y="2543175"/>
          <p14:tracePt t="9841" x="1308100" y="2543175"/>
          <p14:tracePt t="9842" x="1379538" y="2527300"/>
          <p14:tracePt t="9853" x="1498600" y="2527300"/>
          <p14:tracePt t="9860" x="1562100" y="2519363"/>
          <p14:tracePt t="9871" x="1601788" y="2511425"/>
          <p14:tracePt t="9874" x="1625600" y="2511425"/>
          <p14:tracePt t="9883" x="1651000" y="2503488"/>
          <p14:tracePt t="9890" x="1658938" y="2503488"/>
          <p14:tracePt t="9899" x="1666875" y="2495550"/>
          <p14:tracePt t="9906" x="1674813" y="2495550"/>
          <p14:tracePt t="9922" x="1674813" y="2487613"/>
          <p14:tracePt t="10107" x="1666875" y="2487613"/>
          <p14:tracePt t="10116" x="1658938" y="2487613"/>
          <p14:tracePt t="10123" x="1651000" y="2487613"/>
          <p14:tracePt t="10133" x="1633538" y="2487613"/>
          <p14:tracePt t="10143" x="1577975" y="2487613"/>
          <p14:tracePt t="10148" x="1482725" y="2487613"/>
          <p14:tracePt t="10154" x="1411288" y="2487613"/>
          <p14:tracePt t="10163" x="1258888" y="2471738"/>
          <p14:tracePt t="10171" x="1195388" y="2455863"/>
          <p14:tracePt t="10179" x="1092200" y="2439988"/>
          <p14:tracePt t="10186" x="973138" y="2424113"/>
          <p14:tracePt t="10195" x="933450" y="2416175"/>
          <p14:tracePt t="10203" x="917575" y="2416175"/>
          <p14:tracePt t="10210" x="908050" y="2416175"/>
          <p14:tracePt t="10275" x="900113" y="2416175"/>
          <p14:tracePt t="10339" x="908050" y="2416175"/>
          <p14:tracePt t="10348" x="917575" y="2408238"/>
          <p14:tracePt t="10355" x="933450" y="2408238"/>
          <p14:tracePt t="10362" x="957263" y="2392363"/>
          <p14:tracePt t="10371" x="1004888" y="2384425"/>
          <p14:tracePt t="10379" x="1123950" y="2368550"/>
          <p14:tracePt t="10387" x="1227138" y="2360613"/>
          <p14:tracePt t="10394" x="1379538" y="2352675"/>
          <p14:tracePt t="10403" x="1443038" y="2352675"/>
          <p14:tracePt t="10410" x="1546225" y="2352675"/>
          <p14:tracePt t="10418" x="1570038" y="2352675"/>
          <p14:tracePt t="10427" x="1585913" y="2344738"/>
          <p14:tracePt t="10434" x="1593850" y="2344738"/>
          <p14:tracePt t="10447" x="1601788" y="2344738"/>
          <p14:tracePt t="10580" x="1601788" y="2352675"/>
          <p14:tracePt t="10586" x="1609725" y="2352675"/>
          <p14:tracePt t="10598" x="1625600" y="2352675"/>
          <p14:tracePt t="10843" x="1625600" y="2360613"/>
          <p14:tracePt t="10851" x="1625600" y="2368550"/>
          <p14:tracePt t="10859" x="1617663" y="2376488"/>
          <p14:tracePt t="10868" x="1609725" y="2376488"/>
          <p14:tracePt t="10875" x="1593850" y="2376488"/>
          <p14:tracePt t="10886" x="1585913" y="2376488"/>
          <p14:tracePt t="10939" x="1601788" y="2376488"/>
          <p14:tracePt t="10946" x="1609725" y="2376488"/>
          <p14:tracePt t="10955" x="1625600" y="2376488"/>
          <p14:tracePt t="10962" x="1641475" y="2376488"/>
          <p14:tracePt t="10970" x="1666875" y="2376488"/>
          <p14:tracePt t="10979" x="1698625" y="2376488"/>
          <p14:tracePt t="10986" x="1714500" y="2376488"/>
          <p14:tracePt t="10994" x="1793875" y="2384425"/>
          <p14:tracePt t="11002" x="1857375" y="2384425"/>
          <p14:tracePt t="11011" x="1960563" y="2384425"/>
          <p14:tracePt t="11019" x="2017713" y="2400300"/>
          <p14:tracePt t="11026" x="2081213" y="2416175"/>
          <p14:tracePt t="11034" x="2128838" y="2432050"/>
          <p14:tracePt t="11043" x="2216150" y="2439988"/>
          <p14:tracePt t="11050" x="2232025" y="2447925"/>
          <p14:tracePt t="11067" x="2239963" y="2447925"/>
          <p14:tracePt t="11083" x="2247900" y="2447925"/>
          <p14:tracePt t="11123" x="2255838" y="2447925"/>
          <p14:tracePt t="11131" x="2263775" y="2447925"/>
          <p14:tracePt t="11138" x="2263775" y="2439988"/>
          <p14:tracePt t="11147" x="2271713" y="2432050"/>
          <p14:tracePt t="11170" x="2271713" y="2424113"/>
          <p14:tracePt t="11178" x="2279650" y="2424113"/>
          <p14:tracePt t="11195" x="2287588" y="2416175"/>
          <p14:tracePt t="11211" x="2295525" y="2408238"/>
          <p14:tracePt t="11218" x="2295525" y="2400300"/>
          <p14:tracePt t="11226" x="2303463" y="2392363"/>
          <p14:tracePt t="11235" x="2311400" y="2384425"/>
          <p14:tracePt t="11242" x="2319338" y="2368550"/>
          <p14:tracePt t="11251" x="2327275" y="2360613"/>
          <p14:tracePt t="11258" x="2327275" y="2344738"/>
          <p14:tracePt t="11267" x="2335213" y="2336800"/>
          <p14:tracePt t="11274" x="2335213" y="2328863"/>
          <p14:tracePt t="11284" x="2343150" y="2320925"/>
          <p14:tracePt t="11291" x="2343150" y="2305050"/>
          <p14:tracePt t="11305" x="2343150" y="2281238"/>
          <p14:tracePt t="11308" x="2343150" y="2265363"/>
          <p14:tracePt t="11315" x="2343150" y="2249488"/>
          <p14:tracePt t="11323" x="2343150" y="2224088"/>
          <p14:tracePt t="11330" x="2343150" y="2216150"/>
          <p14:tracePt t="11338" x="2343150" y="2208213"/>
          <p14:tracePt t="11346" x="2343150" y="2192338"/>
          <p14:tracePt t="11355" x="2335213" y="2184400"/>
          <p14:tracePt t="11362" x="2335213" y="2176463"/>
          <p14:tracePt t="11370" x="2335213" y="2168525"/>
          <p14:tracePt t="11378" x="2327275" y="2160588"/>
          <p14:tracePt t="11395" x="2327275" y="2152650"/>
          <p14:tracePt t="11411" x="2319338" y="2144713"/>
          <p14:tracePt t="11434" x="2319338" y="2136775"/>
          <p14:tracePt t="11443" x="2311400" y="2128838"/>
          <p14:tracePt t="11459" x="2303463" y="2120900"/>
          <p14:tracePt t="11467" x="2295525" y="2120900"/>
          <p14:tracePt t="11483" x="2287588" y="2112963"/>
          <p14:tracePt t="12101" x="2287588" y="2105025"/>
          <p14:tracePt t="12108" x="2303463" y="2105025"/>
          <p14:tracePt t="12314" x="2295525" y="2105025"/>
          <p14:tracePt t="12348" x="2287588" y="2097088"/>
          <p14:tracePt t="12354" x="2279650" y="2097088"/>
          <p14:tracePt t="12370" x="2263775" y="2089150"/>
          <p14:tracePt t="12379" x="2239963" y="2081213"/>
          <p14:tracePt t="12386" x="2232025" y="2081213"/>
          <p14:tracePt t="12394" x="2216150" y="2081213"/>
          <p14:tracePt t="12402" x="2200275" y="2073275"/>
          <p14:tracePt t="12415" x="2192338" y="2065338"/>
          <p14:tracePt t="12426" x="2184400" y="2065338"/>
          <p14:tracePt t="12443" x="2176463" y="2065338"/>
          <p14:tracePt t="12450" x="2176463" y="2057400"/>
          <p14:tracePt t="12458" x="2168525" y="2057400"/>
          <p14:tracePt t="12475" x="2160588" y="2049463"/>
          <p14:tracePt t="12482" x="2160588" y="2041525"/>
          <p14:tracePt t="12531" x="2152650" y="2041525"/>
          <p14:tracePt t="12539" x="2144713" y="2041525"/>
          <p14:tracePt t="12571" x="2136775" y="2041525"/>
          <p14:tracePt t="12587" x="2128838" y="2041525"/>
          <p14:tracePt t="12602" x="2112963" y="2041525"/>
          <p14:tracePt t="12610" x="2105025" y="2041525"/>
          <p14:tracePt t="12618" x="2097088" y="2041525"/>
          <p14:tracePt t="12627" x="2065338" y="2049463"/>
          <p14:tracePt t="12634" x="1984375" y="2057400"/>
          <p14:tracePt t="12643" x="1873250" y="2057400"/>
          <p14:tracePt t="12650" x="1809750" y="2057400"/>
          <p14:tracePt t="12659" x="1730375" y="2057400"/>
          <p14:tracePt t="12667" x="1674813" y="2057400"/>
          <p14:tracePt t="12675" x="1674813" y="2065338"/>
          <p14:tracePt t="12682" x="1666875" y="2065338"/>
          <p14:tracePt t="12707" x="1658938" y="2065338"/>
          <p14:tracePt t="12718" x="1658938" y="2073275"/>
          <p14:tracePt t="12723" x="1651000" y="2081213"/>
          <p14:tracePt t="12732" x="1633538" y="2105025"/>
          <p14:tracePt t="12739" x="1609725" y="2168525"/>
          <p14:tracePt t="12748" x="1601788" y="2192338"/>
          <p14:tracePt t="12755" x="1585913" y="2233613"/>
          <p14:tracePt t="12763" x="1570038" y="2273300"/>
          <p14:tracePt t="12771" x="1554163" y="2328863"/>
          <p14:tracePt t="12779" x="1546225" y="2352675"/>
          <p14:tracePt t="12786" x="1546225" y="2368550"/>
          <p14:tracePt t="12794" x="1546225" y="2416175"/>
          <p14:tracePt t="12802" x="1546225" y="2447925"/>
          <p14:tracePt t="12810" x="1546225" y="2495550"/>
          <p14:tracePt t="12818" x="1554163" y="2519363"/>
          <p14:tracePt t="12827" x="1554163" y="2551113"/>
          <p14:tracePt t="12834" x="1562100" y="2559050"/>
          <p14:tracePt t="12842" x="1562100" y="2576513"/>
          <p14:tracePt t="12850" x="1577975" y="2584450"/>
          <p14:tracePt t="12884" x="1593850" y="2584450"/>
          <p14:tracePt t="12891" x="1601788" y="2584450"/>
          <p14:tracePt t="12898" x="1617663" y="2584450"/>
          <p14:tracePt t="12907" x="1641475" y="2584450"/>
          <p14:tracePt t="12915" x="1674813" y="2584450"/>
          <p14:tracePt t="12923" x="1690688" y="2584450"/>
          <p14:tracePt t="12932" x="1762125" y="2584450"/>
          <p14:tracePt t="12938" x="1801813" y="2576513"/>
          <p14:tracePt t="12948" x="1905000" y="2576513"/>
          <p14:tracePt t="12955" x="1992313" y="2566988"/>
          <p14:tracePt t="12963" x="2033588" y="2535238"/>
          <p14:tracePt t="12970" x="2105025" y="2511425"/>
          <p14:tracePt t="12978" x="2136775" y="2487613"/>
          <p14:tracePt t="12986" x="2152650" y="2463800"/>
          <p14:tracePt t="12994" x="2176463" y="2447925"/>
          <p14:tracePt t="13002" x="2200275" y="2432050"/>
          <p14:tracePt t="13010" x="2216150" y="2376488"/>
          <p14:tracePt t="13022" x="2224088" y="2352675"/>
          <p14:tracePt t="13027" x="2232025" y="2312988"/>
          <p14:tracePt t="13034" x="2232025" y="2289175"/>
          <p14:tracePt t="13042" x="2232025" y="2257425"/>
          <p14:tracePt t="13050" x="2232025" y="2241550"/>
          <p14:tracePt t="13058" x="2232025" y="2216150"/>
          <p14:tracePt t="13066" x="2232025" y="2200275"/>
          <p14:tracePt t="13074" x="2232025" y="2192338"/>
          <p14:tracePt t="13082" x="2232025" y="2184400"/>
          <p14:tracePt t="13091" x="2232025" y="2176463"/>
          <p14:tracePt t="13197" x="2224088" y="2176463"/>
          <p14:tracePt t="13202" x="2224088" y="2168525"/>
          <p14:tracePt t="13211" x="2200275" y="2168525"/>
          <p14:tracePt t="13218" x="2184400" y="2168525"/>
          <p14:tracePt t="13227" x="2176463" y="2152650"/>
          <p14:tracePt t="13234" x="2160588" y="2144713"/>
          <p14:tracePt t="13242" x="2152650" y="2144713"/>
          <p14:tracePt t="13250" x="2136775" y="2128838"/>
          <p14:tracePt t="13330" x="2128838" y="2128838"/>
          <p14:tracePt t="13398" x="2128838" y="2120900"/>
          <p14:tracePt t="13404" x="2120900" y="2120900"/>
          <p14:tracePt t="13410" x="2112963" y="2120900"/>
          <p14:tracePt t="13459" x="2105025" y="2120900"/>
          <p14:tracePt t="13524" x="2097088" y="2120900"/>
          <p14:tracePt t="13532" x="2081213" y="2128838"/>
          <p14:tracePt t="13539" x="2073275" y="2136775"/>
          <p14:tracePt t="13547" x="2065338" y="2144713"/>
          <p14:tracePt t="13554" x="2057400" y="2152650"/>
          <p14:tracePt t="13563" x="2049463" y="2152650"/>
          <p14:tracePt t="13651" x="2049463" y="2160588"/>
          <p14:tracePt t="13675" x="2049463" y="2168525"/>
          <p14:tracePt t="13683" x="2049463" y="2176463"/>
          <p14:tracePt t="13756" x="2049463" y="2184400"/>
          <p14:tracePt t="13879" x="2049463" y="2192338"/>
          <p14:tracePt t="13891" x="2041525" y="2200275"/>
          <p14:tracePt t="13900" x="2041525" y="2208213"/>
          <p14:tracePt t="13908" x="2041525" y="2216150"/>
          <p14:tracePt t="13916" x="2033588" y="2224088"/>
          <p14:tracePt t="13923" x="2033588" y="2241550"/>
          <p14:tracePt t="13931" x="2025650" y="2249488"/>
          <p14:tracePt t="13938" x="2017713" y="2249488"/>
          <p14:tracePt t="13947" x="2017713" y="2265363"/>
          <p14:tracePt t="13955" x="2017713" y="2273300"/>
          <p14:tracePt t="13964" x="2017713" y="2281238"/>
          <p14:tracePt t="13970" x="2008188" y="2289175"/>
          <p14:tracePt t="13979" x="2008188" y="2297113"/>
          <p14:tracePt t="13986" x="2008188" y="2305050"/>
          <p14:tracePt t="13995" x="2008188" y="2312988"/>
          <p14:tracePt t="14003" x="2008188" y="2320925"/>
          <p14:tracePt t="14099" x="1992313" y="2328863"/>
          <p14:tracePt t="14116" x="1984375" y="2328863"/>
          <p14:tracePt t="14340" x="1984375" y="2336800"/>
          <p14:tracePt t="14365" x="1984375" y="2344738"/>
          <p14:tracePt t="14371" x="2000250" y="2352675"/>
          <p14:tracePt t="14378" x="2008188" y="2360613"/>
          <p14:tracePt t="14382" x="2017713" y="2368550"/>
          <p14:tracePt t="14394" x="2033588" y="2368550"/>
          <p14:tracePt t="14628" x="2041525" y="2368550"/>
          <p14:tracePt t="14659" x="2017713" y="2360613"/>
          <p14:tracePt t="14666" x="1968500" y="2344738"/>
          <p14:tracePt t="14674" x="1960563" y="2344738"/>
          <p14:tracePt t="14686" x="1936750" y="2320925"/>
          <p14:tracePt t="14699" x="1928813" y="2312988"/>
          <p14:tracePt t="14781" x="1928813" y="2305050"/>
          <p14:tracePt t="14795" x="1928813" y="2297113"/>
          <p14:tracePt t="14802" x="1928813" y="2289175"/>
          <p14:tracePt t="14818" x="1928813" y="2281238"/>
          <p14:tracePt t="14842" x="1928813" y="2273300"/>
          <p14:tracePt t="14850" x="1928813" y="2265363"/>
          <p14:tracePt t="14858" x="1928813" y="2257425"/>
          <p14:tracePt t="14875" x="1928813" y="2249488"/>
          <p14:tracePt t="14890" x="1928813" y="2233613"/>
          <p14:tracePt t="15338" x="1920875" y="2233613"/>
          <p14:tracePt t="15362" x="1912938" y="2233613"/>
          <p14:tracePt t="15386" x="1912938" y="2241550"/>
          <p14:tracePt t="15402" x="1912938" y="2249488"/>
          <p14:tracePt t="15446" x="1905000" y="2249488"/>
          <p14:tracePt t="15507" x="1905000" y="2257425"/>
          <p14:tracePt t="16237" x="1912938" y="2257425"/>
          <p14:tracePt t="16243" x="1912938" y="2281238"/>
          <p14:tracePt t="16251" x="1920875" y="2305050"/>
          <p14:tracePt t="16260" x="1928813" y="2312988"/>
          <p14:tracePt t="16275" x="1936750" y="2320925"/>
          <p14:tracePt t="16282" x="1944688" y="2344738"/>
          <p14:tracePt t="16291" x="1952625" y="2360613"/>
          <p14:tracePt t="16299" x="1968500" y="2368550"/>
          <p14:tracePt t="16307" x="1968500" y="2384425"/>
          <p14:tracePt t="16314" x="1984375" y="2392363"/>
          <p14:tracePt t="16322" x="1984375" y="2400300"/>
          <p14:tracePt t="16331" x="1992313" y="2400300"/>
          <p14:tracePt t="16339" x="1992313" y="2408238"/>
          <p14:tracePt t="16347" x="2000250" y="2416175"/>
          <p14:tracePt t="16362" x="2000250" y="2424113"/>
          <p14:tracePt t="16371" x="2008188" y="2424113"/>
          <p14:tracePt t="16387" x="2008188" y="2432050"/>
          <p14:tracePt t="16394" x="2017713" y="2432050"/>
          <p14:tracePt t="16476" x="2017713" y="2439988"/>
          <p14:tracePt t="16491" x="2025650" y="2439988"/>
          <p14:tracePt t="16499" x="2033588" y="2447925"/>
          <p14:tracePt t="16507" x="2041525" y="2447925"/>
          <p14:tracePt t="16515" x="2049463" y="2447925"/>
          <p14:tracePt t="16528" x="2057400" y="2447925"/>
          <p14:tracePt t="16530" x="2073275" y="2447925"/>
          <p14:tracePt t="16538" x="2081213" y="2447925"/>
          <p14:tracePt t="16547" x="2089150" y="2447925"/>
          <p14:tracePt t="16554" x="2112963" y="2447925"/>
          <p14:tracePt t="16562" x="2128838" y="2447925"/>
          <p14:tracePt t="16571" x="2152650" y="2447925"/>
          <p14:tracePt t="16579" x="2168525" y="2447925"/>
          <p14:tracePt t="16587" x="2192338" y="2447925"/>
          <p14:tracePt t="16594" x="2255838" y="2447925"/>
          <p14:tracePt t="16602" x="2374900" y="2447925"/>
          <p14:tracePt t="16610" x="2487613" y="2432050"/>
          <p14:tracePt t="16618" x="2646363" y="2432050"/>
          <p14:tracePt t="16626" x="2933700" y="2432050"/>
          <p14:tracePt t="16635" x="3173413" y="2432050"/>
          <p14:tracePt t="16642" x="3476625" y="2432050"/>
          <p14:tracePt t="16650" x="3794125" y="2432050"/>
          <p14:tracePt t="16658" x="4081463" y="2424113"/>
          <p14:tracePt t="16666" x="4384675" y="2424113"/>
          <p14:tracePt t="16675" x="4624388" y="2408238"/>
          <p14:tracePt t="16682" x="4822825" y="2408238"/>
          <p14:tracePt t="16691" x="4959350" y="2408238"/>
          <p14:tracePt t="16698" x="5110163" y="2408238"/>
          <p14:tracePt t="16707" x="5205413" y="2408238"/>
          <p14:tracePt t="16714" x="5310188" y="2400300"/>
          <p14:tracePt t="16723" x="5397500" y="2400300"/>
          <p14:tracePt t="16731" x="5461000" y="2400300"/>
          <p14:tracePt t="16738" x="5476875" y="2400300"/>
          <p14:tracePt t="16746" x="5548313" y="2392363"/>
          <p14:tracePt t="16754" x="5564188" y="2392363"/>
          <p14:tracePt t="16762" x="5580063" y="2392363"/>
          <p14:tracePt t="16771" x="5595938" y="2392363"/>
          <p14:tracePt t="16779" x="5603875" y="2392363"/>
          <p14:tracePt t="16787" x="5611813" y="2392363"/>
          <p14:tracePt t="16794" x="5619750" y="2392363"/>
          <p14:tracePt t="16851" x="5627688" y="2392363"/>
          <p14:tracePt t="16858" x="5667375" y="2392363"/>
          <p14:tracePt t="16866" x="5684838" y="2392363"/>
          <p14:tracePt t="16874" x="5724525" y="2392363"/>
          <p14:tracePt t="16892" x="5811838" y="2392363"/>
          <p14:tracePt t="16898" x="5819775" y="2392363"/>
          <p14:tracePt t="17002" x="5811838" y="2392363"/>
          <p14:tracePt t="17010" x="5795963" y="2392363"/>
          <p14:tracePt t="17022" x="5756275" y="2392363"/>
          <p14:tracePt t="17027" x="5635625" y="2392363"/>
          <p14:tracePt t="17035" x="5572125" y="2392363"/>
          <p14:tracePt t="17042" x="5468938" y="2392363"/>
          <p14:tracePt t="17050" x="5389563" y="2392363"/>
          <p14:tracePt t="17059" x="5318125" y="2392363"/>
          <p14:tracePt t="17074" x="5310188" y="2392363"/>
          <p14:tracePt t="17189" x="5310188" y="2384425"/>
          <p14:tracePt t="17202" x="5318125" y="2376488"/>
          <p14:tracePt t="17210" x="5326063" y="2368550"/>
          <p14:tracePt t="17219" x="5326063" y="2360613"/>
          <p14:tracePt t="17242" x="5326063" y="2352675"/>
          <p14:tracePt t="17250" x="5326063" y="2344738"/>
          <p14:tracePt t="17263" x="5334000" y="2336800"/>
          <p14:tracePt t="17275" x="5334000" y="2328863"/>
          <p14:tracePt t="17307" x="5334000" y="2320925"/>
          <p14:tracePt t="17322" x="5341938" y="2320925"/>
          <p14:tracePt t="17331" x="5341938" y="2312988"/>
          <p14:tracePt t="17339" x="5341938" y="2305050"/>
          <p14:tracePt t="17355" x="5341938" y="2297113"/>
          <p14:tracePt t="17370" x="5341938" y="2289175"/>
          <p14:tracePt t="17379" x="5341938" y="2281238"/>
          <p14:tracePt t="17386" x="5341938" y="2273300"/>
          <p14:tracePt t="17507" x="5341938" y="2289175"/>
          <p14:tracePt t="17514" x="5341938" y="2297113"/>
          <p14:tracePt t="17523" x="5365750" y="2320925"/>
          <p14:tracePt t="17531" x="5389563" y="2344738"/>
          <p14:tracePt t="17538" x="5405438" y="2368550"/>
          <p14:tracePt t="17546" x="5461000" y="2392363"/>
          <p14:tracePt t="17555" x="5500688" y="2408238"/>
          <p14:tracePt t="17566" x="5540375" y="2408238"/>
          <p14:tracePt t="17570" x="5564188" y="2416175"/>
          <p14:tracePt t="17579" x="5580063" y="2416175"/>
          <p14:tracePt t="17586" x="5595938" y="2416175"/>
          <p14:tracePt t="17859" x="5588000" y="2408238"/>
          <p14:tracePt t="17955" x="5580063" y="2408238"/>
          <p14:tracePt t="17963" x="5572125" y="2408238"/>
          <p14:tracePt t="17970" x="5564188" y="2408238"/>
          <p14:tracePt t="17978" x="5556250" y="2408238"/>
          <p14:tracePt t="17986" x="5548313" y="2408238"/>
          <p14:tracePt t="17997" x="5532438" y="2408238"/>
          <p14:tracePt t="18002" x="5508625" y="2400300"/>
          <p14:tracePt t="18011" x="5500688" y="2400300"/>
          <p14:tracePt t="18023" x="5461000" y="2384425"/>
          <p14:tracePt t="18026" x="5405438" y="2376488"/>
          <p14:tracePt t="18035" x="5389563" y="2368550"/>
          <p14:tracePt t="18042" x="5341938" y="2360613"/>
          <p14:tracePt t="18050" x="5318125" y="2336800"/>
          <p14:tracePt t="18058" x="5300663" y="2336800"/>
          <p14:tracePt t="18067" x="5284788" y="2328863"/>
          <p14:tracePt t="18075" x="5253038" y="2312988"/>
          <p14:tracePt t="18083" x="5245100" y="2312988"/>
          <p14:tracePt t="18091" x="5229225" y="2297113"/>
          <p14:tracePt t="18099" x="5221288" y="2297113"/>
          <p14:tracePt t="18107" x="5213350" y="2289175"/>
          <p14:tracePt t="18114" x="5205413" y="2289175"/>
          <p14:tracePt t="18122" x="5205413" y="2281238"/>
          <p14:tracePt t="18245" x="5197475" y="2289175"/>
          <p14:tracePt t="18259" x="5197475" y="2297113"/>
          <p14:tracePt t="18275" x="5189538" y="2297113"/>
          <p14:tracePt t="18495" x="5197475" y="2297113"/>
          <p14:tracePt t="18498" x="5349875" y="2376488"/>
          <p14:tracePt t="18507" x="5437188" y="2384425"/>
          <p14:tracePt t="18515" x="5445125" y="2384425"/>
          <p14:tracePt t="18522" x="5453063" y="2384425"/>
          <p14:tracePt t="18547" x="5453063" y="2376488"/>
          <p14:tracePt t="18555" x="5445125" y="2360613"/>
          <p14:tracePt t="18562" x="5389563" y="2352675"/>
          <p14:tracePt t="18571" x="5357813" y="2320925"/>
          <p14:tracePt t="18578" x="5276850" y="2297113"/>
          <p14:tracePt t="18586" x="5189538" y="2265363"/>
          <p14:tracePt t="18595" x="5054600" y="2192338"/>
          <p14:tracePt t="18602" x="4943475" y="2144713"/>
          <p14:tracePt t="18611" x="4783138" y="2041525"/>
          <p14:tracePt t="18619" x="4711700" y="1946275"/>
          <p14:tracePt t="18626" x="4664075" y="1906588"/>
          <p14:tracePt t="18634" x="4600575" y="1825625"/>
          <p14:tracePt t="18643" x="4527550" y="1762125"/>
          <p14:tracePt t="18650" x="4511675" y="1730375"/>
          <p14:tracePt t="18658" x="4448175" y="1706563"/>
          <p14:tracePt t="18667" x="4408488" y="1643063"/>
          <p14:tracePt t="18675" x="4392613" y="1635125"/>
          <p14:tracePt t="18682" x="4368800" y="1619250"/>
          <p14:tracePt t="18691" x="4344988" y="1563688"/>
          <p14:tracePt t="18698" x="4289425" y="1522413"/>
          <p14:tracePt t="18707" x="4233863" y="1506538"/>
          <p14:tracePt t="18716" x="4217988" y="1474788"/>
          <p14:tracePt t="18722" x="4137025" y="1435100"/>
          <p14:tracePt t="18731" x="4113213" y="1419225"/>
          <p14:tracePt t="18738" x="4073525" y="1387475"/>
          <p14:tracePt t="18747" x="4025900" y="1363663"/>
          <p14:tracePt t="18754" x="4002088" y="1355725"/>
          <p14:tracePt t="18763" x="3986213" y="1347788"/>
          <p14:tracePt t="18771" x="3970338" y="1339850"/>
          <p14:tracePt t="18787" x="3962400" y="1331913"/>
          <p14:tracePt t="18794" x="3954463" y="1331913"/>
          <p14:tracePt t="18802" x="3946525" y="1331913"/>
          <p14:tracePt t="18827" x="3938588" y="1331913"/>
          <p14:tracePt t="18834" x="3938588" y="1323975"/>
          <p14:tracePt t="18842" x="3930650" y="1323975"/>
          <p14:tracePt t="18850" x="3914775" y="1323975"/>
          <p14:tracePt t="18859" x="3906838" y="1316038"/>
          <p14:tracePt t="18866" x="3875088" y="1308100"/>
          <p14:tracePt t="18875" x="3859213" y="1308100"/>
          <p14:tracePt t="18884" x="3810000" y="1292225"/>
          <p14:tracePt t="18890" x="3746500" y="1284288"/>
          <p14:tracePt t="18898" x="3730625" y="1284288"/>
          <p14:tracePt t="18906" x="3706813" y="1276350"/>
          <p14:tracePt t="18915" x="3667125" y="1276350"/>
          <p14:tracePt t="18922" x="3627438" y="1268413"/>
          <p14:tracePt t="18931" x="3603625" y="1268413"/>
          <p14:tracePt t="18939" x="3571875" y="1268413"/>
          <p14:tracePt t="18947" x="3524250" y="1268413"/>
          <p14:tracePt t="18954" x="3476625" y="1268413"/>
          <p14:tracePt t="18963" x="3451225" y="1260475"/>
          <p14:tracePt t="18971" x="3435350" y="1260475"/>
          <p14:tracePt t="18978" x="3427413" y="1260475"/>
          <p14:tracePt t="18987" x="3411538" y="1260475"/>
          <p14:tracePt t="18995" x="3403600" y="1260475"/>
          <p14:tracePt t="19003" x="3379788" y="1260475"/>
          <p14:tracePt t="19011" x="3371850" y="1260475"/>
          <p14:tracePt t="19018" x="3355975" y="1260475"/>
          <p14:tracePt t="19027" x="3348038" y="1260475"/>
          <p14:tracePt t="19034" x="3316288" y="1260475"/>
          <p14:tracePt t="19042" x="3300413" y="1260475"/>
          <p14:tracePt t="19050" x="3244850" y="1260475"/>
          <p14:tracePt t="19058" x="3213100" y="1260475"/>
          <p14:tracePt t="19067" x="3173413" y="1268413"/>
          <p14:tracePt t="19074" x="3117850" y="1284288"/>
          <p14:tracePt t="19083" x="3044825" y="1292225"/>
          <p14:tracePt t="19090" x="3005138" y="1300163"/>
          <p14:tracePt t="19098" x="2949575" y="1300163"/>
          <p14:tracePt t="19106" x="2917825" y="1308100"/>
          <p14:tracePt t="19114" x="2901950" y="1316038"/>
          <p14:tracePt t="19122" x="2822575" y="1323975"/>
          <p14:tracePt t="19131" x="2790825" y="1331913"/>
          <p14:tracePt t="19138" x="2774950" y="1339850"/>
          <p14:tracePt t="19148" x="2717800" y="1355725"/>
          <p14:tracePt t="19155" x="2686050" y="1371600"/>
          <p14:tracePt t="19162" x="2606675" y="1395413"/>
          <p14:tracePt t="19172" x="2503488" y="1522413"/>
          <p14:tracePt t="19182" x="2432050" y="1619250"/>
          <p14:tracePt t="19188" x="2287588" y="1746250"/>
          <p14:tracePt t="19194" x="2168525" y="1881188"/>
          <p14:tracePt t="19202" x="2033588" y="2041525"/>
          <p14:tracePt t="19210" x="1984375" y="2112963"/>
          <p14:tracePt t="19218" x="1920875" y="2192338"/>
          <p14:tracePt t="19226" x="1897063" y="2224088"/>
          <p14:tracePt t="19234" x="1881188" y="2241550"/>
          <p14:tracePt t="19242" x="1881188" y="2249488"/>
          <p14:tracePt t="19250" x="1881188" y="2257425"/>
          <p14:tracePt t="19323" x="1881188" y="2273300"/>
          <p14:tracePt t="19338" x="1881188" y="2281238"/>
          <p14:tracePt t="19347" x="1881188" y="2297113"/>
          <p14:tracePt t="19355" x="1897063" y="2305050"/>
          <p14:tracePt t="19362" x="1905000" y="2312988"/>
          <p14:tracePt t="19371" x="1905000" y="2320925"/>
          <p14:tracePt t="19379" x="1912938" y="2328863"/>
          <p14:tracePt t="19386" x="1920875" y="2336800"/>
          <p14:tracePt t="19395" x="1928813" y="2344738"/>
          <p14:tracePt t="19403" x="1936750" y="2352675"/>
          <p14:tracePt t="19410" x="1944688" y="2360613"/>
          <p14:tracePt t="19419" x="1960563" y="2368550"/>
          <p14:tracePt t="19426" x="1968500" y="2368550"/>
          <p14:tracePt t="19434" x="1984375" y="2368550"/>
          <p14:tracePt t="19443" x="2033588" y="2376488"/>
          <p14:tracePt t="19450" x="2057400" y="2376488"/>
          <p14:tracePt t="19459" x="2097088" y="2384425"/>
          <p14:tracePt t="19466" x="2152650" y="2384425"/>
          <p14:tracePt t="19474" x="2216150" y="2384425"/>
          <p14:tracePt t="19482" x="2287588" y="2384425"/>
          <p14:tracePt t="19491" x="2374900" y="2384425"/>
          <p14:tracePt t="19498" x="2439988" y="2384425"/>
          <p14:tracePt t="19507" x="2543175" y="2384425"/>
          <p14:tracePt t="19520" x="2630488" y="2384425"/>
          <p14:tracePt t="19524" x="2693988" y="2384425"/>
          <p14:tracePt t="19534" x="2798763" y="2384425"/>
          <p14:tracePt t="19539" x="2854325" y="2384425"/>
          <p14:tracePt t="19548" x="2917825" y="2384425"/>
          <p14:tracePt t="19554" x="2957513" y="2384425"/>
          <p14:tracePt t="19564" x="3076575" y="2368550"/>
          <p14:tracePt t="19570" x="3173413" y="2352675"/>
          <p14:tracePt t="19579" x="3252788" y="2336800"/>
          <p14:tracePt t="19587" x="3371850" y="2312988"/>
          <p14:tracePt t="19595" x="3492500" y="2289175"/>
          <p14:tracePt t="19603" x="3571875" y="2289175"/>
          <p14:tracePt t="19610" x="3651250" y="2289175"/>
          <p14:tracePt t="19618" x="3770313" y="2281238"/>
          <p14:tracePt t="19626" x="3817938" y="2273300"/>
          <p14:tracePt t="19634" x="3867150" y="2273300"/>
          <p14:tracePt t="19642" x="3883025" y="2273300"/>
          <p14:tracePt t="19650" x="3898900" y="2273300"/>
          <p14:tracePt t="19658" x="3898900" y="2265363"/>
          <p14:tracePt t="19666" x="3914775" y="2257425"/>
          <p14:tracePt t="19675" x="3954463" y="2257425"/>
          <p14:tracePt t="19686" x="3962400" y="2249488"/>
          <p14:tracePt t="19690" x="3978275" y="2233613"/>
          <p14:tracePt t="19699" x="4002088" y="2233613"/>
          <p14:tracePt t="19707" x="4025900" y="2216150"/>
          <p14:tracePt t="19714" x="4041775" y="2200275"/>
          <p14:tracePt t="19723" x="4081463" y="2184400"/>
          <p14:tracePt t="19731" x="4144963" y="2128838"/>
          <p14:tracePt t="19738" x="4184650" y="2105025"/>
          <p14:tracePt t="19747" x="4200525" y="2081213"/>
          <p14:tracePt t="19754" x="4217988" y="2065338"/>
          <p14:tracePt t="19763" x="4225925" y="2041525"/>
          <p14:tracePt t="19772" x="4241800" y="2017713"/>
          <p14:tracePt t="19778" x="4249738" y="2009775"/>
          <p14:tracePt t="19786" x="4257675" y="2001838"/>
          <p14:tracePt t="19794" x="4257675" y="1985963"/>
          <p14:tracePt t="19803" x="4257675" y="1978025"/>
          <p14:tracePt t="19814" x="4257675" y="1970088"/>
          <p14:tracePt t="19820" x="4257675" y="1962150"/>
          <p14:tracePt t="19827" x="4265613" y="1962150"/>
          <p14:tracePt t="19838" x="4265613" y="1946275"/>
          <p14:tracePt t="19842" x="4265613" y="1938338"/>
          <p14:tracePt t="19850" x="4265613" y="1930400"/>
          <p14:tracePt t="19858" x="4265613" y="1914525"/>
          <p14:tracePt t="19866" x="4257675" y="1914525"/>
          <p14:tracePt t="19874" x="4257675" y="1906588"/>
          <p14:tracePt t="19882" x="4249738" y="1890713"/>
          <p14:tracePt t="19899" x="4241800" y="1881188"/>
          <p14:tracePt t="19907" x="4241800" y="1873250"/>
          <p14:tracePt t="19914" x="4225925" y="1873250"/>
          <p14:tracePt t="19923" x="4225925" y="1865313"/>
          <p14:tracePt t="19931" x="4217988" y="1865313"/>
          <p14:tracePt t="19938" x="4210050" y="1857375"/>
          <p14:tracePt t="19947" x="4200525" y="1849438"/>
          <p14:tracePt t="19955" x="4184650" y="1849438"/>
          <p14:tracePt t="19963" x="4144963" y="1849438"/>
          <p14:tracePt t="19971" x="4089400" y="1849438"/>
          <p14:tracePt t="19979" x="4057650" y="1849438"/>
          <p14:tracePt t="19990" x="4010025" y="1849438"/>
          <p14:tracePt t="19994" x="3986213" y="1841500"/>
          <p14:tracePt t="20002" x="3922713" y="1841500"/>
          <p14:tracePt t="20012" x="3851275" y="1841500"/>
          <p14:tracePt t="20019" x="3794125" y="1841500"/>
          <p14:tracePt t="20026" x="3778250" y="1841500"/>
          <p14:tracePt t="20034" x="3762375" y="1841500"/>
          <p14:tracePt t="20042" x="3746500" y="1841500"/>
          <p14:tracePt t="20050" x="3738563" y="1841500"/>
          <p14:tracePt t="20058" x="3730625" y="1841500"/>
          <p14:tracePt t="20066" x="3722688" y="1841500"/>
          <p14:tracePt t="20074" x="3698875" y="1841500"/>
          <p14:tracePt t="20082" x="3659188" y="1841500"/>
          <p14:tracePt t="20090" x="3635375" y="1849438"/>
          <p14:tracePt t="20099" x="3619500" y="1849438"/>
          <p14:tracePt t="20106" x="3556000" y="1849438"/>
          <p14:tracePt t="20115" x="3467100" y="1849438"/>
          <p14:tracePt t="20123" x="3435350" y="1849438"/>
          <p14:tracePt t="20130" x="3395663" y="1849438"/>
          <p14:tracePt t="20143" x="3340100" y="1849438"/>
          <p14:tracePt t="20147" x="3244850" y="1857375"/>
          <p14:tracePt t="20154" x="3197225" y="1857375"/>
          <p14:tracePt t="20163" x="3117850" y="1857375"/>
          <p14:tracePt t="20170" x="3052763" y="1865313"/>
          <p14:tracePt t="20179" x="3005138" y="1865313"/>
          <p14:tracePt t="20187" x="2949575" y="1865313"/>
          <p14:tracePt t="20195" x="2933700" y="1873250"/>
          <p14:tracePt t="20203" x="2894013" y="1873250"/>
          <p14:tracePt t="20211" x="2870200" y="1873250"/>
          <p14:tracePt t="20219" x="2862263" y="1881188"/>
          <p14:tracePt t="20227" x="2814638" y="1898650"/>
          <p14:tracePt t="20234" x="2806700" y="1898650"/>
          <p14:tracePt t="20242" x="2790825" y="1914525"/>
          <p14:tracePt t="20250" x="2774950" y="1922463"/>
          <p14:tracePt t="20258" x="2759075" y="1930400"/>
          <p14:tracePt t="20266" x="2751138" y="1938338"/>
          <p14:tracePt t="20275" x="2741613" y="1946275"/>
          <p14:tracePt t="20291" x="2741613" y="1954213"/>
          <p14:tracePt t="20378" x="2741613" y="1962150"/>
          <p14:tracePt t="20387" x="2733675" y="1962150"/>
          <p14:tracePt t="20403" x="2733675" y="1970088"/>
          <p14:tracePt t="20427" x="2733675" y="1978025"/>
          <p14:tracePt t="20451" x="2733675" y="1985963"/>
          <p14:tracePt t="20466" x="2733675" y="1993900"/>
          <p14:tracePt t="20475" x="2733675" y="2001838"/>
          <p14:tracePt t="20491" x="2741613" y="2009775"/>
          <p14:tracePt t="20515" x="2741613" y="2017713"/>
          <p14:tracePt t="20537" x="2741613" y="2025650"/>
          <p14:tracePt t="20542" x="2751138" y="2033588"/>
          <p14:tracePt t="20547" x="2751138" y="2041525"/>
          <p14:tracePt t="20554" x="2759075" y="2041525"/>
          <p14:tracePt t="20563" x="2767013" y="2057400"/>
          <p14:tracePt t="20570" x="2774950" y="2081213"/>
          <p14:tracePt t="20579" x="2782888" y="2097088"/>
          <p14:tracePt t="20587" x="2790825" y="2105025"/>
          <p14:tracePt t="20596" x="2806700" y="2160588"/>
          <p14:tracePt t="20603" x="2814638" y="2192338"/>
          <p14:tracePt t="20611" x="2846388" y="2216150"/>
          <p14:tracePt t="20618" x="2862263" y="2224088"/>
          <p14:tracePt t="20627" x="2870200" y="2241550"/>
          <p14:tracePt t="20635" x="2886075" y="2257425"/>
          <p14:tracePt t="20643" x="2894013" y="2265363"/>
          <p14:tracePt t="20650" x="2909888" y="2281238"/>
          <p14:tracePt t="20659" x="2925763" y="2281238"/>
          <p14:tracePt t="20666" x="2933700" y="2297113"/>
          <p14:tracePt t="20675" x="2949575" y="2305050"/>
          <p14:tracePt t="20682" x="2965450" y="2320925"/>
          <p14:tracePt t="20690" x="2981325" y="2320925"/>
          <p14:tracePt t="20698" x="2997200" y="2328863"/>
          <p14:tracePt t="20707" x="3021013" y="2328863"/>
          <p14:tracePt t="20714" x="3028950" y="2328863"/>
          <p14:tracePt t="20722" x="3036888" y="2328863"/>
          <p14:tracePt t="20730" x="3044825" y="2328863"/>
          <p14:tracePt t="20738" x="3060700" y="2328863"/>
          <p14:tracePt t="20755" x="3068638" y="2328863"/>
          <p14:tracePt t="20763" x="3084513" y="2320925"/>
          <p14:tracePt t="20770" x="3100388" y="2312988"/>
          <p14:tracePt t="20784" x="3149600" y="2297113"/>
          <p14:tracePt t="20787" x="3189288" y="2289175"/>
          <p14:tracePt t="20796" x="3205163" y="2281238"/>
          <p14:tracePt t="20804" x="3228975" y="2273300"/>
          <p14:tracePt t="20810" x="3244850" y="2257425"/>
          <p14:tracePt t="20819" x="3260725" y="2257425"/>
          <p14:tracePt t="20827" x="3268663" y="2249488"/>
          <p14:tracePt t="20834" x="3276600" y="2241550"/>
          <p14:tracePt t="20842" x="3284538" y="2241550"/>
          <p14:tracePt t="20850" x="3292475" y="2233613"/>
          <p14:tracePt t="20859" x="3300413" y="2224088"/>
          <p14:tracePt t="20866" x="3308350" y="2208213"/>
          <p14:tracePt t="20883" x="3355975" y="2168525"/>
          <p14:tracePt t="20891" x="3371850" y="2144713"/>
          <p14:tracePt t="20898" x="3395663" y="2136775"/>
          <p14:tracePt t="20907" x="3435350" y="2073275"/>
          <p14:tracePt t="20915" x="3451225" y="2057400"/>
          <p14:tracePt t="20923" x="3467100" y="2049463"/>
          <p14:tracePt t="20930" x="3476625" y="2033588"/>
          <p14:tracePt t="20939" x="3492500" y="2025650"/>
          <p14:tracePt t="20946" x="3524250" y="2001838"/>
          <p14:tracePt t="20955" x="3540125" y="1993900"/>
          <p14:tracePt t="20964" x="3548063" y="1985963"/>
          <p14:tracePt t="20971" x="3563938" y="1978025"/>
          <p14:tracePt t="20979" x="3563938" y="1962150"/>
          <p14:tracePt t="20986" x="3579813" y="1962150"/>
          <p14:tracePt t="20995" x="3579813" y="1946275"/>
          <p14:tracePt t="21003" x="3595688" y="1938338"/>
          <p14:tracePt t="21011" x="3611563" y="1922463"/>
          <p14:tracePt t="21019" x="3627438" y="1906588"/>
          <p14:tracePt t="21027" x="3643313" y="1881188"/>
          <p14:tracePt t="21034" x="3659188" y="1865313"/>
          <p14:tracePt t="21046" x="3675063" y="1849438"/>
          <p14:tracePt t="21050" x="3690938" y="1841500"/>
          <p14:tracePt t="21059" x="3698875" y="1825625"/>
          <p14:tracePt t="21066" x="3706813" y="1825625"/>
          <p14:tracePt t="21074" x="3706813" y="1809750"/>
          <p14:tracePt t="21082" x="3722688" y="1809750"/>
          <p14:tracePt t="21091" x="3722688" y="1801813"/>
          <p14:tracePt t="21107" x="3722688" y="1793875"/>
          <p14:tracePt t="21162" x="3714750" y="1793875"/>
          <p14:tracePt t="21170" x="3714750" y="1785938"/>
          <p14:tracePt t="21178" x="3706813" y="1785938"/>
          <p14:tracePt t="21187" x="3690938" y="1785938"/>
          <p14:tracePt t="21198" x="3627438" y="1778000"/>
          <p14:tracePt t="21203" x="3571875" y="1778000"/>
          <p14:tracePt t="21211" x="3508375" y="1770063"/>
          <p14:tracePt t="21218" x="3435350" y="1762125"/>
          <p14:tracePt t="21226" x="3252788" y="1762125"/>
          <p14:tracePt t="21235" x="3189288" y="1754188"/>
          <p14:tracePt t="21242" x="3084513" y="1746250"/>
          <p14:tracePt t="21250" x="3028950" y="1738313"/>
          <p14:tracePt t="21259" x="2917825" y="1738313"/>
          <p14:tracePt t="21266" x="2806700" y="1738313"/>
          <p14:tracePt t="21275" x="2662238" y="1738313"/>
          <p14:tracePt t="21282" x="2598738" y="1738313"/>
          <p14:tracePt t="21290" x="2495550" y="1730375"/>
          <p14:tracePt t="21298" x="2439988" y="1730375"/>
          <p14:tracePt t="21307" x="2374900" y="1730375"/>
          <p14:tracePt t="21314" x="2335213" y="1722438"/>
          <p14:tracePt t="21323" x="2311400" y="1722438"/>
          <p14:tracePt t="21331" x="2287588" y="1722438"/>
          <p14:tracePt t="21338" x="2279650" y="1722438"/>
          <p14:tracePt t="21355" x="2271713" y="1722438"/>
          <p14:tracePt t="21364" x="2263775" y="1722438"/>
          <p14:tracePt t="21379" x="2255838" y="1722438"/>
          <p14:tracePt t="21387" x="2239963" y="1722438"/>
          <p14:tracePt t="21396" x="2192338" y="1730375"/>
          <p14:tracePt t="21403" x="2152650" y="1746250"/>
          <p14:tracePt t="21410" x="2112963" y="1762125"/>
          <p14:tracePt t="21418" x="2057400" y="1778000"/>
          <p14:tracePt t="21426" x="2008188" y="1841500"/>
          <p14:tracePt t="21434" x="2000250" y="1849438"/>
          <p14:tracePt t="21442" x="1984375" y="1873250"/>
          <p14:tracePt t="21451" x="1976438" y="1873250"/>
          <p14:tracePt t="21458" x="1968500" y="1890713"/>
          <p14:tracePt t="21466" x="1960563" y="1906588"/>
          <p14:tracePt t="21475" x="1960563" y="1914525"/>
          <p14:tracePt t="21482" x="1952625" y="1922463"/>
          <p14:tracePt t="21491" x="1952625" y="1938338"/>
          <p14:tracePt t="21503" x="1952625" y="1946275"/>
          <p14:tracePt t="21507" x="1952625" y="1954213"/>
          <p14:tracePt t="21514" x="1952625" y="1962150"/>
          <p14:tracePt t="21546" x="1952625" y="1970088"/>
          <p14:tracePt t="21554" x="1960563" y="1978025"/>
          <p14:tracePt t="21571" x="1968500" y="1978025"/>
          <p14:tracePt t="21579" x="1976438" y="1985963"/>
          <p14:tracePt t="21586" x="1992313" y="1985963"/>
          <p14:tracePt t="21595" x="2017713" y="1993900"/>
          <p14:tracePt t="21602" x="2017713" y="2001838"/>
          <p14:tracePt t="21611" x="2033588" y="2009775"/>
          <p14:tracePt t="21618" x="2049463" y="2009775"/>
          <p14:tracePt t="21627" x="2057400" y="2017713"/>
          <p14:tracePt t="21635" x="2073275" y="2017713"/>
          <p14:tracePt t="21643" x="2081213" y="2033588"/>
          <p14:tracePt t="21654" x="2112963" y="2041525"/>
          <p14:tracePt t="21658" x="2128838" y="2041525"/>
          <p14:tracePt t="21666" x="2152650" y="2049463"/>
          <p14:tracePt t="21674" x="2168525" y="2065338"/>
          <p14:tracePt t="21682" x="2216150" y="2073275"/>
          <p14:tracePt t="21691" x="2239963" y="2081213"/>
          <p14:tracePt t="21698" x="2271713" y="2089150"/>
          <p14:tracePt t="21707" x="2287588" y="2105025"/>
          <p14:tracePt t="21715" x="2343150" y="2112963"/>
          <p14:tracePt t="21722" x="2374900" y="2128838"/>
          <p14:tracePt t="21731" x="2424113" y="2136775"/>
          <p14:tracePt t="21738" x="2447925" y="2136775"/>
          <p14:tracePt t="21747" x="2479675" y="2136775"/>
          <p14:tracePt t="21755" x="2519363" y="2144713"/>
          <p14:tracePt t="21763" x="2606675" y="2152650"/>
          <p14:tracePt t="21771" x="2670175" y="2152650"/>
          <p14:tracePt t="21779" x="2717800" y="2160588"/>
          <p14:tracePt t="21786" x="2798763" y="2160588"/>
          <p14:tracePt t="21795" x="2862263" y="2160588"/>
          <p14:tracePt t="21803" x="2941638" y="2168525"/>
          <p14:tracePt t="21812" x="3052763" y="2168525"/>
          <p14:tracePt t="21818" x="3117850" y="2168525"/>
          <p14:tracePt t="21827" x="3228975" y="2168525"/>
          <p14:tracePt t="21834" x="3276600" y="2168525"/>
          <p14:tracePt t="21842" x="3371850" y="2168525"/>
          <p14:tracePt t="21851" x="3451225" y="2160588"/>
          <p14:tracePt t="21858" x="3540125" y="2144713"/>
          <p14:tracePt t="21866" x="3603625" y="2128838"/>
          <p14:tracePt t="21881" x="3706813" y="2097088"/>
          <p14:tracePt t="21883" x="3762375" y="2081213"/>
          <p14:tracePt t="21890" x="3833813" y="2065338"/>
          <p14:tracePt t="21899" x="3875088" y="2057400"/>
          <p14:tracePt t="21907" x="3890963" y="2049463"/>
          <p14:tracePt t="21914" x="3906838" y="2041525"/>
          <p14:tracePt t="21923" x="3914775" y="2041525"/>
          <p14:tracePt t="21930" x="3930650" y="2033588"/>
          <p14:tracePt t="21938" x="3930650" y="2017713"/>
          <p14:tracePt t="21947" x="3938588" y="2017713"/>
          <p14:tracePt t="21954" x="3946525" y="2009775"/>
          <p14:tracePt t="21962" x="3946525" y="1985963"/>
          <p14:tracePt t="21971" x="3962400" y="1970088"/>
          <p14:tracePt t="21979" x="3970338" y="1962150"/>
          <p14:tracePt t="21987" x="3978275" y="1962150"/>
          <p14:tracePt t="21995" x="4002088" y="1946275"/>
          <p14:tracePt t="22002" x="4002088" y="1938338"/>
          <p14:tracePt t="22010" x="4017963" y="1930400"/>
          <p14:tracePt t="22027" x="4017963" y="1922463"/>
          <p14:tracePt t="22075" x="4025900" y="1922463"/>
          <p14:tracePt t="22090" x="4033838" y="1922463"/>
          <p14:tracePt t="22098" x="4041775" y="1922463"/>
          <p14:tracePt t="22107" x="4049713" y="1922463"/>
          <p14:tracePt t="22130" x="4057650" y="1922463"/>
          <p14:tracePt t="22138" x="4065588" y="1922463"/>
          <p14:tracePt t="22211" x="4073525" y="1922463"/>
          <p14:tracePt t="22227" x="4073525" y="1906588"/>
          <p14:tracePt t="22235" x="4081463" y="1898650"/>
          <p14:tracePt t="22243" x="4089400" y="1890713"/>
          <p14:tracePt t="22250" x="4089400" y="1873250"/>
          <p14:tracePt t="22259" x="4089400" y="1865313"/>
          <p14:tracePt t="22267" x="4089400" y="1849438"/>
          <p14:tracePt t="22274" x="4089400" y="1841500"/>
          <p14:tracePt t="22282" x="4089400" y="1825625"/>
          <p14:tracePt t="22291" x="4089400" y="1817688"/>
          <p14:tracePt t="22298" x="4073525" y="1801813"/>
          <p14:tracePt t="22307" x="4073525" y="1778000"/>
          <p14:tracePt t="22314" x="4057650" y="1754188"/>
          <p14:tracePt t="22323" x="4049713" y="1738313"/>
          <p14:tracePt t="22330" x="4025900" y="1714500"/>
          <p14:tracePt t="22338" x="4017963" y="1698625"/>
          <p14:tracePt t="22347" x="3994150" y="1682750"/>
          <p14:tracePt t="22355" x="3954463" y="1651000"/>
          <p14:tracePt t="22362" x="3906838" y="1627188"/>
          <p14:tracePt t="22371" x="3817938" y="1603375"/>
          <p14:tracePt t="22379" x="3746500" y="1538288"/>
          <p14:tracePt t="22386" x="3675063" y="1522413"/>
          <p14:tracePt t="22395" x="3556000" y="1506538"/>
          <p14:tracePt t="22403" x="3484563" y="1490663"/>
          <p14:tracePt t="22412" x="3443288" y="1482725"/>
          <p14:tracePt t="22418" x="3411538" y="1466850"/>
          <p14:tracePt t="22426" x="3395663" y="1466850"/>
          <p14:tracePt t="22434" x="3355975" y="1466850"/>
          <p14:tracePt t="22444" x="3332163" y="1466850"/>
          <p14:tracePt t="22450" x="3316288" y="1466850"/>
          <p14:tracePt t="22458" x="3276600" y="1466850"/>
          <p14:tracePt t="22466" x="3268663" y="1466850"/>
          <p14:tracePt t="22474" x="3252788" y="1466850"/>
          <p14:tracePt t="22482" x="3236913" y="1466850"/>
          <p14:tracePt t="22491" x="3213100" y="1474788"/>
          <p14:tracePt t="22498" x="3197225" y="1482725"/>
          <p14:tracePt t="22507" x="3181350" y="1490663"/>
          <p14:tracePt t="22514" x="3133725" y="1498600"/>
          <p14:tracePt t="22522" x="3100388" y="1514475"/>
          <p14:tracePt t="22530" x="3092450" y="1522413"/>
          <p14:tracePt t="22539" x="3068638" y="1538288"/>
          <p14:tracePt t="22547" x="3052763" y="1547813"/>
          <p14:tracePt t="22555" x="3036888" y="1563688"/>
          <p14:tracePt t="22563" x="3028950" y="1579563"/>
          <p14:tracePt t="22570" x="3005138" y="1603375"/>
          <p14:tracePt t="22578" x="2997200" y="1619250"/>
          <p14:tracePt t="22587" x="2997200" y="1643063"/>
          <p14:tracePt t="22595" x="2981325" y="1690688"/>
          <p14:tracePt t="22602" x="2973388" y="1706563"/>
          <p14:tracePt t="22612" x="2973388" y="1746250"/>
          <p14:tracePt t="22619" x="2973388" y="1801813"/>
          <p14:tracePt t="22627" x="2965450" y="1817688"/>
          <p14:tracePt t="22635" x="2965450" y="1833563"/>
          <p14:tracePt t="22642" x="2965450" y="1857375"/>
          <p14:tracePt t="22651" x="2965450" y="1865313"/>
          <p14:tracePt t="22658" x="2965450" y="1873250"/>
          <p14:tracePt t="22666" x="2965450" y="1881188"/>
          <p14:tracePt t="22675" x="2965450" y="1890713"/>
          <p14:tracePt t="22682" x="2989263" y="1890713"/>
          <p14:tracePt t="22691" x="2997200" y="1890713"/>
          <p14:tracePt t="22698" x="2997200" y="1898650"/>
          <p14:tracePt t="22707" x="3005138" y="1906588"/>
          <p14:tracePt t="22711" x="3021013" y="1906588"/>
          <p14:tracePt t="22722" x="3036888" y="1914525"/>
          <p14:tracePt t="22730" x="3060700" y="1930400"/>
          <p14:tracePt t="22738" x="3092450" y="1930400"/>
          <p14:tracePt t="22747" x="3205163" y="1954213"/>
          <p14:tracePt t="22755" x="3228975" y="1954213"/>
          <p14:tracePt t="22763" x="3348038" y="1970088"/>
          <p14:tracePt t="22770" x="3419475" y="1970088"/>
          <p14:tracePt t="22779" x="3563938" y="1978025"/>
          <p14:tracePt t="22786" x="3627438" y="1978025"/>
          <p14:tracePt t="22794" x="3706813" y="1978025"/>
          <p14:tracePt t="22802" x="3786188" y="1978025"/>
          <p14:tracePt t="22811" x="3825875" y="1978025"/>
          <p14:tracePt t="22818" x="3843338" y="1970088"/>
          <p14:tracePt t="22826" x="3890963" y="1954213"/>
          <p14:tracePt t="22835" x="3906838" y="1954213"/>
          <p14:tracePt t="22842" x="3954463" y="1938338"/>
          <p14:tracePt t="22851" x="3962400" y="1922463"/>
          <p14:tracePt t="22863" x="3978275" y="1914525"/>
          <p14:tracePt t="22867" x="3986213" y="1906588"/>
          <p14:tracePt t="22875" x="3994150" y="1890713"/>
          <p14:tracePt t="22882" x="4002088" y="1890713"/>
          <p14:tracePt t="22890" x="4002088" y="1881188"/>
          <p14:tracePt t="22898" x="4010025" y="1873250"/>
          <p14:tracePt t="22906" x="4010025" y="1865313"/>
          <p14:tracePt t="22914" x="4010025" y="1857375"/>
          <p14:tracePt t="22938" x="4010025" y="1849438"/>
          <p14:tracePt t="22947" x="4010025" y="1841500"/>
          <p14:tracePt t="22954" x="3994150" y="1817688"/>
          <p14:tracePt t="22962" x="3978275" y="1809750"/>
          <p14:tracePt t="22971" x="3930650" y="1801813"/>
          <p14:tracePt t="22978" x="3890963" y="1746250"/>
          <p14:tracePt t="22987" x="3843338" y="1722438"/>
          <p14:tracePt t="22995" x="3683000" y="1658938"/>
          <p14:tracePt t="23003" x="3563938" y="1635125"/>
          <p14:tracePt t="23014" x="3371850" y="1603375"/>
          <p14:tracePt t="23018" x="3252788" y="1579563"/>
          <p14:tracePt t="23026" x="3181350" y="1571625"/>
          <p14:tracePt t="23034" x="3141663" y="1563688"/>
          <p14:tracePt t="23042" x="3117850" y="1563688"/>
          <p14:tracePt t="23051" x="3109913" y="1563688"/>
          <p14:tracePt t="23059" x="3092450" y="1563688"/>
          <p14:tracePt t="23106" x="3076575" y="1563688"/>
          <p14:tracePt t="23123" x="3068638" y="1571625"/>
          <p14:tracePt t="23130" x="3044825" y="1571625"/>
          <p14:tracePt t="23138" x="3036888" y="1587500"/>
          <p14:tracePt t="23146" x="3013075" y="1611313"/>
          <p14:tracePt t="23154" x="2973388" y="1627188"/>
          <p14:tracePt t="23166" x="2917825" y="1651000"/>
          <p14:tracePt t="23170" x="2878138" y="1682750"/>
          <p14:tracePt t="23178" x="2767013" y="1690688"/>
          <p14:tracePt t="23186" x="2686050" y="1706563"/>
          <p14:tracePt t="23195" x="2646363" y="1738313"/>
          <p14:tracePt t="23202" x="2535238" y="1754188"/>
          <p14:tracePt t="23211" x="2416175" y="1770063"/>
          <p14:tracePt t="23218" x="2384425" y="1785938"/>
          <p14:tracePt t="23227" x="2335213" y="1793875"/>
          <p14:tracePt t="23235" x="2311400" y="1801813"/>
          <p14:tracePt t="23243" x="2303463" y="1809750"/>
          <p14:tracePt t="23250" x="2287588" y="1817688"/>
          <p14:tracePt t="23258" x="2263775" y="1833563"/>
          <p14:tracePt t="23266" x="2255838" y="1833563"/>
          <p14:tracePt t="23275" x="2239963" y="1849438"/>
          <p14:tracePt t="23282" x="2232025" y="1857375"/>
          <p14:tracePt t="23291" x="2200275" y="1890713"/>
          <p14:tracePt t="23298" x="2192338" y="1890713"/>
          <p14:tracePt t="23307" x="2184400" y="1898650"/>
          <p14:tracePt t="23318" x="2176463" y="1898650"/>
          <p14:tracePt t="23322" x="2160588" y="1906588"/>
          <p14:tracePt t="23338" x="2152650" y="1914525"/>
          <p14:tracePt t="23346" x="2144713" y="1914525"/>
          <p14:tracePt t="23355" x="2136775" y="1914525"/>
          <p14:tracePt t="23362" x="2128838" y="1922463"/>
          <p14:tracePt t="23370" x="2128838" y="1930400"/>
          <p14:tracePt t="23378" x="2120900" y="1930400"/>
          <p14:tracePt t="23387" x="2112963" y="1938338"/>
          <p14:tracePt t="23402" x="2105025" y="1946275"/>
          <p14:tracePt t="23411" x="2097088" y="1946275"/>
          <p14:tracePt t="23435" x="2097088" y="1954213"/>
          <p14:tracePt t="23458" x="2089150" y="1962150"/>
          <p14:tracePt t="23475" x="2089150" y="1970088"/>
          <p14:tracePt t="23482" x="2081213" y="1978025"/>
          <p14:tracePt t="23491" x="2081213" y="1985963"/>
          <p14:tracePt t="23498" x="2081213" y="2001838"/>
          <p14:tracePt t="23506" x="2081213" y="2009775"/>
          <p14:tracePt t="23514" x="2073275" y="2009775"/>
          <p14:tracePt t="23522" x="2065338" y="2025650"/>
          <p14:tracePt t="23546" x="2057400" y="2025650"/>
          <p14:tracePt t="23587" x="2049463" y="2025650"/>
          <p14:tracePt t="23594" x="2041525" y="2017713"/>
          <p14:tracePt t="23602" x="2025650" y="2001838"/>
          <p14:tracePt t="23610" x="2008188" y="1993900"/>
          <p14:tracePt t="23619" x="1992313" y="1954213"/>
          <p14:tracePt t="23628" x="1984375" y="1946275"/>
          <p14:tracePt t="23635" x="1976438" y="1930400"/>
          <p14:tracePt t="23643" x="1968500" y="1922463"/>
          <p14:tracePt t="23658" x="1960563" y="1914525"/>
          <p14:tracePt t="23666" x="1960563" y="1906588"/>
          <p14:tracePt t="24018" x="1960563" y="1898650"/>
          <p14:tracePt t="24299" x="1952625" y="1898650"/>
          <p14:tracePt t="24307" x="1920875" y="1898650"/>
          <p14:tracePt t="24316" x="1905000" y="1898650"/>
          <p14:tracePt t="24325" x="1897063" y="1898650"/>
          <p14:tracePt t="24339" x="1881188" y="1898650"/>
          <p14:tracePt t="24548" x="1881188" y="1890713"/>
          <p14:tracePt t="24579" x="1881188" y="1881188"/>
          <p14:tracePt t="24595" x="1881188" y="1873250"/>
          <p14:tracePt t="25107" x="1881188" y="1881188"/>
          <p14:tracePt t="25405" x="1873250" y="1881188"/>
          <p14:tracePt t="25418" x="1865313" y="1890713"/>
          <p14:tracePt t="25426" x="1857375" y="1914525"/>
          <p14:tracePt t="25434" x="1857375" y="1938338"/>
          <p14:tracePt t="25438" x="1857375" y="1978025"/>
          <p14:tracePt t="25450" x="1857375" y="2001838"/>
          <p14:tracePt t="25459" x="1857375" y="2033588"/>
          <p14:tracePt t="25466" x="1857375" y="2049463"/>
          <p14:tracePt t="25475" x="1849438" y="2057400"/>
          <p14:tracePt t="25482" x="1849438" y="2073275"/>
          <p14:tracePt t="25491" x="1849438" y="2081213"/>
          <p14:tracePt t="25498" x="1849438" y="2089150"/>
          <p14:tracePt t="25799" x="1849438" y="2097088"/>
          <p14:tracePt t="25804" x="1841500" y="2097088"/>
          <p14:tracePt t="25811" x="1841500" y="2112963"/>
          <p14:tracePt t="25819" x="1841500" y="2120900"/>
          <p14:tracePt t="25826" x="1841500" y="2128838"/>
          <p14:tracePt t="25834" x="1841500" y="2136775"/>
          <p14:tracePt t="25842" x="1841500" y="2152650"/>
          <p14:tracePt t="25850" x="1841500" y="2160588"/>
          <p14:tracePt t="25858" x="1841500" y="2168525"/>
          <p14:tracePt t="25866" x="1841500" y="2176463"/>
          <p14:tracePt t="25895" x="1841500" y="2184400"/>
          <p14:tracePt t="25898" x="1841500" y="2192338"/>
          <p14:tracePt t="25915" x="1841500" y="2200275"/>
          <p14:tracePt t="25931" x="1841500" y="2208213"/>
          <p14:tracePt t="25946" x="1841500" y="2216150"/>
          <p14:tracePt t="25955" x="1841500" y="2224088"/>
          <p14:tracePt t="25979" x="1841500" y="2233613"/>
          <p14:tracePt t="26003" x="1841500" y="2241550"/>
          <p14:tracePt t="26026" x="1849438" y="2241550"/>
          <p14:tracePt t="26034" x="1849438" y="2249488"/>
          <p14:tracePt t="26047" x="1849438" y="2257425"/>
          <p14:tracePt t="26066" x="1849438" y="2265363"/>
          <p14:tracePt t="26075" x="1857375" y="2265363"/>
          <p14:tracePt t="26082" x="1865313" y="2273300"/>
          <p14:tracePt t="26090" x="1873250" y="2281238"/>
          <p14:tracePt t="26098" x="1881188" y="2297113"/>
          <p14:tracePt t="26107" x="1889125" y="2297113"/>
          <p14:tracePt t="26114" x="1897063" y="2297113"/>
          <p14:tracePt t="26123" x="1905000" y="2305050"/>
          <p14:tracePt t="26131" x="1912938" y="2320925"/>
          <p14:tracePt t="26140" x="1928813" y="2328863"/>
          <p14:tracePt t="26147" x="1936750" y="2344738"/>
          <p14:tracePt t="26156" x="1944688" y="2352675"/>
          <p14:tracePt t="26163" x="1960563" y="2360613"/>
          <p14:tracePt t="26170" x="1968500" y="2368550"/>
          <p14:tracePt t="26179" x="1984375" y="2368550"/>
          <p14:tracePt t="26187" x="1992313" y="2376488"/>
          <p14:tracePt t="26198" x="2000250" y="2376488"/>
          <p14:tracePt t="26202" x="2008188" y="2376488"/>
          <p14:tracePt t="26211" x="2017713" y="2376488"/>
          <p14:tracePt t="26218" x="2025650" y="2376488"/>
          <p14:tracePt t="26234" x="2041525" y="2376488"/>
          <p14:tracePt t="26251" x="2049463" y="2368550"/>
          <p14:tracePt t="26258" x="2057400" y="2352675"/>
          <p14:tracePt t="26266" x="2073275" y="2328863"/>
          <p14:tracePt t="26274" x="2081213" y="2305050"/>
          <p14:tracePt t="26282" x="2089150" y="2289175"/>
          <p14:tracePt t="26291" x="2105025" y="2241550"/>
          <p14:tracePt t="26298" x="2112963" y="2233613"/>
          <p14:tracePt t="26306" x="2112963" y="2216150"/>
          <p14:tracePt t="26315" x="2112963" y="2208213"/>
          <p14:tracePt t="26323" x="2120900" y="2200275"/>
          <p14:tracePt t="26330" x="2128838" y="2176463"/>
          <p14:tracePt t="26350" x="2128838" y="2168525"/>
          <p14:tracePt t="26355" x="2128838" y="2152650"/>
          <p14:tracePt t="26362" x="2128838" y="2144713"/>
          <p14:tracePt t="26370" x="2128838" y="2136775"/>
          <p14:tracePt t="26378" x="2136775" y="2128838"/>
          <p14:tracePt t="26386" x="2136775" y="2112963"/>
          <p14:tracePt t="26395" x="2136775" y="2097088"/>
          <p14:tracePt t="26403" x="2136775" y="2089150"/>
          <p14:tracePt t="26411" x="2136775" y="2065338"/>
          <p14:tracePt t="26418" x="2136775" y="2057400"/>
          <p14:tracePt t="26427" x="2136775" y="2033588"/>
          <p14:tracePt t="26435" x="2136775" y="2025650"/>
          <p14:tracePt t="26442" x="2128838" y="2009775"/>
          <p14:tracePt t="26450" x="2128838" y="2001838"/>
          <p14:tracePt t="26458" x="2128838" y="1978025"/>
          <p14:tracePt t="26467" x="2120900" y="1962150"/>
          <p14:tracePt t="26474" x="2112963" y="1954213"/>
          <p14:tracePt t="26482" x="2112963" y="1938338"/>
          <p14:tracePt t="26503" x="2105025" y="1930400"/>
          <p14:tracePt t="26507" x="2097088" y="1930400"/>
          <p14:tracePt t="26514" x="2097088" y="1914525"/>
          <p14:tracePt t="26531" x="2089150" y="1914525"/>
          <p14:tracePt t="26603" x="2081213" y="1914525"/>
          <p14:tracePt t="26611" x="2073275" y="1906588"/>
          <p14:tracePt t="26619" x="2057400" y="1906588"/>
          <p14:tracePt t="26626" x="2049463" y="1906588"/>
          <p14:tracePt t="26642" x="2041525" y="1906588"/>
          <p14:tracePt t="26656" x="2033588" y="1898650"/>
          <p14:tracePt t="26666" x="2025650" y="1890713"/>
          <p14:tracePt t="26690" x="2017713" y="1890713"/>
          <p14:tracePt t="26698" x="2008188" y="1881188"/>
          <p14:tracePt t="26706" x="2000250" y="1881188"/>
          <p14:tracePt t="26715" x="1984375" y="1873250"/>
          <p14:tracePt t="26723" x="1976438" y="1873250"/>
          <p14:tracePt t="26731" x="1968500" y="1865313"/>
          <p14:tracePt t="26739" x="1960563" y="1865313"/>
          <p14:tracePt t="26746" x="1952625" y="1865313"/>
          <p14:tracePt t="26763" x="1944688" y="1865313"/>
          <p14:tracePt t="26787" x="1936750" y="1865313"/>
          <p14:tracePt t="26795" x="1928813" y="1865313"/>
          <p14:tracePt t="26803" x="1920875" y="1873250"/>
          <p14:tracePt t="26810" x="1912938" y="1881188"/>
          <p14:tracePt t="26818" x="1905000" y="1890713"/>
          <p14:tracePt t="26826" x="1889125" y="1898650"/>
          <p14:tracePt t="26835" x="1881188" y="1914525"/>
          <p14:tracePt t="26842" x="1873250" y="1930400"/>
          <p14:tracePt t="26850" x="1865313" y="1938338"/>
          <p14:tracePt t="26858" x="1865313" y="2001838"/>
          <p14:tracePt t="26866" x="1857375" y="2041525"/>
          <p14:tracePt t="26874" x="1857375" y="2160588"/>
          <p14:tracePt t="26882" x="1849438" y="2192338"/>
          <p14:tracePt t="26891" x="1849438" y="2297113"/>
          <p14:tracePt t="26898" x="1849438" y="2384425"/>
          <p14:tracePt t="26906" x="1849438" y="2479675"/>
          <p14:tracePt t="26915" x="1849438" y="2584450"/>
          <p14:tracePt t="26923" x="1849438" y="2640013"/>
          <p14:tracePt t="26931" x="1857375" y="2655888"/>
          <p14:tracePt t="26939" x="1873250" y="2671763"/>
          <p14:tracePt t="26963" x="1881188" y="2671763"/>
          <p14:tracePt t="26978" x="1889125" y="2671763"/>
          <p14:tracePt t="26987" x="1897063" y="2655888"/>
          <p14:tracePt t="27003" x="1905000" y="2640013"/>
          <p14:tracePt t="27011" x="1912938" y="2632075"/>
          <p14:tracePt t="27019" x="1912938" y="2624138"/>
          <p14:tracePt t="27026" x="1912938" y="2616200"/>
          <p14:tracePt t="27206" x="1912938" y="2608263"/>
          <p14:tracePt t="27242" x="1912938" y="2600325"/>
          <p14:tracePt t="27254" x="1920875" y="2600325"/>
          <p14:tracePt t="27267" x="1920875" y="2592388"/>
          <p14:tracePt t="27299" x="1920875" y="2584450"/>
          <p14:tracePt t="27323" x="1920875" y="2576513"/>
          <p14:tracePt t="27338" x="1920875" y="2566988"/>
          <p14:tracePt t="27365" x="1920875" y="2559050"/>
          <p14:tracePt t="27373" x="1920875" y="2543175"/>
          <p14:tracePt t="27394" x="1920875" y="2535238"/>
          <p14:tracePt t="27426" x="1920875" y="2527300"/>
          <p14:tracePt t="27466" x="1920875" y="2519363"/>
          <p14:tracePt t="27474" x="1928813" y="2519363"/>
          <p14:tracePt t="27482" x="1928813" y="2511425"/>
          <p14:tracePt t="27498" x="1944688" y="2503488"/>
          <p14:tracePt t="27523" x="1952625" y="2503488"/>
          <p14:tracePt t="27690" x="1944688" y="2503488"/>
          <p14:tracePt t="27698" x="1936750" y="2503488"/>
          <p14:tracePt t="27707" x="1920875" y="2503488"/>
          <p14:tracePt t="27715" x="1905000" y="2503488"/>
          <p14:tracePt t="27722" x="1889125" y="2487613"/>
          <p14:tracePt t="27731" x="1865313" y="2471738"/>
          <p14:tracePt t="27739" x="1849438" y="2471738"/>
          <p14:tracePt t="27748" x="1825625" y="2463800"/>
          <p14:tracePt t="27754" x="1809750" y="2463800"/>
          <p14:tracePt t="27762" x="1801813" y="2455863"/>
          <p14:tracePt t="27779" x="1793875" y="2455863"/>
          <p14:tracePt t="27787" x="1801813" y="2455863"/>
          <p14:tracePt t="27795" x="1809750" y="2455863"/>
          <p14:tracePt t="27803" x="1825625" y="2455863"/>
          <p14:tracePt t="27811" x="1833563" y="2455863"/>
          <p14:tracePt t="27930" x="1841500" y="2463800"/>
          <p14:tracePt t="27938" x="1841500" y="2471738"/>
          <p14:tracePt t="27947" x="1841500" y="2479675"/>
          <p14:tracePt t="27955" x="1793875" y="2471738"/>
          <p14:tracePt t="27963" x="1762125" y="2455863"/>
          <p14:tracePt t="27970" x="1746250" y="2447925"/>
          <p14:tracePt t="27979" x="1738313" y="2447925"/>
          <p14:tracePt t="27995" x="1730375" y="2439988"/>
          <p14:tracePt t="28003" x="1714500" y="2439988"/>
          <p14:tracePt t="28010" x="1706563" y="2439988"/>
          <p14:tracePt t="28018" x="1698625" y="2439988"/>
          <p14:tracePt t="28026" x="1658938" y="2439988"/>
          <p14:tracePt t="28034" x="1538288" y="2432050"/>
          <p14:tracePt t="28044" x="1474788" y="2432050"/>
          <p14:tracePt t="28051" x="1371600" y="2432050"/>
          <p14:tracePt t="28058" x="1219200" y="2424113"/>
          <p14:tracePt t="28067" x="1108075" y="2424113"/>
          <p14:tracePt t="28074" x="949325" y="2424113"/>
          <p14:tracePt t="28083" x="828675" y="2424113"/>
          <p14:tracePt t="28091" x="765175" y="2424113"/>
          <p14:tracePt t="28099" x="725488" y="2424113"/>
          <p14:tracePt t="28107" x="669925" y="2424113"/>
          <p14:tracePt t="28115" x="661988" y="2424113"/>
          <p14:tracePt t="28123" x="646113" y="2424113"/>
          <p14:tracePt t="28139" x="638175" y="2432050"/>
          <p14:tracePt t="28154" x="622300" y="2432050"/>
          <p14:tracePt t="28166" x="614363" y="2432050"/>
          <p14:tracePt t="28178" x="590550" y="2432050"/>
          <p14:tracePt t="28186" x="582613" y="2432050"/>
          <p14:tracePt t="28194" x="566738" y="2439988"/>
          <p14:tracePt t="28204" x="541338" y="2439988"/>
          <p14:tracePt t="28210" x="485775" y="2439988"/>
          <p14:tracePt t="28218" x="438150" y="2439988"/>
          <p14:tracePt t="28226" x="358775" y="2447925"/>
          <p14:tracePt t="28234" x="327025" y="2447925"/>
          <p14:tracePt t="28242" x="247650" y="2447925"/>
          <p14:tracePt t="28250" x="200025" y="2447925"/>
          <p14:tracePt t="28259" x="174625" y="2447925"/>
          <p14:tracePt t="28267" x="166688" y="2447925"/>
          <p14:tracePt t="28274" x="166688" y="2455863"/>
          <p14:tracePt t="28563" x="174625" y="2455863"/>
          <p14:tracePt t="28578" x="184150" y="2455863"/>
          <p14:tracePt t="28587" x="207963" y="2455863"/>
          <p14:tracePt t="28595" x="215900" y="2455863"/>
          <p14:tracePt t="28603" x="231775" y="2455863"/>
          <p14:tracePt t="28611" x="255588" y="2455863"/>
          <p14:tracePt t="28623" x="287338" y="2455863"/>
          <p14:tracePt t="28626" x="303213" y="2455863"/>
          <p14:tracePt t="28635" x="350838" y="2455863"/>
          <p14:tracePt t="28643" x="390525" y="2463800"/>
          <p14:tracePt t="28650" x="430213" y="2463800"/>
          <p14:tracePt t="28659" x="454025" y="2463800"/>
          <p14:tracePt t="28666" x="485775" y="2463800"/>
          <p14:tracePt t="28675" x="501650" y="2463800"/>
          <p14:tracePt t="28683" x="550863" y="2463800"/>
          <p14:tracePt t="28690" x="566738" y="2463800"/>
          <p14:tracePt t="28698" x="582613" y="2463800"/>
          <p14:tracePt t="28706" x="606425" y="2463800"/>
          <p14:tracePt t="28714" x="661988" y="2463800"/>
          <p14:tracePt t="28722" x="677863" y="2463800"/>
          <p14:tracePt t="28731" x="757238" y="2463800"/>
          <p14:tracePt t="28738" x="820738" y="2463800"/>
          <p14:tracePt t="28747" x="892175" y="2463800"/>
          <p14:tracePt t="28754" x="981075" y="2463800"/>
          <p14:tracePt t="28762" x="1012825" y="2463800"/>
          <p14:tracePt t="28774" x="1052513" y="2463800"/>
          <p14:tracePt t="28779" x="1108075" y="2463800"/>
          <p14:tracePt t="28787" x="1123950" y="2463800"/>
          <p14:tracePt t="28794" x="1139825" y="2463800"/>
          <p14:tracePt t="28803" x="1147763" y="2463800"/>
          <p14:tracePt t="28811" x="1179513" y="2463800"/>
          <p14:tracePt t="28824" x="1203325" y="2463800"/>
          <p14:tracePt t="28828" x="1227138" y="2463800"/>
          <p14:tracePt t="28837" x="1258888" y="2463800"/>
          <p14:tracePt t="28842" x="1274763" y="2463800"/>
          <p14:tracePt t="28851" x="1300163" y="2463800"/>
          <p14:tracePt t="28859" x="1316038" y="2463800"/>
          <p14:tracePt t="28866" x="1355725" y="2463800"/>
          <p14:tracePt t="28875" x="1363663" y="2463800"/>
          <p14:tracePt t="28890" x="1443038" y="2463800"/>
          <p14:tracePt t="28898" x="1522413" y="2463800"/>
          <p14:tracePt t="28906" x="1585913" y="2463800"/>
          <p14:tracePt t="28914" x="1690688" y="2463800"/>
          <p14:tracePt t="28927" x="1778000" y="2463800"/>
          <p14:tracePt t="28930" x="1873250" y="2463800"/>
          <p14:tracePt t="28939" x="1920875" y="2463800"/>
          <p14:tracePt t="28946" x="2033588" y="2463800"/>
          <p14:tracePt t="28955" x="2049463" y="2463800"/>
          <p14:tracePt t="28963" x="2089150" y="2463800"/>
          <p14:tracePt t="28970" x="2112963" y="2463800"/>
          <p14:tracePt t="28978" x="2176463" y="2463800"/>
          <p14:tracePt t="28987" x="2216150" y="2463800"/>
          <p14:tracePt t="28995" x="2335213" y="2463800"/>
          <p14:tracePt t="29003" x="2432050" y="2455863"/>
          <p14:tracePt t="29011" x="2590800" y="2455863"/>
          <p14:tracePt t="29018" x="2830513" y="2455863"/>
          <p14:tracePt t="29026" x="2941638" y="2455863"/>
          <p14:tracePt t="29035" x="3100388" y="2455863"/>
          <p14:tracePt t="29043" x="3340100" y="2455863"/>
          <p14:tracePt t="29051" x="3435350" y="2455863"/>
          <p14:tracePt t="29059" x="3667125" y="2463800"/>
          <p14:tracePt t="29066" x="3825875" y="2471738"/>
          <p14:tracePt t="29079" x="3914775" y="2471738"/>
          <p14:tracePt t="29085" x="4025900" y="2471738"/>
          <p14:tracePt t="29092" x="4168775" y="2471738"/>
          <p14:tracePt t="29099" x="4265613" y="2471738"/>
          <p14:tracePt t="29106" x="4392613" y="2471738"/>
          <p14:tracePt t="29114" x="4511675" y="2471738"/>
          <p14:tracePt t="29122" x="4624388" y="2471738"/>
          <p14:tracePt t="29131" x="4759325" y="2463800"/>
          <p14:tracePt t="29138" x="4910138" y="2463800"/>
          <p14:tracePt t="29147" x="5030788" y="2463800"/>
          <p14:tracePt t="29154" x="5157788" y="2463800"/>
          <p14:tracePt t="29162" x="5237163" y="2463800"/>
          <p14:tracePt t="29171" x="5300663" y="2463800"/>
          <p14:tracePt t="29179" x="5381625" y="2463800"/>
          <p14:tracePt t="29187" x="5389563" y="2455863"/>
          <p14:tracePt t="29195" x="5397500" y="2455863"/>
          <p14:tracePt t="29203" x="5405438" y="2455863"/>
          <p14:tracePt t="29210" x="5413375" y="2455863"/>
          <p14:tracePt t="29227" x="5421313" y="2455863"/>
          <p14:tracePt t="29235" x="5429250" y="2455863"/>
          <p14:tracePt t="29242" x="5437188" y="2455863"/>
          <p14:tracePt t="29250" x="5445125" y="2455863"/>
          <p14:tracePt t="29258" x="5468938" y="2455863"/>
          <p14:tracePt t="29266" x="5476875" y="2455863"/>
          <p14:tracePt t="29275" x="5492750" y="2455863"/>
          <p14:tracePt t="29282" x="5516563" y="2455863"/>
          <p14:tracePt t="29290" x="5524500" y="2455863"/>
          <p14:tracePt t="29299" x="5524500" y="2447925"/>
          <p14:tracePt t="29307" x="5532438" y="2447925"/>
          <p14:tracePt t="29436" x="5516563" y="2447925"/>
          <p14:tracePt t="29444" x="5508625" y="2447925"/>
          <p14:tracePt t="29452" x="5500688" y="2455863"/>
          <p14:tracePt t="29459" x="5468938" y="2455863"/>
          <p14:tracePt t="29466" x="5445125" y="2463800"/>
          <p14:tracePt t="29475" x="5373688" y="2471738"/>
          <p14:tracePt t="29482" x="5341938" y="2471738"/>
          <p14:tracePt t="29491" x="5292725" y="2471738"/>
          <p14:tracePt t="29498" x="5245100" y="2471738"/>
          <p14:tracePt t="29506" x="5205413" y="2479675"/>
          <p14:tracePt t="29515" x="5133975" y="2479675"/>
          <p14:tracePt t="29522" x="5110163" y="2487613"/>
          <p14:tracePt t="29530" x="5078413" y="2487613"/>
          <p14:tracePt t="29539" x="5030788" y="2487613"/>
          <p14:tracePt t="29547" x="4983163" y="2487613"/>
          <p14:tracePt t="29555" x="4967288" y="2487613"/>
          <p14:tracePt t="29562" x="4926013" y="2487613"/>
          <p14:tracePt t="29570" x="4846638" y="2487613"/>
          <p14:tracePt t="29578" x="4783138" y="2487613"/>
          <p14:tracePt t="29587" x="4735513" y="2487613"/>
          <p14:tracePt t="29595" x="4656138" y="2487613"/>
          <p14:tracePt t="29603" x="4624388" y="2487613"/>
          <p14:tracePt t="29610" x="4543425" y="2495550"/>
          <p14:tracePt t="29619" x="4456113" y="2495550"/>
          <p14:tracePt t="29627" x="4392613" y="2503488"/>
          <p14:tracePt t="29635" x="4321175" y="2503488"/>
          <p14:tracePt t="29645" x="4233863" y="2503488"/>
          <p14:tracePt t="29651" x="4168775" y="2503488"/>
          <p14:tracePt t="29659" x="4097338" y="2503488"/>
          <p14:tracePt t="29667" x="3922713" y="2503488"/>
          <p14:tracePt t="29674" x="3825875" y="2503488"/>
          <p14:tracePt t="29682" x="3698875" y="2503488"/>
          <p14:tracePt t="29691" x="3500438" y="2503488"/>
          <p14:tracePt t="29699" x="3340100" y="2495550"/>
          <p14:tracePt t="29707" x="3205163" y="2495550"/>
          <p14:tracePt t="29714" x="3052763" y="2495550"/>
          <p14:tracePt t="29722" x="2933700" y="2495550"/>
          <p14:tracePt t="29731" x="2830513" y="2495550"/>
          <p14:tracePt t="29738" x="2709863" y="2495550"/>
          <p14:tracePt t="29746" x="2646363" y="2495550"/>
          <p14:tracePt t="29756" x="2543175" y="2495550"/>
          <p14:tracePt t="29763" x="2463800" y="2495550"/>
          <p14:tracePt t="29770" x="2366963" y="2495550"/>
          <p14:tracePt t="29778" x="2255838" y="2495550"/>
          <p14:tracePt t="29786" x="2081213" y="2495550"/>
          <p14:tracePt t="29794" x="1984375" y="2495550"/>
          <p14:tracePt t="29803" x="1849438" y="2495550"/>
          <p14:tracePt t="29811" x="1698625" y="2495550"/>
          <p14:tracePt t="29819" x="1585913" y="2495550"/>
          <p14:tracePt t="29826" x="1458913" y="2495550"/>
          <p14:tracePt t="29835" x="1300163" y="2495550"/>
          <p14:tracePt t="29843" x="1235075" y="2495550"/>
          <p14:tracePt t="29850" x="1131888" y="2495550"/>
          <p14:tracePt t="29859" x="1012825" y="2487613"/>
          <p14:tracePt t="29867" x="925513" y="2487613"/>
          <p14:tracePt t="29887" x="765175" y="2487613"/>
          <p14:tracePt t="29890" x="725488" y="2487613"/>
          <p14:tracePt t="29898" x="685800" y="2479675"/>
          <p14:tracePt t="29906" x="661988" y="2479675"/>
          <p14:tracePt t="29914" x="654050" y="2479675"/>
          <p14:tracePt t="29971" x="630238" y="2479675"/>
          <p14:tracePt t="29978" x="614363" y="2479675"/>
          <p14:tracePt t="29986" x="606425" y="2479675"/>
          <p14:tracePt t="29995" x="582613" y="2479675"/>
          <p14:tracePt t="30003" x="566738" y="2479675"/>
          <p14:tracePt t="30010" x="550863" y="2479675"/>
          <p14:tracePt t="30019" x="525463" y="2479675"/>
          <p14:tracePt t="30027" x="517525" y="2479675"/>
          <p14:tracePt t="30035" x="509588" y="2479675"/>
          <p14:tracePt t="30238" x="517525" y="2479675"/>
          <p14:tracePt t="30242" x="525463" y="2479675"/>
          <p14:tracePt t="30259" x="525463" y="2471738"/>
          <p14:tracePt t="30275" x="533400" y="2471738"/>
          <p14:tracePt t="30282" x="533400" y="2463800"/>
          <p14:tracePt t="30298" x="541338" y="2463800"/>
          <p14:tracePt t="30306" x="550863" y="2455863"/>
          <p14:tracePt t="30314" x="558800" y="2455863"/>
          <p14:tracePt t="30338" x="566738" y="2455863"/>
          <p14:tracePt t="30571" x="574675" y="2455863"/>
          <p14:tracePt t="30579" x="582613" y="2455863"/>
          <p14:tracePt t="30592" x="630238" y="2455863"/>
          <p14:tracePt t="30594" x="693738" y="2455863"/>
          <p14:tracePt t="30605" x="765175" y="2455863"/>
          <p14:tracePt t="30618" x="917575" y="2455863"/>
          <p14:tracePt t="30620" x="1108075" y="2455863"/>
          <p14:tracePt t="30628" x="1292225" y="2455863"/>
          <p14:tracePt t="30635" x="1530350" y="2455863"/>
          <p14:tracePt t="30644" x="1682750" y="2455863"/>
          <p14:tracePt t="30651" x="1857375" y="2455863"/>
          <p14:tracePt t="30658" x="2097088" y="2455863"/>
          <p14:tracePt t="30666" x="2160588" y="2455863"/>
          <p14:tracePt t="30675" x="2271713" y="2455863"/>
          <p14:tracePt t="30683" x="2351088" y="2455863"/>
          <p14:tracePt t="30691" x="2416175" y="2455863"/>
          <p14:tracePt t="30698" x="2495550" y="2455863"/>
          <p14:tracePt t="30707" x="2574925" y="2455863"/>
          <p14:tracePt t="30714" x="2638425" y="2455863"/>
          <p14:tracePt t="30723" x="2751138" y="2455863"/>
          <p14:tracePt t="30730" x="2830513" y="2455863"/>
          <p14:tracePt t="30743" x="2894013" y="2447925"/>
          <p14:tracePt t="30746" x="2973388" y="2447925"/>
          <p14:tracePt t="30754" x="3052763" y="2447925"/>
          <p14:tracePt t="30763" x="3092450" y="2447925"/>
          <p14:tracePt t="30770" x="3133725" y="2447925"/>
          <p14:tracePt t="30778" x="3221038" y="2447925"/>
          <p14:tracePt t="30787" x="3252788" y="2447925"/>
          <p14:tracePt t="30794" x="3292475" y="2447925"/>
          <p14:tracePt t="30802" x="3379788" y="2447925"/>
          <p14:tracePt t="30811" x="3443288" y="2447925"/>
          <p14:tracePt t="30819" x="3516313" y="2447925"/>
          <p14:tracePt t="30828" x="3635375" y="2455863"/>
          <p14:tracePt t="30835" x="3698875" y="2455863"/>
          <p14:tracePt t="30843" x="3770313" y="2455863"/>
          <p14:tracePt t="30850" x="3859213" y="2455863"/>
          <p14:tracePt t="30858" x="3954463" y="2455863"/>
          <p14:tracePt t="30867" x="4081463" y="2455863"/>
          <p14:tracePt t="30880" x="4241800" y="2455863"/>
          <p14:tracePt t="30882" x="4352925" y="2455863"/>
          <p14:tracePt t="30894" x="4487863" y="2455863"/>
          <p14:tracePt t="30899" x="4640263" y="2455863"/>
          <p14:tracePt t="30906" x="4735513" y="2455863"/>
          <p14:tracePt t="30914" x="4838700" y="2455863"/>
          <p14:tracePt t="30923" x="4894263" y="2455863"/>
          <p14:tracePt t="30930" x="4926013" y="2455863"/>
          <p14:tracePt t="30939" x="4943475" y="2455863"/>
          <p14:tracePt t="30946" x="4951413" y="2455863"/>
          <p14:tracePt t="30954" x="4959350" y="2455863"/>
          <p14:tracePt t="30962" x="4967288" y="2455863"/>
          <p14:tracePt t="30971" x="4975225" y="2455863"/>
          <p14:tracePt t="30978" x="4975225" y="2447925"/>
          <p14:tracePt t="30987" x="4983163" y="2447925"/>
          <p14:tracePt t="31002" x="4999038" y="2439988"/>
          <p14:tracePt t="31011" x="5006975" y="2439988"/>
          <p14:tracePt t="31018" x="5014913" y="2439988"/>
          <p14:tracePt t="31027" x="5030788" y="2439988"/>
          <p14:tracePt t="31034" x="5054600" y="2432050"/>
          <p14:tracePt t="31046" x="5102225" y="2432050"/>
          <p14:tracePt t="31050" x="5133975" y="2432050"/>
          <p14:tracePt t="31058" x="5173663" y="2432050"/>
          <p14:tracePt t="31066" x="5197475" y="2424113"/>
          <p14:tracePt t="31075" x="5221288" y="2424113"/>
          <p14:tracePt t="31082" x="5237163" y="2416175"/>
          <p14:tracePt t="31090" x="5284788" y="2416175"/>
          <p14:tracePt t="31098" x="5326063" y="2400300"/>
          <p14:tracePt t="31107" x="5341938" y="2384425"/>
          <p14:tracePt t="31123" x="5357813" y="2384425"/>
          <p14:tracePt t="31138" x="5365750" y="2384425"/>
          <p14:tracePt t="31146" x="5365750" y="2376488"/>
          <p14:tracePt t="31155" x="5373688" y="2376488"/>
          <p14:tracePt t="31171" x="5389563" y="2368550"/>
          <p14:tracePt t="31178" x="5405438" y="2360613"/>
          <p14:tracePt t="31187" x="5429250" y="2352675"/>
          <p14:tracePt t="31198" x="5429250" y="2344738"/>
          <p14:tracePt t="31203" x="5445125" y="2336800"/>
          <p14:tracePt t="31218" x="5453063" y="2336800"/>
          <p14:tracePt t="31227" x="5453063" y="2328863"/>
          <p14:tracePt t="31234" x="5468938" y="2328863"/>
          <p14:tracePt t="31251" x="5476875" y="2328863"/>
          <p14:tracePt t="31264" x="5476875" y="2320925"/>
          <p14:tracePt t="31267" x="5484813" y="2320925"/>
          <p14:tracePt t="31275" x="5492750" y="2312988"/>
          <p14:tracePt t="31290" x="5500688" y="2305050"/>
          <p14:tracePt t="31307" x="5508625" y="2297113"/>
          <p14:tracePt t="31322" x="5516563" y="2297113"/>
          <p14:tracePt t="31330" x="5524500" y="2297113"/>
          <p14:tracePt t="31412" x="5516563" y="2297113"/>
          <p14:tracePt t="31421" x="5508625" y="2297113"/>
          <p14:tracePt t="31427" x="5500688" y="2312988"/>
          <p14:tracePt t="31435" x="5421313" y="2320925"/>
          <p14:tracePt t="31443" x="5260975" y="2384425"/>
          <p14:tracePt t="31451" x="5165725" y="2400300"/>
          <p14:tracePt t="31459" x="5062538" y="2408238"/>
          <p14:tracePt t="31466" x="4943475" y="2416175"/>
          <p14:tracePt t="31474" x="4799013" y="2416175"/>
          <p14:tracePt t="31483" x="4695825" y="2416175"/>
          <p14:tracePt t="31491" x="4519613" y="2416175"/>
          <p14:tracePt t="31498" x="4400550" y="2416175"/>
          <p14:tracePt t="31507" x="4210050" y="2416175"/>
          <p14:tracePt t="31514" x="3970338" y="2416175"/>
          <p14:tracePt t="31523" x="3770313" y="2416175"/>
          <p14:tracePt t="31531" x="3516313" y="2416175"/>
          <p14:tracePt t="31538" x="3189288" y="2416175"/>
          <p14:tracePt t="31546" x="2949575" y="2416175"/>
          <p14:tracePt t="31554" x="2646363" y="2416175"/>
          <p14:tracePt t="31562" x="2327275" y="2416175"/>
          <p14:tracePt t="31571" x="2120900" y="2424113"/>
          <p14:tracePt t="31578" x="1992313" y="2424113"/>
          <p14:tracePt t="31587" x="1841500" y="2424113"/>
          <p14:tracePt t="31595" x="1746250" y="2424113"/>
          <p14:tracePt t="31602" x="1666875" y="2424113"/>
          <p14:tracePt t="31611" x="1617663" y="2424113"/>
          <p14:tracePt t="31618" x="1585913" y="2424113"/>
          <p14:tracePt t="31627" x="1562100" y="2424113"/>
          <p14:tracePt t="31635" x="1538288" y="2424113"/>
          <p14:tracePt t="31643" x="1522413" y="2424113"/>
          <p14:tracePt t="31651" x="1506538" y="2424113"/>
          <p14:tracePt t="31660" x="1482725" y="2424113"/>
          <p14:tracePt t="31666" x="1474788" y="2424113"/>
          <p14:tracePt t="31675" x="1458913" y="2424113"/>
          <p14:tracePt t="31682" x="1435100" y="2424113"/>
          <p14:tracePt t="31694" x="1419225" y="2424113"/>
          <p14:tracePt t="31701" x="1403350" y="2424113"/>
          <p14:tracePt t="31731" x="1395413" y="2424113"/>
          <p14:tracePt t="31794" x="1395413" y="2416175"/>
          <p14:tracePt t="31804" x="1387475" y="2416175"/>
          <p14:tracePt t="31810" x="1379538" y="2416175"/>
          <p14:tracePt t="31818" x="1363663" y="2408238"/>
          <p14:tracePt t="31827" x="1339850" y="2400300"/>
          <p14:tracePt t="31835" x="1266825" y="2392363"/>
          <p14:tracePt t="31843" x="1235075" y="2392363"/>
          <p14:tracePt t="31850" x="1131888" y="2392363"/>
          <p14:tracePt t="31859" x="1076325" y="2392363"/>
          <p14:tracePt t="31879" x="941388" y="2392363"/>
          <p14:tracePt t="31882" x="884238" y="2392363"/>
          <p14:tracePt t="31891" x="868363" y="2392363"/>
          <p14:tracePt t="31987" x="860425" y="2392363"/>
          <p14:tracePt t="31995" x="844550" y="2392363"/>
          <p14:tracePt t="32003" x="836613" y="2392363"/>
          <p14:tracePt t="32010" x="812800" y="2392363"/>
          <p14:tracePt t="32018" x="796925" y="2392363"/>
          <p14:tracePt t="32027" x="788988" y="2392363"/>
          <p14:tracePt t="32034" x="773113" y="2392363"/>
          <p14:tracePt t="32043" x="757238" y="2392363"/>
          <p14:tracePt t="32050" x="749300" y="2392363"/>
          <p14:tracePt t="32059" x="725488" y="2392363"/>
          <p14:tracePt t="32066" x="717550" y="2392363"/>
          <p14:tracePt t="32076" x="701675" y="2392363"/>
          <p14:tracePt t="32082" x="677863" y="2392363"/>
          <p14:tracePt t="32091" x="661988" y="2392363"/>
          <p14:tracePt t="32098" x="646113" y="2392363"/>
          <p14:tracePt t="32106" x="622300" y="2392363"/>
          <p14:tracePt t="32115" x="590550" y="2392363"/>
          <p14:tracePt t="32123" x="574675" y="2392363"/>
          <p14:tracePt t="32130" x="566738" y="2392363"/>
          <p14:tracePt t="32138" x="558800" y="2392363"/>
          <p14:tracePt t="32146" x="550863" y="2392363"/>
          <p14:tracePt t="32178" x="541338" y="2400300"/>
          <p14:tracePt t="32194" x="533400" y="2400300"/>
          <p14:tracePt t="32203" x="525463" y="2400300"/>
          <p14:tracePt t="32210" x="517525" y="2400300"/>
          <p14:tracePt t="32219" x="509588" y="2400300"/>
          <p14:tracePt t="32235" x="501650" y="2408238"/>
          <p14:tracePt t="32370" x="509588" y="2408238"/>
          <p14:tracePt t="32378" x="517525" y="2408238"/>
          <p14:tracePt t="32386" x="525463" y="2408238"/>
          <p14:tracePt t="32394" x="541338" y="2408238"/>
          <p14:tracePt t="32402" x="566738" y="2408238"/>
          <p14:tracePt t="32410" x="614363" y="2408238"/>
          <p14:tracePt t="32418" x="630238" y="2408238"/>
          <p14:tracePt t="32426" x="693738" y="2408238"/>
          <p14:tracePt t="32434" x="717550" y="2408238"/>
          <p14:tracePt t="32443" x="773113" y="2408238"/>
          <p14:tracePt t="32450" x="852488" y="2408238"/>
          <p14:tracePt t="32460" x="965200" y="2408238"/>
          <p14:tracePt t="32466" x="1028700" y="2400300"/>
          <p14:tracePt t="32476" x="1163638" y="2400300"/>
          <p14:tracePt t="32482" x="1243013" y="2400300"/>
          <p14:tracePt t="32490" x="1339850" y="2400300"/>
          <p14:tracePt t="32498" x="1411288" y="2400300"/>
          <p14:tracePt t="32507" x="1435100" y="2400300"/>
          <p14:tracePt t="32514" x="1466850" y="2400300"/>
          <p14:tracePt t="32523" x="1490663" y="2400300"/>
          <p14:tracePt t="32530" x="1538288" y="2400300"/>
          <p14:tracePt t="32538" x="1546225" y="2392363"/>
          <p14:tracePt t="32547" x="1609725" y="2392363"/>
          <p14:tracePt t="32555" x="1633538" y="2392363"/>
          <p14:tracePt t="32559" x="1698625" y="2392363"/>
          <p14:tracePt t="32570" x="1801813" y="2392363"/>
          <p14:tracePt t="32578" x="1976438" y="2392363"/>
          <p14:tracePt t="32586" x="2136775" y="2392363"/>
          <p14:tracePt t="32595" x="2400300" y="2376488"/>
          <p14:tracePt t="32603" x="2638425" y="2376488"/>
          <p14:tracePt t="32611" x="2917825" y="2376488"/>
          <p14:tracePt t="32618" x="3092450" y="2376488"/>
          <p14:tracePt t="32626" x="3332163" y="2384425"/>
          <p14:tracePt t="32635" x="3492500" y="2384425"/>
          <p14:tracePt t="32643" x="3627438" y="2392363"/>
          <p14:tracePt t="32650" x="3714750" y="2392363"/>
          <p14:tracePt t="32659" x="3778250" y="2392363"/>
          <p14:tracePt t="32666" x="3817938" y="2392363"/>
          <p14:tracePt t="32676" x="3875088" y="2392363"/>
          <p14:tracePt t="32682" x="3883025" y="2392363"/>
          <p14:tracePt t="32691" x="3890963" y="2392363"/>
          <p14:tracePt t="32698" x="3906838" y="2392363"/>
          <p14:tracePt t="32803" x="3914775" y="2392363"/>
          <p14:tracePt t="32811" x="3930650" y="2392363"/>
          <p14:tracePt t="32819" x="3946525" y="2392363"/>
          <p14:tracePt t="32826" x="3986213" y="2392363"/>
          <p14:tracePt t="32834" x="4105275" y="2392363"/>
          <p14:tracePt t="32843" x="4168775" y="2392363"/>
          <p14:tracePt t="32850" x="4273550" y="2392363"/>
          <p14:tracePt t="32864" x="4392613" y="2392363"/>
          <p14:tracePt t="32866" x="4487863" y="2392363"/>
          <p14:tracePt t="32877" x="4527550" y="2392363"/>
          <p14:tracePt t="32882" x="4616450" y="2392363"/>
          <p14:tracePt t="32891" x="4632325" y="2400300"/>
          <p14:tracePt t="32898" x="4648200" y="2400300"/>
          <p14:tracePt t="32906" x="4656138" y="2400300"/>
          <p14:tracePt t="33275" x="4648200" y="2400300"/>
          <p14:tracePt t="33283" x="4640263" y="2392363"/>
          <p14:tracePt t="33291" x="4632325" y="2392363"/>
          <p14:tracePt t="33307" x="4632325" y="2384425"/>
          <p14:tracePt t="33515" x="4656138" y="2400300"/>
          <p14:tracePt t="33523" x="4656138" y="2408238"/>
          <p14:tracePt t="33555" x="4640263" y="2408238"/>
          <p14:tracePt t="33562" x="4616450" y="2408238"/>
          <p14:tracePt t="33570" x="4519613" y="2408238"/>
          <p14:tracePt t="33579" x="4448175" y="2408238"/>
          <p14:tracePt t="33586" x="4305300" y="2400300"/>
          <p14:tracePt t="33596" x="4144963" y="2400300"/>
          <p14:tracePt t="33602" x="3890963" y="2400300"/>
          <p14:tracePt t="33610" x="3651250" y="2400300"/>
          <p14:tracePt t="33623" x="3451225" y="2400300"/>
          <p14:tracePt t="33626" x="3149600" y="2400300"/>
          <p14:tracePt t="33634" x="2909888" y="2400300"/>
          <p14:tracePt t="33642" x="2751138" y="2384425"/>
          <p14:tracePt t="33651" x="2574925" y="2392363"/>
          <p14:tracePt t="33658" x="2424113" y="2392363"/>
          <p14:tracePt t="33666" x="2384425" y="2400300"/>
          <p14:tracePt t="33674" x="2366963" y="2400300"/>
          <p14:tracePt t="33682" x="2319338" y="2408238"/>
          <p14:tracePt t="33691" x="2311400" y="2408238"/>
          <p14:tracePt t="33698" x="2303463" y="2416175"/>
          <p14:tracePt t="33706" x="2295525" y="2424113"/>
          <p14:tracePt t="33723" x="2279650" y="2424113"/>
          <p14:tracePt t="33730" x="2271713" y="2432050"/>
          <p14:tracePt t="33747" x="2255838" y="2439988"/>
          <p14:tracePt t="33755" x="2232025" y="2455863"/>
          <p14:tracePt t="33764" x="2184400" y="2463800"/>
          <p14:tracePt t="33774" x="2089150" y="2479675"/>
          <p14:tracePt t="33779" x="2008188" y="2503488"/>
          <p14:tracePt t="33786" x="1920875" y="2519363"/>
          <p14:tracePt t="33794" x="1801813" y="2535238"/>
          <p14:tracePt t="33802" x="1698625" y="2543175"/>
          <p14:tracePt t="33810" x="1585913" y="2551113"/>
          <p14:tracePt t="33818" x="1466850" y="2551113"/>
          <p14:tracePt t="33827" x="1419225" y="2559050"/>
          <p14:tracePt t="33834" x="1395413" y="2566988"/>
          <p14:tracePt t="33843" x="1387475" y="2566988"/>
          <p14:tracePt t="33851" x="1379538" y="2566988"/>
          <p14:tracePt t="33898" x="1387475" y="2566988"/>
          <p14:tracePt t="33906" x="1387475" y="2559050"/>
          <p14:tracePt t="33915" x="1395413" y="2551113"/>
          <p14:tracePt t="33923" x="1411288" y="2535238"/>
          <p14:tracePt t="33930" x="1419225" y="2535238"/>
          <p14:tracePt t="33939" x="1427163" y="2527300"/>
          <p14:tracePt t="33947" x="1435100" y="2511425"/>
          <p14:tracePt t="33954" x="1482725" y="2495550"/>
          <p14:tracePt t="33962" x="1490663" y="2487613"/>
          <p14:tracePt t="33971" x="1506538" y="2479675"/>
          <p14:tracePt t="33979" x="1514475" y="2471738"/>
          <p14:tracePt t="33986" x="1522413" y="2455863"/>
          <p14:tracePt t="33994" x="1538288" y="2447925"/>
          <p14:tracePt t="34002" x="1546225" y="2439988"/>
          <p14:tracePt t="34010" x="1554163" y="2439988"/>
          <p14:tracePt t="34027" x="1570038" y="2432050"/>
          <p14:tracePt t="34034" x="1577975" y="2424113"/>
          <p14:tracePt t="34043" x="1601788" y="2424113"/>
          <p14:tracePt t="34050" x="1617663" y="2416175"/>
          <p14:tracePt t="34058" x="1625600" y="2408238"/>
          <p14:tracePt t="34066" x="1633538" y="2408238"/>
          <p14:tracePt t="34076" x="1651000" y="2408238"/>
          <p14:tracePt t="34083" x="1666875" y="2400300"/>
          <p14:tracePt t="34091" x="1690688" y="2400300"/>
          <p14:tracePt t="34098" x="1706563" y="2400300"/>
          <p14:tracePt t="34106" x="1746250" y="2392363"/>
          <p14:tracePt t="34115" x="1770063" y="2384425"/>
          <p14:tracePt t="34122" x="1778000" y="2376488"/>
          <p14:tracePt t="34131" x="1793875" y="2376488"/>
          <p14:tracePt t="34138" x="1801813" y="2360613"/>
          <p14:tracePt t="34154" x="1809750" y="2360613"/>
          <p14:tracePt t="34235" x="1809750" y="2352675"/>
          <p14:tracePt t="34251" x="1817688" y="2352675"/>
          <p14:tracePt t="34259" x="1825625" y="2352675"/>
          <p14:tracePt t="34267" x="1833563" y="2344738"/>
          <p14:tracePt t="34275" x="1849438" y="2336800"/>
          <p14:tracePt t="34282" x="1897063" y="2336800"/>
          <p14:tracePt t="34291" x="1960563" y="2336800"/>
          <p14:tracePt t="34298" x="2000250" y="2328863"/>
          <p14:tracePt t="34307" x="2120900" y="2328863"/>
          <p14:tracePt t="34315" x="2152650" y="2328863"/>
          <p14:tracePt t="34322" x="2263775" y="2328863"/>
          <p14:tracePt t="34330" x="2343150" y="2328863"/>
          <p14:tracePt t="34338" x="2408238" y="2328863"/>
          <p14:tracePt t="34347" x="2455863" y="2328863"/>
          <p14:tracePt t="34354" x="2479675" y="2328863"/>
          <p14:tracePt t="34363" x="2487613" y="2328863"/>
          <p14:tracePt t="34371" x="2495550" y="2328863"/>
          <p14:tracePt t="34379" x="2503488" y="2328863"/>
          <p14:tracePt t="34495" x="2495550" y="2328863"/>
          <p14:tracePt t="34498" x="2495550" y="2336800"/>
          <p14:tracePt t="34507" x="2487613" y="2336800"/>
          <p14:tracePt t="34515" x="2487613" y="2344738"/>
          <p14:tracePt t="34522" x="2487613" y="2352675"/>
          <p14:tracePt t="34531" x="2479675" y="2360613"/>
          <p14:tracePt t="34539" x="2479675" y="2368550"/>
          <p14:tracePt t="34546" x="2479675" y="2384425"/>
          <p14:tracePt t="34555" x="2471738" y="2400300"/>
          <p14:tracePt t="34571" x="2463800" y="2416175"/>
          <p14:tracePt t="34579" x="2455863" y="2439988"/>
          <p14:tracePt t="34595" x="2447925" y="2455863"/>
          <p14:tracePt t="34603" x="2447925" y="2463800"/>
          <p14:tracePt t="34611" x="2447925" y="2471738"/>
          <p14:tracePt t="34619" x="2447925" y="2479675"/>
          <p14:tracePt t="34635" x="2447925" y="2487613"/>
          <p14:tracePt t="34643" x="2447925" y="2495550"/>
          <p14:tracePt t="34650" x="2439988" y="2495550"/>
          <p14:tracePt t="34658" x="2439988" y="2503488"/>
          <p14:tracePt t="34675" x="2439988" y="2511425"/>
          <p14:tracePt t="34691" x="2439988" y="2519363"/>
          <p14:tracePt t="34707" x="2439988" y="2527300"/>
          <p14:tracePt t="34714" x="2432050" y="2543175"/>
          <p14:tracePt t="34722" x="2424113" y="2559050"/>
          <p14:tracePt t="34730" x="2416175" y="2584450"/>
          <p14:tracePt t="34738" x="2416175" y="2600325"/>
          <p14:tracePt t="34747" x="2416175" y="2616200"/>
          <p14:tracePt t="34754" x="2408238" y="2624138"/>
          <p14:tracePt t="34762" x="2408238" y="2632075"/>
          <p14:tracePt t="34771" x="2400300" y="2640013"/>
          <p14:tracePt t="34786" x="2400300" y="2647950"/>
          <p14:tracePt t="34883" x="2400300" y="2640013"/>
          <p14:tracePt t="34891" x="2400300" y="2632075"/>
          <p14:tracePt t="34907" x="2400300" y="2616200"/>
          <p14:tracePt t="34914" x="2392363" y="2616200"/>
          <p14:tracePt t="34922" x="2392363" y="2600325"/>
          <p14:tracePt t="34938" x="2384425" y="2592388"/>
          <p14:tracePt t="34947" x="2374900" y="2576513"/>
          <p14:tracePt t="34955" x="2374900" y="2559050"/>
          <p14:tracePt t="34963" x="2366963" y="2559050"/>
          <p14:tracePt t="34970" x="2359025" y="2551113"/>
          <p14:tracePt t="34979" x="2343150" y="2535238"/>
          <p14:tracePt t="34987" x="2343150" y="2527300"/>
          <p14:tracePt t="34995" x="2319338" y="2519363"/>
          <p14:tracePt t="35002" x="2303463" y="2519363"/>
          <p14:tracePt t="35010" x="2303463" y="2511425"/>
          <p14:tracePt t="35018" x="2295525" y="2511425"/>
          <p14:tracePt t="35027" x="2279650" y="2511425"/>
          <p14:tracePt t="35034" x="2271713" y="2511425"/>
          <p14:tracePt t="35042" x="2263775" y="2511425"/>
          <p14:tracePt t="35066" x="2255838" y="2511425"/>
          <p14:tracePt t="35084" x="2247900" y="2511425"/>
          <p14:tracePt t="35090" x="2239963" y="2511425"/>
          <p14:tracePt t="35098" x="2232025" y="2511425"/>
          <p14:tracePt t="35106" x="2224088" y="2511425"/>
          <p14:tracePt t="35122" x="2216150" y="2511425"/>
          <p14:tracePt t="35130" x="2208213" y="2503488"/>
          <p14:tracePt t="35147" x="2200275" y="2503488"/>
          <p14:tracePt t="35195" x="2192338" y="2487613"/>
          <p14:tracePt t="35202" x="2184400" y="2463800"/>
          <p14:tracePt t="35210" x="2184400" y="2447925"/>
          <p14:tracePt t="35218" x="2184400" y="2432050"/>
          <p14:tracePt t="35228" x="2176463" y="2432050"/>
          <p14:tracePt t="35235" x="2176463" y="2424113"/>
          <p14:tracePt t="35242" x="2176463" y="2416175"/>
          <p14:tracePt t="35251" x="2168525" y="2408238"/>
          <p14:tracePt t="35259" x="2168525" y="2392363"/>
          <p14:tracePt t="35267" x="2168525" y="2384425"/>
          <p14:tracePt t="35287" x="2176463" y="2368550"/>
          <p14:tracePt t="35290" x="2176463" y="2360613"/>
          <p14:tracePt t="35298" x="2176463" y="2352675"/>
          <p14:tracePt t="35306" x="2184400" y="2352675"/>
          <p14:tracePt t="35387" x="2184400" y="2360613"/>
          <p14:tracePt t="35394" x="2184400" y="2368550"/>
          <p14:tracePt t="35402" x="2184400" y="2384425"/>
          <p14:tracePt t="35410" x="2184400" y="2400300"/>
          <p14:tracePt t="35419" x="2184400" y="2416175"/>
          <p14:tracePt t="35429" x="2184400" y="2463800"/>
          <p14:tracePt t="35438" x="2184400" y="2479675"/>
          <p14:tracePt t="35443" x="2176463" y="2527300"/>
          <p14:tracePt t="35450" x="2176463" y="2551113"/>
          <p14:tracePt t="35458" x="2168525" y="2584450"/>
          <p14:tracePt t="35475" x="2168525" y="2592388"/>
          <p14:tracePt t="35483" x="2168525" y="2600325"/>
          <p14:tracePt t="35564" x="2168525" y="2592388"/>
          <p14:tracePt t="35571" x="2168525" y="2576513"/>
          <p14:tracePt t="35579" x="2168525" y="2535238"/>
          <p14:tracePt t="35591" x="2168525" y="2511425"/>
          <p14:tracePt t="35596" x="2168525" y="2495550"/>
          <p14:tracePt t="35603" x="2160588" y="2479675"/>
          <p14:tracePt t="35612" x="2152650" y="2463800"/>
          <p14:tracePt t="35618" x="2144713" y="2455863"/>
          <p14:tracePt t="35627" x="2144713" y="2447925"/>
          <p14:tracePt t="35643" x="2136775" y="2447925"/>
          <p14:tracePt t="35732" x="2128838" y="2455863"/>
          <p14:tracePt t="35748" x="2120900" y="2463800"/>
          <p14:tracePt t="35755" x="2112963" y="2471738"/>
          <p14:tracePt t="35762" x="2112963" y="2487613"/>
          <p14:tracePt t="35771" x="2112963" y="2495550"/>
          <p14:tracePt t="35778" x="2112963" y="2519363"/>
          <p14:tracePt t="35786" x="2112963" y="2535238"/>
          <p14:tracePt t="35795" x="2105025" y="2551113"/>
          <p14:tracePt t="35802" x="2105025" y="2576513"/>
          <p14:tracePt t="35811" x="2105025" y="2584450"/>
          <p14:tracePt t="35818" x="2105025" y="2600325"/>
          <p14:tracePt t="35827" x="2105025" y="2608263"/>
          <p14:tracePt t="35834" x="2105025" y="2616200"/>
          <p14:tracePt t="35899" x="2112963" y="2608263"/>
          <p14:tracePt t="35907" x="2112963" y="2592388"/>
          <p14:tracePt t="35914" x="2112963" y="2551113"/>
          <p14:tracePt t="35923" x="2105025" y="2527300"/>
          <p14:tracePt t="35930" x="2105025" y="2503488"/>
          <p14:tracePt t="35938" x="2097088" y="2463800"/>
          <p14:tracePt t="35946" x="2097088" y="2455863"/>
          <p14:tracePt t="35954" x="2097088" y="2447925"/>
          <p14:tracePt t="36047" x="2097088" y="2455863"/>
          <p14:tracePt t="36050" x="2097088" y="2471738"/>
          <p14:tracePt t="36058" x="2097088" y="2495550"/>
          <p14:tracePt t="36066" x="2097088" y="2511425"/>
          <p14:tracePt t="36074" x="2097088" y="2551113"/>
          <p14:tracePt t="36085" x="2097088" y="2576513"/>
          <p14:tracePt t="36091" x="2097088" y="2592388"/>
          <p14:tracePt t="36098" x="2097088" y="2600325"/>
          <p14:tracePt t="36107" x="2097088" y="2608263"/>
          <p14:tracePt t="36259" x="2097088" y="2600325"/>
          <p14:tracePt t="36275" x="2097088" y="2592388"/>
          <p14:tracePt t="36291" x="2097088" y="2584450"/>
          <p14:tracePt t="36307" x="2105025" y="2576513"/>
          <p14:tracePt t="36315" x="2105025" y="2566988"/>
          <p14:tracePt t="36442" x="2105025" y="2576513"/>
          <p14:tracePt t="36451" x="2105025" y="2584450"/>
          <p14:tracePt t="36467" x="2105025" y="2592388"/>
          <p14:tracePt t="36475" x="2105025" y="2600325"/>
          <p14:tracePt t="36482" x="2105025" y="2608263"/>
          <p14:tracePt t="36498" x="2105025" y="2624138"/>
          <p14:tracePt t="36589" x="2105025" y="2616200"/>
          <p14:tracePt t="36596" x="2105025" y="2608263"/>
          <p14:tracePt t="36603" x="2105025" y="2600325"/>
          <p14:tracePt t="36611" x="2105025" y="2592388"/>
          <p14:tracePt t="36626" x="2105025" y="2576513"/>
          <p14:tracePt t="36642" x="2105025" y="2566988"/>
          <p14:tracePt t="36651" x="2105025" y="2559050"/>
          <p14:tracePt t="36658" x="2105025" y="2551113"/>
          <p14:tracePt t="36682" x="2105025" y="2543175"/>
          <p14:tracePt t="36723" x="2105025" y="2535238"/>
          <p14:tracePt t="36747" x="2105025" y="2527300"/>
          <p14:tracePt t="36762" x="2105025" y="2519363"/>
          <p14:tracePt t="36778" x="2105025" y="2511425"/>
          <p14:tracePt t="38164" x="2097088" y="2511425"/>
          <p14:tracePt t="38437" x="2097088" y="2519363"/>
          <p14:tracePt t="38444" x="2089150" y="2535238"/>
          <p14:tracePt t="38450" x="2089150" y="2543175"/>
          <p14:tracePt t="38459" x="2089150" y="2551113"/>
          <p14:tracePt t="38466" x="2089150" y="2559050"/>
          <p14:tracePt t="38470" x="2089150" y="2566988"/>
          <p14:tracePt t="38482" x="2089150" y="2576513"/>
          <p14:tracePt t="38492" x="2081213" y="2584450"/>
          <p14:tracePt t="38507" x="2073275" y="2584450"/>
          <p14:tracePt t="38514" x="2065338" y="2592388"/>
          <p14:tracePt t="38531" x="2049463" y="2592388"/>
          <p14:tracePt t="38538" x="2033588" y="2592388"/>
          <p14:tracePt t="38547" x="2008188" y="2584450"/>
          <p14:tracePt t="38555" x="1992313" y="2584450"/>
          <p14:tracePt t="38563" x="1976438" y="2566988"/>
          <p14:tracePt t="38571" x="1952625" y="2559050"/>
          <p14:tracePt t="38579" x="1936750" y="2559050"/>
          <p14:tracePt t="38587" x="1928813" y="2559050"/>
          <p14:tracePt t="38594" x="1920875" y="2551113"/>
          <p14:tracePt t="38603" x="1905000" y="2543175"/>
          <p14:tracePt t="38610" x="1905000" y="2535238"/>
          <p14:tracePt t="38622" x="1881188" y="2527300"/>
          <p14:tracePt t="38626" x="1857375" y="2519363"/>
          <p14:tracePt t="38634" x="1841500" y="2519363"/>
          <p14:tracePt t="38643" x="1770063" y="2511425"/>
          <p14:tracePt t="38650" x="1706563" y="2511425"/>
          <p14:tracePt t="38658" x="1570038" y="2495550"/>
          <p14:tracePt t="38667" x="1411288" y="2487613"/>
          <p14:tracePt t="38675" x="1258888" y="2487613"/>
          <p14:tracePt t="38682" x="1155700" y="2471738"/>
          <p14:tracePt t="38691" x="1036638" y="2471738"/>
          <p14:tracePt t="38698" x="941388" y="2471738"/>
          <p14:tracePt t="38707" x="925513" y="2471738"/>
          <p14:tracePt t="38715" x="917575" y="2471738"/>
          <p14:tracePt t="38723" x="908050" y="2471738"/>
          <p14:tracePt t="38763" x="908050" y="2479675"/>
          <p14:tracePt t="38774" x="900113" y="2479675"/>
          <p14:tracePt t="38778" x="900113" y="2487613"/>
          <p14:tracePt t="38787" x="892175" y="2495550"/>
          <p14:tracePt t="38794" x="884238" y="2503488"/>
          <p14:tracePt t="38810" x="884238" y="2511425"/>
          <p14:tracePt t="38818" x="884238" y="2519363"/>
          <p14:tracePt t="38826" x="884238" y="2527300"/>
          <p14:tracePt t="38835" x="884238" y="2535238"/>
          <p14:tracePt t="38843" x="884238" y="2551113"/>
          <p14:tracePt t="38850" x="900113" y="2559050"/>
          <p14:tracePt t="38859" x="900113" y="2576513"/>
          <p14:tracePt t="38866" x="917575" y="2576513"/>
          <p14:tracePt t="38877" x="917575" y="2584450"/>
          <p14:tracePt t="38883" x="925513" y="2584450"/>
          <p14:tracePt t="38891" x="925513" y="2592388"/>
          <p14:tracePt t="38898" x="933450" y="2592388"/>
          <p14:tracePt t="39013" x="925513" y="2592388"/>
          <p14:tracePt t="39018" x="925513" y="2600325"/>
          <p14:tracePt t="39043" x="917575" y="2600325"/>
          <p14:tracePt t="39058" x="908050" y="2600325"/>
          <p14:tracePt t="39066" x="900113" y="2608263"/>
          <p14:tracePt t="39078" x="892175" y="2608263"/>
          <p14:tracePt t="39082" x="868363" y="2624138"/>
          <p14:tracePt t="39091" x="860425" y="2632075"/>
          <p14:tracePt t="39098" x="852488" y="2640013"/>
          <p14:tracePt t="39108" x="828675" y="2647950"/>
          <p14:tracePt t="39115" x="812800" y="2655888"/>
          <p14:tracePt t="39122" x="804863" y="2671763"/>
          <p14:tracePt t="39131" x="781050" y="2671763"/>
          <p14:tracePt t="39138" x="757238" y="2679700"/>
          <p14:tracePt t="39146" x="741363" y="2687638"/>
          <p14:tracePt t="39155" x="717550" y="2695575"/>
          <p14:tracePt t="39163" x="709613" y="2711450"/>
          <p14:tracePt t="39171" x="701675" y="2719388"/>
          <p14:tracePt t="39179" x="693738" y="2727325"/>
          <p14:tracePt t="39194" x="693738" y="2743200"/>
          <p14:tracePt t="39210" x="693738" y="2751138"/>
          <p14:tracePt t="39218" x="693738" y="2759075"/>
          <p14:tracePt t="39226" x="693738" y="2767013"/>
          <p14:tracePt t="39242" x="693738" y="2774950"/>
          <p14:tracePt t="39251" x="693738" y="2782888"/>
          <p14:tracePt t="39259" x="693738" y="2806700"/>
          <p14:tracePt t="39266" x="701675" y="2838450"/>
          <p14:tracePt t="39275" x="701675" y="2854325"/>
          <p14:tracePt t="39282" x="701675" y="2909888"/>
          <p14:tracePt t="39291" x="701675" y="2927350"/>
          <p14:tracePt t="39298" x="709613" y="2943225"/>
          <p14:tracePt t="39308" x="709613" y="2951163"/>
          <p14:tracePt t="39314" x="709613" y="2959100"/>
          <p14:tracePt t="39324" x="709613" y="2967038"/>
          <p14:tracePt t="39331" x="709613" y="2974975"/>
          <p14:tracePt t="39347" x="709613" y="2982913"/>
          <p14:tracePt t="39354" x="701675" y="2998788"/>
          <p14:tracePt t="39362" x="693738" y="3022600"/>
          <p14:tracePt t="39371" x="693738" y="3062288"/>
          <p14:tracePt t="39382" x="685800" y="3149600"/>
          <p14:tracePt t="39386" x="685800" y="3213100"/>
          <p14:tracePt t="39395" x="685800" y="3252788"/>
          <p14:tracePt t="39403" x="685800" y="3341688"/>
          <p14:tracePt t="39410" x="685800" y="3405188"/>
          <p14:tracePt t="39418" x="685800" y="3444875"/>
          <p14:tracePt t="39426" x="685800" y="3532188"/>
          <p14:tracePt t="39434" x="685800" y="3548063"/>
          <p14:tracePt t="39442" x="685800" y="3556000"/>
          <p14:tracePt t="39450" x="685800" y="3571875"/>
          <p14:tracePt t="39679" x="693738" y="3571875"/>
          <p14:tracePt t="39707" x="693738" y="3563938"/>
          <p14:tracePt t="39715" x="693738" y="3556000"/>
          <p14:tracePt t="39730" x="693738" y="3540125"/>
          <p14:tracePt t="39739" x="693738" y="3532188"/>
          <p14:tracePt t="39747" x="685800" y="3532188"/>
          <p14:tracePt t="39755" x="685800" y="3524250"/>
          <p14:tracePt t="39763" x="685800" y="3516313"/>
          <p14:tracePt t="39771" x="685800" y="3508375"/>
          <p14:tracePt t="39787" x="685800" y="3500438"/>
          <p14:tracePt t="39811" x="685800" y="3492500"/>
          <p14:tracePt t="39947" x="677863" y="3492500"/>
          <p14:tracePt t="39971" x="669925" y="3492500"/>
          <p14:tracePt t="40155" x="661988" y="3492500"/>
          <p14:tracePt t="40271" x="677863" y="3492500"/>
          <p14:tracePt t="40274" x="685800" y="3492500"/>
          <p14:tracePt t="40282" x="701675" y="3484563"/>
          <p14:tracePt t="40291" x="725488" y="3484563"/>
          <p14:tracePt t="40298" x="781050" y="3476625"/>
          <p14:tracePt t="40306" x="804863" y="3476625"/>
          <p14:tracePt t="40314" x="852488" y="3468688"/>
          <p14:tracePt t="40323" x="884238" y="3468688"/>
          <p14:tracePt t="40331" x="925513" y="3468688"/>
          <p14:tracePt t="40338" x="981075" y="3468688"/>
          <p14:tracePt t="40347" x="1012825" y="3468688"/>
          <p14:tracePt t="40355" x="1028700" y="3460750"/>
          <p14:tracePt t="40363" x="1084263" y="3460750"/>
          <p14:tracePt t="40370" x="1092200" y="3460750"/>
          <p14:tracePt t="40378" x="1108075" y="3460750"/>
          <p14:tracePt t="40387" x="1131888" y="3460750"/>
          <p14:tracePt t="40396" x="1147763" y="3460750"/>
          <p14:tracePt t="40403" x="1219200" y="3460750"/>
          <p14:tracePt t="40412" x="1266825" y="3460750"/>
          <p14:tracePt t="40418" x="1331913" y="3460750"/>
          <p14:tracePt t="40427" x="1379538" y="3452813"/>
          <p14:tracePt t="40435" x="1435100" y="3452813"/>
          <p14:tracePt t="40443" x="1466850" y="3452813"/>
          <p14:tracePt t="40451" x="1538288" y="3452813"/>
          <p14:tracePt t="40455" x="1593850" y="3452813"/>
          <p14:tracePt t="40467" x="1658938" y="3452813"/>
          <p14:tracePt t="40476" x="1762125" y="3452813"/>
          <p14:tracePt t="40482" x="1849438" y="3452813"/>
          <p14:tracePt t="40490" x="1944688" y="3452813"/>
          <p14:tracePt t="40499" x="2049463" y="3452813"/>
          <p14:tracePt t="40506" x="2224088" y="3452813"/>
          <p14:tracePt t="40514" x="2374900" y="3452813"/>
          <p14:tracePt t="40522" x="2559050" y="3452813"/>
          <p14:tracePt t="40530" x="2709863" y="3452813"/>
          <p14:tracePt t="40538" x="2862263" y="3452813"/>
          <p14:tracePt t="40546" x="3125788" y="3452813"/>
          <p14:tracePt t="40554" x="3324225" y="3452813"/>
          <p14:tracePt t="40563" x="3476625" y="3452813"/>
          <p14:tracePt t="40570" x="3611563" y="3452813"/>
          <p14:tracePt t="40578" x="3762375" y="3452813"/>
          <p14:tracePt t="40587" x="3859213" y="3452813"/>
          <p14:tracePt t="40595" x="3962400" y="3452813"/>
          <p14:tracePt t="40598" x="4073525" y="3452813"/>
          <p14:tracePt t="40612" x="4225925" y="3452813"/>
          <p14:tracePt t="40619" x="4329113" y="3452813"/>
          <p14:tracePt t="40628" x="4471988" y="3452813"/>
          <p14:tracePt t="40634" x="4624388" y="3452813"/>
          <p14:tracePt t="40642" x="4727575" y="3452813"/>
          <p14:tracePt t="40650" x="4902200" y="3452813"/>
          <p14:tracePt t="40658" x="4999038" y="3452813"/>
          <p14:tracePt t="40666" x="5133975" y="3452813"/>
          <p14:tracePt t="40675" x="5245100" y="3452813"/>
          <p14:tracePt t="40682" x="5341938" y="3452813"/>
          <p14:tracePt t="40691" x="5413375" y="3452813"/>
          <p14:tracePt t="40698" x="5532438" y="3452813"/>
          <p14:tracePt t="40706" x="5595938" y="3452813"/>
          <p14:tracePt t="40714" x="5700713" y="3452813"/>
          <p14:tracePt t="40723" x="5756275" y="3452813"/>
          <p14:tracePt t="40730" x="5788025" y="3452813"/>
          <p14:tracePt t="40738" x="5859463" y="3452813"/>
          <p14:tracePt t="40746" x="5915025" y="3452813"/>
          <p14:tracePt t="40754" x="5978525" y="3452813"/>
          <p14:tracePt t="40762" x="6018213" y="3452813"/>
          <p14:tracePt t="40770" x="6107113" y="3452813"/>
          <p14:tracePt t="40778" x="6170613" y="3452813"/>
          <p14:tracePt t="40786" x="6242050" y="3452813"/>
          <p14:tracePt t="40795" x="6297613" y="3452813"/>
          <p14:tracePt t="40802" x="6361113" y="3452813"/>
          <p14:tracePt t="40811" x="6442075" y="3452813"/>
          <p14:tracePt t="40818" x="6489700" y="3452813"/>
          <p14:tracePt t="40827" x="6584950" y="3444875"/>
          <p14:tracePt t="40834" x="6664325" y="3444875"/>
          <p14:tracePt t="40843" x="6719888" y="3436938"/>
          <p14:tracePt t="40850" x="6784975" y="3429000"/>
          <p14:tracePt t="40858" x="6856413" y="3413125"/>
          <p14:tracePt t="40866" x="6880225" y="3405188"/>
          <p14:tracePt t="40875" x="6904038" y="3381375"/>
          <p14:tracePt t="40882" x="6919913" y="3365500"/>
          <p14:tracePt t="40891" x="6935788" y="3349625"/>
          <p14:tracePt t="40895" x="6943725" y="3325813"/>
          <p14:tracePt t="40906" x="6951663" y="3317875"/>
          <p14:tracePt t="40914" x="6959600" y="3309938"/>
          <p14:tracePt t="40923" x="6959600" y="3302000"/>
          <p14:tracePt t="40930" x="6967538" y="3294063"/>
          <p14:tracePt t="40939" x="6967538" y="3286125"/>
          <p14:tracePt t="40946" x="6967538" y="3278188"/>
          <p14:tracePt t="40971" x="6967538" y="3270250"/>
          <p14:tracePt t="40978" x="6967538" y="3262313"/>
          <p14:tracePt t="40986" x="6967538" y="3252788"/>
          <p14:tracePt t="40995" x="6967538" y="3228975"/>
          <p14:tracePt t="41003" x="6967538" y="3197225"/>
          <p14:tracePt t="41011" x="6967538" y="3173413"/>
          <p14:tracePt t="41019" x="6967538" y="3125788"/>
          <p14:tracePt t="41028" x="6967538" y="3094038"/>
          <p14:tracePt t="41030" x="6967538" y="3078163"/>
          <p14:tracePt t="41039" x="6967538" y="3054350"/>
          <p14:tracePt t="41046" x="6967538" y="3038475"/>
          <p14:tracePt t="41058" x="6967538" y="2998788"/>
          <p14:tracePt t="41066" x="6967538" y="2974975"/>
          <p14:tracePt t="41075" x="6967538" y="2943225"/>
          <p14:tracePt t="41082" x="6967538" y="2927350"/>
          <p14:tracePt t="41090" x="6967538" y="2878138"/>
          <p14:tracePt t="41098" x="6967538" y="2854325"/>
          <p14:tracePt t="41106" x="6967538" y="2838450"/>
          <p14:tracePt t="41114" x="6967538" y="2790825"/>
          <p14:tracePt t="41123" x="6959600" y="2782888"/>
          <p14:tracePt t="41130" x="6951663" y="2767013"/>
          <p14:tracePt t="41139" x="6935788" y="2735263"/>
          <p14:tracePt t="41146" x="6919913" y="2727325"/>
          <p14:tracePt t="41155" x="6872288" y="2703513"/>
          <p14:tracePt t="41162" x="6800850" y="2687638"/>
          <p14:tracePt t="41166" x="6759575" y="2663825"/>
          <p14:tracePt t="41175" x="6672263" y="2647950"/>
          <p14:tracePt t="41183" x="6632575" y="2640013"/>
          <p14:tracePt t="41191" x="6592888" y="2632075"/>
          <p14:tracePt t="41198" x="6473825" y="2616200"/>
          <p14:tracePt t="41211" x="6353175" y="2616200"/>
          <p14:tracePt t="41218" x="6194425" y="2608263"/>
          <p14:tracePt t="41227" x="5994400" y="2592388"/>
          <p14:tracePt t="41235" x="5835650" y="2584450"/>
          <p14:tracePt t="41243" x="5700713" y="2584450"/>
          <p14:tracePt t="41251" x="5548313" y="2584450"/>
          <p14:tracePt t="41258" x="5349875" y="2584450"/>
          <p14:tracePt t="41266" x="5133975" y="2584450"/>
          <p14:tracePt t="41274" x="4943475" y="2584450"/>
          <p14:tracePt t="41282" x="4703763" y="2584450"/>
          <p14:tracePt t="41290" x="4527550" y="2584450"/>
          <p14:tracePt t="41298" x="4329113" y="2584450"/>
          <p14:tracePt t="41302" x="4217988" y="2584450"/>
          <p14:tracePt t="41311" x="4017963" y="2584450"/>
          <p14:tracePt t="41318" x="3825875" y="2584450"/>
          <p14:tracePt t="41327" x="3667125" y="2592388"/>
          <p14:tracePt t="41338" x="3451225" y="2592388"/>
          <p14:tracePt t="41351" x="3332163" y="2592388"/>
          <p14:tracePt t="41355" x="3221038" y="2600325"/>
          <p14:tracePt t="41362" x="3084513" y="2608263"/>
          <p14:tracePt t="41371" x="2933700" y="2608263"/>
          <p14:tracePt t="41378" x="2782888" y="2608263"/>
          <p14:tracePt t="41386" x="2646363" y="2608263"/>
          <p14:tracePt t="41395" x="2495550" y="2608263"/>
          <p14:tracePt t="41403" x="2343150" y="2608263"/>
          <p14:tracePt t="41411" x="2208213" y="2608263"/>
          <p14:tracePt t="41418" x="2057400" y="2608263"/>
          <p14:tracePt t="41428" x="1905000" y="2608263"/>
          <p14:tracePt t="41430" x="1730375" y="2608263"/>
          <p14:tracePt t="41438" x="1538288" y="2608263"/>
          <p14:tracePt t="41446" x="1419225" y="2608263"/>
          <p14:tracePt t="41454" x="1250950" y="2608263"/>
          <p14:tracePt t="41462" x="1100138" y="2600325"/>
          <p14:tracePt t="41475" x="981075" y="2600325"/>
          <p14:tracePt t="41482" x="852488" y="2600325"/>
          <p14:tracePt t="41490" x="796925" y="2600325"/>
          <p14:tracePt t="41503" x="733425" y="2600325"/>
          <p14:tracePt t="41506" x="717550" y="2600325"/>
          <p14:tracePt t="41514" x="693738" y="2600325"/>
          <p14:tracePt t="41522" x="669925" y="2608263"/>
          <p14:tracePt t="41539" x="646113" y="2616200"/>
          <p14:tracePt t="41546" x="638175" y="2624138"/>
          <p14:tracePt t="41554" x="622300" y="2632075"/>
          <p14:tracePt t="41562" x="598488" y="2640013"/>
          <p14:tracePt t="41566" x="582613" y="2647950"/>
          <p14:tracePt t="41574" x="541338" y="2647950"/>
          <p14:tracePt t="41583" x="533400" y="2663825"/>
          <p14:tracePt t="41590" x="509588" y="2671763"/>
          <p14:tracePt t="41598" x="501650" y="2687638"/>
          <p14:tracePt t="41611" x="477838" y="2695575"/>
          <p14:tracePt t="41619" x="461963" y="2703513"/>
          <p14:tracePt t="41627" x="461963" y="2719388"/>
          <p14:tracePt t="41635" x="446088" y="2735263"/>
          <p14:tracePt t="41643" x="446088" y="2743200"/>
          <p14:tracePt t="41654" x="438150" y="2751138"/>
          <p14:tracePt t="41658" x="438150" y="2767013"/>
          <p14:tracePt t="41666" x="430213" y="2782888"/>
          <p14:tracePt t="41674" x="430213" y="2798763"/>
          <p14:tracePt t="41683" x="430213" y="2814638"/>
          <p14:tracePt t="41690" x="430213" y="2822575"/>
          <p14:tracePt t="41698" x="430213" y="2846388"/>
          <p14:tracePt t="41711" x="446088" y="2854325"/>
          <p14:tracePt t="41718" x="454025" y="2862263"/>
          <p14:tracePt t="41727" x="485775" y="2909888"/>
          <p14:tracePt t="41735" x="525463" y="2943225"/>
          <p14:tracePt t="41746" x="541338" y="2959100"/>
          <p14:tracePt t="41750" x="630238" y="2982913"/>
          <p14:tracePt t="41763" x="693738" y="2998788"/>
          <p14:tracePt t="41771" x="828675" y="3030538"/>
          <p14:tracePt t="41778" x="996950" y="3062288"/>
          <p14:tracePt t="41787" x="1211263" y="3109913"/>
          <p14:tracePt t="41795" x="1371600" y="3165475"/>
          <p14:tracePt t="41806" x="1577975" y="3189288"/>
          <p14:tracePt t="41810" x="1746250" y="3236913"/>
          <p14:tracePt t="41818" x="2017713" y="3270250"/>
          <p14:tracePt t="41827" x="2351088" y="3294063"/>
          <p14:tracePt t="41835" x="2606675" y="3349625"/>
          <p14:tracePt t="41838" x="2830513" y="3373438"/>
          <p14:tracePt t="41847" x="3197225" y="3373438"/>
          <p14:tracePt t="41855" x="3563938" y="3373438"/>
          <p14:tracePt t="41862" x="3906838" y="3373438"/>
          <p14:tracePt t="41871" x="4233863" y="3373438"/>
          <p14:tracePt t="41879" x="4511675" y="3373438"/>
          <p14:tracePt t="41887" x="4735513" y="3373438"/>
          <p14:tracePt t="41898" x="4926013" y="3373438"/>
          <p14:tracePt t="41906" x="5046663" y="3373438"/>
          <p14:tracePt t="41915" x="5173663" y="3373438"/>
          <p14:tracePt t="41922" x="5197475" y="3373438"/>
          <p14:tracePt t="41930" x="5205413" y="3373438"/>
          <p14:tracePt t="41939" x="5213350" y="3373438"/>
          <p14:tracePt t="42011" x="5213350" y="3365500"/>
          <p14:tracePt t="42018" x="5205413" y="3365500"/>
          <p14:tracePt t="42027" x="5181600" y="3365500"/>
          <p14:tracePt t="42035" x="5165725" y="3357563"/>
          <p14:tracePt t="42044" x="5149850" y="3349625"/>
          <p14:tracePt t="42046" x="5078413" y="3333750"/>
          <p14:tracePt t="42055" x="5006975" y="3325813"/>
          <p14:tracePt t="42063" x="4933950" y="3317875"/>
          <p14:tracePt t="42071" x="4814888" y="3317875"/>
          <p14:tracePt t="42080" x="4783138" y="3309938"/>
          <p14:tracePt t="42086" x="4679950" y="3302000"/>
          <p14:tracePt t="42096" x="4559300" y="3294063"/>
          <p14:tracePt t="42110" x="4527550" y="3294063"/>
          <p14:tracePt t="42114" x="4479925" y="3286125"/>
          <p14:tracePt t="42122" x="4400550" y="3278188"/>
          <p14:tracePt t="42130" x="4360863" y="3270250"/>
          <p14:tracePt t="42139" x="4321175" y="3262313"/>
          <p14:tracePt t="42146" x="4233863" y="3262313"/>
          <p14:tracePt t="42155" x="4200525" y="3262313"/>
          <p14:tracePt t="42162" x="4129088" y="3262313"/>
          <p14:tracePt t="42171" x="4010025" y="3262313"/>
          <p14:tracePt t="42179" x="3946525" y="3262313"/>
          <p14:tracePt t="42182" x="3843338" y="3262313"/>
          <p14:tracePt t="42190" x="3754438" y="3262313"/>
          <p14:tracePt t="42198" x="3659188" y="3262313"/>
          <p14:tracePt t="42206" x="3556000" y="3270250"/>
          <p14:tracePt t="42214" x="3467100" y="3294063"/>
          <p14:tracePt t="42222" x="3435350" y="3302000"/>
          <p14:tracePt t="42230" x="3387725" y="3309938"/>
          <p14:tracePt t="42243" x="3371850" y="3325813"/>
          <p14:tracePt t="42262" x="3363913" y="3341688"/>
          <p14:tracePt t="42275" x="3355975" y="3349625"/>
          <p14:tracePt t="42282" x="3355975" y="3357563"/>
          <p14:tracePt t="42290" x="3355975" y="3365500"/>
          <p14:tracePt t="42307" x="3348038" y="3365500"/>
          <p14:tracePt t="42311" x="3348038" y="3373438"/>
          <p14:tracePt t="42334" x="3355975" y="3381375"/>
          <p14:tracePt t="42344" x="3371850" y="3389313"/>
          <p14:tracePt t="42350" x="3411538" y="3389313"/>
          <p14:tracePt t="42359" x="3524250" y="3389313"/>
          <p14:tracePt t="42366" x="3587750" y="3389313"/>
          <p14:tracePt t="42379" x="3690938" y="3389313"/>
          <p14:tracePt t="42389" x="3778250" y="3389313"/>
          <p14:tracePt t="42399" x="3843338" y="3389313"/>
          <p14:tracePt t="42403" x="3922713" y="3397250"/>
          <p14:tracePt t="42411" x="3946525" y="3397250"/>
          <p14:tracePt t="42519" x="3930650" y="3397250"/>
          <p14:tracePt t="42528" x="3906838" y="3397250"/>
          <p14:tracePt t="42534" x="3825875" y="3397250"/>
          <p14:tracePt t="42542" x="3714750" y="3389313"/>
          <p14:tracePt t="42551" x="3603625" y="3389313"/>
          <p14:tracePt t="42562" x="3459163" y="3389313"/>
          <p14:tracePt t="42571" x="3316288" y="3373438"/>
          <p14:tracePt t="42578" x="3165475" y="3373438"/>
          <p14:tracePt t="42587" x="3068638" y="3373438"/>
          <p14:tracePt t="42594" x="2997200" y="3373438"/>
          <p14:tracePt t="42603" x="2941638" y="3373438"/>
          <p14:tracePt t="42611" x="2933700" y="3373438"/>
          <p14:tracePt t="42618" x="2925763" y="3373438"/>
          <p14:tracePt t="42771" x="2941638" y="3373438"/>
          <p14:tracePt t="43019" x="2933700" y="3373438"/>
          <p14:tracePt t="43026" x="2917825" y="3373438"/>
          <p14:tracePt t="43036" x="2814638" y="3373438"/>
          <p14:tracePt t="43043" x="2751138" y="3373438"/>
          <p14:tracePt t="43050" x="2614613" y="3349625"/>
          <p14:tracePt t="43059" x="2495550" y="3341688"/>
          <p14:tracePt t="43066" x="2432050" y="3333750"/>
          <p14:tracePt t="43075" x="2424113" y="3333750"/>
          <p14:tracePt t="43083" x="2416175" y="3333750"/>
          <p14:tracePt t="43098" x="2408238" y="3333750"/>
          <p14:tracePt t="43110" x="2408238" y="3341688"/>
          <p14:tracePt t="43138" x="2400300" y="3341688"/>
          <p14:tracePt t="43146" x="2392363" y="3349625"/>
          <p14:tracePt t="43159" x="2384425" y="3349625"/>
          <p14:tracePt t="43176" x="2374900" y="3349625"/>
          <p14:tracePt t="43192" x="2366963" y="3349625"/>
          <p14:tracePt t="43198" x="2359025" y="3349625"/>
          <p14:tracePt t="43475" x="2343150" y="3349625"/>
          <p14:tracePt t="43478" x="2311400" y="3357563"/>
          <p14:tracePt t="43486" x="2287588" y="3365500"/>
          <p14:tracePt t="43495" x="2184400" y="3389313"/>
          <p14:tracePt t="43507" x="2120900" y="3421063"/>
          <p14:tracePt t="43515" x="2008188" y="3436938"/>
          <p14:tracePt t="43523" x="1920875" y="3452813"/>
          <p14:tracePt t="43532" x="1912938" y="3460750"/>
          <p14:tracePt t="43539" x="1897063" y="3468688"/>
          <p14:tracePt t="43546" x="1889125" y="3468688"/>
          <p14:tracePt t="43669" x="1889125" y="3460750"/>
          <p14:tracePt t="43674" x="1897063" y="3452813"/>
          <p14:tracePt t="43682" x="1897063" y="3444875"/>
          <p14:tracePt t="43691" x="1912938" y="3413125"/>
          <p14:tracePt t="43699" x="1920875" y="3397250"/>
          <p14:tracePt t="43706" x="1936750" y="3389313"/>
          <p14:tracePt t="43710" x="1952625" y="3365500"/>
          <p14:tracePt t="43718" x="1960563" y="3357563"/>
          <p14:tracePt t="43728" x="1968500" y="3349625"/>
          <p14:tracePt t="43737" x="1976438" y="3333750"/>
          <p14:tracePt t="43752" x="1976438" y="3317875"/>
          <p14:tracePt t="43758" x="1984375" y="3317875"/>
          <p14:tracePt t="43766" x="1984375" y="3309938"/>
          <p14:tracePt t="43947" x="1968500" y="3309938"/>
          <p14:tracePt t="43955" x="1960563" y="3317875"/>
          <p14:tracePt t="43962" x="1952625" y="3317875"/>
          <p14:tracePt t="43970" x="1952625" y="3325813"/>
          <p14:tracePt t="43979" x="1944688" y="3341688"/>
          <p14:tracePt t="43987" x="1936750" y="3349625"/>
          <p14:tracePt t="43994" x="1920875" y="3365500"/>
          <p14:tracePt t="43999" x="1920875" y="3373438"/>
          <p14:tracePt t="44007" x="1905000" y="3381375"/>
          <p14:tracePt t="44023" x="1897063" y="3389313"/>
          <p14:tracePt t="44032" x="1889125" y="3405188"/>
          <p14:tracePt t="44046" x="1881188" y="3413125"/>
          <p14:tracePt t="44055" x="1865313" y="3421063"/>
          <p14:tracePt t="44063" x="1857375" y="3421063"/>
          <p14:tracePt t="44071" x="1809750" y="3421063"/>
          <p14:tracePt t="44083" x="1778000" y="3421063"/>
          <p14:tracePt t="44090" x="1698625" y="3421063"/>
          <p14:tracePt t="44099" x="1585913" y="3421063"/>
          <p14:tracePt t="44106" x="1466850" y="3421063"/>
          <p14:tracePt t="44116" x="1243013" y="3405188"/>
          <p14:tracePt t="44124" x="1036638" y="3397250"/>
          <p14:tracePt t="44131" x="836613" y="3373438"/>
          <p14:tracePt t="44138" x="614363" y="3357563"/>
          <p14:tracePt t="44147" x="525463" y="3341688"/>
          <p14:tracePt t="44150" x="517525" y="3333750"/>
          <p14:tracePt t="44158" x="501650" y="3325813"/>
          <p14:tracePt t="44198" x="501650" y="3317875"/>
          <p14:tracePt t="44231" x="501650" y="3309938"/>
          <p14:tracePt t="44242" x="509588" y="3309938"/>
          <p14:tracePt t="44251" x="517525" y="3302000"/>
          <p14:tracePt t="44258" x="517525" y="3294063"/>
          <p14:tracePt t="44266" x="533400" y="3286125"/>
          <p14:tracePt t="44271" x="541338" y="3286125"/>
          <p14:tracePt t="44281" x="550863" y="3278188"/>
          <p14:tracePt t="44288" x="558800" y="3270250"/>
          <p14:tracePt t="44303" x="574675" y="3270250"/>
          <p14:tracePt t="44311" x="590550" y="3270250"/>
          <p14:tracePt t="44319" x="598488" y="3270250"/>
          <p14:tracePt t="44327" x="622300" y="3270250"/>
          <p14:tracePt t="44334" x="677863" y="3270250"/>
          <p14:tracePt t="44342" x="693738" y="3270250"/>
          <p14:tracePt t="44350" x="796925" y="3270250"/>
          <p14:tracePt t="44358" x="860425" y="3278188"/>
          <p14:tracePt t="44370" x="1068388" y="3341688"/>
          <p14:tracePt t="44384" x="1316038" y="3381375"/>
          <p14:tracePt t="44386" x="1450975" y="3421063"/>
          <p14:tracePt t="44394" x="1690688" y="3484563"/>
          <p14:tracePt t="44403" x="1992313" y="3571875"/>
          <p14:tracePt t="44406" x="2247900" y="3621088"/>
          <p14:tracePt t="44415" x="2479675" y="3660775"/>
          <p14:tracePt t="44422" x="2678113" y="3676650"/>
          <p14:tracePt t="44431" x="2878138" y="3700463"/>
          <p14:tracePt t="44438" x="3100388" y="3700463"/>
          <p14:tracePt t="44448" x="3252788" y="3700463"/>
          <p14:tracePt t="44455" x="3348038" y="3700463"/>
          <p14:tracePt t="44462" x="3451225" y="3700463"/>
          <p14:tracePt t="44471" x="3508375" y="3700463"/>
          <p14:tracePt t="44478" x="3540125" y="3700463"/>
          <p14:tracePt t="44487" x="3548063" y="3700463"/>
          <p14:tracePt t="44494" x="3563938" y="3692525"/>
          <p14:tracePt t="44507" x="3571875" y="3676650"/>
          <p14:tracePt t="44515" x="3579813" y="3668713"/>
          <p14:tracePt t="44535" x="3579813" y="3660775"/>
          <p14:tracePt t="44538" x="3579813" y="3652838"/>
          <p14:tracePt t="44550" x="3579813" y="3644900"/>
          <p14:tracePt t="44558" x="3579813" y="3636963"/>
          <p14:tracePt t="44566" x="3579813" y="3629025"/>
          <p14:tracePt t="44582" x="3579813" y="3621088"/>
          <p14:tracePt t="44590" x="3579813" y="3613150"/>
          <p14:tracePt t="44599" x="3579813" y="3605213"/>
          <p14:tracePt t="44606" x="3579813" y="3587750"/>
          <p14:tracePt t="44615" x="3579813" y="3571875"/>
          <p14:tracePt t="44622" x="3579813" y="3524250"/>
          <p14:tracePt t="44634" x="3579813" y="3508375"/>
          <p14:tracePt t="44642" x="3579813" y="3468688"/>
          <p14:tracePt t="44658" x="3571875" y="3452813"/>
          <p14:tracePt t="44666" x="3571875" y="3444875"/>
          <p14:tracePt t="44675" x="3556000" y="3436938"/>
          <p14:tracePt t="44691" x="3548063" y="3436938"/>
          <p14:tracePt t="44695" x="3532188" y="3436938"/>
          <p14:tracePt t="44702" x="3516313" y="3429000"/>
          <p14:tracePt t="44711" x="3492500" y="3421063"/>
          <p14:tracePt t="44719" x="3484563" y="3413125"/>
          <p14:tracePt t="44726" x="3459163" y="3405188"/>
          <p14:tracePt t="44734" x="3451225" y="3397250"/>
          <p14:tracePt t="44743" x="3443288" y="3389313"/>
          <p14:tracePt t="44751" x="3443288" y="3381375"/>
          <p14:tracePt t="44759" x="3435350" y="3365500"/>
          <p14:tracePt t="44774" x="3427413" y="3357563"/>
          <p14:tracePt t="44783" x="3419475" y="3341688"/>
          <p14:tracePt t="44794" x="3419475" y="3317875"/>
          <p14:tracePt t="44803" x="3419475" y="3309938"/>
          <p14:tracePt t="44811" x="3419475" y="3294063"/>
          <p14:tracePt t="44819" x="3411538" y="3270250"/>
          <p14:tracePt t="44823" x="3411538" y="3252788"/>
          <p14:tracePt t="44838" x="3411538" y="3236913"/>
          <p14:tracePt t="44842" x="3411538" y="3213100"/>
          <p14:tracePt t="44848" x="3419475" y="3197225"/>
          <p14:tracePt t="44855" x="3419475" y="3181350"/>
          <p14:tracePt t="44862" x="3419475" y="3165475"/>
          <p14:tracePt t="44871" x="3419475" y="3149600"/>
          <p14:tracePt t="44879" x="3419475" y="3133725"/>
          <p14:tracePt t="44886" x="3419475" y="3125788"/>
          <p14:tracePt t="44894" x="3419475" y="3117850"/>
          <p14:tracePt t="44955" x="3403600" y="3125788"/>
          <p14:tracePt t="44958" x="3395663" y="3133725"/>
          <p14:tracePt t="44967" x="3387725" y="3133725"/>
          <p14:tracePt t="44974" x="3363913" y="3149600"/>
          <p14:tracePt t="44983" x="3355975" y="3165475"/>
          <p14:tracePt t="44992" x="3308350" y="3181350"/>
          <p14:tracePt t="45002" x="3292475" y="3205163"/>
          <p14:tracePt t="45007" x="3276600" y="3221038"/>
          <p14:tracePt t="45014" x="3260725" y="3236913"/>
          <p14:tracePt t="45022" x="3260725" y="3294063"/>
          <p14:tracePt t="45031" x="3260725" y="3357563"/>
          <p14:tracePt t="45043" x="3292475" y="3429000"/>
          <p14:tracePt t="45050" x="3308350" y="3516313"/>
          <p14:tracePt t="45058" x="3308350" y="3524250"/>
          <p14:tracePt t="45215" x="3300413" y="3524250"/>
          <p14:tracePt t="45222" x="3205163" y="3516313"/>
          <p14:tracePt t="45231" x="3149600" y="3516313"/>
          <p14:tracePt t="45239" x="3117850" y="3516313"/>
          <p14:tracePt t="45247" x="3100388" y="3508375"/>
          <p14:tracePt t="45255" x="3076575" y="3492500"/>
          <p14:tracePt t="45263" x="3036888" y="3484563"/>
          <p14:tracePt t="45270" x="3028950" y="3484563"/>
          <p14:tracePt t="45278" x="3005138" y="3484563"/>
          <p14:tracePt t="45287" x="2997200" y="3484563"/>
          <p14:tracePt t="45298" x="2981325" y="3492500"/>
          <p14:tracePt t="45307" x="2901950" y="3492500"/>
          <p14:tracePt t="45314" x="2806700" y="3500438"/>
          <p14:tracePt t="45322" x="2701925" y="3500438"/>
          <p14:tracePt t="45331" x="2551113" y="3508375"/>
          <p14:tracePt t="45338" x="2487613" y="3508375"/>
          <p14:tracePt t="45342" x="2384425" y="3508375"/>
          <p14:tracePt t="45350" x="2303463" y="3508375"/>
          <p14:tracePt t="45358" x="2263775" y="3508375"/>
          <p14:tracePt t="45366" x="2255838" y="3508375"/>
          <p14:tracePt t="45439" x="2255838" y="3500438"/>
          <p14:tracePt t="45471" x="2255838" y="3492500"/>
          <p14:tracePt t="45483" x="2255838" y="3484563"/>
          <p14:tracePt t="45491" x="2255838" y="3476625"/>
          <p14:tracePt t="45495" x="2263775" y="3476625"/>
          <p14:tracePt t="45506" x="2263775" y="3460750"/>
          <p14:tracePt t="45515" x="2271713" y="3444875"/>
          <p14:tracePt t="45519" x="2271713" y="3436938"/>
          <p14:tracePt t="45526" x="2271713" y="3429000"/>
          <p14:tracePt t="45534" x="2271713" y="3413125"/>
          <p14:tracePt t="45543" x="2271713" y="3405188"/>
          <p14:tracePt t="45550" x="2271713" y="3397250"/>
          <p14:tracePt t="45559" x="2263775" y="3397250"/>
          <p14:tracePt t="45566" x="2263775" y="3389313"/>
          <p14:tracePt t="45606" x="2255838" y="3389313"/>
          <p14:tracePt t="45622" x="2247900" y="3389313"/>
          <p14:tracePt t="45635" x="2239963" y="3397250"/>
          <p14:tracePt t="45643" x="2232025" y="3397250"/>
          <p14:tracePt t="45646" x="2224088" y="3397250"/>
          <p14:tracePt t="45670" x="2224088" y="3405188"/>
          <p14:tracePt t="45723" x="2224088" y="3397250"/>
          <p14:tracePt t="45727" x="2224088" y="3389313"/>
          <p14:tracePt t="45735" x="2224088" y="3381375"/>
          <p14:tracePt t="45742" x="2224088" y="3365500"/>
          <p14:tracePt t="45751" x="2224088" y="3349625"/>
          <p14:tracePt t="45759" x="2224088" y="3341688"/>
          <p14:tracePt t="45766" x="2224088" y="3333750"/>
          <p14:tracePt t="45775" x="2224088" y="3325813"/>
          <p14:tracePt t="45790" x="2224088" y="3317875"/>
          <p14:tracePt t="45879" x="2224088" y="3309938"/>
          <p14:tracePt t="46027" x="2224088" y="3302000"/>
          <p14:tracePt t="46063" x="2224088" y="3294063"/>
          <p14:tracePt t="46158" x="2224088" y="3309938"/>
          <p14:tracePt t="46166" x="2216150" y="3325813"/>
          <p14:tracePt t="46174" x="2216150" y="3349625"/>
          <p14:tracePt t="46187" x="2216150" y="3373438"/>
          <p14:tracePt t="46194" x="2208213" y="3389313"/>
          <p14:tracePt t="46202" x="2208213" y="3397250"/>
          <p14:tracePt t="46206" x="2208213" y="3405188"/>
          <p14:tracePt t="46214" x="2208213" y="3413125"/>
          <p14:tracePt t="46281" x="2208213" y="3397250"/>
          <p14:tracePt t="46290" x="2208213" y="3381375"/>
          <p14:tracePt t="46295" x="2208213" y="3357563"/>
          <p14:tracePt t="46303" x="2208213" y="3325813"/>
          <p14:tracePt t="46310" x="2208213" y="3252788"/>
          <p14:tracePt t="46318" x="2208213" y="3133725"/>
          <p14:tracePt t="46326" x="2208213" y="3046413"/>
          <p14:tracePt t="46335" x="2208213" y="2967038"/>
          <p14:tracePt t="46343" x="2208213" y="2854325"/>
          <p14:tracePt t="46354" x="2208213" y="2759075"/>
          <p14:tracePt t="46359" x="2208213" y="2632075"/>
          <p14:tracePt t="46366" x="2208213" y="2543175"/>
          <p14:tracePt t="46374" x="2200275" y="2447925"/>
          <p14:tracePt t="46382" x="2200275" y="2344738"/>
          <p14:tracePt t="46391" x="2184400" y="2224088"/>
          <p14:tracePt t="46402" x="2184400" y="2160588"/>
          <p14:tracePt t="46411" x="2168525" y="2081213"/>
          <p14:tracePt t="46414" x="2168525" y="2057400"/>
          <p14:tracePt t="46422" x="2168525" y="2049463"/>
          <p14:tracePt t="46431" x="2168525" y="2041525"/>
          <p14:tracePt t="46438" x="2160588" y="2025650"/>
          <p14:tracePt t="46455" x="2160588" y="2017713"/>
          <p14:tracePt t="46539" x="2152650" y="2017713"/>
          <p14:tracePt t="46551" x="2152650" y="2025650"/>
          <p14:tracePt t="46559" x="2152650" y="2033588"/>
          <p14:tracePt t="46566" x="2144713" y="2057400"/>
          <p14:tracePt t="46574" x="2136775" y="2073275"/>
          <p14:tracePt t="46582" x="2136775" y="2089150"/>
          <p14:tracePt t="46591" x="2136775" y="2136775"/>
          <p14:tracePt t="46598" x="2128838" y="2168525"/>
          <p14:tracePt t="46610" x="2128838" y="2184400"/>
          <p14:tracePt t="46615" x="2128838" y="2208213"/>
          <p14:tracePt t="46623" x="2128838" y="2273300"/>
          <p14:tracePt t="46630" x="2128838" y="2376488"/>
          <p14:tracePt t="46638" x="2136775" y="2487613"/>
          <p14:tracePt t="46646" x="2144713" y="2608263"/>
          <p14:tracePt t="46659" x="2144713" y="2711450"/>
          <p14:tracePt t="46662" x="2144713" y="2798763"/>
          <p14:tracePt t="46670" x="2144713" y="2894013"/>
          <p14:tracePt t="46679" x="2144713" y="2909888"/>
          <p14:tracePt t="46690" x="2144713" y="2935288"/>
          <p14:tracePt t="46696" x="2144713" y="2951163"/>
          <p14:tracePt t="46703" x="2144713" y="2959100"/>
          <p14:tracePt t="46719" x="2144713" y="2967038"/>
          <p14:tracePt t="46734" x="2144713" y="2974975"/>
          <p14:tracePt t="46743" x="2136775" y="2974975"/>
          <p14:tracePt t="46822" x="2136775" y="2959100"/>
          <p14:tracePt t="46831" x="2136775" y="2919413"/>
          <p14:tracePt t="46838" x="2136775" y="2862263"/>
          <p14:tracePt t="46847" x="2136775" y="2830513"/>
          <p14:tracePt t="46854" x="2136775" y="2782888"/>
          <p14:tracePt t="46863" x="2136775" y="2759075"/>
          <p14:tracePt t="46871" x="2136775" y="2727325"/>
          <p14:tracePt t="46878" x="2144713" y="2711450"/>
          <p14:tracePt t="46892" x="2144713" y="2703513"/>
          <p14:tracePt t="46895" x="2144713" y="2687638"/>
          <p14:tracePt t="46903" x="2152650" y="2679700"/>
          <p14:tracePt t="46911" x="2152650" y="2671763"/>
          <p14:tracePt t="46918" x="2152650" y="2663825"/>
          <p14:tracePt t="46935" x="2152650" y="2655888"/>
          <p14:tracePt t="47031" x="2152650" y="2663825"/>
          <p14:tracePt t="47039" x="2152650" y="2671763"/>
          <p14:tracePt t="47047" x="2144713" y="2687638"/>
          <p14:tracePt t="47055" x="2144713" y="2711450"/>
          <p14:tracePt t="47062" x="2144713" y="2743200"/>
          <p14:tracePt t="47070" x="2144713" y="2767013"/>
          <p14:tracePt t="47079" x="2144713" y="2774950"/>
          <p14:tracePt t="47086" x="2144713" y="2790825"/>
          <p14:tracePt t="47095" x="2144713" y="2798763"/>
          <p14:tracePt t="47103" x="2144713" y="2806700"/>
          <p14:tracePt t="47118" x="2152650" y="2814638"/>
          <p14:tracePt t="47126" x="2152650" y="2822575"/>
          <p14:tracePt t="47134" x="2152650" y="2838450"/>
          <p14:tracePt t="47142" x="2152650" y="2846388"/>
          <p14:tracePt t="47151" x="2152650" y="2870200"/>
          <p14:tracePt t="47158" x="2152650" y="2886075"/>
          <p14:tracePt t="47166" x="2160588" y="2927350"/>
          <p14:tracePt t="47175" x="2160588" y="2951163"/>
          <p14:tracePt t="47182" x="2160588" y="2982913"/>
          <p14:tracePt t="47190" x="2160588" y="2998788"/>
          <p14:tracePt t="47198" x="2160588" y="3014663"/>
          <p14:tracePt t="47208" x="2160588" y="3030538"/>
          <p14:tracePt t="47224" x="2160588" y="3038475"/>
          <p14:tracePt t="47231" x="2160588" y="3046413"/>
          <p14:tracePt t="47238" x="2160588" y="3054350"/>
          <p14:tracePt t="47247" x="2152650" y="3062288"/>
          <p14:tracePt t="47254" x="2152650" y="3070225"/>
          <p14:tracePt t="47266" x="2152650" y="3078163"/>
          <p14:tracePt t="47279" x="2152650" y="3094038"/>
          <p14:tracePt t="47287" x="2152650" y="3109913"/>
          <p14:tracePt t="47294" x="2144713" y="3181350"/>
          <p14:tracePt t="47302" x="2144713" y="3197225"/>
          <p14:tracePt t="47310" x="2144713" y="3213100"/>
          <p14:tracePt t="47318" x="2144713" y="3236913"/>
          <p14:tracePt t="47326" x="2144713" y="3270250"/>
          <p14:tracePt t="47335" x="2144713" y="3286125"/>
          <p14:tracePt t="47342" x="2144713" y="3309938"/>
          <p14:tracePt t="47351" x="2144713" y="3325813"/>
          <p14:tracePt t="47359" x="2144713" y="3341688"/>
          <p14:tracePt t="47374" x="2144713" y="3349625"/>
          <p14:tracePt t="47471" x="2152650" y="3349625"/>
          <p14:tracePt t="47486" x="2160588" y="3349625"/>
          <p14:tracePt t="47494" x="2176463" y="3349625"/>
          <p14:tracePt t="47502" x="2184400" y="3349625"/>
          <p14:tracePt t="47510" x="2192338" y="3349625"/>
          <p14:tracePt t="47518" x="2208213" y="3341688"/>
          <p14:tracePt t="47527" x="2232025" y="3333750"/>
          <p14:tracePt t="47534" x="2271713" y="3278188"/>
          <p14:tracePt t="47542" x="2295525" y="3236913"/>
          <p14:tracePt t="47551" x="2400300" y="3109913"/>
          <p14:tracePt t="47560" x="2439988" y="3022600"/>
          <p14:tracePt t="47566" x="2495550" y="2927350"/>
          <p14:tracePt t="47575" x="2511425" y="2846388"/>
          <p14:tracePt t="47582" x="2543175" y="2727325"/>
          <p14:tracePt t="47592" x="2551113" y="2663825"/>
          <p14:tracePt t="47599" x="2559050" y="2584450"/>
          <p14:tracePt t="47607" x="2559050" y="2495550"/>
          <p14:tracePt t="47614" x="2559050" y="2408238"/>
          <p14:tracePt t="47625" x="2559050" y="2360613"/>
          <p14:tracePt t="47631" x="2559050" y="2305050"/>
          <p14:tracePt t="47639" x="2559050" y="2289175"/>
          <p14:tracePt t="47656" x="2551113" y="2273300"/>
          <p14:tracePt t="47662" x="2543175" y="2265363"/>
          <p14:tracePt t="47687" x="2535238" y="2257425"/>
          <p14:tracePt t="47711" x="2519363" y="2257425"/>
          <p14:tracePt t="47726" x="2511425" y="2249488"/>
          <p14:tracePt t="47742" x="2503488" y="2249488"/>
          <p14:tracePt t="47758" x="2487613" y="2249488"/>
          <p14:tracePt t="47774" x="2479675" y="2249488"/>
          <p14:tracePt t="47782" x="2455863" y="2257425"/>
          <p14:tracePt t="47790" x="2432050" y="2265363"/>
          <p14:tracePt t="47798" x="2416175" y="2281238"/>
          <p14:tracePt t="47806" x="2359025" y="2289175"/>
          <p14:tracePt t="47815" x="2343150" y="2305050"/>
          <p14:tracePt t="47823" x="2327275" y="2320925"/>
          <p14:tracePt t="47831" x="2311400" y="2336800"/>
          <p14:tracePt t="47839" x="2295525" y="2344738"/>
          <p14:tracePt t="47847" x="2287588" y="2352675"/>
          <p14:tracePt t="47854" x="2279650" y="2368550"/>
          <p14:tracePt t="47863" x="2263775" y="2392363"/>
          <p14:tracePt t="47874" x="2255838" y="2408238"/>
          <p14:tracePt t="47879" x="2255838" y="2424113"/>
          <p14:tracePt t="47892" x="2247900" y="2455863"/>
          <p14:tracePt t="47895" x="2232025" y="2471738"/>
          <p14:tracePt t="47902" x="2232025" y="2511425"/>
          <p14:tracePt t="47911" x="2232025" y="2566988"/>
          <p14:tracePt t="47919" x="2232025" y="2600325"/>
          <p14:tracePt t="47926" x="2232025" y="2640013"/>
          <p14:tracePt t="47935" x="2232025" y="2695575"/>
          <p14:tracePt t="47943" x="2232025" y="2759075"/>
          <p14:tracePt t="47951" x="2232025" y="2767013"/>
          <p14:tracePt t="47961" x="2232025" y="2822575"/>
          <p14:tracePt t="47967" x="2232025" y="2830513"/>
          <p14:tracePt t="47975" x="2232025" y="2838450"/>
          <p14:tracePt t="47983" x="2232025" y="2846388"/>
          <p14:tracePt t="47990" x="2239963" y="2870200"/>
          <p14:tracePt t="47998" x="2239963" y="2878138"/>
          <p14:tracePt t="48007" x="2239963" y="2927350"/>
          <p14:tracePt t="48014" x="2239963" y="2943225"/>
          <p14:tracePt t="48029" x="2239963" y="2959100"/>
          <p14:tracePt t="48032" x="2255838" y="3006725"/>
          <p14:tracePt t="48040" x="2263775" y="3022600"/>
          <p14:tracePt t="48047" x="2271713" y="3038475"/>
          <p14:tracePt t="48056" x="2271713" y="3054350"/>
          <p14:tracePt t="48062" x="2279650" y="3062288"/>
          <p14:tracePt t="48071" x="2287588" y="3070225"/>
          <p14:tracePt t="48079" x="2287588" y="3078163"/>
          <p14:tracePt t="48094" x="2287588" y="3086100"/>
          <p14:tracePt t="48103" x="2295525" y="3094038"/>
          <p14:tracePt t="48118" x="2295525" y="3101975"/>
          <p14:tracePt t="48126" x="2295525" y="3109913"/>
          <p14:tracePt t="48135" x="2295525" y="3117850"/>
          <p14:tracePt t="48142" x="2295525" y="3133725"/>
          <p14:tracePt t="48151" x="2295525" y="3149600"/>
          <p14:tracePt t="48158" x="2295525" y="3165475"/>
          <p14:tracePt t="48169" x="2295525" y="3181350"/>
          <p14:tracePt t="48174" x="2295525" y="3189288"/>
          <p14:tracePt t="48183" x="2295525" y="3205163"/>
          <p14:tracePt t="48190" x="2295525" y="3221038"/>
          <p14:tracePt t="48198" x="2303463" y="3244850"/>
          <p14:tracePt t="48206" x="2303463" y="3262313"/>
          <p14:tracePt t="48214" x="2311400" y="3302000"/>
          <p14:tracePt t="48222" x="2319338" y="3357563"/>
          <p14:tracePt t="48230" x="2319338" y="3373438"/>
          <p14:tracePt t="48239" x="2335213" y="3389313"/>
          <p14:tracePt t="48246" x="2351088" y="3405188"/>
          <p14:tracePt t="48254" x="2359025" y="3421063"/>
          <p14:tracePt t="48263" x="2366963" y="3429000"/>
          <p14:tracePt t="48271" x="2366963" y="3436938"/>
          <p14:tracePt t="48343" x="2374900" y="3436938"/>
          <p14:tracePt t="48511" x="2384425" y="3436938"/>
          <p14:tracePt t="48534" x="2392363" y="3429000"/>
          <p14:tracePt t="48550" x="2392363" y="3421063"/>
          <p14:tracePt t="48558" x="2408238" y="3413125"/>
          <p14:tracePt t="48566" x="2408238" y="3397250"/>
          <p14:tracePt t="48574" x="2408238" y="3381375"/>
          <p14:tracePt t="48583" x="2416175" y="3365500"/>
          <p14:tracePt t="48758" x="2408238" y="3365500"/>
          <p14:tracePt t="48799" x="2416175" y="3365500"/>
          <p14:tracePt t="48903" x="2416175" y="3373438"/>
          <p14:tracePt t="48918" x="2408238" y="3381375"/>
          <p14:tracePt t="48935" x="2408238" y="3389313"/>
          <p14:tracePt t="48951" x="2400300" y="3397250"/>
          <p14:tracePt t="49047" x="2408238" y="3397250"/>
          <p14:tracePt t="49055" x="2432050" y="3389313"/>
          <p14:tracePt t="49062" x="2471738" y="3373438"/>
          <p14:tracePt t="49071" x="2495550" y="3373438"/>
          <p14:tracePt t="49082" x="2646363" y="3325813"/>
          <p14:tracePt t="49087" x="2725738" y="3302000"/>
          <p14:tracePt t="49095" x="2909888" y="3286125"/>
          <p14:tracePt t="49102" x="3028950" y="3270250"/>
          <p14:tracePt t="49111" x="3221038" y="3262313"/>
          <p14:tracePt t="49118" x="3459163" y="3252788"/>
          <p14:tracePt t="49126" x="3667125" y="3236913"/>
          <p14:tracePt t="49135" x="3930650" y="3221038"/>
          <p14:tracePt t="49142" x="4137025" y="3197225"/>
          <p14:tracePt t="49151" x="4289425" y="3197225"/>
          <p14:tracePt t="49158" x="4416425" y="3197225"/>
          <p14:tracePt t="49167" x="4567238" y="3197225"/>
          <p14:tracePt t="49174" x="4632325" y="3197225"/>
          <p14:tracePt t="49182" x="4656138" y="3197225"/>
          <p14:tracePt t="49345" x="4648200" y="3197225"/>
          <p14:tracePt t="49351" x="4640263" y="3197225"/>
          <p14:tracePt t="49386" x="4632325" y="3197225"/>
          <p14:tracePt t="49398" x="4624388" y="3197225"/>
          <p14:tracePt t="49454" x="4559300" y="3197225"/>
          <p14:tracePt t="49463" x="4448175" y="3197225"/>
          <p14:tracePt t="49471" x="4384675" y="3197225"/>
          <p14:tracePt t="49481" x="4257675" y="3197225"/>
          <p14:tracePt t="49488" x="4049713" y="3205163"/>
          <p14:tracePt t="49496" x="3859213" y="3205163"/>
          <p14:tracePt t="49502" x="3595688" y="3205163"/>
          <p14:tracePt t="49510" x="3443288" y="3205163"/>
          <p14:tracePt t="49518" x="3292475" y="3205163"/>
          <p14:tracePt t="49526" x="3109913" y="3205163"/>
          <p14:tracePt t="49539" x="2997200" y="3205163"/>
          <p14:tracePt t="49542" x="2981325" y="3205163"/>
          <p14:tracePt t="49551" x="2965450" y="3205163"/>
          <p14:tracePt t="49607" x="2957513" y="3205163"/>
          <p14:tracePt t="49614" x="2949575" y="3205163"/>
          <p14:tracePt t="49622" x="2949575" y="3213100"/>
          <p14:tracePt t="49631" x="2941638" y="3221038"/>
          <p14:tracePt t="49646" x="2933700" y="3221038"/>
          <p14:tracePt t="49752" x="2941638" y="3221038"/>
          <p14:tracePt t="49759" x="2949575" y="3221038"/>
          <p14:tracePt t="49767" x="2957513" y="3221038"/>
          <p14:tracePt t="49774" x="2965450" y="3221038"/>
          <p14:tracePt t="49782" x="2973388" y="3221038"/>
          <p14:tracePt t="49790" x="2989263" y="3221038"/>
          <p14:tracePt t="49798" x="3005138" y="3221038"/>
          <p14:tracePt t="49806" x="3013075" y="3221038"/>
          <p14:tracePt t="49815" x="3021013" y="3221038"/>
          <p14:tracePt t="49822" x="3044825" y="3221038"/>
          <p14:tracePt t="49831" x="3068638" y="3221038"/>
          <p14:tracePt t="49842" x="3100388" y="3221038"/>
          <p14:tracePt t="49846" x="3141663" y="3205163"/>
          <p14:tracePt t="49856" x="3197225" y="3189288"/>
          <p14:tracePt t="49862" x="3236913" y="3173413"/>
          <p14:tracePt t="49874" x="3316288" y="3149600"/>
          <p14:tracePt t="49878" x="3403600" y="3117850"/>
          <p14:tracePt t="49887" x="3435350" y="3094038"/>
          <p14:tracePt t="49895" x="3451225" y="3070225"/>
          <p14:tracePt t="49902" x="3524250" y="3046413"/>
          <p14:tracePt t="49911" x="3571875" y="2990850"/>
          <p14:tracePt t="49919" x="3619500" y="2951163"/>
          <p14:tracePt t="49926" x="3675063" y="2927350"/>
          <p14:tracePt t="49935" x="3690938" y="2901950"/>
          <p14:tracePt t="49942" x="3698875" y="2886075"/>
          <p14:tracePt t="49950" x="3706813" y="2870200"/>
          <p14:tracePt t="49958" x="3706813" y="2862263"/>
          <p14:tracePt t="50159" x="3714750" y="2854325"/>
          <p14:tracePt t="50167" x="3722688" y="2846388"/>
          <p14:tracePt t="50174" x="3730625" y="2838450"/>
          <p14:tracePt t="50198" x="3730625" y="2830513"/>
          <p14:tracePt t="50206" x="3730625" y="2822575"/>
          <p14:tracePt t="50215" x="3746500" y="2814638"/>
          <p14:tracePt t="50223" x="3746500" y="2806700"/>
          <p14:tracePt t="50231" x="3746500" y="2798763"/>
          <p14:tracePt t="50238" x="3746500" y="2782888"/>
          <p14:tracePt t="50246" x="3746500" y="2719388"/>
          <p14:tracePt t="50255" x="3746500" y="2711450"/>
          <p14:tracePt t="50263" x="3730625" y="2671763"/>
          <p14:tracePt t="50271" x="3722688" y="2655888"/>
          <p14:tracePt t="50278" x="3714750" y="2632075"/>
          <p14:tracePt t="50287" x="3706813" y="2624138"/>
          <p14:tracePt t="50294" x="3698875" y="2616200"/>
          <p14:tracePt t="50303" x="3690938" y="2608263"/>
          <p14:tracePt t="50400" x="3675063" y="2608263"/>
          <p14:tracePt t="50407" x="3651250" y="2608263"/>
          <p14:tracePt t="50415" x="3603625" y="2608263"/>
          <p14:tracePt t="50423" x="3571875" y="2600325"/>
          <p14:tracePt t="50431" x="3467100" y="2592388"/>
          <p14:tracePt t="50438" x="3379788" y="2592388"/>
          <p14:tracePt t="50447" x="3284538" y="2576513"/>
          <p14:tracePt t="50454" x="3236913" y="2576513"/>
          <p14:tracePt t="50462" x="3157538" y="2576513"/>
          <p14:tracePt t="50470" x="3141663" y="2576513"/>
          <p14:tracePt t="50479" x="3125788" y="2576513"/>
          <p14:tracePt t="50487" x="3100388" y="2576513"/>
          <p14:tracePt t="50495" x="3084513" y="2576513"/>
          <p14:tracePt t="50503" x="3076575" y="2576513"/>
          <p14:tracePt t="50511" x="3068638" y="2576513"/>
          <p14:tracePt t="50543" x="3060700" y="2576513"/>
          <p14:tracePt t="50550" x="3060700" y="2592388"/>
          <p14:tracePt t="50558" x="3044825" y="2592388"/>
          <p14:tracePt t="50566" x="3036888" y="2600325"/>
          <p14:tracePt t="50575" x="3036888" y="2608263"/>
          <p14:tracePt t="50583" x="3028950" y="2624138"/>
          <p14:tracePt t="50591" x="3021013" y="2632075"/>
          <p14:tracePt t="50598" x="3005138" y="2647950"/>
          <p14:tracePt t="50606" x="2997200" y="2695575"/>
          <p14:tracePt t="50615" x="2989263" y="2719388"/>
          <p14:tracePt t="50623" x="2981325" y="2735263"/>
          <p14:tracePt t="50632" x="2981325" y="2751138"/>
          <p14:tracePt t="50639" x="2981325" y="2774950"/>
          <p14:tracePt t="50648" x="2973388" y="2790825"/>
          <p14:tracePt t="50654" x="2965450" y="2806700"/>
          <p14:tracePt t="50662" x="2965450" y="2814638"/>
          <p14:tracePt t="50671" x="2957513" y="2830513"/>
          <p14:tracePt t="50680" x="2957513" y="2838450"/>
          <p14:tracePt t="50687" x="2957513" y="2862263"/>
          <p14:tracePt t="50694" x="2957513" y="2870200"/>
          <p14:tracePt t="50703" x="2957513" y="2886075"/>
          <p14:tracePt t="50710" x="2957513" y="2909888"/>
          <p14:tracePt t="50718" x="2957513" y="2927350"/>
          <p14:tracePt t="50727" x="2957513" y="2943225"/>
          <p14:tracePt t="50734" x="2957513" y="2967038"/>
          <p14:tracePt t="50743" x="2957513" y="2982913"/>
          <p14:tracePt t="50750" x="2957513" y="2990850"/>
          <p14:tracePt t="50758" x="2965450" y="3014663"/>
          <p14:tracePt t="50766" x="2973388" y="3030538"/>
          <p14:tracePt t="50775" x="2989263" y="3046413"/>
          <p14:tracePt t="50782" x="2997200" y="3054350"/>
          <p14:tracePt t="50791" x="3013075" y="3094038"/>
          <p14:tracePt t="50798" x="3021013" y="3101975"/>
          <p14:tracePt t="50806" x="3028950" y="3109913"/>
          <p14:tracePt t="50815" x="3044825" y="3125788"/>
          <p14:tracePt t="50823" x="3068638" y="3133725"/>
          <p14:tracePt t="50831" x="3076575" y="3149600"/>
          <p14:tracePt t="50838" x="3092450" y="3165475"/>
          <p14:tracePt t="50847" x="3125788" y="3173413"/>
          <p14:tracePt t="50854" x="3141663" y="3197225"/>
          <p14:tracePt t="50862" x="3189288" y="3221038"/>
          <p14:tracePt t="50870" x="3244850" y="3244850"/>
          <p14:tracePt t="50878" x="3316288" y="3286125"/>
          <p14:tracePt t="50887" x="3355975" y="3302000"/>
          <p14:tracePt t="50894" x="3484563" y="3325813"/>
          <p14:tracePt t="50902" x="3548063" y="3357563"/>
          <p14:tracePt t="50911" x="3595688" y="3381375"/>
          <p14:tracePt t="50919" x="3683000" y="3397250"/>
          <p14:tracePt t="50926" x="3746500" y="3421063"/>
          <p14:tracePt t="50934" x="3770313" y="3429000"/>
          <p14:tracePt t="50943" x="3794125" y="3444875"/>
          <p14:tracePt t="50950" x="3802063" y="3460750"/>
          <p14:tracePt t="50958" x="3810000" y="3460750"/>
          <p14:tracePt t="50966" x="3810000" y="3468688"/>
          <p14:tracePt t="50975" x="3825875" y="3476625"/>
          <p14:tracePt t="50982" x="3843338" y="3484563"/>
          <p14:tracePt t="50991" x="3914775" y="3500438"/>
          <p14:tracePt t="50998" x="3954463" y="3508375"/>
          <p14:tracePt t="51006" x="4025900" y="3524250"/>
          <p14:tracePt t="51015" x="4081463" y="3532188"/>
          <p14:tracePt t="51023" x="4121150" y="3548063"/>
          <p14:tracePt t="51031" x="4225925" y="3563938"/>
          <p14:tracePt t="51039" x="4313238" y="3571875"/>
          <p14:tracePt t="51047" x="4408488" y="3579813"/>
          <p14:tracePt t="51055" x="4479925" y="3587750"/>
          <p14:tracePt t="51062" x="4567238" y="3587750"/>
          <p14:tracePt t="51070" x="4632325" y="3595688"/>
          <p14:tracePt t="51079" x="4711700" y="3595688"/>
          <p14:tracePt t="51087" x="4791075" y="3605213"/>
          <p14:tracePt t="51094" x="4854575" y="3605213"/>
          <p14:tracePt t="51102" x="4933950" y="3613150"/>
          <p14:tracePt t="51111" x="5014913" y="3621088"/>
          <p14:tracePt t="51118" x="5054600" y="3621088"/>
          <p14:tracePt t="51126" x="5094288" y="3629025"/>
          <p14:tracePt t="51134" x="5181600" y="3636963"/>
          <p14:tracePt t="51142" x="5213350" y="3636963"/>
          <p14:tracePt t="51150" x="5260975" y="3644900"/>
          <p14:tracePt t="51158" x="5341938" y="3644900"/>
          <p14:tracePt t="51166" x="5437188" y="3644900"/>
          <p14:tracePt t="51175" x="5540375" y="3644900"/>
          <p14:tracePt t="51183" x="5659438" y="3644900"/>
          <p14:tracePt t="51190" x="5756275" y="3644900"/>
          <p14:tracePt t="51199" x="5859463" y="3644900"/>
          <p14:tracePt t="51206" x="5978525" y="3644900"/>
          <p14:tracePt t="51215" x="6010275" y="3644900"/>
          <p14:tracePt t="51223" x="6051550" y="3644900"/>
          <p14:tracePt t="51231" x="6107113" y="3644900"/>
          <p14:tracePt t="51239" x="6138863" y="3644900"/>
          <p14:tracePt t="51248" x="6218238" y="3644900"/>
          <p14:tracePt t="51255" x="6297613" y="3636963"/>
          <p14:tracePt t="51262" x="6337300" y="3629025"/>
          <p14:tracePt t="51270" x="6442075" y="3621088"/>
          <p14:tracePt t="51278" x="6584950" y="3621088"/>
          <p14:tracePt t="51287" x="6656388" y="3587750"/>
          <p14:tracePt t="51294" x="6727825" y="3579813"/>
          <p14:tracePt t="51303" x="6784975" y="3556000"/>
          <p14:tracePt t="51310" x="6824663" y="3524250"/>
          <p14:tracePt t="51319" x="6904038" y="3508375"/>
          <p14:tracePt t="51326" x="6983413" y="3484563"/>
          <p14:tracePt t="51334" x="7031038" y="3421063"/>
          <p14:tracePt t="51343" x="7078663" y="3381375"/>
          <p14:tracePt t="51350" x="7135813" y="3333750"/>
          <p14:tracePt t="51358" x="7159625" y="3302000"/>
          <p14:tracePt t="51366" x="7167563" y="3286125"/>
          <p14:tracePt t="51375" x="7167563" y="3244850"/>
          <p14:tracePt t="51383" x="7175500" y="3236913"/>
          <p14:tracePt t="51390" x="7191375" y="3197225"/>
          <p14:tracePt t="51400" x="7199313" y="3125788"/>
          <p14:tracePt t="51406" x="7207250" y="3101975"/>
          <p14:tracePt t="51415" x="7207250" y="3086100"/>
          <p14:tracePt t="51423" x="7207250" y="3070225"/>
          <p14:tracePt t="51431" x="7207250" y="3046413"/>
          <p14:tracePt t="51438" x="7207250" y="3014663"/>
          <p14:tracePt t="51448" x="7207250" y="2935288"/>
          <p14:tracePt t="51455" x="7207250" y="2886075"/>
          <p14:tracePt t="51462" x="7207250" y="2862263"/>
          <p14:tracePt t="51471" x="7207250" y="2854325"/>
          <p14:tracePt t="51478" x="7207250" y="2806700"/>
          <p14:tracePt t="51486" x="7207250" y="2798763"/>
          <p14:tracePt t="51495" x="7191375" y="2782888"/>
          <p14:tracePt t="51503" x="7175500" y="2735263"/>
          <p14:tracePt t="51511" x="7159625" y="2719388"/>
          <p14:tracePt t="51518" x="7094538" y="2640013"/>
          <p14:tracePt t="51527" x="7054850" y="2576513"/>
          <p14:tracePt t="51534" x="7007225" y="2559050"/>
          <p14:tracePt t="51543" x="6951663" y="2543175"/>
          <p14:tracePt t="51550" x="6919913" y="2535238"/>
          <p14:tracePt t="51558" x="6904038" y="2527300"/>
          <p14:tracePt t="51566" x="6888163" y="2527300"/>
          <p14:tracePt t="51575" x="6808788" y="2527300"/>
          <p14:tracePt t="51583" x="6759575" y="2527300"/>
          <p14:tracePt t="51591" x="6648450" y="2527300"/>
          <p14:tracePt t="51598" x="6529388" y="2503488"/>
          <p14:tracePt t="51607" x="6345238" y="2495550"/>
          <p14:tracePt t="51615" x="6146800" y="2471738"/>
          <p14:tracePt t="51622" x="5986463" y="2463800"/>
          <p14:tracePt t="51631" x="5803900" y="2447925"/>
          <p14:tracePt t="51638" x="5556250" y="2424113"/>
          <p14:tracePt t="51647" x="5397500" y="2400300"/>
          <p14:tracePt t="51659" x="5284788" y="2392363"/>
          <p14:tracePt t="51662" x="5141913" y="2384425"/>
          <p14:tracePt t="51670" x="5046663" y="2376488"/>
          <p14:tracePt t="51678" x="4943475" y="2376488"/>
          <p14:tracePt t="51686" x="4854575" y="2376488"/>
          <p14:tracePt t="51694" x="4822825" y="2368550"/>
          <p14:tracePt t="51702" x="4799013" y="2368550"/>
          <p14:tracePt t="51711" x="4775200" y="2368550"/>
          <p14:tracePt t="51718" x="4759325" y="2368550"/>
          <p14:tracePt t="51727" x="4719638" y="2368550"/>
          <p14:tracePt t="51734" x="4711700" y="2384425"/>
          <p14:tracePt t="51742" x="4672013" y="2392363"/>
          <p14:tracePt t="51750" x="4664075" y="2400300"/>
          <p14:tracePt t="51758" x="4640263" y="2408238"/>
          <p14:tracePt t="51766" x="4576763" y="2416175"/>
          <p14:tracePt t="51775" x="4527550" y="2424113"/>
          <p14:tracePt t="51783" x="4448175" y="2424113"/>
          <p14:tracePt t="51791" x="4376738" y="2432050"/>
          <p14:tracePt t="51799" x="4273550" y="2439988"/>
          <p14:tracePt t="51810" x="4192588" y="2439988"/>
          <p14:tracePt t="51815" x="4129088" y="2439988"/>
          <p14:tracePt t="51823" x="3994150" y="2439988"/>
          <p14:tracePt t="51831" x="3883025" y="2439988"/>
          <p14:tracePt t="51838" x="3817938" y="2439988"/>
          <p14:tracePt t="51848" x="3770313" y="2439988"/>
          <p14:tracePt t="51854" x="3746500" y="2439988"/>
          <p14:tracePt t="51862" x="3714750" y="2439988"/>
          <p14:tracePt t="51882" x="3667125" y="2439988"/>
          <p14:tracePt t="51886" x="3635375" y="2447925"/>
          <p14:tracePt t="51895" x="3611563" y="2447925"/>
          <p14:tracePt t="51902" x="3587750" y="2447925"/>
          <p14:tracePt t="51910" x="3556000" y="2447925"/>
          <p14:tracePt t="51918" x="3516313" y="2455863"/>
          <p14:tracePt t="51926" x="3459163" y="2455863"/>
          <p14:tracePt t="51934" x="3443288" y="2455863"/>
          <p14:tracePt t="51943" x="3403600" y="2455863"/>
          <p14:tracePt t="51950" x="3348038" y="2455863"/>
          <p14:tracePt t="51962" x="3316288" y="2455863"/>
          <p14:tracePt t="51966" x="3300413" y="2455863"/>
          <p14:tracePt t="51975" x="3276600" y="2463800"/>
          <p14:tracePt t="51982" x="3260725" y="2463800"/>
          <p14:tracePt t="51990" x="3252788" y="2463800"/>
          <p14:tracePt t="51998" x="3228975" y="2471738"/>
          <p14:tracePt t="52008" x="3228975" y="2479675"/>
          <p14:tracePt t="52014" x="3213100" y="2495550"/>
          <p14:tracePt t="52023" x="3205163" y="2503488"/>
          <p14:tracePt t="52031" x="3197225" y="2511425"/>
          <p14:tracePt t="52038" x="3181350" y="2535238"/>
          <p14:tracePt t="52048" x="3173413" y="2535238"/>
          <p14:tracePt t="52054" x="3149600" y="2566988"/>
          <p14:tracePt t="52063" x="3141663" y="2584450"/>
          <p14:tracePt t="52071" x="3133725" y="2584450"/>
          <p14:tracePt t="52087" x="3125788" y="2592388"/>
          <p14:tracePt t="52095" x="3125788" y="2600325"/>
          <p14:tracePt t="52102" x="3117850" y="2616200"/>
          <p14:tracePt t="52115" x="3117850" y="2632075"/>
          <p14:tracePt t="52119" x="3109913" y="2640013"/>
          <p14:tracePt t="52126" x="3109913" y="2663825"/>
          <p14:tracePt t="52135" x="3109913" y="2695575"/>
          <p14:tracePt t="52142" x="3100388" y="2711450"/>
          <p14:tracePt t="52150" x="3092450" y="2735263"/>
          <p14:tracePt t="52158" x="3084513" y="2751138"/>
          <p14:tracePt t="52166" x="3076575" y="2767013"/>
          <p14:tracePt t="52175" x="3068638" y="2790825"/>
          <p14:tracePt t="52182" x="3068638" y="2806700"/>
          <p14:tracePt t="52190" x="3068638" y="2822575"/>
          <p14:tracePt t="52198" x="3068638" y="2838450"/>
          <p14:tracePt t="52214" x="3060700" y="2846388"/>
          <p14:tracePt t="52247" x="3060700" y="2854325"/>
          <p14:tracePt t="52302" x="3060700" y="2862263"/>
          <p14:tracePt t="52310" x="3060700" y="2878138"/>
          <p14:tracePt t="52318" x="3060700" y="2894013"/>
          <p14:tracePt t="52326" x="3068638" y="2894013"/>
          <p14:tracePt t="52334" x="3076575" y="2909888"/>
          <p14:tracePt t="52342" x="3092450" y="2927350"/>
          <p14:tracePt t="52350" x="3100388" y="2943225"/>
          <p14:tracePt t="52358" x="3125788" y="2967038"/>
          <p14:tracePt t="52366" x="3133725" y="2990850"/>
          <p14:tracePt t="52375" x="3165475" y="3006725"/>
          <p14:tracePt t="52383" x="3181350" y="3038475"/>
          <p14:tracePt t="52391" x="3197225" y="3054350"/>
          <p14:tracePt t="52399" x="3228975" y="3062288"/>
          <p14:tracePt t="52407" x="3236913" y="3094038"/>
          <p14:tracePt t="52414" x="3260725" y="3109913"/>
          <p14:tracePt t="52423" x="3268663" y="3125788"/>
          <p14:tracePt t="52430" x="3284538" y="3133725"/>
          <p14:tracePt t="52439" x="3308350" y="3141663"/>
          <p14:tracePt t="52446" x="3316288" y="3149600"/>
          <p14:tracePt t="52454" x="3348038" y="3165475"/>
          <p14:tracePt t="52464" x="3363913" y="3173413"/>
          <p14:tracePt t="52471" x="3419475" y="3189288"/>
          <p14:tracePt t="52478" x="3427413" y="3205163"/>
          <p14:tracePt t="52486" x="3467100" y="3221038"/>
          <p14:tracePt t="52494" x="3484563" y="3228975"/>
          <p14:tracePt t="52502" x="3516313" y="3244850"/>
          <p14:tracePt t="52510" x="3532188" y="3262313"/>
          <p14:tracePt t="52519" x="3548063" y="3270250"/>
          <p14:tracePt t="52526" x="3579813" y="3286125"/>
          <p14:tracePt t="52534" x="3595688" y="3294063"/>
          <p14:tracePt t="52543" x="3651250" y="3309938"/>
          <p14:tracePt t="52550" x="3746500" y="3317875"/>
          <p14:tracePt t="52558" x="3817938" y="3317875"/>
          <p14:tracePt t="52566" x="3875088" y="3341688"/>
          <p14:tracePt t="52574" x="3970338" y="3349625"/>
          <p14:tracePt t="52582" x="4017963" y="3349625"/>
          <p14:tracePt t="52590" x="4065588" y="3357563"/>
          <p14:tracePt t="52598" x="4129088" y="3357563"/>
          <p14:tracePt t="52606" x="4176713" y="3357563"/>
          <p14:tracePt t="52614" x="4265613" y="3365500"/>
          <p14:tracePt t="52622" x="4281488" y="3373438"/>
          <p14:tracePt t="52630" x="4344988" y="3381375"/>
          <p14:tracePt t="52638" x="4432300" y="3381375"/>
          <p14:tracePt t="52647" x="4527550" y="3381375"/>
          <p14:tracePt t="52654" x="4600575" y="3381375"/>
          <p14:tracePt t="52664" x="4719638" y="3389313"/>
          <p14:tracePt t="52670" x="4814888" y="3389313"/>
          <p14:tracePt t="52680" x="4943475" y="3389313"/>
          <p14:tracePt t="52686" x="5094288" y="3389313"/>
          <p14:tracePt t="52694" x="5189538" y="3389313"/>
          <p14:tracePt t="52703" x="5292725" y="3389313"/>
          <p14:tracePt t="52710" x="5381625" y="3389313"/>
          <p14:tracePt t="52718" x="5413375" y="3389313"/>
          <p14:tracePt t="52727" x="5453063" y="3389313"/>
          <p14:tracePt t="52734" x="5476875" y="3389313"/>
          <p14:tracePt t="52742" x="5500688" y="3389313"/>
          <p14:tracePt t="52750" x="5508625" y="3389313"/>
          <p14:tracePt t="52758" x="5556250" y="3381375"/>
          <p14:tracePt t="52766" x="5619750" y="3365500"/>
          <p14:tracePt t="52774" x="5756275" y="3365500"/>
          <p14:tracePt t="52782" x="5907088" y="3365500"/>
          <p14:tracePt t="52790" x="6018213" y="3365500"/>
          <p14:tracePt t="52799" x="6154738" y="3349625"/>
          <p14:tracePt t="52806" x="6361113" y="3325813"/>
          <p14:tracePt t="52814" x="6481763" y="3302000"/>
          <p14:tracePt t="52822" x="6664325" y="3278188"/>
          <p14:tracePt t="52831" x="6751638" y="3262313"/>
          <p14:tracePt t="52838" x="6848475" y="3244850"/>
          <p14:tracePt t="52846" x="6959600" y="3236913"/>
          <p14:tracePt t="52854" x="7015163" y="3221038"/>
          <p14:tracePt t="52863" x="7046913" y="3213100"/>
          <p14:tracePt t="52871" x="7126288" y="3197225"/>
          <p14:tracePt t="52879" x="7126288" y="3189288"/>
          <p14:tracePt t="52886" x="7135813" y="3181350"/>
          <p14:tracePt t="52894" x="7143750" y="3181350"/>
          <p14:tracePt t="52902" x="7151688" y="3173413"/>
          <p14:tracePt t="52911" x="7159625" y="3157538"/>
          <p14:tracePt t="52927" x="7159625" y="3149600"/>
          <p14:tracePt t="52943" x="7159625" y="3141663"/>
          <p14:tracePt t="52950" x="7159625" y="3133725"/>
          <p14:tracePt t="52975" x="7159625" y="3125788"/>
          <p14:tracePt t="52990" x="7159625" y="3117850"/>
          <p14:tracePt t="52998" x="7159625" y="3109913"/>
          <p14:tracePt t="53007" x="7159625" y="3101975"/>
          <p14:tracePt t="53015" x="7159625" y="3086100"/>
          <p14:tracePt t="53023" x="7159625" y="3070225"/>
          <p14:tracePt t="53030" x="7159625" y="3062288"/>
          <p14:tracePt t="53039" x="7151688" y="3046413"/>
          <p14:tracePt t="53047" x="7143750" y="3038475"/>
          <p14:tracePt t="53055" x="7126288" y="3014663"/>
          <p14:tracePt t="53063" x="7126288" y="3006725"/>
          <p14:tracePt t="53071" x="7118350" y="2998788"/>
          <p14:tracePt t="53079" x="7102475" y="2990850"/>
          <p14:tracePt t="53086" x="7086600" y="2974975"/>
          <p14:tracePt t="53094" x="7062788" y="2959100"/>
          <p14:tracePt t="53102" x="7054850" y="2959100"/>
          <p14:tracePt t="53111" x="7031038" y="2943225"/>
          <p14:tracePt t="53118" x="7007225" y="2935288"/>
          <p14:tracePt t="53126" x="6967538" y="2901950"/>
          <p14:tracePt t="53134" x="6951663" y="2894013"/>
          <p14:tracePt t="53143" x="6848475" y="2870200"/>
          <p14:tracePt t="53150" x="6777038" y="2838450"/>
          <p14:tracePt t="53158" x="6577013" y="2782888"/>
          <p14:tracePt t="53166" x="6305550" y="2655888"/>
          <p14:tracePt t="53174" x="6099175" y="2632075"/>
          <p14:tracePt t="53182" x="5827713" y="2584450"/>
          <p14:tracePt t="53201" x="5421313" y="2551113"/>
          <p14:tracePt t="53206" x="5284788" y="2543175"/>
          <p14:tracePt t="53214" x="5157788" y="2519363"/>
          <p14:tracePt t="53222" x="5046663" y="2511425"/>
          <p14:tracePt t="53231" x="4943475" y="2503488"/>
          <p14:tracePt t="53238" x="4854575" y="2495550"/>
          <p14:tracePt t="53247" x="4759325" y="2495550"/>
          <p14:tracePt t="53255" x="4687888" y="2495550"/>
          <p14:tracePt t="53263" x="4664075" y="2495550"/>
          <p14:tracePt t="53271" x="4632325" y="2495550"/>
          <p14:tracePt t="53280" x="4584700" y="2495550"/>
          <p14:tracePt t="53286" x="4527550" y="2495550"/>
          <p14:tracePt t="53295" x="4511675" y="2503488"/>
          <p14:tracePt t="53302" x="4471988" y="2519363"/>
          <p14:tracePt t="53310" x="4448175" y="2519363"/>
          <p14:tracePt t="53323" x="4376738" y="2535238"/>
          <p14:tracePt t="53326" x="4273550" y="2559050"/>
          <p14:tracePt t="53334" x="4184650" y="2576513"/>
          <p14:tracePt t="53342" x="4121150" y="2584450"/>
          <p14:tracePt t="53350" x="4049713" y="2584450"/>
          <p14:tracePt t="53358" x="3962400" y="2592388"/>
          <p14:tracePt t="53366" x="3867150" y="2592388"/>
          <p14:tracePt t="53378" x="3794125" y="2592388"/>
          <p14:tracePt t="53384" x="3706813" y="2600325"/>
          <p14:tracePt t="53391" x="3675063" y="2600325"/>
          <p14:tracePt t="53399" x="3659188" y="2600325"/>
          <p14:tracePt t="53407" x="3643313" y="2600325"/>
          <p14:tracePt t="53446" x="3635375" y="2600325"/>
          <p14:tracePt t="53455" x="3627438" y="2584450"/>
          <p14:tracePt t="53463" x="3619500" y="2584450"/>
          <p14:tracePt t="53475" x="3619500" y="2576513"/>
          <p14:tracePt t="53479" x="3603625" y="2566988"/>
          <p14:tracePt t="53486" x="3595688" y="2559050"/>
          <p14:tracePt t="53496" x="3587750" y="2551113"/>
          <p14:tracePt t="53502" x="3571875" y="2543175"/>
          <p14:tracePt t="53510" x="3556000" y="2543175"/>
          <p14:tracePt t="53518" x="3548063" y="2527300"/>
          <p14:tracePt t="53526" x="3540125" y="2519363"/>
          <p14:tracePt t="53534" x="3524250" y="2519363"/>
          <p14:tracePt t="53542" x="3516313" y="2519363"/>
          <p14:tracePt t="53550" x="3508375" y="2519363"/>
          <p14:tracePt t="53559" x="3500438" y="2519363"/>
          <p14:tracePt t="53575" x="3484563" y="2519363"/>
          <p14:tracePt t="53582" x="3467100" y="2527300"/>
          <p14:tracePt t="53591" x="3459163" y="2535238"/>
          <p14:tracePt t="53598" x="3443288" y="2535238"/>
          <p14:tracePt t="53606" x="3435350" y="2535238"/>
          <p14:tracePt t="53615" x="3427413" y="2551113"/>
          <p14:tracePt t="53627" x="3411538" y="2551113"/>
          <p14:tracePt t="53631" x="3395663" y="2559050"/>
          <p14:tracePt t="53638" x="3379788" y="2576513"/>
          <p14:tracePt t="53646" x="3363913" y="2584450"/>
          <p14:tracePt t="53655" x="3348038" y="2592388"/>
          <p14:tracePt t="53663" x="3332163" y="2600325"/>
          <p14:tracePt t="53670" x="3308350" y="2616200"/>
          <p14:tracePt t="53679" x="3292475" y="2624138"/>
          <p14:tracePt t="53687" x="3276600" y="2640013"/>
          <p14:tracePt t="53695" x="3252788" y="2655888"/>
          <p14:tracePt t="53702" x="3213100" y="2687638"/>
          <p14:tracePt t="53710" x="3205163" y="2703513"/>
          <p14:tracePt t="53718" x="3173413" y="2719388"/>
          <p14:tracePt t="53727" x="3157538" y="2743200"/>
          <p14:tracePt t="53735" x="3149600" y="2759075"/>
          <p14:tracePt t="53742" x="3141663" y="2767013"/>
          <p14:tracePt t="53750" x="3141663" y="2774950"/>
          <p14:tracePt t="53935" x="3141663" y="2782888"/>
          <p14:tracePt t="53950" x="3133725" y="2790825"/>
          <p14:tracePt t="53966" x="3133725" y="2798763"/>
          <p14:tracePt t="53974" x="3133725" y="2806700"/>
          <p14:tracePt t="53982" x="3133725" y="2822575"/>
          <p14:tracePt t="53991" x="3133725" y="2838450"/>
          <p14:tracePt t="53998" x="3133725" y="2854325"/>
          <p14:tracePt t="54007" x="3141663" y="2870200"/>
          <p14:tracePt t="54015" x="3141663" y="2919413"/>
          <p14:tracePt t="54023" x="3157538" y="2959100"/>
          <p14:tracePt t="54030" x="3157538" y="2998788"/>
          <p14:tracePt t="54038" x="3173413" y="3030538"/>
          <p14:tracePt t="54046" x="3189288" y="3094038"/>
          <p14:tracePt t="54054" x="3197225" y="3109913"/>
          <p14:tracePt t="54063" x="3205163" y="3157538"/>
          <p14:tracePt t="54071" x="3213100" y="3181350"/>
          <p14:tracePt t="54082" x="3221038" y="3197225"/>
          <p14:tracePt t="54086" x="3228975" y="3205163"/>
          <p14:tracePt t="54096" x="3236913" y="3221038"/>
          <p14:tracePt t="54102" x="3252788" y="3228975"/>
          <p14:tracePt t="54110" x="3260725" y="3252788"/>
          <p14:tracePt t="54118" x="3268663" y="3262313"/>
          <p14:tracePt t="54126" x="3276600" y="3262313"/>
          <p14:tracePt t="54135" x="3284538" y="3278188"/>
          <p14:tracePt t="54142" x="3300413" y="3286125"/>
          <p14:tracePt t="54150" x="3308350" y="3302000"/>
          <p14:tracePt t="54159" x="3324225" y="3309938"/>
          <p14:tracePt t="54166" x="3332163" y="3317875"/>
          <p14:tracePt t="54174" x="3340100" y="3317875"/>
          <p14:tracePt t="54183" x="3355975" y="3325813"/>
          <p14:tracePt t="54190" x="3363913" y="3333750"/>
          <p14:tracePt t="54198" x="3371850" y="3333750"/>
          <p14:tracePt t="54207" x="3387725" y="3341688"/>
          <p14:tracePt t="54214" x="3403600" y="3349625"/>
          <p14:tracePt t="54223" x="3411538" y="3349625"/>
          <p14:tracePt t="54235" x="3419475" y="3349625"/>
          <p14:tracePt t="54238" x="3435350" y="3357563"/>
          <p14:tracePt t="54246" x="3484563" y="3357563"/>
          <p14:tracePt t="54255" x="3500438" y="3357563"/>
          <p14:tracePt t="54262" x="3540125" y="3357563"/>
          <p14:tracePt t="54271" x="3595688" y="3357563"/>
          <p14:tracePt t="54279" x="3706813" y="3357563"/>
          <p14:tracePt t="54286" x="3786188" y="3349625"/>
          <p14:tracePt t="54296" x="3875088" y="3333750"/>
          <p14:tracePt t="54302" x="3938588" y="3317875"/>
          <p14:tracePt t="54310" x="4010025" y="3302000"/>
          <p14:tracePt t="54318" x="4097338" y="3278188"/>
          <p14:tracePt t="54326" x="4192588" y="3262313"/>
          <p14:tracePt t="54334" x="4273550" y="3244850"/>
          <p14:tracePt t="54342" x="4424363" y="3228975"/>
          <p14:tracePt t="54351" x="4487863" y="3205163"/>
          <p14:tracePt t="54359" x="4567238" y="3181350"/>
          <p14:tracePt t="54366" x="4592638" y="3165475"/>
          <p14:tracePt t="54374" x="4632325" y="3133725"/>
          <p14:tracePt t="54382" x="4648200" y="3109913"/>
          <p14:tracePt t="54391" x="4711700" y="3062288"/>
          <p14:tracePt t="54398" x="4727575" y="3038475"/>
          <p14:tracePt t="54407" x="4735513" y="3022600"/>
          <p14:tracePt t="54414" x="4767263" y="2974975"/>
          <p14:tracePt t="54422" x="4775200" y="2919413"/>
          <p14:tracePt t="54431" x="4775200" y="2886075"/>
          <p14:tracePt t="54439" x="4783138" y="2870200"/>
          <p14:tracePt t="54447" x="4791075" y="2846388"/>
          <p14:tracePt t="54455" x="4799013" y="2822575"/>
          <p14:tracePt t="54462" x="4806950" y="2782888"/>
          <p14:tracePt t="54470" x="4806950" y="2759075"/>
          <p14:tracePt t="54478" x="4806950" y="2751138"/>
          <p14:tracePt t="54487" x="4806950" y="2735263"/>
          <p14:tracePt t="54495" x="4806950" y="2719388"/>
          <p14:tracePt t="54503" x="4806950" y="2711450"/>
          <p14:tracePt t="54511" x="4806950" y="2703513"/>
          <p14:tracePt t="54519" x="4806950" y="2695575"/>
          <p14:tracePt t="54526" x="4799013" y="2679700"/>
          <p14:tracePt t="54534" x="4775200" y="2663825"/>
          <p14:tracePt t="54543" x="4767263" y="2647950"/>
          <p14:tracePt t="54551" x="4751388" y="2632075"/>
          <p14:tracePt t="54558" x="4743450" y="2624138"/>
          <p14:tracePt t="54566" x="4727575" y="2600325"/>
          <p14:tracePt t="54575" x="4711700" y="2584450"/>
          <p14:tracePt t="54583" x="4687888" y="2566988"/>
          <p14:tracePt t="54590" x="4664075" y="2503488"/>
          <p14:tracePt t="54598" x="4640263" y="2495550"/>
          <p14:tracePt t="54606" x="4592638" y="2479675"/>
          <p14:tracePt t="54614" x="4551363" y="2463800"/>
          <p14:tracePt t="54622" x="4511675" y="2447925"/>
          <p14:tracePt t="54630" x="4424363" y="2432050"/>
          <p14:tracePt t="54638" x="4329113" y="2416175"/>
          <p14:tracePt t="54646" x="4281488" y="2408238"/>
          <p14:tracePt t="54655" x="4168775" y="2400300"/>
          <p14:tracePt t="54661" x="4073525" y="2392363"/>
          <p14:tracePt t="54671" x="3994150" y="2384425"/>
          <p14:tracePt t="54678" x="3938588" y="2384425"/>
          <p14:tracePt t="54686" x="3875088" y="2384425"/>
          <p14:tracePt t="54695" x="3802063" y="2384425"/>
          <p14:tracePt t="54702" x="3746500" y="2384425"/>
          <p14:tracePt t="54711" x="3714750" y="2384425"/>
          <p14:tracePt t="54718" x="3675063" y="2384425"/>
          <p14:tracePt t="54726" x="3619500" y="2384425"/>
          <p14:tracePt t="54734" x="3603625" y="2392363"/>
          <p14:tracePt t="54743" x="3579813" y="2400300"/>
          <p14:tracePt t="54751" x="3571875" y="2416175"/>
          <p14:tracePt t="54758" x="3563938" y="2424113"/>
          <p14:tracePt t="54766" x="3548063" y="2439988"/>
          <p14:tracePt t="54774" x="3524250" y="2455863"/>
          <p14:tracePt t="54782" x="3508375" y="2479675"/>
          <p14:tracePt t="54791" x="3492500" y="2495550"/>
          <p14:tracePt t="54798" x="3476625" y="2511425"/>
          <p14:tracePt t="54807" x="3467100" y="2519363"/>
          <p14:tracePt t="54814" x="3459163" y="2535238"/>
          <p14:tracePt t="54823" x="3451225" y="2543175"/>
          <p14:tracePt t="54830" x="3443288" y="2551113"/>
          <p14:tracePt t="54838" x="3427413" y="2576513"/>
          <p14:tracePt t="54846" x="3395663" y="2616200"/>
          <p14:tracePt t="54855" x="3387725" y="2640013"/>
          <p14:tracePt t="54864" x="3363913" y="2679700"/>
          <p14:tracePt t="54871" x="3355975" y="2695575"/>
          <p14:tracePt t="54878" x="3348038" y="2751138"/>
          <p14:tracePt t="54898" x="3332163" y="2774950"/>
          <p14:tracePt t="54902" x="3324225" y="2782888"/>
          <p14:tracePt t="54911" x="3324225" y="2822575"/>
          <p14:tracePt t="54918" x="3316288" y="2830513"/>
          <p14:tracePt t="54926" x="3308350" y="2878138"/>
          <p14:tracePt t="54934" x="3308350" y="2894013"/>
          <p14:tracePt t="54943" x="3308350" y="2909888"/>
          <p14:tracePt t="54950" x="3300413" y="2967038"/>
          <p14:tracePt t="54958" x="3276600" y="2998788"/>
          <p14:tracePt t="54966" x="3276600" y="3046413"/>
          <p14:tracePt t="54974" x="3276600" y="3070225"/>
          <p14:tracePt t="54982" x="3276600" y="3101975"/>
          <p14:tracePt t="54991" x="3276600" y="3141663"/>
          <p14:tracePt t="54998" x="3276600" y="3197225"/>
          <p14:tracePt t="55007" x="3276600" y="3228975"/>
          <p14:tracePt t="55014" x="3276600" y="3278188"/>
          <p14:tracePt t="55022" x="3276600" y="3333750"/>
          <p14:tracePt t="55030" x="3276600" y="3365500"/>
          <p14:tracePt t="55038" x="3284538" y="3373438"/>
          <p14:tracePt t="55047" x="3292475" y="3397250"/>
          <p14:tracePt t="55054" x="3292475" y="3421063"/>
          <p14:tracePt t="55062" x="3292475" y="3429000"/>
          <p14:tracePt t="55070" x="3300413" y="3436938"/>
          <p14:tracePt t="55078" x="3316288" y="3444875"/>
          <p14:tracePt t="55089" x="3316288" y="3460750"/>
          <p14:tracePt t="55098" x="3340100" y="3476625"/>
          <p14:tracePt t="55103" x="3340100" y="3484563"/>
          <p14:tracePt t="55111" x="3348038" y="3492500"/>
          <p14:tracePt t="55118" x="3363913" y="3492500"/>
          <p14:tracePt t="55127" x="3371850" y="3508375"/>
          <p14:tracePt t="55134" x="3387725" y="3516313"/>
          <p14:tracePt t="55143" x="3403600" y="3524250"/>
          <p14:tracePt t="55150" x="3411538" y="3540125"/>
          <p14:tracePt t="55158" x="3427413" y="3548063"/>
          <p14:tracePt t="55166" x="3443288" y="3556000"/>
          <p14:tracePt t="55175" x="3459163" y="3556000"/>
          <p14:tracePt t="55182" x="3467100" y="3571875"/>
          <p14:tracePt t="55190" x="3484563" y="3571875"/>
          <p14:tracePt t="55198" x="3524250" y="3571875"/>
          <p14:tracePt t="55207" x="3532188" y="3571875"/>
          <p14:tracePt t="55214" x="3548063" y="3563938"/>
          <p14:tracePt t="55223" x="3563938" y="3563938"/>
          <p14:tracePt t="55230" x="3619500" y="3548063"/>
          <p14:tracePt t="55239" x="3627438" y="3524250"/>
          <p14:tracePt t="55246" x="3683000" y="3484563"/>
          <p14:tracePt t="55254" x="3714750" y="3405188"/>
          <p14:tracePt t="55263" x="3754438" y="3349625"/>
          <p14:tracePt t="55271" x="3778250" y="3309938"/>
          <p14:tracePt t="55280" x="3802063" y="3294063"/>
          <p14:tracePt t="55287" x="3817938" y="3262313"/>
          <p14:tracePt t="55295" x="3825875" y="3228975"/>
          <p14:tracePt t="55302" x="3833813" y="3221038"/>
          <p14:tracePt t="55312" x="3833813" y="3197225"/>
          <p14:tracePt t="55321" x="3833813" y="3173413"/>
          <p14:tracePt t="55329" x="3833813" y="3157538"/>
          <p14:tracePt t="55334" x="3833813" y="3133725"/>
          <p14:tracePt t="55342" x="3843338" y="3101975"/>
          <p14:tracePt t="55351" x="3843338" y="3062288"/>
          <p14:tracePt t="55359" x="3843338" y="3038475"/>
          <p14:tracePt t="55367" x="3843338" y="3022600"/>
          <p14:tracePt t="55375" x="3843338" y="3014663"/>
          <p14:tracePt t="55382" x="3843338" y="3006725"/>
          <p14:tracePt t="55391" x="3843338" y="2998788"/>
          <p14:tracePt t="55398" x="3833813" y="2998788"/>
          <p14:tracePt t="55406" x="3833813" y="2982913"/>
          <p14:tracePt t="55423" x="3833813" y="2974975"/>
          <p14:tracePt t="55439" x="3833813" y="2959100"/>
          <p14:tracePt t="55446" x="3833813" y="2951163"/>
          <p14:tracePt t="55454" x="3833813" y="2943225"/>
          <p14:tracePt t="55463" x="3833813" y="2935288"/>
          <p14:tracePt t="55471" x="3825875" y="2927350"/>
          <p14:tracePt t="55478" x="3825875" y="2909888"/>
          <p14:tracePt t="55487" x="3825875" y="2886075"/>
          <p14:tracePt t="55495" x="3817938" y="2870200"/>
          <p14:tracePt t="55502" x="3810000" y="2846388"/>
          <p14:tracePt t="55511" x="3810000" y="2838450"/>
          <p14:tracePt t="55518" x="3802063" y="2822575"/>
          <p14:tracePt t="55527" x="3794125" y="2806700"/>
          <p14:tracePt t="55534" x="3778250" y="2782888"/>
          <p14:tracePt t="55544" x="3770313" y="2767013"/>
          <p14:tracePt t="55551" x="3762375" y="2751138"/>
          <p14:tracePt t="55558" x="3746500" y="2743200"/>
          <p14:tracePt t="55566" x="3738563" y="2727325"/>
          <p14:tracePt t="55574" x="3714750" y="2719388"/>
          <p14:tracePt t="55582" x="3698875" y="2711450"/>
          <p14:tracePt t="55590" x="3690938" y="2711450"/>
          <p14:tracePt t="55598" x="3667125" y="2711450"/>
          <p14:tracePt t="55607" x="3659188" y="2711450"/>
          <p14:tracePt t="55614" x="3643313" y="2711450"/>
          <p14:tracePt t="55623" x="3611563" y="2719388"/>
          <p14:tracePt t="55630" x="3595688" y="2719388"/>
          <p14:tracePt t="55638" x="3587750" y="2727325"/>
          <p14:tracePt t="55646" x="3579813" y="2735263"/>
          <p14:tracePt t="55654" x="3563938" y="2743200"/>
          <p14:tracePt t="55663" x="3556000" y="2767013"/>
          <p14:tracePt t="55671" x="3540125" y="2774950"/>
          <p14:tracePt t="55679" x="3524250" y="2822575"/>
          <p14:tracePt t="55686" x="3508375" y="2894013"/>
          <p14:tracePt t="55694" x="3492500" y="2998788"/>
          <p14:tracePt t="55703" x="3484563" y="3086100"/>
          <p14:tracePt t="55710" x="3476625" y="3197225"/>
          <p14:tracePt t="55718" x="3476625" y="3333750"/>
          <p14:tracePt t="55728" x="3476625" y="3484563"/>
          <p14:tracePt t="55734" x="3476625" y="3595688"/>
          <p14:tracePt t="55746" x="3492500" y="3732213"/>
          <p14:tracePt t="55751" x="3516313" y="3819525"/>
          <p14:tracePt t="55758" x="3524250" y="3859213"/>
          <p14:tracePt t="55766" x="3540125" y="3875088"/>
          <p14:tracePt t="55774" x="3548063" y="3883025"/>
          <p14:tracePt t="55783" x="3556000" y="3898900"/>
          <p14:tracePt t="55790" x="3563938" y="3898900"/>
          <p14:tracePt t="55807" x="3571875" y="3906838"/>
          <p14:tracePt t="55822" x="3587750" y="3906838"/>
          <p14:tracePt t="55840" x="3603625" y="3906838"/>
          <p14:tracePt t="55848" x="3611563" y="3906838"/>
          <p14:tracePt t="55855" x="3635375" y="3906838"/>
          <p14:tracePt t="55863" x="3651250" y="3906838"/>
          <p14:tracePt t="55880" x="3690938" y="3906838"/>
          <p14:tracePt t="55886" x="3730625" y="3898900"/>
          <p14:tracePt t="55898" x="3738563" y="3898900"/>
          <p14:tracePt t="55902" x="3754438" y="3883025"/>
          <p14:tracePt t="55910" x="3762375" y="3875088"/>
          <p14:tracePt t="55918" x="3786188" y="3859213"/>
          <p14:tracePt t="55927" x="3794125" y="3803650"/>
          <p14:tracePt t="55934" x="3794125" y="3787775"/>
          <p14:tracePt t="55944" x="3794125" y="3771900"/>
          <p14:tracePt t="55950" x="3794125" y="3748088"/>
          <p14:tracePt t="55958" x="3794125" y="3740150"/>
          <p14:tracePt t="55967" x="3794125" y="3724275"/>
          <p14:tracePt t="55974" x="3794125" y="3700463"/>
          <p14:tracePt t="55983" x="3794125" y="3684588"/>
          <p14:tracePt t="55991" x="3794125" y="3676650"/>
          <p14:tracePt t="55998" x="3794125" y="3652838"/>
          <p14:tracePt t="56006" x="3786188" y="3644900"/>
          <p14:tracePt t="56014" x="3786188" y="3605213"/>
          <p14:tracePt t="56023" x="3778250" y="3571875"/>
          <p14:tracePt t="56030" x="3754438" y="3556000"/>
          <p14:tracePt t="56039" x="3738563" y="3508375"/>
          <p14:tracePt t="56050" x="3698875" y="3452813"/>
          <p14:tracePt t="56055" x="3651250" y="3381375"/>
          <p14:tracePt t="56062" x="3587750" y="3333750"/>
          <p14:tracePt t="56071" x="3524250" y="3270250"/>
          <p14:tracePt t="56079" x="3500438" y="3228975"/>
          <p14:tracePt t="56087" x="3467100" y="3181350"/>
          <p14:tracePt t="56094" x="3443288" y="3173413"/>
          <p14:tracePt t="56102" x="3443288" y="3165475"/>
          <p14:tracePt t="56119" x="3443288" y="3157538"/>
          <p14:tracePt t="56215" x="3435350" y="3157538"/>
          <p14:tracePt t="56223" x="3427413" y="3165475"/>
          <p14:tracePt t="56231" x="3419475" y="3189288"/>
          <p14:tracePt t="56239" x="3411538" y="3205163"/>
          <p14:tracePt t="56247" x="3379788" y="3228975"/>
          <p14:tracePt t="56254" x="3371850" y="3309938"/>
          <p14:tracePt t="56262" x="3355975" y="3381375"/>
          <p14:tracePt t="56270" x="3340100" y="3421063"/>
          <p14:tracePt t="56278" x="3332163" y="3476625"/>
          <p14:tracePt t="56287" x="3332163" y="3508375"/>
          <p14:tracePt t="56295" x="3332163" y="3556000"/>
          <p14:tracePt t="56303" x="3340100" y="3613150"/>
          <p14:tracePt t="56310" x="3355975" y="3621088"/>
          <p14:tracePt t="56318" x="3363913" y="3644900"/>
          <p14:tracePt t="56327" x="3395663" y="3652838"/>
          <p14:tracePt t="56335" x="3476625" y="3660775"/>
          <p14:tracePt t="56343" x="3500438" y="3668713"/>
          <p14:tracePt t="56354" x="3532188" y="3668713"/>
          <p14:tracePt t="56358" x="3635375" y="3668713"/>
          <p14:tracePt t="56366" x="3754438" y="3668713"/>
          <p14:tracePt t="56374" x="3817938" y="3652838"/>
          <p14:tracePt t="56382" x="3867150" y="3613150"/>
          <p14:tracePt t="56390" x="3954463" y="3579813"/>
          <p14:tracePt t="56398" x="4041775" y="3452813"/>
          <p14:tracePt t="56406" x="4065588" y="3381375"/>
          <p14:tracePt t="56414" x="4073525" y="3278188"/>
          <p14:tracePt t="56423" x="4073525" y="3157538"/>
          <p14:tracePt t="56430" x="4073525" y="3094038"/>
          <p14:tracePt t="56438" x="4065588" y="2967038"/>
          <p14:tracePt t="56446" x="4041775" y="2838450"/>
          <p14:tracePt t="56455" x="4025900" y="2774950"/>
          <p14:tracePt t="56462" x="4017963" y="2727325"/>
          <p14:tracePt t="56470" x="4010025" y="2703513"/>
          <p14:tracePt t="56478" x="4002088" y="2687638"/>
          <p14:tracePt t="56487" x="3994150" y="2671763"/>
          <p14:tracePt t="56496" x="3994150" y="2655888"/>
          <p14:tracePt t="56502" x="3986213" y="2655888"/>
          <p14:tracePt t="56510" x="3986213" y="2647950"/>
          <p14:tracePt t="56527" x="3978275" y="2647950"/>
          <p14:tracePt t="56558" x="3970338" y="2647950"/>
          <p14:tracePt t="56566" x="3954463" y="2647950"/>
          <p14:tracePt t="56574" x="3914775" y="2655888"/>
          <p14:tracePt t="56582" x="3906838" y="2663825"/>
          <p14:tracePt t="56590" x="3890963" y="2671763"/>
          <p14:tracePt t="56598" x="3883025" y="2687638"/>
          <p14:tracePt t="56607" x="3851275" y="2727325"/>
          <p14:tracePt t="56614" x="3833813" y="2759075"/>
          <p14:tracePt t="56624" x="3817938" y="2790825"/>
          <p14:tracePt t="56633" x="3778250" y="2870200"/>
          <p14:tracePt t="56638" x="3762375" y="2927350"/>
          <p14:tracePt t="56648" x="3746500" y="2990850"/>
          <p14:tracePt t="56655" x="3738563" y="3038475"/>
          <p14:tracePt t="56662" x="3738563" y="3125788"/>
          <p14:tracePt t="56671" x="3738563" y="3133725"/>
          <p14:tracePt t="56678" x="3738563" y="3141663"/>
          <p14:tracePt t="56687" x="3738563" y="3149600"/>
          <p14:tracePt t="57074" x="3746500" y="3149600"/>
          <p14:tracePt t="57110" x="3754438" y="3149600"/>
          <p14:tracePt t="57376" x="3762375" y="3149600"/>
          <p14:tracePt t="57382" x="3786188" y="3181350"/>
          <p14:tracePt t="57390" x="3859213" y="3189288"/>
          <p14:tracePt t="57398" x="3986213" y="3213100"/>
          <p14:tracePt t="57406" x="4049713" y="3228975"/>
          <p14:tracePt t="57414" x="4289425" y="3294063"/>
          <p14:tracePt t="57423" x="4495800" y="3325813"/>
          <p14:tracePt t="57430" x="4751388" y="3381375"/>
          <p14:tracePt t="57439" x="5014913" y="3413125"/>
          <p14:tracePt t="57447" x="5260975" y="3421063"/>
          <p14:tracePt t="57454" x="5461000" y="3436938"/>
          <p14:tracePt t="57462" x="5635625" y="3436938"/>
          <p14:tracePt t="57470" x="5748338" y="3436938"/>
          <p14:tracePt t="57478" x="5811838" y="3436938"/>
          <p14:tracePt t="57486" x="5859463" y="3436938"/>
          <p14:tracePt t="57495" x="5867400" y="3429000"/>
          <p14:tracePt t="57502" x="5883275" y="3421063"/>
          <p14:tracePt t="57511" x="5891213" y="3413125"/>
          <p14:tracePt t="57518" x="5899150" y="3397250"/>
          <p14:tracePt t="57526" x="5915025" y="3365500"/>
          <p14:tracePt t="57536" x="5915025" y="3349625"/>
          <p14:tracePt t="57542" x="5930900" y="3309938"/>
          <p14:tracePt t="57550" x="5946775" y="3286125"/>
          <p14:tracePt t="57559" x="5954713" y="3270250"/>
          <p14:tracePt t="57573" x="5954713" y="3252788"/>
          <p14:tracePt t="57575" x="5978525" y="3228975"/>
          <p14:tracePt t="57584" x="5986463" y="3213100"/>
          <p14:tracePt t="57591" x="6018213" y="3173413"/>
          <p14:tracePt t="57599" x="6018213" y="3149600"/>
          <p14:tracePt t="57607" x="6043613" y="3133725"/>
          <p14:tracePt t="57614" x="6051550" y="3109913"/>
          <p14:tracePt t="57622" x="6059488" y="3086100"/>
          <p14:tracePt t="57630" x="6067425" y="3078163"/>
          <p14:tracePt t="57638" x="6067425" y="3070225"/>
          <p14:tracePt t="57646" x="6075363" y="3014663"/>
          <p14:tracePt t="57655" x="6075363" y="3006725"/>
          <p14:tracePt t="57662" x="6083300" y="2998788"/>
          <p14:tracePt t="57670" x="6083300" y="2974975"/>
          <p14:tracePt t="57678" x="6083300" y="2959100"/>
          <p14:tracePt t="57686" x="6083300" y="2951163"/>
          <p14:tracePt t="57695" x="6083300" y="2943225"/>
          <p14:tracePt t="57702" x="6083300" y="2935288"/>
          <p14:tracePt t="57711" x="6083300" y="2927350"/>
          <p14:tracePt t="57718" x="6083300" y="2919413"/>
          <p14:tracePt t="57741" x="6083300" y="2909888"/>
          <p14:tracePt t="57744" x="6083300" y="2901950"/>
          <p14:tracePt t="57759" x="6083300" y="2886075"/>
          <p14:tracePt t="57767" x="6075363" y="2878138"/>
          <p14:tracePt t="57774" x="6075363" y="2862263"/>
          <p14:tracePt t="57783" x="6059488" y="2846388"/>
          <p14:tracePt t="57790" x="6043613" y="2814638"/>
          <p14:tracePt t="57798" x="6026150" y="2798763"/>
          <p14:tracePt t="57807" x="6010275" y="2782888"/>
          <p14:tracePt t="57814" x="5994400" y="2767013"/>
          <p14:tracePt t="57822" x="5978525" y="2759075"/>
          <p14:tracePt t="57919" x="5970588" y="2759075"/>
          <p14:tracePt t="57927" x="5946775" y="2751138"/>
          <p14:tracePt t="57935" x="5922963" y="2751138"/>
          <p14:tracePt t="57943" x="5843588" y="2751138"/>
          <p14:tracePt t="57950" x="5772150" y="2751138"/>
          <p14:tracePt t="57958" x="5627688" y="2751138"/>
          <p14:tracePt t="57968" x="5532438" y="2751138"/>
          <p14:tracePt t="57974" x="5421313" y="2751138"/>
          <p14:tracePt t="57983" x="5373688" y="2751138"/>
          <p14:tracePt t="57990" x="5357813" y="2751138"/>
          <p14:tracePt t="58000" x="5310188" y="2751138"/>
          <p14:tracePt t="58007" x="5310188" y="2759075"/>
          <p14:tracePt t="58015" x="5300663" y="2759075"/>
          <p14:tracePt t="58030" x="5300663" y="2767013"/>
          <p14:tracePt t="58039" x="5284788" y="2774950"/>
          <p14:tracePt t="58047" x="5276850" y="2790825"/>
          <p14:tracePt t="58055" x="5260975" y="2806700"/>
          <p14:tracePt t="58063" x="5253038" y="2838450"/>
          <p14:tracePt t="58070" x="5229225" y="2854325"/>
          <p14:tracePt t="58078" x="5197475" y="2901950"/>
          <p14:tracePt t="58086" x="5165725" y="2935288"/>
          <p14:tracePt t="58094" x="5118100" y="2974975"/>
          <p14:tracePt t="58102" x="5086350" y="3022600"/>
          <p14:tracePt t="58111" x="5062538" y="3046413"/>
          <p14:tracePt t="58119" x="5054600" y="3062288"/>
          <p14:tracePt t="58126" x="5046663" y="3078163"/>
          <p14:tracePt t="58134" x="5046663" y="3086100"/>
          <p14:tracePt t="58142" x="5046663" y="3101975"/>
          <p14:tracePt t="58150" x="5038725" y="3101975"/>
          <p14:tracePt t="58158" x="5038725" y="3109913"/>
          <p14:tracePt t="58170" x="5038725" y="3125788"/>
          <p14:tracePt t="58174" x="5038725" y="3141663"/>
          <p14:tracePt t="58184" x="5038725" y="3165475"/>
          <p14:tracePt t="58190" x="5038725" y="3173413"/>
          <p14:tracePt t="58199" x="5038725" y="3189288"/>
          <p14:tracePt t="58207" x="5054600" y="3270250"/>
          <p14:tracePt t="58216" x="5062538" y="3278188"/>
          <p14:tracePt t="58223" x="5062538" y="3294063"/>
          <p14:tracePt t="58231" x="5086350" y="3325813"/>
          <p14:tracePt t="58238" x="5110163" y="3357563"/>
          <p14:tracePt t="58246" x="5165725" y="3381375"/>
          <p14:tracePt t="58254" x="5181600" y="3413125"/>
          <p14:tracePt t="58262" x="5260975" y="3436938"/>
          <p14:tracePt t="58270" x="5318125" y="3460750"/>
          <p14:tracePt t="58278" x="5381625" y="3476625"/>
          <p14:tracePt t="58287" x="5461000" y="3500438"/>
          <p14:tracePt t="58295" x="5516563" y="3516313"/>
          <p14:tracePt t="58302" x="5580063" y="3532188"/>
          <p14:tracePt t="58311" x="5659438" y="3556000"/>
          <p14:tracePt t="58322" x="5748338" y="3563938"/>
          <p14:tracePt t="58326" x="5811838" y="3579813"/>
          <p14:tracePt t="58335" x="5827713" y="3587750"/>
          <p14:tracePt t="58343" x="5875338" y="3595688"/>
          <p14:tracePt t="58351" x="5915025" y="3595688"/>
          <p14:tracePt t="58358" x="5986463" y="3595688"/>
          <p14:tracePt t="58366" x="6043613" y="3595688"/>
          <p14:tracePt t="58375" x="6075363" y="3595688"/>
          <p14:tracePt t="58383" x="6115050" y="3595688"/>
          <p14:tracePt t="58390" x="6170613" y="3587750"/>
          <p14:tracePt t="58399" x="6210300" y="3579813"/>
          <p14:tracePt t="58407" x="6249988" y="3563938"/>
          <p14:tracePt t="58416" x="6305550" y="3548063"/>
          <p14:tracePt t="58423" x="6329363" y="3524250"/>
          <p14:tracePt t="58431" x="6353175" y="3484563"/>
          <p14:tracePt t="58439" x="6410325" y="3436938"/>
          <p14:tracePt t="58447" x="6434138" y="3405188"/>
          <p14:tracePt t="58455" x="6450013" y="3373438"/>
          <p14:tracePt t="58462" x="6457950" y="3325813"/>
          <p14:tracePt t="58475" x="6457950" y="3278188"/>
          <p14:tracePt t="58478" x="6465888" y="3205163"/>
          <p14:tracePt t="58486" x="6497638" y="3157538"/>
          <p14:tracePt t="58502" x="6497638" y="3125788"/>
          <p14:tracePt t="58510" x="6497638" y="3086100"/>
          <p14:tracePt t="58518" x="6497638" y="3062288"/>
          <p14:tracePt t="58526" x="6513513" y="2998788"/>
          <p14:tracePt t="58535" x="6513513" y="2959100"/>
          <p14:tracePt t="58543" x="6513513" y="2935288"/>
          <p14:tracePt t="58550" x="6521450" y="2878138"/>
          <p14:tracePt t="58559" x="6521450" y="2854325"/>
          <p14:tracePt t="58566" x="6521450" y="2830513"/>
          <p14:tracePt t="58575" x="6521450" y="2822575"/>
          <p14:tracePt t="58584" x="6521450" y="2814638"/>
          <p14:tracePt t="58590" x="6521450" y="2798763"/>
          <p14:tracePt t="58606" x="6521450" y="2790825"/>
          <p14:tracePt t="58615" x="6521450" y="2782888"/>
          <p14:tracePt t="58630" x="6513513" y="2774950"/>
          <p14:tracePt t="58638" x="6513513" y="2767013"/>
          <p14:tracePt t="58646" x="6513513" y="2759075"/>
          <p14:tracePt t="58655" x="6513513" y="2735263"/>
          <p14:tracePt t="58671" x="6513513" y="2719388"/>
          <p14:tracePt t="58679" x="6513513" y="2703513"/>
          <p14:tracePt t="58686" x="6513513" y="2679700"/>
          <p14:tracePt t="58695" x="6505575" y="2663825"/>
          <p14:tracePt t="58702" x="6497638" y="2655888"/>
          <p14:tracePt t="58711" x="6489700" y="2608263"/>
          <p14:tracePt t="58718" x="6473825" y="2600325"/>
          <p14:tracePt t="58727" x="6457950" y="2584450"/>
          <p14:tracePt t="58734" x="6442075" y="2551113"/>
          <p14:tracePt t="58742" x="6426200" y="2543175"/>
          <p14:tracePt t="58751" x="6345238" y="2535238"/>
          <p14:tracePt t="58758" x="6313488" y="2535238"/>
          <p14:tracePt t="58766" x="6273800" y="2535238"/>
          <p14:tracePt t="58774" x="6218238" y="2527300"/>
          <p14:tracePt t="58782" x="6154738" y="2527300"/>
          <p14:tracePt t="58790" x="6075363" y="2519363"/>
          <p14:tracePt t="58799" x="6026150" y="2519363"/>
          <p14:tracePt t="58806" x="5994400" y="2519363"/>
          <p14:tracePt t="58814" x="5946775" y="2519363"/>
          <p14:tracePt t="58823" x="5891213" y="2519363"/>
          <p14:tracePt t="58830" x="5875338" y="2519363"/>
          <p14:tracePt t="58838" x="5835650" y="2519363"/>
          <p14:tracePt t="58847" x="5811838" y="2527300"/>
          <p14:tracePt t="58855" x="5795963" y="2527300"/>
          <p14:tracePt t="58862" x="5756275" y="2535238"/>
          <p14:tracePt t="58870" x="5724525" y="2559050"/>
          <p14:tracePt t="58885" x="5684838" y="2592388"/>
          <p14:tracePt t="58887" x="5635625" y="2616200"/>
          <p14:tracePt t="58897" x="5580063" y="2663825"/>
          <p14:tracePt t="58904" x="5540375" y="2719388"/>
          <p14:tracePt t="58911" x="5516563" y="2759075"/>
          <p14:tracePt t="58918" x="5484813" y="2806700"/>
          <p14:tracePt t="58927" x="5468938" y="2862263"/>
          <p14:tracePt t="58934" x="5453063" y="2927350"/>
          <p14:tracePt t="58942" x="5445125" y="2951163"/>
          <p14:tracePt t="58950" x="5437188" y="2998788"/>
          <p14:tracePt t="58959" x="5437188" y="3030538"/>
          <p14:tracePt t="58968" x="5437188" y="3070225"/>
          <p14:tracePt t="58975" x="5437188" y="3125788"/>
          <p14:tracePt t="58982" x="5437188" y="3157538"/>
          <p14:tracePt t="58990" x="5437188" y="3173413"/>
          <p14:tracePt t="58999" x="5437188" y="3252788"/>
          <p14:tracePt t="59006" x="5437188" y="3270250"/>
          <p14:tracePt t="59015" x="5437188" y="3333750"/>
          <p14:tracePt t="59022" x="5437188" y="3389313"/>
          <p14:tracePt t="59031" x="5445125" y="3421063"/>
          <p14:tracePt t="59038" x="5461000" y="3468688"/>
          <p14:tracePt t="59046" x="5476875" y="3492500"/>
          <p14:tracePt t="59055" x="5476875" y="3516313"/>
          <p14:tracePt t="59062" x="5508625" y="3532188"/>
          <p14:tracePt t="59071" x="5508625" y="3540125"/>
          <p14:tracePt t="59078" x="5556250" y="3556000"/>
          <p14:tracePt t="59087" x="5580063" y="3571875"/>
          <p14:tracePt t="59095" x="5595938" y="3595688"/>
          <p14:tracePt t="59103" x="5619750" y="3605213"/>
          <p14:tracePt t="59111" x="5643563" y="3621088"/>
          <p14:tracePt t="59118" x="5708650" y="3636963"/>
          <p14:tracePt t="59126" x="5756275" y="3652838"/>
          <p14:tracePt t="59134" x="5843588" y="3652838"/>
          <p14:tracePt t="59143" x="5938838" y="3660775"/>
          <p14:tracePt t="59150" x="6043613" y="3668713"/>
          <p14:tracePt t="59158" x="6154738" y="3668713"/>
          <p14:tracePt t="59167" x="6218238" y="3668713"/>
          <p14:tracePt t="59174" x="6329363" y="3668713"/>
          <p14:tracePt t="59182" x="6410325" y="3660775"/>
          <p14:tracePt t="59191" x="6513513" y="3644900"/>
          <p14:tracePt t="59199" x="6529388" y="3605213"/>
          <p14:tracePt t="59206" x="6592888" y="3548063"/>
          <p14:tracePt t="59215" x="6600825" y="3524250"/>
          <p14:tracePt t="59223" x="6624638" y="3460750"/>
          <p14:tracePt t="59230" x="6632575" y="3444875"/>
          <p14:tracePt t="59239" x="6632575" y="3421063"/>
          <p14:tracePt t="59252" x="6640513" y="3397250"/>
          <p14:tracePt t="59254" x="6672263" y="3333750"/>
          <p14:tracePt t="59263" x="6672263" y="3278188"/>
          <p14:tracePt t="59271" x="6672263" y="3213100"/>
          <p14:tracePt t="59278" x="6672263" y="3197225"/>
          <p14:tracePt t="59286" x="6672263" y="3173413"/>
          <p14:tracePt t="59295" x="6672263" y="3141663"/>
          <p14:tracePt t="59302" x="6672263" y="3125788"/>
          <p14:tracePt t="59311" x="6672263" y="3101975"/>
          <p14:tracePt t="59318" x="6672263" y="3086100"/>
          <p14:tracePt t="59327" x="6672263" y="3046413"/>
          <p14:tracePt t="59334" x="6664325" y="3022600"/>
          <p14:tracePt t="59342" x="6664325" y="3006725"/>
          <p14:tracePt t="59351" x="6656388" y="2998788"/>
          <p14:tracePt t="59359" x="6648450" y="2974975"/>
          <p14:tracePt t="59367" x="6632575" y="2935288"/>
          <p14:tracePt t="59382" x="6616700" y="2919413"/>
          <p14:tracePt t="59390" x="6600825" y="2909888"/>
          <p14:tracePt t="59399" x="6529388" y="2909888"/>
          <p14:tracePt t="59406" x="6489700" y="2901950"/>
          <p14:tracePt t="59415" x="6450013" y="2886075"/>
          <p14:tracePt t="59424" x="6361113" y="2862263"/>
          <p14:tracePt t="59438" x="6162675" y="2846388"/>
          <p14:tracePt t="59447" x="6043613" y="2846388"/>
          <p14:tracePt t="59454" x="5930900" y="2838450"/>
          <p14:tracePt t="59463" x="5803900" y="2838450"/>
          <p14:tracePt t="59471" x="5643563" y="2838450"/>
          <p14:tracePt t="59478" x="5516563" y="2854325"/>
          <p14:tracePt t="59486" x="5476875" y="2862263"/>
          <p14:tracePt t="59495" x="5349875" y="2894013"/>
          <p14:tracePt t="59503" x="5310188" y="2982913"/>
          <p14:tracePt t="59510" x="5260975" y="3022600"/>
          <p14:tracePt t="59518" x="5221288" y="3101975"/>
          <p14:tracePt t="59527" x="5173663" y="3228975"/>
          <p14:tracePt t="59535" x="5157788" y="3325813"/>
          <p14:tracePt t="59543" x="5149850" y="3429000"/>
          <p14:tracePt t="59550" x="5141913" y="3548063"/>
          <p14:tracePt t="59559" x="5141913" y="3613150"/>
          <p14:tracePt t="59567" x="5141913" y="3652838"/>
          <p14:tracePt t="59574" x="5141913" y="3676650"/>
          <p14:tracePt t="59582" x="5141913" y="3692525"/>
          <p14:tracePt t="59599" x="5149850" y="3692525"/>
          <p14:tracePt t="59622" x="5157788" y="3692525"/>
          <p14:tracePt t="59638" x="5173663" y="3684588"/>
          <p14:tracePt t="59647" x="5181600" y="3676650"/>
          <p14:tracePt t="59654" x="5189538" y="3660775"/>
          <p14:tracePt t="59663" x="5197475" y="3660775"/>
          <p14:tracePt t="59671" x="5197475" y="3652838"/>
          <p14:tracePt t="59679" x="5205413" y="3652838"/>
          <p14:tracePt t="59687" x="5205413" y="3644900"/>
          <p14:tracePt t="59779" x="5197475" y="3644900"/>
          <p14:tracePt t="59782" x="5181600" y="3636963"/>
          <p14:tracePt t="59790" x="5133975" y="3629025"/>
          <p14:tracePt t="59798" x="5102225" y="3621088"/>
          <p14:tracePt t="59806" x="5022850" y="3613150"/>
          <p14:tracePt t="59815" x="4902200" y="3595688"/>
          <p14:tracePt t="59822" x="4759325" y="3516313"/>
          <p14:tracePt t="59831" x="4616450" y="3484563"/>
          <p14:tracePt t="59839" x="4432300" y="3413125"/>
          <p14:tracePt t="59849" x="4360863" y="3381375"/>
          <p14:tracePt t="59855" x="4313238" y="3357563"/>
          <p14:tracePt t="59863" x="4257675" y="3333750"/>
          <p14:tracePt t="59870" x="4241800" y="3302000"/>
          <p14:tracePt t="59884" x="4192588" y="3278188"/>
          <p14:tracePt t="59886" x="4176713" y="3228975"/>
          <p14:tracePt t="59895" x="4160838" y="3173413"/>
          <p14:tracePt t="59903" x="4144963" y="3165475"/>
          <p14:tracePt t="59910" x="4137025" y="3149600"/>
          <p14:tracePt t="59918" x="4121150" y="3133725"/>
          <p14:tracePt t="59927" x="4105275" y="3117850"/>
          <p14:tracePt t="59934" x="4097338" y="3101975"/>
          <p14:tracePt t="59942" x="4081463" y="3078163"/>
          <p14:tracePt t="59950" x="4073525" y="3054350"/>
          <p14:tracePt t="59958" x="4057650" y="3038475"/>
          <p14:tracePt t="59968" x="4033838" y="2990850"/>
          <p14:tracePt t="59974" x="4017963" y="2974975"/>
          <p14:tracePt t="59983" x="4010025" y="2967038"/>
          <p14:tracePt t="59990" x="3994150" y="2951163"/>
          <p14:tracePt t="59999" x="3994150" y="2935288"/>
          <p14:tracePt t="60006" x="3978275" y="2927350"/>
          <p14:tracePt t="60015" x="3962400" y="2894013"/>
          <p14:tracePt t="60022" x="3946525" y="2886075"/>
          <p14:tracePt t="60031" x="3922713" y="2870200"/>
          <p14:tracePt t="60039" x="3898900" y="2838450"/>
          <p14:tracePt t="60047" x="3883025" y="2830513"/>
          <p14:tracePt t="60054" x="3875088" y="2814638"/>
          <p14:tracePt t="60063" x="3833813" y="2806700"/>
          <p14:tracePt t="60071" x="3817938" y="2782888"/>
          <p14:tracePt t="60078" x="3762375" y="2774950"/>
          <p14:tracePt t="60087" x="3730625" y="2767013"/>
          <p14:tracePt t="60095" x="3651250" y="2759075"/>
          <p14:tracePt t="60103" x="3571875" y="2743200"/>
          <p14:tracePt t="60111" x="3532188" y="2743200"/>
          <p14:tracePt t="60119" x="3492500" y="2743200"/>
          <p14:tracePt t="60126" x="3435350" y="2735263"/>
          <p14:tracePt t="60138" x="3419475" y="2735263"/>
          <p14:tracePt t="60142" x="3411538" y="2735263"/>
          <p14:tracePt t="60150" x="3395663" y="2735263"/>
          <p14:tracePt t="60158" x="3387725" y="2735263"/>
          <p14:tracePt t="60167" x="3371850" y="2743200"/>
          <p14:tracePt t="60174" x="3363913" y="2743200"/>
          <p14:tracePt t="60183" x="3340100" y="2759075"/>
          <p14:tracePt t="60190" x="3324225" y="2767013"/>
          <p14:tracePt t="60199" x="3276600" y="2790825"/>
          <p14:tracePt t="60206" x="3236913" y="2822575"/>
          <p14:tracePt t="60215" x="3221038" y="2838450"/>
          <p14:tracePt t="60222" x="3213100" y="2854325"/>
          <p14:tracePt t="60231" x="3197225" y="2886075"/>
          <p14:tracePt t="60239" x="3181350" y="2919413"/>
          <p14:tracePt t="60246" x="3181350" y="2935288"/>
          <p14:tracePt t="60255" x="3173413" y="2959100"/>
          <p14:tracePt t="60263" x="3173413" y="3022600"/>
          <p14:tracePt t="60271" x="3165475" y="3046413"/>
          <p14:tracePt t="60278" x="3165475" y="3094038"/>
          <p14:tracePt t="60291" x="3173413" y="3125788"/>
          <p14:tracePt t="60294" x="3181350" y="3173413"/>
          <p14:tracePt t="60302" x="3205163" y="3197225"/>
          <p14:tracePt t="60311" x="3221038" y="3236913"/>
          <p14:tracePt t="60318" x="3252788" y="3262313"/>
          <p14:tracePt t="60326" x="3276600" y="3317875"/>
          <p14:tracePt t="60334" x="3300413" y="3349625"/>
          <p14:tracePt t="60342" x="3324225" y="3373438"/>
          <p14:tracePt t="60350" x="3363913" y="3389313"/>
          <p14:tracePt t="60359" x="3379788" y="3405188"/>
          <p14:tracePt t="60366" x="3435350" y="3452813"/>
          <p14:tracePt t="60375" x="3459163" y="3484563"/>
          <p14:tracePt t="60384" x="3508375" y="3500438"/>
          <p14:tracePt t="60390" x="3532188" y="3516313"/>
          <p14:tracePt t="60398" x="3595688" y="3532188"/>
          <p14:tracePt t="60407" x="3619500" y="3532188"/>
          <p14:tracePt t="60415" x="3690938" y="3540125"/>
          <p14:tracePt t="60423" x="3722688" y="3540125"/>
          <p14:tracePt t="60431" x="3770313" y="3540125"/>
          <p14:tracePt t="60442" x="3817938" y="3540125"/>
          <p14:tracePt t="60447" x="3859213" y="3540125"/>
          <p14:tracePt t="60455" x="3898900" y="3540125"/>
          <p14:tracePt t="60462" x="3922713" y="3532188"/>
          <p14:tracePt t="60470" x="3962400" y="3516313"/>
          <p14:tracePt t="60478" x="4010025" y="3500438"/>
          <p14:tracePt t="60486" x="4033838" y="3484563"/>
          <p14:tracePt t="60495" x="4073525" y="3421063"/>
          <p14:tracePt t="60502" x="4089400" y="3405188"/>
          <p14:tracePt t="60511" x="4113213" y="3389313"/>
          <p14:tracePt t="60519" x="4129088" y="3373438"/>
          <p14:tracePt t="60526" x="4144963" y="3341688"/>
          <p14:tracePt t="60535" x="4176713" y="3317875"/>
          <p14:tracePt t="60543" x="4192588" y="3294063"/>
          <p14:tracePt t="60550" x="4210050" y="3270250"/>
          <p14:tracePt t="60559" x="4217988" y="3228975"/>
          <p14:tracePt t="60566" x="4241800" y="3221038"/>
          <p14:tracePt t="60574" x="4249738" y="3197225"/>
          <p14:tracePt t="60583" x="4265613" y="3181350"/>
          <p14:tracePt t="60594" x="4273550" y="3133725"/>
          <p14:tracePt t="60598" x="4289425" y="3117850"/>
          <p14:tracePt t="60607" x="4305300" y="3070225"/>
          <p14:tracePt t="60615" x="4313238" y="3022600"/>
          <p14:tracePt t="60622" x="4329113" y="2982913"/>
          <p14:tracePt t="60631" x="4329113" y="2935288"/>
          <p14:tracePt t="60638" x="4337050" y="2909888"/>
          <p14:tracePt t="60648" x="4337050" y="2894013"/>
          <p14:tracePt t="60654" x="4344988" y="2878138"/>
          <p14:tracePt t="60664" x="4344988" y="2830513"/>
          <p14:tracePt t="60670" x="4337050" y="2814638"/>
          <p14:tracePt t="60678" x="4337050" y="2798763"/>
          <p14:tracePt t="60686" x="4337050" y="2774950"/>
          <p14:tracePt t="60695" x="4321175" y="2759075"/>
          <p14:tracePt t="60702" x="4313238" y="2751138"/>
          <p14:tracePt t="60710" x="4297363" y="2735263"/>
          <p14:tracePt t="60719" x="4289425" y="2727325"/>
          <p14:tracePt t="60727" x="4289425" y="2711450"/>
          <p14:tracePt t="60734" x="4273550" y="2703513"/>
          <p14:tracePt t="60747" x="4249738" y="2695575"/>
          <p14:tracePt t="60750" x="4225925" y="2687638"/>
          <p14:tracePt t="60758" x="4160838" y="2679700"/>
          <p14:tracePt t="60767" x="4089400" y="2655888"/>
          <p14:tracePt t="60774" x="4002088" y="2647950"/>
          <p14:tracePt t="60784" x="3906838" y="2640013"/>
          <p14:tracePt t="60790" x="3770313" y="2632075"/>
          <p14:tracePt t="60799" x="3659188" y="2624138"/>
          <p14:tracePt t="60807" x="3595688" y="2624138"/>
          <p14:tracePt t="60813" x="3516313" y="2624138"/>
          <p14:tracePt t="60822" x="3492500" y="2624138"/>
          <p14:tracePt t="60831" x="3484563" y="2624138"/>
          <p14:tracePt t="60838" x="3476625" y="2624138"/>
          <p14:tracePt t="60855" x="3467100" y="2632075"/>
          <p14:tracePt t="60862" x="3467100" y="2647950"/>
          <p14:tracePt t="60870" x="3467100" y="2663825"/>
          <p14:tracePt t="60879" x="3451225" y="2687638"/>
          <p14:tracePt t="60886" x="3435350" y="2782888"/>
          <p14:tracePt t="60894" x="3403600" y="2830513"/>
          <p14:tracePt t="60903" x="3371850" y="3014663"/>
          <p14:tracePt t="60910" x="3348038" y="3109913"/>
          <p14:tracePt t="60918" x="3340100" y="3221038"/>
          <p14:tracePt t="60926" x="3332163" y="3333750"/>
          <p14:tracePt t="60934" x="3324225" y="3452813"/>
          <p14:tracePt t="60942" x="3316288" y="3556000"/>
          <p14:tracePt t="60950" x="3316288" y="3644900"/>
          <p14:tracePt t="60959" x="3316288" y="3676650"/>
          <p14:tracePt t="60966" x="3316288" y="3724275"/>
          <p14:tracePt t="60974" x="3324225" y="3732213"/>
          <p14:tracePt t="60982" x="3332163" y="3740150"/>
          <p14:tracePt t="60991" x="3340100" y="3756025"/>
          <p14:tracePt t="60999" x="3355975" y="3763963"/>
          <p14:tracePt t="61006" x="3363913" y="3763963"/>
          <p14:tracePt t="61015" x="3387725" y="3779838"/>
          <p14:tracePt t="61022" x="3403600" y="3779838"/>
          <p14:tracePt t="61032" x="3476625" y="3779838"/>
          <p14:tracePt t="61038" x="3563938" y="3787775"/>
          <p14:tracePt t="61047" x="3651250" y="3787775"/>
          <p14:tracePt t="61054" x="3698875" y="3787775"/>
          <p14:tracePt t="61062" x="3786188" y="3779838"/>
          <p14:tracePt t="61071" x="3817938" y="3763963"/>
          <p14:tracePt t="61078" x="3843338" y="3724275"/>
          <p14:tracePt t="61086" x="3859213" y="3708400"/>
          <p14:tracePt t="61095" x="3867150" y="3629025"/>
          <p14:tracePt t="61102" x="3875088" y="3563938"/>
          <p14:tracePt t="61110" x="3875088" y="3492500"/>
          <p14:tracePt t="61118" x="3875088" y="3436938"/>
          <p14:tracePt t="61126" x="3875088" y="3405188"/>
          <p14:tracePt t="61134" x="3883025" y="3365500"/>
          <p14:tracePt t="61143" x="3883025" y="3309938"/>
          <p14:tracePt t="61150" x="3883025" y="3294063"/>
          <p14:tracePt t="61159" x="3883025" y="3270250"/>
          <p14:tracePt t="61166" x="3883025" y="3244850"/>
          <p14:tracePt t="61175" x="3875088" y="3236913"/>
          <p14:tracePt t="61183" x="3867150" y="3228975"/>
          <p14:tracePt t="61190" x="3851275" y="3213100"/>
          <p14:tracePt t="61207" x="3843338" y="3213100"/>
          <p14:tracePt t="61222" x="3833813" y="3205163"/>
          <p14:tracePt t="61238" x="3825875" y="3205163"/>
          <p14:tracePt t="61247" x="3817938" y="3205163"/>
          <p14:tracePt t="61254" x="3802063" y="3213100"/>
          <p14:tracePt t="61262" x="3786188" y="3221038"/>
          <p14:tracePt t="61271" x="3770313" y="3252788"/>
          <p14:tracePt t="61278" x="3754438" y="3286125"/>
          <p14:tracePt t="61287" x="3730625" y="3309938"/>
          <p14:tracePt t="61294" x="3714750" y="3365500"/>
          <p14:tracePt t="61303" x="3698875" y="3429000"/>
          <p14:tracePt t="61310" x="3683000" y="3508375"/>
          <p14:tracePt t="61318" x="3675063" y="3556000"/>
          <p14:tracePt t="61326" x="3675063" y="3621088"/>
          <p14:tracePt t="61335" x="3675063" y="3668713"/>
          <p14:tracePt t="61342" x="3675063" y="3692525"/>
          <p14:tracePt t="61350" x="3675063" y="3700463"/>
          <p14:tracePt t="61359" x="3675063" y="3708400"/>
          <p14:tracePt t="61393" x="3683000" y="3708400"/>
          <p14:tracePt t="61407" x="3690938" y="3692525"/>
          <p14:tracePt t="61414" x="3714750" y="3676650"/>
          <p14:tracePt t="61422" x="3730625" y="3629025"/>
          <p14:tracePt t="61430" x="3770313" y="3540125"/>
          <p14:tracePt t="61438" x="3802063" y="3444875"/>
          <p14:tracePt t="61447" x="3833813" y="3333750"/>
          <p14:tracePt t="61455" x="3859213" y="3213100"/>
          <p14:tracePt t="61463" x="3883025" y="3141663"/>
          <p14:tracePt t="61471" x="3883025" y="3070225"/>
          <p14:tracePt t="61479" x="3890963" y="2982913"/>
          <p14:tracePt t="61486" x="3890963" y="2951163"/>
          <p14:tracePt t="61494" x="3890963" y="2909888"/>
          <p14:tracePt t="61503" x="3890963" y="2822575"/>
          <p14:tracePt t="61511" x="3890963" y="2790825"/>
          <p14:tracePt t="61518" x="3875088" y="2774950"/>
          <p14:tracePt t="61527" x="3867150" y="2751138"/>
          <p14:tracePt t="61534" x="3859213" y="2743200"/>
          <p14:tracePt t="61542" x="3859213" y="2735263"/>
          <p14:tracePt t="61550" x="3851275" y="2735263"/>
          <p14:tracePt t="61559" x="3843338" y="2735263"/>
          <p14:tracePt t="61582" x="3833813" y="2735263"/>
          <p14:tracePt t="61590" x="3833813" y="2743200"/>
          <p14:tracePt t="61599" x="3802063" y="2759075"/>
          <p14:tracePt t="61607" x="3794125" y="2767013"/>
          <p14:tracePt t="61615" x="3770313" y="2806700"/>
          <p14:tracePt t="61623" x="3746500" y="2822575"/>
          <p14:tracePt t="61631" x="3738563" y="2846388"/>
          <p14:tracePt t="61638" x="3722688" y="2870200"/>
          <p14:tracePt t="61647" x="3722688" y="2886075"/>
          <p14:tracePt t="61655" x="3714750" y="2909888"/>
          <p14:tracePt t="61664" x="3714750" y="2919413"/>
          <p14:tracePt t="61670" x="3714750" y="2927350"/>
          <p14:tracePt t="61798" x="3714750" y="2919413"/>
          <p14:tracePt t="61806" x="3714750" y="2909888"/>
          <p14:tracePt t="61823" x="3714750" y="2901950"/>
          <p14:tracePt t="61830" x="3714750" y="2894013"/>
          <p14:tracePt t="61846" x="3714750" y="2886075"/>
          <p14:tracePt t="61855" x="3714750" y="2878138"/>
          <p14:tracePt t="61978" x="3714750" y="2870200"/>
          <p14:tracePt t="61991" x="3722688" y="2854325"/>
          <p14:tracePt t="61999" x="3722688" y="2846388"/>
          <p14:tracePt t="62015" x="3738563" y="2838450"/>
          <p14:tracePt t="62023" x="3738563" y="2830513"/>
          <p14:tracePt t="62030" x="3746500" y="2814638"/>
          <p14:tracePt t="62038" x="3754438" y="2806700"/>
          <p14:tracePt t="62046" x="3762375" y="2798763"/>
          <p14:tracePt t="62054" x="3770313" y="2790825"/>
          <p14:tracePt t="62064" x="3770313" y="2782888"/>
          <p14:tracePt t="62079" x="3770313" y="2774950"/>
          <p14:tracePt t="62111" x="3778250" y="2774950"/>
          <p14:tracePt t="62126" x="3778250" y="2767013"/>
          <p14:tracePt t="62150" x="3778250" y="2759075"/>
          <p14:tracePt t="62513" x="3778250" y="2767013"/>
          <p14:tracePt t="62527" x="3778250" y="2774950"/>
          <p14:tracePt t="62551" x="3778250" y="2782888"/>
          <p14:tracePt t="62583" x="3778250" y="2790825"/>
          <p14:tracePt t="62591" x="3778250" y="2798763"/>
          <p14:tracePt t="62599" x="3778250" y="2806700"/>
          <p14:tracePt t="62607" x="3778250" y="2814638"/>
          <p14:tracePt t="62615" x="3778250" y="2822575"/>
          <p14:tracePt t="62623" x="3778250" y="2838450"/>
          <p14:tracePt t="62631" x="3778250" y="2846388"/>
          <p14:tracePt t="62638" x="3778250" y="2854325"/>
          <p14:tracePt t="62654" x="3778250" y="2862263"/>
          <p14:tracePt t="62670" x="3778250" y="2870200"/>
          <p14:tracePt t="62694" x="3778250" y="2878138"/>
          <p14:tracePt t="62793" x="3786188" y="2878138"/>
          <p14:tracePt t="62886" x="3802063" y="2878138"/>
          <p14:tracePt t="62903" x="3810000" y="2878138"/>
          <p14:tracePt t="62910" x="3817938" y="2870200"/>
          <p14:tracePt t="62918" x="3825875" y="2862263"/>
          <p14:tracePt t="62926" x="3833813" y="2862263"/>
          <p14:tracePt t="62935" x="3851275" y="2854325"/>
          <p14:tracePt t="62951" x="3859213" y="2846388"/>
          <p14:tracePt t="62958" x="3867150" y="2838450"/>
          <p14:tracePt t="62975" x="3875088" y="2838450"/>
          <p14:tracePt t="62983" x="3875088" y="2830513"/>
          <p14:tracePt t="62998" x="3883025" y="2830513"/>
          <p14:tracePt t="63172" x="3883025" y="2838450"/>
          <p14:tracePt t="63176" x="3883025" y="2846388"/>
          <p14:tracePt t="63183" x="3883025" y="2854325"/>
          <p14:tracePt t="63191" x="3883025" y="2870200"/>
          <p14:tracePt t="63199" x="3875088" y="2878138"/>
          <p14:tracePt t="63206" x="3875088" y="2901950"/>
          <p14:tracePt t="63215" x="3867150" y="2909888"/>
          <p14:tracePt t="63222" x="3859213" y="2919413"/>
          <p14:tracePt t="63295" x="3859213" y="2927350"/>
          <p14:tracePt t="63302" x="3851275" y="2927350"/>
          <p14:tracePt t="63543" x="3859213" y="2935288"/>
          <p14:tracePt t="63550" x="3867150" y="2935288"/>
          <p14:tracePt t="63558" x="3875088" y="2943225"/>
          <p14:tracePt t="63575" x="3890963" y="2959100"/>
          <p14:tracePt t="63598" x="3898900" y="2967038"/>
          <p14:tracePt t="63712" x="3898900" y="2974975"/>
          <p14:tracePt t="63727" x="3898900" y="2982913"/>
          <p14:tracePt t="63735" x="3890963" y="2982913"/>
          <p14:tracePt t="63928" x="3890963" y="2990850"/>
          <p14:tracePt t="63966" x="3883025" y="2990850"/>
          <p14:tracePt t="63982" x="3883025" y="2998788"/>
          <p14:tracePt t="64513" x="3875088" y="2998788"/>
          <p14:tracePt t="64518" x="3875088" y="3006725"/>
          <p14:tracePt t="64591" x="3875088" y="3014663"/>
          <p14:tracePt t="65070" x="3883025" y="3014663"/>
          <p14:tracePt t="65078" x="3890963" y="3014663"/>
          <p14:tracePt t="65094" x="3898900" y="3014663"/>
          <p14:tracePt t="65102" x="3906838" y="3014663"/>
          <p14:tracePt t="65118" x="3914775" y="3014663"/>
          <p14:tracePt t="65134" x="3922713" y="3014663"/>
          <p14:tracePt t="66039" x="3930650" y="3062288"/>
          <p14:tracePt t="66051" x="3930650" y="3109913"/>
          <p14:tracePt t="66055" x="3930650" y="3221038"/>
          <p14:tracePt t="66063" x="3930650" y="3286125"/>
          <p14:tracePt t="66070" x="3946525" y="3397250"/>
          <p14:tracePt t="66078" x="3954463" y="3452813"/>
          <p14:tracePt t="66086" x="3962400" y="3468688"/>
          <p14:tracePt t="66094" x="3970338" y="3476625"/>
          <p14:tracePt t="66103" x="3978275" y="3484563"/>
          <p14:tracePt t="66215" x="3986213" y="3484563"/>
          <p14:tracePt t="66231" x="3986213" y="3476625"/>
          <p14:tracePt t="66255" x="3994150" y="3468688"/>
          <p14:tracePt t="66270" x="3994150" y="3460750"/>
          <p14:tracePt t="66278" x="3994150" y="3444875"/>
          <p14:tracePt t="66286" x="4002088" y="3421063"/>
          <p14:tracePt t="66294" x="4002088" y="3405188"/>
          <p14:tracePt t="66303" x="4002088" y="3389313"/>
          <p14:tracePt t="66311" x="4010025" y="3373438"/>
          <p14:tracePt t="66318" x="4010025" y="3365500"/>
          <p14:tracePt t="66327" x="4010025" y="3357563"/>
          <p14:tracePt t="66334" x="4017963" y="3333750"/>
          <p14:tracePt t="66342" x="4017963" y="3325813"/>
          <p14:tracePt t="66919" x="4017963" y="3333750"/>
          <p14:tracePt t="66929" x="4017963" y="3341688"/>
          <p14:tracePt t="66934" x="4017963" y="3349625"/>
          <p14:tracePt t="66943" x="4010025" y="3365500"/>
          <p14:tracePt t="66950" x="4002088" y="3373438"/>
          <p14:tracePt t="66964" x="3994150" y="3389313"/>
          <p14:tracePt t="66966" x="3978275" y="3429000"/>
          <p14:tracePt t="66975" x="3970338" y="3436938"/>
          <p14:tracePt t="66983" x="3962400" y="3452813"/>
          <p14:tracePt t="66990" x="3962400" y="3460750"/>
          <p14:tracePt t="66998" x="3962400" y="3484563"/>
          <p14:tracePt t="67007" x="3962400" y="3492500"/>
          <p14:tracePt t="67023" x="3954463" y="3500438"/>
          <p14:tracePt t="67030" x="3946525" y="3500438"/>
          <p14:tracePt t="67039" x="3946525" y="3516313"/>
          <p14:tracePt t="67046" x="3938588" y="3524250"/>
          <p14:tracePt t="67055" x="3930650" y="3532188"/>
          <p14:tracePt t="67063" x="3930650" y="3548063"/>
          <p14:tracePt t="67070" x="3930650" y="3556000"/>
          <p14:tracePt t="67079" x="3922713" y="3563938"/>
          <p14:tracePt t="67087" x="3922713" y="3571875"/>
          <p14:tracePt t="67343" x="3930650" y="3571875"/>
          <p14:tracePt t="67447" x="3930650" y="3579813"/>
          <p14:tracePt t="67456" x="3930650" y="3587750"/>
          <p14:tracePt t="67471" x="3930650" y="3595688"/>
          <p14:tracePt t="67503" x="3930650" y="3605213"/>
          <p14:tracePt t="67671" x="3930650" y="3587750"/>
          <p14:tracePt t="67678" x="3930650" y="3579813"/>
          <p14:tracePt t="67686" x="3946525" y="3571875"/>
          <p14:tracePt t="67695" x="3946525" y="3563938"/>
          <p14:tracePt t="67703" x="3946525" y="3556000"/>
          <p14:tracePt t="67711" x="3946525" y="3548063"/>
          <p14:tracePt t="67727" x="3954463" y="3548063"/>
          <p14:tracePt t="67847" x="3954463" y="3579813"/>
          <p14:tracePt t="67855" x="3954463" y="3605213"/>
          <p14:tracePt t="67864" x="3954463" y="3621088"/>
          <p14:tracePt t="67881" x="3954463" y="3636963"/>
          <p14:tracePt t="67887" x="3954463" y="3652838"/>
          <p14:tracePt t="67897" x="3954463" y="3668713"/>
          <p14:tracePt t="67912" x="3954463" y="3684588"/>
          <p14:tracePt t="67919" x="3954463" y="3692525"/>
          <p14:tracePt t="67926" x="3954463" y="3700463"/>
          <p14:tracePt t="67935" x="3954463" y="3708400"/>
          <p14:tracePt t="68015" x="3954463" y="3700463"/>
          <p14:tracePt t="68022" x="3954463" y="3676650"/>
          <p14:tracePt t="68038" x="3954463" y="3668713"/>
          <p14:tracePt t="68047" x="3954463" y="3660775"/>
          <p14:tracePt t="68054" x="3954463" y="3652838"/>
          <p14:tracePt t="68063" x="3962400" y="3644900"/>
          <p14:tracePt t="68079" x="3970338" y="3636963"/>
          <p14:tracePt t="68087" x="3970338" y="3629025"/>
          <p14:tracePt t="68102" x="3986213" y="3629025"/>
          <p14:tracePt t="68111" x="3986213" y="3621088"/>
          <p14:tracePt t="68118" x="3986213" y="3613150"/>
          <p14:tracePt t="68126" x="3994150" y="3605213"/>
          <p14:tracePt t="68143" x="3994150" y="3595688"/>
          <p14:tracePt t="68223" x="3994150" y="3605213"/>
          <p14:tracePt t="68248" x="3994150" y="3613150"/>
          <p14:tracePt t="68827" x="3994150" y="3621088"/>
          <p14:tracePt t="68833" x="3994150" y="3629025"/>
          <p14:tracePt t="68839" x="3986213" y="3636963"/>
          <p14:tracePt t="68847" x="3986213" y="3652838"/>
          <p14:tracePt t="68854" x="3986213" y="3676650"/>
          <p14:tracePt t="68862" x="3986213" y="3692525"/>
          <p14:tracePt t="68870" x="3986213" y="3700463"/>
          <p14:tracePt t="68879" x="3986213" y="3708400"/>
          <p14:tracePt t="68886" x="3986213" y="3724275"/>
          <p14:tracePt t="68902" x="3986213" y="3732213"/>
          <p14:tracePt t="69376" x="3978275" y="3716338"/>
          <p14:tracePt t="69387" x="3962400" y="3708400"/>
          <p14:tracePt t="69391" x="3938588" y="3692525"/>
          <p14:tracePt t="69398" x="3898900" y="3660775"/>
          <p14:tracePt t="69406" x="3817938" y="3613150"/>
          <p14:tracePt t="69414" x="3730625" y="3587750"/>
          <p14:tracePt t="69422" x="3690938" y="3556000"/>
          <p14:tracePt t="69431" x="3651250" y="3532188"/>
          <p14:tracePt t="69439" x="3587750" y="3484563"/>
          <p14:tracePt t="69446" x="3563938" y="3429000"/>
          <p14:tracePt t="69454" x="3548063" y="3405188"/>
          <p14:tracePt t="69463" x="3516313" y="3357563"/>
          <p14:tracePt t="69470" x="3500438" y="3302000"/>
          <p14:tracePt t="69478" x="3484563" y="3286125"/>
          <p14:tracePt t="69486" x="3467100" y="3244850"/>
          <p14:tracePt t="69494" x="3451225" y="3157538"/>
          <p14:tracePt t="69503" x="3403600" y="3086100"/>
          <p14:tracePt t="69510" x="3363913" y="3006725"/>
          <p14:tracePt t="69519" x="3340100" y="2927350"/>
          <p14:tracePt t="69526" x="3316288" y="2822575"/>
          <p14:tracePt t="69538" x="3252788" y="2743200"/>
          <p14:tracePt t="69542" x="3213100" y="2655888"/>
          <p14:tracePt t="69551" x="3157538" y="2616200"/>
          <p14:tracePt t="69558" x="3100388" y="2592388"/>
          <p14:tracePt t="69568" x="3060700" y="2535238"/>
          <p14:tracePt t="69574" x="3044825" y="2519363"/>
          <p14:tracePt t="69583" x="3036888" y="2503488"/>
          <p14:tracePt t="69590" x="3021013" y="2479675"/>
          <p14:tracePt t="69598" x="3013075" y="2471738"/>
          <p14:tracePt t="69606" x="3005138" y="2463800"/>
          <p14:tracePt t="69614" x="2989263" y="2455863"/>
          <p14:tracePt t="69623" x="2981325" y="2447925"/>
          <p14:tracePt t="69630" x="2965450" y="2432050"/>
          <p14:tracePt t="69646" x="2957513" y="2424113"/>
          <p14:tracePt t="69654" x="2941638" y="2416175"/>
          <p14:tracePt t="69670" x="2925763" y="2408238"/>
          <p14:tracePt t="69678" x="2917825" y="2408238"/>
          <p14:tracePt t="69686" x="2886075" y="2408238"/>
          <p14:tracePt t="69695" x="2846388" y="2408238"/>
          <p14:tracePt t="69702" x="2790825" y="2400300"/>
          <p14:tracePt t="69711" x="2725738" y="2400300"/>
          <p14:tracePt t="69718" x="2654300" y="2400300"/>
          <p14:tracePt t="69726" x="2598738" y="2400300"/>
          <p14:tracePt t="69735" x="2535238" y="2400300"/>
          <p14:tracePt t="69743" x="2487613" y="2400300"/>
          <p14:tracePt t="69751" x="2439988" y="2400300"/>
          <p14:tracePt t="69758" x="2400300" y="2400300"/>
          <p14:tracePt t="69767" x="2327275" y="2400300"/>
          <p14:tracePt t="69775" x="2319338" y="2408238"/>
          <p14:tracePt t="69783" x="2303463" y="2416175"/>
          <p14:tracePt t="69791" x="2287588" y="2424113"/>
          <p14:tracePt t="69798" x="2279650" y="2439988"/>
          <p14:tracePt t="69807" x="2271713" y="2447925"/>
          <p14:tracePt t="69815" x="2263775" y="2455863"/>
          <p14:tracePt t="69822" x="2263775" y="2471738"/>
          <p14:tracePt t="69831" x="2263775" y="2495550"/>
          <p14:tracePt t="69838" x="2255838" y="2511425"/>
          <p14:tracePt t="69846" x="2247900" y="2511425"/>
          <p14:tracePt t="69854" x="2239963" y="2535238"/>
          <p14:tracePt t="69862" x="2232025" y="2543175"/>
          <p14:tracePt t="69884" x="2224088" y="2566988"/>
          <p14:tracePt t="69886" x="2224088" y="2576513"/>
          <p14:tracePt t="69894" x="2216150" y="2584450"/>
          <p14:tracePt t="69911" x="2216150" y="2600325"/>
          <p14:tracePt t="69918" x="2208213" y="2616200"/>
          <p14:tracePt t="69926" x="2208213" y="2624138"/>
          <p14:tracePt t="69935" x="2208213" y="2640013"/>
          <p14:tracePt t="69945" x="2208213" y="2655888"/>
          <p14:tracePt t="69953" x="2200275" y="2679700"/>
          <p14:tracePt t="69959" x="2200275" y="2695575"/>
          <p14:tracePt t="69967" x="2192338" y="2711450"/>
          <p14:tracePt t="69974" x="2192338" y="2735263"/>
          <p14:tracePt t="69983" x="2192338" y="2751138"/>
          <p14:tracePt t="69990" x="2192338" y="2767013"/>
          <p14:tracePt t="69998" x="2192338" y="2782888"/>
          <p14:tracePt t="70006" x="2192338" y="2798763"/>
          <p14:tracePt t="70014" x="2192338" y="2806700"/>
          <p14:tracePt t="70023" x="2192338" y="2814638"/>
          <p14:tracePt t="70030" x="2192338" y="2830513"/>
          <p14:tracePt t="70038" x="2192338" y="2838450"/>
          <p14:tracePt t="70054" x="2184400" y="2854325"/>
          <p14:tracePt t="70063" x="2184400" y="2862263"/>
          <p14:tracePt t="70070" x="2184400" y="2886075"/>
          <p14:tracePt t="70079" x="2184400" y="2901950"/>
          <p14:tracePt t="70086" x="2192338" y="2943225"/>
          <p14:tracePt t="70094" x="2200275" y="2974975"/>
          <p14:tracePt t="70102" x="2208213" y="3006725"/>
          <p14:tracePt t="70110" x="2216150" y="3078163"/>
          <p14:tracePt t="70119" x="2232025" y="3133725"/>
          <p14:tracePt t="70126" x="2255838" y="3236913"/>
          <p14:tracePt t="70136" x="2319338" y="3317875"/>
          <p14:tracePt t="70142" x="2343150" y="3341688"/>
          <p14:tracePt t="70150" x="2366963" y="3381375"/>
          <p14:tracePt t="70158" x="2384425" y="3452813"/>
          <p14:tracePt t="70167" x="2424113" y="3516313"/>
          <p14:tracePt t="70175" x="2439988" y="3532188"/>
          <p14:tracePt t="70183" x="2471738" y="3556000"/>
          <p14:tracePt t="70191" x="2487613" y="3563938"/>
          <p14:tracePt t="70199" x="2503488" y="3579813"/>
          <p14:tracePt t="70207" x="2527300" y="3587750"/>
          <p14:tracePt t="70214" x="2551113" y="3605213"/>
          <p14:tracePt t="70223" x="2566988" y="3613150"/>
          <p14:tracePt t="70231" x="2614613" y="3636963"/>
          <p14:tracePt t="70238" x="2654300" y="3652838"/>
          <p14:tracePt t="70248" x="2693988" y="3668713"/>
          <p14:tracePt t="70255" x="2759075" y="3692525"/>
          <p14:tracePt t="70263" x="2790825" y="3700463"/>
          <p14:tracePt t="70271" x="2870200" y="3724275"/>
          <p14:tracePt t="70279" x="2925763" y="3748088"/>
          <p14:tracePt t="70286" x="3021013" y="3779838"/>
          <p14:tracePt t="70295" x="3068638" y="3803650"/>
          <p14:tracePt t="70302" x="3157538" y="3819525"/>
          <p14:tracePt t="70311" x="3221038" y="3851275"/>
          <p14:tracePt t="70318" x="3300413" y="3875088"/>
          <p14:tracePt t="70327" x="3387725" y="3890963"/>
          <p14:tracePt t="70335" x="3419475" y="3898900"/>
          <p14:tracePt t="70343" x="3492500" y="3898900"/>
          <p14:tracePt t="70350" x="3524250" y="3898900"/>
          <p14:tracePt t="70358" x="3587750" y="3906838"/>
          <p14:tracePt t="70367" x="3627438" y="3922713"/>
          <p14:tracePt t="70374" x="3683000" y="3922713"/>
          <p14:tracePt t="70383" x="3746500" y="3930650"/>
          <p14:tracePt t="70391" x="3794125" y="3930650"/>
          <p14:tracePt t="70399" x="3875088" y="3930650"/>
          <p14:tracePt t="70406" x="3914775" y="3930650"/>
          <p14:tracePt t="70414" x="3954463" y="3930650"/>
          <p14:tracePt t="70422" x="4010025" y="3930650"/>
          <p14:tracePt t="70430" x="4041775" y="3930650"/>
          <p14:tracePt t="70439" x="4057650" y="3922713"/>
          <p14:tracePt t="70443" x="4137025" y="3906838"/>
          <p14:tracePt t="70455" x="4152900" y="3898900"/>
          <p14:tracePt t="70462" x="4249738" y="3851275"/>
          <p14:tracePt t="70470" x="4376738" y="3827463"/>
          <p14:tracePt t="70478" x="4448175" y="3763963"/>
          <p14:tracePt t="70486" x="4527550" y="3692525"/>
          <p14:tracePt t="70494" x="4592638" y="3613150"/>
          <p14:tracePt t="70502" x="4664075" y="3556000"/>
          <p14:tracePt t="70511" x="4711700" y="3508375"/>
          <p14:tracePt t="70518" x="4775200" y="3429000"/>
          <p14:tracePt t="70527" x="4814888" y="3373438"/>
          <p14:tracePt t="70535" x="4830763" y="3309938"/>
          <p14:tracePt t="70543" x="4846638" y="3262313"/>
          <p14:tracePt t="70550" x="4854575" y="3205163"/>
          <p14:tracePt t="70558" x="4862513" y="3189288"/>
          <p14:tracePt t="70566" x="4870450" y="3181350"/>
          <p14:tracePt t="70575" x="4870450" y="3125788"/>
          <p14:tracePt t="70583" x="4878388" y="3094038"/>
          <p14:tracePt t="70595" x="4886325" y="3078163"/>
          <p14:tracePt t="70598" x="4886325" y="3054350"/>
          <p14:tracePt t="70606" x="4886325" y="3014663"/>
          <p14:tracePt t="70615" x="4886325" y="2998788"/>
          <p14:tracePt t="70623" x="4886325" y="2974975"/>
          <p14:tracePt t="70630" x="4886325" y="2943225"/>
          <p14:tracePt t="70639" x="4886325" y="2901950"/>
          <p14:tracePt t="70647" x="4886325" y="2846388"/>
          <p14:tracePt t="70655" x="4870450" y="2782888"/>
          <p14:tracePt t="70662" x="4870450" y="2671763"/>
          <p14:tracePt t="70670" x="4862513" y="2592388"/>
          <p14:tracePt t="70678" x="4846638" y="2519363"/>
          <p14:tracePt t="70686" x="4814888" y="2447925"/>
          <p14:tracePt t="70694" x="4783138" y="2360613"/>
          <p14:tracePt t="70702" x="4759325" y="2289175"/>
          <p14:tracePt t="70711" x="4695825" y="2208213"/>
          <p14:tracePt t="70719" x="4592638" y="2112963"/>
          <p14:tracePt t="70726" x="4543425" y="2089150"/>
          <p14:tracePt t="70734" x="4479925" y="2009775"/>
          <p14:tracePt t="70746" x="4440238" y="1993900"/>
          <p14:tracePt t="70752" x="4424363" y="1978025"/>
          <p14:tracePt t="70758" x="4352925" y="1970088"/>
          <p14:tracePt t="70766" x="4329113" y="1946275"/>
          <p14:tracePt t="70774" x="4257675" y="1930400"/>
          <p14:tracePt t="70783" x="4200525" y="1922463"/>
          <p14:tracePt t="70790" x="4105275" y="1914525"/>
          <p14:tracePt t="70799" x="4057650" y="1906588"/>
          <p14:tracePt t="70807" x="3946525" y="1906588"/>
          <p14:tracePt t="70816" x="3851275" y="1898650"/>
          <p14:tracePt t="70822" x="3738563" y="1890713"/>
          <p14:tracePt t="70830" x="3627438" y="1890713"/>
          <p14:tracePt t="70838" x="3508375" y="1890713"/>
          <p14:tracePt t="70846" x="3435350" y="1890713"/>
          <p14:tracePt t="70854" x="3348038" y="1890713"/>
          <p14:tracePt t="70862" x="3284538" y="1890713"/>
          <p14:tracePt t="70870" x="3181350" y="1890713"/>
          <p14:tracePt t="70884" x="3060700" y="1890713"/>
          <p14:tracePt t="70887" x="2997200" y="1922463"/>
          <p14:tracePt t="70899" x="2949575" y="1930400"/>
          <p14:tracePt t="70903" x="2830513" y="1938338"/>
          <p14:tracePt t="70911" x="2798763" y="1954213"/>
          <p14:tracePt t="70918" x="2725738" y="1954213"/>
          <p14:tracePt t="70927" x="2670175" y="1962150"/>
          <p14:tracePt t="70934" x="2630488" y="1970088"/>
          <p14:tracePt t="70943" x="2590800" y="1985963"/>
          <p14:tracePt t="70951" x="2535238" y="1993900"/>
          <p14:tracePt t="70958" x="2519363" y="1993900"/>
          <p14:tracePt t="70966" x="2495550" y="2009775"/>
          <p14:tracePt t="70974" x="2487613" y="2017713"/>
          <p14:tracePt t="70983" x="2471738" y="2033588"/>
          <p14:tracePt t="70991" x="2447925" y="2041525"/>
          <p14:tracePt t="70999" x="2439988" y="2065338"/>
          <p14:tracePt t="71007" x="2400300" y="2089150"/>
          <p14:tracePt t="71015" x="2384425" y="2128838"/>
          <p14:tracePt t="71022" x="2319338" y="2208213"/>
          <p14:tracePt t="71030" x="2295525" y="2265363"/>
          <p14:tracePt t="71039" x="2247900" y="2289175"/>
          <p14:tracePt t="71051" x="2224088" y="2297113"/>
          <p14:tracePt t="71054" x="2200275" y="2360613"/>
          <p14:tracePt t="71062" x="2184400" y="2368550"/>
          <p14:tracePt t="71070" x="2176463" y="2376488"/>
          <p14:tracePt t="71078" x="2160588" y="2384425"/>
          <p14:tracePt t="71086" x="2152650" y="2400300"/>
          <p14:tracePt t="71095" x="2144713" y="2408238"/>
          <p14:tracePt t="71102" x="2144713" y="2416175"/>
          <p14:tracePt t="71111" x="2128838" y="2424113"/>
          <p14:tracePt t="71118" x="2128838" y="2432050"/>
          <p14:tracePt t="71127" x="2128838" y="2455863"/>
          <p14:tracePt t="71134" x="2120900" y="2471738"/>
          <p14:tracePt t="71143" x="2105025" y="2487613"/>
          <p14:tracePt t="71150" x="2105025" y="2511425"/>
          <p14:tracePt t="71158" x="2097088" y="2551113"/>
          <p14:tracePt t="71166" x="2081213" y="2624138"/>
          <p14:tracePt t="71175" x="2073275" y="2711450"/>
          <p14:tracePt t="71182" x="2065338" y="2774950"/>
          <p14:tracePt t="71191" x="2049463" y="2854325"/>
          <p14:tracePt t="71199" x="2049463" y="2901950"/>
          <p14:tracePt t="71207" x="2049463" y="2943225"/>
          <p14:tracePt t="71215" x="2049463" y="2951163"/>
          <p14:tracePt t="71222" x="2049463" y="2974975"/>
          <p14:tracePt t="71230" x="2049463" y="2990850"/>
          <p14:tracePt t="71238" x="2049463" y="2998788"/>
          <p14:tracePt t="71247" x="2049463" y="3022600"/>
          <p14:tracePt t="71255" x="2049463" y="3038475"/>
          <p14:tracePt t="71262" x="2049463" y="3046413"/>
          <p14:tracePt t="71270" x="2049463" y="3070225"/>
          <p14:tracePt t="71278" x="2049463" y="3086100"/>
          <p14:tracePt t="71286" x="2049463" y="3101975"/>
          <p14:tracePt t="71295" x="2057400" y="3181350"/>
          <p14:tracePt t="71302" x="2057400" y="3213100"/>
          <p14:tracePt t="71310" x="2081213" y="3221038"/>
          <p14:tracePt t="71318" x="2089150" y="3252788"/>
          <p14:tracePt t="71327" x="2097088" y="3270250"/>
          <p14:tracePt t="71334" x="2105025" y="3278188"/>
          <p14:tracePt t="71342" x="2112963" y="3286125"/>
          <p14:tracePt t="71359" x="2112963" y="3302000"/>
          <p14:tracePt t="71398" x="2120900" y="3294063"/>
          <p14:tracePt t="71415" x="2128838" y="3286125"/>
          <p14:tracePt t="71422" x="2128838" y="3278188"/>
          <p14:tracePt t="71431" x="2128838" y="3270250"/>
          <p14:tracePt t="71438" x="2128838" y="3262313"/>
          <p14:tracePt t="71446" x="2128838" y="3252788"/>
          <p14:tracePt t="71454" x="2128838" y="3244850"/>
          <p14:tracePt t="71471" x="2128838" y="3236913"/>
          <p14:tracePt t="71551" x="2120900" y="3236913"/>
          <p14:tracePt t="71567" x="2112963" y="3252788"/>
          <p14:tracePt t="71575" x="2112963" y="3262313"/>
          <p14:tracePt t="71582" x="2112963" y="3278188"/>
          <p14:tracePt t="71591" x="2112963" y="3294063"/>
          <p14:tracePt t="71599" x="2112963" y="3309938"/>
          <p14:tracePt t="71606" x="2112963" y="3325813"/>
          <p14:tracePt t="71615" x="2112963" y="3341688"/>
          <p14:tracePt t="71623" x="2112963" y="3349625"/>
          <p14:tracePt t="71902" x="2112963" y="3357563"/>
          <p14:tracePt t="71912" x="2112963" y="3365500"/>
          <p14:tracePt t="71919" x="2112963" y="3373438"/>
          <p14:tracePt t="71927" x="2112963" y="3389313"/>
          <p14:tracePt t="71934" x="2112963" y="3397250"/>
          <p14:tracePt t="71943" x="2112963" y="3413125"/>
          <p14:tracePt t="71959" x="2112963" y="3429000"/>
          <p14:tracePt t="71966" x="2112963" y="3436938"/>
          <p14:tracePt t="71975" x="2112963" y="3444875"/>
          <p14:tracePt t="71982" x="2112963" y="3452813"/>
          <p14:tracePt t="71999" x="2120900" y="3460750"/>
          <p14:tracePt t="72094" x="2128838" y="3460750"/>
          <p14:tracePt t="72433" x="2136775" y="3460750"/>
          <p14:tracePt t="72563" x="2144713" y="3460750"/>
          <p14:tracePt t="72599" x="2144713" y="3452813"/>
          <p14:tracePt t="72623" x="2144713" y="3444875"/>
          <p14:tracePt t="72639" x="2144713" y="3436938"/>
          <p14:tracePt t="72647" x="2152650" y="3429000"/>
          <p14:tracePt t="72655" x="2160588" y="3429000"/>
          <p14:tracePt t="72664" x="2160588" y="3421063"/>
          <p14:tracePt t="72671" x="2160588" y="3413125"/>
          <p14:tracePt t="72678" x="2160588" y="3405188"/>
          <p14:tracePt t="72688" x="2168525" y="3405188"/>
          <p14:tracePt t="72702" x="2168525" y="3397250"/>
          <p14:tracePt t="72719" x="2176463" y="3389313"/>
          <p14:tracePt t="72735" x="2176463" y="3381375"/>
          <p14:tracePt t="72908" x="2176463" y="3405188"/>
          <p14:tracePt t="72915" x="2176463" y="3413125"/>
          <p14:tracePt t="72919" x="2176463" y="3429000"/>
          <p14:tracePt t="72927" x="2176463" y="3444875"/>
          <p14:tracePt t="72935" x="2176463" y="3460750"/>
          <p14:tracePt t="72942" x="2176463" y="3484563"/>
          <p14:tracePt t="72952" x="2176463" y="3492500"/>
          <p14:tracePt t="72959" x="2176463" y="3508375"/>
          <p14:tracePt t="72968" x="2176463" y="3516313"/>
          <p14:tracePt t="72982" x="2176463" y="3524250"/>
          <p14:tracePt t="73209" x="2184400" y="3524250"/>
          <p14:tracePt t="73215" x="2232025" y="3532188"/>
          <p14:tracePt t="73223" x="2279650" y="3540125"/>
          <p14:tracePt t="73230" x="2335213" y="3548063"/>
          <p14:tracePt t="73239" x="2366963" y="3556000"/>
          <p14:tracePt t="73247" x="2447925" y="3563938"/>
          <p14:tracePt t="73254" x="2535238" y="3579813"/>
          <p14:tracePt t="73263" x="2598738" y="3595688"/>
          <p14:tracePt t="73270" x="2614613" y="3613150"/>
          <p14:tracePt t="73278" x="2662238" y="3621088"/>
          <p14:tracePt t="73286" x="2686050" y="3629025"/>
          <p14:tracePt t="73294" x="2725738" y="3636963"/>
          <p14:tracePt t="73302" x="2751138" y="3644900"/>
          <p14:tracePt t="73310" x="2767013" y="3644900"/>
          <p14:tracePt t="73323" x="2782888" y="3652838"/>
          <p14:tracePt t="73326" x="2830513" y="3652838"/>
          <p14:tracePt t="73334" x="2862263" y="3652838"/>
          <p14:tracePt t="73342" x="2886075" y="3652838"/>
          <p14:tracePt t="73350" x="2933700" y="3652838"/>
          <p14:tracePt t="73359" x="2965450" y="3652838"/>
          <p14:tracePt t="73366" x="3005138" y="3652838"/>
          <p14:tracePt t="73374" x="3028950" y="3652838"/>
          <p14:tracePt t="73382" x="3044825" y="3652838"/>
          <p14:tracePt t="73391" x="3060700" y="3652838"/>
          <p14:tracePt t="73399" x="3068638" y="3652838"/>
          <p14:tracePt t="73406" x="3084513" y="3652838"/>
          <p14:tracePt t="73414" x="3100388" y="3652838"/>
          <p14:tracePt t="73423" x="3109913" y="3652838"/>
          <p14:tracePt t="73430" x="3141663" y="3652838"/>
          <p14:tracePt t="73438" x="3157538" y="3652838"/>
          <p14:tracePt t="73447" x="3228975" y="3652838"/>
          <p14:tracePt t="73455" x="3260725" y="3652838"/>
          <p14:tracePt t="73463" x="3371850" y="3652838"/>
          <p14:tracePt t="73475" x="3451225" y="3652838"/>
          <p14:tracePt t="73479" x="3548063" y="3652838"/>
          <p14:tracePt t="73486" x="3563938" y="3652838"/>
          <p14:tracePt t="73494" x="3587750" y="3652838"/>
          <p14:tracePt t="73503" x="3603625" y="3652838"/>
          <p14:tracePt t="73510" x="3619500" y="3652838"/>
          <p14:tracePt t="73518" x="3627438" y="3644900"/>
          <p14:tracePt t="73526" x="3667125" y="3621088"/>
          <p14:tracePt t="73534" x="3706813" y="3605213"/>
          <p14:tracePt t="73543" x="3738563" y="3587750"/>
          <p14:tracePt t="73550" x="3754438" y="3563938"/>
          <p14:tracePt t="73558" x="3802063" y="3540125"/>
          <p14:tracePt t="73566" x="3833813" y="3516313"/>
          <p14:tracePt t="73575" x="3851275" y="3492500"/>
          <p14:tracePt t="73582" x="3867150" y="3476625"/>
          <p14:tracePt t="73591" x="3890963" y="3460750"/>
          <p14:tracePt t="73598" x="3898900" y="3436938"/>
          <p14:tracePt t="73606" x="3914775" y="3413125"/>
          <p14:tracePt t="73615" x="3922713" y="3397250"/>
          <p14:tracePt t="73622" x="3930650" y="3373438"/>
          <p14:tracePt t="73631" x="3930650" y="3357563"/>
          <p14:tracePt t="73638" x="3930650" y="3349625"/>
          <p14:tracePt t="73647" x="3938588" y="3294063"/>
          <p14:tracePt t="73654" x="3946525" y="3278188"/>
          <p14:tracePt t="73663" x="3954463" y="3213100"/>
          <p14:tracePt t="73670" x="3962400" y="3157538"/>
          <p14:tracePt t="73679" x="3970338" y="3094038"/>
          <p14:tracePt t="73686" x="3986213" y="3014663"/>
          <p14:tracePt t="73700" x="3994150" y="2927350"/>
          <p14:tracePt t="73704" x="4002088" y="2894013"/>
          <p14:tracePt t="73710" x="4002088" y="2854325"/>
          <p14:tracePt t="73718" x="4010025" y="2830513"/>
          <p14:tracePt t="73726" x="4010025" y="2806700"/>
          <p14:tracePt t="73735" x="4010025" y="2798763"/>
          <p14:tracePt t="73743" x="4010025" y="2790825"/>
          <p14:tracePt t="73750" x="4010025" y="2782888"/>
          <p14:tracePt t="73759" x="4017963" y="2767013"/>
          <p14:tracePt t="73766" x="4017963" y="2759075"/>
          <p14:tracePt t="73775" x="4017963" y="2751138"/>
          <p14:tracePt t="73782" x="4017963" y="2735263"/>
          <p14:tracePt t="73791" x="4017963" y="2727325"/>
          <p14:tracePt t="73798" x="4017963" y="2719388"/>
          <p14:tracePt t="73806" x="4017963" y="2703513"/>
          <p14:tracePt t="73814" x="4010025" y="2679700"/>
          <p14:tracePt t="73823" x="3994150" y="2671763"/>
          <p14:tracePt t="73830" x="3978275" y="2655888"/>
          <p14:tracePt t="73839" x="3970338" y="2647950"/>
          <p14:tracePt t="73847" x="3954463" y="2632075"/>
          <p14:tracePt t="73854" x="3930650" y="2632075"/>
          <p14:tracePt t="73863" x="3890963" y="2624138"/>
          <p14:tracePt t="73870" x="3817938" y="2608263"/>
          <p14:tracePt t="73879" x="3802063" y="2584450"/>
          <p14:tracePt t="73887" x="3722688" y="2576513"/>
          <p14:tracePt t="73895" x="3611563" y="2551113"/>
          <p14:tracePt t="73902" x="3451225" y="2487613"/>
          <p14:tracePt t="73911" x="3316288" y="2447925"/>
          <p14:tracePt t="73918" x="3213100" y="2424113"/>
          <p14:tracePt t="73926" x="3092450" y="2408238"/>
          <p14:tracePt t="73935" x="3028950" y="2408238"/>
          <p14:tracePt t="73943" x="2925763" y="2400300"/>
          <p14:tracePt t="73950" x="2782888" y="2400300"/>
          <p14:tracePt t="73958" x="2717800" y="2400300"/>
          <p14:tracePt t="73966" x="2670175" y="2400300"/>
          <p14:tracePt t="73974" x="2559050" y="2400300"/>
          <p14:tracePt t="73982" x="2463800" y="2400300"/>
          <p14:tracePt t="73990" x="2416175" y="2400300"/>
          <p14:tracePt t="73998" x="2335213" y="2400300"/>
          <p14:tracePt t="74007" x="2311400" y="2408238"/>
          <p14:tracePt t="74015" x="2295525" y="2416175"/>
          <p14:tracePt t="74023" x="2287588" y="2416175"/>
          <p14:tracePt t="74030" x="2279650" y="2416175"/>
          <p14:tracePt t="74038" x="2279650" y="2432050"/>
          <p14:tracePt t="74046" x="2271713" y="2432050"/>
          <p14:tracePt t="74055" x="2263775" y="2447925"/>
          <p14:tracePt t="74063" x="2247900" y="2479675"/>
          <p14:tracePt t="74070" x="2247900" y="2495550"/>
          <p14:tracePt t="74079" x="2239963" y="2543175"/>
          <p14:tracePt t="74086" x="2239963" y="2559050"/>
          <p14:tracePt t="74095" x="2232025" y="2632075"/>
          <p14:tracePt t="74115" x="2208213" y="2751138"/>
          <p14:tracePt t="74118" x="2208213" y="2822575"/>
          <p14:tracePt t="74126" x="2208213" y="2846388"/>
          <p14:tracePt t="74134" x="2208213" y="2878138"/>
          <p14:tracePt t="74142" x="2208213" y="2959100"/>
          <p14:tracePt t="74151" x="2208213" y="3006725"/>
          <p14:tracePt t="74158" x="2208213" y="3038475"/>
          <p14:tracePt t="74166" x="2208213" y="3117850"/>
          <p14:tracePt t="74175" x="2208213" y="3228975"/>
          <p14:tracePt t="74182" x="2224088" y="3349625"/>
          <p14:tracePt t="74190" x="2232025" y="3421063"/>
          <p14:tracePt t="74198" x="2255838" y="3579813"/>
          <p14:tracePt t="74206" x="2279650" y="3700463"/>
          <p14:tracePt t="74214" x="2359025" y="3867150"/>
          <p14:tracePt t="74223" x="2392363" y="4035425"/>
          <p14:tracePt t="74230" x="2408238" y="4067175"/>
          <p14:tracePt t="74238" x="2439988" y="4114800"/>
          <p14:tracePt t="74247" x="2463800" y="4170363"/>
          <p14:tracePt t="74255" x="2511425" y="4217988"/>
          <p14:tracePt t="74262" x="2527300" y="4225925"/>
          <p14:tracePt t="74271" x="2543175" y="4249738"/>
          <p14:tracePt t="74279" x="2559050" y="4273550"/>
          <p14:tracePt t="74287" x="2582863" y="4281488"/>
          <p14:tracePt t="74295" x="2590800" y="4298950"/>
          <p14:tracePt t="74302" x="2614613" y="4306888"/>
          <p14:tracePt t="74310" x="2662238" y="4314825"/>
          <p14:tracePt t="74318" x="2693988" y="4330700"/>
          <p14:tracePt t="74326" x="2741613" y="4338638"/>
          <p14:tracePt t="74334" x="2862263" y="4346575"/>
          <p14:tracePt t="74342" x="2925763" y="4346575"/>
          <p14:tracePt t="74351" x="2997200" y="4362450"/>
          <p14:tracePt t="74358" x="3084513" y="4362450"/>
          <p14:tracePt t="74366" x="3181350" y="4362450"/>
          <p14:tracePt t="74375" x="3252788" y="4362450"/>
          <p14:tracePt t="74379" x="3340100" y="4362450"/>
          <p14:tracePt t="74391" x="3403600" y="4362450"/>
          <p14:tracePt t="74398" x="3508375" y="4354513"/>
          <p14:tracePt t="74406" x="3595688" y="4354513"/>
          <p14:tracePt t="74414" x="3627438" y="4346575"/>
          <p14:tracePt t="74422" x="3706813" y="4322763"/>
          <p14:tracePt t="74431" x="3762375" y="4314825"/>
          <p14:tracePt t="74438" x="3859213" y="4291013"/>
          <p14:tracePt t="74446" x="3930650" y="4273550"/>
          <p14:tracePt t="74455" x="3994150" y="4249738"/>
          <p14:tracePt t="74462" x="4025900" y="4233863"/>
          <p14:tracePt t="74470" x="4041775" y="4217988"/>
          <p14:tracePt t="74479" x="4105275" y="4138613"/>
          <p14:tracePt t="74486" x="4129088" y="4051300"/>
          <p14:tracePt t="74495" x="4160838" y="3987800"/>
          <p14:tracePt t="74503" x="4265613" y="3859213"/>
          <p14:tracePt t="74510" x="4360863" y="3676650"/>
          <p14:tracePt t="74518" x="4392613" y="3548063"/>
          <p14:tracePt t="74532" x="4464050" y="3421063"/>
          <p14:tracePt t="74534" x="4487863" y="3252788"/>
          <p14:tracePt t="74542" x="4487863" y="3101975"/>
          <p14:tracePt t="74551" x="4495800" y="2967038"/>
          <p14:tracePt t="74558" x="4495800" y="2814638"/>
          <p14:tracePt t="74566" x="4495800" y="2751138"/>
          <p14:tracePt t="74575" x="4495800" y="2671763"/>
          <p14:tracePt t="74582" x="4487863" y="2584450"/>
          <p14:tracePt t="74590" x="4471988" y="2519363"/>
          <p14:tracePt t="74598" x="4440238" y="2471738"/>
          <p14:tracePt t="74606" x="4416425" y="2447925"/>
          <p14:tracePt t="74614" x="4368800" y="2424113"/>
          <p14:tracePt t="74623" x="4337050" y="2376488"/>
          <p14:tracePt t="74631" x="4305300" y="2344738"/>
          <p14:tracePt t="74638" x="4257675" y="2320925"/>
          <p14:tracePt t="74646" x="4168775" y="2289175"/>
          <p14:tracePt t="74654" x="4129088" y="2265363"/>
          <p14:tracePt t="74662" x="4017963" y="2233613"/>
          <p14:tracePt t="74671" x="3906838" y="2233613"/>
          <p14:tracePt t="74682" x="3843338" y="2216150"/>
          <p14:tracePt t="74686" x="3762375" y="2200275"/>
          <p14:tracePt t="74696" x="3675063" y="2200275"/>
          <p14:tracePt t="74702" x="3563938" y="2192338"/>
          <p14:tracePt t="74710" x="3459163" y="2184400"/>
          <p14:tracePt t="74718" x="3340100" y="2184400"/>
          <p14:tracePt t="74726" x="3221038" y="2176463"/>
          <p14:tracePt t="74734" x="3117850" y="2168525"/>
          <p14:tracePt t="74742" x="2973388" y="2168525"/>
          <p14:tracePt t="74750" x="2878138" y="2168525"/>
          <p14:tracePt t="74758" x="2806700" y="2168525"/>
          <p14:tracePt t="74766" x="2717800" y="2176463"/>
          <p14:tracePt t="74774" x="2622550" y="2184400"/>
          <p14:tracePt t="74782" x="2574925" y="2208213"/>
          <p14:tracePt t="74791" x="2487613" y="2224088"/>
          <p14:tracePt t="74798" x="2424113" y="2257425"/>
          <p14:tracePt t="74807" x="2303463" y="2305050"/>
          <p14:tracePt t="74814" x="2216150" y="2360613"/>
          <p14:tracePt t="74823" x="2112963" y="2424113"/>
          <p14:tracePt t="74834" x="2033588" y="2495550"/>
          <p14:tracePt t="74838" x="2000250" y="2543175"/>
          <p14:tracePt t="74848" x="1960563" y="2576513"/>
          <p14:tracePt t="74854" x="1944688" y="2608263"/>
          <p14:tracePt t="74862" x="1936750" y="2655888"/>
          <p14:tracePt t="74871" x="1920875" y="2687638"/>
          <p14:tracePt t="74879" x="1920875" y="2703513"/>
          <p14:tracePt t="74898" x="1920875" y="2767013"/>
          <p14:tracePt t="74902" x="1920875" y="2782888"/>
          <p14:tracePt t="74910" x="1920875" y="2798763"/>
          <p14:tracePt t="74919" x="1920875" y="2846388"/>
          <p14:tracePt t="74926" x="1928813" y="2886075"/>
          <p14:tracePt t="74934" x="1936750" y="2927350"/>
          <p14:tracePt t="74942" x="1952625" y="3014663"/>
          <p14:tracePt t="74950" x="1968500" y="3054350"/>
          <p14:tracePt t="74958" x="2000250" y="3157538"/>
          <p14:tracePt t="74967" x="2057400" y="3302000"/>
          <p14:tracePt t="74975" x="2112963" y="3405188"/>
          <p14:tracePt t="74986" x="2271713" y="3548063"/>
          <p14:tracePt t="74991" x="2432050" y="3676650"/>
          <p14:tracePt t="74998" x="2598738" y="3771900"/>
          <p14:tracePt t="75007" x="2822575" y="3851275"/>
          <p14:tracePt t="75014" x="3036888" y="3898900"/>
          <p14:tracePt t="75022" x="3141663" y="3922713"/>
          <p14:tracePt t="75030" x="3292475" y="3930650"/>
          <p14:tracePt t="75038" x="3403600" y="3948113"/>
          <p14:tracePt t="75048" x="3516313" y="3948113"/>
          <p14:tracePt t="75054" x="3627438" y="3948113"/>
          <p14:tracePt t="75062" x="3690938" y="3948113"/>
          <p14:tracePt t="75071" x="3738563" y="3938588"/>
          <p14:tracePt t="75080" x="3859213" y="3906838"/>
          <p14:tracePt t="75086" x="3906838" y="3851275"/>
          <p14:tracePt t="75095" x="3954463" y="3811588"/>
          <p14:tracePt t="75102" x="3986213" y="3700463"/>
          <p14:tracePt t="75112" x="4002088" y="3644900"/>
          <p14:tracePt t="75119" x="4010025" y="3579813"/>
          <p14:tracePt t="75126" x="4017963" y="3468688"/>
          <p14:tracePt t="75134" x="4017963" y="3389313"/>
          <p14:tracePt t="75142" x="4017963" y="3294063"/>
          <p14:tracePt t="75151" x="4017963" y="3181350"/>
          <p14:tracePt t="75158" x="4010025" y="3101975"/>
          <p14:tracePt t="75166" x="3994150" y="3030538"/>
          <p14:tracePt t="75174" x="3978275" y="2959100"/>
          <p14:tracePt t="75182" x="3970338" y="2943225"/>
          <p14:tracePt t="75191" x="3946525" y="2927350"/>
          <p14:tracePt t="75198" x="3922713" y="2901950"/>
          <p14:tracePt t="75206" x="3906838" y="2878138"/>
          <p14:tracePt t="75214" x="3859213" y="2862263"/>
          <p14:tracePt t="75222" x="3802063" y="2838450"/>
          <p14:tracePt t="75230" x="3770313" y="2822575"/>
          <p14:tracePt t="75239" x="3690938" y="2806700"/>
          <p14:tracePt t="75247" x="3603625" y="2759075"/>
          <p14:tracePt t="75254" x="3484563" y="2735263"/>
          <p14:tracePt t="75262" x="3324225" y="2679700"/>
          <p14:tracePt t="75271" x="3117850" y="2647950"/>
          <p14:tracePt t="75279" x="2941638" y="2600325"/>
          <p14:tracePt t="75287" x="2838450" y="2592388"/>
          <p14:tracePt t="75295" x="2717800" y="2584450"/>
          <p14:tracePt t="75303" x="2654300" y="2584450"/>
          <p14:tracePt t="75311" x="2646363" y="2584450"/>
          <p14:tracePt t="75334" x="2638425" y="2584450"/>
          <p14:tracePt t="75342" x="2638425" y="2600325"/>
          <p14:tracePt t="75350" x="2638425" y="2624138"/>
          <p14:tracePt t="75358" x="2638425" y="2640013"/>
          <p14:tracePt t="75366" x="2638425" y="2655888"/>
          <p14:tracePt t="75374" x="2638425" y="2735263"/>
          <p14:tracePt t="75382" x="2638425" y="2830513"/>
          <p14:tracePt t="75390" x="2638425" y="2870200"/>
          <p14:tracePt t="75398" x="2638425" y="2990850"/>
          <p14:tracePt t="75407" x="2638425" y="3054350"/>
          <p14:tracePt t="75414" x="2638425" y="3157538"/>
          <p14:tracePt t="75422" x="2630488" y="3278188"/>
          <p14:tracePt t="75430" x="2638425" y="3397250"/>
          <p14:tracePt t="75439" x="2646363" y="3468688"/>
          <p14:tracePt t="75446" x="2678113" y="3587750"/>
          <p14:tracePt t="75454" x="2686050" y="3613150"/>
          <p14:tracePt t="75462" x="2741613" y="3652838"/>
          <p14:tracePt t="75470" x="2782888" y="3716338"/>
          <p14:tracePt t="75478" x="2830513" y="3740150"/>
          <p14:tracePt t="75486" x="2886075" y="3740150"/>
          <p14:tracePt t="75495" x="2917825" y="3740150"/>
          <p14:tracePt t="75503" x="2989263" y="3740150"/>
          <p14:tracePt t="75511" x="3044825" y="3740150"/>
          <p14:tracePt t="75519" x="3076575" y="3740150"/>
          <p14:tracePt t="75528" x="3189288" y="3692525"/>
          <p14:tracePt t="75535" x="3276600" y="3668713"/>
          <p14:tracePt t="75542" x="3324225" y="3605213"/>
          <p14:tracePt t="75550" x="3340100" y="3571875"/>
          <p14:tracePt t="75558" x="3403600" y="3516313"/>
          <p14:tracePt t="75566" x="3411538" y="3429000"/>
          <p14:tracePt t="75575" x="3427413" y="3365500"/>
          <p14:tracePt t="75582" x="3443288" y="3262313"/>
          <p14:tracePt t="75590" x="3443288" y="3173413"/>
          <p14:tracePt t="75598" x="3451225" y="3078163"/>
          <p14:tracePt t="75607" x="3451225" y="2951163"/>
          <p14:tracePt t="75614" x="3451225" y="2790825"/>
          <p14:tracePt t="75623" x="3451225" y="2671763"/>
          <p14:tracePt t="75630" x="3427413" y="2511425"/>
          <p14:tracePt t="75639" x="3403600" y="2424113"/>
          <p14:tracePt t="75646" x="3395663" y="2408238"/>
          <p14:tracePt t="75654" x="3340100" y="2368550"/>
          <p14:tracePt t="75664" x="3300413" y="2305050"/>
          <p14:tracePt t="75670" x="3252788" y="2297113"/>
          <p14:tracePt t="75678" x="3141663" y="2289175"/>
          <p14:tracePt t="75687" x="3044825" y="2289175"/>
          <p14:tracePt t="75695" x="2941638" y="2289175"/>
          <p14:tracePt t="75703" x="2854325" y="2289175"/>
          <p14:tracePt t="75717" x="2790825" y="2305050"/>
          <p14:tracePt t="75719" x="2678113" y="2328863"/>
          <p14:tracePt t="75727" x="2566988" y="2336800"/>
          <p14:tracePt t="75735" x="2495550" y="2352675"/>
          <p14:tracePt t="75742" x="2455863" y="2360613"/>
          <p14:tracePt t="75750" x="2392363" y="2384425"/>
          <p14:tracePt t="75758" x="2359025" y="2416175"/>
          <p14:tracePt t="75766" x="2335213" y="2432050"/>
          <p14:tracePt t="75774" x="2319338" y="2479675"/>
          <p14:tracePt t="75783" x="2295525" y="2535238"/>
          <p14:tracePt t="75791" x="2287588" y="2600325"/>
          <p14:tracePt t="75798" x="2279650" y="2679700"/>
          <p14:tracePt t="75807" x="2263775" y="2759075"/>
          <p14:tracePt t="75814" x="2263775" y="2822575"/>
          <p14:tracePt t="75822" x="2263775" y="2935288"/>
          <p14:tracePt t="75830" x="2279650" y="3078163"/>
          <p14:tracePt t="75839" x="2287588" y="3117850"/>
          <p14:tracePt t="75846" x="2343150" y="3197225"/>
          <p14:tracePt t="75855" x="2392363" y="3286125"/>
          <p14:tracePt t="75863" x="2439988" y="3325813"/>
          <p14:tracePt t="75871" x="2566988" y="3389313"/>
          <p14:tracePt t="75880" x="2606675" y="3397250"/>
          <p14:tracePt t="75886" x="2678113" y="3421063"/>
          <p14:tracePt t="75890" x="2798763" y="3429000"/>
          <p14:tracePt t="75903" x="2917825" y="3436938"/>
          <p14:tracePt t="75911" x="3044825" y="3436938"/>
          <p14:tracePt t="75918" x="3157538" y="3436938"/>
          <p14:tracePt t="75927" x="3276600" y="3436938"/>
          <p14:tracePt t="75934" x="3403600" y="3444875"/>
          <p14:tracePt t="75942" x="3532188" y="3436938"/>
          <p14:tracePt t="75950" x="3651250" y="3413125"/>
          <p14:tracePt t="75958" x="3730625" y="3397250"/>
          <p14:tracePt t="75967" x="3817938" y="3373438"/>
          <p14:tracePt t="75974" x="3851275" y="3341688"/>
          <p14:tracePt t="75983" x="3906838" y="3270250"/>
          <p14:tracePt t="75991" x="3914775" y="3252788"/>
          <p14:tracePt t="75998" x="3930650" y="3205163"/>
          <p14:tracePt t="76006" x="3938588" y="3165475"/>
          <p14:tracePt t="76014" x="3938588" y="3094038"/>
          <p14:tracePt t="76022" x="3938588" y="3038475"/>
          <p14:tracePt t="76030" x="3938588" y="2974975"/>
          <p14:tracePt t="76043" x="3938588" y="2935288"/>
          <p14:tracePt t="76046" x="3922713" y="2878138"/>
          <p14:tracePt t="76054" x="3898900" y="2806700"/>
          <p14:tracePt t="76064" x="3843338" y="2759075"/>
          <p14:tracePt t="76070" x="3810000" y="2703513"/>
          <p14:tracePt t="76078" x="3738563" y="2655888"/>
          <p14:tracePt t="76086" x="3651250" y="2640013"/>
          <p14:tracePt t="76094" x="3556000" y="2632075"/>
          <p14:tracePt t="76102" x="3451225" y="2632075"/>
          <p14:tracePt t="76111" x="3363913" y="2632075"/>
          <p14:tracePt t="76119" x="3332163" y="2632075"/>
          <p14:tracePt t="76127" x="3284538" y="2632075"/>
          <p14:tracePt t="76135" x="3228975" y="2632075"/>
          <p14:tracePt t="76142" x="3221038" y="2640013"/>
          <p14:tracePt t="76150" x="3213100" y="2647950"/>
          <p14:tracePt t="76159" x="3205163" y="2663825"/>
          <p14:tracePt t="76167" x="3197225" y="2671763"/>
          <p14:tracePt t="76174" x="3197225" y="2687638"/>
          <p14:tracePt t="76182" x="3189288" y="2727325"/>
          <p14:tracePt t="76194" x="3181350" y="2782888"/>
          <p14:tracePt t="76198" x="3173413" y="2878138"/>
          <p14:tracePt t="76207" x="3165475" y="2982913"/>
          <p14:tracePt t="76214" x="3165475" y="3101975"/>
          <p14:tracePt t="76223" x="3165475" y="3221038"/>
          <p14:tracePt t="76230" x="3173413" y="3349625"/>
          <p14:tracePt t="76238" x="3181350" y="3468688"/>
          <p14:tracePt t="76246" x="3205163" y="3563938"/>
          <p14:tracePt t="76255" x="3244850" y="3676650"/>
          <p14:tracePt t="76262" x="3363913" y="3787775"/>
          <p14:tracePt t="76271" x="3443288" y="3851275"/>
          <p14:tracePt t="76279" x="3532188" y="3875088"/>
          <p14:tracePt t="76286" x="3627438" y="3906838"/>
          <p14:tracePt t="76294" x="3643313" y="3914775"/>
          <p14:tracePt t="76303" x="3690938" y="3914775"/>
          <p14:tracePt t="76311" x="3706813" y="3914775"/>
          <p14:tracePt t="76319" x="3714750" y="3914775"/>
          <p14:tracePt t="76327" x="3722688" y="3906838"/>
          <p14:tracePt t="76334" x="3730625" y="3898900"/>
          <p14:tracePt t="76348" x="3738563" y="3883025"/>
          <p14:tracePt t="76350" x="3738563" y="3867150"/>
          <p14:tracePt t="76358" x="3738563" y="3851275"/>
          <p14:tracePt t="76367" x="3738563" y="3827463"/>
          <p14:tracePt t="76374" x="3738563" y="3803650"/>
          <p14:tracePt t="76382" x="3738563" y="3756025"/>
          <p14:tracePt t="76391" x="3738563" y="3724275"/>
          <p14:tracePt t="76399" x="3738563" y="3652838"/>
          <p14:tracePt t="76407" x="3722688" y="3595688"/>
          <p14:tracePt t="76414" x="3706813" y="3556000"/>
          <p14:tracePt t="76423" x="3643313" y="3476625"/>
          <p14:tracePt t="76430" x="3524250" y="3309938"/>
          <p14:tracePt t="76438" x="3379788" y="3181350"/>
          <p14:tracePt t="76446" x="3213100" y="3030538"/>
          <p14:tracePt t="76455" x="3028950" y="2943225"/>
          <p14:tracePt t="76462" x="2830513" y="2878138"/>
          <p14:tracePt t="76470" x="2535238" y="2790825"/>
          <p14:tracePt t="76478" x="2327275" y="2767013"/>
          <p14:tracePt t="76487" x="2176463" y="2735263"/>
          <p14:tracePt t="76499" x="2065338" y="2735263"/>
          <p14:tracePt t="76502" x="2000250" y="2727325"/>
          <p14:tracePt t="76511" x="1984375" y="2727325"/>
          <p14:tracePt t="76551" x="1984375" y="2743200"/>
          <p14:tracePt t="76559" x="1984375" y="2774950"/>
          <p14:tracePt t="76566" x="1984375" y="2854325"/>
          <p14:tracePt t="76575" x="1984375" y="2967038"/>
          <p14:tracePt t="76583" x="1992313" y="2990850"/>
          <p14:tracePt t="76590" x="2000250" y="3157538"/>
          <p14:tracePt t="76598" x="2017713" y="3317875"/>
          <p14:tracePt t="76607" x="2049463" y="3484563"/>
          <p14:tracePt t="76614" x="2120900" y="3613150"/>
          <p14:tracePt t="76622" x="2255838" y="3771900"/>
          <p14:tracePt t="76630" x="2408238" y="3930650"/>
          <p14:tracePt t="76638" x="2551113" y="4003675"/>
          <p14:tracePt t="76646" x="2646363" y="4035425"/>
          <p14:tracePt t="76654" x="2693988" y="4043363"/>
          <p14:tracePt t="76662" x="2751138" y="4051300"/>
          <p14:tracePt t="76671" x="2782888" y="4051300"/>
          <p14:tracePt t="76679" x="2798763" y="4043363"/>
          <p14:tracePt t="76687" x="2806700" y="4035425"/>
          <p14:tracePt t="76694" x="2830513" y="4011613"/>
          <p14:tracePt t="76702" x="2846388" y="3971925"/>
          <p14:tracePt t="76711" x="2862263" y="3898900"/>
          <p14:tracePt t="76718" x="2894013" y="3740150"/>
          <p14:tracePt t="76730" x="2909888" y="3644900"/>
          <p14:tracePt t="76735" x="2949575" y="3508375"/>
          <p14:tracePt t="76742" x="2965450" y="3381375"/>
          <p14:tracePt t="76750" x="2989263" y="3286125"/>
          <p14:tracePt t="76758" x="2997200" y="3181350"/>
          <p14:tracePt t="76766" x="3005138" y="3125788"/>
          <p14:tracePt t="76774" x="3013075" y="3030538"/>
          <p14:tracePt t="76783" x="3028950" y="2982913"/>
          <p14:tracePt t="76790" x="3052763" y="2894013"/>
          <p14:tracePt t="76798" x="3068638" y="2830513"/>
          <p14:tracePt t="76806" x="3068638" y="2790825"/>
          <p14:tracePt t="76814" x="3076575" y="2782888"/>
          <p14:tracePt t="76846" x="3068638" y="2782888"/>
          <p14:tracePt t="76854" x="3052763" y="2862263"/>
          <p14:tracePt t="76862" x="3036888" y="2927350"/>
          <p14:tracePt t="76871" x="3021013" y="3062288"/>
          <p14:tracePt t="76878" x="2997200" y="3221038"/>
          <p14:tracePt t="76887" x="2981325" y="3389313"/>
          <p14:tracePt t="76894" x="2981325" y="3563938"/>
          <p14:tracePt t="76902" x="2981325" y="3676650"/>
          <p14:tracePt t="76911" x="2981325" y="3748088"/>
          <p14:tracePt t="76919" x="2989263" y="3819525"/>
          <p14:tracePt t="76928" x="3005138" y="3835400"/>
          <p14:tracePt t="76934" x="3021013" y="3851275"/>
          <p14:tracePt t="76943" x="3028950" y="3851275"/>
          <p14:tracePt t="76950" x="3044825" y="3851275"/>
          <p14:tracePt t="76961" x="3052763" y="3843338"/>
          <p14:tracePt t="76966" x="3060700" y="3827463"/>
          <p14:tracePt t="76974" x="3068638" y="3819525"/>
          <p14:tracePt t="76982" x="3084513" y="3803650"/>
          <p14:tracePt t="76990" x="3100388" y="3724275"/>
          <p14:tracePt t="76998" x="3117850" y="3700463"/>
          <p14:tracePt t="77007" x="3133725" y="3660775"/>
          <p14:tracePt t="77014" x="3149600" y="3587750"/>
          <p14:tracePt t="77023" x="3165475" y="3532188"/>
          <p14:tracePt t="77030" x="3165475" y="3492500"/>
          <p14:tracePt t="77046" x="3165475" y="3484563"/>
          <p14:tracePt t="77071" x="3173413" y="3484563"/>
          <p14:tracePt t="77086" x="3181350" y="3492500"/>
          <p14:tracePt t="77094" x="3221038" y="3516313"/>
          <p14:tracePt t="77103" x="3236913" y="3532188"/>
          <p14:tracePt t="77111" x="3324225" y="3556000"/>
          <p14:tracePt t="77119" x="3443288" y="3587750"/>
          <p14:tracePt t="77127" x="3587750" y="3613150"/>
          <p14:tracePt t="77135" x="3754438" y="3636963"/>
          <p14:tracePt t="77144" x="3914775" y="3644900"/>
          <p14:tracePt t="77151" x="4041775" y="3644900"/>
          <p14:tracePt t="77159" x="4160838" y="3644900"/>
          <p14:tracePt t="77166" x="4273550" y="3644900"/>
          <p14:tracePt t="77174" x="4321175" y="3644900"/>
          <p14:tracePt t="77182" x="4329113" y="3636963"/>
          <p14:tracePt t="77191" x="4337050" y="3636963"/>
          <p14:tracePt t="77350" x="4337050" y="3629025"/>
          <p14:tracePt t="77373" x="4344988" y="3629025"/>
          <p14:tracePt t="77766" x="4321175" y="3652838"/>
          <p14:tracePt t="77774" x="4273550" y="3692525"/>
          <p14:tracePt t="77782" x="4217988" y="3740150"/>
          <p14:tracePt t="77791" x="4144963" y="3803650"/>
          <p14:tracePt t="77799" x="4025900" y="3883025"/>
          <p14:tracePt t="77806" x="3938588" y="3938588"/>
          <p14:tracePt t="77815" x="3825875" y="4035425"/>
          <p14:tracePt t="77822" x="3746500" y="4083050"/>
          <p14:tracePt t="77831" x="3659188" y="4106863"/>
          <p14:tracePt t="77838" x="3619500" y="4138613"/>
          <p14:tracePt t="77846" x="3603625" y="4154488"/>
          <p14:tracePt t="77855" x="3516313" y="4170363"/>
          <p14:tracePt t="77858" x="3508375" y="4170363"/>
          <p14:tracePt t="77886" x="3500438" y="4178300"/>
          <p14:tracePt t="77902" x="3484563" y="4186238"/>
          <p14:tracePt t="77911" x="3467100" y="4202113"/>
          <p14:tracePt t="77918" x="3443288" y="4217988"/>
          <p14:tracePt t="77926" x="3427413" y="4225925"/>
          <p14:tracePt t="77934" x="3403600" y="4241800"/>
          <p14:tracePt t="77943" x="3355975" y="4249738"/>
          <p14:tracePt t="77949" x="3332163" y="4265613"/>
          <p14:tracePt t="77958" x="3316288" y="4265613"/>
          <p14:tracePt t="77966" x="3292475" y="4265613"/>
          <p14:tracePt t="77975" x="3284538" y="4273550"/>
          <p14:tracePt t="77983" x="3276600" y="4273550"/>
          <p14:tracePt t="77990" x="3276600" y="4281488"/>
          <p14:tracePt t="77999" x="3260725" y="4281488"/>
          <p14:tracePt t="78017" x="3252788" y="4281488"/>
          <p14:tracePt t="78022" x="3244850" y="4281488"/>
          <p14:tracePt t="78095" x="3236913" y="4257675"/>
          <p14:tracePt t="78102" x="3221038" y="4194175"/>
          <p14:tracePt t="78111" x="3205163" y="4146550"/>
          <p14:tracePt t="78118" x="3181350" y="3995738"/>
          <p14:tracePt t="78127" x="3165475" y="3898900"/>
          <p14:tracePt t="78134" x="3157538" y="3898900"/>
          <p14:tracePt t="78368" x="3149600" y="3898900"/>
          <p14:tracePt t="78375" x="3109913" y="3890963"/>
          <p14:tracePt t="78383" x="3052763" y="3883025"/>
          <p14:tracePt t="78391" x="3044825" y="3875088"/>
          <p14:tracePt t="78399" x="3005138" y="3867150"/>
          <p14:tracePt t="78407" x="2997200" y="3867150"/>
          <p14:tracePt t="78415" x="2989263" y="3867150"/>
          <p14:tracePt t="78423" x="2981325" y="3867150"/>
          <p14:tracePt t="78430" x="2965450" y="3867150"/>
          <p14:tracePt t="78439" x="2965450" y="3859213"/>
          <p14:tracePt t="78446" x="2957513" y="3859213"/>
          <p14:tracePt t="78455" x="2957513" y="3851275"/>
          <p14:tracePt t="78478" x="2965450" y="3851275"/>
          <p14:tracePt t="78527" x="2973388" y="3843338"/>
          <p14:tracePt t="78535" x="2981325" y="3843338"/>
          <p14:tracePt t="78543" x="2997200" y="3827463"/>
          <p14:tracePt t="78550" x="3044825" y="3819525"/>
          <p14:tracePt t="78559" x="3165475" y="3795713"/>
          <p14:tracePt t="78566" x="3284538" y="3771900"/>
          <p14:tracePt t="78574" x="3427413" y="3756025"/>
          <p14:tracePt t="78582" x="3627438" y="3740150"/>
          <p14:tracePt t="78590" x="3875088" y="3732213"/>
          <p14:tracePt t="78598" x="4225925" y="3700463"/>
          <p14:tracePt t="78607" x="4511675" y="3684588"/>
          <p14:tracePt t="78619" x="4791075" y="3684588"/>
          <p14:tracePt t="78623" x="5102225" y="3676650"/>
          <p14:tracePt t="78631" x="5300663" y="3660775"/>
          <p14:tracePt t="78639" x="5413375" y="3652838"/>
          <p14:tracePt t="78647" x="5492750" y="3644900"/>
          <p14:tracePt t="78654" x="5580063" y="3644900"/>
          <p14:tracePt t="78663" x="5611813" y="3629025"/>
          <p14:tracePt t="78670" x="5627688" y="3629025"/>
          <p14:tracePt t="78687" x="5635625" y="3629025"/>
          <p14:tracePt t="79199" x="5595938" y="3629025"/>
          <p14:tracePt t="79208" x="5580063" y="3621088"/>
          <p14:tracePt t="79215" x="5564188" y="3621088"/>
          <p14:tracePt t="79223" x="5516563" y="3621088"/>
          <p14:tracePt t="79231" x="5453063" y="3621088"/>
          <p14:tracePt t="79238" x="5349875" y="3621088"/>
          <p14:tracePt t="79248" x="5260975" y="3621088"/>
          <p14:tracePt t="79254" x="5197475" y="3621088"/>
          <p14:tracePt t="79263" x="5181600" y="3621088"/>
          <p14:tracePt t="79271" x="5173663" y="3621088"/>
          <p14:tracePt t="79278" x="5149850" y="3629025"/>
          <p14:tracePt t="79295" x="5149850" y="3636963"/>
          <p14:tracePt t="80008" x="5149850" y="3629025"/>
          <p14:tracePt t="80018" x="5149850" y="3621088"/>
          <p14:tracePt t="80022" x="5141913" y="3621088"/>
          <p14:tracePt t="80031" x="5133975" y="3613150"/>
          <p14:tracePt t="80038" x="5126038" y="3613150"/>
          <p14:tracePt t="80046" x="5078413" y="3595688"/>
          <p14:tracePt t="80055" x="5054600" y="3587750"/>
          <p14:tracePt t="80062" x="5046663" y="3579813"/>
          <p14:tracePt t="80201" x="5006975" y="3579813"/>
          <p14:tracePt t="80206" x="4951413" y="3579813"/>
          <p14:tracePt t="80215" x="4933950" y="3579813"/>
          <p14:tracePt t="80222" x="4926013" y="3579813"/>
          <p14:tracePt t="80231" x="4910138" y="3579813"/>
          <p14:tracePt t="80247" x="4910138" y="3571875"/>
          <p14:tracePt t="80255" x="4902200" y="3563938"/>
          <p14:tracePt t="80262" x="4894263" y="3556000"/>
          <p14:tracePt t="80271" x="4886325" y="3548063"/>
          <p14:tracePt t="80288" x="4886325" y="3540125"/>
          <p14:tracePt t="80295" x="4878388" y="3524250"/>
          <p14:tracePt t="80302" x="4870450" y="3500438"/>
          <p14:tracePt t="80311" x="4854575" y="3429000"/>
          <p14:tracePt t="80318" x="4854575" y="3397250"/>
          <p14:tracePt t="80326" x="4846638" y="3349625"/>
          <p14:tracePt t="80335" x="4846638" y="3294063"/>
          <p14:tracePt t="80343" x="4846638" y="3197225"/>
          <p14:tracePt t="80350" x="4862513" y="3094038"/>
          <p14:tracePt t="80359" x="4878388" y="2974975"/>
          <p14:tracePt t="80366" x="4926013" y="2901950"/>
          <p14:tracePt t="80374" x="5030788" y="2782888"/>
          <p14:tracePt t="80382" x="5149850" y="2671763"/>
          <p14:tracePt t="80390" x="5373688" y="2519363"/>
          <p14:tracePt t="80398" x="5603875" y="2400300"/>
          <p14:tracePt t="80406" x="5883275" y="2208213"/>
          <p14:tracePt t="80414" x="6210300" y="2089150"/>
          <p14:tracePt t="80423" x="6521450" y="1954213"/>
          <p14:tracePt t="80430" x="6672263" y="1873250"/>
          <p14:tracePt t="80438" x="6784975" y="1825625"/>
          <p14:tracePt t="80446" x="6951663" y="1793875"/>
          <p14:tracePt t="80455" x="7023100" y="1778000"/>
          <p14:tracePt t="80463" x="7070725" y="1754188"/>
          <p14:tracePt t="80471" x="7094538" y="1738313"/>
          <p14:tracePt t="80478" x="7102475" y="1730375"/>
          <p14:tracePt t="80488" x="7110413" y="1722438"/>
          <p14:tracePt t="80511" x="7118350" y="1714500"/>
          <p14:tracePt t="80519" x="7118350" y="1706563"/>
          <p14:tracePt t="80526" x="7126288" y="1698625"/>
          <p14:tracePt t="80535" x="7143750" y="1690688"/>
          <p14:tracePt t="80543" x="7151688" y="1682750"/>
          <p14:tracePt t="80550" x="7167563" y="1674813"/>
          <p14:tracePt t="80559" x="7175500" y="1666875"/>
          <p14:tracePt t="80566" x="7183438" y="1658938"/>
          <p14:tracePt t="80575" x="7191375" y="1651000"/>
          <p14:tracePt t="80587" x="7199313" y="1643063"/>
          <p14:tracePt t="80590" x="7207250" y="1643063"/>
          <p14:tracePt t="80598" x="7215188" y="1643063"/>
          <p14:tracePt t="80607" x="7223125" y="1643063"/>
          <p14:tracePt t="80617" x="7223125" y="1635125"/>
          <p14:tracePt t="80815" x="7215188" y="1635125"/>
          <p14:tracePt t="80831" x="7207250" y="1635125"/>
          <p14:tracePt t="80838" x="7199313" y="1635125"/>
          <p14:tracePt t="80847" x="7183438" y="1635125"/>
          <p14:tracePt t="80854" x="7159625" y="1635125"/>
          <p14:tracePt t="80863" x="7126288" y="1627188"/>
          <p14:tracePt t="80871" x="7102475" y="1619250"/>
          <p14:tracePt t="80878" x="7078663" y="1603375"/>
          <p14:tracePt t="80890" x="7078663" y="1595438"/>
          <p14:tracePt t="80906" x="7062788" y="1587500"/>
          <p14:tracePt t="80910" x="7054850" y="1579563"/>
          <p14:tracePt t="80919" x="7054850" y="1571625"/>
          <p14:tracePt t="80926" x="7046913" y="1571625"/>
          <p14:tracePt t="80935" x="7046913" y="1563688"/>
          <p14:tracePt t="80943" x="7038975" y="1555750"/>
          <p14:tracePt t="80950" x="7031038" y="1547813"/>
          <p14:tracePt t="80958" x="7031038" y="1538288"/>
          <p14:tracePt t="80966" x="7023100" y="1530350"/>
          <p14:tracePt t="80975" x="7015163" y="1522413"/>
          <p14:tracePt t="80982" x="7007225" y="1506538"/>
          <p14:tracePt t="80990" x="6999288" y="1498600"/>
          <p14:tracePt t="80998" x="6991350" y="1490663"/>
          <p14:tracePt t="81006" x="6983413" y="1482725"/>
          <p14:tracePt t="81014" x="6975475" y="1474788"/>
          <p14:tracePt t="81022" x="6967538" y="1474788"/>
          <p14:tracePt t="81030" x="6951663" y="1458913"/>
          <p14:tracePt t="81042" x="6935788" y="1458913"/>
          <p14:tracePt t="81046" x="6911975" y="1450975"/>
          <p14:tracePt t="81054" x="6904038" y="1450975"/>
          <p14:tracePt t="81062" x="6896100" y="1443038"/>
          <p14:tracePt t="81071" x="6880225" y="1443038"/>
          <p14:tracePt t="81078" x="6872288" y="1443038"/>
          <p14:tracePt t="81087" x="6856413" y="1443038"/>
          <p14:tracePt t="81095" x="6848475" y="1443038"/>
          <p14:tracePt t="81104" x="6816725" y="1435100"/>
          <p14:tracePt t="81110" x="6769100" y="1427163"/>
          <p14:tracePt t="81119" x="6680200" y="1427163"/>
          <p14:tracePt t="81127" x="6616700" y="1427163"/>
          <p14:tracePt t="81134" x="6513513" y="1427163"/>
          <p14:tracePt t="81143" x="6402388" y="1427163"/>
          <p14:tracePt t="81150" x="6305550" y="1419225"/>
          <p14:tracePt t="81158" x="6226175" y="1419225"/>
          <p14:tracePt t="81166" x="6146800" y="1419225"/>
          <p14:tracePt t="81174" x="6122988" y="1419225"/>
          <p14:tracePt t="81182" x="6107113" y="1419225"/>
          <p14:tracePt t="81195" x="6107113" y="1427163"/>
          <p14:tracePt t="81198" x="6091238" y="1435100"/>
          <p14:tracePt t="81206" x="6083300" y="1435100"/>
          <p14:tracePt t="81214" x="6075363" y="1443038"/>
          <p14:tracePt t="81222" x="6067425" y="1450975"/>
          <p14:tracePt t="81230" x="6067425" y="1458913"/>
          <p14:tracePt t="81239" x="6051550" y="1466850"/>
          <p14:tracePt t="81246" x="6043613" y="1490663"/>
          <p14:tracePt t="81256" x="6026150" y="1498600"/>
          <p14:tracePt t="81262" x="6018213" y="1514475"/>
          <p14:tracePt t="81270" x="6002338" y="1522413"/>
          <p14:tracePt t="81278" x="5986463" y="1530350"/>
          <p14:tracePt t="81287" x="5978525" y="1538288"/>
          <p14:tracePt t="81294" x="5962650" y="1547813"/>
          <p14:tracePt t="81304" x="5954713" y="1555750"/>
          <p14:tracePt t="81358" x="5954713" y="1563688"/>
          <p14:tracePt t="81366" x="5954713" y="1571625"/>
          <p14:tracePt t="81382" x="5954713" y="1587500"/>
          <p14:tracePt t="81390" x="5954713" y="1603375"/>
          <p14:tracePt t="81398" x="5962650" y="1627188"/>
          <p14:tracePt t="81406" x="5962650" y="1643063"/>
          <p14:tracePt t="81415" x="5962650" y="1682750"/>
          <p14:tracePt t="81422" x="5962650" y="1690688"/>
          <p14:tracePt t="81430" x="5970588" y="1706563"/>
          <p14:tracePt t="81438" x="5978525" y="1730375"/>
          <p14:tracePt t="81446" x="5986463" y="1754188"/>
          <p14:tracePt t="81454" x="5994400" y="1770063"/>
          <p14:tracePt t="81462" x="6002338" y="1785938"/>
          <p14:tracePt t="81471" x="6002338" y="1809750"/>
          <p14:tracePt t="81478" x="6018213" y="1825625"/>
          <p14:tracePt t="81486" x="6026150" y="1841500"/>
          <p14:tracePt t="81494" x="6043613" y="1849438"/>
          <p14:tracePt t="81504" x="6059488" y="1857375"/>
          <p14:tracePt t="81510" x="6083300" y="1873250"/>
          <p14:tracePt t="81519" x="6099175" y="1881188"/>
          <p14:tracePt t="81527" x="6115050" y="1890713"/>
          <p14:tracePt t="81534" x="6162675" y="1906588"/>
          <p14:tracePt t="81543" x="6178550" y="1906588"/>
          <p14:tracePt t="81551" x="6218238" y="1922463"/>
          <p14:tracePt t="81558" x="6249988" y="1930400"/>
          <p14:tracePt t="81566" x="6313488" y="1946275"/>
          <p14:tracePt t="81574" x="6361113" y="1962150"/>
          <p14:tracePt t="81582" x="6384925" y="1978025"/>
          <p14:tracePt t="81590" x="6450013" y="1985963"/>
          <p14:tracePt t="81599" x="6457950" y="1993900"/>
          <p14:tracePt t="81606" x="6513513" y="1993900"/>
          <p14:tracePt t="81614" x="6529388" y="2017713"/>
          <p14:tracePt t="81622" x="6545263" y="2033588"/>
          <p14:tracePt t="81631" x="6592888" y="2041525"/>
          <p14:tracePt t="81639" x="6624638" y="2049463"/>
          <p14:tracePt t="81646" x="6640513" y="2049463"/>
          <p14:tracePt t="81655" x="6696075" y="2057400"/>
          <p14:tracePt t="81663" x="6759575" y="2057400"/>
          <p14:tracePt t="81670" x="6777038" y="2065338"/>
          <p14:tracePt t="81680" x="6848475" y="2065338"/>
          <p14:tracePt t="81687" x="6911975" y="2065338"/>
          <p14:tracePt t="81694" x="6991350" y="2065338"/>
          <p14:tracePt t="81703" x="7015163" y="2065338"/>
          <p14:tracePt t="81711" x="7046913" y="2073275"/>
          <p14:tracePt t="81719" x="7086600" y="2081213"/>
          <p14:tracePt t="81727" x="7110413" y="2089150"/>
          <p14:tracePt t="81735" x="7135813" y="2089150"/>
          <p14:tracePt t="81742" x="7151688" y="2089150"/>
          <p14:tracePt t="81750" x="7159625" y="2089150"/>
          <p14:tracePt t="81758" x="7167563" y="2089150"/>
          <p14:tracePt t="81766" x="7183438" y="2089150"/>
          <p14:tracePt t="81774" x="7191375" y="2089150"/>
          <p14:tracePt t="81782" x="7223125" y="2089150"/>
          <p14:tracePt t="81790" x="7239000" y="2089150"/>
          <p14:tracePt t="81798" x="7286625" y="2089150"/>
          <p14:tracePt t="81806" x="7326313" y="2089150"/>
          <p14:tracePt t="81815" x="7342188" y="2089150"/>
          <p14:tracePt t="81822" x="7389813" y="2089150"/>
          <p14:tracePt t="81830" x="7405688" y="2081213"/>
          <p14:tracePt t="81838" x="7445375" y="2081213"/>
          <p14:tracePt t="81846" x="7453313" y="2073275"/>
          <p14:tracePt t="81854" x="7469188" y="2073275"/>
          <p14:tracePt t="81862" x="7477125" y="2057400"/>
          <p14:tracePt t="81888" x="7493000" y="2025650"/>
          <p14:tracePt t="81894" x="7493000" y="2009775"/>
          <p14:tracePt t="81903" x="7502525" y="1962150"/>
          <p14:tracePt t="81911" x="7502525" y="1938338"/>
          <p14:tracePt t="81919" x="7502525" y="1922463"/>
          <p14:tracePt t="81926" x="7502525" y="1898650"/>
          <p14:tracePt t="81936" x="7502525" y="1890713"/>
          <p14:tracePt t="81943" x="7502525" y="1873250"/>
          <p14:tracePt t="81950" x="7510463" y="1865313"/>
          <p14:tracePt t="81958" x="7510463" y="1849438"/>
          <p14:tracePt t="81966" x="7510463" y="1841500"/>
          <p14:tracePt t="81975" x="7510463" y="1817688"/>
          <p14:tracePt t="81982" x="7510463" y="1785938"/>
          <p14:tracePt t="81990" x="7510463" y="1770063"/>
          <p14:tracePt t="81998" x="7510463" y="1746250"/>
          <p14:tracePt t="82006" x="7502525" y="1730375"/>
          <p14:tracePt t="82014" x="7493000" y="1690688"/>
          <p14:tracePt t="82022" x="7493000" y="1682750"/>
          <p14:tracePt t="82031" x="7477125" y="1674813"/>
          <p14:tracePt t="82038" x="7477125" y="1635125"/>
          <p14:tracePt t="82046" x="7453313" y="1603375"/>
          <p14:tracePt t="82055" x="7437438" y="1587500"/>
          <p14:tracePt t="82063" x="7437438" y="1571625"/>
          <p14:tracePt t="82070" x="7437438" y="1563688"/>
          <p14:tracePt t="82078" x="7429500" y="1547813"/>
          <p14:tracePt t="82087" x="7421563" y="1538288"/>
          <p14:tracePt t="82094" x="7421563" y="1530350"/>
          <p14:tracePt t="82103" x="7413625" y="1530350"/>
          <p14:tracePt t="82110" x="7413625" y="1522413"/>
          <p14:tracePt t="82119" x="7413625" y="1514475"/>
          <p14:tracePt t="82126" x="7405688" y="1514475"/>
          <p14:tracePt t="82135" x="7397750" y="1514475"/>
          <p14:tracePt t="82142" x="7389813" y="1514475"/>
          <p14:tracePt t="82151" x="7381875" y="1514475"/>
          <p14:tracePt t="82158" x="7373938" y="1506538"/>
          <p14:tracePt t="82166" x="7342188" y="1506538"/>
          <p14:tracePt t="82175" x="7318375" y="1506538"/>
          <p14:tracePt t="82185" x="7270750" y="1506538"/>
          <p14:tracePt t="82191" x="7239000" y="1506538"/>
          <p14:tracePt t="82198" x="7167563" y="1506538"/>
          <p14:tracePt t="82207" x="7015163" y="1514475"/>
          <p14:tracePt t="82214" x="6904038" y="1514475"/>
          <p14:tracePt t="82222" x="6769100" y="1522413"/>
          <p14:tracePt t="82230" x="6608763" y="1538288"/>
          <p14:tracePt t="82238" x="6545263" y="1538288"/>
          <p14:tracePt t="82247" x="6384925" y="1547813"/>
          <p14:tracePt t="82250" x="6265863" y="1547813"/>
          <p14:tracePt t="82262" x="6170613" y="1587500"/>
          <p14:tracePt t="82270" x="6059488" y="1603375"/>
          <p14:tracePt t="82278" x="6002338" y="1619250"/>
          <p14:tracePt t="82286" x="5938838" y="1651000"/>
          <p14:tracePt t="82295" x="5859463" y="1674813"/>
          <p14:tracePt t="82303" x="5772150" y="1706563"/>
          <p14:tracePt t="82310" x="5740400" y="1714500"/>
          <p14:tracePt t="82319" x="5627688" y="1746250"/>
          <p14:tracePt t="82326" x="5540375" y="1762125"/>
          <p14:tracePt t="82336" x="5508625" y="1793875"/>
          <p14:tracePt t="82343" x="5461000" y="1809750"/>
          <p14:tracePt t="82351" x="5437188" y="1809750"/>
          <p14:tracePt t="82359" x="5429250" y="1809750"/>
          <p14:tracePt t="82375" x="5429250" y="1817688"/>
          <p14:tracePt t="82414" x="5421313" y="1817688"/>
          <p14:tracePt t="82422" x="5413375" y="1817688"/>
          <p14:tracePt t="82431" x="5389563" y="1817688"/>
          <p14:tracePt t="82438" x="5357813" y="1817688"/>
          <p14:tracePt t="82447" x="5284788" y="1817688"/>
          <p14:tracePt t="82455" x="5197475" y="1817688"/>
          <p14:tracePt t="82462" x="5133975" y="1817688"/>
          <p14:tracePt t="82471" x="4975225" y="1817688"/>
          <p14:tracePt t="82478" x="4886325" y="1817688"/>
          <p14:tracePt t="82486" x="4775200" y="1817688"/>
          <p14:tracePt t="82495" x="4695825" y="1817688"/>
          <p14:tracePt t="82503" x="4648200" y="1817688"/>
          <p14:tracePt t="82510" x="4608513" y="1817688"/>
          <p14:tracePt t="82519" x="4592638" y="1817688"/>
          <p14:tracePt t="82526" x="4592638" y="1825625"/>
          <p14:tracePt t="82542" x="4584700" y="1841500"/>
          <p14:tracePt t="82559" x="4576763" y="1841500"/>
          <p14:tracePt t="82566" x="4576763" y="1849438"/>
          <p14:tracePt t="82575" x="4559300" y="1849438"/>
          <p14:tracePt t="82583" x="4535488" y="1849438"/>
          <p14:tracePt t="82590" x="4479925" y="1849438"/>
          <p14:tracePt t="82598" x="4376738" y="1849438"/>
          <p14:tracePt t="82606" x="4289425" y="1849438"/>
          <p14:tracePt t="82614" x="4225925" y="1849438"/>
          <p14:tracePt t="82622" x="4176713" y="1857375"/>
          <p14:tracePt t="82630" x="4152900" y="1857375"/>
          <p14:tracePt t="82638" x="4144963" y="1857375"/>
          <p14:tracePt t="82678" x="4160838" y="1857375"/>
          <p14:tracePt t="82686" x="4176713" y="1857375"/>
          <p14:tracePt t="82694" x="4257675" y="1857375"/>
          <p14:tracePt t="82706" x="4368800" y="1865313"/>
          <p14:tracePt t="82710" x="4495800" y="1865313"/>
          <p14:tracePt t="82719" x="4862513" y="1865313"/>
          <p14:tracePt t="82726" x="5149850" y="1865313"/>
          <p14:tracePt t="82736" x="5453063" y="1865313"/>
          <p14:tracePt t="82742" x="5772150" y="1865313"/>
          <p14:tracePt t="82751" x="6059488" y="1865313"/>
          <p14:tracePt t="82758" x="6361113" y="1865313"/>
          <p14:tracePt t="82770" x="6600825" y="1865313"/>
          <p14:tracePt t="82774" x="6664325" y="1865313"/>
          <p14:tracePt t="82782" x="6735763" y="1865313"/>
          <p14:tracePt t="82791" x="6759575" y="1873250"/>
          <p14:tracePt t="82798" x="6769100" y="1873250"/>
          <p14:tracePt t="82807" x="6784975" y="1865313"/>
          <p14:tracePt t="82814" x="6792913" y="1865313"/>
          <p14:tracePt t="82822" x="6800850" y="1857375"/>
          <p14:tracePt t="82831" x="6824663" y="1849438"/>
          <p14:tracePt t="82838" x="6848475" y="1841500"/>
          <p14:tracePt t="82846" x="6880225" y="1825625"/>
          <p14:tracePt t="82858" x="6927850" y="1817688"/>
          <p14:tracePt t="82862" x="6983413" y="1817688"/>
          <p14:tracePt t="82870" x="6999288" y="1817688"/>
          <p14:tracePt t="82888" x="7086600" y="1801813"/>
          <p14:tracePt t="82894" x="7102475" y="1801813"/>
          <p14:tracePt t="82903" x="7118350" y="1801813"/>
          <p14:tracePt t="82911" x="7118350" y="1793875"/>
          <p14:tracePt t="82926" x="7126288" y="1793875"/>
          <p14:tracePt t="82936" x="7135813" y="1793875"/>
          <p14:tracePt t="82943" x="7143750" y="1793875"/>
          <p14:tracePt t="82952" x="7167563" y="1793875"/>
          <p14:tracePt t="82958" x="7183438" y="1793875"/>
          <p14:tracePt t="82966" x="7207250" y="1785938"/>
          <p14:tracePt t="82974" x="7223125" y="1778000"/>
          <p14:tracePt t="82982" x="7239000" y="1770063"/>
          <p14:tracePt t="82990" x="7262813" y="1762125"/>
          <p14:tracePt t="82999" x="7278688" y="1754188"/>
          <p14:tracePt t="83011" x="7286625" y="1754188"/>
          <p14:tracePt t="83015" x="7286625" y="1746250"/>
          <p14:tracePt t="83030" x="7294563" y="1746250"/>
          <p14:tracePt t="83054" x="7302500" y="1738313"/>
          <p14:tracePt t="83062" x="7310438" y="1730375"/>
          <p14:tracePt t="83071" x="7310438" y="1722438"/>
          <p14:tracePt t="83078" x="7318375" y="1722438"/>
          <p14:tracePt t="83087" x="7326313" y="1714500"/>
          <p14:tracePt t="83095" x="7326313" y="1706563"/>
          <p14:tracePt t="83102" x="7334250" y="1706563"/>
          <p14:tracePt t="83167" x="7318375" y="1706563"/>
          <p14:tracePt t="83175" x="7310438" y="1714500"/>
          <p14:tracePt t="83182" x="7286625" y="1730375"/>
          <p14:tracePt t="83191" x="7278688" y="1746250"/>
          <p14:tracePt t="83198" x="7270750" y="1762125"/>
          <p14:tracePt t="83206" x="7254875" y="1770063"/>
          <p14:tracePt t="83215" x="7246938" y="1785938"/>
          <p14:tracePt t="83222" x="7231063" y="1833563"/>
          <p14:tracePt t="83230" x="7231063" y="1857375"/>
          <p14:tracePt t="83238" x="7231063" y="1873250"/>
          <p14:tracePt t="83246" x="7231063" y="1914525"/>
          <p14:tracePt t="83254" x="7231063" y="1938338"/>
          <p14:tracePt t="83263" x="7231063" y="1954213"/>
          <p14:tracePt t="83270" x="7231063" y="1970088"/>
          <p14:tracePt t="83278" x="7231063" y="1978025"/>
          <p14:tracePt t="83294" x="7231063" y="1985963"/>
          <p14:tracePt t="83303" x="7246938" y="1985963"/>
          <p14:tracePt t="83311" x="7254875" y="1985963"/>
          <p14:tracePt t="83319" x="7278688" y="1985963"/>
          <p14:tracePt t="83326" x="7294563" y="1985963"/>
          <p14:tracePt t="83335" x="7310438" y="1985963"/>
          <p14:tracePt t="83342" x="7334250" y="1978025"/>
          <p14:tracePt t="83351" x="7358063" y="1954213"/>
          <p14:tracePt t="83358" x="7373938" y="1938338"/>
          <p14:tracePt t="83367" x="7389813" y="1914525"/>
          <p14:tracePt t="83374" x="7397750" y="1890713"/>
          <p14:tracePt t="83382" x="7413625" y="1857375"/>
          <p14:tracePt t="83391" x="7429500" y="1833563"/>
          <p14:tracePt t="83398" x="7437438" y="1785938"/>
          <p14:tracePt t="83407" x="7437438" y="1770063"/>
          <p14:tracePt t="83415" x="7437438" y="1762125"/>
          <p14:tracePt t="83422" x="7421563" y="1746250"/>
          <p14:tracePt t="83431" x="7405688" y="1738313"/>
          <p14:tracePt t="83439" x="7358063" y="1722438"/>
          <p14:tracePt t="83447" x="7294563" y="1714500"/>
          <p14:tracePt t="83454" x="7215188" y="1714500"/>
          <p14:tracePt t="83462" x="7102475" y="1714500"/>
          <p14:tracePt t="83470" x="7007225" y="1714500"/>
          <p14:tracePt t="83478" x="6927850" y="1722438"/>
          <p14:tracePt t="83487" x="6848475" y="1730375"/>
          <p14:tracePt t="83494" x="6808788" y="1746250"/>
          <p14:tracePt t="83502" x="6759575" y="1754188"/>
          <p14:tracePt t="83510" x="6751638" y="1770063"/>
          <p14:tracePt t="83518" x="6751638" y="1778000"/>
          <p14:tracePt t="83527" x="6751638" y="1801813"/>
          <p14:tracePt t="83535" x="6743700" y="1817688"/>
          <p14:tracePt t="83543" x="6743700" y="1825625"/>
          <p14:tracePt t="83551" x="6743700" y="1833563"/>
          <p14:tracePt t="83566" x="6743700" y="1841500"/>
          <p14:tracePt t="83591" x="6743700" y="1849438"/>
          <p14:tracePt t="83606" x="6751638" y="1849438"/>
          <p14:tracePt t="83654" x="6751638" y="1841500"/>
          <p14:tracePt t="83662" x="6751638" y="1833563"/>
          <p14:tracePt t="83670" x="6751638" y="1825625"/>
          <p14:tracePt t="83678" x="6735763" y="1817688"/>
          <p14:tracePt t="83686" x="6711950" y="1809750"/>
          <p14:tracePt t="83694" x="6680200" y="1793875"/>
          <p14:tracePt t="83702" x="6632575" y="1785938"/>
          <p14:tracePt t="83710" x="6624638" y="1785938"/>
          <p14:tracePt t="83718" x="6616700" y="1785938"/>
          <p14:tracePt t="83735" x="6608763" y="1785938"/>
          <p14:tracePt t="83758" x="6608763" y="1793875"/>
          <p14:tracePt t="83766" x="6608763" y="1809750"/>
          <p14:tracePt t="83775" x="6608763" y="1833563"/>
          <p14:tracePt t="83782" x="6608763" y="1849438"/>
          <p14:tracePt t="83791" x="6608763" y="1865313"/>
          <p14:tracePt t="83799" x="6608763" y="1890713"/>
          <p14:tracePt t="83807" x="6624638" y="1898650"/>
          <p14:tracePt t="83815" x="6632575" y="1914525"/>
          <p14:tracePt t="83831" x="6640513" y="1930400"/>
          <p14:tracePt t="83870" x="6640513" y="1922463"/>
          <p14:tracePt t="83887" x="6640513" y="1906588"/>
          <p14:tracePt t="83895" x="6640513" y="1890713"/>
          <p14:tracePt t="83902" x="6632575" y="1890713"/>
          <p14:tracePt t="83910" x="6624638" y="1873250"/>
          <p14:tracePt t="83919" x="6616700" y="1865313"/>
          <p14:tracePt t="83927" x="6592888" y="1857375"/>
          <p14:tracePt t="83943" x="6584950" y="1857375"/>
          <p14:tracePt t="83952" x="6577013" y="1857375"/>
          <p14:tracePt t="83959" x="6569075" y="1865313"/>
          <p14:tracePt t="83966" x="6553200" y="1873250"/>
          <p14:tracePt t="83975" x="6553200" y="1890713"/>
          <p14:tracePt t="83982" x="6545263" y="1906588"/>
          <p14:tracePt t="83990" x="6545263" y="1914525"/>
          <p14:tracePt t="83999" x="6545263" y="1922463"/>
          <p14:tracePt t="84006" x="6545263" y="1930400"/>
          <p14:tracePt t="84014" x="6553200" y="1946275"/>
          <p14:tracePt t="84022" x="6569075" y="1954213"/>
          <p14:tracePt t="84030" x="6577013" y="1970088"/>
          <p14:tracePt t="84038" x="6592888" y="1978025"/>
          <p14:tracePt t="84047" x="6616700" y="1993900"/>
          <p14:tracePt t="84055" x="6640513" y="2001838"/>
          <p14:tracePt t="84062" x="6672263" y="2001838"/>
          <p14:tracePt t="84067" x="6680200" y="2001838"/>
          <p14:tracePt t="84078" x="6704013" y="2001838"/>
          <p14:tracePt t="84087" x="6711950" y="2001838"/>
          <p14:tracePt t="84094" x="6719888" y="2001838"/>
          <p14:tracePt t="84111" x="6727825" y="1993900"/>
          <p14:tracePt t="84119" x="6727825" y="1978025"/>
          <p14:tracePt t="84126" x="6727825" y="1970088"/>
          <p14:tracePt t="84136" x="6727825" y="1946275"/>
          <p14:tracePt t="84143" x="6727825" y="1930400"/>
          <p14:tracePt t="84151" x="6727825" y="1922463"/>
          <p14:tracePt t="84158" x="6727825" y="1898650"/>
          <p14:tracePt t="84168" x="6711950" y="1881188"/>
          <p14:tracePt t="84176" x="6711950" y="1873250"/>
          <p14:tracePt t="84182" x="6688138" y="1857375"/>
          <p14:tracePt t="84190" x="6680200" y="1857375"/>
          <p14:tracePt t="84255" x="6672263" y="1865313"/>
          <p14:tracePt t="84262" x="6672263" y="1873250"/>
          <p14:tracePt t="84270" x="6664325" y="1881188"/>
          <p14:tracePt t="84278" x="6664325" y="1890713"/>
          <p14:tracePt t="84287" x="6664325" y="1906588"/>
          <p14:tracePt t="84294" x="6664325" y="1922463"/>
          <p14:tracePt t="84302" x="6664325" y="1930400"/>
          <p14:tracePt t="84311" x="6664325" y="1938338"/>
          <p14:tracePt t="84319" x="6664325" y="1954213"/>
          <p14:tracePt t="84327" x="6672263" y="1954213"/>
          <p14:tracePt t="84335" x="6672263" y="1962150"/>
          <p14:tracePt t="84343" x="6680200" y="1962150"/>
          <p14:tracePt t="84383" x="6688138" y="1962150"/>
          <p14:tracePt t="84447" x="6680200" y="1962150"/>
          <p14:tracePt t="84455" x="6672263" y="1962150"/>
          <p14:tracePt t="84462" x="6664325" y="1962150"/>
          <p14:tracePt t="84470" x="6656388" y="1962150"/>
          <p14:tracePt t="84479" x="6640513" y="1962150"/>
          <p14:tracePt t="84486" x="6632575" y="1962150"/>
          <p14:tracePt t="84494" x="6624638" y="1962150"/>
          <p14:tracePt t="84503" x="6616700" y="1962150"/>
          <p14:tracePt t="84523" x="6608763" y="1962150"/>
          <p14:tracePt t="84550" x="6608763" y="1970088"/>
          <p14:tracePt t="84559" x="6608763" y="1978025"/>
          <p14:tracePt t="84567" x="6616700" y="1978025"/>
          <p14:tracePt t="84574" x="6616700" y="1985963"/>
          <p14:tracePt t="84583" x="6624638" y="1993900"/>
          <p14:tracePt t="84590" x="6632575" y="2001838"/>
          <p14:tracePt t="84598" x="6640513" y="2009775"/>
          <p14:tracePt t="84606" x="6656388" y="2017713"/>
          <p14:tracePt t="84614" x="6664325" y="2033588"/>
          <p14:tracePt t="84623" x="6672263" y="2033588"/>
          <p14:tracePt t="84688" x="6680200" y="2033588"/>
          <p14:tracePt t="84702" x="6672263" y="2017713"/>
          <p14:tracePt t="84710" x="6664325" y="2001838"/>
          <p14:tracePt t="84718" x="6648450" y="1985963"/>
          <p14:tracePt t="84726" x="6632575" y="1970088"/>
          <p14:tracePt t="84734" x="6600825" y="1922463"/>
          <p14:tracePt t="84742" x="6584950" y="1914525"/>
          <p14:tracePt t="84751" x="6577013" y="1906588"/>
          <p14:tracePt t="84758" x="6569075" y="1898650"/>
          <p14:tracePt t="84807" x="6569075" y="1906588"/>
          <p14:tracePt t="84814" x="6569075" y="1914525"/>
          <p14:tracePt t="84827" x="6569075" y="1930400"/>
          <p14:tracePt t="84830" x="6569075" y="1946275"/>
          <p14:tracePt t="84838" x="6569075" y="1970088"/>
          <p14:tracePt t="84847" x="6569075" y="1985963"/>
          <p14:tracePt t="84854" x="6577013" y="2049463"/>
          <p14:tracePt t="84862" x="6584950" y="2073275"/>
          <p14:tracePt t="84870" x="6592888" y="2112963"/>
          <p14:tracePt t="84879" x="6600825" y="2128838"/>
          <p14:tracePt t="84886" x="6600825" y="2152650"/>
          <p14:tracePt t="84894" x="6600825" y="2160588"/>
          <p14:tracePt t="84950" x="6608763" y="2136775"/>
          <p14:tracePt t="84958" x="6608763" y="2128838"/>
          <p14:tracePt t="84967" x="6608763" y="2112963"/>
          <p14:tracePt t="84979" x="6600825" y="2065338"/>
          <p14:tracePt t="84983" x="6584950" y="2025650"/>
          <p14:tracePt t="84991" x="6577013" y="2017713"/>
          <p14:tracePt t="84999" x="6569075" y="1985963"/>
          <p14:tracePt t="85015" x="6569075" y="1978025"/>
          <p14:tracePt t="85079" x="6569075" y="2001838"/>
          <p14:tracePt t="85086" x="6569075" y="2041525"/>
          <p14:tracePt t="85094" x="6569075" y="2049463"/>
          <p14:tracePt t="85102" x="6569075" y="2073275"/>
          <p14:tracePt t="85111" x="6561138" y="2089150"/>
          <p14:tracePt t="85118" x="6561138" y="2097088"/>
          <p14:tracePt t="85130" x="6561138" y="2112963"/>
          <p14:tracePt t="85135" x="6561138" y="2128838"/>
          <p14:tracePt t="85198" x="6561138" y="2097088"/>
          <p14:tracePt t="85206" x="6561138" y="2089150"/>
          <p14:tracePt t="85214" x="6561138" y="2073275"/>
          <p14:tracePt t="85223" x="6561138" y="2057400"/>
          <p14:tracePt t="85230" x="6561138" y="2049463"/>
          <p14:tracePt t="85239" x="6561138" y="2041525"/>
          <p14:tracePt t="85247" x="6561138" y="2025650"/>
          <p14:tracePt t="85302" x="6561138" y="2033588"/>
          <p14:tracePt t="85310" x="6553200" y="2057400"/>
          <p14:tracePt t="85319" x="6545263" y="2089150"/>
          <p14:tracePt t="85326" x="6529388" y="2105025"/>
          <p14:tracePt t="85335" x="6529388" y="2160588"/>
          <p14:tracePt t="85342" x="6529388" y="2176463"/>
          <p14:tracePt t="85351" x="6521450" y="2241550"/>
          <p14:tracePt t="85358" x="6521450" y="2257425"/>
          <p14:tracePt t="85367" x="6513513" y="2265363"/>
          <p14:tracePt t="85431" x="6513513" y="2257425"/>
          <p14:tracePt t="85439" x="6513513" y="2249488"/>
          <p14:tracePt t="85447" x="6513513" y="2233613"/>
          <p14:tracePt t="85455" x="6513513" y="2208213"/>
          <p14:tracePt t="85463" x="6513513" y="2200275"/>
          <p14:tracePt t="85470" x="6513513" y="2184400"/>
          <p14:tracePt t="85478" x="6513513" y="2176463"/>
          <p14:tracePt t="85486" x="6513513" y="2152650"/>
          <p14:tracePt t="85495" x="6513513" y="2144713"/>
          <p14:tracePt t="85542" x="6513513" y="2160588"/>
          <p14:tracePt t="85550" x="6505575" y="2176463"/>
          <p14:tracePt t="85558" x="6497638" y="2192338"/>
          <p14:tracePt t="85566" x="6497638" y="2241550"/>
          <p14:tracePt t="85574" x="6489700" y="2257425"/>
          <p14:tracePt t="85583" x="6489700" y="2273300"/>
          <p14:tracePt t="85590" x="6489700" y="2289175"/>
          <p14:tracePt t="85598" x="6489700" y="2297113"/>
          <p14:tracePt t="85606" x="6489700" y="2305050"/>
          <p14:tracePt t="85655" x="6489700" y="2297113"/>
          <p14:tracePt t="85671" x="6489700" y="2289175"/>
          <p14:tracePt t="85678" x="6489700" y="2281238"/>
          <p14:tracePt t="85686" x="6489700" y="2273300"/>
          <p14:tracePt t="85694" x="6481763" y="2257425"/>
          <p14:tracePt t="85702" x="6481763" y="2249488"/>
          <p14:tracePt t="85710" x="6481763" y="2241550"/>
          <p14:tracePt t="85718" x="6481763" y="2216150"/>
          <p14:tracePt t="85727" x="6481763" y="2200275"/>
          <p14:tracePt t="85734" x="6481763" y="2192338"/>
          <p14:tracePt t="85750" x="6481763" y="2184400"/>
          <p14:tracePt t="85767" x="6481763" y="2176463"/>
          <p14:tracePt t="85881" x="6481763" y="2168525"/>
          <p14:tracePt t="85888" x="6481763" y="2152650"/>
          <p14:tracePt t="85894" x="6481763" y="2144713"/>
          <p14:tracePt t="85910" x="6481763" y="2128838"/>
          <p14:tracePt t="85927" x="6481763" y="2120900"/>
          <p14:tracePt t="85935" x="6481763" y="2105025"/>
          <p14:tracePt t="85950" x="6481763" y="2089150"/>
          <p14:tracePt t="85967" x="6481763" y="2081213"/>
          <p14:tracePt t="85984" x="6481763" y="2073275"/>
          <p14:tracePt t="86006" x="6481763" y="2065338"/>
          <p14:tracePt t="86088" x="6481763" y="2057400"/>
          <p14:tracePt t="86118" x="6481763" y="2049463"/>
          <p14:tracePt t="86143" x="6481763" y="2041525"/>
          <p14:tracePt t="86158" x="6481763" y="2033588"/>
          <p14:tracePt t="86166" x="6473825" y="2025650"/>
          <p14:tracePt t="86182" x="6473825" y="2017713"/>
          <p14:tracePt t="86271" x="6473825" y="2041525"/>
          <p14:tracePt t="86279" x="6473825" y="2057400"/>
          <p14:tracePt t="86287" x="6473825" y="2073275"/>
          <p14:tracePt t="86295" x="6473825" y="2152650"/>
          <p14:tracePt t="86303" x="6473825" y="2184400"/>
          <p14:tracePt t="86310" x="6473825" y="2224088"/>
          <p14:tracePt t="86318" x="6473825" y="2249488"/>
          <p14:tracePt t="86326" x="6473825" y="2281238"/>
          <p14:tracePt t="86335" x="6473825" y="2297113"/>
          <p14:tracePt t="86338" x="6473825" y="2312988"/>
          <p14:tracePt t="86351" x="6465888" y="2320925"/>
          <p14:tracePt t="86358" x="6465888" y="2328863"/>
          <p14:tracePt t="86366" x="6465888" y="2336800"/>
          <p14:tracePt t="86391" x="6465888" y="2344738"/>
          <p14:tracePt t="86504" x="6473825" y="2336800"/>
          <p14:tracePt t="86526" x="6481763" y="2328863"/>
          <p14:tracePt t="86542" x="6481763" y="2320925"/>
          <p14:tracePt t="86550" x="6489700" y="2312988"/>
          <p14:tracePt t="86566" x="6497638" y="2312988"/>
          <p14:tracePt t="86575" x="6497638" y="2305050"/>
          <p14:tracePt t="86590" x="6513513" y="2305050"/>
          <p14:tracePt t="86598" x="6521450" y="2297113"/>
          <p14:tracePt t="86607" x="6577013" y="2289175"/>
          <p14:tracePt t="86615" x="6656388" y="2281238"/>
          <p14:tracePt t="86623" x="6800850" y="2273300"/>
          <p14:tracePt t="86631" x="7046913" y="2257425"/>
          <p14:tracePt t="86643" x="7350125" y="2241550"/>
          <p14:tracePt t="86646" x="7716838" y="2241550"/>
          <p14:tracePt t="86654" x="7964488" y="2233613"/>
          <p14:tracePt t="86663" x="8226425" y="2200275"/>
          <p14:tracePt t="86670" x="8474075" y="2192338"/>
          <p14:tracePt t="86679" x="8610600" y="2152650"/>
          <p14:tracePt t="86686" x="8753475" y="2120900"/>
          <p14:tracePt t="86695" x="8809038" y="2105025"/>
          <p14:tracePt t="86703" x="8848725" y="2089150"/>
          <p14:tracePt t="86711" x="8856663" y="2073275"/>
          <p14:tracePt t="86718" x="8864600" y="2065338"/>
          <p14:tracePt t="86726" x="8880475" y="2057400"/>
          <p14:tracePt t="86734" x="8880475" y="2049463"/>
          <p14:tracePt t="86743" x="8888413" y="2041525"/>
          <p14:tracePt t="86758" x="8896350" y="2041525"/>
          <p14:tracePt t="86767" x="8896350" y="2033588"/>
          <p14:tracePt t="86782" x="8904288" y="2033588"/>
          <p14:tracePt t="86794" x="8904288" y="2025650"/>
          <p14:tracePt t="86854" x="8896350" y="2025650"/>
          <p14:tracePt t="86862" x="8880475" y="2025650"/>
          <p14:tracePt t="86870" x="8840788" y="2017713"/>
          <p14:tracePt t="86879" x="8753475" y="2017713"/>
          <p14:tracePt t="86887" x="8721725" y="2017713"/>
          <p14:tracePt t="86894" x="8593138" y="2017713"/>
          <p14:tracePt t="86902" x="8474075" y="2017713"/>
          <p14:tracePt t="86910" x="8331200" y="2017713"/>
          <p14:tracePt t="86918" x="8154988" y="2017713"/>
          <p14:tracePt t="86926" x="8043863" y="2017713"/>
          <p14:tracePt t="86934" x="8004175" y="2017713"/>
          <p14:tracePt t="86946" x="7988300" y="2025650"/>
          <p14:tracePt t="86950" x="7980363" y="2025650"/>
          <p14:tracePt t="86958" x="7980363" y="2033588"/>
          <p14:tracePt t="86968" x="7972425" y="2033588"/>
          <p14:tracePt t="87055" x="7980363" y="2033588"/>
          <p14:tracePt t="87063" x="7996238" y="2025650"/>
          <p14:tracePt t="87071" x="8004175" y="2017713"/>
          <p14:tracePt t="87079" x="8004175" y="2009775"/>
          <p14:tracePt t="87086" x="8020050" y="2001838"/>
          <p14:tracePt t="87099" x="8035925" y="1985963"/>
          <p14:tracePt t="87111" x="8051800" y="1978025"/>
          <p14:tracePt t="87119" x="8067675" y="1978025"/>
          <p14:tracePt t="87134" x="8075613" y="1978025"/>
          <p14:tracePt t="87143" x="8083550" y="1978025"/>
          <p14:tracePt t="87167" x="8091488" y="1978025"/>
          <p14:tracePt t="87182" x="8091488" y="1985963"/>
          <p14:tracePt t="87191" x="8091488" y="1993900"/>
          <p14:tracePt t="87199" x="8091488" y="2041525"/>
          <p14:tracePt t="87207" x="8091488" y="2065338"/>
          <p14:tracePt t="87216" x="8091488" y="2128838"/>
          <p14:tracePt t="87223" x="8091488" y="2184400"/>
          <p14:tracePt t="87230" x="8091488" y="2249488"/>
          <p14:tracePt t="87238" x="8083550" y="2289175"/>
          <p14:tracePt t="87246" x="8075613" y="2312988"/>
          <p14:tracePt t="87254" x="8067675" y="2336800"/>
          <p14:tracePt t="87262" x="8059738" y="2336800"/>
          <p14:tracePt t="87360" x="8059738" y="2328863"/>
          <p14:tracePt t="87382" x="8059738" y="2320925"/>
          <p14:tracePt t="87390" x="8067675" y="2320925"/>
          <p14:tracePt t="87407" x="8067675" y="2312988"/>
          <p14:tracePt t="87431" x="8067675" y="2305050"/>
          <p14:tracePt t="87439" x="8067675" y="2297113"/>
          <p14:tracePt t="87446" x="8075613" y="2289175"/>
          <p14:tracePt t="87455" x="8075613" y="2265363"/>
          <p14:tracePt t="87463" x="8075613" y="2241550"/>
          <p14:tracePt t="87470" x="8067675" y="2224088"/>
          <p14:tracePt t="87478" x="8067675" y="2184400"/>
          <p14:tracePt t="87487" x="7988300" y="2089150"/>
          <p14:tracePt t="87494" x="7964488" y="2025650"/>
          <p14:tracePt t="87502" x="7877175" y="1970088"/>
          <p14:tracePt t="87511" x="7804150" y="1881188"/>
          <p14:tracePt t="87519" x="7780338" y="1809750"/>
          <p14:tracePt t="87526" x="7772400" y="1809750"/>
          <p14:tracePt t="87534" x="7764463" y="1801813"/>
          <p14:tracePt t="87543" x="7748588" y="1793875"/>
          <p14:tracePt t="87551" x="7748588" y="1785938"/>
          <p14:tracePt t="87558" x="7740650" y="1785938"/>
          <p14:tracePt t="87566" x="7732713" y="1778000"/>
          <p14:tracePt t="87574" x="7724775" y="1778000"/>
          <p14:tracePt t="87591" x="7716838" y="1770063"/>
          <p14:tracePt t="87606" x="7708900" y="1762125"/>
          <p14:tracePt t="87631" x="7700963" y="1762125"/>
          <p14:tracePt t="87638" x="7693025" y="1762125"/>
          <p14:tracePt t="87646" x="7693025" y="1754188"/>
          <p14:tracePt t="87655" x="7685088" y="1754188"/>
          <p14:tracePt t="87662" x="7669213" y="1754188"/>
          <p14:tracePt t="87671" x="7669213" y="1746250"/>
          <p14:tracePt t="87678" x="7653338" y="1738313"/>
          <p14:tracePt t="87686" x="7645400" y="1722438"/>
          <p14:tracePt t="87694" x="7637463" y="1714500"/>
          <p14:tracePt t="87702" x="7637463" y="1706563"/>
          <p14:tracePt t="87710" x="7629525" y="1674813"/>
          <p14:tracePt t="87718" x="7613650" y="1643063"/>
          <p14:tracePt t="87726" x="7605713" y="1627188"/>
          <p14:tracePt t="87734" x="7589838" y="1547813"/>
          <p14:tracePt t="87743" x="7573963" y="1530350"/>
          <p14:tracePt t="87751" x="7550150" y="1490663"/>
          <p14:tracePt t="87758" x="7534275" y="1435100"/>
          <p14:tracePt t="87766" x="7510463" y="1411288"/>
          <p14:tracePt t="87775" x="7510463" y="1395413"/>
          <p14:tracePt t="87784" x="7485063" y="1371600"/>
          <p14:tracePt t="87790" x="7477125" y="1363663"/>
          <p14:tracePt t="87798" x="7477125" y="1355725"/>
          <p14:tracePt t="87806" x="7461250" y="1347788"/>
          <p14:tracePt t="87831" x="7453313" y="1347788"/>
          <p14:tracePt t="87855" x="7437438" y="1347788"/>
          <p14:tracePt t="87863" x="7429500" y="1347788"/>
          <p14:tracePt t="87871" x="7413625" y="1363663"/>
          <p14:tracePt t="87878" x="7397750" y="1371600"/>
          <p14:tracePt t="87887" x="7326313" y="1379538"/>
          <p14:tracePt t="87894" x="7310438" y="1387475"/>
          <p14:tracePt t="87903" x="7239000" y="1403350"/>
          <p14:tracePt t="87910" x="7215188" y="1411288"/>
          <p14:tracePt t="87918" x="7118350" y="1450975"/>
          <p14:tracePt t="87926" x="7038975" y="1466850"/>
          <p14:tracePt t="87934" x="7015163" y="1482725"/>
          <p14:tracePt t="87943" x="6991350" y="1490663"/>
          <p14:tracePt t="87950" x="6975475" y="1506538"/>
          <p14:tracePt t="87958" x="6951663" y="1522413"/>
          <p14:tracePt t="87966" x="6943725" y="1530350"/>
          <p14:tracePt t="87975" x="6943725" y="1538288"/>
          <p14:tracePt t="87983" x="6943725" y="1547813"/>
          <p14:tracePt t="87991" x="6943725" y="1555750"/>
          <p14:tracePt t="87999" x="6943725" y="1579563"/>
          <p14:tracePt t="88007" x="6943725" y="1619250"/>
          <p14:tracePt t="88015" x="6943725" y="1627188"/>
          <p14:tracePt t="88022" x="6943725" y="1658938"/>
          <p14:tracePt t="88031" x="6935788" y="1706563"/>
          <p14:tracePt t="88038" x="6935788" y="1754188"/>
          <p14:tracePt t="88048" x="6935788" y="1778000"/>
          <p14:tracePt t="88054" x="6935788" y="1793875"/>
          <p14:tracePt t="88062" x="6951663" y="1817688"/>
          <p14:tracePt t="88070" x="6967538" y="1825625"/>
          <p14:tracePt t="88078" x="6999288" y="1849438"/>
          <p14:tracePt t="88086" x="7007225" y="1857375"/>
          <p14:tracePt t="88094" x="7023100" y="1865313"/>
          <p14:tracePt t="88102" x="7078663" y="1881188"/>
          <p14:tracePt t="88110" x="7086600" y="1890713"/>
          <p14:tracePt t="88119" x="7126288" y="1906588"/>
          <p14:tracePt t="88127" x="7151688" y="1906588"/>
          <p14:tracePt t="88134" x="7159625" y="1914525"/>
          <p14:tracePt t="88142" x="7199313" y="1914525"/>
          <p14:tracePt t="88155" x="7223125" y="1914525"/>
          <p14:tracePt t="88158" x="7231063" y="1914525"/>
          <p14:tracePt t="88166" x="7239000" y="1914525"/>
          <p14:tracePt t="88174" x="7270750" y="1898650"/>
          <p14:tracePt t="88183" x="7286625" y="1865313"/>
          <p14:tracePt t="88190" x="7302500" y="1833563"/>
          <p14:tracePt t="88199" x="7310438" y="1817688"/>
          <p14:tracePt t="88206" x="7318375" y="1762125"/>
          <p14:tracePt t="88215" x="7326313" y="1730375"/>
          <p14:tracePt t="88222" x="7326313" y="1714500"/>
          <p14:tracePt t="88231" x="7326313" y="1698625"/>
          <p14:tracePt t="88239" x="7334250" y="1690688"/>
          <p14:tracePt t="88247" x="7334250" y="1682750"/>
          <p14:tracePt t="88254" x="7334250" y="1674813"/>
          <p14:tracePt t="88263" x="7342188" y="1666875"/>
          <p14:tracePt t="88271" x="7342188" y="1658938"/>
          <p14:tracePt t="88318" x="7342188" y="1651000"/>
          <p14:tracePt t="88350" x="7326313" y="1643063"/>
          <p14:tracePt t="88359" x="7310438" y="1635125"/>
          <p14:tracePt t="88366" x="7262813" y="1635125"/>
          <p14:tracePt t="88375" x="7231063" y="1635125"/>
          <p14:tracePt t="88382" x="7151688" y="1635125"/>
          <p14:tracePt t="88390" x="7102475" y="1635125"/>
          <p14:tracePt t="88398" x="7086600" y="1635125"/>
          <p14:tracePt t="88406" x="7046913" y="1651000"/>
          <p14:tracePt t="88415" x="7038975" y="1658938"/>
          <p14:tracePt t="88422" x="7038975" y="1674813"/>
          <p14:tracePt t="88431" x="7031038" y="1690688"/>
          <p14:tracePt t="88438" x="7023100" y="1730375"/>
          <p14:tracePt t="88448" x="7023100" y="1754188"/>
          <p14:tracePt t="88458" x="7023100" y="1770063"/>
          <p14:tracePt t="88463" x="7023100" y="1785938"/>
          <p14:tracePt t="88471" x="7023100" y="1809750"/>
          <p14:tracePt t="88478" x="7031038" y="1849438"/>
          <p14:tracePt t="88486" x="7054850" y="1857375"/>
          <p14:tracePt t="88494" x="7094538" y="1873250"/>
          <p14:tracePt t="88503" x="7167563" y="1881188"/>
          <p14:tracePt t="88510" x="7286625" y="1881188"/>
          <p14:tracePt t="88518" x="7461250" y="1881188"/>
          <p14:tracePt t="88529" x="7685088" y="1865313"/>
          <p14:tracePt t="88537" x="7843838" y="1857375"/>
          <p14:tracePt t="88543" x="8067675" y="1762125"/>
          <p14:tracePt t="88550" x="8259763" y="1730375"/>
          <p14:tracePt t="88558" x="8347075" y="1714500"/>
          <p14:tracePt t="88567" x="8386763" y="1627188"/>
          <p14:tracePt t="88575" x="8434388" y="1611313"/>
          <p14:tracePt t="88583" x="8442325" y="1587500"/>
          <p14:tracePt t="88591" x="8450263" y="1579563"/>
          <p14:tracePt t="88600" x="8458200" y="1579563"/>
          <p14:tracePt t="88697" x="8450263" y="1595438"/>
          <p14:tracePt t="88703" x="8450263" y="1627188"/>
          <p14:tracePt t="88711" x="8434388" y="1730375"/>
          <p14:tracePt t="88718" x="8426450" y="1881188"/>
          <p14:tracePt t="88726" x="8394700" y="2009775"/>
          <p14:tracePt t="88734" x="8386763" y="2144713"/>
          <p14:tracePt t="88743" x="8370888" y="2265363"/>
          <p14:tracePt t="88750" x="8370888" y="2305050"/>
          <p14:tracePt t="88762" x="8370888" y="2344738"/>
          <p14:tracePt t="88766" x="8370888" y="2352675"/>
          <p14:tracePt t="88775" x="8370888" y="2360613"/>
          <p14:tracePt t="88798" x="8386763" y="2360613"/>
          <p14:tracePt t="88807" x="8394700" y="2352675"/>
          <p14:tracePt t="88814" x="8418513" y="2320925"/>
          <p14:tracePt t="88823" x="8489950" y="2305050"/>
          <p14:tracePt t="88831" x="8626475" y="2249488"/>
          <p14:tracePt t="88838" x="8777288" y="2120900"/>
          <p14:tracePt t="88847" x="8912225" y="2033588"/>
          <p14:tracePt t="88857" x="9056688" y="1970088"/>
          <p14:tracePt t="88951" x="9064625" y="1946275"/>
          <p14:tracePt t="88958" x="8856663" y="2049463"/>
          <p14:tracePt t="88966" x="8634413" y="2128838"/>
          <p14:tracePt t="88975" x="8402638" y="2265363"/>
          <p14:tracePt t="88983" x="8243888" y="2320925"/>
          <p14:tracePt t="88990" x="8059738" y="2400300"/>
          <p14:tracePt t="88999" x="7869238" y="2527300"/>
          <p14:tracePt t="89006" x="7812088" y="2600325"/>
          <p14:tracePt t="89022" x="7708900" y="2647950"/>
          <p14:tracePt t="89032" x="7693025" y="2655888"/>
          <p14:tracePt t="89038" x="7693025" y="2663825"/>
          <p14:tracePt t="89047" x="7685088" y="2663825"/>
          <p14:tracePt t="89127" x="7661275" y="2679700"/>
          <p14:tracePt t="89134" x="7645400" y="2687638"/>
          <p14:tracePt t="89143" x="7573963" y="2711450"/>
          <p14:tracePt t="89150" x="7413625" y="2774950"/>
          <p14:tracePt t="89159" x="7270750" y="2854325"/>
          <p14:tracePt t="89166" x="7159625" y="2878138"/>
          <p14:tracePt t="89174" x="6975475" y="2909888"/>
          <p14:tracePt t="89182" x="6840538" y="2951163"/>
          <p14:tracePt t="89191" x="6696075" y="2982913"/>
          <p14:tracePt t="89199" x="6608763" y="3014663"/>
          <p14:tracePt t="89207" x="6537325" y="3046413"/>
          <p14:tracePt t="89215" x="6465888" y="3062288"/>
          <p14:tracePt t="89223" x="6376988" y="3086100"/>
          <p14:tracePt t="89231" x="6369050" y="3101975"/>
          <p14:tracePt t="89238" x="6345238" y="3101975"/>
          <p14:tracePt t="89247" x="6337300" y="3117850"/>
          <p14:tracePt t="89255" x="6329363" y="3117850"/>
          <p14:tracePt t="89263" x="6313488" y="3125788"/>
          <p14:tracePt t="89279" x="6305550" y="3125788"/>
          <p14:tracePt t="89384" x="6289675" y="3125788"/>
          <p14:tracePt t="89398" x="6281738" y="3125788"/>
          <p14:tracePt t="89422" x="6281738" y="3117850"/>
          <p14:tracePt t="89430" x="6289675" y="3109913"/>
          <p14:tracePt t="89583" x="6289675" y="3101975"/>
          <p14:tracePt t="89590" x="6289675" y="3086100"/>
          <p14:tracePt t="89602" x="6281738" y="3078163"/>
          <p14:tracePt t="89606" x="6265863" y="3070225"/>
          <p14:tracePt t="89614" x="6249988" y="3070225"/>
          <p14:tracePt t="89622" x="6242050" y="3070225"/>
          <p14:tracePt t="89630" x="6234113" y="3070225"/>
          <p14:tracePt t="89638" x="6218238" y="3070225"/>
          <p14:tracePt t="89646" x="6210300" y="3070225"/>
          <p14:tracePt t="89654" x="6194425" y="3070225"/>
          <p14:tracePt t="89662" x="6154738" y="3070225"/>
          <p14:tracePt t="89671" x="6099175" y="3070225"/>
          <p14:tracePt t="89679" x="5922963" y="3062288"/>
          <p14:tracePt t="89686" x="5700713" y="3046413"/>
          <p14:tracePt t="89695" x="5461000" y="3046413"/>
          <p14:tracePt t="89702" x="5213350" y="3038475"/>
          <p14:tracePt t="89711" x="4951413" y="3038475"/>
          <p14:tracePt t="89719" x="4672013" y="3038475"/>
          <p14:tracePt t="89727" x="4392613" y="3038475"/>
          <p14:tracePt t="89735" x="4041775" y="3054350"/>
          <p14:tracePt t="89743" x="3667125" y="3070225"/>
          <p14:tracePt t="89751" x="3371850" y="3125788"/>
          <p14:tracePt t="89758" x="3100388" y="3149600"/>
          <p14:tracePt t="89766" x="2822575" y="3165475"/>
          <p14:tracePt t="89774" x="2574925" y="3189288"/>
          <p14:tracePt t="89782" x="2432050" y="3213100"/>
          <p14:tracePt t="89790" x="2263775" y="3236913"/>
          <p14:tracePt t="89798" x="2168525" y="3252788"/>
          <p14:tracePt t="89806" x="2097088" y="3270250"/>
          <p14:tracePt t="89814" x="2008188" y="3278188"/>
          <p14:tracePt t="89822" x="1968500" y="3294063"/>
          <p14:tracePt t="89831" x="1960563" y="3302000"/>
          <p14:tracePt t="89838" x="1944688" y="3317875"/>
          <p14:tracePt t="89847" x="1944688" y="3325813"/>
          <p14:tracePt t="89854" x="1928813" y="3333750"/>
          <p14:tracePt t="89863" x="1928813" y="3341688"/>
          <p14:tracePt t="89870" x="1928813" y="3349625"/>
          <p14:tracePt t="89888" x="1920875" y="3349625"/>
          <p14:tracePt t="89894" x="1920875" y="3357563"/>
          <p14:tracePt t="89902" x="1912938" y="3357563"/>
          <p14:tracePt t="89910" x="1912938" y="3365500"/>
          <p14:tracePt t="89919" x="1905000" y="3373438"/>
          <p14:tracePt t="89926" x="1905000" y="3381375"/>
          <p14:tracePt t="89935" x="1905000" y="3397250"/>
          <p14:tracePt t="89943" x="1905000" y="3421063"/>
          <p14:tracePt t="89951" x="1897063" y="3484563"/>
          <p14:tracePt t="89959" x="1865313" y="3532188"/>
          <p14:tracePt t="89966" x="1857375" y="3621088"/>
          <p14:tracePt t="89974" x="1825625" y="3684588"/>
          <p14:tracePt t="89982" x="1817688" y="3756025"/>
          <p14:tracePt t="89990" x="1801813" y="3875088"/>
          <p14:tracePt t="89998" x="1785938" y="3914775"/>
          <p14:tracePt t="90006" x="1770063" y="3995738"/>
          <p14:tracePt t="90015" x="1762125" y="4075113"/>
          <p14:tracePt t="90022" x="1754188" y="4114800"/>
          <p14:tracePt t="90031" x="1754188" y="4186238"/>
          <p14:tracePt t="90038" x="1746250" y="4273550"/>
          <p14:tracePt t="90046" x="1746250" y="4306888"/>
          <p14:tracePt t="90054" x="1746250" y="4346575"/>
          <p14:tracePt t="90062" x="1746250" y="4402138"/>
          <p14:tracePt t="90070" x="1746250" y="4433888"/>
          <p14:tracePt t="90078" x="1746250" y="4449763"/>
          <p14:tracePt t="90086" x="1746250" y="4473575"/>
          <p14:tracePt t="90094" x="1746250" y="4505325"/>
          <p14:tracePt t="90101" x="1746250" y="4552950"/>
          <p14:tracePt t="90110" x="1746250" y="4560888"/>
          <p14:tracePt t="90119" x="1762125" y="4576763"/>
          <p14:tracePt t="90127" x="1762125" y="4600575"/>
          <p14:tracePt t="90135" x="1778000" y="4624388"/>
          <p14:tracePt t="90151" x="1793875" y="4633913"/>
          <p14:tracePt t="90158" x="1793875" y="4641850"/>
          <p14:tracePt t="90166" x="1801813" y="4641850"/>
          <p14:tracePt t="90182" x="1809750" y="4641850"/>
          <p14:tracePt t="90190" x="1817688" y="4641850"/>
          <p14:tracePt t="90198" x="1825625" y="4641850"/>
          <p14:tracePt t="90206" x="1841500" y="4616450"/>
          <p14:tracePt t="90214" x="1857375" y="4600575"/>
          <p14:tracePt t="90222" x="1865313" y="4560888"/>
          <p14:tracePt t="90231" x="1865313" y="4473575"/>
          <p14:tracePt t="90238" x="1865313" y="4441825"/>
          <p14:tracePt t="90416" x="1857375" y="4449763"/>
          <p14:tracePt t="90427" x="1857375" y="4457700"/>
          <p14:tracePt t="90430" x="1857375" y="4465638"/>
          <p14:tracePt t="90439" x="1849438" y="4465638"/>
          <p14:tracePt t="90479" x="1849438" y="4473575"/>
          <p14:tracePt t="90510" x="1849438" y="4481513"/>
          <p14:tracePt t="90518" x="1841500" y="4489450"/>
          <p14:tracePt t="90535" x="1841500" y="4497388"/>
          <p14:tracePt t="90542" x="1833563" y="4497388"/>
          <p14:tracePt t="90550" x="1833563" y="4505325"/>
          <p14:tracePt t="90558" x="1825625" y="4505325"/>
          <p14:tracePt t="90566" x="1825625" y="4521200"/>
          <p14:tracePt t="90578" x="1817688" y="4529138"/>
          <p14:tracePt t="90582" x="1809750" y="4545013"/>
          <p14:tracePt t="90590" x="1809750" y="4560888"/>
          <p14:tracePt t="90598" x="1809750" y="4584700"/>
          <p14:tracePt t="90607" x="1793875" y="4608513"/>
          <p14:tracePt t="90614" x="1793875" y="4624388"/>
          <p14:tracePt t="90624" x="1785938" y="4649788"/>
          <p14:tracePt t="90630" x="1785938" y="4657725"/>
          <p14:tracePt t="90639" x="1785938" y="4665663"/>
          <p14:tracePt t="90776" x="1793875" y="4665663"/>
          <p14:tracePt t="90790" x="1801813" y="4665663"/>
          <p14:tracePt t="90806" x="1817688" y="4657725"/>
          <p14:tracePt t="90815" x="1817688" y="4649788"/>
          <p14:tracePt t="90823" x="1833563" y="4633913"/>
          <p14:tracePt t="90830" x="1857375" y="4616450"/>
          <p14:tracePt t="90838" x="1873250" y="4560888"/>
          <p14:tracePt t="90846" x="1881188" y="4529138"/>
          <p14:tracePt t="90854" x="1881188" y="4481513"/>
          <p14:tracePt t="90862" x="1881188" y="4425950"/>
          <p14:tracePt t="91046" x="1873250" y="4433888"/>
          <p14:tracePt t="91054" x="1865313" y="4433888"/>
          <p14:tracePt t="91079" x="1857375" y="4433888"/>
          <p14:tracePt t="91094" x="1857375" y="4441825"/>
          <p14:tracePt t="91103" x="1849438" y="4449763"/>
          <p14:tracePt t="91110" x="1841500" y="4465638"/>
          <p14:tracePt t="91118" x="1825625" y="4473575"/>
          <p14:tracePt t="91126" x="1817688" y="4489450"/>
          <p14:tracePt t="91135" x="1785938" y="4529138"/>
          <p14:tracePt t="91142" x="1778000" y="4552950"/>
          <p14:tracePt t="91151" x="1770063" y="4649788"/>
          <p14:tracePt t="91158" x="1738313" y="4697413"/>
          <p14:tracePt t="91166" x="1666875" y="4760913"/>
          <p14:tracePt t="91175" x="1617663" y="4800600"/>
          <p14:tracePt t="91186" x="1577975" y="4879975"/>
          <p14:tracePt t="91190" x="1554163" y="4935538"/>
          <p14:tracePt t="91198" x="1506538" y="4959350"/>
          <p14:tracePt t="91207" x="1482725" y="4976813"/>
          <p14:tracePt t="91214" x="1474788" y="5000625"/>
          <p14:tracePt t="91223" x="1474788" y="5008563"/>
          <p14:tracePt t="91231" x="1474788" y="5016500"/>
          <p14:tracePt t="91332" x="1474788" y="5008563"/>
          <p14:tracePt t="91351" x="1482725" y="5008563"/>
          <p14:tracePt t="91358" x="1490663" y="5000625"/>
          <p14:tracePt t="91382" x="1498600" y="4992688"/>
          <p14:tracePt t="91415" x="1506538" y="4984750"/>
          <p14:tracePt t="91422" x="1506538" y="4976813"/>
          <p14:tracePt t="91430" x="1506538" y="4967288"/>
          <p14:tracePt t="91439" x="1514475" y="4967288"/>
          <p14:tracePt t="91447" x="1522413" y="4967288"/>
          <p14:tracePt t="91454" x="1522413" y="4951413"/>
          <p14:tracePt t="91463" x="1522413" y="4943475"/>
          <p14:tracePt t="91471" x="1522413" y="4935538"/>
          <p14:tracePt t="91479" x="1522413" y="4927600"/>
          <p14:tracePt t="91487" x="1522413" y="4919663"/>
          <p14:tracePt t="91494" x="1522413" y="4911725"/>
          <p14:tracePt t="91502" x="1522413" y="4903788"/>
          <p14:tracePt t="91510" x="1522413" y="4887913"/>
          <p14:tracePt t="91535" x="1522413" y="4872038"/>
          <p14:tracePt t="91542" x="1522413" y="4864100"/>
          <p14:tracePt t="91550" x="1514475" y="4856163"/>
          <p14:tracePt t="91558" x="1506538" y="4848225"/>
          <p14:tracePt t="91566" x="1498600" y="4832350"/>
          <p14:tracePt t="91574" x="1474788" y="4784725"/>
          <p14:tracePt t="91582" x="1427163" y="4745038"/>
          <p14:tracePt t="91590" x="1363663" y="4689475"/>
          <p14:tracePt t="91600" x="1323975" y="4633913"/>
          <p14:tracePt t="91606" x="1243013" y="4608513"/>
          <p14:tracePt t="91615" x="1187450" y="4584700"/>
          <p14:tracePt t="91623" x="1147763" y="4552950"/>
          <p14:tracePt t="91630" x="1139825" y="4537075"/>
          <p14:tracePt t="91639" x="1116013" y="4529138"/>
          <p14:tracePt t="91647" x="1108075" y="4513263"/>
          <p14:tracePt t="91687" x="1100138" y="4513263"/>
          <p14:tracePt t="91695" x="1092200" y="4513263"/>
          <p14:tracePt t="91711" x="1084263" y="4513263"/>
          <p14:tracePt t="91718" x="1068388" y="4513263"/>
          <p14:tracePt t="91726" x="1060450" y="4513263"/>
          <p14:tracePt t="91735" x="1052513" y="4513263"/>
          <p14:tracePt t="91742" x="1036638" y="4513263"/>
          <p14:tracePt t="91758" x="1028700" y="4513263"/>
          <p14:tracePt t="91862" x="1020763" y="4513263"/>
          <p14:tracePt t="92023" x="1020763" y="4505325"/>
          <p14:tracePt t="92062" x="1028700" y="4505325"/>
          <p14:tracePt t="92279" x="1028700" y="4497388"/>
          <p14:tracePt t="92319" x="1020763" y="4497388"/>
          <p14:tracePt t="92370" x="1012825" y="4497388"/>
          <p14:tracePt t="92375" x="1004888" y="4497388"/>
          <p14:tracePt t="92382" x="996950" y="4497388"/>
          <p14:tracePt t="92407" x="989013" y="4497388"/>
          <p14:tracePt t="92415" x="981075" y="4497388"/>
          <p14:tracePt t="92438" x="973138" y="4497388"/>
          <p14:tracePt t="92486" x="965200" y="4497388"/>
          <p14:tracePt t="93656" x="957263" y="4497388"/>
          <p14:tracePt t="93670" x="949325" y="4497388"/>
          <p14:tracePt t="93687" x="941388" y="4497388"/>
          <p14:tracePt t="93702" x="933450" y="4505325"/>
          <p14:tracePt t="93734" x="933450" y="4513263"/>
          <p14:tracePt t="93762" x="933450" y="4521200"/>
          <p14:tracePt t="93782" x="933450" y="4529138"/>
          <p14:tracePt t="93790" x="933450" y="4537075"/>
          <p14:tracePt t="93807" x="933450" y="4545013"/>
          <p14:tracePt t="95200" x="941388" y="4545013"/>
          <p14:tracePt t="95207" x="949325" y="4552950"/>
          <p14:tracePt t="95215" x="965200" y="4552950"/>
          <p14:tracePt t="95223" x="996950" y="4552950"/>
          <p14:tracePt t="95231" x="1036638" y="4560888"/>
          <p14:tracePt t="95238" x="1187450" y="4568825"/>
          <p14:tracePt t="95251" x="1284288" y="4576763"/>
          <p14:tracePt t="95254" x="1474788" y="4584700"/>
          <p14:tracePt t="95263" x="1674813" y="4584700"/>
          <p14:tracePt t="95271" x="1785938" y="4584700"/>
          <p14:tracePt t="95279" x="1952625" y="4584700"/>
          <p14:tracePt t="95286" x="2112963" y="4584700"/>
          <p14:tracePt t="95294" x="2224088" y="4584700"/>
          <p14:tracePt t="95302" x="2327275" y="4584700"/>
          <p14:tracePt t="95310" x="2416175" y="4584700"/>
          <p14:tracePt t="95318" x="2432050" y="4584700"/>
          <p14:tracePt t="95326" x="2447925" y="4584700"/>
          <p14:tracePt t="95527" x="2447925" y="4592638"/>
          <p14:tracePt t="95543" x="2439988" y="4592638"/>
          <p14:tracePt t="95559" x="2424113" y="4592638"/>
          <p14:tracePt t="95567" x="2384425" y="4592638"/>
          <p14:tracePt t="95575" x="2374900" y="4592638"/>
          <p14:tracePt t="95583" x="2343150" y="4592638"/>
          <p14:tracePt t="95590" x="2295525" y="4592638"/>
          <p14:tracePt t="95599" x="2208213" y="4584700"/>
          <p14:tracePt t="95607" x="2176463" y="4584700"/>
          <p14:tracePt t="95616" x="2073275" y="4584700"/>
          <p14:tracePt t="95622" x="2049463" y="4584700"/>
          <p14:tracePt t="95630" x="2033588" y="4576763"/>
          <p14:tracePt t="95639" x="2017713" y="4576763"/>
          <p14:tracePt t="95815" x="2008188" y="4576763"/>
          <p14:tracePt t="95831" x="2000250" y="4576763"/>
          <p14:tracePt t="96018" x="2000250" y="4584700"/>
          <p14:tracePt t="96055" x="1984375" y="4568825"/>
          <p14:tracePt t="96063" x="1968500" y="4560888"/>
          <p14:tracePt t="96070" x="1968500" y="4545013"/>
          <p14:tracePt t="96079" x="1960563" y="4537075"/>
          <p14:tracePt t="96087" x="1944688" y="4521200"/>
          <p14:tracePt t="96095" x="1936750" y="4449763"/>
          <p14:tracePt t="96103" x="1928813" y="4441825"/>
          <p14:tracePt t="96111" x="1881188" y="4354513"/>
          <p14:tracePt t="96119" x="1873250" y="4306888"/>
          <p14:tracePt t="96126" x="1865313" y="4225925"/>
          <p14:tracePt t="96134" x="1857375" y="4210050"/>
          <p14:tracePt t="96142" x="1849438" y="4170363"/>
          <p14:tracePt t="96150" x="1841500" y="4146550"/>
          <p14:tracePt t="96158" x="1833563" y="4114800"/>
          <p14:tracePt t="96166" x="1833563" y="4090988"/>
          <p14:tracePt t="96174" x="1825625" y="4043363"/>
          <p14:tracePt t="96183" x="1809750" y="4011613"/>
          <p14:tracePt t="96191" x="1801813" y="3963988"/>
          <p14:tracePt t="96199" x="1793875" y="3938588"/>
          <p14:tracePt t="96207" x="1770063" y="3867150"/>
          <p14:tracePt t="96215" x="1754188" y="3827463"/>
          <p14:tracePt t="96222" x="1722438" y="3740150"/>
          <p14:tracePt t="96231" x="1706563" y="3700463"/>
          <p14:tracePt t="96239" x="1682750" y="3621088"/>
          <p14:tracePt t="96246" x="1666875" y="3563938"/>
          <p14:tracePt t="96255" x="1651000" y="3500438"/>
          <p14:tracePt t="96262" x="1633538" y="3452813"/>
          <p14:tracePt t="96272" x="1633538" y="3429000"/>
          <p14:tracePt t="96278" x="1617663" y="3397250"/>
          <p14:tracePt t="96287" x="1617663" y="3349625"/>
          <p14:tracePt t="96295" x="1601788" y="3325813"/>
          <p14:tracePt t="96306" x="1601788" y="3309938"/>
          <p14:tracePt t="96311" x="1601788" y="3302000"/>
          <p14:tracePt t="96318" x="1585913" y="3294063"/>
          <p14:tracePt t="96326" x="1577975" y="3286125"/>
          <p14:tracePt t="96334" x="1570038" y="3270250"/>
          <p14:tracePt t="96339" x="1562100" y="3262313"/>
          <p14:tracePt t="96351" x="1546225" y="3244850"/>
          <p14:tracePt t="96358" x="1514475" y="3236913"/>
          <p14:tracePt t="96366" x="1498600" y="3221038"/>
          <p14:tracePt t="96374" x="1482725" y="3213100"/>
          <p14:tracePt t="96382" x="1427163" y="3165475"/>
          <p14:tracePt t="96390" x="1395413" y="3149600"/>
          <p14:tracePt t="96398" x="1379538" y="3133725"/>
          <p14:tracePt t="96407" x="1316038" y="3109913"/>
          <p14:tracePt t="96415" x="1284288" y="3094038"/>
          <p14:tracePt t="96422" x="1274763" y="3094038"/>
          <p14:tracePt t="96431" x="1258888" y="3086100"/>
          <p14:tracePt t="96447" x="1235075" y="3070225"/>
          <p14:tracePt t="96455" x="1227138" y="3070225"/>
          <p14:tracePt t="96463" x="1219200" y="3062288"/>
          <p14:tracePt t="96471" x="1211263" y="3054350"/>
          <p14:tracePt t="96478" x="1211263" y="3046413"/>
          <p14:tracePt t="96491" x="1179513" y="3038475"/>
          <p14:tracePt t="96498" x="1171575" y="3022600"/>
          <p14:tracePt t="96504" x="1163638" y="3022600"/>
          <p14:tracePt t="96511" x="1155700" y="3014663"/>
          <p14:tracePt t="96526" x="1147763" y="3006725"/>
          <p14:tracePt t="96535" x="1139825" y="2998788"/>
          <p14:tracePt t="96550" x="1131888" y="2990850"/>
          <p14:tracePt t="96559" x="1123950" y="2974975"/>
          <p14:tracePt t="96566" x="1108075" y="2967038"/>
          <p14:tracePt t="96574" x="1092200" y="2943225"/>
          <p14:tracePt t="96582" x="1068388" y="2935288"/>
          <p14:tracePt t="96595" x="1028700" y="2870200"/>
          <p14:tracePt t="96598" x="1004888" y="2854325"/>
          <p14:tracePt t="96607" x="981075" y="2846388"/>
          <p14:tracePt t="96615" x="965200" y="2830513"/>
          <p14:tracePt t="96622" x="941388" y="2822575"/>
          <p14:tracePt t="96631" x="941388" y="2814638"/>
          <p14:tracePt t="96642" x="933450" y="2806700"/>
          <p14:tracePt t="96663" x="925513" y="2806700"/>
          <p14:tracePt t="96672" x="925513" y="2798763"/>
          <p14:tracePt t="96678" x="908050" y="2798763"/>
          <p14:tracePt t="96687" x="908050" y="2790825"/>
          <p14:tracePt t="96694" x="900113" y="2782888"/>
          <p14:tracePt t="96702" x="892175" y="2782888"/>
          <p14:tracePt t="96711" x="884238" y="2782888"/>
          <p14:tracePt t="96782" x="884238" y="2790825"/>
          <p14:tracePt t="96794" x="884238" y="2798763"/>
          <p14:tracePt t="96807" x="884238" y="2806700"/>
          <p14:tracePt t="96815" x="884238" y="2814638"/>
          <p14:tracePt t="96822" x="884238" y="2822575"/>
          <p14:tracePt t="96831" x="884238" y="2830513"/>
          <p14:tracePt t="96839" x="884238" y="2838450"/>
          <p14:tracePt t="96846" x="884238" y="2846388"/>
          <p14:tracePt t="97167" x="884238" y="2854325"/>
          <p14:tracePt t="97175" x="884238" y="2878138"/>
          <p14:tracePt t="97182" x="884238" y="2894013"/>
          <p14:tracePt t="97191" x="884238" y="2901950"/>
          <p14:tracePt t="97198" x="884238" y="2927350"/>
          <p14:tracePt t="97207" x="884238" y="2959100"/>
          <p14:tracePt t="97215" x="884238" y="2967038"/>
          <p14:tracePt t="97223" x="876300" y="2990850"/>
          <p14:tracePt t="97231" x="868363" y="3062288"/>
          <p14:tracePt t="97239" x="852488" y="3078163"/>
          <p14:tracePt t="97250" x="852488" y="3125788"/>
          <p14:tracePt t="97255" x="852488" y="3141663"/>
          <p14:tracePt t="97263" x="852488" y="3149600"/>
          <p14:tracePt t="97270" x="852488" y="3157538"/>
          <p14:tracePt t="97407" x="860425" y="3157538"/>
          <p14:tracePt t="97415" x="868363" y="3157538"/>
          <p14:tracePt t="97431" x="876300" y="3157538"/>
          <p14:tracePt t="97455" x="884238" y="3157538"/>
          <p14:tracePt t="97471" x="892175" y="3157538"/>
          <p14:tracePt t="97478" x="900113" y="3157538"/>
          <p14:tracePt t="97503" x="908050" y="3149600"/>
          <p14:tracePt t="97574" x="917575" y="3149600"/>
          <p14:tracePt t="97582" x="925513" y="3149600"/>
          <p14:tracePt t="97590" x="933450" y="3149600"/>
          <p14:tracePt t="97598" x="941388" y="3149600"/>
          <p14:tracePt t="97615" x="957263" y="3157538"/>
          <p14:tracePt t="97623" x="965200" y="3157538"/>
          <p14:tracePt t="97631" x="973138" y="3165475"/>
          <p14:tracePt t="97639" x="989013" y="3173413"/>
          <p14:tracePt t="97655" x="996950" y="3173413"/>
          <p14:tracePt t="97719" x="996950" y="3181350"/>
          <p14:tracePt t="97767" x="1004888" y="3181350"/>
          <p14:tracePt t="97806" x="1004888" y="3189288"/>
          <p14:tracePt t="97830" x="1012825" y="3197225"/>
          <p14:tracePt t="97846" x="1028700" y="3205163"/>
          <p14:tracePt t="97854" x="1036638" y="3213100"/>
          <p14:tracePt t="97862" x="1044575" y="3228975"/>
          <p14:tracePt t="97870" x="1100138" y="3236913"/>
          <p14:tracePt t="97879" x="1171575" y="3302000"/>
          <p14:tracePt t="97893" x="1211263" y="3317875"/>
          <p14:tracePt t="97894" x="1371600" y="3381375"/>
          <p14:tracePt t="97905" x="1482725" y="3452813"/>
          <p14:tracePt t="97913" x="1609725" y="3540125"/>
          <p14:tracePt t="97919" x="1778000" y="3571875"/>
          <p14:tracePt t="97926" x="1881188" y="3605213"/>
          <p14:tracePt t="97934" x="1984375" y="3636963"/>
          <p14:tracePt t="97942" x="2073275" y="3652838"/>
          <p14:tracePt t="97950" x="2105025" y="3660775"/>
          <p14:tracePt t="97958" x="2128838" y="3668713"/>
          <p14:tracePt t="97966" x="2136775" y="3676650"/>
          <p14:tracePt t="97974" x="2144713" y="3676650"/>
          <p14:tracePt t="98023" x="2144713" y="3684588"/>
          <p14:tracePt t="98030" x="2144713" y="3692525"/>
          <p14:tracePt t="98039" x="2144713" y="3700463"/>
          <p14:tracePt t="98055" x="2144713" y="3708400"/>
          <p14:tracePt t="98063" x="2144713" y="3716338"/>
          <p14:tracePt t="98071" x="2152650" y="3732213"/>
          <p14:tracePt t="98078" x="2160588" y="3748088"/>
          <p14:tracePt t="98086" x="2160588" y="3771900"/>
          <p14:tracePt t="98095" x="2176463" y="3787775"/>
          <p14:tracePt t="98103" x="2208213" y="3827463"/>
          <p14:tracePt t="98111" x="2287588" y="3963988"/>
          <p14:tracePt t="98119" x="2416175" y="4051300"/>
          <p14:tracePt t="98126" x="2519363" y="4138613"/>
          <p14:tracePt t="98134" x="2614613" y="4178300"/>
          <p14:tracePt t="98142" x="2751138" y="4210050"/>
          <p14:tracePt t="98151" x="2933700" y="4281488"/>
          <p14:tracePt t="98158" x="3052763" y="4298950"/>
          <p14:tracePt t="98166" x="3205163" y="4330700"/>
          <p14:tracePt t="98174" x="3411538" y="4354513"/>
          <p14:tracePt t="98182" x="3571875" y="4378325"/>
          <p14:tracePt t="98190" x="3746500" y="4378325"/>
          <p14:tracePt t="98198" x="3906838" y="4386263"/>
          <p14:tracePt t="98207" x="4002088" y="4386263"/>
          <p14:tracePt t="98215" x="4073525" y="4386263"/>
          <p14:tracePt t="98223" x="4160838" y="4386263"/>
          <p14:tracePt t="98230" x="4192588" y="4386263"/>
          <p14:tracePt t="98239" x="4241800" y="4386263"/>
          <p14:tracePt t="98246" x="4289425" y="4386263"/>
          <p14:tracePt t="98255" x="4305300" y="4386263"/>
          <p14:tracePt t="98271" x="4321175" y="4378325"/>
          <p14:tracePt t="98278" x="4321175" y="4370388"/>
          <p14:tracePt t="98287" x="4329113" y="4362450"/>
          <p14:tracePt t="98294" x="4337050" y="4354513"/>
          <p14:tracePt t="98302" x="4344988" y="4346575"/>
          <p14:tracePt t="98311" x="4352925" y="4338638"/>
          <p14:tracePt t="98318" x="4360863" y="4330700"/>
          <p14:tracePt t="98326" x="4368800" y="4322763"/>
          <p14:tracePt t="98334" x="4376738" y="4314825"/>
          <p14:tracePt t="98342" x="4376738" y="4306888"/>
          <p14:tracePt t="98350" x="4384675" y="4298950"/>
          <p14:tracePt t="98358" x="4392613" y="4298950"/>
          <p14:tracePt t="98479" x="4400550" y="4291013"/>
          <p14:tracePt t="98511" x="4400550" y="4281488"/>
          <p14:tracePt t="98527" x="4408488" y="4273550"/>
          <p14:tracePt t="98542" x="4416425" y="4265613"/>
          <p14:tracePt t="98551" x="4424363" y="4257675"/>
          <p14:tracePt t="98558" x="4432300" y="4241800"/>
          <p14:tracePt t="98566" x="4440238" y="4233863"/>
          <p14:tracePt t="98575" x="4448175" y="4225925"/>
          <p14:tracePt t="98583" x="4456113" y="4225925"/>
          <p14:tracePt t="98598" x="4464050" y="4225925"/>
          <p14:tracePt t="98607" x="4471988" y="4217988"/>
          <p14:tracePt t="98611" x="4479925" y="4210050"/>
          <p14:tracePt t="98623" x="4487863" y="4202113"/>
          <p14:tracePt t="98631" x="4495800" y="4202113"/>
          <p14:tracePt t="98639" x="4503738" y="4194175"/>
          <p14:tracePt t="98647" x="4511675" y="4186238"/>
          <p14:tracePt t="98656" x="4511675" y="4178300"/>
          <p14:tracePt t="98670" x="4519613" y="4178300"/>
          <p14:tracePt t="99007" x="4519613" y="4170363"/>
          <p14:tracePt t="99023" x="4527550" y="4170363"/>
          <p14:tracePt t="99737" x="4527550" y="4162425"/>
          <p14:tracePt t="99751" x="4535488" y="4162425"/>
          <p14:tracePt t="99759" x="4543425" y="4154488"/>
          <p14:tracePt t="99774" x="4543425" y="4146550"/>
          <p14:tracePt t="99791" x="4551363" y="4146550"/>
          <p14:tracePt t="99807" x="4551363" y="4138613"/>
          <p14:tracePt t="99815" x="4559300" y="4138613"/>
          <p14:tracePt t="99830" x="4559300" y="4130675"/>
          <p14:tracePt t="99943" x="4567238" y="4130675"/>
          <p14:tracePt t="99951" x="4576763" y="4130675"/>
          <p14:tracePt t="99978" x="4584700" y="4130675"/>
          <p14:tracePt t="99998" x="4592638" y="4130675"/>
          <p14:tracePt t="100298" x="4592638" y="4146550"/>
          <p14:tracePt t="100304" x="4592638" y="4154488"/>
          <p14:tracePt t="100310" x="4592638" y="4162425"/>
          <p14:tracePt t="100318" x="4592638" y="4170363"/>
          <p14:tracePt t="100326" x="4592638" y="4186238"/>
          <p14:tracePt t="100334" x="4592638" y="4202113"/>
          <p14:tracePt t="100342" x="4592638" y="4210050"/>
          <p14:tracePt t="100350" x="4592638" y="4217988"/>
          <p14:tracePt t="100358" x="4592638" y="4233863"/>
          <p14:tracePt t="100366" x="4592638" y="4241800"/>
          <p14:tracePt t="100374" x="4592638" y="4249738"/>
          <p14:tracePt t="100382" x="4592638" y="4265613"/>
          <p14:tracePt t="100398" x="4592638" y="4273550"/>
          <p14:tracePt t="100496" x="4592638" y="4281488"/>
          <p14:tracePt t="100510" x="4600575" y="4281488"/>
          <p14:tracePt t="100518" x="4600575" y="4291013"/>
          <p14:tracePt t="100526" x="4600575" y="4298950"/>
          <p14:tracePt t="100558" x="4600575" y="4306888"/>
          <p14:tracePt t="100566" x="4608513" y="4306888"/>
          <p14:tracePt t="100743" x="4616450" y="4306888"/>
          <p14:tracePt t="100775" x="4624388" y="4306888"/>
          <p14:tracePt t="100791" x="4632325" y="4298950"/>
          <p14:tracePt t="100799" x="4640263" y="4291013"/>
          <p14:tracePt t="100806" x="4640263" y="4281488"/>
          <p14:tracePt t="100815" x="4656138" y="4273550"/>
          <p14:tracePt t="100823" x="4656138" y="4265613"/>
          <p14:tracePt t="100830" x="4664075" y="4257675"/>
          <p14:tracePt t="100838" x="4672013" y="4241800"/>
          <p14:tracePt t="100847" x="4679950" y="4233863"/>
          <p14:tracePt t="100855" x="4687888" y="4225925"/>
          <p14:tracePt t="100862" x="4695825" y="4217988"/>
          <p14:tracePt t="100870" x="4703763" y="4210050"/>
          <p14:tracePt t="100885" x="4703763" y="4194175"/>
          <p14:tracePt t="100886" x="4711700" y="4154488"/>
          <p14:tracePt t="100894" x="4711700" y="4146550"/>
          <p14:tracePt t="100902" x="4711700" y="4130675"/>
          <p14:tracePt t="100911" x="4711700" y="4122738"/>
          <p14:tracePt t="100918" x="4711700" y="4106863"/>
          <p14:tracePt t="100926" x="4711700" y="4098925"/>
          <p14:tracePt t="100934" x="4711700" y="4090988"/>
          <p14:tracePt t="100942" x="4711700" y="4083050"/>
          <p14:tracePt t="100966" x="4711700" y="4075113"/>
          <p14:tracePt t="101080" x="4703763" y="4075113"/>
          <p14:tracePt t="101104" x="4695825" y="4075113"/>
          <p14:tracePt t="101111" x="4687888" y="4075113"/>
          <p14:tracePt t="101118" x="4687888" y="4083050"/>
          <p14:tracePt t="101126" x="4687888" y="4090988"/>
          <p14:tracePt t="101142" x="4687888" y="4098925"/>
          <p14:tracePt t="101151" x="4695825" y="4098925"/>
          <p14:tracePt t="101158" x="4695825" y="4106863"/>
          <p14:tracePt t="101166" x="4695825" y="4122738"/>
          <p14:tracePt t="101376" x="4711700" y="4122738"/>
          <p14:tracePt t="101383" x="4711700" y="4098925"/>
          <p14:tracePt t="101391" x="4711700" y="4090988"/>
          <p14:tracePt t="101400" x="4703763" y="4075113"/>
          <p14:tracePt t="101406" x="4679950" y="4051300"/>
          <p14:tracePt t="101415" x="4656138" y="4019550"/>
          <p14:tracePt t="101423" x="4600575" y="3963988"/>
          <p14:tracePt t="101432" x="4576763" y="3906838"/>
          <p14:tracePt t="101439" x="4495800" y="3867150"/>
          <p14:tracePt t="101447" x="4440238" y="3811588"/>
          <p14:tracePt t="101455" x="4392613" y="3724275"/>
          <p14:tracePt t="101463" x="4368800" y="3684588"/>
          <p14:tracePt t="101471" x="4313238" y="3636963"/>
          <p14:tracePt t="101479" x="4273550" y="3579813"/>
          <p14:tracePt t="101487" x="4249738" y="3556000"/>
          <p14:tracePt t="101491" x="4217988" y="3508375"/>
          <p14:tracePt t="101502" x="4210050" y="3500438"/>
          <p14:tracePt t="101511" x="4200525" y="3484563"/>
          <p14:tracePt t="101518" x="4192588" y="3444875"/>
          <p14:tracePt t="101526" x="4192588" y="3429000"/>
          <p14:tracePt t="101535" x="4192588" y="3413125"/>
          <p14:tracePt t="101543" x="4184650" y="3405188"/>
          <p14:tracePt t="101550" x="4184650" y="3389313"/>
          <p14:tracePt t="101558" x="4184650" y="3381375"/>
          <p14:tracePt t="101566" x="4184650" y="3365500"/>
          <p14:tracePt t="101575" x="4184650" y="3357563"/>
          <p14:tracePt t="101583" x="4184650" y="3341688"/>
          <p14:tracePt t="101590" x="4184650" y="3325813"/>
          <p14:tracePt t="101606" x="4176713" y="3309938"/>
          <p14:tracePt t="101622" x="4176713" y="3302000"/>
          <p14:tracePt t="101631" x="4168775" y="3302000"/>
          <p14:tracePt t="101642" x="4168775" y="3294063"/>
          <p14:tracePt t="101678" x="4168775" y="3286125"/>
          <p14:tracePt t="101694" x="4168775" y="3278188"/>
          <p14:tracePt t="101702" x="4168775" y="3270250"/>
          <p14:tracePt t="101710" x="4168775" y="3262313"/>
          <p14:tracePt t="101718" x="4168775" y="3252788"/>
          <p14:tracePt t="101727" x="4168775" y="3244850"/>
          <p14:tracePt t="101743" x="4168775" y="3228975"/>
          <p14:tracePt t="101750" x="4168775" y="3213100"/>
          <p14:tracePt t="101759" x="4160838" y="3205163"/>
          <p14:tracePt t="101767" x="4152900" y="3189288"/>
          <p14:tracePt t="101774" x="4144963" y="3165475"/>
          <p14:tracePt t="101783" x="4121150" y="3117850"/>
          <p14:tracePt t="101794" x="4113213" y="3101975"/>
          <p14:tracePt t="101798" x="4081463" y="3078163"/>
          <p14:tracePt t="101806" x="4065588" y="3022600"/>
          <p14:tracePt t="101815" x="4049713" y="3006725"/>
          <p14:tracePt t="101822" x="4025900" y="2990850"/>
          <p14:tracePt t="101832" x="4010025" y="2967038"/>
          <p14:tracePt t="101838" x="4002088" y="2951163"/>
          <p14:tracePt t="101847" x="3994150" y="2951163"/>
          <p14:tracePt t="101854" x="3994150" y="2943225"/>
          <p14:tracePt t="101967" x="3986213" y="2943225"/>
          <p14:tracePt t="101983" x="3978275" y="2935288"/>
          <p14:tracePt t="102014" x="3978275" y="2927350"/>
          <p14:tracePt t="102022" x="3970338" y="2919413"/>
          <p14:tracePt t="102038" x="3962400" y="2909888"/>
          <p14:tracePt t="102046" x="3954463" y="2909888"/>
          <p14:tracePt t="102055" x="3954463" y="2901950"/>
          <p14:tracePt t="102062" x="3946525" y="2894013"/>
          <p14:tracePt t="102070" x="3938588" y="2886075"/>
          <p14:tracePt t="102078" x="3930650" y="2878138"/>
          <p14:tracePt t="102086" x="3922713" y="2870200"/>
          <p14:tracePt t="102100" x="3914775" y="2862263"/>
          <p14:tracePt t="102102" x="3906838" y="2854325"/>
          <p14:tracePt t="102110" x="3898900" y="2846388"/>
          <p14:tracePt t="102127" x="3890963" y="2830513"/>
          <p14:tracePt t="102134" x="3883025" y="2830513"/>
          <p14:tracePt t="102143" x="3875088" y="2822575"/>
          <p14:tracePt t="102297" x="3867150" y="2822575"/>
          <p14:tracePt t="102310" x="3851275" y="2822575"/>
          <p14:tracePt t="102318" x="3851275" y="2830513"/>
          <p14:tracePt t="102326" x="3843338" y="2838450"/>
          <p14:tracePt t="102335" x="3833813" y="2854325"/>
          <p14:tracePt t="102344" x="3817938" y="2862263"/>
          <p14:tracePt t="102351" x="3817938" y="2870200"/>
          <p14:tracePt t="102366" x="3817938" y="2878138"/>
          <p14:tracePt t="102391" x="3817938" y="2886075"/>
          <p14:tracePt t="102402" x="3817938" y="2894013"/>
          <p14:tracePt t="102415" x="3817938" y="2901950"/>
          <p14:tracePt t="102448" x="3817938" y="2909888"/>
          <p14:tracePt t="102467" x="3825875" y="2909888"/>
          <p14:tracePt t="102535" x="3833813" y="2909888"/>
          <p14:tracePt t="102550" x="3843338" y="2909888"/>
          <p14:tracePt t="102566" x="3851275" y="2909888"/>
          <p14:tracePt t="102630" x="3859213" y="2909888"/>
          <p14:tracePt t="102647" x="3859213" y="2901950"/>
          <p14:tracePt t="102663" x="3859213" y="2894013"/>
          <p14:tracePt t="102703" x="3859213" y="2886075"/>
          <p14:tracePt t="102735" x="3859213" y="2878138"/>
          <p14:tracePt t="102743" x="3851275" y="2878138"/>
          <p14:tracePt t="103193" x="3851275" y="2886075"/>
          <p14:tracePt t="103207" x="3851275" y="2894013"/>
          <p14:tracePt t="103223" x="3851275" y="2901950"/>
          <p14:tracePt t="103230" x="3851275" y="2909888"/>
          <p14:tracePt t="103255" x="3851275" y="2919413"/>
          <p14:tracePt t="103470" x="3843338" y="2919413"/>
          <p14:tracePt t="103511" x="3843338" y="2927350"/>
          <p14:tracePt t="103519" x="3833813" y="2943225"/>
          <p14:tracePt t="103527" x="3825875" y="2967038"/>
          <p14:tracePt t="103534" x="3817938" y="2982913"/>
          <p14:tracePt t="103542" x="3802063" y="2998788"/>
          <p14:tracePt t="103550" x="3802063" y="3006725"/>
          <p14:tracePt t="103639" x="3802063" y="2990850"/>
          <p14:tracePt t="103647" x="3802063" y="2974975"/>
          <p14:tracePt t="103654" x="3802063" y="2967038"/>
          <p14:tracePt t="103662" x="3802063" y="2951163"/>
          <p14:tracePt t="103670" x="3794125" y="2951163"/>
          <p14:tracePt t="103678" x="3794125" y="2943225"/>
          <p14:tracePt t="103695" x="3794125" y="2935288"/>
          <p14:tracePt t="104650" x="3802063" y="2935288"/>
          <p14:tracePt t="105201" x="3802063" y="2951163"/>
          <p14:tracePt t="105206" x="3802063" y="2982913"/>
          <p14:tracePt t="105214" x="3802063" y="3022600"/>
          <p14:tracePt t="105222" x="3802063" y="3078163"/>
          <p14:tracePt t="105230" x="3802063" y="3141663"/>
          <p14:tracePt t="105238" x="3810000" y="3157538"/>
          <p14:tracePt t="105246" x="3810000" y="3205163"/>
          <p14:tracePt t="105254" x="3810000" y="3213100"/>
          <p14:tracePt t="105262" x="3810000" y="3228975"/>
          <p14:tracePt t="105282" x="3810000" y="3236913"/>
          <p14:tracePt t="105983" x="3802063" y="3236913"/>
          <p14:tracePt t="105990" x="3786188" y="3244850"/>
          <p14:tracePt t="105998" x="3770313" y="3262313"/>
          <p14:tracePt t="106007" x="3762375" y="3262313"/>
          <p14:tracePt t="106014" x="3730625" y="3278188"/>
          <p14:tracePt t="106023" x="3651250" y="3286125"/>
          <p14:tracePt t="106030" x="3563938" y="3302000"/>
          <p14:tracePt t="106039" x="3532188" y="3317875"/>
          <p14:tracePt t="106046" x="3451225" y="3333750"/>
          <p14:tracePt t="106054" x="3395663" y="3357563"/>
          <p14:tracePt t="106062" x="3332163" y="3389313"/>
          <p14:tracePt t="106066" x="3308350" y="3405188"/>
          <p14:tracePt t="106074" x="3236913" y="3452813"/>
          <p14:tracePt t="106086" x="3197225" y="3468688"/>
          <p14:tracePt t="106094" x="3125788" y="3492500"/>
          <p14:tracePt t="106102" x="3028950" y="3548063"/>
          <p14:tracePt t="106110" x="2965450" y="3579813"/>
          <p14:tracePt t="106118" x="2886075" y="3621088"/>
          <p14:tracePt t="106126" x="2725738" y="3684588"/>
          <p14:tracePt t="106134" x="2630488" y="3724275"/>
          <p14:tracePt t="106142" x="2455863" y="3779838"/>
          <p14:tracePt t="106151" x="2287588" y="3811588"/>
          <p14:tracePt t="106158" x="2184400" y="3843338"/>
          <p14:tracePt t="106166" x="2081213" y="3859213"/>
          <p14:tracePt t="106174" x="1952625" y="3922713"/>
          <p14:tracePt t="106182" x="1881188" y="3938588"/>
          <p14:tracePt t="106191" x="1809750" y="3956050"/>
          <p14:tracePt t="106200" x="1690688" y="3979863"/>
          <p14:tracePt t="106204" x="1651000" y="3979863"/>
          <p14:tracePt t="106215" x="1633538" y="3987800"/>
          <p14:tracePt t="106223" x="1625600" y="4003675"/>
          <p14:tracePt t="106231" x="1609725" y="4003675"/>
          <p14:tracePt t="106239" x="1601788" y="4003675"/>
          <p14:tracePt t="106246" x="1601788" y="4011613"/>
          <p14:tracePt t="106255" x="1593850" y="4011613"/>
          <p14:tracePt t="106263" x="1585913" y="4027488"/>
          <p14:tracePt t="106270" x="1577975" y="4027488"/>
          <p14:tracePt t="106278" x="1570038" y="4035425"/>
          <p14:tracePt t="106287" x="1546225" y="4043363"/>
          <p14:tracePt t="106294" x="1498600" y="4059238"/>
          <p14:tracePt t="106303" x="1466850" y="4075113"/>
          <p14:tracePt t="106310" x="1419225" y="4083050"/>
          <p14:tracePt t="106319" x="1395413" y="4090988"/>
          <p14:tracePt t="106326" x="1379538" y="4090988"/>
          <p14:tracePt t="106335" x="1355725" y="4106863"/>
          <p14:tracePt t="106342" x="1331913" y="4114800"/>
          <p14:tracePt t="106350" x="1316038" y="4122738"/>
          <p14:tracePt t="106361" x="1308100" y="4138613"/>
          <p14:tracePt t="106367" x="1250950" y="4146550"/>
          <p14:tracePt t="106374" x="1250950" y="4170363"/>
          <p14:tracePt t="106382" x="1243013" y="4186238"/>
          <p14:tracePt t="106391" x="1235075" y="4194175"/>
          <p14:tracePt t="106399" x="1211263" y="4217988"/>
          <p14:tracePt t="106415" x="1203325" y="4233863"/>
          <p14:tracePt t="106423" x="1195388" y="4241800"/>
          <p14:tracePt t="106430" x="1187450" y="4249738"/>
          <p14:tracePt t="106439" x="1179513" y="4257675"/>
          <p14:tracePt t="106447" x="1171575" y="4273550"/>
          <p14:tracePt t="106455" x="1155700" y="4273550"/>
          <p14:tracePt t="106462" x="1155700" y="4281488"/>
          <p14:tracePt t="106471" x="1139825" y="4281488"/>
          <p14:tracePt t="106478" x="1139825" y="4291013"/>
          <p14:tracePt t="106494" x="1139825" y="4298950"/>
          <p14:tracePt t="106566" x="1131888" y="4298950"/>
          <p14:tracePt t="106699" x="1123950" y="4298950"/>
          <p14:tracePt t="106702" x="1116013" y="4314825"/>
          <p14:tracePt t="106710" x="1108075" y="4322763"/>
          <p14:tracePt t="106719" x="1084263" y="4370388"/>
          <p14:tracePt t="106726" x="1076325" y="4386263"/>
          <p14:tracePt t="106734" x="1044575" y="4425950"/>
          <p14:tracePt t="106742" x="1020763" y="4513263"/>
          <p14:tracePt t="106750" x="1004888" y="4576763"/>
          <p14:tracePt t="106756" x="989013" y="4600575"/>
          <p14:tracePt t="106766" x="973138" y="4649788"/>
          <p14:tracePt t="106771" x="965200" y="4657725"/>
          <p14:tracePt t="106778" x="965200" y="4681538"/>
          <p14:tracePt t="106787" x="957263" y="4705350"/>
          <p14:tracePt t="106807" x="957263" y="4713288"/>
          <p14:tracePt t="107001" x="965200" y="4705350"/>
          <p14:tracePt t="107020" x="965200" y="4697413"/>
          <p14:tracePt t="107039" x="965200" y="4689475"/>
          <p14:tracePt t="107063" x="965200" y="4681538"/>
          <p14:tracePt t="107091" x="949325" y="4673600"/>
          <p14:tracePt t="107099" x="941388" y="4665663"/>
          <p14:tracePt t="107110" x="925513" y="4665663"/>
          <p14:tracePt t="107118" x="900113" y="4657725"/>
          <p14:tracePt t="107126" x="876300" y="4649788"/>
          <p14:tracePt t="107135" x="860425" y="4641850"/>
          <p14:tracePt t="107155" x="796925" y="4624388"/>
          <p14:tracePt t="107159" x="781050" y="4624388"/>
          <p14:tracePt t="107295" x="781050" y="4616450"/>
          <p14:tracePt t="107330" x="788988" y="4608513"/>
          <p14:tracePt t="107338" x="796925" y="4600575"/>
          <p14:tracePt t="107350" x="804863" y="4600575"/>
          <p14:tracePt t="107358" x="828675" y="4592638"/>
          <p14:tracePt t="107366" x="852488" y="4584700"/>
          <p14:tracePt t="107374" x="884238" y="4576763"/>
          <p14:tracePt t="107382" x="900113" y="4576763"/>
          <p14:tracePt t="107391" x="949325" y="4576763"/>
          <p14:tracePt t="107402" x="989013" y="4568825"/>
          <p14:tracePt t="107407" x="1028700" y="4568825"/>
          <p14:tracePt t="107415" x="1052513" y="4568825"/>
          <p14:tracePt t="107422" x="1068388" y="4568825"/>
          <p14:tracePt t="107426" x="1076325" y="4568825"/>
          <p14:tracePt t="107434" x="1100138" y="4568825"/>
          <p14:tracePt t="107443" x="1116013" y="4568825"/>
          <p14:tracePt t="107451" x="1123950" y="4568825"/>
          <p14:tracePt t="107458" x="1131888" y="4568825"/>
          <p14:tracePt t="107466" x="1147763" y="4560888"/>
          <p14:tracePt t="107474" x="1187450" y="4560888"/>
          <p14:tracePt t="107487" x="1211263" y="4560888"/>
          <p14:tracePt t="107494" x="1219200" y="4560888"/>
          <p14:tracePt t="107502" x="1235075" y="4560888"/>
          <p14:tracePt t="107510" x="1243013" y="4560888"/>
          <p14:tracePt t="107518" x="1266825" y="4560888"/>
          <p14:tracePt t="107526" x="1274763" y="4560888"/>
          <p14:tracePt t="107535" x="1284288" y="4560888"/>
          <p14:tracePt t="107542" x="1292225" y="4560888"/>
          <p14:tracePt t="107556" x="1300163" y="4560888"/>
          <p14:tracePt t="107558" x="1308100" y="4560888"/>
          <p14:tracePt t="107563" x="1316038" y="4560888"/>
          <p14:tracePt t="107575" x="1323975" y="4560888"/>
          <p14:tracePt t="107578" x="1331913" y="4560888"/>
          <p14:tracePt t="107587" x="1347788" y="4560888"/>
          <p14:tracePt t="107595" x="1387475" y="4560888"/>
          <p14:tracePt t="107602" x="1395413" y="4560888"/>
          <p14:tracePt t="107610" x="1411288" y="4560888"/>
          <p14:tracePt t="107622" x="1419225" y="4560888"/>
          <p14:tracePt t="107630" x="1443038" y="4560888"/>
          <p14:tracePt t="107634" x="1458913" y="4560888"/>
          <p14:tracePt t="107647" x="1466850" y="4560888"/>
          <p14:tracePt t="107655" x="1474788" y="4560888"/>
          <p14:tracePt t="107662" x="1490663" y="4560888"/>
          <p14:tracePt t="107672" x="1506538" y="4560888"/>
          <p14:tracePt t="107679" x="1530350" y="4560888"/>
          <p14:tracePt t="107688" x="1546225" y="4560888"/>
          <p14:tracePt t="107695" x="1562100" y="4560888"/>
          <p14:tracePt t="107706" x="1570038" y="4560888"/>
          <p14:tracePt t="107710" x="1585913" y="4560888"/>
          <p14:tracePt t="107715" x="1625600" y="4560888"/>
          <p14:tracePt t="107722" x="1651000" y="4560888"/>
          <p14:tracePt t="107730" x="1674813" y="4568825"/>
          <p14:tracePt t="107739" x="1738313" y="4568825"/>
          <p14:tracePt t="107746" x="1793875" y="4568825"/>
          <p14:tracePt t="107759" x="1857375" y="4568825"/>
          <p14:tracePt t="107766" x="1928813" y="4568825"/>
          <p14:tracePt t="107774" x="2049463" y="4568825"/>
          <p14:tracePt t="107782" x="2136775" y="4568825"/>
          <p14:tracePt t="107790" x="2247900" y="4568825"/>
          <p14:tracePt t="107798" x="2359025" y="4568825"/>
          <p14:tracePt t="107806" x="2424113" y="4568825"/>
          <p14:tracePt t="107815" x="2527300" y="4568825"/>
          <p14:tracePt t="107823" x="2614613" y="4568825"/>
          <p14:tracePt t="107831" x="2709863" y="4568825"/>
          <p14:tracePt t="107839" x="2782888" y="4568825"/>
          <p14:tracePt t="107847" x="2838450" y="4576763"/>
          <p14:tracePt t="107858" x="2901950" y="4576763"/>
          <p14:tracePt t="107862" x="2949575" y="4576763"/>
          <p14:tracePt t="107866" x="3028950" y="4584700"/>
          <p14:tracePt t="107874" x="3052763" y="4584700"/>
          <p14:tracePt t="107882" x="3092450" y="4584700"/>
          <p14:tracePt t="107895" x="3117850" y="4584700"/>
          <p14:tracePt t="107898" x="3133725" y="4584700"/>
          <p14:tracePt t="107910" x="3141663" y="4584700"/>
          <p14:tracePt t="107918" x="3165475" y="4584700"/>
          <p14:tracePt t="107926" x="3173413" y="4584700"/>
          <p14:tracePt t="107934" x="3181350" y="4584700"/>
          <p14:tracePt t="107942" x="3189288" y="4584700"/>
          <p14:tracePt t="107951" x="3197225" y="4584700"/>
          <p14:tracePt t="107958" x="3213100" y="4584700"/>
          <p14:tracePt t="107966" x="3221038" y="4584700"/>
          <p14:tracePt t="107974" x="3228975" y="4584700"/>
          <p14:tracePt t="107982" x="3252788" y="4584700"/>
          <p14:tracePt t="107990" x="3276600" y="4584700"/>
          <p14:tracePt t="107998" x="3284538" y="4584700"/>
          <p14:tracePt t="108002" x="3324225" y="4584700"/>
          <p14:tracePt t="108010" x="3332163" y="4584700"/>
          <p14:tracePt t="108018" x="3348038" y="4584700"/>
          <p14:tracePt t="108027" x="3363913" y="4584700"/>
          <p14:tracePt t="108034" x="3379788" y="4584700"/>
          <p14:tracePt t="108046" x="3395663" y="4584700"/>
          <p14:tracePt t="108054" x="3403600" y="4584700"/>
          <p14:tracePt t="108062" x="3427413" y="4584700"/>
          <p14:tracePt t="108071" x="3459163" y="4584700"/>
          <p14:tracePt t="108079" x="3508375" y="4584700"/>
          <p14:tracePt t="108086" x="3563938" y="4600575"/>
          <p14:tracePt t="108094" x="3627438" y="4600575"/>
          <p14:tracePt t="108103" x="3754438" y="4608513"/>
          <p14:tracePt t="108110" x="3843338" y="4608513"/>
          <p14:tracePt t="108118" x="3938588" y="4608513"/>
          <p14:tracePt t="108126" x="4010025" y="4608513"/>
          <p14:tracePt t="108134" x="4152900" y="4608513"/>
          <p14:tracePt t="108139" x="4249738" y="4608513"/>
          <p14:tracePt t="108147" x="4408488" y="4608513"/>
          <p14:tracePt t="108159" x="4527550" y="4608513"/>
          <p14:tracePt t="108162" x="4640263" y="4624388"/>
          <p14:tracePt t="108175" x="4719638" y="4624388"/>
          <p14:tracePt t="108183" x="4862513" y="4624388"/>
          <p14:tracePt t="108188" x="4926013" y="4624388"/>
          <p14:tracePt t="108195" x="5030788" y="4624388"/>
          <p14:tracePt t="108206" x="5086350" y="4624388"/>
          <p14:tracePt t="108214" x="5102225" y="4624388"/>
          <p14:tracePt t="108222" x="5118100" y="4624388"/>
          <p14:tracePt t="108230" x="5133975" y="4624388"/>
          <p14:tracePt t="108238" x="5141913" y="4624388"/>
          <p14:tracePt t="108263" x="5149850" y="4624388"/>
          <p14:tracePt t="108271" x="5157788" y="4624388"/>
          <p14:tracePt t="108274" x="5157788" y="4616450"/>
          <p14:tracePt t="108283" x="5165725" y="4616450"/>
          <p14:tracePt t="108291" x="5165725" y="4608513"/>
          <p14:tracePt t="108299" x="5173663" y="4608513"/>
          <p14:tracePt t="108311" x="5181600" y="4608513"/>
          <p14:tracePt t="108318" x="5189538" y="4600575"/>
          <p14:tracePt t="108334" x="5197475" y="4600575"/>
          <p14:tracePt t="109344" x="5197475" y="4592638"/>
          <p14:tracePt t="109358" x="5197475" y="4584700"/>
          <p14:tracePt t="109362" x="5173663" y="4568825"/>
          <p14:tracePt t="109374" x="5141913" y="4552950"/>
          <p14:tracePt t="109378" x="5030788" y="4529138"/>
          <p14:tracePt t="109386" x="4846638" y="4497388"/>
          <p14:tracePt t="109394" x="4719638" y="4449763"/>
          <p14:tracePt t="109402" x="4576763" y="4433888"/>
          <p14:tracePt t="109411" x="4368800" y="4410075"/>
          <p14:tracePt t="109418" x="4200525" y="4386263"/>
          <p14:tracePt t="109426" x="3986213" y="4378325"/>
          <p14:tracePt t="109434" x="3738563" y="4346575"/>
          <p14:tracePt t="109446" x="3492500" y="4322763"/>
          <p14:tracePt t="109454" x="3181350" y="4306888"/>
          <p14:tracePt t="109463" x="2933700" y="4281488"/>
          <p14:tracePt t="109470" x="2709863" y="4186238"/>
          <p14:tracePt t="109478" x="2479675" y="4154488"/>
          <p14:tracePt t="109486" x="2192338" y="4122738"/>
          <p14:tracePt t="109495" x="1944688" y="4098925"/>
          <p14:tracePt t="109499" x="1674813" y="4059238"/>
          <p14:tracePt t="109506" x="1339850" y="4027488"/>
          <p14:tracePt t="109514" x="1179513" y="4003675"/>
          <p14:tracePt t="109526" x="949325" y="3971925"/>
          <p14:tracePt t="109531" x="741363" y="3948113"/>
          <p14:tracePt t="109538" x="606425" y="3906838"/>
          <p14:tracePt t="109546" x="501650" y="3883025"/>
          <p14:tracePt t="109554" x="414338" y="3875088"/>
          <p14:tracePt t="109562" x="406400" y="3875088"/>
          <p14:tracePt t="109570" x="390525" y="3875088"/>
          <p14:tracePt t="109627" x="382588" y="3875088"/>
          <p14:tracePt t="109634" x="374650" y="3875088"/>
          <p14:tracePt t="109642" x="366713" y="3883025"/>
          <p14:tracePt t="109650" x="311150" y="3930650"/>
          <p14:tracePt t="109658" x="287338" y="3956050"/>
          <p14:tracePt t="109666" x="239713" y="4027488"/>
          <p14:tracePt t="109679" x="174625" y="4075113"/>
          <p14:tracePt t="109686" x="134938" y="4138613"/>
          <p14:tracePt t="109694" x="119063" y="4154488"/>
          <p14:tracePt t="109702" x="87313" y="4233863"/>
          <p14:tracePt t="109710" x="79375" y="4257675"/>
          <p14:tracePt t="109718" x="71438" y="4273550"/>
          <p14:tracePt t="109727" x="47625" y="4273550"/>
          <p14:tracePt t="109730" x="47625" y="4281488"/>
          <p14:tracePt t="109762" x="55563" y="4291013"/>
          <p14:tracePt t="109771" x="79375" y="4291013"/>
          <p14:tracePt t="109778" x="95250" y="4298950"/>
          <p14:tracePt t="109786" x="134938" y="4306888"/>
          <p14:tracePt t="109795" x="158750" y="4314825"/>
          <p14:tracePt t="109802" x="223838" y="4322763"/>
          <p14:tracePt t="109811" x="334963" y="4330700"/>
          <p14:tracePt t="109818" x="414338" y="4330700"/>
          <p14:tracePt t="109827" x="509588" y="4338638"/>
          <p14:tracePt t="109838" x="669925" y="4338638"/>
          <p14:tracePt t="109842" x="917575" y="4354513"/>
          <p14:tracePt t="109854" x="1068388" y="4354513"/>
          <p14:tracePt t="109862" x="1203325" y="4354513"/>
          <p14:tracePt t="109866" x="1435100" y="4354513"/>
          <p14:tracePt t="109886" x="1682750" y="4354513"/>
          <p14:tracePt t="109890" x="1881188" y="4354513"/>
          <p14:tracePt t="109899" x="1944688" y="4354513"/>
          <p14:tracePt t="109906" x="2049463" y="4354513"/>
          <p14:tracePt t="109915" x="2136775" y="4354513"/>
          <p14:tracePt t="109923" x="2200275" y="4354513"/>
          <p14:tracePt t="109930" x="2239963" y="4354513"/>
          <p14:tracePt t="109938" x="2327275" y="4354513"/>
          <p14:tracePt t="109947" x="2359025" y="4354513"/>
          <p14:tracePt t="109955" x="2374900" y="4354513"/>
          <p14:tracePt t="109966" x="2400300" y="4354513"/>
          <p14:tracePt t="109978" x="2432050" y="4354513"/>
          <p14:tracePt t="109983" x="2439988" y="4354513"/>
          <p14:tracePt t="109991" x="2463800" y="4354513"/>
          <p14:tracePt t="109999" x="2471738" y="4354513"/>
          <p14:tracePt t="110002" x="2479675" y="4354513"/>
          <p14:tracePt t="110010" x="2487613" y="4354513"/>
          <p14:tracePt t="110018" x="2495550" y="4354513"/>
          <p14:tracePt t="110026" x="2503488" y="4354513"/>
          <p14:tracePt t="110034" x="2511425" y="4354513"/>
          <p14:tracePt t="110043" x="2535238" y="4354513"/>
          <p14:tracePt t="110050" x="2551113" y="4362450"/>
          <p14:tracePt t="110058" x="2598738" y="4362450"/>
          <p14:tracePt t="110067" x="2630488" y="4370388"/>
          <p14:tracePt t="110075" x="2654300" y="4370388"/>
          <p14:tracePt t="110082" x="2725738" y="4378325"/>
          <p14:tracePt t="110090" x="2759075" y="4386263"/>
          <p14:tracePt t="110103" x="2774950" y="4386263"/>
          <p14:tracePt t="110110" x="2830513" y="4386263"/>
          <p14:tracePt t="110118" x="2862263" y="4386263"/>
          <p14:tracePt t="110130" x="2878138" y="4394200"/>
          <p14:tracePt t="110134" x="2925763" y="4394200"/>
          <p14:tracePt t="110138" x="2957513" y="4402138"/>
          <p14:tracePt t="110146" x="3005138" y="4402138"/>
          <p14:tracePt t="110154" x="3084513" y="4402138"/>
          <p14:tracePt t="110162" x="3125788" y="4410075"/>
          <p14:tracePt t="110170" x="3228975" y="4410075"/>
          <p14:tracePt t="110178" x="3284538" y="4410075"/>
          <p14:tracePt t="110186" x="3348038" y="4410075"/>
          <p14:tracePt t="110194" x="3419475" y="4410075"/>
          <p14:tracePt t="110202" x="3508375" y="4418013"/>
          <p14:tracePt t="110211" x="3540125" y="4418013"/>
          <p14:tracePt t="110218" x="3556000" y="4418013"/>
          <p14:tracePt t="110227" x="3603625" y="4418013"/>
          <p14:tracePt t="110238" x="3619500" y="4418013"/>
          <p14:tracePt t="110243" x="3643313" y="4418013"/>
          <p14:tracePt t="110254" x="3667125" y="4418013"/>
          <p14:tracePt t="110262" x="3675063" y="4418013"/>
          <p14:tracePt t="110270" x="3683000" y="4418013"/>
          <p14:tracePt t="110283" x="3706813" y="4418013"/>
          <p14:tracePt t="110286" x="3722688" y="4418013"/>
          <p14:tracePt t="110290" x="3762375" y="4418013"/>
          <p14:tracePt t="110299" x="3817938" y="4425950"/>
          <p14:tracePt t="110307" x="3883025" y="4425950"/>
          <p14:tracePt t="110315" x="3930650" y="4433888"/>
          <p14:tracePt t="110323" x="3986213" y="4433888"/>
          <p14:tracePt t="110331" x="4017963" y="4433888"/>
          <p14:tracePt t="110338" x="4033838" y="4433888"/>
          <p14:tracePt t="110347" x="4041775" y="4433888"/>
          <p14:tracePt t="110354" x="4049713" y="4433888"/>
          <p14:tracePt t="110367" x="4057650" y="4433888"/>
          <p14:tracePt t="110374" x="4065588" y="4433888"/>
          <p14:tracePt t="110390" x="4073525" y="4433888"/>
          <p14:tracePt t="110407" x="4089400" y="4433888"/>
          <p14:tracePt t="110418" x="4097338" y="4433888"/>
          <p14:tracePt t="110427" x="4113213" y="4433888"/>
          <p14:tracePt t="110442" x="4121150" y="4433888"/>
          <p14:tracePt t="110458" x="4137025" y="4433888"/>
          <p14:tracePt t="110474" x="4144963" y="4433888"/>
          <p14:tracePt t="110482" x="4152900" y="4433888"/>
          <p14:tracePt t="110499" x="4168775" y="4433888"/>
          <p14:tracePt t="110515" x="4176713" y="4433888"/>
          <p14:tracePt t="110529" x="4184650" y="4433888"/>
          <p14:tracePt t="110536" x="4192588" y="4433888"/>
          <p14:tracePt t="110542" x="4200525" y="4433888"/>
          <p14:tracePt t="110554" x="4210050" y="4433888"/>
          <p14:tracePt t="110602" x="4210050" y="4425950"/>
          <p14:tracePt t="110631" x="4217988" y="4425950"/>
          <p14:tracePt t="110634" x="4225925" y="4425950"/>
          <p14:tracePt t="110642" x="4241800" y="4425950"/>
          <p14:tracePt t="110658" x="4249738" y="4425950"/>
          <p14:tracePt t="110666" x="4257675" y="4425950"/>
          <p14:tracePt t="110683" x="4273550" y="4425950"/>
          <p14:tracePt t="110711" x="4281488" y="4425950"/>
          <p14:tracePt t="110867" x="4273550" y="4425950"/>
          <p14:tracePt t="110891" x="4265613" y="4425950"/>
          <p14:tracePt t="110898" x="4257675" y="4425950"/>
          <p14:tracePt t="114939" x="4257675" y="4418013"/>
          <p14:tracePt t="114954" x="4257675" y="4410075"/>
          <p14:tracePt t="114964" x="4265613" y="4402138"/>
          <p14:tracePt t="114986" x="4273550" y="4394200"/>
          <p14:tracePt t="115002" x="4273550" y="4386263"/>
          <p14:tracePt t="115011" x="4281488" y="4386263"/>
          <p14:tracePt t="115018" x="4281488" y="4378325"/>
          <p14:tracePt t="115026" x="4281488" y="4370388"/>
          <p14:tracePt t="115035" x="4297363" y="4370388"/>
          <p14:tracePt t="115042" x="4297363" y="4354513"/>
          <p14:tracePt t="115050" x="4313238" y="4354513"/>
          <p14:tracePt t="115066" x="4321175" y="4346575"/>
          <p14:tracePt t="115075" x="4329113" y="4346575"/>
          <p14:tracePt t="115082" x="4344988" y="4338638"/>
          <p14:tracePt t="115090" x="4352925" y="4330700"/>
          <p14:tracePt t="115098" x="4360863" y="4330700"/>
          <p14:tracePt t="115107" x="4368800" y="4322763"/>
          <p14:tracePt t="115115" x="4376738" y="4314825"/>
          <p14:tracePt t="115122" x="4384675" y="4314825"/>
          <p14:tracePt t="115135" x="4392613" y="4298950"/>
          <p14:tracePt t="115138" x="4400550" y="4298950"/>
          <p14:tracePt t="115146" x="4408488" y="4281488"/>
          <p14:tracePt t="115155" x="4424363" y="4273550"/>
          <p14:tracePt t="115162" x="4432300" y="4273550"/>
          <p14:tracePt t="115170" x="4440238" y="4265613"/>
          <p14:tracePt t="115179" x="4456113" y="4265613"/>
          <p14:tracePt t="115186" x="4471988" y="4265613"/>
          <p14:tracePt t="115196" x="4471988" y="4257675"/>
          <p14:tracePt t="115202" x="4479925" y="4249738"/>
          <p14:tracePt t="115210" x="4487863" y="4249738"/>
          <p14:tracePt t="115218" x="4495800" y="4241800"/>
          <p14:tracePt t="115235" x="4503738" y="4233863"/>
          <p14:tracePt t="115242" x="4511675" y="4233863"/>
          <p14:tracePt t="115250" x="4519613" y="4233863"/>
          <p14:tracePt t="115266" x="4527550" y="4225925"/>
          <p14:tracePt t="123059" x="4527550" y="4233863"/>
          <p14:tracePt t="123068" x="4527550" y="4241800"/>
          <p14:tracePt t="123076" x="4527550" y="4249738"/>
          <p14:tracePt t="123083" x="4519613" y="4257675"/>
          <p14:tracePt t="123091" x="4519613" y="4265613"/>
          <p14:tracePt t="123106" x="4511675" y="4273550"/>
          <p14:tracePt t="123114" x="4511675" y="4281488"/>
          <p14:tracePt t="123123" x="4503738" y="4281488"/>
          <p14:tracePt t="123131" x="4503738" y="4291013"/>
          <p14:tracePt t="123138" x="4503738" y="4298950"/>
          <p14:tracePt t="123147" x="4495800" y="4306888"/>
          <p14:tracePt t="123154" x="4487863" y="4306888"/>
          <p14:tracePt t="123166" x="4487863" y="4314825"/>
          <p14:tracePt t="123171" x="4479925" y="4322763"/>
          <p14:tracePt t="123178" x="4471988" y="4330700"/>
          <p14:tracePt t="123186" x="4464050" y="4338638"/>
          <p14:tracePt t="123196" x="4464050" y="4354513"/>
          <p14:tracePt t="123203" x="4448175" y="4354513"/>
          <p14:tracePt t="123210" x="4448175" y="4378325"/>
          <p14:tracePt t="123218" x="4440238" y="4394200"/>
          <p14:tracePt t="123228" x="4416425" y="4441825"/>
          <p14:tracePt t="123235" x="4408488" y="4457700"/>
          <p14:tracePt t="123243" x="4392613" y="4521200"/>
          <p14:tracePt t="123251" x="4368800" y="4552950"/>
          <p14:tracePt t="123259" x="4360863" y="4568825"/>
          <p14:tracePt t="123266" x="4329113" y="4608513"/>
          <p14:tracePt t="123274" x="4313238" y="4641850"/>
          <p14:tracePt t="123282" x="4297363" y="4649788"/>
          <p14:tracePt t="123290" x="4273550" y="4689475"/>
          <p14:tracePt t="123298" x="4249738" y="4705350"/>
          <p14:tracePt t="123306" x="4241800" y="4713288"/>
          <p14:tracePt t="123318" x="4225925" y="4737100"/>
          <p14:tracePt t="123323" x="4217988" y="4745038"/>
          <p14:tracePt t="123330" x="4200525" y="4760913"/>
          <p14:tracePt t="123338" x="4192588" y="4776788"/>
          <p14:tracePt t="123346" x="4176713" y="4784725"/>
          <p14:tracePt t="123354" x="4160838" y="4800600"/>
          <p14:tracePt t="123362" x="4152900" y="4808538"/>
          <p14:tracePt t="123370" x="4144963" y="4816475"/>
          <p14:tracePt t="123378" x="4121150" y="4816475"/>
          <p14:tracePt t="123386" x="4121150" y="4824413"/>
          <p14:tracePt t="123394" x="4113213" y="4832350"/>
          <p14:tracePt t="123403" x="4089400" y="4832350"/>
          <p14:tracePt t="123411" x="4065588" y="4832350"/>
          <p14:tracePt t="123418" x="4049713" y="4832350"/>
          <p14:tracePt t="123427" x="4033838" y="4832350"/>
          <p14:tracePt t="123435" x="4010025" y="4832350"/>
          <p14:tracePt t="123443" x="3994150" y="4832350"/>
          <p14:tracePt t="123450" x="3986213" y="4832350"/>
          <p14:tracePt t="123458" x="3930650" y="4832350"/>
          <p14:tracePt t="123470" x="3922713" y="4832350"/>
          <p14:tracePt t="123476" x="3914775" y="4832350"/>
          <p14:tracePt t="123482" x="3906838" y="4832350"/>
          <p14:tracePt t="123490" x="3890963" y="4832350"/>
          <p14:tracePt t="123498" x="3883025" y="4824413"/>
          <p14:tracePt t="123506" x="3875088" y="4824413"/>
          <p14:tracePt t="123514" x="3875088" y="4816475"/>
          <p14:tracePt t="123522" x="3875088" y="4808538"/>
          <p14:tracePt t="123530" x="3867150" y="4808538"/>
          <p14:tracePt t="123740" x="3867150" y="4800600"/>
          <p14:tracePt t="123763" x="3867150" y="4792663"/>
          <p14:tracePt t="123795" x="3867150" y="4784725"/>
          <p14:tracePt t="123803" x="3867150" y="4776788"/>
          <p14:tracePt t="123827" x="3867150" y="4768850"/>
          <p14:tracePt t="124100" x="3867150" y="4760913"/>
          <p14:tracePt t="124155" x="3867150" y="4752975"/>
          <p14:tracePt t="124163" x="3875088" y="4752975"/>
          <p14:tracePt t="124171" x="3875088" y="4745038"/>
          <p14:tracePt t="125396" x="3867150" y="4752975"/>
          <p14:tracePt t="125404" x="3867150" y="4760913"/>
          <p14:tracePt t="125411" x="3859213" y="4768850"/>
          <p14:tracePt t="125418" x="3859213" y="4776788"/>
          <p14:tracePt t="125426" x="3851275" y="4776788"/>
          <p14:tracePt t="125434" x="3843338" y="4792663"/>
          <p14:tracePt t="125442" x="3833813" y="4792663"/>
          <p14:tracePt t="125450" x="3833813" y="4800600"/>
          <p14:tracePt t="125458" x="3825875" y="4800600"/>
          <p14:tracePt t="125515" x="3817938" y="4800600"/>
          <p14:tracePt t="125571" x="3810000" y="4800600"/>
          <p14:tracePt t="125578" x="3754438" y="4800600"/>
          <p14:tracePt t="125587" x="3738563" y="4792663"/>
          <p14:tracePt t="125595" x="3611563" y="4784725"/>
          <p14:tracePt t="125603" x="3540125" y="4776788"/>
          <p14:tracePt t="125611" x="3316288" y="4760913"/>
          <p14:tracePt t="125619" x="3068638" y="4752975"/>
          <p14:tracePt t="125626" x="2790825" y="4737100"/>
          <p14:tracePt t="125635" x="2392363" y="4689475"/>
          <p14:tracePt t="125643" x="1754188" y="4584700"/>
          <p14:tracePt t="125650" x="1028700" y="4410075"/>
          <p14:tracePt t="125658" x="279400" y="4265613"/>
          <p14:tracePt t="127331" x="134938" y="3819525"/>
          <p14:tracePt t="127338" x="438150" y="3819525"/>
          <p14:tracePt t="127347" x="677863" y="3819525"/>
          <p14:tracePt t="127354" x="828675" y="3819525"/>
          <p14:tracePt t="127362" x="908050" y="3811588"/>
          <p14:tracePt t="127370" x="957263" y="3811588"/>
          <p14:tracePt t="127378" x="965200" y="3811588"/>
          <p14:tracePt t="127402" x="965200" y="3803650"/>
          <p14:tracePt t="127435" x="957263" y="3803650"/>
          <p14:tracePt t="127442" x="949325" y="3803650"/>
          <p14:tracePt t="127451" x="925513" y="3803650"/>
          <p14:tracePt t="127458" x="908050" y="3803650"/>
          <p14:tracePt t="127466" x="868363" y="3803650"/>
          <p14:tracePt t="127475" x="812800" y="3803650"/>
          <p14:tracePt t="127483" x="749300" y="3803650"/>
          <p14:tracePt t="127490" x="701675" y="3803650"/>
          <p14:tracePt t="127498" x="654050" y="3803650"/>
          <p14:tracePt t="127507" x="638175" y="3803650"/>
          <p14:tracePt t="127514" x="598488" y="3803650"/>
          <p14:tracePt t="127522" x="590550" y="3803650"/>
          <p14:tracePt t="127531" x="582613" y="3803650"/>
          <p14:tracePt t="127538" x="574675" y="3803650"/>
          <p14:tracePt t="127579" x="566738" y="3803650"/>
          <p14:tracePt t="127586" x="541338" y="3803650"/>
          <p14:tracePt t="127594" x="525463" y="3811588"/>
          <p14:tracePt t="127603" x="517525" y="3819525"/>
          <p14:tracePt t="127610" x="493713" y="3827463"/>
          <p14:tracePt t="127619" x="469900" y="3843338"/>
          <p14:tracePt t="127627" x="430213" y="3859213"/>
          <p14:tracePt t="127635" x="406400" y="3875088"/>
          <p14:tracePt t="127643" x="366713" y="3906838"/>
          <p14:tracePt t="127651" x="319088" y="3922713"/>
          <p14:tracePt t="127658" x="295275" y="3938588"/>
          <p14:tracePt t="127666" x="279400" y="3956050"/>
          <p14:tracePt t="127675" x="263525" y="3971925"/>
          <p14:tracePt t="127682" x="255588" y="3987800"/>
          <p14:tracePt t="127690" x="255588" y="4003675"/>
          <p14:tracePt t="127698" x="239713" y="4019550"/>
          <p14:tracePt t="127706" x="223838" y="4059238"/>
          <p14:tracePt t="127715" x="223838" y="4067175"/>
          <p14:tracePt t="127722" x="223838" y="4090988"/>
          <p14:tracePt t="127730" x="223838" y="4098925"/>
          <p14:tracePt t="127738" x="207963" y="4106863"/>
          <p14:tracePt t="127747" x="207963" y="4122738"/>
          <p14:tracePt t="127770" x="207963" y="4130675"/>
          <p14:tracePt t="127786" x="223838" y="4146550"/>
          <p14:tracePt t="127794" x="231775" y="4162425"/>
          <p14:tracePt t="127802" x="247650" y="4170363"/>
          <p14:tracePt t="127810" x="255588" y="4202113"/>
          <p14:tracePt t="127819" x="303213" y="4217988"/>
          <p14:tracePt t="127826" x="327025" y="4233863"/>
          <p14:tracePt t="127835" x="366713" y="4265613"/>
          <p14:tracePt t="127843" x="414338" y="4291013"/>
          <p14:tracePt t="127851" x="477838" y="4338638"/>
          <p14:tracePt t="127858" x="509588" y="4370388"/>
          <p14:tracePt t="127866" x="558800" y="4386263"/>
          <p14:tracePt t="127874" x="582613" y="4402138"/>
          <p14:tracePt t="127882" x="606425" y="4410075"/>
          <p14:tracePt t="127890" x="622300" y="4425950"/>
          <p14:tracePt t="127898" x="630238" y="4433888"/>
          <p14:tracePt t="127906" x="654050" y="4449763"/>
          <p14:tracePt t="127914" x="693738" y="4449763"/>
          <p14:tracePt t="127923" x="749300" y="4457700"/>
          <p14:tracePt t="127930" x="781050" y="4473575"/>
          <p14:tracePt t="127938" x="828675" y="4489450"/>
          <p14:tracePt t="127947" x="917575" y="4497388"/>
          <p14:tracePt t="127954" x="1012825" y="4505325"/>
          <p14:tracePt t="127963" x="1084263" y="4505325"/>
          <p14:tracePt t="127971" x="1203325" y="4513263"/>
          <p14:tracePt t="127978" x="1300163" y="4513263"/>
          <p14:tracePt t="127986" x="1403350" y="4529138"/>
          <p14:tracePt t="127994" x="1546225" y="4537075"/>
          <p14:tracePt t="128003" x="1617663" y="4537075"/>
          <p14:tracePt t="128014" x="1722438" y="4537075"/>
          <p14:tracePt t="128019" x="1833563" y="4537075"/>
          <p14:tracePt t="128026" x="1928813" y="4537075"/>
          <p14:tracePt t="128035" x="2041525" y="4545013"/>
          <p14:tracePt t="128043" x="2152650" y="4545013"/>
          <p14:tracePt t="128051" x="2271713" y="4545013"/>
          <p14:tracePt t="128058" x="2400300" y="4552950"/>
          <p14:tracePt t="128066" x="2519363" y="4552950"/>
          <p14:tracePt t="128074" x="2630488" y="4560888"/>
          <p14:tracePt t="128082" x="2798763" y="4560888"/>
          <p14:tracePt t="128090" x="2989263" y="4560888"/>
          <p14:tracePt t="128098" x="3149600" y="4576763"/>
          <p14:tracePt t="128106" x="3363913" y="4576763"/>
          <p14:tracePt t="128114" x="3603625" y="4576763"/>
          <p14:tracePt t="128122" x="3802063" y="4576763"/>
          <p14:tracePt t="128130" x="3978275" y="4576763"/>
          <p14:tracePt t="128138" x="4129088" y="4576763"/>
          <p14:tracePt t="128146" x="4241800" y="4576763"/>
          <p14:tracePt t="128154" x="4321175" y="4576763"/>
          <p14:tracePt t="128166" x="4368800" y="4576763"/>
          <p14:tracePt t="128170" x="4408488" y="4576763"/>
          <p14:tracePt t="128178" x="4424363" y="4576763"/>
          <p14:tracePt t="128186" x="4432300" y="4576763"/>
          <p14:tracePt t="128194" x="4440238" y="4576763"/>
          <p14:tracePt t="128218" x="4448175" y="4576763"/>
          <p14:tracePt t="128226" x="4448175" y="4568825"/>
          <p14:tracePt t="128319" x="4448175" y="4560888"/>
          <p14:tracePt t="128323" x="4456113" y="4560888"/>
          <p14:tracePt t="128330" x="4456113" y="4552950"/>
          <p14:tracePt t="128339" x="4456113" y="4545013"/>
          <p14:tracePt t="128348" x="4464050" y="4537075"/>
          <p14:tracePt t="128355" x="4471988" y="4529138"/>
          <p14:tracePt t="128370" x="4471988" y="4513263"/>
          <p14:tracePt t="128386" x="4471988" y="4505325"/>
          <p14:tracePt t="128394" x="4479925" y="4497388"/>
          <p14:tracePt t="128403" x="4479925" y="4489450"/>
          <p14:tracePt t="128410" x="4479925" y="4473575"/>
          <p14:tracePt t="128427" x="4479925" y="4465638"/>
          <p14:tracePt t="128435" x="4479925" y="4449763"/>
          <p14:tracePt t="128442" x="4479925" y="4441825"/>
          <p14:tracePt t="128451" x="4479925" y="4425950"/>
          <p14:tracePt t="128459" x="4487863" y="4418013"/>
          <p14:tracePt t="128470" x="4487863" y="4410075"/>
          <p14:tracePt t="128474" x="4487863" y="4402138"/>
          <p14:tracePt t="128482" x="4487863" y="4394200"/>
          <p14:tracePt t="128498" x="4487863" y="4386263"/>
          <p14:tracePt t="128514" x="4487863" y="4378325"/>
          <p14:tracePt t="128522" x="4487863" y="4370388"/>
          <p14:tracePt t="128546" x="4487863" y="4362450"/>
          <p14:tracePt t="128723" x="4487863" y="4354513"/>
          <p14:tracePt t="128730" x="4495800" y="4322763"/>
          <p14:tracePt t="128738" x="4495800" y="4306888"/>
          <p14:tracePt t="128747" x="4495800" y="4257675"/>
          <p14:tracePt t="128754" x="4495800" y="4241800"/>
          <p14:tracePt t="128763" x="4503738" y="4202113"/>
          <p14:tracePt t="128774" x="4503738" y="4194175"/>
          <p14:tracePt t="128779" x="4503738" y="4170363"/>
          <p14:tracePt t="128786" x="4503738" y="4162425"/>
          <p14:tracePt t="128794" x="4503738" y="4154488"/>
          <p14:tracePt t="128811" x="4503738" y="4146550"/>
          <p14:tracePt t="128826" x="4487863" y="4146550"/>
          <p14:tracePt t="128834" x="4471988" y="4146550"/>
          <p14:tracePt t="128842" x="4400550" y="4146550"/>
          <p14:tracePt t="128850" x="4337050" y="4146550"/>
          <p14:tracePt t="128858" x="4176713" y="4146550"/>
          <p14:tracePt t="128866" x="3978275" y="4146550"/>
          <p14:tracePt t="128881" x="3778250" y="4130675"/>
          <p14:tracePt t="128882" x="3563938" y="4130675"/>
          <p14:tracePt t="128891" x="3324225" y="4130675"/>
          <p14:tracePt t="128899" x="3205163" y="4130675"/>
          <p14:tracePt t="128906" x="3100388" y="4130675"/>
          <p14:tracePt t="128914" x="3013075" y="4130675"/>
          <p14:tracePt t="128922" x="2997200" y="4130675"/>
          <p14:tracePt t="128938" x="2989263" y="4130675"/>
          <p14:tracePt t="129027" x="2973388" y="4138613"/>
          <p14:tracePt t="129035" x="2949575" y="4138613"/>
          <p14:tracePt t="129042" x="2933700" y="4170363"/>
          <p14:tracePt t="129050" x="2909888" y="4178300"/>
          <p14:tracePt t="129058" x="2862263" y="4194175"/>
          <p14:tracePt t="129066" x="2822575" y="4225925"/>
          <p14:tracePt t="129074" x="2774950" y="4241800"/>
          <p14:tracePt t="129082" x="2717800" y="4265613"/>
          <p14:tracePt t="129090" x="2701925" y="4273550"/>
          <p14:tracePt t="129098" x="2662238" y="4291013"/>
          <p14:tracePt t="129106" x="2606675" y="4306888"/>
          <p14:tracePt t="129115" x="2566988" y="4314825"/>
          <p14:tracePt t="129123" x="2527300" y="4338638"/>
          <p14:tracePt t="129132" x="2495550" y="4346575"/>
          <p14:tracePt t="129138" x="2479675" y="4354513"/>
          <p14:tracePt t="129145" x="2471738" y="4354513"/>
          <p14:tracePt t="129154" x="2463800" y="4362450"/>
          <p14:tracePt t="129164" x="2455863" y="4370388"/>
          <p14:tracePt t="129186" x="2447925" y="4370388"/>
          <p14:tracePt t="129259" x="2479675" y="4370388"/>
          <p14:tracePt t="129267" x="2503488" y="4370388"/>
          <p14:tracePt t="129275" x="2535238" y="4370388"/>
          <p14:tracePt t="129282" x="2606675" y="4370388"/>
          <p14:tracePt t="129291" x="2693988" y="4370388"/>
          <p14:tracePt t="129299" x="2790825" y="4370388"/>
          <p14:tracePt t="129306" x="2862263" y="4370388"/>
          <p14:tracePt t="129315" x="3005138" y="4370388"/>
          <p14:tracePt t="129322" x="3100388" y="4370388"/>
          <p14:tracePt t="129330" x="3236913" y="4370388"/>
          <p14:tracePt t="129338" x="3316288" y="4370388"/>
          <p14:tracePt t="129346" x="3411538" y="4370388"/>
          <p14:tracePt t="129354" x="3492500" y="4370388"/>
          <p14:tracePt t="129362" x="3508375" y="4370388"/>
          <p14:tracePt t="129370" x="3548063" y="4370388"/>
          <p14:tracePt t="129379" x="3587750" y="4370388"/>
          <p14:tracePt t="129386" x="3595688" y="4370388"/>
          <p14:tracePt t="129395" x="3611563" y="4362450"/>
          <p14:tracePt t="129402" x="3619500" y="4354513"/>
          <p14:tracePt t="129410" x="3627438" y="4354513"/>
          <p14:tracePt t="129419" x="3635375" y="4346575"/>
          <p14:tracePt t="129427" x="3643313" y="4346575"/>
          <p14:tracePt t="129434" x="3643313" y="4338638"/>
          <p14:tracePt t="129450" x="3651250" y="4338638"/>
          <p14:tracePt t="129482" x="3651250" y="4330700"/>
          <p14:tracePt t="129498" x="3659188" y="4330700"/>
          <p14:tracePt t="129523" x="3659188" y="4322763"/>
          <p14:tracePt t="129530" x="3667125" y="4322763"/>
          <p14:tracePt t="129538" x="3675063" y="4314825"/>
          <p14:tracePt t="129547" x="3675063" y="4306888"/>
          <p14:tracePt t="129554" x="3683000" y="4306888"/>
          <p14:tracePt t="129563" x="3690938" y="4298950"/>
          <p14:tracePt t="129570" x="3698875" y="4298950"/>
          <p14:tracePt t="129579" x="3722688" y="4281488"/>
          <p14:tracePt t="129586" x="3730625" y="4273550"/>
          <p14:tracePt t="129595" x="3738563" y="4273550"/>
          <p14:tracePt t="129602" x="3754438" y="4273550"/>
          <p14:tracePt t="129611" x="3770313" y="4273550"/>
          <p14:tracePt t="129618" x="3794125" y="4273550"/>
          <p14:tracePt t="129626" x="3810000" y="4273550"/>
          <p14:tracePt t="129635" x="3825875" y="4273550"/>
          <p14:tracePt t="129642" x="3851275" y="4273550"/>
          <p14:tracePt t="129650" x="3859213" y="4273550"/>
          <p14:tracePt t="129658" x="3875088" y="4273550"/>
          <p14:tracePt t="130114" x="3875088" y="4281488"/>
          <p14:tracePt t="130123" x="3867150" y="4291013"/>
          <p14:tracePt t="130130" x="3867150" y="4298950"/>
          <p14:tracePt t="130139" x="3867150" y="4346575"/>
          <p14:tracePt t="130148" x="3851275" y="4370388"/>
          <p14:tracePt t="130155" x="3833813" y="4457700"/>
          <p14:tracePt t="130163" x="3825875" y="4576763"/>
          <p14:tracePt t="130170" x="3810000" y="4697413"/>
          <p14:tracePt t="130178" x="3786188" y="4800600"/>
          <p14:tracePt t="130187" x="3770313" y="4951413"/>
          <p14:tracePt t="130194" x="3746500" y="5048250"/>
          <p14:tracePt t="130203" x="3722688" y="5159375"/>
          <p14:tracePt t="130211" x="3635375" y="5351463"/>
          <p14:tracePt t="130218" x="3571875" y="5494338"/>
          <p14:tracePt t="130226" x="3492500" y="5621338"/>
          <p14:tracePt t="130234" x="3435350" y="5797550"/>
          <p14:tracePt t="130242" x="3371850" y="5940425"/>
          <p14:tracePt t="130250" x="3308350" y="6021388"/>
          <p14:tracePt t="130258" x="3292475" y="6108700"/>
          <p14:tracePt t="130266" x="3244850" y="6148388"/>
          <p14:tracePt t="130274" x="3213100" y="6196013"/>
          <p14:tracePt t="130287" x="3205163" y="6219825"/>
          <p14:tracePt t="130290" x="3197225" y="6219825"/>
          <p14:tracePt t="130298" x="3189288" y="6235700"/>
          <p14:tracePt t="130370" x="3181350" y="6235700"/>
          <p14:tracePt t="130395" x="3173413" y="6235700"/>
          <p14:tracePt t="130410" x="3165475" y="6235700"/>
          <p14:tracePt t="130438" x="3157538" y="6235700"/>
          <p14:tracePt t="130458" x="3149600" y="6235700"/>
          <p14:tracePt t="130491" x="3149600" y="6227763"/>
          <p14:tracePt t="130514" x="3141663" y="6211888"/>
          <p14:tracePt t="130531" x="3141663" y="6203950"/>
          <p14:tracePt t="130538" x="3133725" y="6188075"/>
          <p14:tracePt t="130546" x="3125788" y="6188075"/>
          <p14:tracePt t="130554" x="3125788" y="6172200"/>
          <p14:tracePt t="130564" x="3117850" y="6172200"/>
          <p14:tracePt t="130570" x="3109913" y="6156325"/>
          <p14:tracePt t="130595" x="3100388" y="6156325"/>
          <p14:tracePt t="130602" x="3092450" y="6148388"/>
          <p14:tracePt t="130610" x="3084513" y="6148388"/>
          <p14:tracePt t="130618" x="3068638" y="6140450"/>
          <p14:tracePt t="130626" x="3060700" y="6132513"/>
          <p14:tracePt t="130634" x="3013075" y="6124575"/>
          <p14:tracePt t="130642" x="2973388" y="6108700"/>
          <p14:tracePt t="130650" x="2870200" y="6092825"/>
          <p14:tracePt t="130658" x="2751138" y="6076950"/>
          <p14:tracePt t="130666" x="2606675" y="5995988"/>
          <p14:tracePt t="130674" x="2527300" y="5980113"/>
          <p14:tracePt t="130682" x="2374900" y="5956300"/>
          <p14:tracePt t="130690" x="2192338" y="5876925"/>
          <p14:tracePt t="130698" x="2033588" y="5821363"/>
          <p14:tracePt t="130706" x="1865313" y="5781675"/>
          <p14:tracePt t="130714" x="1722438" y="5710238"/>
          <p14:tracePt t="130723" x="1570038" y="5678488"/>
          <p14:tracePt t="130730" x="1450975" y="5653088"/>
          <p14:tracePt t="130742" x="1435100" y="5645150"/>
          <p14:tracePt t="130747" x="1395413" y="5637213"/>
          <p14:tracePt t="130754" x="1387475" y="5637213"/>
          <p14:tracePt t="130762" x="1387475" y="5629275"/>
          <p14:tracePt t="130771" x="1379538" y="5629275"/>
          <p14:tracePt t="130818" x="1379538" y="5621338"/>
          <p14:tracePt t="130834" x="1379538" y="5613400"/>
          <p14:tracePt t="130842" x="1379538" y="5597525"/>
          <p14:tracePt t="130850" x="1379538" y="5589588"/>
          <p14:tracePt t="130858" x="1379538" y="5565775"/>
          <p14:tracePt t="130866" x="1379538" y="5549900"/>
          <p14:tracePt t="130882" x="1371600" y="5430838"/>
          <p14:tracePt t="130896" x="1371600" y="5359400"/>
          <p14:tracePt t="130898" x="1371600" y="5286375"/>
          <p14:tracePt t="130906" x="1371600" y="5175250"/>
          <p14:tracePt t="130915" x="1371600" y="5111750"/>
          <p14:tracePt t="130922" x="1371600" y="5000625"/>
          <p14:tracePt t="130930" x="1371600" y="4919663"/>
          <p14:tracePt t="130938" x="1371600" y="4824413"/>
          <p14:tracePt t="130947" x="1371600" y="4776788"/>
          <p14:tracePt t="130954" x="1371600" y="4665663"/>
          <p14:tracePt t="130963" x="1371600" y="4649788"/>
          <p14:tracePt t="130970" x="1371600" y="4608513"/>
          <p14:tracePt t="130979" x="1371600" y="4552950"/>
          <p14:tracePt t="130986" x="1371600" y="4545013"/>
          <p14:tracePt t="130995" x="1371600" y="4537075"/>
          <p14:tracePt t="131003" x="1371600" y="4529138"/>
          <p14:tracePt t="131010" x="1371600" y="4521200"/>
          <p14:tracePt t="131018" x="1363663" y="4505325"/>
          <p14:tracePt t="131026" x="1355725" y="4505325"/>
          <p14:tracePt t="131034" x="1355725" y="4497388"/>
          <p14:tracePt t="131042" x="1355725" y="4489450"/>
          <p14:tracePt t="131058" x="1355725" y="4481513"/>
          <p14:tracePt t="131066" x="1347788" y="4481513"/>
          <p14:tracePt t="131147" x="1347788" y="4473575"/>
          <p14:tracePt t="131155" x="1339850" y="4473575"/>
          <p14:tracePt t="131170" x="1323975" y="4473575"/>
          <p14:tracePt t="131179" x="1316038" y="4473575"/>
          <p14:tracePt t="131186" x="1308100" y="4473575"/>
          <p14:tracePt t="131196" x="1284288" y="4473575"/>
          <p14:tracePt t="131203" x="1250950" y="4473575"/>
          <p14:tracePt t="131211" x="1235075" y="4481513"/>
          <p14:tracePt t="131218" x="1179513" y="4497388"/>
          <p14:tracePt t="131226" x="1163638" y="4497388"/>
          <p14:tracePt t="131235" x="1123950" y="4513263"/>
          <p14:tracePt t="131243" x="1036638" y="4521200"/>
          <p14:tracePt t="131250" x="1012825" y="4552950"/>
          <p14:tracePt t="131258" x="996950" y="4568825"/>
          <p14:tracePt t="131266" x="941388" y="4576763"/>
          <p14:tracePt t="131274" x="925513" y="4584700"/>
          <p14:tracePt t="131282" x="908050" y="4592638"/>
          <p14:tracePt t="131291" x="884238" y="4608513"/>
          <p14:tracePt t="131298" x="860425" y="4608513"/>
          <p14:tracePt t="131306" x="852488" y="4624388"/>
          <p14:tracePt t="131314" x="844550" y="4633913"/>
          <p14:tracePt t="131322" x="820738" y="4649788"/>
          <p14:tracePt t="131330" x="812800" y="4657725"/>
          <p14:tracePt t="131339" x="804863" y="4673600"/>
          <p14:tracePt t="131347" x="796925" y="4697413"/>
          <p14:tracePt t="131354" x="781050" y="4713288"/>
          <p14:tracePt t="131363" x="773113" y="4721225"/>
          <p14:tracePt t="131370" x="765175" y="4745038"/>
          <p14:tracePt t="131379" x="757238" y="4745038"/>
          <p14:tracePt t="131395" x="757238" y="4752975"/>
          <p14:tracePt t="131419" x="757238" y="4760913"/>
          <p14:tracePt t="131427" x="757238" y="4768850"/>
          <p14:tracePt t="131443" x="757238" y="4776788"/>
          <p14:tracePt t="131450" x="757238" y="4784725"/>
          <p14:tracePt t="131458" x="757238" y="4792663"/>
          <p14:tracePt t="131466" x="757238" y="4800600"/>
          <p14:tracePt t="131474" x="757238" y="4816475"/>
          <p14:tracePt t="131482" x="757238" y="4832350"/>
          <p14:tracePt t="131491" x="757238" y="4848225"/>
          <p14:tracePt t="131498" x="757238" y="4872038"/>
          <p14:tracePt t="131506" x="757238" y="4887913"/>
          <p14:tracePt t="131516" x="757238" y="4903788"/>
          <p14:tracePt t="131525" x="749300" y="4984750"/>
          <p14:tracePt t="131530" x="741363" y="5000625"/>
          <p14:tracePt t="131538" x="741363" y="5016500"/>
          <p14:tracePt t="131547" x="733425" y="5032375"/>
          <p14:tracePt t="131554" x="733425" y="5048250"/>
          <p14:tracePt t="131562" x="733425" y="5064125"/>
          <p14:tracePt t="131571" x="733425" y="5072063"/>
          <p14:tracePt t="131579" x="733425" y="5087938"/>
          <p14:tracePt t="131586" x="733425" y="5111750"/>
          <p14:tracePt t="131595" x="733425" y="5127625"/>
          <p14:tracePt t="131604" x="733425" y="5159375"/>
          <p14:tracePt t="131615" x="733425" y="5183188"/>
          <p14:tracePt t="131618" x="733425" y="5207000"/>
          <p14:tracePt t="131626" x="733425" y="5222875"/>
          <p14:tracePt t="131635" x="733425" y="5262563"/>
          <p14:tracePt t="131650" x="733425" y="5278438"/>
          <p14:tracePt t="131666" x="733425" y="5286375"/>
          <p14:tracePt t="131698" x="733425" y="5294313"/>
          <p14:tracePt t="131723" x="733425" y="5302250"/>
          <p14:tracePt t="131730" x="733425" y="5310188"/>
          <p14:tracePt t="131746" x="741363" y="5319713"/>
          <p14:tracePt t="131762" x="749300" y="5319713"/>
          <p14:tracePt t="131834" x="757238" y="5319713"/>
          <p14:tracePt t="131850" x="765175" y="5310188"/>
          <p14:tracePt t="131858" x="773113" y="5302250"/>
          <p14:tracePt t="131867" x="781050" y="5302250"/>
          <p14:tracePt t="131882" x="788988" y="5294313"/>
          <p14:tracePt t="131890" x="796925" y="5286375"/>
          <p14:tracePt t="131898" x="796925" y="5278438"/>
          <p14:tracePt t="131907" x="804863" y="5278438"/>
          <p14:tracePt t="131914" x="804863" y="5270500"/>
          <p14:tracePt t="131930" x="812800" y="5262563"/>
          <p14:tracePt t="131947" x="812800" y="5254625"/>
          <p14:tracePt t="131950" x="812800" y="5246688"/>
          <p14:tracePt t="131962" x="820738" y="5246688"/>
          <p14:tracePt t="131971" x="820738" y="5238750"/>
          <p14:tracePt t="131986" x="828675" y="5230813"/>
          <p14:tracePt t="131995" x="828675" y="5222875"/>
          <p14:tracePt t="132003" x="836613" y="5214938"/>
          <p14:tracePt t="132011" x="836613" y="5207000"/>
          <p14:tracePt t="132018" x="836613" y="5199063"/>
          <p14:tracePt t="132026" x="844550" y="5191125"/>
          <p14:tracePt t="132034" x="844550" y="5183188"/>
          <p14:tracePt t="132054" x="844550" y="5167313"/>
          <p14:tracePt t="132059" x="844550" y="5159375"/>
          <p14:tracePt t="132066" x="852488" y="5143500"/>
          <p14:tracePt t="132074" x="860425" y="5127625"/>
          <p14:tracePt t="132082" x="860425" y="5095875"/>
          <p14:tracePt t="132091" x="860425" y="5056188"/>
          <p14:tracePt t="132098" x="860425" y="5000625"/>
          <p14:tracePt t="132255" x="868363" y="5000625"/>
          <p14:tracePt t="132259" x="876300" y="5000625"/>
          <p14:tracePt t="132269" x="884238" y="5008563"/>
          <p14:tracePt t="132275" x="884238" y="5016500"/>
          <p14:tracePt t="132282" x="892175" y="5016500"/>
          <p14:tracePt t="132290" x="900113" y="5024438"/>
          <p14:tracePt t="132314" x="908050" y="5024438"/>
          <p14:tracePt t="132330" x="908050" y="5016500"/>
          <p14:tracePt t="132362" x="908050" y="5008563"/>
          <p14:tracePt t="132426" x="900113" y="5008563"/>
          <p14:tracePt t="132434" x="900113" y="5000625"/>
          <p14:tracePt t="132451" x="892175" y="4992688"/>
          <p14:tracePt t="132459" x="892175" y="4984750"/>
          <p14:tracePt t="132467" x="884238" y="4984750"/>
          <p14:tracePt t="132475" x="884238" y="4976813"/>
          <p14:tracePt t="132482" x="876300" y="4959350"/>
          <p14:tracePt t="132490" x="868363" y="4959350"/>
          <p14:tracePt t="132498" x="868363" y="4943475"/>
          <p14:tracePt t="132506" x="860425" y="4943475"/>
          <p14:tracePt t="132514" x="844550" y="4943475"/>
          <p14:tracePt t="132547" x="836613" y="4943475"/>
          <p14:tracePt t="132558" x="828675" y="4943475"/>
          <p14:tracePt t="132570" x="820738" y="4943475"/>
          <p14:tracePt t="132577" x="812800" y="4959350"/>
          <p14:tracePt t="132588" x="804863" y="4967288"/>
          <p14:tracePt t="132596" x="788988" y="5000625"/>
          <p14:tracePt t="132602" x="781050" y="5016500"/>
          <p14:tracePt t="132611" x="685800" y="5119688"/>
          <p14:tracePt t="132618" x="654050" y="5246688"/>
          <p14:tracePt t="132626" x="638175" y="5319713"/>
          <p14:tracePt t="132634" x="630238" y="5446713"/>
          <p14:tracePt t="132642" x="630238" y="5534025"/>
          <p14:tracePt t="132651" x="622300" y="5653088"/>
          <p14:tracePt t="132659" x="622300" y="5726113"/>
          <p14:tracePt t="132666" x="622300" y="5781675"/>
          <p14:tracePt t="132675" x="622300" y="5797550"/>
          <p14:tracePt t="132682" x="622300" y="5805488"/>
          <p14:tracePt t="132690" x="638175" y="5821363"/>
          <p14:tracePt t="132711" x="646113" y="5829300"/>
          <p14:tracePt t="132714" x="661988" y="5845175"/>
          <p14:tracePt t="132722" x="669925" y="5853113"/>
          <p14:tracePt t="132731" x="693738" y="5868988"/>
          <p14:tracePt t="132738" x="709613" y="5876925"/>
          <p14:tracePt t="132746" x="725488" y="5900738"/>
          <p14:tracePt t="132755" x="733425" y="5916613"/>
          <p14:tracePt t="132764" x="757238" y="5940425"/>
          <p14:tracePt t="132771" x="773113" y="5956300"/>
          <p14:tracePt t="132779" x="796925" y="5972175"/>
          <p14:tracePt t="132786" x="836613" y="6005513"/>
          <p14:tracePt t="132795" x="884238" y="6005513"/>
          <p14:tracePt t="132802" x="965200" y="6013450"/>
          <p14:tracePt t="132812" x="981075" y="6013450"/>
          <p14:tracePt t="132819" x="1028700" y="6013450"/>
          <p14:tracePt t="132827" x="1036638" y="6013450"/>
          <p14:tracePt t="132834" x="1052513" y="6013450"/>
          <p14:tracePt t="132842" x="1060450" y="6013450"/>
          <p14:tracePt t="132850" x="1076325" y="6013450"/>
          <p14:tracePt t="132863" x="1092200" y="6005513"/>
          <p14:tracePt t="132866" x="1131888" y="5995988"/>
          <p14:tracePt t="132874" x="1139825" y="5980113"/>
          <p14:tracePt t="132896" x="1219200" y="5956300"/>
          <p14:tracePt t="132899" x="1266825" y="5932488"/>
          <p14:tracePt t="132909" x="1308100" y="5900738"/>
          <p14:tracePt t="132917" x="1323975" y="5884863"/>
          <p14:tracePt t="132922" x="1339850" y="5868988"/>
          <p14:tracePt t="132930" x="1355725" y="5845175"/>
          <p14:tracePt t="132938" x="1371600" y="5829300"/>
          <p14:tracePt t="132946" x="1379538" y="5813425"/>
          <p14:tracePt t="132954" x="1387475" y="5789613"/>
          <p14:tracePt t="132963" x="1403350" y="5765800"/>
          <p14:tracePt t="132970" x="1411288" y="5757863"/>
          <p14:tracePt t="132979" x="1419225" y="5734050"/>
          <p14:tracePt t="132986" x="1419225" y="5718175"/>
          <p14:tracePt t="132995" x="1450975" y="5702300"/>
          <p14:tracePt t="133002" x="1458913" y="5678488"/>
          <p14:tracePt t="133014" x="1474788" y="5662613"/>
          <p14:tracePt t="133018" x="1482725" y="5653088"/>
          <p14:tracePt t="133029" x="1490663" y="5645150"/>
          <p14:tracePt t="133034" x="1506538" y="5629275"/>
          <p14:tracePt t="133042" x="1522413" y="5613400"/>
          <p14:tracePt t="133050" x="1522413" y="5589588"/>
          <p14:tracePt t="133058" x="1538288" y="5573713"/>
          <p14:tracePt t="133066" x="1538288" y="5557838"/>
          <p14:tracePt t="133074" x="1546225" y="5549900"/>
          <p14:tracePt t="133082" x="1554163" y="5534025"/>
          <p14:tracePt t="133090" x="1562100" y="5510213"/>
          <p14:tracePt t="133098" x="1570038" y="5486400"/>
          <p14:tracePt t="133106" x="1570038" y="5470525"/>
          <p14:tracePt t="133115" x="1577975" y="5454650"/>
          <p14:tracePt t="133122" x="1577975" y="5407025"/>
          <p14:tracePt t="133130" x="1577975" y="5375275"/>
          <p14:tracePt t="133139" x="1577975" y="5327650"/>
          <p14:tracePt t="133146" x="1577975" y="5270500"/>
          <p14:tracePt t="133155" x="1577975" y="5207000"/>
          <p14:tracePt t="133162" x="1570038" y="5135563"/>
          <p14:tracePt t="133170" x="1570038" y="5111750"/>
          <p14:tracePt t="133179" x="1570038" y="5095875"/>
          <p14:tracePt t="133186" x="1562100" y="5080000"/>
          <p14:tracePt t="133202" x="1554163" y="5064125"/>
          <p14:tracePt t="133211" x="1546225" y="5048250"/>
          <p14:tracePt t="133218" x="1546225" y="5024438"/>
          <p14:tracePt t="133227" x="1546225" y="5008563"/>
          <p14:tracePt t="133234" x="1538288" y="5000625"/>
          <p14:tracePt t="133242" x="1538288" y="4976813"/>
          <p14:tracePt t="133250" x="1530350" y="4959350"/>
          <p14:tracePt t="133258" x="1522413" y="4935538"/>
          <p14:tracePt t="133266" x="1522413" y="4911725"/>
          <p14:tracePt t="133274" x="1506538" y="4895850"/>
          <p14:tracePt t="133282" x="1458913" y="4848225"/>
          <p14:tracePt t="133291" x="1435100" y="4840288"/>
          <p14:tracePt t="133298" x="1419225" y="4824413"/>
          <p14:tracePt t="133306" x="1395413" y="4808538"/>
          <p14:tracePt t="133314" x="1371600" y="4784725"/>
          <p14:tracePt t="133322" x="1355725" y="4784725"/>
          <p14:tracePt t="133330" x="1347788" y="4776788"/>
          <p14:tracePt t="133338" x="1331913" y="4768850"/>
          <p14:tracePt t="133346" x="1323975" y="4760913"/>
          <p14:tracePt t="133354" x="1316038" y="4760913"/>
          <p14:tracePt t="133362" x="1308100" y="4760913"/>
          <p14:tracePt t="133378" x="1300163" y="4760913"/>
          <p14:tracePt t="133386" x="1292225" y="4760913"/>
          <p14:tracePt t="133394" x="1284288" y="4760913"/>
          <p14:tracePt t="133403" x="1258888" y="4760913"/>
          <p14:tracePt t="133411" x="1250950" y="4760913"/>
          <p14:tracePt t="133418" x="1235075" y="4760913"/>
          <p14:tracePt t="133427" x="1187450" y="4760913"/>
          <p14:tracePt t="133434" x="1171575" y="4768850"/>
          <p14:tracePt t="133442" x="1155700" y="4768850"/>
          <p14:tracePt t="133450" x="1147763" y="4768850"/>
          <p14:tracePt t="133459" x="1131888" y="4776788"/>
          <p14:tracePt t="133466" x="1131888" y="4784725"/>
          <p14:tracePt t="133482" x="1123950" y="4792663"/>
          <p14:tracePt t="133490" x="1108075" y="4800600"/>
          <p14:tracePt t="133498" x="1108075" y="4808538"/>
          <p14:tracePt t="133507" x="1092200" y="4824413"/>
          <p14:tracePt t="133514" x="1084263" y="4840288"/>
          <p14:tracePt t="133522" x="1084263" y="4848225"/>
          <p14:tracePt t="133530" x="1068388" y="4864100"/>
          <p14:tracePt t="133538" x="1068388" y="4879975"/>
          <p14:tracePt t="133546" x="1060450" y="4895850"/>
          <p14:tracePt t="133555" x="1036638" y="4951413"/>
          <p14:tracePt t="133562" x="1020763" y="4984750"/>
          <p14:tracePt t="133571" x="1020763" y="5000625"/>
          <p14:tracePt t="133579" x="996950" y="5080000"/>
          <p14:tracePt t="133586" x="973138" y="5119688"/>
          <p14:tracePt t="133593" x="957263" y="5191125"/>
          <p14:tracePt t="133602" x="949325" y="5214938"/>
          <p14:tracePt t="133610" x="933450" y="5254625"/>
          <p14:tracePt t="133618" x="925513" y="5270500"/>
          <p14:tracePt t="133633" x="917575" y="5319713"/>
          <p14:tracePt t="133636" x="917575" y="5335588"/>
          <p14:tracePt t="133644" x="917575" y="5351463"/>
          <p14:tracePt t="133652" x="908050" y="5375275"/>
          <p14:tracePt t="133658" x="908050" y="5391150"/>
          <p14:tracePt t="133666" x="908050" y="5407025"/>
          <p14:tracePt t="133675" x="908050" y="5430838"/>
          <p14:tracePt t="133683" x="908050" y="5446713"/>
          <p14:tracePt t="133690" x="908050" y="5486400"/>
          <p14:tracePt t="133699" x="908050" y="5541963"/>
          <p14:tracePt t="133706" x="925513" y="5581650"/>
          <p14:tracePt t="133714" x="925513" y="5653088"/>
          <p14:tracePt t="133722" x="941388" y="5710238"/>
          <p14:tracePt t="133730" x="949325" y="5741988"/>
          <p14:tracePt t="133739" x="989013" y="5821363"/>
          <p14:tracePt t="133746" x="1012825" y="5876925"/>
          <p14:tracePt t="133754" x="1036638" y="5948363"/>
          <p14:tracePt t="133762" x="1123950" y="5995988"/>
          <p14:tracePt t="133766" x="1139825" y="6053138"/>
          <p14:tracePt t="133779" x="1187450" y="6100763"/>
          <p14:tracePt t="133786" x="1219200" y="6116638"/>
          <p14:tracePt t="133795" x="1250950" y="6124575"/>
          <p14:tracePt t="133802" x="1266825" y="6132513"/>
          <p14:tracePt t="133810" x="1292225" y="6132513"/>
          <p14:tracePt t="133819" x="1308100" y="6132513"/>
          <p14:tracePt t="133827" x="1331913" y="6132513"/>
          <p14:tracePt t="133835" x="1379538" y="6132513"/>
          <p14:tracePt t="133842" x="1443038" y="6132513"/>
          <p14:tracePt t="133850" x="1482725" y="6132513"/>
          <p14:tracePt t="133859" x="1506538" y="6124575"/>
          <p14:tracePt t="133866" x="1546225" y="6092825"/>
          <p14:tracePt t="133874" x="1593850" y="6076950"/>
          <p14:tracePt t="133882" x="1682750" y="6029325"/>
          <p14:tracePt t="133896" x="1722438" y="5964238"/>
          <p14:tracePt t="133898" x="1730375" y="5932488"/>
          <p14:tracePt t="133907" x="1770063" y="5853113"/>
          <p14:tracePt t="133918" x="1793875" y="5797550"/>
          <p14:tracePt t="133922" x="1809750" y="5757863"/>
          <p14:tracePt t="133930" x="1809750" y="5686425"/>
          <p14:tracePt t="133938" x="1809750" y="5597525"/>
          <p14:tracePt t="133946" x="1809750" y="5565775"/>
          <p14:tracePt t="133955" x="1809750" y="5526088"/>
          <p14:tracePt t="133962" x="1809750" y="5470525"/>
          <p14:tracePt t="133970" x="1809750" y="5438775"/>
          <p14:tracePt t="133978" x="1809750" y="5422900"/>
          <p14:tracePt t="133986" x="1809750" y="5375275"/>
          <p14:tracePt t="133994" x="1809750" y="5343525"/>
          <p14:tracePt t="134002" x="1809750" y="5319713"/>
          <p14:tracePt t="134011" x="1801813" y="5270500"/>
          <p14:tracePt t="134019" x="1793875" y="5238750"/>
          <p14:tracePt t="134027" x="1762125" y="5159375"/>
          <p14:tracePt t="134034" x="1754188" y="5103813"/>
          <p14:tracePt t="134044" x="1738313" y="5072063"/>
          <p14:tracePt t="134050" x="1722438" y="4992688"/>
          <p14:tracePt t="134058" x="1682750" y="4935538"/>
          <p14:tracePt t="134070" x="1651000" y="4864100"/>
          <p14:tracePt t="134074" x="1562100" y="4784725"/>
          <p14:tracePt t="134083" x="1466850" y="4633913"/>
          <p14:tracePt t="134090" x="1387475" y="4560888"/>
          <p14:tracePt t="134098" x="1331913" y="4537075"/>
          <p14:tracePt t="134106" x="1243013" y="4402138"/>
          <p14:tracePt t="134114" x="1195388" y="4378325"/>
          <p14:tracePt t="134123" x="1171575" y="4362450"/>
          <p14:tracePt t="134130" x="1155700" y="4338638"/>
          <p14:tracePt t="134138" x="1139825" y="4330700"/>
          <p14:tracePt t="134146" x="1139825" y="4322763"/>
          <p14:tracePt t="134154" x="1131888" y="4322763"/>
          <p14:tracePt t="134162" x="1131888" y="4314825"/>
          <p14:tracePt t="134170" x="1123950" y="4314825"/>
          <p14:tracePt t="134194" x="1116013" y="4314825"/>
          <p14:tracePt t="134210" x="1108075" y="4314825"/>
          <p14:tracePt t="134223" x="1092200" y="4314825"/>
          <p14:tracePt t="134234" x="1076325" y="4314825"/>
          <p14:tracePt t="134243" x="1068388" y="4314825"/>
          <p14:tracePt t="134250" x="1052513" y="4322763"/>
          <p14:tracePt t="134258" x="1036638" y="4330700"/>
          <p14:tracePt t="134266" x="1020763" y="4330700"/>
          <p14:tracePt t="134274" x="1004888" y="4346575"/>
          <p14:tracePt t="134282" x="989013" y="4354513"/>
          <p14:tracePt t="134290" x="981075" y="4370388"/>
          <p14:tracePt t="134298" x="973138" y="4378325"/>
          <p14:tracePt t="134306" x="957263" y="4394200"/>
          <p14:tracePt t="134314" x="949325" y="4418013"/>
          <p14:tracePt t="134323" x="925513" y="4425950"/>
          <p14:tracePt t="134330" x="900113" y="4473575"/>
          <p14:tracePt t="134339" x="876300" y="4497388"/>
          <p14:tracePt t="134347" x="860425" y="4537075"/>
          <p14:tracePt t="134354" x="852488" y="4576763"/>
          <p14:tracePt t="134362" x="836613" y="4633913"/>
          <p14:tracePt t="134375" x="828675" y="4673600"/>
          <p14:tracePt t="134378" x="820738" y="4745038"/>
          <p14:tracePt t="134386" x="820738" y="4800600"/>
          <p14:tracePt t="134394" x="804863" y="4895850"/>
          <p14:tracePt t="134402" x="804863" y="5000625"/>
          <p14:tracePt t="134410" x="804863" y="5087938"/>
          <p14:tracePt t="134418" x="804863" y="5183188"/>
          <p14:tracePt t="134427" x="804863" y="5286375"/>
          <p14:tracePt t="134434" x="804863" y="5343525"/>
          <p14:tracePt t="134444" x="804863" y="5438775"/>
          <p14:tracePt t="134451" x="804863" y="5510213"/>
          <p14:tracePt t="134458" x="804863" y="5565775"/>
          <p14:tracePt t="134466" x="804863" y="5597525"/>
          <p14:tracePt t="134475" x="820738" y="5645150"/>
          <p14:tracePt t="134482" x="828675" y="5670550"/>
          <p14:tracePt t="134493" x="844550" y="5702300"/>
          <p14:tracePt t="134498" x="852488" y="5726113"/>
          <p14:tracePt t="134506" x="876300" y="5773738"/>
          <p14:tracePt t="134514" x="884238" y="5789613"/>
          <p14:tracePt t="134527" x="908050" y="5837238"/>
          <p14:tracePt t="134530" x="925513" y="5861050"/>
          <p14:tracePt t="134538" x="981075" y="5932488"/>
          <p14:tracePt t="134546" x="989013" y="5948363"/>
          <p14:tracePt t="134554" x="1004888" y="5956300"/>
          <p14:tracePt t="134562" x="1100138" y="5980113"/>
          <p14:tracePt t="134570" x="1155700" y="5995988"/>
          <p14:tracePt t="134578" x="1219200" y="6013450"/>
          <p14:tracePt t="134586" x="1266825" y="6029325"/>
          <p14:tracePt t="134594" x="1323975" y="6037263"/>
          <p14:tracePt t="134602" x="1355725" y="6037263"/>
          <p14:tracePt t="134610" x="1395413" y="6037263"/>
          <p14:tracePt t="134618" x="1450975" y="6045200"/>
          <p14:tracePt t="134626" x="1466850" y="6045200"/>
          <p14:tracePt t="134634" x="1506538" y="6045200"/>
          <p14:tracePt t="134643" x="1514475" y="6021388"/>
          <p14:tracePt t="134650" x="1554163" y="5995988"/>
          <p14:tracePt t="134658" x="1562100" y="5988050"/>
          <p14:tracePt t="134666" x="1570038" y="5940425"/>
          <p14:tracePt t="134674" x="1585913" y="5861050"/>
          <p14:tracePt t="134682" x="1601788" y="5757863"/>
          <p14:tracePt t="134690" x="1609725" y="5718175"/>
          <p14:tracePt t="134698" x="1617663" y="5597525"/>
          <p14:tracePt t="134706" x="1633538" y="5502275"/>
          <p14:tracePt t="134714" x="1641475" y="5430838"/>
          <p14:tracePt t="134722" x="1641475" y="5343525"/>
          <p14:tracePt t="134730" x="1641475" y="5278438"/>
          <p14:tracePt t="134738" x="1641475" y="5199063"/>
          <p14:tracePt t="134746" x="1641475" y="5087938"/>
          <p14:tracePt t="134754" x="1641475" y="5056188"/>
          <p14:tracePt t="134762" x="1641475" y="5008563"/>
          <p14:tracePt t="134770" x="1641475" y="4959350"/>
          <p14:tracePt t="134778" x="1641475" y="4919663"/>
          <p14:tracePt t="134787" x="1641475" y="4879975"/>
          <p14:tracePt t="134795" x="1633538" y="4824413"/>
          <p14:tracePt t="134803" x="1625600" y="4808538"/>
          <p14:tracePt t="134811" x="1617663" y="4792663"/>
          <p14:tracePt t="134819" x="1609725" y="4768850"/>
          <p14:tracePt t="134826" x="1609725" y="4745038"/>
          <p14:tracePt t="134834" x="1609725" y="4737100"/>
          <p14:tracePt t="134851" x="1601788" y="4737100"/>
          <p14:tracePt t="134859" x="1601788" y="4729163"/>
          <p14:tracePt t="134906" x="1593850" y="4729163"/>
          <p14:tracePt t="134914" x="1585913" y="4729163"/>
          <p14:tracePt t="134922" x="1577975" y="4729163"/>
          <p14:tracePt t="134930" x="1570038" y="4737100"/>
          <p14:tracePt t="134946" x="1522413" y="4752975"/>
          <p14:tracePt t="134955" x="1506538" y="4768850"/>
          <p14:tracePt t="134962" x="1490663" y="4776788"/>
          <p14:tracePt t="134971" x="1435100" y="4792663"/>
          <p14:tracePt t="134978" x="1419225" y="4800600"/>
          <p14:tracePt t="134986" x="1379538" y="4824413"/>
          <p14:tracePt t="134994" x="1323975" y="4840288"/>
          <p14:tracePt t="135002" x="1308100" y="4848225"/>
          <p14:tracePt t="135011" x="1300163" y="4856163"/>
          <p14:tracePt t="135018" x="1284288" y="4864100"/>
          <p14:tracePt t="135034" x="1274763" y="4872038"/>
          <p14:tracePt t="135043" x="1274763" y="4879975"/>
          <p14:tracePt t="135051" x="1266825" y="4879975"/>
          <p14:tracePt t="135066" x="1250950" y="4887913"/>
          <p14:tracePt t="135074" x="1243013" y="4903788"/>
          <p14:tracePt t="135082" x="1227138" y="4919663"/>
          <p14:tracePt t="135091" x="1203325" y="4943475"/>
          <p14:tracePt t="135098" x="1187450" y="5064125"/>
          <p14:tracePt t="135106" x="1155700" y="5159375"/>
          <p14:tracePt t="135114" x="1147763" y="5230813"/>
          <p14:tracePt t="135122" x="1139825" y="5319713"/>
          <p14:tracePt t="135130" x="1123950" y="5414963"/>
          <p14:tracePt t="135138" x="1116013" y="5486400"/>
          <p14:tracePt t="135146" x="1116013" y="5573713"/>
          <p14:tracePt t="135155" x="1116013" y="5605463"/>
          <p14:tracePt t="135162" x="1116013" y="5621338"/>
          <p14:tracePt t="135170" x="1116013" y="5678488"/>
          <p14:tracePt t="135178" x="1123950" y="5686425"/>
          <p14:tracePt t="135186" x="1139825" y="5702300"/>
          <p14:tracePt t="135194" x="1147763" y="5718175"/>
          <p14:tracePt t="135202" x="1163638" y="5726113"/>
          <p14:tracePt t="135211" x="1163638" y="5734050"/>
          <p14:tracePt t="135218" x="1179513" y="5734050"/>
          <p14:tracePt t="135226" x="1179513" y="5741988"/>
          <p14:tracePt t="135235" x="1187450" y="5741988"/>
          <p14:tracePt t="135251" x="1195388" y="5741988"/>
          <p14:tracePt t="135315" x="1203325" y="5741988"/>
          <p14:tracePt t="135322" x="1211263" y="5741988"/>
          <p14:tracePt t="135331" x="1227138" y="5741988"/>
          <p14:tracePt t="135338" x="1227138" y="5734050"/>
          <p14:tracePt t="135346" x="1235075" y="5726113"/>
          <p14:tracePt t="135355" x="1243013" y="5718175"/>
          <p14:tracePt t="135362" x="1250950" y="5718175"/>
          <p14:tracePt t="135370" x="1250950" y="5694363"/>
          <p14:tracePt t="135378" x="1258888" y="5686425"/>
          <p14:tracePt t="135386" x="1258888" y="5678488"/>
          <p14:tracePt t="135394" x="1266825" y="5670550"/>
          <p14:tracePt t="135410" x="1266825" y="5662613"/>
          <p14:tracePt t="135674" x="1274763" y="5662613"/>
          <p14:tracePt t="135682" x="1274763" y="5653088"/>
          <p14:tracePt t="135690" x="1274763" y="5645150"/>
          <p14:tracePt t="135707" x="1274763" y="5637213"/>
          <p14:tracePt t="135715" x="1284288" y="5637213"/>
          <p14:tracePt t="135738" x="1284288" y="5629275"/>
          <p14:tracePt t="135829" x="1292225" y="5621338"/>
          <p14:tracePt t="135837" x="1300163" y="5621338"/>
          <p14:tracePt t="135850" x="1308100" y="5613400"/>
          <p14:tracePt t="135858" x="1308100" y="5605463"/>
          <p14:tracePt t="135866" x="1323975" y="5589588"/>
          <p14:tracePt t="135874" x="1331913" y="5589588"/>
          <p14:tracePt t="135886" x="1339850" y="5573713"/>
          <p14:tracePt t="135891" x="1347788" y="5565775"/>
          <p14:tracePt t="135899" x="1363663" y="5549900"/>
          <p14:tracePt t="135906" x="1371600" y="5549900"/>
          <p14:tracePt t="135914" x="1379538" y="5541963"/>
          <p14:tracePt t="135932" x="1387475" y="5534025"/>
          <p14:tracePt t="135948" x="1387475" y="5526088"/>
          <p14:tracePt t="136373" x="1387475" y="5518150"/>
          <p14:tracePt t="136378" x="1379538" y="5518150"/>
          <p14:tracePt t="136386" x="1379538" y="5502275"/>
          <p14:tracePt t="136618" x="1363663" y="5502275"/>
          <p14:tracePt t="136626" x="1355725" y="5510213"/>
          <p14:tracePt t="136634" x="1347788" y="5510213"/>
          <p14:tracePt t="136682" x="1355725" y="5510213"/>
          <p14:tracePt t="136698" x="1355725" y="5518150"/>
          <p14:tracePt t="136714" x="1363663" y="5518150"/>
          <p14:tracePt t="136730" x="1371600" y="5534025"/>
          <p14:tracePt t="136747" x="1371600" y="5541963"/>
          <p14:tracePt t="136754" x="1379538" y="5549900"/>
          <p14:tracePt t="136763" x="1387475" y="5557838"/>
          <p14:tracePt t="136771" x="1395413" y="5565775"/>
          <p14:tracePt t="136778" x="1403350" y="5597525"/>
          <p14:tracePt t="136786" x="1427163" y="5613400"/>
          <p14:tracePt t="136799" x="1443038" y="5670550"/>
          <p14:tracePt t="136802" x="1490663" y="5686425"/>
          <p14:tracePt t="136810" x="1522413" y="5734050"/>
          <p14:tracePt t="136820" x="1538288" y="5741988"/>
          <p14:tracePt t="136828" x="1585913" y="5765800"/>
          <p14:tracePt t="136836" x="1641475" y="5773738"/>
          <p14:tracePt t="136843" x="1706563" y="5789613"/>
          <p14:tracePt t="136850" x="1722438" y="5789613"/>
          <p14:tracePt t="136858" x="1801813" y="5789613"/>
          <p14:tracePt t="136867" x="1865313" y="5789613"/>
          <p14:tracePt t="136875" x="1936750" y="5789613"/>
          <p14:tracePt t="136885" x="2049463" y="5789613"/>
          <p14:tracePt t="136890" x="2112963" y="5789613"/>
          <p14:tracePt t="136898" x="2192338" y="5789613"/>
          <p14:tracePt t="136907" x="2271713" y="5789613"/>
          <p14:tracePt t="136914" x="2311400" y="5789613"/>
          <p14:tracePt t="136922" x="2384425" y="5789613"/>
          <p14:tracePt t="136931" x="2439988" y="5789613"/>
          <p14:tracePt t="136938" x="2503488" y="5789613"/>
          <p14:tracePt t="136947" x="2519363" y="5781675"/>
          <p14:tracePt t="136954" x="2543175" y="5781675"/>
          <p14:tracePt t="136962" x="2551113" y="5781675"/>
          <p14:tracePt t="136970" x="2566988" y="5781675"/>
          <p14:tracePt t="136978" x="2566988" y="5773738"/>
          <p14:tracePt t="136986" x="2574925" y="5765800"/>
          <p14:tracePt t="136995" x="2582863" y="5765800"/>
          <p14:tracePt t="137002" x="2590800" y="5765800"/>
          <p14:tracePt t="137010" x="2598738" y="5757863"/>
          <p14:tracePt t="137018" x="2606675" y="5757863"/>
          <p14:tracePt t="137026" x="2614613" y="5757863"/>
          <p14:tracePt t="137034" x="2622550" y="5757863"/>
          <p14:tracePt t="137042" x="2630488" y="5757863"/>
          <p14:tracePt t="137050" x="2638425" y="5749925"/>
          <p14:tracePt t="137058" x="2646363" y="5749925"/>
          <p14:tracePt t="137066" x="2654300" y="5749925"/>
          <p14:tracePt t="137074" x="2662238" y="5741988"/>
          <p14:tracePt t="137083" x="2670175" y="5741988"/>
          <p14:tracePt t="137090" x="2678113" y="5734050"/>
          <p14:tracePt t="137098" x="2686050" y="5726113"/>
          <p14:tracePt t="137106" x="2701925" y="5726113"/>
          <p14:tracePt t="137114" x="2709863" y="5718175"/>
          <p14:tracePt t="137122" x="2733675" y="5710238"/>
          <p14:tracePt t="137130" x="2767013" y="5710238"/>
          <p14:tracePt t="137138" x="2774950" y="5710238"/>
          <p14:tracePt t="137146" x="2790825" y="5702300"/>
          <p14:tracePt t="137154" x="2798763" y="5702300"/>
          <p14:tracePt t="137163" x="2806700" y="5702300"/>
          <p14:tracePt t="137178" x="2814638" y="5702300"/>
          <p14:tracePt t="137194" x="2822575" y="5702300"/>
          <p14:tracePt t="137210" x="2830513" y="5702300"/>
          <p14:tracePt t="137218" x="2838450" y="5702300"/>
          <p14:tracePt t="137307" x="2830513" y="5694363"/>
          <p14:tracePt t="137315" x="2790825" y="5694363"/>
          <p14:tracePt t="137322" x="2733675" y="5694363"/>
          <p14:tracePt t="137330" x="2717800" y="5694363"/>
          <p14:tracePt t="137339" x="2622550" y="5694363"/>
          <p14:tracePt t="137346" x="2566988" y="5694363"/>
          <p14:tracePt t="137355" x="2503488" y="5694363"/>
          <p14:tracePt t="137362" x="2487613" y="5694363"/>
          <p14:tracePt t="137370" x="2463800" y="5710238"/>
          <p14:tracePt t="137378" x="2447925" y="5718175"/>
          <p14:tracePt t="137386" x="2439988" y="5718175"/>
          <p14:tracePt t="137394" x="2432050" y="5726113"/>
          <p14:tracePt t="137402" x="2416175" y="5749925"/>
          <p14:tracePt t="137418" x="2400300" y="5765800"/>
          <p14:tracePt t="137426" x="2400300" y="5773738"/>
          <p14:tracePt t="137434" x="2400300" y="5781675"/>
          <p14:tracePt t="137442" x="2392363" y="5781675"/>
          <p14:tracePt t="137451" x="2392363" y="5789613"/>
          <p14:tracePt t="137522" x="2392363" y="5797550"/>
          <p14:tracePt t="137539" x="2392363" y="5805488"/>
          <p14:tracePt t="137546" x="2400300" y="5805488"/>
          <p14:tracePt t="137554" x="2408238" y="5805488"/>
          <p14:tracePt t="137562" x="2424113" y="5813425"/>
          <p14:tracePt t="137570" x="2471738" y="5813425"/>
          <p14:tracePt t="137578" x="2503488" y="5821363"/>
          <p14:tracePt t="137586" x="2606675" y="5821363"/>
          <p14:tracePt t="137594" x="2693988" y="5821363"/>
          <p14:tracePt t="137602" x="2814638" y="5821363"/>
          <p14:tracePt t="137610" x="2917825" y="5829300"/>
          <p14:tracePt t="137618" x="3092450" y="5829300"/>
          <p14:tracePt t="137626" x="3157538" y="5829300"/>
          <p14:tracePt t="137635" x="3260725" y="5829300"/>
          <p14:tracePt t="137642" x="3284538" y="5829300"/>
          <p14:tracePt t="137650" x="3348038" y="5813425"/>
          <p14:tracePt t="137658" x="3363913" y="5805488"/>
          <p14:tracePt t="137665" x="3443288" y="5789613"/>
          <p14:tracePt t="137674" x="3451225" y="5757863"/>
          <p14:tracePt t="137682" x="3459163" y="5749925"/>
          <p14:tracePt t="137690" x="3467100" y="5741988"/>
          <p14:tracePt t="137699" x="3476625" y="5710238"/>
          <p14:tracePt t="137703" x="3484563" y="5702300"/>
          <p14:tracePt t="137714" x="3484563" y="5694363"/>
          <p14:tracePt t="137722" x="3484563" y="5686425"/>
          <p14:tracePt t="137739" x="3484563" y="5678488"/>
          <p14:tracePt t="137805" x="3476625" y="5678488"/>
          <p14:tracePt t="137813" x="3467100" y="5686425"/>
          <p14:tracePt t="137819" x="3459163" y="5694363"/>
          <p14:tracePt t="137826" x="3451225" y="5694363"/>
          <p14:tracePt t="137834" x="3411538" y="5702300"/>
          <p14:tracePt t="137842" x="3403600" y="5710238"/>
          <p14:tracePt t="137855" x="3379788" y="5734050"/>
          <p14:tracePt t="137858" x="3371850" y="5741988"/>
          <p14:tracePt t="137867" x="3355975" y="5765800"/>
          <p14:tracePt t="137884" x="3340100" y="5789613"/>
          <p14:tracePt t="137890" x="3340100" y="5797550"/>
          <p14:tracePt t="137899" x="3340100" y="5805488"/>
          <p14:tracePt t="137971" x="3340100" y="5797550"/>
          <p14:tracePt t="137978" x="3340100" y="5789613"/>
          <p14:tracePt t="137987" x="3340100" y="5781675"/>
          <p14:tracePt t="138006" x="3340100" y="5773738"/>
          <p14:tracePt t="138018" x="3348038" y="5765800"/>
          <p14:tracePt t="138027" x="3348038" y="5757863"/>
          <p14:tracePt t="138034" x="3348038" y="5749925"/>
          <p14:tracePt t="138050" x="3348038" y="5741988"/>
          <p14:tracePt t="138066" x="3348038" y="5734050"/>
          <p14:tracePt t="138075" x="3348038" y="5726113"/>
          <p14:tracePt t="138083" x="3348038" y="5718175"/>
          <p14:tracePt t="138090" x="3348038" y="5710238"/>
          <p14:tracePt t="138099" x="3348038" y="5702300"/>
          <p14:tracePt t="138106" x="3340100" y="5694363"/>
          <p14:tracePt t="138117" x="3332163" y="5686425"/>
          <p14:tracePt t="138130" x="3324225" y="5678488"/>
          <p14:tracePt t="138139" x="3316288" y="5678488"/>
          <p14:tracePt t="138150" x="3308350" y="5678488"/>
          <p14:tracePt t="138163" x="3300413" y="5678488"/>
          <p14:tracePt t="138178" x="3284538" y="5678488"/>
          <p14:tracePt t="138186" x="3276600" y="5678488"/>
          <p14:tracePt t="138194" x="3268663" y="5678488"/>
          <p14:tracePt t="138202" x="3252788" y="5678488"/>
          <p14:tracePt t="138210" x="3252788" y="5686425"/>
          <p14:tracePt t="138218" x="3205163" y="5694363"/>
          <p14:tracePt t="138226" x="3189288" y="5702300"/>
          <p14:tracePt t="138234" x="3149600" y="5718175"/>
          <p14:tracePt t="138242" x="3092450" y="5734050"/>
          <p14:tracePt t="138250" x="3084513" y="5734050"/>
          <p14:tracePt t="138315" x="3084513" y="5726113"/>
          <p14:tracePt t="138322" x="3084513" y="5718175"/>
          <p14:tracePt t="138330" x="3084513" y="5710238"/>
          <p14:tracePt t="138338" x="3084513" y="5702300"/>
          <p14:tracePt t="138347" x="3084513" y="5694363"/>
          <p14:tracePt t="138354" x="3092450" y="5678488"/>
          <p14:tracePt t="138371" x="3092450" y="5670550"/>
          <p14:tracePt t="138394" x="3092450" y="5662613"/>
          <p14:tracePt t="138444" x="3068638" y="5678488"/>
          <p14:tracePt t="138450" x="3036888" y="5678488"/>
          <p14:tracePt t="138463" x="2933700" y="5678488"/>
          <p14:tracePt t="138467" x="2878138" y="5678488"/>
          <p14:tracePt t="138474" x="2782888" y="5678488"/>
          <p14:tracePt t="138483" x="2709863" y="5662613"/>
          <p14:tracePt t="138621" x="2701925" y="5662613"/>
          <p14:tracePt t="138626" x="2693988" y="5653088"/>
          <p14:tracePt t="138634" x="2686050" y="5645150"/>
          <p14:tracePt t="138650" x="2670175" y="5645150"/>
          <p14:tracePt t="138666" x="2670175" y="5637213"/>
          <p14:tracePt t="138730" x="2678113" y="5637213"/>
          <p14:tracePt t="138739" x="2686050" y="5637213"/>
          <p14:tracePt t="138746" x="2693988" y="5637213"/>
          <p14:tracePt t="138768" x="2709863" y="5637213"/>
          <p14:tracePt t="138773" x="2733675" y="5645150"/>
          <p14:tracePt t="138778" x="2759075" y="5653088"/>
          <p14:tracePt t="138786" x="2774950" y="5662613"/>
          <p14:tracePt t="138794" x="2838450" y="5686425"/>
          <p14:tracePt t="138802" x="2870200" y="5702300"/>
          <p14:tracePt t="138810" x="2933700" y="5718175"/>
          <p14:tracePt t="138818" x="3013075" y="5749925"/>
          <p14:tracePt t="138826" x="3068638" y="5773738"/>
          <p14:tracePt t="138834" x="3109913" y="5797550"/>
          <p14:tracePt t="138842" x="3125788" y="5821363"/>
          <p14:tracePt t="138850" x="3189288" y="5868988"/>
          <p14:tracePt t="138858" x="3228975" y="5932488"/>
          <p14:tracePt t="138867" x="3308350" y="5972175"/>
          <p14:tracePt t="138875" x="3395663" y="5988050"/>
          <p14:tracePt t="138883" x="3411538" y="6021388"/>
          <p14:tracePt t="138890" x="3427413" y="6029325"/>
          <p14:tracePt t="138898" x="3484563" y="6037263"/>
          <p14:tracePt t="138906" x="3492500" y="6045200"/>
          <p14:tracePt t="138915" x="3500438" y="6045200"/>
          <p14:tracePt t="138954" x="3508375" y="6045200"/>
          <p14:tracePt t="138962" x="3508375" y="6037263"/>
          <p14:tracePt t="138971" x="3508375" y="6029325"/>
          <p14:tracePt t="138978" x="3516313" y="6021388"/>
          <p14:tracePt t="138994" x="3524250" y="6013450"/>
          <p14:tracePt t="139002" x="3532188" y="6005513"/>
          <p14:tracePt t="139010" x="3532188" y="5988050"/>
          <p14:tracePt t="139018" x="3532188" y="5980113"/>
          <p14:tracePt t="139026" x="3532188" y="5972175"/>
          <p14:tracePt t="139034" x="3540125" y="5972175"/>
          <p14:tracePt t="139043" x="3548063" y="5964238"/>
          <p14:tracePt t="139050" x="3556000" y="5956300"/>
          <p14:tracePt t="139058" x="3556000" y="5948363"/>
          <p14:tracePt t="139066" x="3571875" y="5940425"/>
          <p14:tracePt t="139074" x="3579813" y="5932488"/>
          <p14:tracePt t="139084" x="3595688" y="5916613"/>
          <p14:tracePt t="139098" x="3603625" y="5908675"/>
          <p14:tracePt t="139107" x="3627438" y="5900738"/>
          <p14:tracePt t="139114" x="3635375" y="5900738"/>
          <p14:tracePt t="139122" x="3643313" y="5892800"/>
          <p14:tracePt t="139132" x="3651250" y="5884863"/>
          <p14:tracePt t="139138" x="3659188" y="5884863"/>
          <p14:tracePt t="139147" x="3667125" y="5876925"/>
          <p14:tracePt t="139154" x="3683000" y="5868988"/>
          <p14:tracePt t="139162" x="3690938" y="5861050"/>
          <p14:tracePt t="139172" x="3706813" y="5853113"/>
          <p14:tracePt t="139180" x="3714750" y="5837238"/>
          <p14:tracePt t="139188" x="3730625" y="5829300"/>
          <p14:tracePt t="139194" x="3738563" y="5797550"/>
          <p14:tracePt t="139202" x="3754438" y="5789613"/>
          <p14:tracePt t="139210" x="3762375" y="5781675"/>
          <p14:tracePt t="139218" x="3778250" y="5757863"/>
          <p14:tracePt t="139226" x="3778250" y="5749925"/>
          <p14:tracePt t="139234" x="3786188" y="5734050"/>
          <p14:tracePt t="139242" x="3794125" y="5726113"/>
          <p14:tracePt t="139250" x="3794125" y="5718175"/>
          <p14:tracePt t="139258" x="3794125" y="5710238"/>
          <p14:tracePt t="139267" x="3794125" y="5686425"/>
          <p14:tracePt t="139275" x="3802063" y="5678488"/>
          <p14:tracePt t="139283" x="3810000" y="5670550"/>
          <p14:tracePt t="139291" x="3810000" y="5653088"/>
          <p14:tracePt t="139299" x="3810000" y="5645150"/>
          <p14:tracePt t="139306" x="3810000" y="5637213"/>
          <p14:tracePt t="139315" x="3817938" y="5629275"/>
          <p14:tracePt t="139322" x="3825875" y="5621338"/>
          <p14:tracePt t="139332" x="3825875" y="5613400"/>
          <p14:tracePt t="139338" x="3825875" y="5605463"/>
          <p14:tracePt t="139346" x="3833813" y="5605463"/>
          <p14:tracePt t="139355" x="3833813" y="5597525"/>
          <p14:tracePt t="139370" x="3843338" y="5589588"/>
          <p14:tracePt t="139386" x="3851275" y="5589588"/>
          <p14:tracePt t="139395" x="3851275" y="5581650"/>
          <p14:tracePt t="139402" x="3851275" y="5565775"/>
          <p14:tracePt t="139410" x="3859213" y="5557838"/>
          <p14:tracePt t="139418" x="3859213" y="5549900"/>
          <p14:tracePt t="139427" x="3867150" y="5534025"/>
          <p14:tracePt t="139442" x="3867150" y="5518150"/>
          <p14:tracePt t="139450" x="3867150" y="5502275"/>
          <p14:tracePt t="139458" x="3867150" y="5478463"/>
          <p14:tracePt t="139466" x="3867150" y="5462588"/>
          <p14:tracePt t="139474" x="3867150" y="5422900"/>
          <p14:tracePt t="139482" x="3867150" y="5399088"/>
          <p14:tracePt t="139490" x="3867150" y="5343525"/>
          <p14:tracePt t="139498" x="3867150" y="5327650"/>
          <p14:tracePt t="139506" x="3867150" y="5246688"/>
          <p14:tracePt t="139515" x="3867150" y="5230813"/>
          <p14:tracePt t="139518" x="3859213" y="5167313"/>
          <p14:tracePt t="139531" x="3851275" y="5111750"/>
          <p14:tracePt t="139538" x="3851275" y="5080000"/>
          <p14:tracePt t="139547" x="3851275" y="5056188"/>
          <p14:tracePt t="139554" x="3825875" y="5008563"/>
          <p14:tracePt t="139562" x="3817938" y="4992688"/>
          <p14:tracePt t="139570" x="3810000" y="4976813"/>
          <p14:tracePt t="139578" x="3794125" y="4943475"/>
          <p14:tracePt t="139586" x="3778250" y="4927600"/>
          <p14:tracePt t="139594" x="3762375" y="4911725"/>
          <p14:tracePt t="139602" x="3754438" y="4887913"/>
          <p14:tracePt t="139610" x="3738563" y="4872038"/>
          <p14:tracePt t="139683" x="3730625" y="4864100"/>
          <p14:tracePt t="139690" x="3722688" y="4856163"/>
          <p14:tracePt t="139698" x="3714750" y="4840288"/>
          <p14:tracePt t="139707" x="3706813" y="4840288"/>
          <p14:tracePt t="139716" x="3698875" y="4832350"/>
          <p14:tracePt t="139732" x="3690938" y="4816475"/>
          <p14:tracePt t="139739" x="3683000" y="4816475"/>
          <p14:tracePt t="139747" x="3675063" y="4816475"/>
          <p14:tracePt t="139754" x="3667125" y="4800600"/>
          <p14:tracePt t="139770" x="3659188" y="4792663"/>
          <p14:tracePt t="139778" x="3635375" y="4784725"/>
          <p14:tracePt t="139786" x="3611563" y="4760913"/>
          <p14:tracePt t="139795" x="3595688" y="4737100"/>
          <p14:tracePt t="139802" x="3579813" y="4721225"/>
          <p14:tracePt t="139811" x="3571875" y="4705350"/>
          <p14:tracePt t="139823" x="3532188" y="4681538"/>
          <p14:tracePt t="139826" x="3516313" y="4673600"/>
          <p14:tracePt t="139834" x="3467100" y="4657725"/>
          <p14:tracePt t="139842" x="3451225" y="4649788"/>
          <p14:tracePt t="139850" x="3427413" y="4641850"/>
          <p14:tracePt t="139858" x="3419475" y="4633913"/>
          <p14:tracePt t="139890" x="3411538" y="4633913"/>
          <p14:tracePt t="139906" x="3411538" y="4641850"/>
          <p14:tracePt t="139914" x="3395663" y="4657725"/>
          <p14:tracePt t="139922" x="3379788" y="4689475"/>
          <p14:tracePt t="139931" x="3363913" y="4737100"/>
          <p14:tracePt t="139938" x="3316288" y="4864100"/>
          <p14:tracePt t="139947" x="3292475" y="4927600"/>
          <p14:tracePt t="139955" x="3252788" y="5008563"/>
          <p14:tracePt t="139963" x="3236913" y="5095875"/>
          <p14:tracePt t="139974" x="3221038" y="5191125"/>
          <p14:tracePt t="139978" x="3213100" y="5294313"/>
          <p14:tracePt t="139986" x="3205163" y="5351463"/>
          <p14:tracePt t="139994" x="3197225" y="5383213"/>
          <p14:tracePt t="140003" x="3189288" y="5430838"/>
          <p14:tracePt t="140010" x="3189288" y="5486400"/>
          <p14:tracePt t="140018" x="3189288" y="5518150"/>
          <p14:tracePt t="140026" x="3189288" y="5557838"/>
          <p14:tracePt t="140034" x="3189288" y="5645150"/>
          <p14:tracePt t="140043" x="3197225" y="5662613"/>
          <p14:tracePt t="140050" x="3205163" y="5734050"/>
          <p14:tracePt t="140058" x="3213100" y="5757863"/>
          <p14:tracePt t="140066" x="3228975" y="5789613"/>
          <p14:tracePt t="140074" x="3244850" y="5813425"/>
          <p14:tracePt t="140082" x="3252788" y="5821363"/>
          <p14:tracePt t="140090" x="3260725" y="5837238"/>
          <p14:tracePt t="140100" x="3276600" y="5845175"/>
          <p14:tracePt t="140106" x="3284538" y="5853113"/>
          <p14:tracePt t="140114" x="3292475" y="5868988"/>
          <p14:tracePt t="140126" x="3300413" y="5876925"/>
          <p14:tracePt t="140131" x="3316288" y="5884863"/>
          <p14:tracePt t="140138" x="3332163" y="5892800"/>
          <p14:tracePt t="140147" x="3340100" y="5892800"/>
          <p14:tracePt t="140154" x="3355975" y="5892800"/>
          <p14:tracePt t="140162" x="3379788" y="5892800"/>
          <p14:tracePt t="140170" x="3427413" y="5892800"/>
          <p14:tracePt t="140178" x="3443288" y="5892800"/>
          <p14:tracePt t="140187" x="3459163" y="5876925"/>
          <p14:tracePt t="140194" x="3540125" y="5853113"/>
          <p14:tracePt t="140202" x="3579813" y="5797550"/>
          <p14:tracePt t="140210" x="3627438" y="5773738"/>
          <p14:tracePt t="140218" x="3651250" y="5757863"/>
          <p14:tracePt t="140226" x="3667125" y="5726113"/>
          <p14:tracePt t="140234" x="3683000" y="5694363"/>
          <p14:tracePt t="140242" x="3690938" y="5678488"/>
          <p14:tracePt t="140250" x="3698875" y="5597525"/>
          <p14:tracePt t="140258" x="3698875" y="5534025"/>
          <p14:tracePt t="140266" x="3698875" y="5462588"/>
          <p14:tracePt t="140275" x="3698875" y="5407025"/>
          <p14:tracePt t="140282" x="3698875" y="5343525"/>
          <p14:tracePt t="140290" x="3698875" y="5302250"/>
          <p14:tracePt t="140298" x="3698875" y="5246688"/>
          <p14:tracePt t="140307" x="3698875" y="5214938"/>
          <p14:tracePt t="140314" x="3698875" y="5167313"/>
          <p14:tracePt t="140322" x="3698875" y="5119688"/>
          <p14:tracePt t="140331" x="3698875" y="5080000"/>
          <p14:tracePt t="140338" x="3698875" y="5064125"/>
          <p14:tracePt t="140347" x="3683000" y="5056188"/>
          <p14:tracePt t="140354" x="3683000" y="5040313"/>
          <p14:tracePt t="140363" x="3675063" y="5016500"/>
          <p14:tracePt t="140371" x="3675063" y="4992688"/>
          <p14:tracePt t="140379" x="3675063" y="4959350"/>
          <p14:tracePt t="140386" x="3667125" y="4943475"/>
          <p14:tracePt t="140394" x="3659188" y="4895850"/>
          <p14:tracePt t="140403" x="3651250" y="4879975"/>
          <p14:tracePt t="140410" x="3651250" y="4856163"/>
          <p14:tracePt t="140418" x="3651250" y="4832350"/>
          <p14:tracePt t="140426" x="3635375" y="4816475"/>
          <p14:tracePt t="140434" x="3627438" y="4808538"/>
          <p14:tracePt t="140442" x="3627438" y="4784725"/>
          <p14:tracePt t="140450" x="3619500" y="4768850"/>
          <p14:tracePt t="140458" x="3611563" y="4760913"/>
          <p14:tracePt t="140466" x="3611563" y="4752975"/>
          <p14:tracePt t="140474" x="3603625" y="4745038"/>
          <p14:tracePt t="140483" x="3595688" y="4737100"/>
          <p14:tracePt t="140490" x="3595688" y="4729163"/>
          <p14:tracePt t="140498" x="3595688" y="4721225"/>
          <p14:tracePt t="140506" x="3587750" y="4713288"/>
          <p14:tracePt t="140578" x="3587750" y="4705350"/>
          <p14:tracePt t="140586" x="3579813" y="4697413"/>
          <p14:tracePt t="140594" x="3571875" y="4689475"/>
          <p14:tracePt t="140603" x="3563938" y="4673600"/>
          <p14:tracePt t="140611" x="3556000" y="4665663"/>
          <p14:tracePt t="140618" x="3524250" y="4649788"/>
          <p14:tracePt t="140626" x="3516313" y="4649788"/>
          <p14:tracePt t="140634" x="3500438" y="4641850"/>
          <p14:tracePt t="140642" x="3476625" y="4633913"/>
          <p14:tracePt t="140650" x="3459163" y="4633913"/>
          <p14:tracePt t="140658" x="3419475" y="4616450"/>
          <p14:tracePt t="140666" x="3395663" y="4600575"/>
          <p14:tracePt t="140674" x="3355975" y="4592638"/>
          <p14:tracePt t="140683" x="3348038" y="4592638"/>
          <p14:tracePt t="140691" x="3324225" y="4592638"/>
          <p14:tracePt t="140698" x="3316288" y="4592638"/>
          <p14:tracePt t="140714" x="3316288" y="4584700"/>
          <p14:tracePt t="140725" x="3308350" y="4584700"/>
          <p14:tracePt t="140738" x="3300413" y="4584700"/>
          <p14:tracePt t="140754" x="3292475" y="4584700"/>
          <p14:tracePt t="140763" x="3284538" y="4584700"/>
          <p14:tracePt t="140770" x="3276600" y="4584700"/>
          <p14:tracePt t="140778" x="3260725" y="4584700"/>
          <p14:tracePt t="140795" x="3244850" y="4576763"/>
          <p14:tracePt t="140834" x="3236913" y="4576763"/>
          <p14:tracePt t="140923" x="3228975" y="4584700"/>
          <p14:tracePt t="140939" x="3228975" y="4600575"/>
          <p14:tracePt t="140947" x="3221038" y="4600575"/>
          <p14:tracePt t="140955" x="3213100" y="4600575"/>
          <p14:tracePt t="140970" x="3205163" y="4608513"/>
          <p14:tracePt t="140979" x="3205163" y="4616450"/>
          <p14:tracePt t="140986" x="3197225" y="4624388"/>
          <p14:tracePt t="140995" x="3197225" y="4641850"/>
          <p14:tracePt t="141002" x="3189288" y="4641850"/>
          <p14:tracePt t="141010" x="3189288" y="4657725"/>
          <p14:tracePt t="141026" x="3189288" y="4681538"/>
          <p14:tracePt t="141043" x="3189288" y="4697413"/>
          <p14:tracePt t="141050" x="3181350" y="4713288"/>
          <p14:tracePt t="141058" x="3181350" y="4721225"/>
          <p14:tracePt t="141066" x="3173413" y="4737100"/>
          <p14:tracePt t="141075" x="3173413" y="4752975"/>
          <p14:tracePt t="141082" x="3173413" y="4768850"/>
          <p14:tracePt t="141090" x="3173413" y="4784725"/>
          <p14:tracePt t="141098" x="3173413" y="4792663"/>
          <p14:tracePt t="141106" x="3173413" y="4800600"/>
          <p14:tracePt t="141115" x="3173413" y="4808538"/>
          <p14:tracePt t="141123" x="3165475" y="4816475"/>
          <p14:tracePt t="141146" x="3165475" y="4824413"/>
          <p14:tracePt t="141154" x="3165475" y="4840288"/>
          <p14:tracePt t="141163" x="3165475" y="4856163"/>
          <p14:tracePt t="141170" x="3165475" y="4895850"/>
          <p14:tracePt t="141182" x="3165475" y="4943475"/>
          <p14:tracePt t="141186" x="3165475" y="4984750"/>
          <p14:tracePt t="141195" x="3165475" y="5024438"/>
          <p14:tracePt t="141203" x="3173413" y="5111750"/>
          <p14:tracePt t="141211" x="3173413" y="5119688"/>
          <p14:tracePt t="141218" x="3173413" y="5159375"/>
          <p14:tracePt t="141226" x="3173413" y="5167313"/>
          <p14:tracePt t="141235" x="3173413" y="5183188"/>
          <p14:tracePt t="141250" x="3173413" y="5191125"/>
          <p14:tracePt t="141258" x="3173413" y="5207000"/>
          <p14:tracePt t="141266" x="3173413" y="5214938"/>
          <p14:tracePt t="141275" x="3173413" y="5222875"/>
          <p14:tracePt t="141282" x="3173413" y="5254625"/>
          <p14:tracePt t="141290" x="3181350" y="5270500"/>
          <p14:tracePt t="141298" x="3181350" y="5351463"/>
          <p14:tracePt t="141306" x="3181350" y="5383213"/>
          <p14:tracePt t="141314" x="3189288" y="5486400"/>
          <p14:tracePt t="141323" x="3189288" y="5541963"/>
          <p14:tracePt t="141334" x="3197225" y="5573713"/>
          <p14:tracePt t="141338" x="3205163" y="5653088"/>
          <p14:tracePt t="141347" x="3213100" y="5710238"/>
          <p14:tracePt t="141354" x="3213100" y="5741988"/>
          <p14:tracePt t="141363" x="3213100" y="5781675"/>
          <p14:tracePt t="141370" x="3221038" y="5837238"/>
          <p14:tracePt t="141379" x="3221038" y="5868988"/>
          <p14:tracePt t="141386" x="3228975" y="5916613"/>
          <p14:tracePt t="141395" x="3228975" y="5924550"/>
          <p14:tracePt t="141402" x="3228975" y="5932488"/>
          <p14:tracePt t="141410" x="3228975" y="5948363"/>
          <p14:tracePt t="141426" x="3228975" y="5956300"/>
          <p14:tracePt t="141434" x="3228975" y="5964238"/>
          <p14:tracePt t="141443" x="3228975" y="5972175"/>
          <p14:tracePt t="141450" x="3228975" y="5980113"/>
          <p14:tracePt t="141466" x="3236913" y="5988050"/>
          <p14:tracePt t="141474" x="3236913" y="5995988"/>
          <p14:tracePt t="141486" x="3252788" y="6013450"/>
          <p14:tracePt t="141490" x="3260725" y="6021388"/>
          <p14:tracePt t="141498" x="3268663" y="6029325"/>
          <p14:tracePt t="141514" x="3268663" y="6037263"/>
          <p14:tracePt t="141571" x="3276600" y="6037263"/>
          <p14:tracePt t="141578" x="3284538" y="6037263"/>
          <p14:tracePt t="141595" x="3292475" y="6037263"/>
          <p14:tracePt t="141603" x="3308350" y="6037263"/>
          <p14:tracePt t="141610" x="3308350" y="6029325"/>
          <p14:tracePt t="141619" x="3316288" y="6029325"/>
          <p14:tracePt t="141626" x="3324225" y="6021388"/>
          <p14:tracePt t="141638" x="3340100" y="5995988"/>
          <p14:tracePt t="141642" x="3348038" y="5980113"/>
          <p14:tracePt t="141650" x="3371850" y="5964238"/>
          <p14:tracePt t="141658" x="3387725" y="5948363"/>
          <p14:tracePt t="141666" x="3395663" y="5940425"/>
          <p14:tracePt t="141674" x="3403600" y="5932488"/>
          <p14:tracePt t="141682" x="3411538" y="5908675"/>
          <p14:tracePt t="141690" x="3419475" y="5884863"/>
          <p14:tracePt t="141698" x="3427413" y="5876925"/>
          <p14:tracePt t="141706" x="3435350" y="5868988"/>
          <p14:tracePt t="141715" x="3435350" y="5861050"/>
          <p14:tracePt t="141722" x="3435350" y="5853113"/>
          <p14:tracePt t="141731" x="3443288" y="5853113"/>
          <p14:tracePt t="141739" x="3443288" y="5845175"/>
          <p14:tracePt t="141794" x="3443288" y="5837238"/>
          <p14:tracePt t="141988" x="3443288" y="5845175"/>
          <p14:tracePt t="141995" x="3443288" y="5861050"/>
          <p14:tracePt t="142002" x="3443288" y="5876925"/>
          <p14:tracePt t="142011" x="3443288" y="5884863"/>
          <p14:tracePt t="142018" x="3443288" y="5900738"/>
          <p14:tracePt t="142026" x="3443288" y="5916613"/>
          <p14:tracePt t="142034" x="3443288" y="5940425"/>
          <p14:tracePt t="142042" x="3443288" y="5956300"/>
          <p14:tracePt t="142050" x="3443288" y="5964238"/>
          <p14:tracePt t="142058" x="3443288" y="5972175"/>
          <p14:tracePt t="142066" x="3443288" y="5980113"/>
          <p14:tracePt t="142075" x="3451225" y="5980113"/>
          <p14:tracePt t="142082" x="3451225" y="5988050"/>
          <p14:tracePt t="142234" x="3459163" y="5988050"/>
          <p14:tracePt t="142242" x="3467100" y="5972175"/>
          <p14:tracePt t="142258" x="3476625" y="5964238"/>
          <p14:tracePt t="142275" x="3476625" y="5948363"/>
          <p14:tracePt t="142282" x="3484563" y="5940425"/>
          <p14:tracePt t="142291" x="3484563" y="5932488"/>
          <p14:tracePt t="142298" x="3492500" y="5924550"/>
          <p14:tracePt t="142306" x="3492500" y="5908675"/>
          <p14:tracePt t="142314" x="3492500" y="5900738"/>
          <p14:tracePt t="142331" x="3492500" y="5892800"/>
          <p14:tracePt t="142346" x="3492500" y="5884863"/>
          <p14:tracePt t="142716" x="3500438" y="5884863"/>
          <p14:tracePt t="142739" x="3508375" y="5884863"/>
          <p14:tracePt t="142746" x="3516313" y="5884863"/>
          <p14:tracePt t="142762" x="3524250" y="5884863"/>
          <p14:tracePt t="142826" x="3532188" y="5884863"/>
          <p14:tracePt t="142842" x="3540125" y="5876925"/>
          <p14:tracePt t="142850" x="3548063" y="5876925"/>
          <p14:tracePt t="142858" x="3548063" y="5868988"/>
          <p14:tracePt t="143596" x="3556000" y="5868988"/>
          <p14:tracePt t="143607" x="3563938" y="5868988"/>
          <p14:tracePt t="143635" x="3563938" y="5876925"/>
          <p14:tracePt t="143650" x="3563938" y="5884863"/>
          <p14:tracePt t="143658" x="3556000" y="5892800"/>
          <p14:tracePt t="143666" x="3540125" y="5892800"/>
          <p14:tracePt t="143674" x="3516313" y="5892800"/>
          <p14:tracePt t="143682" x="3492500" y="5892800"/>
          <p14:tracePt t="143690" x="3451225" y="5892800"/>
          <p14:tracePt t="143698" x="3443288" y="5892800"/>
          <p14:tracePt t="143915" x="3548063" y="5995988"/>
          <p14:tracePt t="143922" x="3563938" y="6045200"/>
          <p14:tracePt t="143930" x="3579813" y="6053138"/>
          <p14:tracePt t="143938" x="3587750" y="6053138"/>
          <p14:tracePt t="143978" x="3587750" y="6045200"/>
          <p14:tracePt t="143986" x="3587750" y="6037263"/>
          <p14:tracePt t="143994" x="3587750" y="6021388"/>
          <p14:tracePt t="144003" x="3611563" y="6005513"/>
          <p14:tracePt t="144010" x="3635375" y="5980113"/>
          <p14:tracePt t="144019" x="3659188" y="5924550"/>
          <p14:tracePt t="144026" x="3714750" y="5853113"/>
          <p14:tracePt t="144036" x="3778250" y="5741988"/>
          <p14:tracePt t="144042" x="3810000" y="5653088"/>
          <p14:tracePt t="144050" x="3825875" y="5557838"/>
          <p14:tracePt t="144062" x="3843338" y="5446713"/>
          <p14:tracePt t="144066" x="3859213" y="5359400"/>
          <p14:tracePt t="144075" x="3867150" y="5327650"/>
          <p14:tracePt t="144083" x="3875088" y="5254625"/>
          <p14:tracePt t="144093" x="3883025" y="5199063"/>
          <p14:tracePt t="144099" x="3890963" y="5159375"/>
          <p14:tracePt t="144106" x="3890963" y="5143500"/>
          <p14:tracePt t="144115" x="3890963" y="5095875"/>
          <p14:tracePt t="144122" x="3890963" y="5080000"/>
          <p14:tracePt t="144131" x="3890963" y="5040313"/>
          <p14:tracePt t="144138" x="3898900" y="5016500"/>
          <p14:tracePt t="144146" x="3898900" y="4984750"/>
          <p14:tracePt t="144157" x="3898900" y="4959350"/>
          <p14:tracePt t="144163" x="3898900" y="4935538"/>
          <p14:tracePt t="144170" x="3890963" y="4903788"/>
          <p14:tracePt t="144186" x="3890963" y="4887913"/>
          <p14:tracePt t="144194" x="3890963" y="4879975"/>
          <p14:tracePt t="144215" x="3890963" y="4872038"/>
          <p14:tracePt t="144483" x="3883025" y="4872038"/>
          <p14:tracePt t="144491" x="3883025" y="4864100"/>
          <p14:tracePt t="144498" x="3883025" y="4856163"/>
          <p14:tracePt t="144507" x="3883025" y="4848225"/>
          <p14:tracePt t="144523" x="3883025" y="4840288"/>
          <p14:tracePt t="144540" x="3875088" y="4840288"/>
          <p14:tracePt t="144563" x="3875088" y="4832350"/>
          <p14:tracePt t="144602" x="3867150" y="4824413"/>
          <p14:tracePt t="144626" x="3859213" y="4816475"/>
          <p14:tracePt t="144676" x="3851275" y="4816475"/>
          <p14:tracePt t="144706" x="3843338" y="4816475"/>
          <p14:tracePt t="144731" x="3843338" y="4824413"/>
          <p14:tracePt t="145213" x="3843338" y="4832350"/>
          <p14:tracePt t="145643" x="3851275" y="4832350"/>
          <p14:tracePt t="145651" x="3851275" y="4824413"/>
          <p14:tracePt t="145659" x="3851275" y="4816475"/>
          <p14:tracePt t="145675" x="3851275" y="4808538"/>
          <p14:tracePt t="145684" x="3859213" y="4808538"/>
          <p14:tracePt t="145690" x="3859213" y="4784725"/>
          <p14:tracePt t="145706" x="3859213" y="4768850"/>
          <p14:tracePt t="145714" x="3859213" y="4760913"/>
          <p14:tracePt t="145722" x="3859213" y="4752975"/>
          <p14:tracePt t="145778" x="3859213" y="4745038"/>
          <p14:tracePt t="145898" x="3851275" y="4745038"/>
          <p14:tracePt t="145923" x="3843338" y="4745038"/>
          <p14:tracePt t="145930" x="3833813" y="4745038"/>
          <p14:tracePt t="145946" x="3817938" y="4760913"/>
          <p14:tracePt t="145954" x="3810000" y="4784725"/>
          <p14:tracePt t="145963" x="3794125" y="4792663"/>
          <p14:tracePt t="145971" x="3786188" y="4816475"/>
          <p14:tracePt t="145978" x="3770313" y="4824413"/>
          <p14:tracePt t="145986" x="3762375" y="4879975"/>
          <p14:tracePt t="145995" x="3746500" y="4903788"/>
          <p14:tracePt t="146002" x="3738563" y="5000625"/>
          <p14:tracePt t="146010" x="3722688" y="5040313"/>
          <p14:tracePt t="146019" x="3714750" y="5143500"/>
          <p14:tracePt t="146026" x="3706813" y="5167313"/>
          <p14:tracePt t="146034" x="3706813" y="5191125"/>
          <p14:tracePt t="146042" x="3706813" y="5207000"/>
          <p14:tracePt t="146058" x="3706813" y="5214938"/>
          <p14:tracePt t="146154" x="3706813" y="5207000"/>
          <p14:tracePt t="146162" x="3706813" y="5199063"/>
          <p14:tracePt t="146171" x="3706813" y="5191125"/>
          <p14:tracePt t="146178" x="3722688" y="5183188"/>
          <p14:tracePt t="146195" x="3730625" y="5159375"/>
          <p14:tracePt t="146202" x="3730625" y="5143500"/>
          <p14:tracePt t="146210" x="3738563" y="5135563"/>
          <p14:tracePt t="146218" x="3738563" y="5127625"/>
          <p14:tracePt t="146226" x="3746500" y="5127625"/>
          <p14:tracePt t="146235" x="3746500" y="5119688"/>
          <p14:tracePt t="146523" x="3746500" y="5111750"/>
          <p14:tracePt t="146538" x="3746500" y="5103813"/>
          <p14:tracePt t="146546" x="3746500" y="5095875"/>
          <p14:tracePt t="146693" x="3738563" y="5095875"/>
          <p14:tracePt t="146699" x="3722688" y="5072063"/>
          <p14:tracePt t="146707" x="3706813" y="5064125"/>
          <p14:tracePt t="146714" x="3675063" y="5056188"/>
          <p14:tracePt t="146839" x="3675063" y="5048250"/>
          <p14:tracePt t="146844" x="3667125" y="5040313"/>
          <p14:tracePt t="146851" x="3659188" y="5040313"/>
          <p14:tracePt t="146859" x="3643313" y="5040313"/>
          <p14:tracePt t="146866" x="3627438" y="5040313"/>
          <p14:tracePt t="146898" x="3619500" y="5040313"/>
          <p14:tracePt t="147138" x="3611563" y="5032375"/>
          <p14:tracePt t="147154" x="3611563" y="5016500"/>
          <p14:tracePt t="147161" x="3619500" y="5016500"/>
          <p14:tracePt t="147170" x="3619500" y="5000625"/>
          <p14:tracePt t="147179" x="3627438" y="4992688"/>
          <p14:tracePt t="147186" x="3627438" y="4984750"/>
          <p14:tracePt t="147195" x="3627438" y="4967288"/>
          <p14:tracePt t="147202" x="3635375" y="4951413"/>
          <p14:tracePt t="147211" x="3635375" y="4943475"/>
          <p14:tracePt t="147218" x="3635375" y="4927600"/>
          <p14:tracePt t="147227" x="3635375" y="4903788"/>
          <p14:tracePt t="147234" x="3635375" y="4872038"/>
          <p14:tracePt t="147247" x="3635375" y="4856163"/>
          <p14:tracePt t="147250" x="3635375" y="4776788"/>
          <p14:tracePt t="147258" x="3635375" y="4745038"/>
          <p14:tracePt t="147267" x="3635375" y="4705350"/>
          <p14:tracePt t="147274" x="3635375" y="4616450"/>
          <p14:tracePt t="147283" x="3635375" y="4600575"/>
          <p14:tracePt t="147290" x="3635375" y="4537075"/>
          <p14:tracePt t="147298" x="3635375" y="4521200"/>
          <p14:tracePt t="147306" x="3635375" y="4489450"/>
          <p14:tracePt t="147322" x="3635375" y="4481513"/>
          <p14:tracePt t="147338" x="3635375" y="4473575"/>
          <p14:tracePt t="147354" x="3635375" y="4465638"/>
          <p14:tracePt t="147378" x="3627438" y="4465638"/>
          <p14:tracePt t="147430" x="3619500" y="4465638"/>
          <p14:tracePt t="147438" x="3611563" y="4457700"/>
          <p14:tracePt t="147443" x="3603625" y="4457700"/>
          <p14:tracePt t="147458" x="3587750" y="4457700"/>
          <p14:tracePt t="147466" x="3587750" y="4449763"/>
          <p14:tracePt t="147482" x="3579813" y="4449763"/>
          <p14:tracePt t="147491" x="3571875" y="4449763"/>
          <p14:tracePt t="147506" x="3563938" y="4449763"/>
          <p14:tracePt t="147514" x="3556000" y="4449763"/>
          <p14:tracePt t="147522" x="3532188" y="4449763"/>
          <p14:tracePt t="147538" x="3484563" y="4457700"/>
          <p14:tracePt t="147550" x="3467100" y="4457700"/>
          <p14:tracePt t="147554" x="3427413" y="4457700"/>
          <p14:tracePt t="147563" x="3403600" y="4457700"/>
          <p14:tracePt t="147570" x="3371850" y="4465638"/>
          <p14:tracePt t="147578" x="3355975" y="4473575"/>
          <p14:tracePt t="147586" x="3332163" y="4473575"/>
          <p14:tracePt t="147595" x="3324225" y="4473575"/>
          <p14:tracePt t="147603" x="3316288" y="4481513"/>
          <p14:tracePt t="147611" x="3308350" y="4481513"/>
          <p14:tracePt t="147627" x="3300413" y="4489450"/>
          <p14:tracePt t="147642" x="3300413" y="4497388"/>
          <p14:tracePt t="147658" x="3292475" y="4497388"/>
          <p14:tracePt t="147666" x="3292475" y="4505325"/>
          <p14:tracePt t="147675" x="3292475" y="4513263"/>
          <p14:tracePt t="147698" x="3292475" y="4521200"/>
          <p14:tracePt t="147706" x="3292475" y="4529138"/>
          <p14:tracePt t="147714" x="3292475" y="4537075"/>
          <p14:tracePt t="147722" x="3284538" y="4545013"/>
          <p14:tracePt t="147730" x="3276600" y="4552950"/>
          <p14:tracePt t="147739" x="3276600" y="4560888"/>
          <p14:tracePt t="147747" x="3276600" y="4576763"/>
          <p14:tracePt t="147754" x="3276600" y="4584700"/>
          <p14:tracePt t="147762" x="3268663" y="4592638"/>
          <p14:tracePt t="147771" x="3268663" y="4600575"/>
          <p14:tracePt t="147786" x="3268663" y="4608513"/>
          <p14:tracePt t="147795" x="3260725" y="4633913"/>
          <p14:tracePt t="147811" x="3260725" y="4641850"/>
          <p14:tracePt t="147827" x="3260725" y="4657725"/>
          <p14:tracePt t="147842" x="3260725" y="4665663"/>
          <p14:tracePt t="147850" x="3260725" y="4673600"/>
          <p14:tracePt t="147858" x="3260725" y="4681538"/>
          <p14:tracePt t="147866" x="3260725" y="4689475"/>
          <p14:tracePt t="147882" x="3260725" y="4705350"/>
          <p14:tracePt t="147890" x="3260725" y="4713288"/>
          <p14:tracePt t="147906" x="3260725" y="4729163"/>
          <p14:tracePt t="147914" x="3260725" y="4737100"/>
          <p14:tracePt t="147922" x="3260725" y="4745038"/>
          <p14:tracePt t="147930" x="3260725" y="4752975"/>
          <p14:tracePt t="147938" x="3260725" y="4776788"/>
          <p14:tracePt t="147946" x="3260725" y="4800600"/>
          <p14:tracePt t="147954" x="3260725" y="4808538"/>
          <p14:tracePt t="147962" x="3260725" y="4832350"/>
          <p14:tracePt t="147970" x="3252788" y="4848225"/>
          <p14:tracePt t="147978" x="3252788" y="4864100"/>
          <p14:tracePt t="147986" x="3252788" y="4872038"/>
          <p14:tracePt t="147996" x="3252788" y="4903788"/>
          <p14:tracePt t="148003" x="3252788" y="4927600"/>
          <p14:tracePt t="148011" x="3252788" y="4951413"/>
          <p14:tracePt t="148018" x="3252788" y="4959350"/>
          <p14:tracePt t="148027" x="3252788" y="4976813"/>
          <p14:tracePt t="148034" x="3252788" y="5024438"/>
          <p14:tracePt t="148042" x="3252788" y="5064125"/>
          <p14:tracePt t="148050" x="3252788" y="5080000"/>
          <p14:tracePt t="148058" x="3252788" y="5151438"/>
          <p14:tracePt t="148066" x="3260725" y="5167313"/>
          <p14:tracePt t="148077" x="3260725" y="5183188"/>
          <p14:tracePt t="148082" x="3260725" y="5262563"/>
          <p14:tracePt t="148090" x="3260725" y="5270500"/>
          <p14:tracePt t="148098" x="3268663" y="5286375"/>
          <p14:tracePt t="148107" x="3276600" y="5310188"/>
          <p14:tracePt t="148114" x="3284538" y="5335588"/>
          <p14:tracePt t="148122" x="3284538" y="5351463"/>
          <p14:tracePt t="148131" x="3300413" y="5359400"/>
          <p14:tracePt t="148138" x="3308350" y="5375275"/>
          <p14:tracePt t="148146" x="3316288" y="5414963"/>
          <p14:tracePt t="148155" x="3324225" y="5470525"/>
          <p14:tracePt t="148162" x="3340100" y="5502275"/>
          <p14:tracePt t="148170" x="3348038" y="5518150"/>
          <p14:tracePt t="148179" x="3355975" y="5573713"/>
          <p14:tracePt t="148186" x="3379788" y="5581650"/>
          <p14:tracePt t="148194" x="3395663" y="5653088"/>
          <p14:tracePt t="148203" x="3403600" y="5662613"/>
          <p14:tracePt t="148211" x="3419475" y="5718175"/>
          <p14:tracePt t="148218" x="3427413" y="5741988"/>
          <p14:tracePt t="148227" x="3443288" y="5765800"/>
          <p14:tracePt t="148235" x="3451225" y="5773738"/>
          <p14:tracePt t="148242" x="3467100" y="5781675"/>
          <p14:tracePt t="148258" x="3484563" y="5781675"/>
          <p14:tracePt t="148266" x="3492500" y="5781675"/>
          <p14:tracePt t="148274" x="3508375" y="5781675"/>
          <p14:tracePt t="148282" x="3516313" y="5773738"/>
          <p14:tracePt t="148290" x="3540125" y="5757863"/>
          <p14:tracePt t="148298" x="3556000" y="5757863"/>
          <p14:tracePt t="148306" x="3595688" y="5734050"/>
          <p14:tracePt t="148314" x="3651250" y="5718175"/>
          <p14:tracePt t="148322" x="3675063" y="5694363"/>
          <p14:tracePt t="148330" x="3690938" y="5670550"/>
          <p14:tracePt t="148338" x="3746500" y="5645150"/>
          <p14:tracePt t="148346" x="3786188" y="5629275"/>
          <p14:tracePt t="148355" x="3833813" y="5565775"/>
          <p14:tracePt t="148362" x="3890963" y="5541963"/>
          <p14:tracePt t="148371" x="3914775" y="5510213"/>
          <p14:tracePt t="148379" x="3938588" y="5470525"/>
          <p14:tracePt t="148386" x="3994150" y="5391150"/>
          <p14:tracePt t="148394" x="4017963" y="5310188"/>
          <p14:tracePt t="148402" x="4065588" y="5238750"/>
          <p14:tracePt t="148411" x="4081463" y="5222875"/>
          <p14:tracePt t="148418" x="4089400" y="5167313"/>
          <p14:tracePt t="148427" x="4097338" y="5103813"/>
          <p14:tracePt t="148434" x="4097338" y="5064125"/>
          <p14:tracePt t="148443" x="4105275" y="5040313"/>
          <p14:tracePt t="148450" x="4105275" y="5008563"/>
          <p14:tracePt t="148458" x="4105275" y="4984750"/>
          <p14:tracePt t="148466" x="4105275" y="4959350"/>
          <p14:tracePt t="148474" x="4105275" y="4951413"/>
          <p14:tracePt t="148482" x="4105275" y="4943475"/>
          <p14:tracePt t="148491" x="4105275" y="4927600"/>
          <p14:tracePt t="148498" x="4105275" y="4919663"/>
          <p14:tracePt t="148507" x="4105275" y="4911725"/>
          <p14:tracePt t="148514" x="4105275" y="4895850"/>
          <p14:tracePt t="148522" x="4105275" y="4879975"/>
          <p14:tracePt t="148530" x="4097338" y="4879975"/>
          <p14:tracePt t="148538" x="4097338" y="4856163"/>
          <p14:tracePt t="148546" x="4097338" y="4848225"/>
          <p14:tracePt t="148554" x="4089400" y="4832350"/>
          <p14:tracePt t="148562" x="4081463" y="4808538"/>
          <p14:tracePt t="148570" x="4073525" y="4784725"/>
          <p14:tracePt t="148580" x="4073525" y="4776788"/>
          <p14:tracePt t="148586" x="4057650" y="4752975"/>
          <p14:tracePt t="148594" x="4049713" y="4737100"/>
          <p14:tracePt t="148606" x="4033838" y="4721225"/>
          <p14:tracePt t="148611" x="4025900" y="4713288"/>
          <p14:tracePt t="148618" x="4025900" y="4705350"/>
          <p14:tracePt t="148627" x="4017963" y="4697413"/>
          <p14:tracePt t="148635" x="4010025" y="4689475"/>
          <p14:tracePt t="148643" x="4002088" y="4673600"/>
          <p14:tracePt t="148650" x="3978275" y="4665663"/>
          <p14:tracePt t="148658" x="3970338" y="4649788"/>
          <p14:tracePt t="148666" x="3946525" y="4633913"/>
          <p14:tracePt t="148674" x="3922713" y="4616450"/>
          <p14:tracePt t="148682" x="3898900" y="4560888"/>
          <p14:tracePt t="148690" x="3851275" y="4537075"/>
          <p14:tracePt t="148698" x="3825875" y="4521200"/>
          <p14:tracePt t="148707" x="3786188" y="4497388"/>
          <p14:tracePt t="148714" x="3778250" y="4489450"/>
          <p14:tracePt t="148722" x="3762375" y="4481513"/>
          <p14:tracePt t="148794" x="3746500" y="4481513"/>
          <p14:tracePt t="148803" x="3738563" y="4481513"/>
          <p14:tracePt t="148810" x="3730625" y="4481513"/>
          <p14:tracePt t="148818" x="3714750" y="4481513"/>
          <p14:tracePt t="148828" x="3690938" y="4481513"/>
          <p14:tracePt t="148835" x="3675063" y="4481513"/>
          <p14:tracePt t="148842" x="3659188" y="4489450"/>
          <p14:tracePt t="148851" x="3635375" y="4489450"/>
          <p14:tracePt t="148858" x="3619500" y="4489450"/>
          <p14:tracePt t="148866" x="3603625" y="4497388"/>
          <p14:tracePt t="148879" x="3595688" y="4497388"/>
          <p14:tracePt t="148882" x="3587750" y="4497388"/>
          <p14:tracePt t="148891" x="3571875" y="4497388"/>
          <p14:tracePt t="148899" x="3563938" y="4497388"/>
          <p14:tracePt t="148911" x="3556000" y="4505325"/>
          <p14:tracePt t="148922" x="3556000" y="4513263"/>
          <p14:tracePt t="148931" x="3548063" y="4521200"/>
          <p14:tracePt t="148939" x="3540125" y="4529138"/>
          <p14:tracePt t="148947" x="3532188" y="4529138"/>
          <p14:tracePt t="148955" x="3524250" y="4537075"/>
          <p14:tracePt t="148962" x="3516313" y="4545013"/>
          <p14:tracePt t="148970" x="3508375" y="4560888"/>
          <p14:tracePt t="148978" x="3500438" y="4568825"/>
          <p14:tracePt t="148986" x="3492500" y="4584700"/>
          <p14:tracePt t="148994" x="3484563" y="4592638"/>
          <p14:tracePt t="149003" x="3476625" y="4600575"/>
          <p14:tracePt t="149010" x="3476625" y="4608513"/>
          <p14:tracePt t="149018" x="3459163" y="4616450"/>
          <p14:tracePt t="149027" x="3459163" y="4624388"/>
          <p14:tracePt t="149034" x="3443288" y="4633913"/>
          <p14:tracePt t="149043" x="3443288" y="4657725"/>
          <p14:tracePt t="149050" x="3427413" y="4665663"/>
          <p14:tracePt t="149062" x="3419475" y="4681538"/>
          <p14:tracePt t="149066" x="3419475" y="4697413"/>
          <p14:tracePt t="149074" x="3403600" y="4752975"/>
          <p14:tracePt t="149082" x="3395663" y="4760913"/>
          <p14:tracePt t="149090" x="3387725" y="4824413"/>
          <p14:tracePt t="149098" x="3387725" y="4879975"/>
          <p14:tracePt t="149106" x="3379788" y="4895850"/>
          <p14:tracePt t="149114" x="3379788" y="4935538"/>
          <p14:tracePt t="149122" x="3371850" y="4992688"/>
          <p14:tracePt t="149130" x="3363913" y="5064125"/>
          <p14:tracePt t="149138" x="3348038" y="5167313"/>
          <p14:tracePt t="149146" x="3340100" y="5254625"/>
          <p14:tracePt t="149154" x="3332163" y="5319713"/>
          <p14:tracePt t="149162" x="3324225" y="5422900"/>
          <p14:tracePt t="149172" x="3324225" y="5510213"/>
          <p14:tracePt t="149180" x="3324225" y="5605463"/>
          <p14:tracePt t="149186" x="3324225" y="5645150"/>
          <p14:tracePt t="149194" x="3332163" y="5765800"/>
          <p14:tracePt t="149202" x="3340100" y="5781675"/>
          <p14:tracePt t="149214" x="3355975" y="5789613"/>
          <p14:tracePt t="149218" x="3355975" y="5813425"/>
          <p14:tracePt t="149226" x="3363913" y="5821363"/>
          <p14:tracePt t="149234" x="3371850" y="5829300"/>
          <p14:tracePt t="149243" x="3371850" y="5837238"/>
          <p14:tracePt t="149250" x="3379788" y="5845175"/>
          <p14:tracePt t="149266" x="3379788" y="5853113"/>
          <p14:tracePt t="149280" x="3387725" y="5853113"/>
          <p14:tracePt t="149282" x="3395663" y="5861050"/>
          <p14:tracePt t="149291" x="3403600" y="5884863"/>
          <p14:tracePt t="149298" x="3411538" y="5892800"/>
          <p14:tracePt t="149306" x="3427413" y="5892800"/>
          <p14:tracePt t="149314" x="3427413" y="5900738"/>
          <p14:tracePt t="149322" x="3435350" y="5900738"/>
          <p14:tracePt t="149330" x="3451225" y="5900738"/>
          <p14:tracePt t="149338" x="3467100" y="5900738"/>
          <p14:tracePt t="149346" x="3476625" y="5900738"/>
          <p14:tracePt t="149355" x="3500438" y="5900738"/>
          <p14:tracePt t="149362" x="3516313" y="5900738"/>
          <p14:tracePt t="149370" x="3532188" y="5892800"/>
          <p14:tracePt t="149378" x="3556000" y="5884863"/>
          <p14:tracePt t="149386" x="3595688" y="5829300"/>
          <p14:tracePt t="149396" x="3611563" y="5813425"/>
          <p14:tracePt t="149402" x="3667125" y="5765800"/>
          <p14:tracePt t="149410" x="3683000" y="5741988"/>
          <p14:tracePt t="149418" x="3690938" y="5710238"/>
          <p14:tracePt t="149426" x="3722688" y="5686425"/>
          <p14:tracePt t="149434" x="3738563" y="5597525"/>
          <p14:tracePt t="149443" x="3754438" y="5534025"/>
          <p14:tracePt t="149450" x="3762375" y="5454650"/>
          <p14:tracePt t="149459" x="3770313" y="5343525"/>
          <p14:tracePt t="149466" x="3778250" y="5302250"/>
          <p14:tracePt t="149474" x="3778250" y="5199063"/>
          <p14:tracePt t="149482" x="3778250" y="5175250"/>
          <p14:tracePt t="149490" x="3778250" y="5143500"/>
          <p14:tracePt t="149498" x="3786188" y="5135563"/>
          <p14:tracePt t="149507" x="3786188" y="5127625"/>
          <p14:tracePt t="149514" x="3786188" y="5111750"/>
          <p14:tracePt t="149522" x="3778250" y="5103813"/>
          <p14:tracePt t="149530" x="3778250" y="5095875"/>
          <p14:tracePt t="149538" x="3778250" y="5087938"/>
          <p14:tracePt t="149546" x="3778250" y="5080000"/>
          <p14:tracePt t="149554" x="3778250" y="5072063"/>
          <p14:tracePt t="149562" x="3778250" y="5056188"/>
          <p14:tracePt t="149578" x="3778250" y="5032375"/>
          <p14:tracePt t="149586" x="3770313" y="5024438"/>
          <p14:tracePt t="149595" x="3762375" y="5008563"/>
          <p14:tracePt t="149602" x="3762375" y="4992688"/>
          <p14:tracePt t="149610" x="3754438" y="4984750"/>
          <p14:tracePt t="149618" x="3746500" y="4967288"/>
          <p14:tracePt t="149634" x="3746500" y="4959350"/>
          <p14:tracePt t="149643" x="3738563" y="4951413"/>
          <p14:tracePt t="149650" x="3738563" y="4943475"/>
          <p14:tracePt t="149659" x="3738563" y="4935538"/>
          <p14:tracePt t="149666" x="3730625" y="4919663"/>
          <p14:tracePt t="149674" x="3730625" y="4911725"/>
          <p14:tracePt t="149682" x="3730625" y="4903788"/>
          <p14:tracePt t="149690" x="3722688" y="4887913"/>
          <p14:tracePt t="149698" x="3722688" y="4879975"/>
          <p14:tracePt t="149706" x="3722688" y="4872038"/>
          <p14:tracePt t="149714" x="3722688" y="4864100"/>
          <p14:tracePt t="149730" x="3722688" y="4848225"/>
          <p14:tracePt t="149746" x="3722688" y="4840288"/>
          <p14:tracePt t="149762" x="3714750" y="4824413"/>
          <p14:tracePt t="149778" x="3714750" y="4816475"/>
          <p14:tracePt t="149786" x="3706813" y="4808538"/>
          <p14:tracePt t="149795" x="3706813" y="4800600"/>
          <p14:tracePt t="149802" x="3706813" y="4792663"/>
          <p14:tracePt t="149826" x="3706813" y="4784725"/>
          <p14:tracePt t="149898" x="3706813" y="4768850"/>
          <p14:tracePt t="149906" x="3706813" y="4760913"/>
          <p14:tracePt t="149922" x="3706813" y="4745038"/>
          <p14:tracePt t="149930" x="3698875" y="4745038"/>
          <p14:tracePt t="149938" x="3698875" y="4737100"/>
          <p14:tracePt t="149955" x="3698875" y="4721225"/>
          <p14:tracePt t="149970" x="3698875" y="4713288"/>
          <p14:tracePt t="149986" x="3690938" y="4705350"/>
          <p14:tracePt t="150003" x="3683000" y="4705350"/>
          <p14:tracePt t="150075" x="3683000" y="4697413"/>
          <p14:tracePt t="150083" x="3675063" y="4697413"/>
          <p14:tracePt t="150091" x="3667125" y="4697413"/>
          <p14:tracePt t="150099" x="3651250" y="4689475"/>
          <p14:tracePt t="150107" x="3571875" y="4689475"/>
          <p14:tracePt t="150115" x="3476625" y="4689475"/>
          <p14:tracePt t="150119" x="3348038" y="4681538"/>
          <p14:tracePt t="150132" x="3060700" y="4649788"/>
          <p14:tracePt t="150139" x="2806700" y="4600575"/>
          <p14:tracePt t="150147" x="2447925" y="4552950"/>
          <p14:tracePt t="150154" x="2017713" y="4457700"/>
          <p14:tracePt t="150162" x="1754188" y="4362450"/>
          <p14:tracePt t="150171" x="1427163" y="4241800"/>
          <p14:tracePt t="150178" x="1116013" y="4106863"/>
          <p14:tracePt t="150187" x="925513" y="3979863"/>
          <p14:tracePt t="150194" x="773113" y="3948113"/>
          <p14:tracePt t="150202" x="685800" y="3890963"/>
          <p14:tracePt t="150211" x="661988" y="3867150"/>
          <p14:tracePt t="150218" x="654050" y="3851275"/>
          <p14:tracePt t="150226" x="646113" y="3835400"/>
          <p14:tracePt t="150243" x="646113" y="3827463"/>
          <p14:tracePt t="150250" x="638175" y="3819525"/>
          <p14:tracePt t="150259" x="638175" y="3811588"/>
          <p14:tracePt t="150270" x="622300" y="3803650"/>
          <p14:tracePt t="150274" x="598488" y="3756025"/>
          <p14:tracePt t="150282" x="558800" y="3700463"/>
          <p14:tracePt t="150290" x="525463" y="3636963"/>
          <p14:tracePt t="150298" x="493713" y="3587750"/>
          <p14:tracePt t="150306" x="414338" y="3452813"/>
          <p14:tracePt t="150314" x="366713" y="3413125"/>
          <p14:tracePt t="150322" x="334963" y="3365500"/>
          <p14:tracePt t="150330" x="319088" y="3309938"/>
          <p14:tracePt t="150338" x="303213" y="3286125"/>
          <p14:tracePt t="150347" x="303213" y="3270250"/>
          <p14:tracePt t="150354" x="303213" y="3262313"/>
          <p14:tracePt t="150362" x="303213" y="3252788"/>
          <p14:tracePt t="150371" x="303213" y="3244850"/>
          <p14:tracePt t="150378" x="303213" y="3236913"/>
          <p14:tracePt t="150394" x="303213" y="3228975"/>
          <p14:tracePt t="150410" x="303213" y="3221038"/>
          <p14:tracePt t="150442" x="319088" y="3213100"/>
          <p14:tracePt t="150459" x="319088" y="3205163"/>
          <p14:tracePt t="150466" x="327025" y="3205163"/>
          <p14:tracePt t="150515" x="334963" y="3205163"/>
          <p14:tracePt t="150522" x="334963" y="3197225"/>
          <p14:tracePt t="150538" x="342900" y="3197225"/>
          <p14:tracePt t="150546" x="350838" y="3197225"/>
          <p14:tracePt t="150554" x="358775" y="3197225"/>
          <p14:tracePt t="150562" x="374650" y="3197225"/>
          <p14:tracePt t="150575" x="382588" y="3189288"/>
          <p14:tracePt t="150578" x="414338" y="3189288"/>
          <p14:tracePt t="150587" x="430213" y="3181350"/>
          <p14:tracePt t="150594" x="438150" y="3181350"/>
          <p14:tracePt t="150603" x="454025" y="3181350"/>
          <p14:tracePt t="150610" x="477838" y="3173413"/>
          <p14:tracePt t="150618" x="485775" y="3173413"/>
          <p14:tracePt t="150625" x="493713" y="3173413"/>
          <p14:tracePt t="150634" x="501650" y="3173413"/>
          <p14:tracePt t="150643" x="509588" y="3173413"/>
          <p14:tracePt t="150650" x="517525" y="3173413"/>
          <p14:tracePt t="150706" x="525463" y="3173413"/>
          <p14:tracePt t="150715" x="533400" y="3173413"/>
          <p14:tracePt t="150726" x="541338" y="3173413"/>
          <p14:tracePt t="150730" x="558800" y="3173413"/>
          <p14:tracePt t="150738" x="574675" y="3173413"/>
          <p14:tracePt t="150746" x="598488" y="3181350"/>
          <p14:tracePt t="150754" x="630238" y="3197225"/>
          <p14:tracePt t="150763" x="646113" y="3197225"/>
          <p14:tracePt t="150770" x="693738" y="3205163"/>
          <p14:tracePt t="150778" x="757238" y="3213100"/>
          <p14:tracePt t="150786" x="860425" y="3228975"/>
          <p14:tracePt t="150794" x="949325" y="3236913"/>
          <p14:tracePt t="150802" x="1068388" y="3244850"/>
          <p14:tracePt t="150810" x="1139825" y="3252788"/>
          <p14:tracePt t="150818" x="1258888" y="3262313"/>
          <p14:tracePt t="150827" x="1323975" y="3270250"/>
          <p14:tracePt t="150834" x="1363663" y="3270250"/>
          <p14:tracePt t="150842" x="1419225" y="3270250"/>
          <p14:tracePt t="150850" x="1427163" y="3270250"/>
          <p14:tracePt t="150860" x="1427163" y="3278188"/>
          <p14:tracePt t="151243" x="1443038" y="3286125"/>
          <p14:tracePt t="151250" x="1554163" y="3341688"/>
          <p14:tracePt t="151258" x="1601788" y="3357563"/>
          <p14:tracePt t="151266" x="1785938" y="3389313"/>
          <p14:tracePt t="151275" x="1928813" y="3468688"/>
          <p14:tracePt t="151283" x="2081213" y="3500438"/>
          <p14:tracePt t="151291" x="2208213" y="3532188"/>
          <p14:tracePt t="151299" x="2279650" y="3629025"/>
          <p14:tracePt t="151307" x="2327275" y="3668713"/>
          <p14:tracePt t="151314" x="2359025" y="3716338"/>
          <p14:tracePt t="151322" x="2384425" y="3771900"/>
          <p14:tracePt t="151330" x="2439988" y="3811588"/>
          <p14:tracePt t="151338" x="2471738" y="3890963"/>
          <p14:tracePt t="151346" x="2479675" y="3979863"/>
          <p14:tracePt t="151355" x="2495550" y="4011613"/>
          <p14:tracePt t="151362" x="2503488" y="4059238"/>
          <p14:tracePt t="151370" x="2503488" y="4106863"/>
          <p14:tracePt t="151378" x="2503488" y="4122738"/>
          <p14:tracePt t="151386" x="2503488" y="4194175"/>
          <p14:tracePt t="151394" x="2503488" y="4217988"/>
          <p14:tracePt t="151402" x="2503488" y="4273550"/>
          <p14:tracePt t="151411" x="2511425" y="4322763"/>
          <p14:tracePt t="151418" x="2511425" y="4370388"/>
          <p14:tracePt t="151427" x="2511425" y="4433888"/>
          <p14:tracePt t="151434" x="2511425" y="4457700"/>
          <p14:tracePt t="151442" x="2519363" y="4505325"/>
          <p14:tracePt t="151450" x="2519363" y="4521200"/>
          <p14:tracePt t="151458" x="2527300" y="4537075"/>
          <p14:tracePt t="151466" x="2527300" y="4584700"/>
          <p14:tracePt t="151474" x="2527300" y="4600575"/>
          <p14:tracePt t="151483" x="2527300" y="4641850"/>
          <p14:tracePt t="151490" x="2527300" y="4649788"/>
          <p14:tracePt t="151499" x="2527300" y="4665663"/>
          <p14:tracePt t="151507" x="2535238" y="4673600"/>
          <p14:tracePt t="151515" x="2535238" y="4689475"/>
          <p14:tracePt t="151522" x="2535238" y="4697413"/>
          <p14:tracePt t="151530" x="2535238" y="4737100"/>
          <p14:tracePt t="151538" x="2535238" y="4760913"/>
          <p14:tracePt t="151546" x="2543175" y="4800600"/>
          <p14:tracePt t="151555" x="2543175" y="4840288"/>
          <p14:tracePt t="151562" x="2566988" y="4927600"/>
          <p14:tracePt t="151570" x="2574925" y="4959350"/>
          <p14:tracePt t="151578" x="2638425" y="5040313"/>
          <p14:tracePt t="151586" x="2662238" y="5072063"/>
          <p14:tracePt t="151595" x="2709863" y="5111750"/>
          <p14:tracePt t="151602" x="2798763" y="5167313"/>
          <p14:tracePt t="151610" x="2870200" y="5199063"/>
          <p14:tracePt t="151618" x="2941638" y="5207000"/>
          <p14:tracePt t="151626" x="3084513" y="5214938"/>
          <p14:tracePt t="151634" x="3205163" y="5214938"/>
          <p14:tracePt t="151642" x="3308350" y="5214938"/>
          <p14:tracePt t="151650" x="3363913" y="5214938"/>
          <p14:tracePt t="151658" x="3395663" y="5207000"/>
          <p14:tracePt t="151667" x="3419475" y="5199063"/>
          <p14:tracePt t="151674" x="3443288" y="5191125"/>
          <p14:tracePt t="151682" x="3451225" y="5183188"/>
          <p14:tracePt t="151690" x="3467100" y="5183188"/>
          <p14:tracePt t="151699" x="3467100" y="5167313"/>
          <p14:tracePt t="151706" x="3476625" y="5167313"/>
          <p14:tracePt t="151715" x="3476625" y="5159375"/>
          <p14:tracePt t="151722" x="3476625" y="5151438"/>
          <p14:tracePt t="151730" x="3476625" y="5143500"/>
          <p14:tracePt t="151818" x="3476625" y="5151438"/>
          <p14:tracePt t="151834" x="3476625" y="5159375"/>
          <p14:tracePt t="152226" x="3476625" y="5151438"/>
          <p14:tracePt t="152234" x="3476625" y="5143500"/>
          <p14:tracePt t="152238" x="3467100" y="5135563"/>
          <p14:tracePt t="152251" x="3459163" y="5127625"/>
          <p14:tracePt t="152258" x="3443288" y="5111750"/>
          <p14:tracePt t="152356" x="3324225" y="5119688"/>
          <p14:tracePt t="152363" x="3292475" y="5119688"/>
          <p14:tracePt t="152370" x="3221038" y="5119688"/>
          <p14:tracePt t="152379" x="3133725" y="5119688"/>
          <p14:tracePt t="152390" x="3036888" y="5119688"/>
          <p14:tracePt t="152394" x="3021013" y="5119688"/>
          <p14:tracePt t="152402" x="2997200" y="5119688"/>
          <p14:tracePt t="152410" x="2981325" y="5119688"/>
          <p14:tracePt t="152418" x="2981325" y="5127625"/>
          <p14:tracePt t="152426" x="2981325" y="5135563"/>
          <p14:tracePt t="152434" x="2981325" y="5143500"/>
          <p14:tracePt t="152442" x="2981325" y="5151438"/>
          <p14:tracePt t="152458" x="2973388" y="5151438"/>
          <p14:tracePt t="152466" x="2965450" y="5151438"/>
          <p14:tracePt t="152475" x="2957513" y="5151438"/>
          <p14:tracePt t="152523" x="2949575" y="5151438"/>
          <p14:tracePt t="152530" x="2949575" y="5135563"/>
          <p14:tracePt t="152542" x="2941638" y="5127625"/>
          <p14:tracePt t="152546" x="2933700" y="5119688"/>
          <p14:tracePt t="152555" x="2917825" y="5103813"/>
          <p14:tracePt t="152562" x="2886075" y="5056188"/>
          <p14:tracePt t="152570" x="2870200" y="5000625"/>
          <p14:tracePt t="152578" x="2862263" y="4959350"/>
          <p14:tracePt t="152586" x="2830513" y="4887913"/>
          <p14:tracePt t="152594" x="2814638" y="4800600"/>
          <p14:tracePt t="152602" x="2806700" y="4737100"/>
          <p14:tracePt t="152610" x="2806700" y="4657725"/>
          <p14:tracePt t="152618" x="2806700" y="4545013"/>
          <p14:tracePt t="152626" x="2862263" y="4386263"/>
          <p14:tracePt t="152634" x="2933700" y="4257675"/>
          <p14:tracePt t="152642" x="3005138" y="4162425"/>
          <p14:tracePt t="152651" x="3189288" y="3987800"/>
          <p14:tracePt t="152658" x="3435350" y="3787775"/>
          <p14:tracePt t="152666" x="3683000" y="3605213"/>
          <p14:tracePt t="152674" x="4025900" y="3365500"/>
          <p14:tracePt t="152682" x="4352925" y="3149600"/>
          <p14:tracePt t="152695" x="4719638" y="2878138"/>
          <p14:tracePt t="152699" x="5141913" y="2663825"/>
          <p14:tracePt t="152706" x="5508625" y="2408238"/>
          <p14:tracePt t="152715" x="5795963" y="2184400"/>
          <p14:tracePt t="152722" x="6018213" y="2001838"/>
          <p14:tracePt t="152730" x="6257925" y="1833563"/>
          <p14:tracePt t="152738" x="6418263" y="1714500"/>
          <p14:tracePt t="152746" x="6489700" y="1698625"/>
          <p14:tracePt t="152754" x="6505575" y="1682750"/>
          <p14:tracePt t="152795" x="6497638" y="1682750"/>
          <p14:tracePt t="152818" x="6497638" y="1690688"/>
          <p14:tracePt t="152923" x="6497638" y="1698625"/>
          <p14:tracePt t="152931" x="6489700" y="1698625"/>
          <p14:tracePt t="152939" x="6481763" y="1706563"/>
          <p14:tracePt t="152947" x="6465888" y="1722438"/>
          <p14:tracePt t="152955" x="6450013" y="1738313"/>
          <p14:tracePt t="152962" x="6418263" y="1785938"/>
          <p14:tracePt t="152971" x="6402388" y="1809750"/>
          <p14:tracePt t="152978" x="6289675" y="1857375"/>
          <p14:tracePt t="152986" x="6249988" y="1914525"/>
          <p14:tracePt t="152999" x="6075363" y="1970088"/>
          <p14:tracePt t="153002" x="5843588" y="2097088"/>
          <p14:tracePt t="153011" x="5700713" y="2168525"/>
          <p14:tracePt t="153019" x="5500688" y="2233613"/>
          <p14:tracePt t="153026" x="5334000" y="2257425"/>
          <p14:tracePt t="153034" x="5189538" y="2336800"/>
          <p14:tracePt t="153042" x="5046663" y="2368550"/>
          <p14:tracePt t="153050" x="4862513" y="2439988"/>
          <p14:tracePt t="153058" x="4767263" y="2455863"/>
          <p14:tracePt t="153067" x="4719638" y="2471738"/>
          <p14:tracePt t="153074" x="4664075" y="2479675"/>
          <p14:tracePt t="153081" x="4648200" y="2487613"/>
          <p14:tracePt t="153090" x="4640263" y="2495550"/>
          <p14:tracePt t="153107" x="4624388" y="2495550"/>
          <p14:tracePt t="153116" x="4616450" y="2503488"/>
          <p14:tracePt t="153122" x="4608513" y="2503488"/>
          <p14:tracePt t="153131" x="4600575" y="2503488"/>
          <p14:tracePt t="153138" x="4576763" y="2503488"/>
          <p14:tracePt t="153151" x="4527550" y="2503488"/>
          <p14:tracePt t="153154" x="4511675" y="2503488"/>
          <p14:tracePt t="153162" x="4448175" y="2511425"/>
          <p14:tracePt t="153170" x="4392613" y="2511425"/>
          <p14:tracePt t="153183" x="4329113" y="2511425"/>
          <p14:tracePt t="153189" x="4289425" y="2511425"/>
          <p14:tracePt t="153194" x="4233863" y="2519363"/>
          <p14:tracePt t="153202" x="4192588" y="2527300"/>
          <p14:tracePt t="153210" x="4176713" y="2535238"/>
          <p14:tracePt t="153218" x="4129088" y="2543175"/>
          <p14:tracePt t="153226" x="4121150" y="2551113"/>
          <p14:tracePt t="153234" x="4097338" y="2566988"/>
          <p14:tracePt t="153242" x="4089400" y="2566988"/>
          <p14:tracePt t="153250" x="4073525" y="2584450"/>
          <p14:tracePt t="153258" x="4049713" y="2584450"/>
          <p14:tracePt t="153267" x="4002088" y="2592388"/>
          <p14:tracePt t="153275" x="3986213" y="2600325"/>
          <p14:tracePt t="153282" x="3978275" y="2616200"/>
          <p14:tracePt t="153290" x="3962400" y="2616200"/>
          <p14:tracePt t="153299" x="3954463" y="2616200"/>
          <p14:tracePt t="153306" x="3946525" y="2616200"/>
          <p14:tracePt t="153315" x="3922713" y="2624138"/>
          <p14:tracePt t="153323" x="3883025" y="2624138"/>
          <p14:tracePt t="153331" x="3867150" y="2624138"/>
          <p14:tracePt t="153338" x="3794125" y="2624138"/>
          <p14:tracePt t="153346" x="3754438" y="2624138"/>
          <p14:tracePt t="153354" x="3683000" y="2624138"/>
          <p14:tracePt t="153362" x="3595688" y="2632075"/>
          <p14:tracePt t="153370" x="3532188" y="2632075"/>
          <p14:tracePt t="153378" x="3459163" y="2632075"/>
          <p14:tracePt t="153387" x="3348038" y="2632075"/>
          <p14:tracePt t="153394" x="3252788" y="2632075"/>
          <p14:tracePt t="153402" x="3117850" y="2632075"/>
          <p14:tracePt t="153410" x="3005138" y="2632075"/>
          <p14:tracePt t="153418" x="2909888" y="2640013"/>
          <p14:tracePt t="153426" x="2838450" y="2640013"/>
          <p14:tracePt t="153434" x="2751138" y="2640013"/>
          <p14:tracePt t="153442" x="2686050" y="2640013"/>
          <p14:tracePt t="153450" x="2638425" y="2655888"/>
          <p14:tracePt t="153458" x="2614613" y="2663825"/>
          <p14:tracePt t="153466" x="2582863" y="2679700"/>
          <p14:tracePt t="153474" x="2566988" y="2687638"/>
          <p14:tracePt t="153482" x="2559050" y="2695575"/>
          <p14:tracePt t="153490" x="2551113" y="2711450"/>
          <p14:tracePt t="153499" x="2543175" y="2719388"/>
          <p14:tracePt t="153506" x="2527300" y="2719388"/>
          <p14:tracePt t="153515" x="2511425" y="2735263"/>
          <p14:tracePt t="153522" x="2503488" y="2735263"/>
          <p14:tracePt t="153531" x="2471738" y="2751138"/>
          <p14:tracePt t="153538" x="2439988" y="2767013"/>
          <p14:tracePt t="153546" x="2424113" y="2774950"/>
          <p14:tracePt t="153554" x="2343150" y="2790825"/>
          <p14:tracePt t="153562" x="2303463" y="2822575"/>
          <p14:tracePt t="153570" x="2287588" y="2838450"/>
          <p14:tracePt t="153578" x="2263775" y="2862263"/>
          <p14:tracePt t="153586" x="2247900" y="2870200"/>
          <p14:tracePt t="153594" x="2247900" y="2886075"/>
          <p14:tracePt t="153602" x="2239963" y="2894013"/>
          <p14:tracePt t="153610" x="2232025" y="2919413"/>
          <p14:tracePt t="153618" x="2224088" y="2935288"/>
          <p14:tracePt t="153626" x="2224088" y="2943225"/>
          <p14:tracePt t="153634" x="2224088" y="2951163"/>
          <p14:tracePt t="153642" x="2216150" y="2959100"/>
          <p14:tracePt t="153658" x="2216150" y="2967038"/>
          <p14:tracePt t="153666" x="2216150" y="2974975"/>
          <p14:tracePt t="153691" x="2216150" y="2982913"/>
          <p14:tracePt t="153707" x="2224088" y="2990850"/>
          <p14:tracePt t="153715" x="2232025" y="2990850"/>
          <p14:tracePt t="153722" x="2239963" y="3006725"/>
          <p14:tracePt t="153731" x="2255838" y="3014663"/>
          <p14:tracePt t="153738" x="2263775" y="3030538"/>
          <p14:tracePt t="153746" x="2287588" y="3038475"/>
          <p14:tracePt t="153754" x="2327275" y="3046413"/>
          <p14:tracePt t="153762" x="2343150" y="3062288"/>
          <p14:tracePt t="153770" x="2366963" y="3070225"/>
          <p14:tracePt t="153778" x="2392363" y="3086100"/>
          <p14:tracePt t="153787" x="2455863" y="3101975"/>
          <p14:tracePt t="153794" x="2574925" y="3125788"/>
          <p14:tracePt t="153802" x="2646363" y="3133725"/>
          <p14:tracePt t="153810" x="2717800" y="3157538"/>
          <p14:tracePt t="153818" x="2838450" y="3157538"/>
          <p14:tracePt t="153826" x="2901950" y="3165475"/>
          <p14:tracePt t="153834" x="3060700" y="3157538"/>
          <p14:tracePt t="153842" x="3221038" y="3157538"/>
          <p14:tracePt t="153850" x="3316288" y="3157538"/>
          <p14:tracePt t="153858" x="3387725" y="3157538"/>
          <p14:tracePt t="153866" x="3500438" y="3157538"/>
          <p14:tracePt t="153874" x="3603625" y="3157538"/>
          <p14:tracePt t="153884" x="3675063" y="3157538"/>
          <p14:tracePt t="153890" x="3762375" y="3157538"/>
          <p14:tracePt t="153899" x="3825875" y="3157538"/>
          <p14:tracePt t="153906" x="3898900" y="3157538"/>
          <p14:tracePt t="153915" x="3954463" y="3157538"/>
          <p14:tracePt t="153922" x="3986213" y="3157538"/>
          <p14:tracePt t="153931" x="4002088" y="3157538"/>
          <p14:tracePt t="153938" x="4049713" y="3149600"/>
          <p14:tracePt t="153948" x="4121150" y="3133725"/>
          <p14:tracePt t="153954" x="4192588" y="3125788"/>
          <p14:tracePt t="153962" x="4249738" y="3109913"/>
          <p14:tracePt t="153970" x="4313238" y="3101975"/>
          <p14:tracePt t="153978" x="4360863" y="3094038"/>
          <p14:tracePt t="153986" x="4416425" y="3086100"/>
          <p14:tracePt t="153995" x="4479925" y="3086100"/>
          <p14:tracePt t="154002" x="4519613" y="3086100"/>
          <p14:tracePt t="154011" x="4576763" y="3078163"/>
          <p14:tracePt t="154018" x="4584700" y="3078163"/>
          <p14:tracePt t="154026" x="4600575" y="3078163"/>
          <p14:tracePt t="154042" x="4608513" y="3070225"/>
          <p14:tracePt t="154054" x="4616450" y="3062288"/>
          <p14:tracePt t="154058" x="4624388" y="3062288"/>
          <p14:tracePt t="154066" x="4624388" y="3054350"/>
          <p14:tracePt t="154074" x="4632325" y="3054350"/>
          <p14:tracePt t="154083" x="4640263" y="3054350"/>
          <p14:tracePt t="154091" x="4656138" y="3054350"/>
          <p14:tracePt t="154097" x="4664075" y="3054350"/>
          <p14:tracePt t="154106" x="4719638" y="3054350"/>
          <p14:tracePt t="154115" x="4751388" y="3054350"/>
          <p14:tracePt t="154122" x="4791075" y="3054350"/>
          <p14:tracePt t="154131" x="4878388" y="3054350"/>
          <p14:tracePt t="154138" x="4894263" y="3054350"/>
          <p14:tracePt t="154148" x="4902200" y="3046413"/>
          <p14:tracePt t="154155" x="4918075" y="3038475"/>
          <p14:tracePt t="154170" x="4933950" y="3030538"/>
          <p14:tracePt t="154178" x="4933950" y="3022600"/>
          <p14:tracePt t="154186" x="4933950" y="3014663"/>
          <p14:tracePt t="154218" x="4933950" y="3006725"/>
          <p14:tracePt t="154234" x="4933950" y="2998788"/>
          <p14:tracePt t="154250" x="4910138" y="2990850"/>
          <p14:tracePt t="154258" x="4894263" y="2982913"/>
          <p14:tracePt t="154266" x="4878388" y="2967038"/>
          <p14:tracePt t="154274" x="4822825" y="2959100"/>
          <p14:tracePt t="154283" x="4806950" y="2951163"/>
          <p14:tracePt t="154290" x="4719638" y="2943225"/>
          <p14:tracePt t="154299" x="4632325" y="2935288"/>
          <p14:tracePt t="154306" x="4535488" y="2927350"/>
          <p14:tracePt t="154315" x="4456113" y="2909888"/>
          <p14:tracePt t="154323" x="4305300" y="2886075"/>
          <p14:tracePt t="154331" x="4184650" y="2870200"/>
          <p14:tracePt t="154338" x="4002088" y="2846388"/>
          <p14:tracePt t="154347" x="3833813" y="2822575"/>
          <p14:tracePt t="154358" x="3746500" y="2822575"/>
          <p14:tracePt t="154363" x="3667125" y="2822575"/>
          <p14:tracePt t="154371" x="3587750" y="2822575"/>
          <p14:tracePt t="154378" x="3524250" y="2822575"/>
          <p14:tracePt t="154386" x="3500438" y="2822575"/>
          <p14:tracePt t="154395" x="3476625" y="2830513"/>
          <p14:tracePt t="154402" x="3459163" y="2838450"/>
          <p14:tracePt t="154411" x="3419475" y="2854325"/>
          <p14:tracePt t="154418" x="3387725" y="2878138"/>
          <p14:tracePt t="154426" x="3371850" y="2886075"/>
          <p14:tracePt t="154434" x="3324225" y="2951163"/>
          <p14:tracePt t="154442" x="3236913" y="2998788"/>
          <p14:tracePt t="154450" x="3197225" y="3086100"/>
          <p14:tracePt t="154458" x="3117850" y="3157538"/>
          <p14:tracePt t="154466" x="3052763" y="3236913"/>
          <p14:tracePt t="154478" x="3005138" y="3325813"/>
          <p14:tracePt t="154485" x="2957513" y="3373438"/>
          <p14:tracePt t="154490" x="2941638" y="3413125"/>
          <p14:tracePt t="154497" x="2933700" y="3500438"/>
          <p14:tracePt t="154510" x="2925763" y="3516313"/>
          <p14:tracePt t="154515" x="2925763" y="3532188"/>
          <p14:tracePt t="154522" x="2925763" y="3540125"/>
          <p14:tracePt t="154530" x="2925763" y="3548063"/>
          <p14:tracePt t="154539" x="2925763" y="3556000"/>
          <p14:tracePt t="154554" x="2925763" y="3563938"/>
          <p14:tracePt t="154578" x="2925763" y="3571875"/>
          <p14:tracePt t="154586" x="2925763" y="3579813"/>
          <p14:tracePt t="154602" x="2925763" y="3587750"/>
          <p14:tracePt t="154618" x="2925763" y="3595688"/>
          <p14:tracePt t="154626" x="2933700" y="3605213"/>
          <p14:tracePt t="154634" x="2949575" y="3621088"/>
          <p14:tracePt t="154643" x="3021013" y="3636963"/>
          <p14:tracePt t="154650" x="3092450" y="3668713"/>
          <p14:tracePt t="154662" x="3173413" y="3692525"/>
          <p14:tracePt t="154666" x="3292475" y="3708400"/>
          <p14:tracePt t="154675" x="3476625" y="3795713"/>
          <p14:tracePt t="154683" x="3619500" y="3827463"/>
          <p14:tracePt t="154691" x="3875088" y="3867150"/>
          <p14:tracePt t="154699" x="3994150" y="3883025"/>
          <p14:tracePt t="154707" x="4176713" y="3906838"/>
          <p14:tracePt t="154714" x="4337050" y="3922713"/>
          <p14:tracePt t="154722" x="4503738" y="3938588"/>
          <p14:tracePt t="154731" x="4648200" y="3963988"/>
          <p14:tracePt t="154738" x="4727575" y="3971925"/>
          <p14:tracePt t="154752" x="4822825" y="3971925"/>
          <p14:tracePt t="154754" x="4870450" y="3971925"/>
          <p14:tracePt t="154763" x="4951413" y="3971925"/>
          <p14:tracePt t="154772" x="4967288" y="3971925"/>
          <p14:tracePt t="154778" x="4975225" y="3971925"/>
          <p14:tracePt t="154786" x="4983163" y="3971925"/>
          <p14:tracePt t="154794" x="4991100" y="3971925"/>
          <p14:tracePt t="154834" x="4991100" y="3963988"/>
          <p14:tracePt t="154858" x="4999038" y="3963988"/>
          <p14:tracePt t="154874" x="5006975" y="3956050"/>
          <p14:tracePt t="154882" x="5014913" y="3948113"/>
          <p14:tracePt t="154890" x="5022850" y="3938588"/>
          <p14:tracePt t="154898" x="5030788" y="3930650"/>
          <p14:tracePt t="154906" x="5046663" y="3914775"/>
          <p14:tracePt t="154914" x="5046663" y="3906838"/>
          <p14:tracePt t="154922" x="5062538" y="3898900"/>
          <p14:tracePt t="154931" x="5086350" y="3875088"/>
          <p14:tracePt t="154939" x="5110163" y="3859213"/>
          <p14:tracePt t="154948" x="5133975" y="3827463"/>
          <p14:tracePt t="154954" x="5141913" y="3811588"/>
          <p14:tracePt t="154963" x="5157788" y="3803650"/>
          <p14:tracePt t="154970" x="5173663" y="3771900"/>
          <p14:tracePt t="154978" x="5181600" y="3771900"/>
          <p14:tracePt t="154987" x="5181600" y="3756025"/>
          <p14:tracePt t="154994" x="5189538" y="3756025"/>
          <p14:tracePt t="155074" x="5181600" y="3756025"/>
          <p14:tracePt t="155098" x="5173663" y="3756025"/>
          <p14:tracePt t="155106" x="5165725" y="3756025"/>
          <p14:tracePt t="155113" x="5157788" y="3756025"/>
          <p14:tracePt t="155138" x="5149850" y="3756025"/>
          <p14:tracePt t="155162" x="5149850" y="3763963"/>
          <p14:tracePt t="155178" x="5141913" y="3763963"/>
          <p14:tracePt t="155210" x="5133975" y="3763963"/>
          <p14:tracePt t="155266" x="5133975" y="3771900"/>
          <p14:tracePt t="155306" x="5141913" y="3779838"/>
          <p14:tracePt t="155314" x="5149850" y="3779838"/>
          <p14:tracePt t="155330" x="5157788" y="3779838"/>
          <p14:tracePt t="155338" x="5165725" y="3779838"/>
          <p14:tracePt t="155347" x="5173663" y="3779838"/>
          <p14:tracePt t="155387" x="5181600" y="3779838"/>
          <p14:tracePt t="155474" x="5173663" y="3779838"/>
          <p14:tracePt t="155491" x="5149850" y="3795713"/>
          <p14:tracePt t="155498" x="5141913" y="3803650"/>
          <p14:tracePt t="155506" x="5126038" y="3811588"/>
          <p14:tracePt t="155514" x="5118100" y="3819525"/>
          <p14:tracePt t="155522" x="5110163" y="3835400"/>
          <p14:tracePt t="155530" x="5102225" y="3843338"/>
          <p14:tracePt t="155538" x="5086350" y="3859213"/>
          <p14:tracePt t="155547" x="5078413" y="3890963"/>
          <p14:tracePt t="155554" x="5054600" y="3922713"/>
          <p14:tracePt t="155563" x="5022850" y="3948113"/>
          <p14:tracePt t="155571" x="5006975" y="4035425"/>
          <p14:tracePt t="155578" x="4983163" y="4067175"/>
          <p14:tracePt t="155586" x="4967288" y="4146550"/>
          <p14:tracePt t="155595" x="4951413" y="4202113"/>
          <p14:tracePt t="155602" x="4933950" y="4265613"/>
          <p14:tracePt t="155610" x="4926013" y="4281488"/>
          <p14:tracePt t="155618" x="4926013" y="4306888"/>
          <p14:tracePt t="155626" x="4926013" y="4330700"/>
          <p14:tracePt t="155643" x="4926013" y="4338638"/>
          <p14:tracePt t="155682" x="4926013" y="4346575"/>
          <p14:tracePt t="155706" x="4926013" y="4362450"/>
          <p14:tracePt t="155714" x="4926013" y="4378325"/>
          <p14:tracePt t="155730" x="4926013" y="4386263"/>
          <p14:tracePt t="155739" x="4943475" y="4402138"/>
          <p14:tracePt t="155746" x="4943475" y="4410075"/>
          <p14:tracePt t="155754" x="4943475" y="4418013"/>
          <p14:tracePt t="155764" x="4951413" y="4433888"/>
          <p14:tracePt t="155773" x="4951413" y="4449763"/>
          <p14:tracePt t="155780" x="4967288" y="4465638"/>
          <p14:tracePt t="155786" x="4975225" y="4489450"/>
          <p14:tracePt t="155795" x="4991100" y="4529138"/>
          <p14:tracePt t="155803" x="4991100" y="4545013"/>
          <p14:tracePt t="155810" x="5006975" y="4592638"/>
          <p14:tracePt t="155818" x="5014913" y="4616450"/>
          <p14:tracePt t="155826" x="5022850" y="4616450"/>
          <p14:tracePt t="155834" x="5030788" y="4641850"/>
          <p14:tracePt t="155842" x="5038725" y="4657725"/>
          <p14:tracePt t="155850" x="5038725" y="4673600"/>
          <p14:tracePt t="155858" x="5054600" y="4705350"/>
          <p14:tracePt t="155870" x="5062538" y="4713288"/>
          <p14:tracePt t="155874" x="5062538" y="4721225"/>
          <p14:tracePt t="155882" x="5062538" y="4768850"/>
          <p14:tracePt t="155890" x="5070475" y="4776788"/>
          <p14:tracePt t="155899" x="5078413" y="4784725"/>
          <p14:tracePt t="155906" x="5078413" y="4792663"/>
          <p14:tracePt t="155930" x="5078413" y="4800600"/>
          <p14:tracePt t="156025" x="5086350" y="4800600"/>
          <p14:tracePt t="156034" x="5094288" y="4800600"/>
          <p14:tracePt t="156044" x="5102225" y="4800600"/>
          <p14:tracePt t="156053" x="5110163" y="4800600"/>
          <p14:tracePt t="156060" x="5189538" y="4776788"/>
          <p14:tracePt t="156067" x="5229225" y="4745038"/>
          <p14:tracePt t="156074" x="5341938" y="4697413"/>
          <p14:tracePt t="156082" x="5429250" y="4673600"/>
          <p14:tracePt t="156090" x="5564188" y="4560888"/>
          <p14:tracePt t="156098" x="5588000" y="4545013"/>
          <p14:tracePt t="156411" x="5619750" y="4521200"/>
          <p14:tracePt t="156418" x="5627688" y="4513263"/>
          <p14:tracePt t="156458" x="5635625" y="4513263"/>
          <p14:tracePt t="156479" x="5635625" y="4505325"/>
          <p14:tracePt t="156482" x="5635625" y="4497388"/>
          <p14:tracePt t="156498" x="5635625" y="4489450"/>
          <p14:tracePt t="156506" x="5627688" y="4473575"/>
          <p14:tracePt t="156515" x="5611813" y="4465638"/>
          <p14:tracePt t="156523" x="5595938" y="4449763"/>
          <p14:tracePt t="156530" x="5524500" y="4433888"/>
          <p14:tracePt t="156538" x="5453063" y="4402138"/>
          <p14:tracePt t="156546" x="5284788" y="4370388"/>
          <p14:tracePt t="156555" x="5118100" y="4338638"/>
          <p14:tracePt t="156562" x="4983163" y="4298950"/>
          <p14:tracePt t="156570" x="4791075" y="4257675"/>
          <p14:tracePt t="156578" x="4640263" y="4249738"/>
          <p14:tracePt t="156586" x="4432300" y="4241800"/>
          <p14:tracePt t="156594" x="4249738" y="4202113"/>
          <p14:tracePt t="156602" x="4049713" y="4194175"/>
          <p14:tracePt t="156610" x="3978275" y="4186238"/>
          <p14:tracePt t="156618" x="3906838" y="4186238"/>
          <p14:tracePt t="156630" x="3851275" y="4178300"/>
          <p14:tracePt t="156634" x="3817938" y="4178300"/>
          <p14:tracePt t="156643" x="3802063" y="4178300"/>
          <p14:tracePt t="156650" x="3778250" y="4178300"/>
          <p14:tracePt t="156659" x="3770313" y="4178300"/>
          <p14:tracePt t="156666" x="3754438" y="4178300"/>
          <p14:tracePt t="156674" x="3730625" y="4178300"/>
          <p14:tracePt t="156682" x="3714750" y="4178300"/>
          <p14:tracePt t="156691" x="3675063" y="4186238"/>
          <p14:tracePt t="156698" x="3619500" y="4202113"/>
          <p14:tracePt t="156706" x="3579813" y="4217988"/>
          <p14:tracePt t="156714" x="3563938" y="4233863"/>
          <p14:tracePt t="156722" x="3540125" y="4249738"/>
          <p14:tracePt t="156731" x="3524250" y="4257675"/>
          <p14:tracePt t="156738" x="3508375" y="4273550"/>
          <p14:tracePt t="156746" x="3484563" y="4291013"/>
          <p14:tracePt t="156754" x="3459163" y="4346575"/>
          <p14:tracePt t="156762" x="3443288" y="4362450"/>
          <p14:tracePt t="156771" x="3435350" y="4378325"/>
          <p14:tracePt t="156778" x="3411538" y="4425950"/>
          <p14:tracePt t="156786" x="3395663" y="4497388"/>
          <p14:tracePt t="156794" x="3363913" y="4545013"/>
          <p14:tracePt t="156802" x="3348038" y="4600575"/>
          <p14:tracePt t="156811" x="3340100" y="4665663"/>
          <p14:tracePt t="156819" x="3332163" y="4681538"/>
          <p14:tracePt t="156826" x="3324225" y="4729163"/>
          <p14:tracePt t="156835" x="3324225" y="4745038"/>
          <p14:tracePt t="156874" x="3324225" y="4752975"/>
          <p14:tracePt t="156882" x="3324225" y="4760913"/>
          <p14:tracePt t="156963" x="3324225" y="4768850"/>
          <p14:tracePt t="156971" x="3324225" y="4776788"/>
          <p14:tracePt t="156987" x="3324225" y="4784725"/>
          <p14:tracePt t="156995" x="3324225" y="4792663"/>
          <p14:tracePt t="157002" x="3332163" y="4792663"/>
          <p14:tracePt t="157010" x="3340100" y="4800600"/>
          <p14:tracePt t="157035" x="3340100" y="4816475"/>
          <p14:tracePt t="157059" x="3348038" y="4816475"/>
          <p14:tracePt t="157066" x="3348038" y="4824413"/>
          <p14:tracePt t="157131" x="3355975" y="4824413"/>
          <p14:tracePt t="157211" x="3363913" y="4824413"/>
          <p14:tracePt t="157225" x="3371850" y="4824413"/>
          <p14:tracePt t="157242" x="3379788" y="4824413"/>
          <p14:tracePt t="157250" x="3379788" y="4816475"/>
          <p14:tracePt t="157259" x="3387725" y="4816475"/>
          <p14:tracePt t="157363" x="3395663" y="4808538"/>
          <p14:tracePt t="157371" x="3403600" y="4808538"/>
          <p14:tracePt t="157403" x="3411538" y="4808538"/>
          <p14:tracePt t="157419" x="3411538" y="4800600"/>
          <p14:tracePt t="157426" x="3419475" y="4800600"/>
          <p14:tracePt t="157435" x="3435350" y="4784725"/>
          <p14:tracePt t="157442" x="3451225" y="4776788"/>
          <p14:tracePt t="157450" x="3500438" y="4752975"/>
          <p14:tracePt t="157459" x="3540125" y="4721225"/>
          <p14:tracePt t="157466" x="3651250" y="4673600"/>
          <p14:tracePt t="157476" x="3706813" y="4657725"/>
          <p14:tracePt t="157482" x="3730625" y="4633913"/>
          <p14:tracePt t="157490" x="3738563" y="4624388"/>
          <p14:tracePt t="157613" x="3730625" y="4624388"/>
          <p14:tracePt t="157634" x="3722688" y="4624388"/>
          <p14:tracePt t="157650" x="3714750" y="4624388"/>
          <p14:tracePt t="157666" x="3722688" y="4624388"/>
          <p14:tracePt t="157690" x="3730625" y="4624388"/>
          <p14:tracePt t="157698" x="3730625" y="4616450"/>
          <p14:tracePt t="157707" x="3738563" y="4616450"/>
          <p14:tracePt t="157722" x="3746500" y="4608513"/>
          <p14:tracePt t="157731" x="3746500" y="4600575"/>
          <p14:tracePt t="157754" x="3762375" y="4592638"/>
          <p14:tracePt t="157762" x="3770313" y="4592638"/>
          <p14:tracePt t="157770" x="3778250" y="4592638"/>
          <p14:tracePt t="157778" x="3825875" y="4584700"/>
          <p14:tracePt t="157786" x="3851275" y="4584700"/>
          <p14:tracePt t="157794" x="3867150" y="4584700"/>
          <p14:tracePt t="157802" x="3914775" y="4584700"/>
          <p14:tracePt t="157810" x="4010025" y="4584700"/>
          <p14:tracePt t="157818" x="4081463" y="4584700"/>
          <p14:tracePt t="157826" x="4200525" y="4584700"/>
          <p14:tracePt t="157834" x="4265613" y="4584700"/>
          <p14:tracePt t="157841" x="4305300" y="4584700"/>
          <p14:tracePt t="157850" x="4424363" y="4584700"/>
          <p14:tracePt t="157859" x="4487863" y="4584700"/>
          <p14:tracePt t="157866" x="4592638" y="4584700"/>
          <p14:tracePt t="157877" x="4672013" y="4584700"/>
          <p14:tracePt t="157882" x="4767263" y="4584700"/>
          <p14:tracePt t="157891" x="4846638" y="4584700"/>
          <p14:tracePt t="157898" x="4959350" y="4584700"/>
          <p14:tracePt t="157906" x="4975225" y="4584700"/>
          <p14:tracePt t="157914" x="5014913" y="4584700"/>
          <p14:tracePt t="157922" x="5070475" y="4584700"/>
          <p14:tracePt t="157930" x="5086350" y="4584700"/>
          <p14:tracePt t="157938" x="5094288" y="4584700"/>
          <p14:tracePt t="158044" x="5102225" y="4584700"/>
          <p14:tracePt t="158050" x="5110163" y="4584700"/>
          <p14:tracePt t="158058" x="5118100" y="4584700"/>
          <p14:tracePt t="158082" x="5118100" y="4592638"/>
          <p14:tracePt t="158138" x="5126038" y="4592638"/>
          <p14:tracePt t="158147" x="5126038" y="4600575"/>
          <p14:tracePt t="158186" x="5133975" y="4600575"/>
          <p14:tracePt t="158277" x="5133975" y="4608513"/>
          <p14:tracePt t="158732" x="5133975" y="4633913"/>
          <p14:tracePt t="158739" x="5133975" y="4641850"/>
          <p14:tracePt t="158750" x="5126038" y="4657725"/>
          <p14:tracePt t="158755" x="5118100" y="4665663"/>
          <p14:tracePt t="158762" x="5110163" y="4681538"/>
          <p14:tracePt t="158771" x="5102225" y="4705350"/>
          <p14:tracePt t="158778" x="5094288" y="4729163"/>
          <p14:tracePt t="158787" x="5078413" y="4792663"/>
          <p14:tracePt t="158795" x="5038725" y="4872038"/>
          <p14:tracePt t="158802" x="5014913" y="4959350"/>
          <p14:tracePt t="158810" x="4886325" y="5072063"/>
          <p14:tracePt t="158819" x="4791075" y="5159375"/>
          <p14:tracePt t="158826" x="4616450" y="5367338"/>
          <p14:tracePt t="158834" x="4535488" y="5438775"/>
          <p14:tracePt t="158842" x="4368800" y="5534025"/>
          <p14:tracePt t="158850" x="4265613" y="5573713"/>
          <p14:tracePt t="158858" x="4192588" y="5597525"/>
          <p14:tracePt t="158866" x="4160838" y="5621338"/>
          <p14:tracePt t="158874" x="4152900" y="5621338"/>
          <p14:tracePt t="158891" x="4144963" y="5629275"/>
          <p14:tracePt t="158955" x="4144963" y="5621338"/>
          <p14:tracePt t="158963" x="4144963" y="5613400"/>
          <p14:tracePt t="158970" x="4137025" y="5605463"/>
          <p14:tracePt t="158978" x="4137025" y="5597525"/>
          <p14:tracePt t="158986" x="4121150" y="5581650"/>
          <p14:tracePt t="158994" x="4089400" y="5534025"/>
          <p14:tracePt t="159002" x="4081463" y="5526088"/>
          <p14:tracePt t="159010" x="3970338" y="5422900"/>
          <p14:tracePt t="159018" x="3906838" y="5343525"/>
          <p14:tracePt t="159026" x="3843338" y="5310188"/>
          <p14:tracePt t="159034" x="3786188" y="5238750"/>
          <p14:tracePt t="159042" x="3754438" y="5191125"/>
          <p14:tracePt t="159055" x="3738563" y="5167313"/>
          <p14:tracePt t="159058" x="3714750" y="5151438"/>
          <p14:tracePt t="159066" x="3706813" y="5127625"/>
          <p14:tracePt t="159075" x="3698875" y="5103813"/>
          <p14:tracePt t="159082" x="3690938" y="5087938"/>
          <p14:tracePt t="159091" x="3690938" y="5072063"/>
          <p14:tracePt t="159098" x="3690938" y="5024438"/>
          <p14:tracePt t="159107" x="3690938" y="5008563"/>
          <p14:tracePt t="159114" x="3690938" y="4959350"/>
          <p14:tracePt t="159123" x="3690938" y="4935538"/>
          <p14:tracePt t="159131" x="3690938" y="4919663"/>
          <p14:tracePt t="159139" x="3690938" y="4879975"/>
          <p14:tracePt t="159147" x="3690938" y="4800600"/>
          <p14:tracePt t="159154" x="3690938" y="4776788"/>
          <p14:tracePt t="159163" x="3698875" y="4737100"/>
          <p14:tracePt t="159172" x="3698875" y="4713288"/>
          <p14:tracePt t="159178" x="3698875" y="4705350"/>
          <p14:tracePt t="159186" x="3698875" y="4697413"/>
          <p14:tracePt t="159365" x="3698875" y="4705350"/>
          <p14:tracePt t="159372" x="3698875" y="4713288"/>
          <p14:tracePt t="159386" x="3698875" y="4721225"/>
          <p14:tracePt t="159402" x="3698875" y="4737100"/>
          <p14:tracePt t="159419" x="3698875" y="4752975"/>
          <p14:tracePt t="159427" x="3698875" y="4760913"/>
          <p14:tracePt t="159434" x="3698875" y="4784725"/>
          <p14:tracePt t="159444" x="3698875" y="4816475"/>
          <p14:tracePt t="159450" x="3698875" y="4832350"/>
          <p14:tracePt t="159458" x="3698875" y="4856163"/>
          <p14:tracePt t="159466" x="3698875" y="4864100"/>
          <p14:tracePt t="159474" x="3698875" y="4872038"/>
          <p14:tracePt t="159482" x="3706813" y="4872038"/>
          <p14:tracePt t="159571" x="3706813" y="4864100"/>
          <p14:tracePt t="159578" x="3706813" y="4856163"/>
          <p14:tracePt t="159594" x="3714750" y="4848225"/>
          <p14:tracePt t="159603" x="3714750" y="4840288"/>
          <p14:tracePt t="159611" x="3714750" y="4832350"/>
          <p14:tracePt t="159618" x="3714750" y="4824413"/>
          <p14:tracePt t="159634" x="3714750" y="4816475"/>
          <p14:tracePt t="159643" x="3714750" y="4808538"/>
          <p14:tracePt t="159658" x="3714750" y="4792663"/>
          <p14:tracePt t="159746" x="3714750" y="4784725"/>
          <p14:tracePt t="159779" x="3714750" y="4776788"/>
          <p14:tracePt t="159851" x="3714750" y="4800600"/>
          <p14:tracePt t="159859" x="3722688" y="4816475"/>
          <p14:tracePt t="159867" x="3722688" y="4824413"/>
          <p14:tracePt t="159875" x="3722688" y="4848225"/>
          <p14:tracePt t="159895" x="3730625" y="4872038"/>
          <p14:tracePt t="159898" x="3738563" y="4879975"/>
          <p14:tracePt t="159906" x="3746500" y="4887913"/>
          <p14:tracePt t="159915" x="3754438" y="4895850"/>
          <p14:tracePt t="159922" x="3770313" y="4903788"/>
          <p14:tracePt t="159930" x="3778250" y="4911725"/>
          <p14:tracePt t="159938" x="3802063" y="4911725"/>
          <p14:tracePt t="159946" x="3817938" y="4911725"/>
          <p14:tracePt t="159954" x="3833813" y="4911725"/>
          <p14:tracePt t="159962" x="3859213" y="4911725"/>
          <p14:tracePt t="159970" x="3875088" y="4911725"/>
          <p14:tracePt t="159978" x="3883025" y="4911725"/>
          <p14:tracePt t="159986" x="3898900" y="4911725"/>
          <p14:tracePt t="159994" x="3906838" y="4911725"/>
          <p14:tracePt t="160003" x="3914775" y="4911725"/>
          <p14:tracePt t="160011" x="3922713" y="4903788"/>
          <p14:tracePt t="160027" x="3930650" y="4895850"/>
          <p14:tracePt t="160043" x="3938588" y="4879975"/>
          <p14:tracePt t="160050" x="3938588" y="4872038"/>
          <p14:tracePt t="160059" x="3938588" y="4856163"/>
          <p14:tracePt t="160066" x="3938588" y="4848225"/>
          <p14:tracePt t="160074" x="3938588" y="4832350"/>
          <p14:tracePt t="160092" x="3938588" y="4808538"/>
          <p14:tracePt t="160098" x="3930650" y="4800600"/>
          <p14:tracePt t="160106" x="3875088" y="4776788"/>
          <p14:tracePt t="160114" x="3810000" y="4713288"/>
          <p14:tracePt t="160122" x="3730625" y="4689475"/>
          <p14:tracePt t="160130" x="3603625" y="4665663"/>
          <p14:tracePt t="160138" x="3540125" y="4657725"/>
          <p14:tracePt t="160146" x="3467100" y="4641850"/>
          <p14:tracePt t="160154" x="3379788" y="4641850"/>
          <p14:tracePt t="160163" x="3363913" y="4641850"/>
          <p14:tracePt t="160170" x="3348038" y="4641850"/>
          <p14:tracePt t="160178" x="3332163" y="4641850"/>
          <p14:tracePt t="160195" x="3324225" y="4641850"/>
          <p14:tracePt t="160202" x="3316288" y="4657725"/>
          <p14:tracePt t="160211" x="3300413" y="4681538"/>
          <p14:tracePt t="160218" x="3292475" y="4697413"/>
          <p14:tracePt t="160227" x="3276600" y="4737100"/>
          <p14:tracePt t="160234" x="3268663" y="4824413"/>
          <p14:tracePt t="160243" x="3268663" y="4887913"/>
          <p14:tracePt t="160250" x="3268663" y="4992688"/>
          <p14:tracePt t="160258" x="3268663" y="5080000"/>
          <p14:tracePt t="160266" x="3268663" y="5143500"/>
          <p14:tracePt t="160274" x="3268663" y="5159375"/>
          <p14:tracePt t="160282" x="3276600" y="5207000"/>
          <p14:tracePt t="160290" x="3284538" y="5214938"/>
          <p14:tracePt t="160298" x="3292475" y="5222875"/>
          <p14:tracePt t="160338" x="3300413" y="5222875"/>
          <p14:tracePt t="160354" x="3308350" y="5207000"/>
          <p14:tracePt t="160362" x="3316288" y="5207000"/>
          <p14:tracePt t="160379" x="3324225" y="5199063"/>
          <p14:tracePt t="160386" x="3340100" y="5191125"/>
          <p14:tracePt t="160395" x="3340100" y="5175250"/>
          <p14:tracePt t="160403" x="3355975" y="5175250"/>
          <p14:tracePt t="160410" x="3355975" y="5159375"/>
          <p14:tracePt t="160418" x="3371850" y="5151438"/>
          <p14:tracePt t="160427" x="3379788" y="5143500"/>
          <p14:tracePt t="160434" x="3395663" y="5127625"/>
          <p14:tracePt t="160443" x="3403600" y="5111750"/>
          <p14:tracePt t="160450" x="3411538" y="5103813"/>
          <p14:tracePt t="160458" x="3427413" y="5080000"/>
          <p14:tracePt t="160466" x="3443288" y="5032375"/>
          <p14:tracePt t="160475" x="3451225" y="4984750"/>
          <p14:tracePt t="160482" x="3467100" y="4943475"/>
          <p14:tracePt t="160491" x="3476625" y="4927600"/>
          <p14:tracePt t="160498" x="3484563" y="4879975"/>
          <p14:tracePt t="160507" x="3484563" y="4856163"/>
          <p14:tracePt t="160515" x="3484563" y="4848225"/>
          <p14:tracePt t="160522" x="3484563" y="4840288"/>
          <p14:tracePt t="160531" x="3484563" y="4832350"/>
          <p14:tracePt t="160538" x="3484563" y="4824413"/>
          <p14:tracePt t="160546" x="3484563" y="4816475"/>
          <p14:tracePt t="160651" x="3492500" y="4816475"/>
          <p14:tracePt t="160668" x="3492500" y="4824413"/>
          <p14:tracePt t="160675" x="3492500" y="4832350"/>
          <p14:tracePt t="160682" x="3492500" y="4848225"/>
          <p14:tracePt t="160690" x="3492500" y="4856163"/>
          <p14:tracePt t="160698" x="3492500" y="4872038"/>
          <p14:tracePt t="160706" x="3500438" y="4887913"/>
          <p14:tracePt t="160714" x="3500438" y="4903788"/>
          <p14:tracePt t="160722" x="3508375" y="4911725"/>
          <p14:tracePt t="160730" x="3516313" y="4919663"/>
          <p14:tracePt t="160738" x="3532188" y="4927600"/>
          <p14:tracePt t="160746" x="3532188" y="4935538"/>
          <p14:tracePt t="160771" x="3540125" y="4935538"/>
          <p14:tracePt t="160794" x="3548063" y="4935538"/>
          <p14:tracePt t="160802" x="3556000" y="4935538"/>
          <p14:tracePt t="160810" x="3563938" y="4927600"/>
          <p14:tracePt t="160818" x="3571875" y="4911725"/>
          <p14:tracePt t="160827" x="3571875" y="4903788"/>
          <p14:tracePt t="160835" x="3571875" y="4887913"/>
          <p14:tracePt t="160843" x="3571875" y="4879975"/>
          <p14:tracePt t="160850" x="3571875" y="4832350"/>
          <p14:tracePt t="160859" x="3571875" y="4824413"/>
          <p14:tracePt t="160879" x="3571875" y="4784725"/>
          <p14:tracePt t="160882" x="3571875" y="4768850"/>
          <p14:tracePt t="160891" x="3571875" y="4752975"/>
          <p14:tracePt t="160898" x="3571875" y="4745038"/>
          <p14:tracePt t="160906" x="3571875" y="4737100"/>
          <p14:tracePt t="160922" x="3571875" y="4721225"/>
          <p14:tracePt t="160946" x="3563938" y="4721225"/>
          <p14:tracePt t="160970" x="3548063" y="4721225"/>
          <p14:tracePt t="160982" x="3540125" y="4721225"/>
          <p14:tracePt t="160987" x="3524250" y="4713288"/>
          <p14:tracePt t="160995" x="3476625" y="4713288"/>
          <p14:tracePt t="161002" x="3459163" y="4721225"/>
          <p14:tracePt t="161010" x="3435350" y="4729163"/>
          <p14:tracePt t="161022" x="3387725" y="4776788"/>
          <p14:tracePt t="161026" x="3276600" y="4872038"/>
          <p14:tracePt t="161034" x="3221038" y="4943475"/>
          <p14:tracePt t="161043" x="3084513" y="5080000"/>
          <p14:tracePt t="161050" x="3052763" y="5207000"/>
          <p14:tracePt t="161059" x="3036888" y="5270500"/>
          <p14:tracePt t="161066" x="3028950" y="5343525"/>
          <p14:tracePt t="161076" x="3028950" y="5486400"/>
          <p14:tracePt t="161082" x="3028950" y="5557838"/>
          <p14:tracePt t="161090" x="3028950" y="5597525"/>
          <p14:tracePt t="161098" x="3028950" y="5621338"/>
          <p14:tracePt t="161106" x="3036888" y="5629275"/>
          <p14:tracePt t="161114" x="3044825" y="5645150"/>
          <p14:tracePt t="161131" x="3052763" y="5645150"/>
          <p14:tracePt t="161154" x="3060700" y="5645150"/>
          <p14:tracePt t="161162" x="3076575" y="5645150"/>
          <p14:tracePt t="161178" x="3100388" y="5653088"/>
          <p14:tracePt t="161180" x="3109913" y="5653088"/>
          <p14:tracePt t="161187" x="3125788" y="5653088"/>
          <p14:tracePt t="161194" x="3173413" y="5653088"/>
          <p14:tracePt t="161202" x="3213100" y="5653088"/>
          <p14:tracePt t="161210" x="3252788" y="5653088"/>
          <p14:tracePt t="161218" x="3340100" y="5653088"/>
          <p14:tracePt t="161227" x="3371850" y="5653088"/>
          <p14:tracePt t="161234" x="3443288" y="5653088"/>
          <p14:tracePt t="161243" x="3532188" y="5653088"/>
          <p14:tracePt t="161250" x="3563938" y="5653088"/>
          <p14:tracePt t="161259" x="3635375" y="5653088"/>
          <p14:tracePt t="161266" x="3690938" y="5653088"/>
          <p14:tracePt t="161275" x="3722688" y="5637213"/>
          <p14:tracePt t="161282" x="3746500" y="5613400"/>
          <p14:tracePt t="161291" x="3770313" y="5613400"/>
          <p14:tracePt t="161298" x="3778250" y="5597525"/>
          <p14:tracePt t="161307" x="3794125" y="5581650"/>
          <p14:tracePt t="161314" x="3802063" y="5565775"/>
          <p14:tracePt t="161327" x="3802063" y="5541963"/>
          <p14:tracePt t="161330" x="3802063" y="5510213"/>
          <p14:tracePt t="161338" x="3802063" y="5462588"/>
          <p14:tracePt t="161346" x="3802063" y="5407025"/>
          <p14:tracePt t="161354" x="3802063" y="5375275"/>
          <p14:tracePt t="161362" x="3802063" y="5359400"/>
          <p14:tracePt t="161370" x="3794125" y="5310188"/>
          <p14:tracePt t="161378" x="3786188" y="5246688"/>
          <p14:tracePt t="161386" x="3770313" y="5199063"/>
          <p14:tracePt t="161394" x="3746500" y="5143500"/>
          <p14:tracePt t="161403" x="3730625" y="5103813"/>
          <p14:tracePt t="161412" x="3698875" y="5056188"/>
          <p14:tracePt t="161418" x="3683000" y="5032375"/>
          <p14:tracePt t="161425" x="3667125" y="4992688"/>
          <p14:tracePt t="161434" x="3651250" y="4976813"/>
          <p14:tracePt t="161443" x="3643313" y="4967288"/>
          <p14:tracePt t="161450" x="3627438" y="4943475"/>
          <p14:tracePt t="161459" x="3619500" y="4927600"/>
          <p14:tracePt t="161469" x="3619500" y="4919663"/>
          <p14:tracePt t="161480" x="3595688" y="4879975"/>
          <p14:tracePt t="161482" x="3587750" y="4840288"/>
          <p14:tracePt t="161492" x="3579813" y="4816475"/>
          <p14:tracePt t="161498" x="3563938" y="4792663"/>
          <p14:tracePt t="161507" x="3548063" y="4752975"/>
          <p14:tracePt t="161514" x="3532188" y="4697413"/>
          <p14:tracePt t="161522" x="3532188" y="4681538"/>
          <p14:tracePt t="161530" x="3500438" y="4665663"/>
          <p14:tracePt t="161538" x="3492500" y="4657725"/>
          <p14:tracePt t="161546" x="3484563" y="4641850"/>
          <p14:tracePt t="161554" x="3476625" y="4624388"/>
          <p14:tracePt t="161562" x="3467100" y="4616450"/>
          <p14:tracePt t="161571" x="3459163" y="4600575"/>
          <p14:tracePt t="161586" x="3459163" y="4592638"/>
          <p14:tracePt t="161594" x="3451225" y="4592638"/>
          <p14:tracePt t="161602" x="3451225" y="4584700"/>
          <p14:tracePt t="161619" x="3443288" y="4576763"/>
          <p14:tracePt t="161630" x="3443288" y="4568825"/>
          <p14:tracePt t="161634" x="3435350" y="4552950"/>
          <p14:tracePt t="161643" x="3419475" y="4537075"/>
          <p14:tracePt t="161650" x="3419475" y="4529138"/>
          <p14:tracePt t="161659" x="3419475" y="4521200"/>
          <p14:tracePt t="161666" x="3411538" y="4521200"/>
          <p14:tracePt t="161674" x="3411538" y="4513263"/>
          <p14:tracePt t="161682" x="3403600" y="4513263"/>
          <p14:tracePt t="161706" x="3395663" y="4513263"/>
          <p14:tracePt t="161715" x="3387725" y="4521200"/>
          <p14:tracePt t="161722" x="3371850" y="4521200"/>
          <p14:tracePt t="161730" x="3363913" y="4537075"/>
          <p14:tracePt t="161738" x="3340100" y="4560888"/>
          <p14:tracePt t="161746" x="3332163" y="4568825"/>
          <p14:tracePt t="161754" x="3324225" y="4584700"/>
          <p14:tracePt t="161762" x="3308350" y="4592638"/>
          <p14:tracePt t="161770" x="3300413" y="4608513"/>
          <p14:tracePt t="161778" x="3284538" y="4624388"/>
          <p14:tracePt t="161795" x="3276600" y="4641850"/>
          <p14:tracePt t="161803" x="3268663" y="4657725"/>
          <p14:tracePt t="161810" x="3268663" y="4665663"/>
          <p14:tracePt t="161818" x="3268663" y="4681538"/>
          <p14:tracePt t="161826" x="3268663" y="4697413"/>
          <p14:tracePt t="161835" x="3268663" y="4721225"/>
          <p14:tracePt t="161843" x="3260725" y="4737100"/>
          <p14:tracePt t="161850" x="3260725" y="4752975"/>
          <p14:tracePt t="161859" x="3260725" y="4776788"/>
          <p14:tracePt t="161866" x="3260725" y="4792663"/>
          <p14:tracePt t="161878" x="3260725" y="4832350"/>
          <p14:tracePt t="161882" x="3260725" y="4887913"/>
          <p14:tracePt t="161891" x="3260725" y="4951413"/>
          <p14:tracePt t="161898" x="3260725" y="4992688"/>
          <p14:tracePt t="161906" x="3260725" y="5080000"/>
          <p14:tracePt t="161914" x="3260725" y="5143500"/>
          <p14:tracePt t="161922" x="3260725" y="5214938"/>
          <p14:tracePt t="161930" x="3268663" y="5270500"/>
          <p14:tracePt t="161938" x="3276600" y="5343525"/>
          <p14:tracePt t="161946" x="3292475" y="5383213"/>
          <p14:tracePt t="161954" x="3308350" y="5438775"/>
          <p14:tracePt t="161962" x="3324225" y="5462588"/>
          <p14:tracePt t="161970" x="3355975" y="5478463"/>
          <p14:tracePt t="161978" x="3371850" y="5510213"/>
          <p14:tracePt t="161986" x="3387725" y="5526088"/>
          <p14:tracePt t="161994" x="3395663" y="5526088"/>
          <p14:tracePt t="162002" x="3403600" y="5534025"/>
          <p14:tracePt t="162010" x="3411538" y="5534025"/>
          <p14:tracePt t="162018" x="3419475" y="5534025"/>
          <p14:tracePt t="162027" x="3427413" y="5534025"/>
          <p14:tracePt t="162035" x="3435350" y="5534025"/>
          <p14:tracePt t="162043" x="3443288" y="5534025"/>
          <p14:tracePt t="162051" x="3459163" y="5534025"/>
          <p14:tracePt t="162059" x="3459163" y="5526088"/>
          <p14:tracePt t="162067" x="3508375" y="5518150"/>
          <p14:tracePt t="162075" x="3524250" y="5462588"/>
          <p14:tracePt t="162082" x="3540125" y="5446713"/>
          <p14:tracePt t="162091" x="3556000" y="5407025"/>
          <p14:tracePt t="162098" x="3571875" y="5383213"/>
          <p14:tracePt t="162106" x="3587750" y="5343525"/>
          <p14:tracePt t="162114" x="3603625" y="5327650"/>
          <p14:tracePt t="162122" x="3611563" y="5270500"/>
          <p14:tracePt t="162130" x="3627438" y="5238750"/>
          <p14:tracePt t="162138" x="3635375" y="5222875"/>
          <p14:tracePt t="162147" x="3635375" y="5199063"/>
          <p14:tracePt t="162154" x="3635375" y="5167313"/>
          <p14:tracePt t="162162" x="3635375" y="5151438"/>
          <p14:tracePt t="162170" x="3635375" y="5103813"/>
          <p14:tracePt t="162178" x="3635375" y="5080000"/>
          <p14:tracePt t="162186" x="3635375" y="5064125"/>
          <p14:tracePt t="162194" x="3635375" y="5056188"/>
          <p14:tracePt t="162202" x="3635375" y="5040313"/>
          <p14:tracePt t="162211" x="3627438" y="5024438"/>
          <p14:tracePt t="162225" x="3627438" y="5016500"/>
          <p14:tracePt t="162235" x="3619500" y="5008563"/>
          <p14:tracePt t="162243" x="3603625" y="5008563"/>
          <p14:tracePt t="162250" x="3595688" y="5008563"/>
          <p14:tracePt t="162260" x="3587750" y="5008563"/>
          <p14:tracePt t="162266" x="3571875" y="5008563"/>
          <p14:tracePt t="162276" x="3556000" y="5008563"/>
          <p14:tracePt t="162298" x="3548063" y="5008563"/>
          <p14:tracePt t="162306" x="3548063" y="5016500"/>
          <p14:tracePt t="162314" x="3548063" y="5024438"/>
          <p14:tracePt t="162323" x="3540125" y="5032375"/>
          <p14:tracePt t="162331" x="3532188" y="5048250"/>
          <p14:tracePt t="162346" x="3532188" y="5056188"/>
          <p14:tracePt t="162354" x="3524250" y="5064125"/>
          <p14:tracePt t="162362" x="3524250" y="5072063"/>
          <p14:tracePt t="162370" x="3524250" y="5087938"/>
          <p14:tracePt t="162378" x="3516313" y="5087938"/>
          <p14:tracePt t="162701" x="3516313" y="5095875"/>
          <p14:tracePt t="162932" x="3516313" y="5103813"/>
          <p14:tracePt t="162938" x="3524250" y="5103813"/>
          <p14:tracePt t="162955" x="3532188" y="5119688"/>
          <p14:tracePt t="162970" x="3540125" y="5119688"/>
          <p14:tracePt t="162978" x="3548063" y="5127625"/>
          <p14:tracePt t="162986" x="3548063" y="5135563"/>
          <p14:tracePt t="163083" x="3556000" y="5143500"/>
          <p14:tracePt t="163092" x="3611563" y="5191125"/>
          <p14:tracePt t="163098" x="3619500" y="5199063"/>
          <p14:tracePt t="163106" x="3627438" y="5207000"/>
          <p14:tracePt t="163114" x="3635375" y="5214938"/>
          <p14:tracePt t="163123" x="3635375" y="5222875"/>
          <p14:tracePt t="163146" x="3627438" y="5222875"/>
          <p14:tracePt t="163155" x="3619500" y="5214938"/>
          <p14:tracePt t="163162" x="3619500" y="5207000"/>
          <p14:tracePt t="163179" x="3603625" y="5199063"/>
          <p14:tracePt t="163186" x="3603625" y="5191125"/>
          <p14:tracePt t="163194" x="3603625" y="5183188"/>
          <p14:tracePt t="163202" x="3603625" y="5175250"/>
          <p14:tracePt t="163209" x="3587750" y="5135563"/>
          <p14:tracePt t="163218" x="3587750" y="5119688"/>
          <p14:tracePt t="163227" x="3579813" y="5072063"/>
          <p14:tracePt t="163234" x="3563938" y="5008563"/>
          <p14:tracePt t="163243" x="3524250" y="4895850"/>
          <p14:tracePt t="163250" x="3484563" y="4832350"/>
          <p14:tracePt t="163258" x="3355975" y="4721225"/>
          <p14:tracePt t="163266" x="3292475" y="4641850"/>
          <p14:tracePt t="163275" x="3141663" y="4433888"/>
          <p14:tracePt t="163282" x="2973388" y="4233863"/>
          <p14:tracePt t="163295" x="2798763" y="4011613"/>
          <p14:tracePt t="163298" x="2693988" y="3827463"/>
          <p14:tracePt t="163306" x="2630488" y="3684588"/>
          <p14:tracePt t="163314" x="2598738" y="3605213"/>
          <p14:tracePt t="163322" x="2582863" y="3484563"/>
          <p14:tracePt t="163330" x="2574925" y="3421063"/>
          <p14:tracePt t="163338" x="2566988" y="3349625"/>
          <p14:tracePt t="163346" x="2566988" y="3262313"/>
          <p14:tracePt t="163354" x="2559050" y="3197225"/>
          <p14:tracePt t="163362" x="2559050" y="3125788"/>
          <p14:tracePt t="163370" x="2559050" y="3070225"/>
          <p14:tracePt t="163378" x="2559050" y="3006725"/>
          <p14:tracePt t="163386" x="2559050" y="2959100"/>
          <p14:tracePt t="163394" x="2559050" y="2878138"/>
          <p14:tracePt t="163402" x="2559050" y="2862263"/>
          <p14:tracePt t="163410" x="2559050" y="2846388"/>
          <p14:tracePt t="163418" x="2559050" y="2838450"/>
          <p14:tracePt t="163426" x="2559050" y="2830513"/>
          <p14:tracePt t="163434" x="2559050" y="2822575"/>
          <p14:tracePt t="163446" x="2559050" y="2814638"/>
          <p14:tracePt t="163450" x="2551113" y="2806700"/>
          <p14:tracePt t="163458" x="2551113" y="2798763"/>
          <p14:tracePt t="163466" x="2551113" y="2774950"/>
          <p14:tracePt t="163474" x="2543175" y="2767013"/>
          <p14:tracePt t="163482" x="2543175" y="2751138"/>
          <p14:tracePt t="163490" x="2535238" y="2727325"/>
          <p14:tracePt t="163498" x="2527300" y="2711450"/>
          <p14:tracePt t="163506" x="2527300" y="2703513"/>
          <p14:tracePt t="163514" x="2519363" y="2687638"/>
          <p14:tracePt t="163530" x="2511425" y="2679700"/>
          <p14:tracePt t="163546" x="2511425" y="2671763"/>
          <p14:tracePt t="163571" x="2511425" y="2663825"/>
          <p14:tracePt t="163578" x="2503488" y="2663825"/>
          <p14:tracePt t="163586" x="2503488" y="2655888"/>
          <p14:tracePt t="163598" x="2487613" y="2655888"/>
          <p14:tracePt t="163603" x="2479675" y="2640013"/>
          <p14:tracePt t="163610" x="2455863" y="2632075"/>
          <p14:tracePt t="163618" x="2447925" y="2632075"/>
          <p14:tracePt t="163626" x="2424113" y="2624138"/>
          <p14:tracePt t="163634" x="2416175" y="2616200"/>
          <p14:tracePt t="163643" x="2400300" y="2616200"/>
          <p14:tracePt t="163659" x="2392363" y="2616200"/>
          <p14:tracePt t="163715" x="2384425" y="2616200"/>
          <p14:tracePt t="163723" x="2374900" y="2616200"/>
          <p14:tracePt t="163738" x="2366963" y="2616200"/>
          <p14:tracePt t="163750" x="2351088" y="2616200"/>
          <p14:tracePt t="163755" x="2343150" y="2616200"/>
          <p14:tracePt t="163762" x="2335213" y="2616200"/>
          <p14:tracePt t="163770" x="2327275" y="2616200"/>
          <p14:tracePt t="163778" x="2303463" y="2616200"/>
          <p14:tracePt t="163786" x="2295525" y="2616200"/>
          <p14:tracePt t="163794" x="2287588" y="2616200"/>
          <p14:tracePt t="163802" x="2279650" y="2616200"/>
          <p14:tracePt t="163810" x="2263775" y="2616200"/>
          <p14:tracePt t="163827" x="2247900" y="2624138"/>
          <p14:tracePt t="163843" x="2239963" y="2632075"/>
          <p14:tracePt t="163859" x="2232025" y="2632075"/>
          <p14:tracePt t="163874" x="2224088" y="2640013"/>
          <p14:tracePt t="163882" x="2216150" y="2640013"/>
          <p14:tracePt t="163906" x="2216150" y="2647950"/>
          <p14:tracePt t="163914" x="2216150" y="2655888"/>
          <p14:tracePt t="163923" x="2208213" y="2655888"/>
          <p14:tracePt t="163930" x="2208213" y="2663825"/>
          <p14:tracePt t="163938" x="2200275" y="2679700"/>
          <p14:tracePt t="163947" x="2192338" y="2679700"/>
          <p14:tracePt t="163954" x="2192338" y="2687638"/>
          <p14:tracePt t="163971" x="2184400" y="2703513"/>
          <p14:tracePt t="163978" x="2176463" y="2703513"/>
          <p14:tracePt t="163986" x="2168525" y="2719388"/>
          <p14:tracePt t="163994" x="2160588" y="2727325"/>
          <p14:tracePt t="164002" x="2160588" y="2743200"/>
          <p14:tracePt t="164011" x="2160588" y="2751138"/>
          <p14:tracePt t="164018" x="2152650" y="2751138"/>
          <p14:tracePt t="164026" x="2152650" y="2767013"/>
          <p14:tracePt t="164034" x="2144713" y="2790825"/>
          <p14:tracePt t="164043" x="2144713" y="2806700"/>
          <p14:tracePt t="164054" x="2144713" y="2814638"/>
          <p14:tracePt t="164059" x="2144713" y="2838450"/>
          <p14:tracePt t="164066" x="2136775" y="2846388"/>
          <p14:tracePt t="164075" x="2136775" y="2854325"/>
          <p14:tracePt t="164082" x="2128838" y="2886075"/>
          <p14:tracePt t="164098" x="2128838" y="2894013"/>
          <p14:tracePt t="164106" x="2128838" y="2909888"/>
          <p14:tracePt t="164122" x="2128838" y="2919413"/>
          <p14:tracePt t="164130" x="2128838" y="2927350"/>
          <p14:tracePt t="164138" x="2128838" y="2935288"/>
          <p14:tracePt t="164146" x="2120900" y="2951163"/>
          <p14:tracePt t="164154" x="2120900" y="2959100"/>
          <p14:tracePt t="164162" x="2120900" y="2967038"/>
          <p14:tracePt t="164171" x="2112963" y="2982913"/>
          <p14:tracePt t="164178" x="2097088" y="2990850"/>
          <p14:tracePt t="164186" x="2097088" y="2998788"/>
          <p14:tracePt t="164194" x="2097088" y="3022600"/>
          <p14:tracePt t="164202" x="2097088" y="3030538"/>
          <p14:tracePt t="164211" x="2097088" y="3046413"/>
          <p14:tracePt t="164221" x="2097088" y="3054350"/>
          <p14:tracePt t="164229" x="2097088" y="3078163"/>
          <p14:tracePt t="164234" x="2097088" y="3094038"/>
          <p14:tracePt t="164243" x="2097088" y="3133725"/>
          <p14:tracePt t="164258" x="2097088" y="3149600"/>
          <p14:tracePt t="164266" x="2097088" y="3157538"/>
          <p14:tracePt t="164274" x="2097088" y="3181350"/>
          <p14:tracePt t="164282" x="2097088" y="3189288"/>
          <p14:tracePt t="164290" x="2097088" y="3205163"/>
          <p14:tracePt t="164298" x="2105025" y="3213100"/>
          <p14:tracePt t="164306" x="2112963" y="3221038"/>
          <p14:tracePt t="164314" x="2112963" y="3236913"/>
          <p14:tracePt t="164322" x="2112963" y="3262313"/>
          <p14:tracePt t="164331" x="2120900" y="3262313"/>
          <p14:tracePt t="164338" x="2128838" y="3278188"/>
          <p14:tracePt t="164346" x="2136775" y="3294063"/>
          <p14:tracePt t="164354" x="2144713" y="3309938"/>
          <p14:tracePt t="164362" x="2152650" y="3349625"/>
          <p14:tracePt t="164370" x="2168525" y="3365500"/>
          <p14:tracePt t="164378" x="2176463" y="3381375"/>
          <p14:tracePt t="164386" x="2184400" y="3389313"/>
          <p14:tracePt t="164394" x="2224088" y="3444875"/>
          <p14:tracePt t="164402" x="2263775" y="3460750"/>
          <p14:tracePt t="164411" x="2295525" y="3476625"/>
          <p14:tracePt t="164418" x="2319338" y="3508375"/>
          <p14:tracePt t="164426" x="2359025" y="3524250"/>
          <p14:tracePt t="164434" x="2392363" y="3532188"/>
          <p14:tracePt t="164443" x="2400300" y="3548063"/>
          <p14:tracePt t="164450" x="2439988" y="3563938"/>
          <p14:tracePt t="164459" x="2471738" y="3587750"/>
          <p14:tracePt t="164466" x="2479675" y="3595688"/>
          <p14:tracePt t="164475" x="2527300" y="3613150"/>
          <p14:tracePt t="164482" x="2535238" y="3621088"/>
          <p14:tracePt t="164490" x="2551113" y="3621088"/>
          <p14:tracePt t="164498" x="2559050" y="3629025"/>
          <p14:tracePt t="164506" x="2590800" y="3636963"/>
          <p14:tracePt t="164515" x="2598738" y="3636963"/>
          <p14:tracePt t="164522" x="2614613" y="3636963"/>
          <p14:tracePt t="164530" x="2622550" y="3636963"/>
          <p14:tracePt t="164538" x="2638425" y="3636963"/>
          <p14:tracePt t="164547" x="2654300" y="3636963"/>
          <p14:tracePt t="164554" x="2701925" y="3636963"/>
          <p14:tracePt t="164562" x="2709863" y="3644900"/>
          <p14:tracePt t="164570" x="2751138" y="3644900"/>
          <p14:tracePt t="164578" x="2806700" y="3644900"/>
          <p14:tracePt t="164586" x="2838450" y="3644900"/>
          <p14:tracePt t="164594" x="2909888" y="3644900"/>
          <p14:tracePt t="164602" x="2965450" y="3644900"/>
          <p14:tracePt t="164610" x="3060700" y="3644900"/>
          <p14:tracePt t="164618" x="3133725" y="3644900"/>
          <p14:tracePt t="164626" x="3221038" y="3644900"/>
          <p14:tracePt t="164634" x="3284538" y="3644900"/>
          <p14:tracePt t="164643" x="3355975" y="3652838"/>
          <p14:tracePt t="164650" x="3476625" y="3652838"/>
          <p14:tracePt t="164659" x="3540125" y="3652838"/>
          <p14:tracePt t="164667" x="3579813" y="3652838"/>
          <p14:tracePt t="164675" x="3698875" y="3652838"/>
          <p14:tracePt t="164682" x="3794125" y="3652838"/>
          <p14:tracePt t="164691" x="3867150" y="3652838"/>
          <p14:tracePt t="164698" x="3922713" y="3652838"/>
          <p14:tracePt t="164707" x="3986213" y="3652838"/>
          <p14:tracePt t="164714" x="4057650" y="3652838"/>
          <p14:tracePt t="164722" x="4144963" y="3652838"/>
          <p14:tracePt t="164730" x="4176713" y="3644900"/>
          <p14:tracePt t="164739" x="4200525" y="3636963"/>
          <p14:tracePt t="164746" x="4210050" y="3629025"/>
          <p14:tracePt t="164754" x="4225925" y="3629025"/>
          <p14:tracePt t="164762" x="4233863" y="3629025"/>
          <p14:tracePt t="164770" x="4241800" y="3621088"/>
          <p14:tracePt t="164778" x="4249738" y="3613150"/>
          <p14:tracePt t="164786" x="4249738" y="3605213"/>
          <p14:tracePt t="164794" x="4257675" y="3595688"/>
          <p14:tracePt t="164802" x="4265613" y="3587750"/>
          <p14:tracePt t="164810" x="4281488" y="3579813"/>
          <p14:tracePt t="164819" x="4289425" y="3571875"/>
          <p14:tracePt t="164828" x="4305300" y="3563938"/>
          <p14:tracePt t="164834" x="4329113" y="3548063"/>
          <p14:tracePt t="164841" x="4352925" y="3532188"/>
          <p14:tracePt t="164850" x="4392613" y="3468688"/>
          <p14:tracePt t="164858" x="4408488" y="3460750"/>
          <p14:tracePt t="164866" x="4464050" y="3413125"/>
          <p14:tracePt t="164877" x="4479925" y="3389313"/>
          <p14:tracePt t="164882" x="4495800" y="3349625"/>
          <p14:tracePt t="164892" x="4503738" y="3333750"/>
          <p14:tracePt t="164898" x="4519613" y="3309938"/>
          <p14:tracePt t="164906" x="4535488" y="3270250"/>
          <p14:tracePt t="164914" x="4543425" y="3252788"/>
          <p14:tracePt t="164922" x="4551363" y="3228975"/>
          <p14:tracePt t="164930" x="4559300" y="3213100"/>
          <p14:tracePt t="164938" x="4559300" y="3189288"/>
          <p14:tracePt t="164946" x="4567238" y="3141663"/>
          <p14:tracePt t="164954" x="4576763" y="3133725"/>
          <p14:tracePt t="164958" x="4576763" y="3117850"/>
          <p14:tracePt t="164971" x="4584700" y="3101975"/>
          <p14:tracePt t="164978" x="4584700" y="3086100"/>
          <p14:tracePt t="164987" x="4584700" y="3078163"/>
          <p14:tracePt t="164994" x="4592638" y="3070225"/>
          <p14:tracePt t="165002" x="4592638" y="3062288"/>
          <p14:tracePt t="165010" x="4600575" y="3054350"/>
          <p14:tracePt t="165018" x="4600575" y="3038475"/>
          <p14:tracePt t="165027" x="4600575" y="3022600"/>
          <p14:tracePt t="165034" x="4600575" y="3014663"/>
          <p14:tracePt t="165049" x="4600575" y="3006725"/>
          <p14:tracePt t="165052" x="4600575" y="2982913"/>
          <p14:tracePt t="165059" x="4600575" y="2967038"/>
          <p14:tracePt t="165066" x="4600575" y="2959100"/>
          <p14:tracePt t="165075" x="4600575" y="2943225"/>
          <p14:tracePt t="165082" x="4584700" y="2927350"/>
          <p14:tracePt t="165091" x="4584700" y="2909888"/>
          <p14:tracePt t="165098" x="4576763" y="2894013"/>
          <p14:tracePt t="165110" x="4567238" y="2886075"/>
          <p14:tracePt t="165115" x="4559300" y="2870200"/>
          <p14:tracePt t="165122" x="4551363" y="2862263"/>
          <p14:tracePt t="165130" x="4543425" y="2846388"/>
          <p14:tracePt t="165146" x="4535488" y="2838450"/>
          <p14:tracePt t="165162" x="4527550" y="2822575"/>
          <p14:tracePt t="165170" x="4511675" y="2806700"/>
          <p14:tracePt t="165178" x="4479925" y="2782888"/>
          <p14:tracePt t="165187" x="4464050" y="2759075"/>
          <p14:tracePt t="165194" x="4408488" y="2687638"/>
          <p14:tracePt t="165202" x="4352925" y="2640013"/>
          <p14:tracePt t="165210" x="4337050" y="2632075"/>
          <p14:tracePt t="165218" x="4273550" y="2608263"/>
          <p14:tracePt t="165228" x="4184650" y="2576513"/>
          <p14:tracePt t="165234" x="4160838" y="2566988"/>
          <p14:tracePt t="165244" x="4097338" y="2543175"/>
          <p14:tracePt t="165250" x="4010025" y="2535238"/>
          <p14:tracePt t="165263" x="3946525" y="2519363"/>
          <p14:tracePt t="165270" x="3867150" y="2511425"/>
          <p14:tracePt t="165277" x="3786188" y="2503488"/>
          <p14:tracePt t="165284" x="3746500" y="2495550"/>
          <p14:tracePt t="165291" x="3675063" y="2487613"/>
          <p14:tracePt t="165298" x="3619500" y="2487613"/>
          <p14:tracePt t="165307" x="3556000" y="2479675"/>
          <p14:tracePt t="165314" x="3516313" y="2479675"/>
          <p14:tracePt t="165322" x="3459163" y="2479675"/>
          <p14:tracePt t="165330" x="3427413" y="2471738"/>
          <p14:tracePt t="165338" x="3379788" y="2471738"/>
          <p14:tracePt t="165346" x="3292475" y="2463800"/>
          <p14:tracePt t="165355" x="3228975" y="2455863"/>
          <p14:tracePt t="165362" x="3189288" y="2455863"/>
          <p14:tracePt t="165370" x="3133725" y="2455863"/>
          <p14:tracePt t="165379" x="3117850" y="2455863"/>
          <p14:tracePt t="165386" x="3076575" y="2455863"/>
          <p14:tracePt t="165394" x="3052763" y="2455863"/>
          <p14:tracePt t="165402" x="3036888" y="2455863"/>
          <p14:tracePt t="165414" x="2997200" y="2455863"/>
          <p14:tracePt t="165418" x="2973388" y="2455863"/>
          <p14:tracePt t="165426" x="2949575" y="2455863"/>
          <p14:tracePt t="165435" x="2941638" y="2455863"/>
          <p14:tracePt t="165443" x="2917825" y="2455863"/>
          <p14:tracePt t="165450" x="2909888" y="2463800"/>
          <p14:tracePt t="165458" x="2894013" y="2463800"/>
          <p14:tracePt t="165466" x="2838450" y="2463800"/>
          <p14:tracePt t="165476" x="2822575" y="2471738"/>
          <p14:tracePt t="165482" x="2806700" y="2471738"/>
          <p14:tracePt t="165491" x="2759075" y="2479675"/>
          <p14:tracePt t="165499" x="2741613" y="2479675"/>
          <p14:tracePt t="165506" x="2733675" y="2479675"/>
          <p14:tracePt t="165514" x="2678113" y="2495550"/>
          <p14:tracePt t="165522" x="2670175" y="2503488"/>
          <p14:tracePt t="165531" x="2654300" y="2511425"/>
          <p14:tracePt t="165538" x="2638425" y="2519363"/>
          <p14:tracePt t="165546" x="2630488" y="2527300"/>
          <p14:tracePt t="165554" x="2614613" y="2535238"/>
          <p14:tracePt t="165566" x="2590800" y="2535238"/>
          <p14:tracePt t="165570" x="2574925" y="2543175"/>
          <p14:tracePt t="165578" x="2566988" y="2551113"/>
          <p14:tracePt t="165587" x="2559050" y="2551113"/>
          <p14:tracePt t="165602" x="2551113" y="2551113"/>
          <p14:tracePt t="165610" x="2543175" y="2566988"/>
          <p14:tracePt t="165618" x="2535238" y="2566988"/>
          <p14:tracePt t="165626" x="2527300" y="2576513"/>
          <p14:tracePt t="165635" x="2519363" y="2576513"/>
          <p14:tracePt t="165643" x="2503488" y="2592388"/>
          <p14:tracePt t="165657" x="2495550" y="2600325"/>
          <p14:tracePt t="165666" x="2479675" y="2616200"/>
          <p14:tracePt t="165675" x="2471738" y="2624138"/>
          <p14:tracePt t="165682" x="2463800" y="2632075"/>
          <p14:tracePt t="165691" x="2455863" y="2640013"/>
          <p14:tracePt t="165698" x="2439988" y="2655888"/>
          <p14:tracePt t="165707" x="2392363" y="2679700"/>
          <p14:tracePt t="165718" x="2374900" y="2703513"/>
          <p14:tracePt t="165722" x="2366963" y="2711450"/>
          <p14:tracePt t="165730" x="2343150" y="2735263"/>
          <p14:tracePt t="165738" x="2319338" y="2743200"/>
          <p14:tracePt t="165746" x="2311400" y="2759075"/>
          <p14:tracePt t="165754" x="2295525" y="2774950"/>
          <p14:tracePt t="165762" x="2295525" y="2782888"/>
          <p14:tracePt t="165771" x="2279650" y="2798763"/>
          <p14:tracePt t="165778" x="2271713" y="2798763"/>
          <p14:tracePt t="165787" x="2263775" y="2814638"/>
          <p14:tracePt t="165795" x="2263775" y="2822575"/>
          <p14:tracePt t="165803" x="2255838" y="2830513"/>
          <p14:tracePt t="165818" x="2247900" y="2838450"/>
          <p14:tracePt t="165835" x="2239963" y="2854325"/>
          <p14:tracePt t="165850" x="2239963" y="2862263"/>
          <p14:tracePt t="165858" x="2239963" y="2878138"/>
          <p14:tracePt t="165870" x="2232025" y="2886075"/>
          <p14:tracePt t="165876" x="2232025" y="2901950"/>
          <p14:tracePt t="165882" x="2224088" y="2909888"/>
          <p14:tracePt t="165892" x="2224088" y="2927350"/>
          <p14:tracePt t="165898" x="2224088" y="2943225"/>
          <p14:tracePt t="165907" x="2224088" y="2967038"/>
          <p14:tracePt t="165914" x="2224088" y="2982913"/>
          <p14:tracePt t="165923" x="2224088" y="2998788"/>
          <p14:tracePt t="165930" x="2224088" y="3014663"/>
          <p14:tracePt t="165938" x="2224088" y="3030538"/>
          <p14:tracePt t="165946" x="2224088" y="3046413"/>
          <p14:tracePt t="165954" x="2224088" y="3054350"/>
          <p14:tracePt t="165962" x="2224088" y="3070225"/>
          <p14:tracePt t="165970" x="2224088" y="3086100"/>
          <p14:tracePt t="165978" x="2232025" y="3109913"/>
          <p14:tracePt t="165986" x="2232025" y="3133725"/>
          <p14:tracePt t="165995" x="2232025" y="3149600"/>
          <p14:tracePt t="166007" x="2232025" y="3173413"/>
          <p14:tracePt t="166013" x="2247900" y="3181350"/>
          <p14:tracePt t="166018" x="2255838" y="3221038"/>
          <p14:tracePt t="166027" x="2255838" y="3236913"/>
          <p14:tracePt t="166035" x="2271713" y="3252788"/>
          <p14:tracePt t="166042" x="2279650" y="3262313"/>
          <p14:tracePt t="166051" x="2287588" y="3286125"/>
          <p14:tracePt t="166059" x="2295525" y="3286125"/>
          <p14:tracePt t="166066" x="2303463" y="3302000"/>
          <p14:tracePt t="166074" x="2311400" y="3302000"/>
          <p14:tracePt t="166082" x="2319338" y="3309938"/>
          <p14:tracePt t="166091" x="2327275" y="3317875"/>
          <p14:tracePt t="166098" x="2335213" y="3325813"/>
          <p14:tracePt t="166107" x="2351088" y="3333750"/>
          <p14:tracePt t="166114" x="2359025" y="3333750"/>
          <p14:tracePt t="166122" x="2374900" y="3333750"/>
          <p14:tracePt t="166130" x="2392363" y="3333750"/>
          <p14:tracePt t="166138" x="2447925" y="3341688"/>
          <p14:tracePt t="166147" x="2463800" y="3349625"/>
          <p14:tracePt t="166154" x="2503488" y="3349625"/>
          <p14:tracePt t="166162" x="2590800" y="3349625"/>
          <p14:tracePt t="166170" x="2654300" y="3357563"/>
          <p14:tracePt t="166178" x="2693988" y="3357563"/>
          <p14:tracePt t="166186" x="2782888" y="3365500"/>
          <p14:tracePt t="166194" x="2814638" y="3373438"/>
          <p14:tracePt t="166202" x="2862263" y="3373438"/>
          <p14:tracePt t="166210" x="2909888" y="3373438"/>
          <p14:tracePt t="166218" x="2949575" y="3381375"/>
          <p14:tracePt t="166226" x="2965450" y="3381375"/>
          <p14:tracePt t="166235" x="3013075" y="3381375"/>
          <p14:tracePt t="166242" x="3028950" y="3381375"/>
          <p14:tracePt t="166250" x="3044825" y="3381375"/>
          <p14:tracePt t="166258" x="3068638" y="3381375"/>
          <p14:tracePt t="166266" x="3084513" y="3381375"/>
          <p14:tracePt t="166274" x="3109913" y="3381375"/>
          <p14:tracePt t="166282" x="3133725" y="3381375"/>
          <p14:tracePt t="166291" x="3141663" y="3389313"/>
          <p14:tracePt t="166298" x="3157538" y="3389313"/>
          <p14:tracePt t="166307" x="3181350" y="3389313"/>
          <p14:tracePt t="166314" x="3213100" y="3389313"/>
          <p14:tracePt t="166323" x="3228975" y="3389313"/>
          <p14:tracePt t="166330" x="3252788" y="3389313"/>
          <p14:tracePt t="166338" x="3284538" y="3389313"/>
          <p14:tracePt t="166346" x="3300413" y="3389313"/>
          <p14:tracePt t="166354" x="3379788" y="3389313"/>
          <p14:tracePt t="166362" x="3443288" y="3389313"/>
          <p14:tracePt t="166370" x="3516313" y="3389313"/>
          <p14:tracePt t="166378" x="3603625" y="3389313"/>
          <p14:tracePt t="166386" x="3714750" y="3389313"/>
          <p14:tracePt t="166394" x="3794125" y="3389313"/>
          <p14:tracePt t="166402" x="3875088" y="3389313"/>
          <p14:tracePt t="166410" x="3938588" y="3389313"/>
          <p14:tracePt t="166418" x="4017963" y="3381375"/>
          <p14:tracePt t="166426" x="4105275" y="3365500"/>
          <p14:tracePt t="166434" x="4121150" y="3357563"/>
          <p14:tracePt t="166442" x="4160838" y="3349625"/>
          <p14:tracePt t="166450" x="4184650" y="3333750"/>
          <p14:tracePt t="166459" x="4200525" y="3325813"/>
          <p14:tracePt t="166466" x="4225925" y="3317875"/>
          <p14:tracePt t="166474" x="4273550" y="3270250"/>
          <p14:tracePt t="166482" x="4297363" y="3262313"/>
          <p14:tracePt t="166491" x="4313238" y="3236913"/>
          <p14:tracePt t="166498" x="4337050" y="3228975"/>
          <p14:tracePt t="166507" x="4344988" y="3213100"/>
          <p14:tracePt t="166514" x="4352925" y="3197225"/>
          <p14:tracePt t="166523" x="4368800" y="3189288"/>
          <p14:tracePt t="166531" x="4376738" y="3165475"/>
          <p14:tracePt t="166538" x="4384675" y="3149600"/>
          <p14:tracePt t="166547" x="4392613" y="3133725"/>
          <p14:tracePt t="166554" x="4392613" y="3109913"/>
          <p14:tracePt t="166562" x="4400550" y="3094038"/>
          <p14:tracePt t="166570" x="4416425" y="3078163"/>
          <p14:tracePt t="166578" x="4424363" y="3046413"/>
          <p14:tracePt t="166587" x="4432300" y="3038475"/>
          <p14:tracePt t="166594" x="4479925" y="3022600"/>
          <p14:tracePt t="166602" x="4479925" y="3014663"/>
          <p14:tracePt t="166610" x="4479925" y="3006725"/>
          <p14:tracePt t="166618" x="4479925" y="2990850"/>
          <p14:tracePt t="166626" x="4479925" y="2982913"/>
          <p14:tracePt t="166634" x="4487863" y="2974975"/>
          <p14:tracePt t="166642" x="4487863" y="2959100"/>
          <p14:tracePt t="166658" x="4487863" y="2943225"/>
          <p14:tracePt t="166682" x="4479925" y="2935288"/>
          <p14:tracePt t="166691" x="4479925" y="2927350"/>
          <p14:tracePt t="166698" x="4464050" y="2919413"/>
          <p14:tracePt t="166707" x="4456113" y="2919413"/>
          <p14:tracePt t="166714" x="4448175" y="2909888"/>
          <p14:tracePt t="166723" x="4432300" y="2901950"/>
          <p14:tracePt t="166730" x="4416425" y="2886075"/>
          <p14:tracePt t="166738" x="4344988" y="2862263"/>
          <p14:tracePt t="166746" x="4265613" y="2846388"/>
          <p14:tracePt t="166754" x="4160838" y="2814638"/>
          <p14:tracePt t="166762" x="4089400" y="2782888"/>
          <p14:tracePt t="166771" x="3906838" y="2767013"/>
          <p14:tracePt t="166778" x="3754438" y="2687638"/>
          <p14:tracePt t="166787" x="3611563" y="2655888"/>
          <p14:tracePt t="166794" x="3387725" y="2576513"/>
          <p14:tracePt t="166803" x="3260725" y="2535238"/>
          <p14:tracePt t="166810" x="3149600" y="2511425"/>
          <p14:tracePt t="166819" x="3060700" y="2487613"/>
          <p14:tracePt t="166826" x="2997200" y="2471738"/>
          <p14:tracePt t="166834" x="2917825" y="2455863"/>
          <p14:tracePt t="166842" x="2909888" y="2447925"/>
          <p14:tracePt t="166851" x="2894013" y="2439988"/>
          <p14:tracePt t="166859" x="2878138" y="2439988"/>
          <p14:tracePt t="166874" x="2870200" y="2439988"/>
          <p14:tracePt t="166923" x="2862263" y="2439988"/>
          <p14:tracePt t="166926" x="2854325" y="2439988"/>
          <p14:tracePt t="166938" x="2846388" y="2439988"/>
          <p14:tracePt t="166946" x="2822575" y="2439988"/>
          <p14:tracePt t="166954" x="2798763" y="2455863"/>
          <p14:tracePt t="166963" x="2733675" y="2455863"/>
          <p14:tracePt t="166970" x="2654300" y="2455863"/>
          <p14:tracePt t="166978" x="2614613" y="2463800"/>
          <p14:tracePt t="166986" x="2543175" y="2463800"/>
          <p14:tracePt t="166994" x="2455863" y="2479675"/>
          <p14:tracePt t="167002" x="2439988" y="2487613"/>
          <p14:tracePt t="167010" x="2374900" y="2487613"/>
          <p14:tracePt t="167018" x="2359025" y="2487613"/>
          <p14:tracePt t="167026" x="2351088" y="2495550"/>
          <p14:tracePt t="167034" x="2335213" y="2503488"/>
          <p14:tracePt t="167042" x="2327275" y="2503488"/>
          <p14:tracePt t="167058" x="2311400" y="2503488"/>
          <p14:tracePt t="167066" x="2311400" y="2511425"/>
          <p14:tracePt t="167078" x="2303463" y="2519363"/>
          <p14:tracePt t="167082" x="2287588" y="2519363"/>
          <p14:tracePt t="167090" x="2287588" y="2527300"/>
          <p14:tracePt t="167098" x="2279650" y="2527300"/>
          <p14:tracePt t="167107" x="2271713" y="2543175"/>
          <p14:tracePt t="167115" x="2255838" y="2543175"/>
          <p14:tracePt t="167123" x="2255838" y="2551113"/>
          <p14:tracePt t="167130" x="2247900" y="2559050"/>
          <p14:tracePt t="167138" x="2239963" y="2566988"/>
          <p14:tracePt t="167146" x="2232025" y="2566988"/>
          <p14:tracePt t="167157" x="2224088" y="2584450"/>
          <p14:tracePt t="167162" x="2216150" y="2584450"/>
          <p14:tracePt t="167171" x="2216150" y="2608263"/>
          <p14:tracePt t="167178" x="2208213" y="2616200"/>
          <p14:tracePt t="167186" x="2200275" y="2632075"/>
          <p14:tracePt t="167194" x="2192338" y="2640013"/>
          <p14:tracePt t="167202" x="2176463" y="2671763"/>
          <p14:tracePt t="167210" x="2176463" y="2687638"/>
          <p14:tracePt t="167218" x="2160588" y="2711450"/>
          <p14:tracePt t="167230" x="2152650" y="2743200"/>
          <p14:tracePt t="167234" x="2136775" y="2790825"/>
          <p14:tracePt t="167242" x="2120900" y="2846388"/>
          <p14:tracePt t="167250" x="2112963" y="2862263"/>
          <p14:tracePt t="167258" x="2112963" y="2878138"/>
          <p14:tracePt t="167266" x="2105025" y="2927350"/>
          <p14:tracePt t="167275" x="2097088" y="2935288"/>
          <p14:tracePt t="167282" x="2097088" y="2951163"/>
          <p14:tracePt t="167290" x="2089150" y="2974975"/>
          <p14:tracePt t="167298" x="2089150" y="2982913"/>
          <p14:tracePt t="167315" x="2089150" y="2990850"/>
          <p14:tracePt t="167323" x="2089150" y="2998788"/>
          <p14:tracePt t="167330" x="2089150" y="3006725"/>
          <p14:tracePt t="167347" x="2089150" y="3022600"/>
          <p14:tracePt t="167363" x="2089150" y="3030538"/>
          <p14:tracePt t="167371" x="2089150" y="3046413"/>
          <p14:tracePt t="167382" x="2089150" y="3054350"/>
          <p14:tracePt t="167386" x="2089150" y="3062288"/>
          <p14:tracePt t="167394" x="2089150" y="3078163"/>
          <p14:tracePt t="167410" x="2089150" y="3086100"/>
          <p14:tracePt t="167418" x="2097088" y="3094038"/>
          <p14:tracePt t="167426" x="2097088" y="3109913"/>
          <p14:tracePt t="167442" x="2097088" y="3117850"/>
          <p14:tracePt t="167450" x="2097088" y="3133725"/>
          <p14:tracePt t="167458" x="2105025" y="3141663"/>
          <p14:tracePt t="167466" x="2112963" y="3149600"/>
          <p14:tracePt t="167482" x="2120900" y="3157538"/>
          <p14:tracePt t="167491" x="2136775" y="3173413"/>
          <p14:tracePt t="167506" x="2152650" y="3189288"/>
          <p14:tracePt t="167514" x="2168525" y="3197225"/>
          <p14:tracePt t="167523" x="2184400" y="3205163"/>
          <p14:tracePt t="167534" x="2208213" y="3213100"/>
          <p14:tracePt t="167539" x="2232025" y="3228975"/>
          <p14:tracePt t="167546" x="2247900" y="3236913"/>
          <p14:tracePt t="167554" x="2295525" y="3244850"/>
          <p14:tracePt t="167562" x="2327275" y="3244850"/>
          <p14:tracePt t="167570" x="2374900" y="3244850"/>
          <p14:tracePt t="167578" x="2400300" y="3252788"/>
          <p14:tracePt t="167586" x="2432050" y="3270250"/>
          <p14:tracePt t="167594" x="2511425" y="3278188"/>
          <p14:tracePt t="167602" x="2535238" y="3286125"/>
          <p14:tracePt t="167611" x="2598738" y="3294063"/>
          <p14:tracePt t="167618" x="2646363" y="3302000"/>
          <p14:tracePt t="167626" x="2701925" y="3309938"/>
          <p14:tracePt t="167634" x="2767013" y="3309938"/>
          <p14:tracePt t="167642" x="2782888" y="3309938"/>
          <p14:tracePt t="167650" x="2878138" y="3317875"/>
          <p14:tracePt t="167658" x="2917825" y="3325813"/>
          <p14:tracePt t="167666" x="2957513" y="3333750"/>
          <p14:tracePt t="167674" x="3044825" y="3333750"/>
          <p14:tracePt t="167687" x="3076575" y="3333750"/>
          <p14:tracePt t="167690" x="3117850" y="3333750"/>
          <p14:tracePt t="167698" x="3205163" y="3341688"/>
          <p14:tracePt t="167707" x="3244850" y="3349625"/>
          <p14:tracePt t="167714" x="3284538" y="3349625"/>
          <p14:tracePt t="167723" x="3340100" y="3349625"/>
          <p14:tracePt t="167730" x="3355975" y="3357563"/>
          <p14:tracePt t="167739" x="3419475" y="3357563"/>
          <p14:tracePt t="167746" x="3476625" y="3357563"/>
          <p14:tracePt t="167755" x="3508375" y="3357563"/>
          <p14:tracePt t="167762" x="3587750" y="3357563"/>
          <p14:tracePt t="167770" x="3595688" y="3357563"/>
          <p14:tracePt t="167778" x="3627438" y="3349625"/>
          <p14:tracePt t="167786" x="3643313" y="3341688"/>
          <p14:tracePt t="167794" x="3651250" y="3333750"/>
          <p14:tracePt t="167802" x="3659188" y="3325813"/>
          <p14:tracePt t="167810" x="3659188" y="3317875"/>
          <p14:tracePt t="167819" x="3690938" y="3302000"/>
          <p14:tracePt t="167826" x="3690938" y="3294063"/>
          <p14:tracePt t="167835" x="3714750" y="3278188"/>
          <p14:tracePt t="167843" x="3722688" y="3278188"/>
          <p14:tracePt t="167850" x="3730625" y="3244850"/>
          <p14:tracePt t="167858" x="3746500" y="3244850"/>
          <p14:tracePt t="167866" x="3754438" y="3228975"/>
          <p14:tracePt t="167875" x="3762375" y="3228975"/>
          <p14:tracePt t="167892" x="3778250" y="3213100"/>
          <p14:tracePt t="167898" x="3794125" y="3197225"/>
          <p14:tracePt t="167907" x="3810000" y="3189288"/>
          <p14:tracePt t="167914" x="3833813" y="3173413"/>
          <p14:tracePt t="167923" x="3843338" y="3165475"/>
          <p14:tracePt t="167931" x="3867150" y="3141663"/>
          <p14:tracePt t="167939" x="3890963" y="3133725"/>
          <p14:tracePt t="167946" x="3906838" y="3101975"/>
          <p14:tracePt t="167955" x="3906838" y="3086100"/>
          <p14:tracePt t="167963" x="3922713" y="3070225"/>
          <p14:tracePt t="167970" x="3938588" y="3054350"/>
          <p14:tracePt t="167978" x="3954463" y="3038475"/>
          <p14:tracePt t="167986" x="3986213" y="3022600"/>
          <p14:tracePt t="167994" x="4010025" y="2959100"/>
          <p14:tracePt t="168002" x="4025900" y="2951163"/>
          <p14:tracePt t="168011" x="4041775" y="2935288"/>
          <p14:tracePt t="168018" x="4049713" y="2909888"/>
          <p14:tracePt t="168027" x="4065588" y="2901950"/>
          <p14:tracePt t="168034" x="4073525" y="2886075"/>
          <p14:tracePt t="168042" x="4089400" y="2862263"/>
          <p14:tracePt t="168050" x="4097338" y="2854325"/>
          <p14:tracePt t="168058" x="4113213" y="2838450"/>
          <p14:tracePt t="168066" x="4121150" y="2830513"/>
          <p14:tracePt t="168074" x="4129088" y="2822575"/>
          <p14:tracePt t="168082" x="4137025" y="2806700"/>
          <p14:tracePt t="168092" x="4144963" y="2798763"/>
          <p14:tracePt t="168101" x="4144963" y="2782888"/>
          <p14:tracePt t="168109" x="4152900" y="2782888"/>
          <p14:tracePt t="168114" x="4160838" y="2774950"/>
          <p14:tracePt t="168123" x="4160838" y="2759075"/>
          <p14:tracePt t="168139" x="4160838" y="2751138"/>
          <p14:tracePt t="168202" x="4160838" y="2735263"/>
          <p14:tracePt t="168210" x="4144963" y="2711450"/>
          <p14:tracePt t="168218" x="4129088" y="2695575"/>
          <p14:tracePt t="168226" x="4105275" y="2687638"/>
          <p14:tracePt t="168234" x="4010025" y="2647950"/>
          <p14:tracePt t="168242" x="3898900" y="2624138"/>
          <p14:tracePt t="168250" x="3810000" y="2616200"/>
          <p14:tracePt t="168258" x="3746500" y="2600325"/>
          <p14:tracePt t="168266" x="3643313" y="2584450"/>
          <p14:tracePt t="168274" x="3587750" y="2576513"/>
          <p14:tracePt t="168282" x="3524250" y="2566988"/>
          <p14:tracePt t="168291" x="3443288" y="2559050"/>
          <p14:tracePt t="168298" x="3355975" y="2559050"/>
          <p14:tracePt t="168305" x="3292475" y="2559050"/>
          <p14:tracePt t="168314" x="3221038" y="2551113"/>
          <p14:tracePt t="168323" x="3133725" y="2551113"/>
          <p14:tracePt t="168331" x="3117850" y="2551113"/>
          <p14:tracePt t="168339" x="3100388" y="2551113"/>
          <p14:tracePt t="168346" x="3052763" y="2551113"/>
          <p14:tracePt t="168355" x="3036888" y="2551113"/>
          <p14:tracePt t="168363" x="3021013" y="2551113"/>
          <p14:tracePt t="168370" x="2917825" y="2551113"/>
          <p14:tracePt t="168378" x="2886075" y="2551113"/>
          <p14:tracePt t="168386" x="2782888" y="2551113"/>
          <p14:tracePt t="168394" x="2693988" y="2551113"/>
          <p14:tracePt t="168402" x="2574925" y="2551113"/>
          <p14:tracePt t="168411" x="2471738" y="2559050"/>
          <p14:tracePt t="168418" x="2359025" y="2559050"/>
          <p14:tracePt t="168426" x="2287588" y="2566988"/>
          <p14:tracePt t="168434" x="2247900" y="2566988"/>
          <p14:tracePt t="168442" x="2192338" y="2576513"/>
          <p14:tracePt t="168450" x="2160588" y="2584450"/>
          <p14:tracePt t="168458" x="2144713" y="2592388"/>
          <p14:tracePt t="168466" x="2128838" y="2592388"/>
          <p14:tracePt t="168474" x="2120900" y="2600325"/>
          <p14:tracePt t="168482" x="2112963" y="2608263"/>
          <p14:tracePt t="168491" x="2105025" y="2616200"/>
          <p14:tracePt t="168498" x="2097088" y="2624138"/>
          <p14:tracePt t="168506" x="2089150" y="2624138"/>
          <p14:tracePt t="168515" x="2081213" y="2640013"/>
          <p14:tracePt t="168522" x="2073275" y="2655888"/>
          <p14:tracePt t="168530" x="2065338" y="2663825"/>
          <p14:tracePt t="168539" x="2057400" y="2703513"/>
          <p14:tracePt t="168546" x="2049463" y="2759075"/>
          <p14:tracePt t="168555" x="2033588" y="2774950"/>
          <p14:tracePt t="168562" x="2025650" y="2790825"/>
          <p14:tracePt t="168570" x="2025650" y="2838450"/>
          <p14:tracePt t="168578" x="2025650" y="2854325"/>
          <p14:tracePt t="168586" x="2025650" y="2870200"/>
          <p14:tracePt t="168594" x="2025650" y="2878138"/>
          <p14:tracePt t="168602" x="2017713" y="2894013"/>
          <p14:tracePt t="168610" x="2017713" y="2901950"/>
          <p14:tracePt t="168618" x="2017713" y="2909888"/>
          <p14:tracePt t="168626" x="2017713" y="2919413"/>
          <p14:tracePt t="168635" x="2025650" y="2927350"/>
          <p14:tracePt t="168642" x="2025650" y="2935288"/>
          <p14:tracePt t="168650" x="2041525" y="2943225"/>
          <p14:tracePt t="168658" x="2049463" y="2951163"/>
          <p14:tracePt t="168666" x="2065338" y="2951163"/>
          <p14:tracePt t="168674" x="2105025" y="2959100"/>
          <p14:tracePt t="168682" x="2160588" y="2967038"/>
          <p14:tracePt t="168690" x="2176463" y="2967038"/>
          <p14:tracePt t="168698" x="2247900" y="2967038"/>
          <p14:tracePt t="168707" x="2335213" y="2990850"/>
          <p14:tracePt t="168714" x="2400300" y="2998788"/>
          <p14:tracePt t="168723" x="2439988" y="3006725"/>
          <p14:tracePt t="168731" x="2527300" y="3014663"/>
          <p14:tracePt t="168738" x="2622550" y="3022600"/>
          <p14:tracePt t="168743" x="2701925" y="3030538"/>
          <p14:tracePt t="168755" x="2782888" y="3038475"/>
          <p14:tracePt t="168762" x="2878138" y="3046413"/>
          <p14:tracePt t="168771" x="2957513" y="3046413"/>
          <p14:tracePt t="168778" x="3068638" y="3054350"/>
          <p14:tracePt t="168786" x="3133725" y="3054350"/>
          <p14:tracePt t="168794" x="3244850" y="3054350"/>
          <p14:tracePt t="168802" x="3324225" y="3054350"/>
          <p14:tracePt t="168810" x="3387725" y="3054350"/>
          <p14:tracePt t="168818" x="3435350" y="3054350"/>
          <p14:tracePt t="168826" x="3524250" y="3046413"/>
          <p14:tracePt t="168835" x="3540125" y="3046413"/>
          <p14:tracePt t="168842" x="3603625" y="3046413"/>
          <p14:tracePt t="168851" x="3627438" y="3046413"/>
          <p14:tracePt t="168858" x="3659188" y="3046413"/>
          <p14:tracePt t="168866" x="3675063" y="3046413"/>
          <p14:tracePt t="168874" x="3683000" y="3046413"/>
          <p14:tracePt t="168882" x="3706813" y="3038475"/>
          <p14:tracePt t="168894" x="3714750" y="3038475"/>
          <p14:tracePt t="168899" x="3738563" y="3030538"/>
          <p14:tracePt t="168906" x="3770313" y="3030538"/>
          <p14:tracePt t="168914" x="3786188" y="3030538"/>
          <p14:tracePt t="168922" x="3810000" y="3022600"/>
          <p14:tracePt t="168930" x="3817938" y="3022600"/>
          <p14:tracePt t="168939" x="3825875" y="3006725"/>
          <p14:tracePt t="168946" x="3833813" y="3006725"/>
          <p14:tracePt t="168962" x="3833813" y="2998788"/>
          <p14:tracePt t="168970" x="3843338" y="2998788"/>
          <p14:tracePt t="168978" x="3843338" y="2990850"/>
          <p14:tracePt t="168987" x="3851275" y="2990850"/>
          <p14:tracePt t="169002" x="3851275" y="2982913"/>
          <p14:tracePt t="169010" x="3859213" y="2974975"/>
          <p14:tracePt t="169018" x="3859213" y="2967038"/>
          <p14:tracePt t="169034" x="3859213" y="2959100"/>
          <p14:tracePt t="169046" x="3859213" y="2951163"/>
          <p14:tracePt t="169450" x="3851275" y="2951163"/>
          <p14:tracePt t="169459" x="3843338" y="2951163"/>
          <p14:tracePt t="169467" x="3833813" y="2951163"/>
          <p14:tracePt t="169779" x="3817938" y="2959100"/>
          <p14:tracePt t="169787" x="3810000" y="2959100"/>
          <p14:tracePt t="169795" x="3754438" y="2967038"/>
          <p14:tracePt t="169807" x="3675063" y="2967038"/>
          <p14:tracePt t="169812" x="3595688" y="2967038"/>
          <p14:tracePt t="169818" x="3476625" y="2974975"/>
          <p14:tracePt t="169827" x="3403600" y="2974975"/>
          <p14:tracePt t="169834" x="3284538" y="2990850"/>
          <p14:tracePt t="169842" x="3221038" y="2990850"/>
          <p14:tracePt t="169850" x="3117850" y="2990850"/>
          <p14:tracePt t="169858" x="3028950" y="2990850"/>
          <p14:tracePt t="169866" x="2997200" y="2990850"/>
          <p14:tracePt t="169874" x="2989263" y="2990850"/>
          <p14:tracePt t="169882" x="2973388" y="2990850"/>
          <p14:tracePt t="169898" x="2965450" y="2990850"/>
          <p14:tracePt t="169914" x="2957513" y="2990850"/>
          <p14:tracePt t="169930" x="2941638" y="2998788"/>
          <p14:tracePt t="169958" x="2933700" y="2998788"/>
          <p14:tracePt t="170043" x="2941638" y="2998788"/>
          <p14:tracePt t="170051" x="2981325" y="2990850"/>
          <p14:tracePt t="170059" x="3028950" y="2982913"/>
          <p14:tracePt t="170066" x="3100388" y="2974975"/>
          <p14:tracePt t="170074" x="3173413" y="2974975"/>
          <p14:tracePt t="170082" x="3292475" y="2959100"/>
          <p14:tracePt t="170090" x="3355975" y="2951163"/>
          <p14:tracePt t="170098" x="3435350" y="2927350"/>
          <p14:tracePt t="170110" x="3548063" y="2919413"/>
          <p14:tracePt t="170114" x="3587750" y="2909888"/>
          <p14:tracePt t="170122" x="3595688" y="2909888"/>
          <p14:tracePt t="170131" x="3603625" y="2901950"/>
          <p14:tracePt t="170203" x="3611563" y="2901950"/>
          <p14:tracePt t="170210" x="3611563" y="2886075"/>
          <p14:tracePt t="170219" x="3619500" y="2886075"/>
          <p14:tracePt t="170234" x="3627438" y="2886075"/>
          <p14:tracePt t="170243" x="3635375" y="2878138"/>
          <p14:tracePt t="170251" x="3643313" y="2878138"/>
          <p14:tracePt t="170266" x="3651250" y="2878138"/>
          <p14:tracePt t="170274" x="3659188" y="2870200"/>
          <p14:tracePt t="170282" x="3667125" y="2870200"/>
          <p14:tracePt t="170298" x="3683000" y="2870200"/>
          <p14:tracePt t="170306" x="3698875" y="2862263"/>
          <p14:tracePt t="170314" x="3706813" y="2862263"/>
          <p14:tracePt t="170322" x="3730625" y="2854325"/>
          <p14:tracePt t="170330" x="3746500" y="2854325"/>
          <p14:tracePt t="170338" x="3762375" y="2846388"/>
          <p14:tracePt t="170346" x="3762375" y="2838450"/>
          <p14:tracePt t="170354" x="3770313" y="2838450"/>
          <p14:tracePt t="170427" x="3770313" y="2822575"/>
          <p14:tracePt t="170435" x="3762375" y="2814638"/>
          <p14:tracePt t="170443" x="3746500" y="2806700"/>
          <p14:tracePt t="170451" x="3738563" y="2790825"/>
          <p14:tracePt t="170460" x="3706813" y="2782888"/>
          <p14:tracePt t="170466" x="3659188" y="2767013"/>
          <p14:tracePt t="170475" x="3571875" y="2743200"/>
          <p14:tracePt t="170482" x="3476625" y="2711450"/>
          <p14:tracePt t="170490" x="3340100" y="2703513"/>
          <p14:tracePt t="170498" x="3316288" y="2687638"/>
          <p14:tracePt t="170506" x="3300413" y="2679700"/>
          <p14:tracePt t="170514" x="3260725" y="2679700"/>
          <p14:tracePt t="170522" x="3252788" y="2679700"/>
          <p14:tracePt t="170571" x="3252788" y="2687638"/>
          <p14:tracePt t="170579" x="3236913" y="2695575"/>
          <p14:tracePt t="170586" x="3228975" y="2735263"/>
          <p14:tracePt t="170594" x="3213100" y="2790825"/>
          <p14:tracePt t="170602" x="3189288" y="2814638"/>
          <p14:tracePt t="170610" x="3173413" y="2886075"/>
          <p14:tracePt t="170618" x="3165475" y="2943225"/>
          <p14:tracePt t="170627" x="3149600" y="3006725"/>
          <p14:tracePt t="170634" x="3133725" y="3086100"/>
          <p14:tracePt t="170643" x="3133725" y="3165475"/>
          <p14:tracePt t="170650" x="3133725" y="3189288"/>
          <p14:tracePt t="170658" x="3133725" y="3205163"/>
          <p14:tracePt t="170666" x="3133725" y="3228975"/>
          <p14:tracePt t="170675" x="3133725" y="3244850"/>
          <p14:tracePt t="170682" x="3141663" y="3252788"/>
          <p14:tracePt t="170690" x="3157538" y="3270250"/>
          <p14:tracePt t="170706" x="3181350" y="3286125"/>
          <p14:tracePt t="170714" x="3189288" y="3294063"/>
          <p14:tracePt t="170722" x="3213100" y="3309938"/>
          <p14:tracePt t="170730" x="3221038" y="3325813"/>
          <p14:tracePt t="170738" x="3252788" y="3341688"/>
          <p14:tracePt t="170746" x="3300413" y="3349625"/>
          <p14:tracePt t="170754" x="3355975" y="3365500"/>
          <p14:tracePt t="170762" x="3371850" y="3365500"/>
          <p14:tracePt t="170772" x="3411538" y="3373438"/>
          <p14:tracePt t="170781" x="3532188" y="3381375"/>
          <p14:tracePt t="170787" x="3595688" y="3381375"/>
          <p14:tracePt t="170796" x="3667125" y="3389313"/>
          <p14:tracePt t="170802" x="3722688" y="3389313"/>
          <p14:tracePt t="170812" x="3786188" y="3389313"/>
          <p14:tracePt t="170818" x="3802063" y="3389313"/>
          <p14:tracePt t="170828" x="3825875" y="3389313"/>
          <p14:tracePt t="170836" x="3867150" y="3381375"/>
          <p14:tracePt t="170843" x="3883025" y="3365500"/>
          <p14:tracePt t="170850" x="3906838" y="3357563"/>
          <p14:tracePt t="170859" x="3914775" y="3341688"/>
          <p14:tracePt t="170866" x="3922713" y="3325813"/>
          <p14:tracePt t="170874" x="3938588" y="3286125"/>
          <p14:tracePt t="170882" x="3946525" y="3262313"/>
          <p14:tracePt t="170895" x="3954463" y="3244850"/>
          <p14:tracePt t="170898" x="3954463" y="3228975"/>
          <p14:tracePt t="170906" x="3954463" y="3205163"/>
          <p14:tracePt t="170914" x="3954463" y="3173413"/>
          <p14:tracePt t="170922" x="3954463" y="3157538"/>
          <p14:tracePt t="170930" x="3954463" y="3133725"/>
          <p14:tracePt t="170938" x="3954463" y="3125788"/>
          <p14:tracePt t="170946" x="3954463" y="3117850"/>
          <p14:tracePt t="170954" x="3954463" y="3101975"/>
          <p14:tracePt t="170970" x="3954463" y="3086100"/>
          <p14:tracePt t="170978" x="3954463" y="3078163"/>
          <p14:tracePt t="170986" x="3946525" y="3054350"/>
          <p14:tracePt t="170994" x="3946525" y="3046413"/>
          <p14:tracePt t="171003" x="3930650" y="3022600"/>
          <p14:tracePt t="171010" x="3930650" y="2990850"/>
          <p14:tracePt t="171018" x="3898900" y="2967038"/>
          <p14:tracePt t="171027" x="3867150" y="2935288"/>
          <p14:tracePt t="171034" x="3817938" y="2894013"/>
          <p14:tracePt t="171043" x="3786188" y="2878138"/>
          <p14:tracePt t="171050" x="3746500" y="2814638"/>
          <p14:tracePt t="171059" x="3698875" y="2790825"/>
          <p14:tracePt t="171066" x="3675063" y="2782888"/>
          <p14:tracePt t="171075" x="3635375" y="2767013"/>
          <p14:tracePt t="171082" x="3595688" y="2767013"/>
          <p14:tracePt t="171090" x="3579813" y="2759075"/>
          <p14:tracePt t="171098" x="3571875" y="2759075"/>
          <p14:tracePt t="171106" x="3563938" y="2759075"/>
          <p14:tracePt t="171115" x="3556000" y="2759075"/>
          <p14:tracePt t="171122" x="3540125" y="2759075"/>
          <p14:tracePt t="171130" x="3524250" y="2759075"/>
          <p14:tracePt t="171138" x="3516313" y="2759075"/>
          <p14:tracePt t="171146" x="3500438" y="2767013"/>
          <p14:tracePt t="171154" x="3492500" y="2782888"/>
          <p14:tracePt t="171162" x="3484563" y="2790825"/>
          <p14:tracePt t="171170" x="3467100" y="2798763"/>
          <p14:tracePt t="171178" x="3467100" y="2806700"/>
          <p14:tracePt t="171182" x="3459163" y="2814638"/>
          <p14:tracePt t="171202" x="3459163" y="2822575"/>
          <p14:tracePt t="171363" x="3459163" y="2830513"/>
          <p14:tracePt t="171371" x="3476625" y="2846388"/>
          <p14:tracePt t="171378" x="3484563" y="2862263"/>
          <p14:tracePt t="171387" x="3508375" y="2886075"/>
          <p14:tracePt t="171394" x="3579813" y="2935288"/>
          <p14:tracePt t="171403" x="3675063" y="2990850"/>
          <p14:tracePt t="171409" x="3794125" y="3125788"/>
          <p14:tracePt t="171418" x="3906838" y="3173413"/>
          <p14:tracePt t="171427" x="4097338" y="3294063"/>
          <p14:tracePt t="171435" x="4168775" y="3357563"/>
          <p14:tracePt t="171443" x="4313238" y="3405188"/>
          <p14:tracePt t="171451" x="4519613" y="3444875"/>
          <p14:tracePt t="171459" x="4672013" y="3516313"/>
          <p14:tracePt t="171466" x="4783138" y="3571875"/>
          <p14:tracePt t="171475" x="4943475" y="3676650"/>
          <p14:tracePt t="171482" x="5062538" y="3787775"/>
          <p14:tracePt t="171491" x="5133975" y="3811588"/>
          <p14:tracePt t="171498" x="5221288" y="3859213"/>
          <p14:tracePt t="171506" x="5268913" y="3956050"/>
          <p14:tracePt t="171514" x="5381625" y="4003675"/>
          <p14:tracePt t="171522" x="5524500" y="4067175"/>
          <p14:tracePt t="171531" x="5635625" y="4130675"/>
          <p14:tracePt t="171539" x="5708650" y="4146550"/>
          <p14:tracePt t="171546" x="5827713" y="4178300"/>
          <p14:tracePt t="171554" x="5899150" y="4241800"/>
          <p14:tracePt t="171562" x="5946775" y="4257675"/>
          <p14:tracePt t="171570" x="6034088" y="4281488"/>
          <p14:tracePt t="171578" x="6099175" y="4314825"/>
          <p14:tracePt t="171586" x="6154738" y="4354513"/>
          <p14:tracePt t="171594" x="6178550" y="4370388"/>
          <p14:tracePt t="171602" x="6194425" y="4394200"/>
          <p14:tracePt t="171606" x="6202363" y="4410075"/>
          <p14:tracePt t="171614" x="6202363" y="4425950"/>
          <p14:tracePt t="171622" x="6210300" y="4425950"/>
          <p14:tracePt t="171634" x="6210300" y="4433888"/>
          <p14:tracePt t="171644" x="6218238" y="4433888"/>
          <p14:tracePt t="171666" x="6218238" y="4441825"/>
          <p14:tracePt t="171722" x="6218238" y="4449763"/>
          <p14:tracePt t="171738" x="6218238" y="4457700"/>
          <p14:tracePt t="171754" x="6218238" y="4465638"/>
          <p14:tracePt t="171775" x="6210300" y="4473575"/>
          <p14:tracePt t="171778" x="6202363" y="4481513"/>
          <p14:tracePt t="171786" x="6202363" y="4505325"/>
          <p14:tracePt t="171796" x="6202363" y="4521200"/>
          <p14:tracePt t="171802" x="6194425" y="4537075"/>
          <p14:tracePt t="171810" x="6194425" y="4545013"/>
          <p14:tracePt t="171818" x="6186488" y="4560888"/>
          <p14:tracePt t="171826" x="6186488" y="4568825"/>
          <p14:tracePt t="171835" x="6186488" y="4592638"/>
          <p14:tracePt t="171843" x="6186488" y="4600575"/>
          <p14:tracePt t="171850" x="6186488" y="4616450"/>
          <p14:tracePt t="171859" x="6186488" y="4641850"/>
          <p14:tracePt t="171877" x="6186488" y="4681538"/>
          <p14:tracePt t="171882" x="6178550" y="4689475"/>
          <p14:tracePt t="171891" x="6178550" y="4721225"/>
          <p14:tracePt t="171899" x="6178550" y="4760913"/>
          <p14:tracePt t="171906" x="6178550" y="4784725"/>
          <p14:tracePt t="171910" x="6178550" y="4808538"/>
          <p14:tracePt t="171918" x="6178550" y="4848225"/>
          <p14:tracePt t="171926" x="6178550" y="4872038"/>
          <p14:tracePt t="171938" x="6178550" y="4887913"/>
          <p14:tracePt t="171946" x="6178550" y="4927600"/>
          <p14:tracePt t="171954" x="6178550" y="4951413"/>
          <p14:tracePt t="171962" x="6178550" y="4984750"/>
          <p14:tracePt t="171970" x="6178550" y="5000625"/>
          <p14:tracePt t="171978" x="6178550" y="5048250"/>
          <p14:tracePt t="171986" x="6178550" y="5080000"/>
          <p14:tracePt t="171994" x="6178550" y="5095875"/>
          <p14:tracePt t="172002" x="6178550" y="5127625"/>
          <p14:tracePt t="172010" x="6178550" y="5143500"/>
          <p14:tracePt t="172018" x="6178550" y="5159375"/>
          <p14:tracePt t="172034" x="6178550" y="5175250"/>
          <p14:tracePt t="172046" x="6178550" y="5183188"/>
          <p14:tracePt t="172059" x="6178550" y="5199063"/>
          <p14:tracePt t="172062" x="6178550" y="5207000"/>
          <p14:tracePt t="172070" x="6170613" y="5230813"/>
          <p14:tracePt t="172079" x="6170613" y="5246688"/>
          <p14:tracePt t="172091" x="6170613" y="5262563"/>
          <p14:tracePt t="172099" x="6170613" y="5278438"/>
          <p14:tracePt t="172106" x="6170613" y="5294313"/>
          <p14:tracePt t="172114" x="6162675" y="5335588"/>
          <p14:tracePt t="172122" x="6162675" y="5359400"/>
          <p14:tracePt t="172130" x="6162675" y="5367338"/>
          <p14:tracePt t="172138" x="6162675" y="5375275"/>
          <p14:tracePt t="172146" x="6162675" y="5391150"/>
          <p14:tracePt t="172162" x="6162675" y="5407025"/>
          <p14:tracePt t="172170" x="6162675" y="5422900"/>
          <p14:tracePt t="172178" x="6162675" y="5430838"/>
          <p14:tracePt t="172186" x="6162675" y="5438775"/>
          <p14:tracePt t="172194" x="6170613" y="5446713"/>
          <p14:tracePt t="172198" x="6170613" y="5462588"/>
          <p14:tracePt t="172214" x="6186488" y="5486400"/>
          <p14:tracePt t="172231" x="6186488" y="5494338"/>
          <p14:tracePt t="172234" x="6186488" y="5510213"/>
          <p14:tracePt t="172242" x="6194425" y="5518150"/>
          <p14:tracePt t="172251" x="6210300" y="5534025"/>
          <p14:tracePt t="172259" x="6218238" y="5541963"/>
          <p14:tracePt t="172266" x="6226175" y="5549900"/>
          <p14:tracePt t="172275" x="6234113" y="5565775"/>
          <p14:tracePt t="172282" x="6242050" y="5573713"/>
          <p14:tracePt t="172291" x="6257925" y="5573713"/>
          <p14:tracePt t="172298" x="6265863" y="5589588"/>
          <p14:tracePt t="172306" x="6289675" y="5597525"/>
          <p14:tracePt t="172314" x="6305550" y="5605463"/>
          <p14:tracePt t="172318" x="6313488" y="5613400"/>
          <p14:tracePt t="172330" x="6337300" y="5613400"/>
          <p14:tracePt t="172334" x="6353175" y="5613400"/>
          <p14:tracePt t="172342" x="6369050" y="5613400"/>
          <p14:tracePt t="172354" x="6392863" y="5613400"/>
          <p14:tracePt t="172363" x="6418263" y="5621338"/>
          <p14:tracePt t="172366" x="6457950" y="5629275"/>
          <p14:tracePt t="172382" x="6513513" y="5629275"/>
          <p14:tracePt t="172386" x="6545263" y="5637213"/>
          <p14:tracePt t="172394" x="6616700" y="5637213"/>
          <p14:tracePt t="172402" x="6640513" y="5637213"/>
          <p14:tracePt t="172410" x="6672263" y="5637213"/>
          <p14:tracePt t="172418" x="6719888" y="5637213"/>
          <p14:tracePt t="172425" x="6769100" y="5637213"/>
          <p14:tracePt t="172434" x="6784975" y="5637213"/>
          <p14:tracePt t="172442" x="6824663" y="5637213"/>
          <p14:tracePt t="172446" x="6848475" y="5629275"/>
          <p14:tracePt t="172459" x="6864350" y="5621338"/>
          <p14:tracePt t="172466" x="6872288" y="5621338"/>
          <p14:tracePt t="172470" x="6880225" y="5613400"/>
          <p14:tracePt t="172479" x="6888163" y="5613400"/>
          <p14:tracePt t="172486" x="6896100" y="5613400"/>
          <p14:tracePt t="172494" x="6904038" y="5597525"/>
          <p14:tracePt t="172502" x="6911975" y="5597525"/>
          <p14:tracePt t="172514" x="6911975" y="5589588"/>
          <p14:tracePt t="172523" x="6919913" y="5581650"/>
          <p14:tracePt t="172534" x="6919913" y="5573713"/>
          <p14:tracePt t="172538" x="6919913" y="5565775"/>
          <p14:tracePt t="172546" x="6927850" y="5557838"/>
          <p14:tracePt t="172554" x="6935788" y="5541963"/>
          <p14:tracePt t="172562" x="6935788" y="5534025"/>
          <p14:tracePt t="172571" x="6943725" y="5518150"/>
          <p14:tracePt t="172578" x="6943725" y="5510213"/>
          <p14:tracePt t="172586" x="6951663" y="5494338"/>
          <p14:tracePt t="172594" x="6959600" y="5486400"/>
          <p14:tracePt t="172602" x="6959600" y="5462588"/>
          <p14:tracePt t="172606" x="6975475" y="5446713"/>
          <p14:tracePt t="172614" x="6975475" y="5422900"/>
          <p14:tracePt t="172622" x="6975475" y="5399088"/>
          <p14:tracePt t="172630" x="6975475" y="5343525"/>
          <p14:tracePt t="172643" x="6975475" y="5270500"/>
          <p14:tracePt t="172651" x="6975475" y="5151438"/>
          <p14:tracePt t="172659" x="6975475" y="5087938"/>
          <p14:tracePt t="172666" x="6975475" y="5016500"/>
          <p14:tracePt t="172675" x="6975475" y="4927600"/>
          <p14:tracePt t="172686" x="6975475" y="4864100"/>
          <p14:tracePt t="172691" x="6967538" y="4792663"/>
          <p14:tracePt t="172698" x="6959600" y="4768850"/>
          <p14:tracePt t="172706" x="6943725" y="4729163"/>
          <p14:tracePt t="172714" x="6927850" y="4681538"/>
          <p14:tracePt t="172722" x="6911975" y="4600575"/>
          <p14:tracePt t="172730" x="6888163" y="4560888"/>
          <p14:tracePt t="172734" x="6864350" y="4537075"/>
          <p14:tracePt t="172743" x="6840538" y="4513263"/>
          <p14:tracePt t="172750" x="6832600" y="4497388"/>
          <p14:tracePt t="172759" x="6816725" y="4497388"/>
          <p14:tracePt t="172766" x="6816725" y="4481513"/>
          <p14:tracePt t="172778" x="6808788" y="4481513"/>
          <p14:tracePt t="172838" x="6800850" y="4481513"/>
          <p14:tracePt t="172842" x="6792913" y="4481513"/>
          <p14:tracePt t="172854" x="6784975" y="4481513"/>
          <p14:tracePt t="172871" x="6777038" y="4481513"/>
          <p14:tracePt t="172878" x="6769100" y="4489450"/>
          <p14:tracePt t="172891" x="6751638" y="4489450"/>
          <p14:tracePt t="172898" x="6743700" y="4497388"/>
          <p14:tracePt t="172906" x="6735763" y="4513263"/>
          <p14:tracePt t="172914" x="6711950" y="4521200"/>
          <p14:tracePt t="172922" x="6688138" y="4537075"/>
          <p14:tracePt t="172930" x="6672263" y="4552950"/>
          <p14:tracePt t="172938" x="6600825" y="4584700"/>
          <p14:tracePt t="172946" x="6513513" y="4641850"/>
          <p14:tracePt t="172954" x="6410325" y="4705350"/>
          <p14:tracePt t="172962" x="6361113" y="4745038"/>
          <p14:tracePt t="172970" x="6273800" y="4800600"/>
          <p14:tracePt t="172978" x="6202363" y="4895850"/>
          <p14:tracePt t="172986" x="6146800" y="4959350"/>
          <p14:tracePt t="172991" x="6122988" y="4984750"/>
          <p14:tracePt t="172998" x="6115050" y="5072063"/>
          <p14:tracePt t="173007" x="6107113" y="5087938"/>
          <p14:tracePt t="173014" x="6107113" y="5095875"/>
          <p14:tracePt t="173027" x="6107113" y="5119688"/>
          <p14:tracePt t="173034" x="6107113" y="5127625"/>
          <p14:tracePt t="173085" x="6115050" y="5127625"/>
          <p14:tracePt t="173091" x="6122988" y="5119688"/>
          <p14:tracePt t="173098" x="6122988" y="5095875"/>
          <p14:tracePt t="173106" x="6138863" y="5080000"/>
          <p14:tracePt t="173114" x="6138863" y="5032375"/>
          <p14:tracePt t="173122" x="6146800" y="5024438"/>
          <p14:tracePt t="173130" x="6154738" y="4967288"/>
          <p14:tracePt t="173142" x="6162675" y="4919663"/>
          <p14:tracePt t="173147" x="6162675" y="4808538"/>
          <p14:tracePt t="173155" x="6154738" y="4737100"/>
          <p14:tracePt t="173158" x="6043613" y="4584700"/>
          <p14:tracePt t="173170" x="5938838" y="4402138"/>
          <p14:tracePt t="173175" x="5875338" y="4257675"/>
          <p14:tracePt t="173182" x="5716588" y="4106863"/>
          <p14:tracePt t="173191" x="5619750" y="3956050"/>
          <p14:tracePt t="173198" x="5524500" y="3835400"/>
          <p14:tracePt t="173207" x="5357813" y="3652838"/>
          <p14:tracePt t="173218" x="5284788" y="3595688"/>
          <p14:tracePt t="173226" x="5197475" y="3484563"/>
          <p14:tracePt t="173234" x="5133975" y="3405188"/>
          <p14:tracePt t="173243" x="5086350" y="3278188"/>
          <p14:tracePt t="173250" x="5030788" y="3173413"/>
          <p14:tracePt t="173259" x="4959350" y="3046413"/>
          <p14:tracePt t="173267" x="4902200" y="2909888"/>
          <p14:tracePt t="173276" x="4878388" y="2870200"/>
          <p14:tracePt t="173282" x="4846638" y="2759075"/>
          <p14:tracePt t="173291" x="4830763" y="2703513"/>
          <p14:tracePt t="173299" x="4799013" y="2640013"/>
          <p14:tracePt t="173308" x="4783138" y="2559050"/>
          <p14:tracePt t="173311" x="4775200" y="2479675"/>
          <p14:tracePt t="173318" x="4759325" y="2408238"/>
          <p14:tracePt t="173326" x="4727575" y="2336800"/>
          <p14:tracePt t="173334" x="4703763" y="2216150"/>
          <p14:tracePt t="173343" x="4687888" y="2176463"/>
          <p14:tracePt t="173351" x="4679950" y="2128838"/>
          <p14:tracePt t="173360" x="4664075" y="2120900"/>
          <p14:tracePt t="173371" x="4664075" y="2105025"/>
          <p14:tracePt t="173378" x="4648200" y="2089150"/>
          <p14:tracePt t="173386" x="4640263" y="2089150"/>
          <p14:tracePt t="173394" x="4640263" y="2081213"/>
          <p14:tracePt t="173470" x="4632325" y="2081213"/>
          <p14:tracePt t="173478" x="4632325" y="2089150"/>
          <p14:tracePt t="173486" x="4632325" y="2097088"/>
          <p14:tracePt t="173495" x="4632325" y="2105025"/>
          <p14:tracePt t="173503" x="4624388" y="2120900"/>
          <p14:tracePt t="173510" x="4616450" y="2136775"/>
          <p14:tracePt t="173523" x="4608513" y="2160588"/>
          <p14:tracePt t="173528" x="4600575" y="2176463"/>
          <p14:tracePt t="173534" x="4600575" y="2184400"/>
          <p14:tracePt t="173546" x="4600575" y="2208213"/>
          <p14:tracePt t="173554" x="4592638" y="2224088"/>
          <p14:tracePt t="173562" x="4592638" y="2241550"/>
          <p14:tracePt t="173570" x="4592638" y="2249488"/>
          <p14:tracePt t="173578" x="4592638" y="2257425"/>
          <p14:tracePt t="173586" x="4592638" y="2273300"/>
          <p14:tracePt t="173594" x="4592638" y="2297113"/>
          <p14:tracePt t="173598" x="4592638" y="2305050"/>
          <p14:tracePt t="173607" x="4592638" y="2320925"/>
          <p14:tracePt t="173614" x="4592638" y="2336800"/>
          <p14:tracePt t="173622" x="4584700" y="2352675"/>
          <p14:tracePt t="173630" x="4584700" y="2360613"/>
          <p14:tracePt t="173638" x="4584700" y="2368550"/>
          <p14:tracePt t="173646" x="4584700" y="2376488"/>
          <p14:tracePt t="173748" x="4576763" y="2376488"/>
          <p14:tracePt t="173753" x="4576763" y="2384425"/>
          <p14:tracePt t="173758" x="4576763" y="2392363"/>
          <p14:tracePt t="173767" x="4576763" y="2408238"/>
          <p14:tracePt t="173778" x="4567238" y="2416175"/>
          <p14:tracePt t="173794" x="4567238" y="2424113"/>
          <p14:tracePt t="173802" x="4567238" y="2432050"/>
          <p14:tracePt t="173810" x="4559300" y="2439988"/>
          <p14:tracePt t="173818" x="4559300" y="2463800"/>
          <p14:tracePt t="173826" x="4551363" y="2479675"/>
          <p14:tracePt t="173834" x="4535488" y="2543175"/>
          <p14:tracePt t="173843" x="4527550" y="2632075"/>
          <p14:tracePt t="173847" x="4503738" y="2727325"/>
          <p14:tracePt t="173859" x="4503738" y="2862263"/>
          <p14:tracePt t="173863" x="4487863" y="2943225"/>
          <p14:tracePt t="173876" x="4479925" y="3038475"/>
          <p14:tracePt t="173878" x="4471988" y="3086100"/>
          <p14:tracePt t="173889" x="4471988" y="3141663"/>
          <p14:tracePt t="173898" x="4471988" y="3149600"/>
          <p14:tracePt t="173935" x="4471988" y="3133725"/>
          <p14:tracePt t="173943" x="4471988" y="3125788"/>
          <p14:tracePt t="173950" x="4471988" y="3086100"/>
          <p14:tracePt t="173958" x="4471988" y="3030538"/>
          <p14:tracePt t="173970" x="4471988" y="3022600"/>
          <p14:tracePt t="173978" x="4471988" y="3006725"/>
          <p14:tracePt t="173987" x="4471988" y="2982913"/>
          <p14:tracePt t="173994" x="4471988" y="2967038"/>
          <p14:tracePt t="174002" x="4471988" y="2959100"/>
          <p14:tracePt t="174010" x="4471988" y="2951163"/>
          <p14:tracePt t="174018" x="4471988" y="2943225"/>
          <p14:tracePt t="174138" x="4471988" y="2935288"/>
          <p14:tracePt t="174146" x="4471988" y="2927350"/>
          <p14:tracePt t="174166" x="4471988" y="2919413"/>
          <p14:tracePt t="174182" x="4471988" y="2909888"/>
          <p14:tracePt t="174210" x="4471988" y="2901950"/>
          <p14:tracePt t="174250" x="4471988" y="2894013"/>
          <p14:tracePt t="174258" x="4471988" y="2886075"/>
          <p14:tracePt t="174273" x="4456113" y="2870200"/>
          <p14:tracePt t="174282" x="4440238" y="2862263"/>
          <p14:tracePt t="174290" x="4360863" y="2854325"/>
          <p14:tracePt t="174298" x="4352925" y="2846388"/>
          <p14:tracePt t="174307" x="4337050" y="2846388"/>
          <p14:tracePt t="174310" x="4289425" y="2846388"/>
          <p14:tracePt t="174318" x="4249738" y="2838450"/>
          <p14:tracePt t="174326" x="4233863" y="2838450"/>
          <p14:tracePt t="174335" x="4210050" y="2830513"/>
          <p14:tracePt t="174342" x="4192588" y="2822575"/>
          <p14:tracePt t="174355" x="4184650" y="2822575"/>
          <p14:tracePt t="174358" x="4176713" y="2814638"/>
          <p14:tracePt t="174370" x="4168775" y="2814638"/>
          <p14:tracePt t="174406" x="4160838" y="2814638"/>
          <p14:tracePt t="174426" x="4144963" y="2822575"/>
          <p14:tracePt t="174434" x="4121150" y="2830513"/>
          <p14:tracePt t="174443" x="4105275" y="2838450"/>
          <p14:tracePt t="174450" x="4097338" y="2838450"/>
          <p14:tracePt t="174458" x="4073525" y="2854325"/>
          <p14:tracePt t="174466" x="4057650" y="2854325"/>
          <p14:tracePt t="174474" x="4033838" y="2862263"/>
          <p14:tracePt t="174478" x="4033838" y="2870200"/>
          <p14:tracePt t="174494" x="4025900" y="2870200"/>
          <p14:tracePt t="174507" x="4025900" y="2878138"/>
          <p14:tracePt t="174510" x="4010025" y="2878138"/>
          <p14:tracePt t="174530" x="4002088" y="2886075"/>
          <p14:tracePt t="174539" x="3994150" y="2894013"/>
          <p14:tracePt t="174546" x="3986213" y="2901950"/>
          <p14:tracePt t="174554" x="3970338" y="2919413"/>
          <p14:tracePt t="174562" x="3962400" y="2943225"/>
          <p14:tracePt t="174570" x="3946525" y="2990850"/>
          <p14:tracePt t="174578" x="3930650" y="2998788"/>
          <p14:tracePt t="174582" x="3930650" y="3022600"/>
          <p14:tracePt t="174589" x="3922713" y="3030538"/>
          <p14:tracePt t="174598" x="3914775" y="3038475"/>
          <p14:tracePt t="174614" x="3914775" y="3046413"/>
          <p14:tracePt t="174678" x="3914775" y="3054350"/>
          <p14:tracePt t="174706" x="3914775" y="3062288"/>
          <p14:tracePt t="174726" x="3914775" y="3070225"/>
          <p14:tracePt t="174734" x="3906838" y="3070225"/>
          <p14:tracePt t="174750" x="3890963" y="3070225"/>
          <p14:tracePt t="174758" x="3883025" y="3070225"/>
          <p14:tracePt t="174770" x="3867150" y="3054350"/>
          <p14:tracePt t="174775" x="3859213" y="3046413"/>
          <p14:tracePt t="174786" x="3833813" y="3030538"/>
          <p14:tracePt t="174794" x="3810000" y="3014663"/>
          <p14:tracePt t="174802" x="3770313" y="2990850"/>
          <p14:tracePt t="174810" x="3746500" y="2974975"/>
          <p14:tracePt t="174818" x="3722688" y="2943225"/>
          <p14:tracePt t="174823" x="3706813" y="2935288"/>
          <p14:tracePt t="174830" x="3698875" y="2927350"/>
          <p14:tracePt t="174838" x="3690938" y="2919413"/>
          <p14:tracePt t="174846" x="3683000" y="2901950"/>
          <p14:tracePt t="174854" x="3667125" y="2901950"/>
          <p14:tracePt t="174862" x="3667125" y="2894013"/>
          <p14:tracePt t="174871" x="3667125" y="2886075"/>
          <p14:tracePt t="174892" x="3667125" y="2878138"/>
          <p14:tracePt t="175096" x="3683000" y="2878138"/>
          <p14:tracePt t="175115" x="3690938" y="2870200"/>
          <p14:tracePt t="175118" x="3698875" y="2870200"/>
          <p14:tracePt t="175130" x="3706813" y="2870200"/>
          <p14:tracePt t="175138" x="3722688" y="2862263"/>
          <p14:tracePt t="175146" x="3730625" y="2862263"/>
          <p14:tracePt t="175155" x="3738563" y="2854325"/>
          <p14:tracePt t="175162" x="3754438" y="2854325"/>
          <p14:tracePt t="175170" x="3762375" y="2854325"/>
          <p14:tracePt t="175178" x="3762375" y="2846388"/>
          <p14:tracePt t="175187" x="3770313" y="2846388"/>
          <p14:tracePt t="175372" x="3778250" y="2846388"/>
          <p14:tracePt t="175379" x="3786188" y="2846388"/>
          <p14:tracePt t="175386" x="3810000" y="2846388"/>
          <p14:tracePt t="175396" x="3875088" y="2862263"/>
          <p14:tracePt t="175398" x="3930650" y="2862263"/>
          <p14:tracePt t="175406" x="3994150" y="2870200"/>
          <p14:tracePt t="175415" x="4065588" y="2878138"/>
          <p14:tracePt t="175422" x="4184650" y="2878138"/>
          <p14:tracePt t="175431" x="4217988" y="2878138"/>
          <p14:tracePt t="175438" x="4265613" y="2878138"/>
          <p14:tracePt t="175446" x="4273550" y="2878138"/>
          <p14:tracePt t="175454" x="4281488" y="2878138"/>
          <p14:tracePt t="175833" x="4281488" y="2886075"/>
          <p14:tracePt t="175842" x="4289425" y="2894013"/>
          <p14:tracePt t="175858" x="4289425" y="2901950"/>
          <p14:tracePt t="175871" x="4305300" y="2919413"/>
          <p14:tracePt t="175874" x="4321175" y="2967038"/>
          <p14:tracePt t="175890" x="4360863" y="3054350"/>
          <p14:tracePt t="175895" x="4376738" y="3109913"/>
          <p14:tracePt t="175902" x="4400550" y="3173413"/>
          <p14:tracePt t="175910" x="4464050" y="3252788"/>
          <p14:tracePt t="175918" x="4471988" y="3286125"/>
          <p14:tracePt t="175926" x="4479925" y="3302000"/>
          <p14:tracePt t="175934" x="4495800" y="3317875"/>
          <p14:tracePt t="175942" x="4495800" y="3325813"/>
          <p14:tracePt t="175950" x="4495800" y="3333750"/>
          <p14:tracePt t="175966" x="4487863" y="3333750"/>
          <p14:tracePt t="175978" x="4479925" y="3333750"/>
          <p14:tracePt t="175982" x="4400550" y="3333750"/>
          <p14:tracePt t="175994" x="4305300" y="3333750"/>
          <p14:tracePt t="176003" x="4233863" y="3333750"/>
          <p14:tracePt t="176010" x="4113213" y="3333750"/>
          <p14:tracePt t="176023" x="3890963" y="3252788"/>
          <p14:tracePt t="176026" x="3643313" y="3141663"/>
          <p14:tracePt t="176030" x="3292475" y="3006725"/>
          <p14:tracePt t="176038" x="3092450" y="2830513"/>
          <p14:tracePt t="176046" x="2957513" y="2743200"/>
          <p14:tracePt t="176054" x="2901950" y="2719388"/>
          <p14:tracePt t="176062" x="2886075" y="2703513"/>
          <p14:tracePt t="176071" x="2878138" y="2687638"/>
          <p14:tracePt t="176087" x="2878138" y="2679700"/>
          <p14:tracePt t="176094" x="2878138" y="2671763"/>
          <p14:tracePt t="176103" x="2886075" y="2671763"/>
          <p14:tracePt t="176110" x="2886075" y="2663825"/>
          <p14:tracePt t="176118" x="2894013" y="2663825"/>
          <p14:tracePt t="176131" x="2901950" y="2663825"/>
          <p14:tracePt t="176139" x="2901950" y="2655888"/>
          <p14:tracePt t="176147" x="2909888" y="2655888"/>
          <p14:tracePt t="176162" x="2925763" y="2655888"/>
          <p14:tracePt t="176166" x="2941638" y="2655888"/>
          <p14:tracePt t="176174" x="2965450" y="2655888"/>
          <p14:tracePt t="176182" x="3028950" y="2655888"/>
          <p14:tracePt t="176191" x="3068638" y="2663825"/>
          <p14:tracePt t="176198" x="3157538" y="2663825"/>
          <p14:tracePt t="176206" x="3221038" y="2671763"/>
          <p14:tracePt t="176214" x="3332163" y="2679700"/>
          <p14:tracePt t="176222" x="3443288" y="2695575"/>
          <p14:tracePt t="176230" x="3508375" y="2695575"/>
          <p14:tracePt t="176239" x="3556000" y="2695575"/>
          <p14:tracePt t="176246" x="3579813" y="2695575"/>
          <p14:tracePt t="176255" x="3587750" y="2695575"/>
          <p14:tracePt t="176266" x="3595688" y="2687638"/>
          <p14:tracePt t="176282" x="3595688" y="2679700"/>
          <p14:tracePt t="176538" x="3603625" y="2679700"/>
          <p14:tracePt t="176550" x="3603625" y="2687638"/>
          <p14:tracePt t="176566" x="3603625" y="2695575"/>
          <p14:tracePt t="176574" x="3611563" y="2719388"/>
          <p14:tracePt t="176582" x="3619500" y="2719388"/>
          <p14:tracePt t="176590" x="3627438" y="2735263"/>
          <p14:tracePt t="176598" x="3651250" y="2790825"/>
          <p14:tracePt t="176606" x="3667125" y="2822575"/>
          <p14:tracePt t="176614" x="3722688" y="2878138"/>
          <p14:tracePt t="176622" x="3746500" y="2935288"/>
          <p14:tracePt t="176630" x="3770313" y="2998788"/>
          <p14:tracePt t="176638" x="3810000" y="3109913"/>
          <p14:tracePt t="176647" x="3867150" y="3244850"/>
          <p14:tracePt t="176654" x="3970338" y="3405188"/>
          <p14:tracePt t="176666" x="4081463" y="3540125"/>
          <p14:tracePt t="176674" x="4137025" y="3676650"/>
          <p14:tracePt t="176682" x="4200525" y="3819525"/>
          <p14:tracePt t="176690" x="4321175" y="3956050"/>
          <p14:tracePt t="176698" x="4408488" y="4106863"/>
          <p14:tracePt t="176703" x="4432300" y="4202113"/>
          <p14:tracePt t="176710" x="4448175" y="4225925"/>
          <p14:tracePt t="176718" x="4464050" y="4273550"/>
          <p14:tracePt t="176726" x="4471988" y="4281488"/>
          <p14:tracePt t="176734" x="4479925" y="4298950"/>
          <p14:tracePt t="176742" x="4487863" y="4306888"/>
          <p14:tracePt t="176750" x="4503738" y="4314825"/>
          <p14:tracePt t="176758" x="4503738" y="4322763"/>
          <p14:tracePt t="176775" x="4511675" y="4322763"/>
          <p14:tracePt t="176879" x="4511675" y="4314825"/>
          <p14:tracePt t="176887" x="4495800" y="4273550"/>
          <p14:tracePt t="176896" x="4424363" y="4162425"/>
          <p14:tracePt t="176902" x="4337050" y="4011613"/>
          <p14:tracePt t="176911" x="4249738" y="3938588"/>
          <p14:tracePt t="176931" x="4033838" y="3716338"/>
          <p14:tracePt t="176934" x="3890963" y="3579813"/>
          <p14:tracePt t="176942" x="3778250" y="3444875"/>
          <p14:tracePt t="176951" x="3762375" y="3357563"/>
          <p14:tracePt t="176962" x="3746500" y="3294063"/>
          <p14:tracePt t="176972" x="3730625" y="3244850"/>
          <p14:tracePt t="176979" x="3730625" y="3157538"/>
          <p14:tracePt t="176982" x="3730625" y="3125788"/>
          <p14:tracePt t="176995" x="3722688" y="3054350"/>
          <p14:tracePt t="177002" x="3714750" y="2998788"/>
          <p14:tracePt t="177006" x="3714750" y="2935288"/>
          <p14:tracePt t="177015" x="3714750" y="2919413"/>
          <p14:tracePt t="177026" x="3714750" y="2870200"/>
          <p14:tracePt t="177031" x="3706813" y="2846388"/>
          <p14:tracePt t="177046" x="3698875" y="2838450"/>
          <p14:tracePt t="177054" x="3698875" y="2822575"/>
          <p14:tracePt t="177181" x="3698875" y="2830513"/>
          <p14:tracePt t="177187" x="3706813" y="2830513"/>
          <p14:tracePt t="177192" x="3714750" y="2854325"/>
          <p14:tracePt t="177198" x="3722688" y="2878138"/>
          <p14:tracePt t="177206" x="3738563" y="2894013"/>
          <p14:tracePt t="177214" x="3746500" y="2943225"/>
          <p14:tracePt t="177223" x="3770313" y="2959100"/>
          <p14:tracePt t="177234" x="3825875" y="3014663"/>
          <p14:tracePt t="177238" x="3898900" y="3070225"/>
          <p14:tracePt t="177246" x="3946525" y="3094038"/>
          <p14:tracePt t="177254" x="3970338" y="3117850"/>
          <p14:tracePt t="177263" x="3986213" y="3141663"/>
          <p14:tracePt t="177270" x="3994150" y="3165475"/>
          <p14:tracePt t="177278" x="3994150" y="3181350"/>
          <p14:tracePt t="177298" x="3994150" y="3189288"/>
          <p14:tracePt t="177314" x="3994150" y="3197225"/>
          <p14:tracePt t="177319" x="3994150" y="3205163"/>
          <p14:tracePt t="177335" x="3986213" y="3213100"/>
          <p14:tracePt t="177343" x="3978275" y="3213100"/>
          <p14:tracePt t="177350" x="3978275" y="3221038"/>
          <p14:tracePt t="177358" x="3970338" y="3228975"/>
          <p14:tracePt t="177374" x="3970338" y="3236913"/>
          <p14:tracePt t="177475" x="3970338" y="3244850"/>
          <p14:tracePt t="177479" x="3970338" y="3325813"/>
          <p14:tracePt t="177486" x="3970338" y="3349625"/>
          <p14:tracePt t="177495" x="3986213" y="3397250"/>
          <p14:tracePt t="177502" x="4002088" y="3413125"/>
          <p14:tracePt t="177511" x="4025900" y="3460750"/>
          <p14:tracePt t="177518" x="4049713" y="3468688"/>
          <p14:tracePt t="177527" x="4057650" y="3476625"/>
          <p14:tracePt t="177543" x="4065588" y="3476625"/>
          <p14:tracePt t="177590" x="4065588" y="3460750"/>
          <p14:tracePt t="177656" x="4081463" y="3468688"/>
          <p14:tracePt t="177663" x="4089400" y="3468688"/>
          <p14:tracePt t="177670" x="4176713" y="3484563"/>
          <p14:tracePt t="177678" x="4249738" y="3492500"/>
          <p14:tracePt t="177690" x="4432300" y="3524250"/>
          <p14:tracePt t="177694" x="4567238" y="3563938"/>
          <p14:tracePt t="177703" x="4854575" y="3676650"/>
          <p14:tracePt t="177710" x="5054600" y="3835400"/>
          <p14:tracePt t="177718" x="5245100" y="3922713"/>
          <p14:tracePt t="177727" x="5389563" y="3956050"/>
          <p14:tracePt t="177734" x="5516563" y="3987800"/>
          <p14:tracePt t="177742" x="5580063" y="4003675"/>
          <p14:tracePt t="177750" x="5603875" y="4011613"/>
          <p14:tracePt t="177758" x="5627688" y="4019550"/>
          <p14:tracePt t="177766" x="5643563" y="4019550"/>
          <p14:tracePt t="177790" x="5651500" y="4019550"/>
          <p14:tracePt t="177806" x="5659438" y="4011613"/>
          <p14:tracePt t="177814" x="5659438" y="4003675"/>
          <p14:tracePt t="177822" x="5659438" y="3948113"/>
          <p14:tracePt t="177830" x="5603875" y="3883025"/>
          <p14:tracePt t="177843" x="5572125" y="3835400"/>
          <p14:tracePt t="178023" x="5572125" y="3827463"/>
          <p14:tracePt t="178047" x="5564188" y="3827463"/>
          <p14:tracePt t="178062" x="5595938" y="3827463"/>
          <p14:tracePt t="178070" x="5651500" y="3843338"/>
          <p14:tracePt t="178078" x="5692775" y="3875088"/>
          <p14:tracePt t="178086" x="5708650" y="3883025"/>
          <p14:tracePt t="178095" x="5724525" y="3898900"/>
          <p14:tracePt t="178102" x="5732463" y="3914775"/>
          <p14:tracePt t="178110" x="5740400" y="3930650"/>
          <p14:tracePt t="178118" x="5748338" y="3971925"/>
          <p14:tracePt t="178126" x="5756275" y="4027488"/>
          <p14:tracePt t="178134" x="5764213" y="4122738"/>
          <p14:tracePt t="178146" x="5772150" y="4194175"/>
          <p14:tracePt t="178151" x="5803900" y="4378325"/>
          <p14:tracePt t="178158" x="5835650" y="4505325"/>
          <p14:tracePt t="178166" x="5867400" y="4624388"/>
          <p14:tracePt t="178174" x="5922963" y="4760913"/>
          <p14:tracePt t="178182" x="5978525" y="4864100"/>
          <p14:tracePt t="178190" x="6138863" y="5016500"/>
          <p14:tracePt t="178199" x="6234113" y="5159375"/>
          <p14:tracePt t="178206" x="6281738" y="5230813"/>
          <p14:tracePt t="178215" x="6313488" y="5254625"/>
          <p14:tracePt t="178222" x="6353175" y="5310188"/>
          <p14:tracePt t="178230" x="6376988" y="5327650"/>
          <p14:tracePt t="178238" x="6402388" y="5343525"/>
          <p14:tracePt t="178246" x="6410325" y="5351463"/>
          <p14:tracePt t="178254" x="6426200" y="5375275"/>
          <p14:tracePt t="178262" x="6434138" y="5391150"/>
          <p14:tracePt t="178270" x="6442075" y="5391150"/>
          <p14:tracePt t="178278" x="6442075" y="5399088"/>
          <p14:tracePt t="178286" x="6442075" y="5407025"/>
          <p14:tracePt t="178303" x="6450013" y="5414963"/>
          <p14:tracePt t="178310" x="6457950" y="5414963"/>
          <p14:tracePt t="178318" x="6457950" y="5422900"/>
          <p14:tracePt t="178326" x="6465888" y="5430838"/>
          <p14:tracePt t="178334" x="6481763" y="5446713"/>
          <p14:tracePt t="178342" x="6505575" y="5454650"/>
          <p14:tracePt t="178350" x="6529388" y="5486400"/>
          <p14:tracePt t="178358" x="6577013" y="5526088"/>
          <p14:tracePt t="178367" x="6632575" y="5573713"/>
          <p14:tracePt t="178374" x="6672263" y="5637213"/>
          <p14:tracePt t="178382" x="6696075" y="5653088"/>
          <p14:tracePt t="178390" x="6784975" y="5710238"/>
          <p14:tracePt t="178399" x="6848475" y="5741988"/>
          <p14:tracePt t="178406" x="6959600" y="5765800"/>
          <p14:tracePt t="178415" x="7038975" y="5765800"/>
          <p14:tracePt t="178422" x="7078663" y="5773738"/>
          <p14:tracePt t="178431" x="7094538" y="5773738"/>
          <p14:tracePt t="178438" x="7102475" y="5773738"/>
          <p14:tracePt t="178446" x="7118350" y="5765800"/>
          <p14:tracePt t="178454" x="7118350" y="5757863"/>
          <p14:tracePt t="178462" x="7118350" y="5718175"/>
          <p14:tracePt t="178470" x="7118350" y="5662613"/>
          <p14:tracePt t="178478" x="7118350" y="5645150"/>
          <p14:tracePt t="178486" x="7118350" y="5597525"/>
          <p14:tracePt t="178494" x="7118350" y="5573713"/>
          <p14:tracePt t="178502" x="7118350" y="5565775"/>
          <p14:tracePt t="178510" x="7118350" y="5557838"/>
          <p14:tracePt t="178518" x="7118350" y="5549900"/>
          <p14:tracePt t="178526" x="7110413" y="5534025"/>
          <p14:tracePt t="178534" x="7102475" y="5526088"/>
          <p14:tracePt t="178542" x="7102475" y="5518150"/>
          <p14:tracePt t="178550" x="7086600" y="5518150"/>
          <p14:tracePt t="178559" x="7086600" y="5510213"/>
          <p14:tracePt t="178591" x="7086600" y="5502275"/>
          <p14:tracePt t="178598" x="7078663" y="5502275"/>
          <p14:tracePt t="178614" x="7078663" y="5494338"/>
          <p14:tracePt t="178622" x="7078663" y="5486400"/>
          <p14:tracePt t="178638" x="7070725" y="5470525"/>
          <p14:tracePt t="178646" x="7070725" y="5422900"/>
          <p14:tracePt t="178654" x="7062788" y="5375275"/>
          <p14:tracePt t="178662" x="7046913" y="5335588"/>
          <p14:tracePt t="178671" x="7031038" y="5286375"/>
          <p14:tracePt t="178678" x="7015163" y="5230813"/>
          <p14:tracePt t="178686" x="7007225" y="5222875"/>
          <p14:tracePt t="178694" x="6999288" y="5214938"/>
          <p14:tracePt t="178710" x="6991350" y="5214938"/>
          <p14:tracePt t="178718" x="6991350" y="5207000"/>
          <p14:tracePt t="178726" x="6983413" y="5207000"/>
          <p14:tracePt t="178734" x="6975475" y="5207000"/>
          <p14:tracePt t="178750" x="6967538" y="5207000"/>
          <p14:tracePt t="178758" x="6951663" y="5207000"/>
          <p14:tracePt t="178765" x="6951663" y="5214938"/>
          <p14:tracePt t="178774" x="6919913" y="5222875"/>
          <p14:tracePt t="178782" x="6904038" y="5238750"/>
          <p14:tracePt t="178790" x="6848475" y="5262563"/>
          <p14:tracePt t="178798" x="6832600" y="5286375"/>
          <p14:tracePt t="178806" x="6808788" y="5359400"/>
          <p14:tracePt t="178814" x="6751638" y="5383213"/>
          <p14:tracePt t="178822" x="6751638" y="5438775"/>
          <p14:tracePt t="178831" x="6735763" y="5446713"/>
          <p14:tracePt t="178838" x="6735763" y="5462588"/>
          <p14:tracePt t="178846" x="6735763" y="5470525"/>
          <p14:tracePt t="178855" x="6735763" y="5478463"/>
          <p14:tracePt t="178886" x="6743700" y="5478463"/>
          <p14:tracePt t="178902" x="6769100" y="5478463"/>
          <p14:tracePt t="178911" x="6777038" y="5478463"/>
          <p14:tracePt t="178918" x="6792913" y="5470525"/>
          <p14:tracePt t="178926" x="6808788" y="5462588"/>
          <p14:tracePt t="178934" x="6840538" y="5446713"/>
          <p14:tracePt t="178942" x="6888163" y="5422900"/>
          <p14:tracePt t="178951" x="6975475" y="5399088"/>
          <p14:tracePt t="178958" x="7038975" y="5383213"/>
          <p14:tracePt t="178967" x="7086600" y="5359400"/>
          <p14:tracePt t="178974" x="7183438" y="5270500"/>
          <p14:tracePt t="178982" x="7199313" y="5214938"/>
          <p14:tracePt t="178991" x="7207250" y="5151438"/>
          <p14:tracePt t="179005" x="7215188" y="5135563"/>
          <p14:tracePt t="179007" x="7215188" y="5111750"/>
          <p14:tracePt t="179016" x="7215188" y="5095875"/>
          <p14:tracePt t="179022" x="7215188" y="5024438"/>
          <p14:tracePt t="179030" x="7215188" y="5000625"/>
          <p14:tracePt t="179038" x="7207250" y="4943475"/>
          <p14:tracePt t="179046" x="7191375" y="4895850"/>
          <p14:tracePt t="179054" x="7183438" y="4816475"/>
          <p14:tracePt t="179062" x="7175500" y="4792663"/>
          <p14:tracePt t="179071" x="7167563" y="4752975"/>
          <p14:tracePt t="179078" x="7159625" y="4729163"/>
          <p14:tracePt t="179086" x="7151688" y="4721225"/>
          <p14:tracePt t="179095" x="7143750" y="4705350"/>
          <p14:tracePt t="179110" x="7135813" y="4705350"/>
          <p14:tracePt t="179126" x="7126288" y="4697413"/>
          <p14:tracePt t="179142" x="7118350" y="4697413"/>
          <p14:tracePt t="179150" x="7110413" y="4705350"/>
          <p14:tracePt t="179158" x="7102475" y="4713288"/>
          <p14:tracePt t="179166" x="7086600" y="4729163"/>
          <p14:tracePt t="179174" x="7070725" y="4737100"/>
          <p14:tracePt t="179182" x="7062788" y="4760913"/>
          <p14:tracePt t="179190" x="7038975" y="4776788"/>
          <p14:tracePt t="179198" x="7031038" y="4792663"/>
          <p14:tracePt t="179206" x="7015163" y="4816475"/>
          <p14:tracePt t="179215" x="6991350" y="4856163"/>
          <p14:tracePt t="179222" x="6983413" y="4872038"/>
          <p14:tracePt t="179231" x="6975475" y="4951413"/>
          <p14:tracePt t="179238" x="6959600" y="4984750"/>
          <p14:tracePt t="179247" x="6943725" y="5095875"/>
          <p14:tracePt t="179254" x="6927850" y="5151438"/>
          <p14:tracePt t="179262" x="6927850" y="5214938"/>
          <p14:tracePt t="179271" x="6927850" y="5319713"/>
          <p14:tracePt t="179278" x="6919913" y="5375275"/>
          <p14:tracePt t="179286" x="6919913" y="5407025"/>
          <p14:tracePt t="179294" x="6919913" y="5446713"/>
          <p14:tracePt t="179302" x="6919913" y="5470525"/>
          <p14:tracePt t="179310" x="6919913" y="5486400"/>
          <p14:tracePt t="179318" x="6919913" y="5494338"/>
          <p14:tracePt t="179391" x="6919913" y="5486400"/>
          <p14:tracePt t="179406" x="6927850" y="5478463"/>
          <p14:tracePt t="179414" x="6927850" y="5470525"/>
          <p14:tracePt t="179447" x="6927850" y="5462588"/>
          <p14:tracePt t="179622" x="6919913" y="5446713"/>
          <p14:tracePt t="179630" x="6896100" y="5430838"/>
          <p14:tracePt t="179638" x="6872288" y="5399088"/>
          <p14:tracePt t="179646" x="6759575" y="5359400"/>
          <p14:tracePt t="179658" x="6672263" y="5302250"/>
          <p14:tracePt t="179662" x="6561138" y="5199063"/>
          <p14:tracePt t="179670" x="6513513" y="5135563"/>
          <p14:tracePt t="179678" x="6410325" y="5008563"/>
          <p14:tracePt t="179687" x="6376988" y="4919663"/>
          <p14:tracePt t="179694" x="6361113" y="4856163"/>
          <p14:tracePt t="179703" x="6353175" y="4808538"/>
          <p14:tracePt t="179711" x="6353175" y="4752975"/>
          <p14:tracePt t="179718" x="6353175" y="4721225"/>
          <p14:tracePt t="179726" x="6353175" y="4649788"/>
          <p14:tracePt t="179734" x="6353175" y="4592638"/>
          <p14:tracePt t="179742" x="6353175" y="4529138"/>
          <p14:tracePt t="179750" x="6353175" y="4489450"/>
          <p14:tracePt t="179758" x="6361113" y="4465638"/>
          <p14:tracePt t="179766" x="6361113" y="4449763"/>
          <p14:tracePt t="179782" x="6369050" y="4433888"/>
          <p14:tracePt t="179798" x="6369050" y="4425950"/>
          <p14:tracePt t="179814" x="6369050" y="4418013"/>
          <p14:tracePt t="179895" x="6369050" y="4425950"/>
          <p14:tracePt t="179903" x="6361113" y="4425950"/>
          <p14:tracePt t="179910" x="6353175" y="4433888"/>
          <p14:tracePt t="179919" x="6345238" y="4441825"/>
          <p14:tracePt t="179926" x="6337300" y="4449763"/>
          <p14:tracePt t="179935" x="6321425" y="4473575"/>
          <p14:tracePt t="179942" x="6297613" y="4513263"/>
          <p14:tracePt t="179950" x="6289675" y="4560888"/>
          <p14:tracePt t="179962" x="6265863" y="4641850"/>
          <p14:tracePt t="179966" x="6249988" y="4713288"/>
          <p14:tracePt t="179974" x="6234113" y="4752975"/>
          <p14:tracePt t="179982" x="6218238" y="4872038"/>
          <p14:tracePt t="179990" x="6218238" y="4911725"/>
          <p14:tracePt t="179998" x="6218238" y="4919663"/>
          <p14:tracePt t="180006" x="6218238" y="4967288"/>
          <p14:tracePt t="180014" x="6218238" y="4984750"/>
          <p14:tracePt t="180022" x="6218238" y="5000625"/>
          <p14:tracePt t="180030" x="6210300" y="5016500"/>
          <p14:tracePt t="180046" x="6210300" y="5024438"/>
          <p14:tracePt t="180115" x="6210300" y="5016500"/>
          <p14:tracePt t="180126" x="6210300" y="5008563"/>
          <p14:tracePt t="180135" x="6210300" y="5000625"/>
          <p14:tracePt t="180142" x="6210300" y="4992688"/>
          <p14:tracePt t="180152" x="6218238" y="4976813"/>
          <p14:tracePt t="180158" x="6226175" y="4951413"/>
          <p14:tracePt t="180166" x="6226175" y="4943475"/>
          <p14:tracePt t="180174" x="6226175" y="4911725"/>
          <p14:tracePt t="180182" x="6226175" y="4903788"/>
          <p14:tracePt t="180190" x="6234113" y="4848225"/>
          <p14:tracePt t="180198" x="6234113" y="4832350"/>
          <p14:tracePt t="180206" x="6234113" y="4792663"/>
          <p14:tracePt t="180215" x="6234113" y="4784725"/>
          <p14:tracePt t="180266" x="6234113" y="4808538"/>
          <p14:tracePt t="180270" x="6234113" y="4824413"/>
          <p14:tracePt t="180278" x="6234113" y="4840288"/>
          <p14:tracePt t="180287" x="6226175" y="4887913"/>
          <p14:tracePt t="180294" x="6226175" y="4927600"/>
          <p14:tracePt t="180303" x="6226175" y="4943475"/>
          <p14:tracePt t="180310" x="6226175" y="5016500"/>
          <p14:tracePt t="180319" x="6226175" y="5032375"/>
          <p14:tracePt t="180326" x="6226175" y="5103813"/>
          <p14:tracePt t="180335" x="6226175" y="5127625"/>
          <p14:tracePt t="180342" x="6226175" y="5159375"/>
          <p14:tracePt t="180351" x="6226175" y="5167313"/>
          <p14:tracePt t="180358" x="6226175" y="5175250"/>
          <p14:tracePt t="180366" x="6226175" y="5183188"/>
          <p14:tracePt t="180398" x="6234113" y="5183188"/>
          <p14:tracePt t="180419" x="6234113" y="5175250"/>
          <p14:tracePt t="180422" x="6234113" y="5167313"/>
          <p14:tracePt t="180430" x="6234113" y="5159375"/>
          <p14:tracePt t="180438" x="6234113" y="5135563"/>
          <p14:tracePt t="180446" x="6234113" y="5119688"/>
          <p14:tracePt t="180454" x="6234113" y="5095875"/>
          <p14:tracePt t="180462" x="6234113" y="5064125"/>
          <p14:tracePt t="180470" x="6242050" y="5048250"/>
          <p14:tracePt t="180478" x="6242050" y="5000625"/>
          <p14:tracePt t="180487" x="6242050" y="4984750"/>
          <p14:tracePt t="180494" x="6257925" y="4943475"/>
          <p14:tracePt t="180503" x="6257925" y="4935538"/>
          <p14:tracePt t="180510" x="6257925" y="4927600"/>
          <p14:tracePt t="180550" x="6257925" y="4943475"/>
          <p14:tracePt t="180558" x="6257925" y="4976813"/>
          <p14:tracePt t="180566" x="6257925" y="5048250"/>
          <p14:tracePt t="180575" x="6257925" y="5103813"/>
          <p14:tracePt t="180582" x="6257925" y="5167313"/>
          <p14:tracePt t="180590" x="6257925" y="5278438"/>
          <p14:tracePt t="180598" x="6257925" y="5359400"/>
          <p14:tracePt t="180606" x="6257925" y="5454650"/>
          <p14:tracePt t="180614" x="6257925" y="5502275"/>
          <p14:tracePt t="180622" x="6257925" y="5526088"/>
          <p14:tracePt t="180630" x="6257925" y="5541963"/>
          <p14:tracePt t="180638" x="6257925" y="5549900"/>
          <p14:tracePt t="180646" x="6257925" y="5557838"/>
          <p14:tracePt t="180711" x="6265863" y="5526088"/>
          <p14:tracePt t="180719" x="6265863" y="5518150"/>
          <p14:tracePt t="180727" x="6265863" y="5502275"/>
          <p14:tracePt t="180735" x="6265863" y="5494338"/>
          <p14:tracePt t="180743" x="6265863" y="5414963"/>
          <p14:tracePt t="180751" x="6265863" y="5383213"/>
          <p14:tracePt t="180759" x="6265863" y="5343525"/>
          <p14:tracePt t="180766" x="6265863" y="5286375"/>
          <p14:tracePt t="180774" x="6273800" y="5222875"/>
          <p14:tracePt t="180782" x="6273800" y="5151438"/>
          <p14:tracePt t="180790" x="6289675" y="5064125"/>
          <p14:tracePt t="180798" x="6305550" y="5000625"/>
          <p14:tracePt t="180806" x="6305550" y="4887913"/>
          <p14:tracePt t="180814" x="6313488" y="4808538"/>
          <p14:tracePt t="180822" x="6329363" y="4705350"/>
          <p14:tracePt t="180830" x="6337300" y="4633913"/>
          <p14:tracePt t="180838" x="6337300" y="4513263"/>
          <p14:tracePt t="180846" x="6345238" y="4497388"/>
          <p14:tracePt t="180854" x="6345238" y="4481513"/>
          <p14:tracePt t="180870" x="6345238" y="4473575"/>
          <p14:tracePt t="181003" x="6337300" y="4473575"/>
          <p14:tracePt t="181006" x="6337300" y="4481513"/>
          <p14:tracePt t="181023" x="6337300" y="4489450"/>
          <p14:tracePt t="181030" x="6337300" y="4497388"/>
          <p14:tracePt t="181038" x="6329363" y="4505325"/>
          <p14:tracePt t="181046" x="6329363" y="4513263"/>
          <p14:tracePt t="181062" x="6329363" y="4560888"/>
          <p14:tracePt t="181070" x="6329363" y="4576763"/>
          <p14:tracePt t="181078" x="6321425" y="4616450"/>
          <p14:tracePt t="181085" x="6305550" y="4673600"/>
          <p14:tracePt t="181094" x="6305550" y="4768850"/>
          <p14:tracePt t="181102" x="6305550" y="4840288"/>
          <p14:tracePt t="181110" x="6305550" y="4992688"/>
          <p14:tracePt t="181119" x="6305550" y="5056188"/>
          <p14:tracePt t="181126" x="6297613" y="5159375"/>
          <p14:tracePt t="181135" x="6297613" y="5270500"/>
          <p14:tracePt t="181142" x="6297613" y="5335588"/>
          <p14:tracePt t="181151" x="6297613" y="5383213"/>
          <p14:tracePt t="181158" x="6297613" y="5438775"/>
          <p14:tracePt t="181166" x="6297613" y="5470525"/>
          <p14:tracePt t="181175" x="6297613" y="5478463"/>
          <p14:tracePt t="181182" x="6297613" y="5486400"/>
          <p14:tracePt t="181190" x="6297613" y="5494338"/>
          <p14:tracePt t="181198" x="6297613" y="5502275"/>
          <p14:tracePt t="181262" x="6297613" y="5494338"/>
          <p14:tracePt t="182743" x="6297613" y="5486400"/>
          <p14:tracePt t="182750" x="6297613" y="5478463"/>
          <p14:tracePt t="182759" x="6297613" y="5470525"/>
          <p14:tracePt t="182768" x="6297613" y="5446713"/>
          <p14:tracePt t="182775" x="6289675" y="5407025"/>
          <p14:tracePt t="182784" x="6281738" y="5367338"/>
          <p14:tracePt t="182790" x="6265863" y="5278438"/>
          <p14:tracePt t="182798" x="6242050" y="5207000"/>
          <p14:tracePt t="182806" x="6202363" y="5135563"/>
          <p14:tracePt t="182816" x="6122988" y="5000625"/>
          <p14:tracePt t="182823" x="6043613" y="4927600"/>
          <p14:tracePt t="182830" x="5899150" y="4792663"/>
          <p14:tracePt t="182842" x="5732463" y="4624388"/>
          <p14:tracePt t="182846" x="5548313" y="4457700"/>
          <p14:tracePt t="182854" x="5253038" y="4178300"/>
          <p14:tracePt t="182862" x="4918075" y="3843338"/>
          <p14:tracePt t="182870" x="4567238" y="3571875"/>
          <p14:tracePt t="182886" x="3986213" y="3070225"/>
          <p14:tracePt t="182895" x="3802063" y="2894013"/>
          <p14:tracePt t="182902" x="3556000" y="2663825"/>
          <p14:tracePt t="182910" x="3419475" y="2503488"/>
          <p14:tracePt t="182919" x="3197225" y="2320925"/>
          <p14:tracePt t="182926" x="3076575" y="2184400"/>
          <p14:tracePt t="182933" x="2957513" y="2073275"/>
          <p14:tracePt t="182943" x="2862263" y="1962150"/>
          <p14:tracePt t="182950" x="2709863" y="1849438"/>
          <p14:tracePt t="182958" x="2670175" y="1817688"/>
          <p14:tracePt t="182967" x="2559050" y="1770063"/>
          <p14:tracePt t="182975" x="2535238" y="1770063"/>
          <p14:tracePt t="182983" x="2519363" y="1762125"/>
          <p14:tracePt t="182995" x="2511425" y="1762125"/>
          <p14:tracePt t="182999" x="2495550" y="1762125"/>
          <p14:tracePt t="183006" x="2479675" y="1762125"/>
          <p14:tracePt t="183015" x="2471738" y="1762125"/>
          <p14:tracePt t="183022" x="2447925" y="1762125"/>
          <p14:tracePt t="183030" x="2359025" y="1770063"/>
          <p14:tracePt t="183038" x="2319338" y="1770063"/>
          <p14:tracePt t="183046" x="2263775" y="1770063"/>
          <p14:tracePt t="183054" x="2255838" y="1770063"/>
          <p14:tracePt t="183062" x="2239963" y="1770063"/>
          <p14:tracePt t="183078" x="2232025" y="1778000"/>
          <p14:tracePt t="183086" x="2224088" y="1801813"/>
          <p14:tracePt t="183094" x="2224088" y="1817688"/>
          <p14:tracePt t="183102" x="2216150" y="1841500"/>
          <p14:tracePt t="183110" x="2208213" y="1849438"/>
          <p14:tracePt t="183118" x="2208213" y="1865313"/>
          <p14:tracePt t="183126" x="2208213" y="1873250"/>
          <p14:tracePt t="183135" x="2208213" y="1881188"/>
          <p14:tracePt t="183146" x="2208213" y="1890713"/>
          <p14:tracePt t="183150" x="2208213" y="1914525"/>
          <p14:tracePt t="183158" x="2200275" y="1938338"/>
          <p14:tracePt t="183167" x="2200275" y="1954213"/>
          <p14:tracePt t="183174" x="2200275" y="2049463"/>
          <p14:tracePt t="183183" x="2200275" y="2081213"/>
          <p14:tracePt t="183191" x="2192338" y="2160588"/>
          <p14:tracePt t="183198" x="2192338" y="2249488"/>
          <p14:tracePt t="183206" x="2192338" y="2312988"/>
          <p14:tracePt t="183215" x="2192338" y="2352675"/>
          <p14:tracePt t="183222" x="2192338" y="2408238"/>
          <p14:tracePt t="183230" x="2200275" y="2424113"/>
          <p14:tracePt t="183238" x="2200275" y="2439988"/>
          <p14:tracePt t="183246" x="2200275" y="2455863"/>
          <p14:tracePt t="183255" x="2200275" y="2471738"/>
          <p14:tracePt t="183262" x="2200275" y="2487613"/>
          <p14:tracePt t="183270" x="2200275" y="2495550"/>
          <p14:tracePt t="183278" x="2200275" y="2511425"/>
          <p14:tracePt t="183286" x="2192338" y="2584450"/>
          <p14:tracePt t="183299" x="2184400" y="2640013"/>
          <p14:tracePt t="183302" x="2168525" y="2671763"/>
          <p14:tracePt t="183310" x="2160588" y="2687638"/>
          <p14:tracePt t="183318" x="2144713" y="2743200"/>
          <p14:tracePt t="183327" x="2136775" y="2759075"/>
          <p14:tracePt t="183334" x="2128838" y="2774950"/>
          <p14:tracePt t="183342" x="2120900" y="2798763"/>
          <p14:tracePt t="183350" x="2120900" y="2806700"/>
          <p14:tracePt t="183358" x="2120900" y="2830513"/>
          <p14:tracePt t="183366" x="2112963" y="2830513"/>
          <p14:tracePt t="183374" x="2105025" y="2838450"/>
          <p14:tracePt t="183383" x="2105025" y="2846388"/>
          <p14:tracePt t="183391" x="2105025" y="2854325"/>
          <p14:tracePt t="183399" x="2105025" y="2862263"/>
          <p14:tracePt t="183406" x="2097088" y="2862263"/>
          <p14:tracePt t="183415" x="2097088" y="2870200"/>
          <p14:tracePt t="183422" x="2097088" y="2878138"/>
          <p14:tracePt t="183430" x="2097088" y="2886075"/>
          <p14:tracePt t="183446" x="2097088" y="2894013"/>
          <p14:tracePt t="183462" x="2105025" y="2901950"/>
          <p14:tracePt t="183470" x="2112963" y="2909888"/>
          <p14:tracePt t="183486" x="2120900" y="2919413"/>
          <p14:tracePt t="183502" x="2128838" y="2935288"/>
          <p14:tracePt t="183510" x="2128838" y="2959100"/>
          <p14:tracePt t="183519" x="2136775" y="2967038"/>
          <p14:tracePt t="183526" x="2136775" y="2982913"/>
          <p14:tracePt t="183534" x="2144713" y="2990850"/>
          <p14:tracePt t="183543" x="2152650" y="2998788"/>
          <p14:tracePt t="183551" x="2152650" y="3006725"/>
          <p14:tracePt t="183558" x="2160588" y="3006725"/>
          <p14:tracePt t="183663" x="2168525" y="2990850"/>
          <p14:tracePt t="183671" x="2168525" y="2943225"/>
          <p14:tracePt t="183679" x="2168525" y="2878138"/>
          <p14:tracePt t="183687" x="2168525" y="2862263"/>
          <p14:tracePt t="183878" x="2168525" y="2870200"/>
          <p14:tracePt t="183894" x="2168525" y="2862263"/>
          <p14:tracePt t="183902" x="2168525" y="2854325"/>
          <p14:tracePt t="183918" x="2168525" y="2846388"/>
          <p14:tracePt t="183942" x="2168525" y="2838450"/>
          <p14:tracePt t="183958" x="2168525" y="2830513"/>
          <p14:tracePt t="184023" x="2160588" y="2830513"/>
          <p14:tracePt t="184030" x="2160588" y="2838450"/>
          <p14:tracePt t="184038" x="2152650" y="2838450"/>
          <p14:tracePt t="184047" x="2144713" y="2838450"/>
          <p14:tracePt t="184062" x="2136775" y="2846388"/>
          <p14:tracePt t="184078" x="2120900" y="2854325"/>
          <p14:tracePt t="184086" x="2120900" y="2862263"/>
          <p14:tracePt t="184094" x="2112963" y="2862263"/>
          <p14:tracePt t="184101" x="2105025" y="2870200"/>
          <p14:tracePt t="184111" x="2097088" y="2870200"/>
          <p14:tracePt t="184119" x="2097088" y="2878138"/>
          <p14:tracePt t="184135" x="2089150" y="2886075"/>
          <p14:tracePt t="184142" x="2081213" y="2886075"/>
          <p14:tracePt t="184151" x="2073275" y="2894013"/>
          <p14:tracePt t="184158" x="2073275" y="2901950"/>
          <p14:tracePt t="184166" x="2065338" y="2909888"/>
          <p14:tracePt t="184174" x="2049463" y="2909888"/>
          <p14:tracePt t="184182" x="2025650" y="2919413"/>
          <p14:tracePt t="184190" x="2017713" y="2927350"/>
          <p14:tracePt t="184198" x="2000250" y="2935288"/>
          <p14:tracePt t="184207" x="1992313" y="2943225"/>
          <p14:tracePt t="184216" x="1984375" y="2951163"/>
          <p14:tracePt t="184223" x="1968500" y="2951163"/>
          <p14:tracePt t="184231" x="1968500" y="2959100"/>
          <p14:tracePt t="184238" x="1952625" y="2967038"/>
          <p14:tracePt t="184246" x="1952625" y="2974975"/>
          <p14:tracePt t="184254" x="1944688" y="2974975"/>
          <p14:tracePt t="184262" x="1944688" y="2998788"/>
          <p14:tracePt t="184270" x="1944688" y="3006725"/>
          <p14:tracePt t="184278" x="1944688" y="3022600"/>
          <p14:tracePt t="184286" x="1944688" y="3046413"/>
          <p14:tracePt t="184294" x="1944688" y="3062288"/>
          <p14:tracePt t="184302" x="1944688" y="3078163"/>
          <p14:tracePt t="184310" x="1944688" y="3086100"/>
          <p14:tracePt t="184319" x="1936750" y="3101975"/>
          <p14:tracePt t="184327" x="1936750" y="3141663"/>
          <p14:tracePt t="184335" x="1936750" y="3197225"/>
          <p14:tracePt t="184343" x="1936750" y="3213100"/>
          <p14:tracePt t="184351" x="1936750" y="3228975"/>
          <p14:tracePt t="184358" x="1944688" y="3262313"/>
          <p14:tracePt t="184366" x="1960563" y="3278188"/>
          <p14:tracePt t="184374" x="1968500" y="3294063"/>
          <p14:tracePt t="184382" x="1976438" y="3302000"/>
          <p14:tracePt t="184390" x="1984375" y="3317875"/>
          <p14:tracePt t="184398" x="2000250" y="3325813"/>
          <p14:tracePt t="184407" x="2000250" y="3333750"/>
          <p14:tracePt t="184414" x="2008188" y="3333750"/>
          <p14:tracePt t="184430" x="2017713" y="3333750"/>
          <p14:tracePt t="184446" x="2025650" y="3333750"/>
          <p14:tracePt t="184454" x="2033588" y="3333750"/>
          <p14:tracePt t="184470" x="2041525" y="3333750"/>
          <p14:tracePt t="184478" x="2057400" y="3333750"/>
          <p14:tracePt t="184486" x="2065338" y="3333750"/>
          <p14:tracePt t="184494" x="2073275" y="3333750"/>
          <p14:tracePt t="184503" x="2089150" y="3333750"/>
          <p14:tracePt t="184510" x="2105025" y="3333750"/>
          <p14:tracePt t="184518" x="2128838" y="3333750"/>
          <p14:tracePt t="184526" x="2128838" y="3325813"/>
          <p14:tracePt t="184535" x="2136775" y="3325813"/>
          <p14:tracePt t="184551" x="2144713" y="3317875"/>
          <p14:tracePt t="184558" x="2144713" y="3309938"/>
          <p14:tracePt t="184566" x="2152650" y="3309938"/>
          <p14:tracePt t="184574" x="2152650" y="3294063"/>
          <p14:tracePt t="184590" x="2160588" y="3278188"/>
          <p14:tracePt t="184598" x="2168525" y="3270250"/>
          <p14:tracePt t="184606" x="2184400" y="3262313"/>
          <p14:tracePt t="184615" x="2184400" y="3244850"/>
          <p14:tracePt t="184622" x="2200275" y="3244850"/>
          <p14:tracePt t="184630" x="2208213" y="3221038"/>
          <p14:tracePt t="184639" x="2216150" y="3221038"/>
          <p14:tracePt t="184647" x="2224088" y="3197225"/>
          <p14:tracePt t="184654" x="2232025" y="3197225"/>
          <p14:tracePt t="184662" x="2232025" y="3189288"/>
          <p14:tracePt t="184670" x="2232025" y="3181350"/>
          <p14:tracePt t="184686" x="2232025" y="3173413"/>
          <p14:tracePt t="184694" x="2232025" y="3149600"/>
          <p14:tracePt t="184702" x="2232025" y="3141663"/>
          <p14:tracePt t="184710" x="2232025" y="3133725"/>
          <p14:tracePt t="184719" x="2232025" y="3109913"/>
          <p14:tracePt t="184726" x="2239963" y="3094038"/>
          <p14:tracePt t="184735" x="2247900" y="3086100"/>
          <p14:tracePt t="184742" x="2247900" y="3038475"/>
          <p14:tracePt t="184751" x="2247900" y="3006725"/>
          <p14:tracePt t="184758" x="2263775" y="2959100"/>
          <p14:tracePt t="184766" x="2263775" y="2935288"/>
          <p14:tracePt t="184774" x="2271713" y="2870200"/>
          <p14:tracePt t="184782" x="2271713" y="2862263"/>
          <p14:tracePt t="184790" x="2287588" y="2806700"/>
          <p14:tracePt t="184798" x="2287588" y="2790825"/>
          <p14:tracePt t="184810" x="2287588" y="2782888"/>
          <p14:tracePt t="184814" x="2287588" y="2774950"/>
          <p14:tracePt t="184822" x="2295525" y="2767013"/>
          <p14:tracePt t="184830" x="2295525" y="2759075"/>
          <p14:tracePt t="184862" x="2295525" y="2751138"/>
          <p14:tracePt t="184886" x="2295525" y="2743200"/>
          <p14:tracePt t="184903" x="2295525" y="2735263"/>
          <p14:tracePt t="184910" x="2295525" y="2727325"/>
          <p14:tracePt t="184918" x="2295525" y="2719388"/>
          <p14:tracePt t="184942" x="2295525" y="2711450"/>
          <p14:tracePt t="184963" x="2295525" y="2695575"/>
          <p14:tracePt t="184985" x="2295525" y="2687638"/>
          <p14:tracePt t="185450" x="2295525" y="2679700"/>
          <p14:tracePt t="185608" x="2295525" y="2687638"/>
          <p14:tracePt t="185623" x="2295525" y="2695575"/>
          <p14:tracePt t="185734" x="2303463" y="2695575"/>
          <p14:tracePt t="185750" x="2303463" y="2687638"/>
          <p14:tracePt t="185766" x="2303463" y="2679700"/>
          <p14:tracePt t="185781" x="2311400" y="2671763"/>
          <p14:tracePt t="185855" x="2311400" y="2663825"/>
          <p14:tracePt t="185876" x="2311400" y="2655888"/>
          <p14:tracePt t="186190" x="2311400" y="2647950"/>
          <p14:tracePt t="186263" x="2279650" y="2687638"/>
          <p14:tracePt t="186271" x="2263775" y="2711450"/>
          <p14:tracePt t="186279" x="2232025" y="2759075"/>
          <p14:tracePt t="186286" x="2208213" y="2782888"/>
          <p14:tracePt t="186295" x="2192338" y="2901950"/>
          <p14:tracePt t="186303" x="2152650" y="3014663"/>
          <p14:tracePt t="186310" x="2128838" y="3101975"/>
          <p14:tracePt t="186318" x="2112963" y="3197225"/>
          <p14:tracePt t="186326" x="2105025" y="3244850"/>
          <p14:tracePt t="186334" x="2097088" y="3270250"/>
          <p14:tracePt t="186342" x="2089150" y="3286125"/>
          <p14:tracePt t="186351" x="2089150" y="3294063"/>
          <p14:tracePt t="186382" x="2097088" y="3294063"/>
          <p14:tracePt t="186406" x="2097088" y="3278188"/>
          <p14:tracePt t="186422" x="2105025" y="3270250"/>
          <p14:tracePt t="186438" x="2105025" y="3252788"/>
          <p14:tracePt t="186454" x="2105025" y="3244850"/>
          <p14:tracePt t="186462" x="2105025" y="3236913"/>
          <p14:tracePt t="186470" x="2097088" y="3228975"/>
          <p14:tracePt t="186478" x="2097088" y="3221038"/>
          <p14:tracePt t="186486" x="2097088" y="3213100"/>
          <p14:tracePt t="186494" x="2097088" y="3205163"/>
          <p14:tracePt t="186502" x="2089150" y="3189288"/>
          <p14:tracePt t="186510" x="2081213" y="3181350"/>
          <p14:tracePt t="186518" x="2081213" y="3173413"/>
          <p14:tracePt t="186534" x="2081213" y="3165475"/>
          <p14:tracePt t="186542" x="2081213" y="3157538"/>
          <p14:tracePt t="186558" x="2081213" y="3149600"/>
          <p14:tracePt t="186566" x="2081213" y="3141663"/>
          <p14:tracePt t="186574" x="2081213" y="3133725"/>
          <p14:tracePt t="186582" x="2081213" y="3125788"/>
          <p14:tracePt t="186590" x="2081213" y="3117850"/>
          <p14:tracePt t="186598" x="2081213" y="3109913"/>
          <p14:tracePt t="186615" x="2081213" y="3101975"/>
          <p14:tracePt t="186622" x="2081213" y="3094038"/>
          <p14:tracePt t="186631" x="2081213" y="3086100"/>
          <p14:tracePt t="186638" x="2081213" y="3078163"/>
          <p14:tracePt t="186647" x="2081213" y="3070225"/>
          <p14:tracePt t="186654" x="2081213" y="3054350"/>
          <p14:tracePt t="186662" x="2081213" y="3046413"/>
          <p14:tracePt t="186670" x="2081213" y="3038475"/>
          <p14:tracePt t="186678" x="2081213" y="3030538"/>
          <p14:tracePt t="186686" x="2081213" y="3022600"/>
          <p14:tracePt t="186694" x="2089150" y="3006725"/>
          <p14:tracePt t="186703" x="2089150" y="2998788"/>
          <p14:tracePt t="186711" x="2089150" y="2982913"/>
          <p14:tracePt t="186718" x="2097088" y="2967038"/>
          <p14:tracePt t="186726" x="2097088" y="2951163"/>
          <p14:tracePt t="186734" x="2097088" y="2919413"/>
          <p14:tracePt t="186742" x="2097088" y="2909888"/>
          <p14:tracePt t="186750" x="2097088" y="2901950"/>
          <p14:tracePt t="186758" x="2097088" y="2886075"/>
          <p14:tracePt t="186903" x="2097088" y="2894013"/>
          <p14:tracePt t="186950" x="2105025" y="2894013"/>
          <p14:tracePt t="186959" x="2120900" y="2894013"/>
          <p14:tracePt t="186966" x="2144713" y="2894013"/>
          <p14:tracePt t="186975" x="2152650" y="2894013"/>
          <p14:tracePt t="186983" x="2160588" y="2894013"/>
          <p14:tracePt t="186990" x="2168525" y="2894013"/>
          <p14:tracePt t="186998" x="2184400" y="2901950"/>
          <p14:tracePt t="187016" x="2200275" y="2919413"/>
          <p14:tracePt t="187031" x="2208213" y="2935288"/>
          <p14:tracePt t="187054" x="2208213" y="2943225"/>
          <p14:tracePt t="187070" x="2208213" y="2951163"/>
          <p14:tracePt t="187078" x="2208213" y="2959100"/>
          <p14:tracePt t="187086" x="2208213" y="2967038"/>
          <p14:tracePt t="187094" x="2208213" y="2974975"/>
          <p14:tracePt t="187102" x="2208213" y="2982913"/>
          <p14:tracePt t="187110" x="2200275" y="2998788"/>
          <p14:tracePt t="187119" x="2184400" y="3030538"/>
          <p14:tracePt t="187126" x="2176463" y="3046413"/>
          <p14:tracePt t="187134" x="2168525" y="3054350"/>
          <p14:tracePt t="187142" x="2160588" y="3062288"/>
          <p14:tracePt t="187150" x="2144713" y="3070225"/>
          <p14:tracePt t="187158" x="2120900" y="3078163"/>
          <p14:tracePt t="187166" x="2089150" y="3086100"/>
          <p14:tracePt t="187174" x="2081213" y="3086100"/>
          <p14:tracePt t="187183" x="2049463" y="3094038"/>
          <p14:tracePt t="187191" x="2041525" y="3094038"/>
          <p14:tracePt t="187199" x="2033588" y="3094038"/>
          <p14:tracePt t="187206" x="2025650" y="3094038"/>
          <p14:tracePt t="187214" x="2017713" y="3094038"/>
          <p14:tracePt t="187238" x="2008188" y="3094038"/>
          <p14:tracePt t="187287" x="2008188" y="3086100"/>
          <p14:tracePt t="187295" x="2008188" y="3078163"/>
          <p14:tracePt t="187302" x="2000250" y="3078163"/>
          <p14:tracePt t="187310" x="2000250" y="3070225"/>
          <p14:tracePt t="187318" x="2000250" y="3062288"/>
          <p14:tracePt t="187326" x="2000250" y="3054350"/>
          <p14:tracePt t="187334" x="2000250" y="3038475"/>
          <p14:tracePt t="187342" x="2000250" y="3022600"/>
          <p14:tracePt t="187350" x="2000250" y="3014663"/>
          <p14:tracePt t="187358" x="2000250" y="3006725"/>
          <p14:tracePt t="187366" x="2000250" y="2982913"/>
          <p14:tracePt t="187374" x="2000250" y="2967038"/>
          <p14:tracePt t="187386" x="2000250" y="2959100"/>
          <p14:tracePt t="187390" x="2000250" y="2951163"/>
          <p14:tracePt t="187398" x="2000250" y="2943225"/>
          <p14:tracePt t="187406" x="2000250" y="2927350"/>
          <p14:tracePt t="187415" x="2008188" y="2927350"/>
          <p14:tracePt t="187431" x="2008188" y="2919413"/>
          <p14:tracePt t="187447" x="2008188" y="2909888"/>
          <p14:tracePt t="187454" x="2008188" y="2901950"/>
          <p14:tracePt t="187486" x="2008188" y="2894013"/>
          <p14:tracePt t="187518" x="2008188" y="2886075"/>
          <p14:tracePt t="187526" x="2017713" y="2886075"/>
          <p14:tracePt t="187538" x="2017713" y="2878138"/>
          <p14:tracePt t="187542" x="2025650" y="2870200"/>
          <p14:tracePt t="187550" x="2025650" y="2862263"/>
          <p14:tracePt t="187558" x="2041525" y="2862263"/>
          <p14:tracePt t="187567" x="2049463" y="2862263"/>
          <p14:tracePt t="187575" x="2057400" y="2854325"/>
          <p14:tracePt t="187582" x="2073275" y="2854325"/>
          <p14:tracePt t="187590" x="2097088" y="2854325"/>
          <p14:tracePt t="187598" x="2120900" y="2854325"/>
          <p14:tracePt t="187606" x="2160588" y="2854325"/>
          <p14:tracePt t="187613" x="2184400" y="2862263"/>
          <p14:tracePt t="187623" x="2200275" y="2870200"/>
          <p14:tracePt t="187630" x="2216150" y="2878138"/>
          <p14:tracePt t="187638" x="2216150" y="2886075"/>
          <p14:tracePt t="187647" x="2224088" y="2901950"/>
          <p14:tracePt t="187663" x="2224088" y="2909888"/>
          <p14:tracePt t="187671" x="2224088" y="2927350"/>
          <p14:tracePt t="187679" x="2224088" y="2943225"/>
          <p14:tracePt t="187691" x="2224088" y="2951163"/>
          <p14:tracePt t="187694" x="2216150" y="2959100"/>
          <p14:tracePt t="187702" x="2208213" y="2967038"/>
          <p14:tracePt t="187710" x="2200275" y="2982913"/>
          <p14:tracePt t="187718" x="2192338" y="2990850"/>
          <p14:tracePt t="187726" x="2184400" y="2998788"/>
          <p14:tracePt t="187734" x="2184400" y="3006725"/>
          <p14:tracePt t="187742" x="2176463" y="3006725"/>
          <p14:tracePt t="187750" x="2168525" y="3006725"/>
          <p14:tracePt t="187758" x="2160588" y="3014663"/>
          <p14:tracePt t="187766" x="2152650" y="3014663"/>
          <p14:tracePt t="187774" x="2136775" y="3014663"/>
          <p14:tracePt t="187782" x="2112963" y="3014663"/>
          <p14:tracePt t="187790" x="2081213" y="3014663"/>
          <p14:tracePt t="187798" x="2057400" y="3014663"/>
          <p14:tracePt t="187807" x="2033588" y="3014663"/>
          <p14:tracePt t="187813" x="2017713" y="3014663"/>
          <p14:tracePt t="187831" x="2008188" y="3014663"/>
          <p14:tracePt t="187878" x="2008188" y="3030538"/>
          <p14:tracePt t="187886" x="2025650" y="3046413"/>
          <p14:tracePt t="187894" x="2049463" y="3094038"/>
          <p14:tracePt t="187903" x="2065338" y="3109913"/>
          <p14:tracePt t="187910" x="2128838" y="3189288"/>
          <p14:tracePt t="187918" x="2168525" y="3252788"/>
          <p14:tracePt t="187926" x="2295525" y="3365500"/>
          <p14:tracePt t="187934" x="2392363" y="3452813"/>
          <p14:tracePt t="187942" x="2527300" y="3613150"/>
          <p14:tracePt t="187950" x="2606675" y="3684588"/>
          <p14:tracePt t="187958" x="2751138" y="3819525"/>
          <p14:tracePt t="187966" x="2822575" y="3914775"/>
          <p14:tracePt t="187974" x="2965450" y="4043363"/>
          <p14:tracePt t="187982" x="3068638" y="4130675"/>
          <p14:tracePt t="187994" x="3189288" y="4241800"/>
          <p14:tracePt t="187999" x="3268663" y="4314825"/>
          <p14:tracePt t="188006" x="3284538" y="4354513"/>
          <p14:tracePt t="188014" x="3300413" y="4441825"/>
          <p14:tracePt t="188022" x="3316288" y="4457700"/>
          <p14:tracePt t="188030" x="3340100" y="4473575"/>
          <p14:tracePt t="188038" x="3363913" y="4505325"/>
          <p14:tracePt t="188047" x="3379788" y="4521200"/>
          <p14:tracePt t="188054" x="3411538" y="4545013"/>
          <p14:tracePt t="188063" x="3451225" y="4600575"/>
          <p14:tracePt t="188071" x="3532188" y="4641850"/>
          <p14:tracePt t="188078" x="3659188" y="4705350"/>
          <p14:tracePt t="188086" x="3754438" y="4737100"/>
          <p14:tracePt t="188094" x="3867150" y="4768850"/>
          <p14:tracePt t="188104" x="3986213" y="4792663"/>
          <p14:tracePt t="188113" x="4160838" y="4840288"/>
          <p14:tracePt t="188120" x="4305300" y="4872038"/>
          <p14:tracePt t="188127" x="4511675" y="4887913"/>
          <p14:tracePt t="188134" x="4608513" y="4895850"/>
          <p14:tracePt t="188142" x="4711700" y="4903788"/>
          <p14:tracePt t="188150" x="4830763" y="4903788"/>
          <p14:tracePt t="188158" x="4894263" y="4903788"/>
          <p14:tracePt t="188166" x="4967288" y="4903788"/>
          <p14:tracePt t="188175" x="4991100" y="4903788"/>
          <p14:tracePt t="188182" x="5006975" y="4903788"/>
          <p14:tracePt t="188190" x="5046663" y="4895850"/>
          <p14:tracePt t="188198" x="5062538" y="4895850"/>
          <p14:tracePt t="188206" x="5078413" y="4864100"/>
          <p14:tracePt t="188215" x="5086350" y="4864100"/>
          <p14:tracePt t="188222" x="5086350" y="4856163"/>
          <p14:tracePt t="188230" x="5094288" y="4848225"/>
          <p14:tracePt t="188238" x="5110163" y="4832350"/>
          <p14:tracePt t="188246" x="5118100" y="4824413"/>
          <p14:tracePt t="188254" x="5133975" y="4800600"/>
          <p14:tracePt t="188263" x="5149850" y="4792663"/>
          <p14:tracePt t="188270" x="5173663" y="4776788"/>
          <p14:tracePt t="188279" x="5189538" y="4768850"/>
          <p14:tracePt t="188286" x="5205413" y="4760913"/>
          <p14:tracePt t="188294" x="5213350" y="4760913"/>
          <p14:tracePt t="188302" x="5229225" y="4760913"/>
          <p14:tracePt t="188310" x="5245100" y="4760913"/>
          <p14:tracePt t="188318" x="5253038" y="4760913"/>
          <p14:tracePt t="188326" x="5260975" y="4760913"/>
          <p14:tracePt t="188334" x="5284788" y="4760913"/>
          <p14:tracePt t="188342" x="5292725" y="4760913"/>
          <p14:tracePt t="188358" x="5300663" y="4760913"/>
          <p14:tracePt t="188406" x="5310188" y="4760913"/>
          <p14:tracePt t="188446" x="5310188" y="4768850"/>
          <p14:tracePt t="188455" x="5318125" y="4768850"/>
          <p14:tracePt t="188462" x="5318125" y="4776788"/>
          <p14:tracePt t="188470" x="5326063" y="4776788"/>
          <p14:tracePt t="188510" x="5334000" y="4776788"/>
          <p14:tracePt t="188518" x="5341938" y="4776788"/>
          <p14:tracePt t="188526" x="5349875" y="4776788"/>
          <p14:tracePt t="188534" x="5365750" y="4768850"/>
          <p14:tracePt t="188542" x="5389563" y="4768850"/>
          <p14:tracePt t="188550" x="5405438" y="4760913"/>
          <p14:tracePt t="188558" x="5421313" y="4760913"/>
          <p14:tracePt t="188566" x="5429250" y="4760913"/>
          <p14:tracePt t="188582" x="5437188" y="4760913"/>
          <p14:tracePt t="188590" x="5445125" y="4760913"/>
          <p14:tracePt t="188599" x="5453063" y="4760913"/>
          <p14:tracePt t="188607" x="5453063" y="4752975"/>
          <p14:tracePt t="188615" x="5461000" y="4752975"/>
          <p14:tracePt t="188638" x="5461000" y="4745038"/>
          <p14:tracePt t="188647" x="5468938" y="4745038"/>
          <p14:tracePt t="188710" x="5468938" y="4752975"/>
          <p14:tracePt t="188718" x="5468938" y="4760913"/>
          <p14:tracePt t="188726" x="5476875" y="4800600"/>
          <p14:tracePt t="188734" x="5476875" y="4824413"/>
          <p14:tracePt t="188742" x="5476875" y="4911725"/>
          <p14:tracePt t="188750" x="5500688" y="5048250"/>
          <p14:tracePt t="188758" x="5508625" y="5199063"/>
          <p14:tracePt t="188766" x="5508625" y="5294313"/>
          <p14:tracePt t="188774" x="5508625" y="5430838"/>
          <p14:tracePt t="188782" x="5508625" y="5518150"/>
          <p14:tracePt t="188790" x="5508625" y="5613400"/>
          <p14:tracePt t="188798" x="5508625" y="5686425"/>
          <p14:tracePt t="188806" x="5508625" y="5741988"/>
          <p14:tracePt t="188815" x="5508625" y="5749925"/>
          <p14:tracePt t="188822" x="5516563" y="5757863"/>
          <p14:tracePt t="188934" x="5516563" y="5749925"/>
          <p14:tracePt t="188942" x="5516563" y="5741988"/>
          <p14:tracePt t="188951" x="5516563" y="5734050"/>
          <p14:tracePt t="188966" x="5516563" y="5726113"/>
          <p14:tracePt t="188974" x="5516563" y="5718175"/>
          <p14:tracePt t="188982" x="5516563" y="5710238"/>
          <p14:tracePt t="188998" x="5516563" y="5702300"/>
          <p14:tracePt t="189023" x="5516563" y="5694363"/>
          <p14:tracePt t="189031" x="5516563" y="5686425"/>
          <p14:tracePt t="189038" x="5516563" y="5670550"/>
          <p14:tracePt t="189046" x="5516563" y="5653088"/>
          <p14:tracePt t="189054" x="5516563" y="5629275"/>
          <p14:tracePt t="189063" x="5516563" y="5613400"/>
          <p14:tracePt t="189070" x="5508625" y="5597525"/>
          <p14:tracePt t="189079" x="5508625" y="5573713"/>
          <p14:tracePt t="189086" x="5508625" y="5541963"/>
          <p14:tracePt t="189095" x="5508625" y="5438775"/>
          <p14:tracePt t="189102" x="5508625" y="5351463"/>
          <p14:tracePt t="189110" x="5508625" y="5286375"/>
          <p14:tracePt t="189119" x="5508625" y="5270500"/>
          <p14:tracePt t="189127" x="5516563" y="5222875"/>
          <p14:tracePt t="189134" x="5524500" y="5207000"/>
          <p14:tracePt t="189143" x="5524500" y="5191125"/>
          <p14:tracePt t="189382" x="5508625" y="5191125"/>
          <p14:tracePt t="189390" x="5445125" y="5175250"/>
          <p14:tracePt t="189398" x="5373688" y="5175250"/>
          <p14:tracePt t="189407" x="5365750" y="5159375"/>
          <p14:tracePt t="189550" x="5357813" y="5159375"/>
          <p14:tracePt t="189558" x="5357813" y="5151438"/>
          <p14:tracePt t="189566" x="5341938" y="5135563"/>
          <p14:tracePt t="189575" x="5326063" y="5127625"/>
          <p14:tracePt t="189582" x="5326063" y="5111750"/>
          <p14:tracePt t="189598" x="5318125" y="5111750"/>
          <p14:tracePt t="189606" x="5318125" y="5103813"/>
          <p14:tracePt t="189614" x="5318125" y="5095875"/>
          <p14:tracePt t="189630" x="5326063" y="5087938"/>
          <p14:tracePt t="189639" x="5334000" y="5087938"/>
          <p14:tracePt t="189657" x="5341938" y="5080000"/>
          <p14:tracePt t="189662" x="5349875" y="5072063"/>
          <p14:tracePt t="189670" x="5357813" y="5064125"/>
          <p14:tracePt t="189678" x="5365750" y="5056188"/>
          <p14:tracePt t="189686" x="5373688" y="5048250"/>
          <p14:tracePt t="189694" x="5381625" y="5024438"/>
          <p14:tracePt t="189702" x="5397500" y="5008563"/>
          <p14:tracePt t="189710" x="5405438" y="4992688"/>
          <p14:tracePt t="189718" x="5421313" y="4976813"/>
          <p14:tracePt t="189726" x="5429250" y="4967288"/>
          <p14:tracePt t="189734" x="5429250" y="4951413"/>
          <p14:tracePt t="189742" x="5437188" y="4927600"/>
          <p14:tracePt t="189750" x="5445125" y="4911725"/>
          <p14:tracePt t="189758" x="5445125" y="4903788"/>
          <p14:tracePt t="189766" x="5461000" y="4895850"/>
          <p14:tracePt t="189774" x="5468938" y="4879975"/>
          <p14:tracePt t="189790" x="5476875" y="4872038"/>
          <p14:tracePt t="189798" x="5484813" y="4872038"/>
          <p14:tracePt t="189814" x="5492750" y="4872038"/>
          <p14:tracePt t="189823" x="5500688" y="4872038"/>
          <p14:tracePt t="189830" x="5508625" y="4872038"/>
          <p14:tracePt t="189846" x="5516563" y="4872038"/>
          <p14:tracePt t="189862" x="5524500" y="4872038"/>
          <p14:tracePt t="189871" x="5524500" y="4864100"/>
          <p14:tracePt t="189891" x="5532438" y="4864100"/>
          <p14:tracePt t="189991" x="5532438" y="4872038"/>
          <p14:tracePt t="189999" x="5532438" y="4895850"/>
          <p14:tracePt t="190005" x="5532438" y="4927600"/>
          <p14:tracePt t="190014" x="5532438" y="4976813"/>
          <p14:tracePt t="190022" x="5532438" y="5087938"/>
          <p14:tracePt t="190030" x="5532438" y="5183188"/>
          <p14:tracePt t="190039" x="5532438" y="5262563"/>
          <p14:tracePt t="190046" x="5532438" y="5375275"/>
          <p14:tracePt t="190055" x="5532438" y="5407025"/>
          <p14:tracePt t="190062" x="5532438" y="5486400"/>
          <p14:tracePt t="190070" x="5532438" y="5510213"/>
          <p14:tracePt t="190078" x="5532438" y="5541963"/>
          <p14:tracePt t="190086" x="5532438" y="5549900"/>
          <p14:tracePt t="190094" x="5540375" y="5557838"/>
          <p14:tracePt t="190102" x="5540375" y="5565775"/>
          <p14:tracePt t="190254" x="5548313" y="5565775"/>
          <p14:tracePt t="190271" x="5556250" y="5565775"/>
          <p14:tracePt t="190287" x="5572125" y="5557838"/>
          <p14:tracePt t="190294" x="5572125" y="5549900"/>
          <p14:tracePt t="190302" x="5588000" y="5549900"/>
          <p14:tracePt t="190312" x="5595938" y="5534025"/>
          <p14:tracePt t="190318" x="5603875" y="5534025"/>
          <p14:tracePt t="190327" x="5611813" y="5518150"/>
          <p14:tracePt t="190334" x="5619750" y="5510213"/>
          <p14:tracePt t="190343" x="5619750" y="5502275"/>
          <p14:tracePt t="190350" x="5619750" y="5486400"/>
          <p14:tracePt t="190358" x="5627688" y="5486400"/>
          <p14:tracePt t="190366" x="5627688" y="5478463"/>
          <p14:tracePt t="190374" x="5635625" y="5470525"/>
          <p14:tracePt t="190382" x="5635625" y="5454650"/>
          <p14:tracePt t="190390" x="5643563" y="5438775"/>
          <p14:tracePt t="190406" x="5643563" y="5430838"/>
          <p14:tracePt t="190559" x="5643563" y="5438775"/>
          <p14:tracePt t="191016" x="5651500" y="5438775"/>
          <p14:tracePt t="191599" x="5651500" y="5430838"/>
          <p14:tracePt t="191615" x="5659438" y="5430838"/>
          <p14:tracePt t="191630" x="5667375" y="5430838"/>
          <p14:tracePt t="191638" x="5667375" y="5414963"/>
          <p14:tracePt t="191655" x="5667375" y="5407025"/>
          <p14:tracePt t="191663" x="5667375" y="5391150"/>
          <p14:tracePt t="191670" x="5667375" y="5375275"/>
          <p14:tracePt t="191678" x="5667375" y="5367338"/>
          <p14:tracePt t="191686" x="5667375" y="5359400"/>
          <p14:tracePt t="191695" x="5659438" y="5359400"/>
          <p14:tracePt t="191878" x="5659438" y="5391150"/>
          <p14:tracePt t="191894" x="5651500" y="5391150"/>
          <p14:tracePt t="191911" x="5635625" y="5391150"/>
          <p14:tracePt t="191918" x="5635625" y="5383213"/>
          <p14:tracePt t="191926" x="5619750" y="5375275"/>
          <p14:tracePt t="191935" x="5595938" y="5359400"/>
          <p14:tracePt t="191942" x="5580063" y="5351463"/>
          <p14:tracePt t="191950" x="5572125" y="5343525"/>
          <p14:tracePt t="191958" x="5556250" y="5335588"/>
          <p14:tracePt t="191966" x="5540375" y="5310188"/>
          <p14:tracePt t="191975" x="5461000" y="5262563"/>
          <p14:tracePt t="191982" x="5334000" y="5207000"/>
          <p14:tracePt t="191991" x="5173663" y="5080000"/>
          <p14:tracePt t="191998" x="4910138" y="4895850"/>
          <p14:tracePt t="192006" x="4592638" y="4681538"/>
          <p14:tracePt t="192014" x="4265613" y="4449763"/>
          <p14:tracePt t="192022" x="4002088" y="4257675"/>
          <p14:tracePt t="192030" x="3714750" y="4051300"/>
          <p14:tracePt t="192038" x="3435350" y="3851275"/>
          <p14:tracePt t="192046" x="3181350" y="3700463"/>
          <p14:tracePt t="192054" x="2957513" y="3621088"/>
          <p14:tracePt t="192062" x="2767013" y="3492500"/>
          <p14:tracePt t="192071" x="2686050" y="3421063"/>
          <p14:tracePt t="192078" x="2590800" y="3365500"/>
          <p14:tracePt t="192085" x="2574925" y="3333750"/>
          <p14:tracePt t="192094" x="2559050" y="3325813"/>
          <p14:tracePt t="192103" x="2559050" y="3317875"/>
          <p14:tracePt t="192110" x="2551113" y="3317875"/>
          <p14:tracePt t="192119" x="2551113" y="3309938"/>
          <p14:tracePt t="192135" x="2551113" y="3302000"/>
          <p14:tracePt t="192151" x="2551113" y="3294063"/>
          <p14:tracePt t="192158" x="2551113" y="3286125"/>
          <p14:tracePt t="192166" x="2551113" y="3278188"/>
          <p14:tracePt t="192182" x="2551113" y="3270250"/>
          <p14:tracePt t="192190" x="2551113" y="3262313"/>
          <p14:tracePt t="192198" x="2551113" y="3252788"/>
          <p14:tracePt t="192206" x="2551113" y="3244850"/>
          <p14:tracePt t="192214" x="2551113" y="3236913"/>
          <p14:tracePt t="192222" x="2551113" y="3221038"/>
          <p14:tracePt t="192230" x="2551113" y="3205163"/>
          <p14:tracePt t="192238" x="2535238" y="3173413"/>
          <p14:tracePt t="192246" x="2527300" y="3157538"/>
          <p14:tracePt t="192254" x="2527300" y="3133725"/>
          <p14:tracePt t="192262" x="2519363" y="3125788"/>
          <p14:tracePt t="192270" x="2519363" y="3117850"/>
          <p14:tracePt t="192278" x="2519363" y="3109913"/>
          <p14:tracePt t="192286" x="2519363" y="3094038"/>
          <p14:tracePt t="192294" x="2511425" y="3094038"/>
          <p14:tracePt t="192301" x="2511425" y="3086100"/>
          <p14:tracePt t="192310" x="2511425" y="3070225"/>
          <p14:tracePt t="192319" x="2511425" y="3062288"/>
          <p14:tracePt t="192327" x="2511425" y="3038475"/>
          <p14:tracePt t="192335" x="2503488" y="3022600"/>
          <p14:tracePt t="192342" x="2495550" y="3006725"/>
          <p14:tracePt t="192350" x="2471738" y="2951163"/>
          <p14:tracePt t="192358" x="2471738" y="2935288"/>
          <p14:tracePt t="192366" x="2439988" y="2919413"/>
          <p14:tracePt t="192374" x="2439988" y="2886075"/>
          <p14:tracePt t="192383" x="2424113" y="2878138"/>
          <p14:tracePt t="192390" x="2416175" y="2838450"/>
          <p14:tracePt t="192398" x="2416175" y="2822575"/>
          <p14:tracePt t="192406" x="2400300" y="2790825"/>
          <p14:tracePt t="192414" x="2384425" y="2774950"/>
          <p14:tracePt t="192422" x="2384425" y="2727325"/>
          <p14:tracePt t="192430" x="2366963" y="2687638"/>
          <p14:tracePt t="192438" x="2335213" y="2640013"/>
          <p14:tracePt t="192446" x="2319338" y="2632075"/>
          <p14:tracePt t="192454" x="2303463" y="2600325"/>
          <p14:tracePt t="192462" x="2271713" y="2576513"/>
          <p14:tracePt t="192470" x="2232025" y="2543175"/>
          <p14:tracePt t="192478" x="2216150" y="2535238"/>
          <p14:tracePt t="192487" x="2192338" y="2487613"/>
          <p14:tracePt t="192494" x="2168525" y="2463800"/>
          <p14:tracePt t="192501" x="2120900" y="2439988"/>
          <p14:tracePt t="192510" x="2097088" y="2424113"/>
          <p14:tracePt t="192519" x="2033588" y="2416175"/>
          <p14:tracePt t="192526" x="2008188" y="2408238"/>
          <p14:tracePt t="192535" x="1960563" y="2392363"/>
          <p14:tracePt t="192543" x="1944688" y="2384425"/>
          <p14:tracePt t="192551" x="1928813" y="2376488"/>
          <p14:tracePt t="192558" x="1905000" y="2368550"/>
          <p14:tracePt t="192566" x="1897063" y="2352675"/>
          <p14:tracePt t="192574" x="1889125" y="2352675"/>
          <p14:tracePt t="192582" x="1881188" y="2352675"/>
          <p14:tracePt t="192591" x="1873250" y="2344738"/>
          <p14:tracePt t="192598" x="1857375" y="2336800"/>
          <p14:tracePt t="192606" x="1833563" y="2328863"/>
          <p14:tracePt t="192615" x="1825625" y="2328863"/>
          <p14:tracePt t="192622" x="1817688" y="2328863"/>
          <p14:tracePt t="192630" x="1762125" y="2320925"/>
          <p14:tracePt t="192638" x="1730375" y="2320925"/>
          <p14:tracePt t="192646" x="1625600" y="2320925"/>
          <p14:tracePt t="192654" x="1538288" y="2320925"/>
          <p14:tracePt t="192663" x="1474788" y="2320925"/>
          <p14:tracePt t="192670" x="1403350" y="2320925"/>
          <p14:tracePt t="192678" x="1347788" y="2320925"/>
          <p14:tracePt t="192691" x="1316038" y="2320925"/>
          <p14:tracePt t="192694" x="1300163" y="2320925"/>
          <p14:tracePt t="192702" x="1292225" y="2320925"/>
          <p14:tracePt t="192710" x="1284288" y="2328863"/>
          <p14:tracePt t="192726" x="1274763" y="2328863"/>
          <p14:tracePt t="192809" x="1266825" y="2328863"/>
          <p14:tracePt t="192830" x="1250950" y="2328863"/>
          <p14:tracePt t="192842" x="1235075" y="2320925"/>
          <p14:tracePt t="192846" x="1187450" y="2305050"/>
          <p14:tracePt t="192854" x="1171575" y="2289175"/>
          <p14:tracePt t="192862" x="1100138" y="2281238"/>
          <p14:tracePt t="192870" x="1020763" y="2257425"/>
          <p14:tracePt t="192888" x="868363" y="2184400"/>
          <p14:tracePt t="192894" x="844550" y="2176463"/>
          <p14:tracePt t="192902" x="836613" y="2168525"/>
          <p14:tracePt t="192911" x="828675" y="2168525"/>
          <p14:tracePt t="193257" x="844550" y="2176463"/>
          <p14:tracePt t="193263" x="868363" y="2184400"/>
          <p14:tracePt t="193271" x="908050" y="2208213"/>
          <p14:tracePt t="193278" x="996950" y="2224088"/>
          <p14:tracePt t="193286" x="1028700" y="2241550"/>
          <p14:tracePt t="193298" x="1163638" y="2257425"/>
          <p14:tracePt t="193302" x="1284288" y="2265363"/>
          <p14:tracePt t="193310" x="1458913" y="2281238"/>
          <p14:tracePt t="193318" x="1730375" y="2289175"/>
          <p14:tracePt t="193329" x="1968500" y="2305050"/>
          <p14:tracePt t="193337" x="2065338" y="2305050"/>
          <p14:tracePt t="193342" x="2168525" y="2305050"/>
          <p14:tracePt t="193350" x="2311400" y="2305050"/>
          <p14:tracePt t="193358" x="2374900" y="2305050"/>
          <p14:tracePt t="193366" x="2424113" y="2305050"/>
          <p14:tracePt t="193374" x="2432050" y="2305050"/>
          <p14:tracePt t="193382" x="2439988" y="2305050"/>
          <p14:tracePt t="193587" x="2439988" y="2297113"/>
          <p14:tracePt t="193590" x="2439988" y="2289175"/>
          <p14:tracePt t="193598" x="2439988" y="2281238"/>
          <p14:tracePt t="193607" x="2439988" y="2265363"/>
          <p14:tracePt t="193615" x="2432050" y="2257425"/>
          <p14:tracePt t="193623" x="2432050" y="2249488"/>
          <p14:tracePt t="193638" x="2424113" y="2241550"/>
          <p14:tracePt t="193762" x="2432050" y="2241550"/>
          <p14:tracePt t="193768" x="2447925" y="2249488"/>
          <p14:tracePt t="193774" x="2447925" y="2257425"/>
          <p14:tracePt t="193782" x="2447925" y="2265363"/>
          <p14:tracePt t="193830" x="2447925" y="2273300"/>
          <p14:tracePt t="193846" x="2447925" y="2281238"/>
          <p14:tracePt t="193854" x="2416175" y="2281238"/>
          <p14:tracePt t="193862" x="2359025" y="2289175"/>
          <p14:tracePt t="193873" x="2287588" y="2297113"/>
          <p14:tracePt t="193879" x="2247900" y="2297113"/>
          <p14:tracePt t="193886" x="2192338" y="2305050"/>
          <p14:tracePt t="193894" x="2176463" y="2312988"/>
          <p14:tracePt t="193902" x="2168525" y="2320925"/>
          <p14:tracePt t="193910" x="2152650" y="2320925"/>
          <p14:tracePt t="193918" x="2144713" y="2328863"/>
          <p14:tracePt t="193926" x="2136775" y="2328863"/>
          <p14:tracePt t="193950" x="2136775" y="2336800"/>
          <p14:tracePt t="193966" x="2128838" y="2336800"/>
          <p14:tracePt t="193990" x="2120900" y="2344738"/>
          <p14:tracePt t="194006" x="2105025" y="2352675"/>
          <p14:tracePt t="194023" x="2097088" y="2352675"/>
          <p14:tracePt t="194030" x="2089150" y="2360613"/>
          <p14:tracePt t="194039" x="2081213" y="2360613"/>
          <p14:tracePt t="194055" x="2073275" y="2368550"/>
          <p14:tracePt t="194062" x="2057400" y="2368550"/>
          <p14:tracePt t="194070" x="2049463" y="2368550"/>
          <p14:tracePt t="194078" x="2041525" y="2368550"/>
          <p14:tracePt t="194086" x="2041525" y="2376488"/>
          <p14:tracePt t="194094" x="2033588" y="2376488"/>
          <p14:tracePt t="194110" x="2033588" y="2384425"/>
          <p14:tracePt t="194190" x="2049463" y="2392363"/>
          <p14:tracePt t="194198" x="2057400" y="2392363"/>
          <p14:tracePt t="194206" x="2112963" y="2400300"/>
          <p14:tracePt t="194214" x="2192338" y="2416175"/>
          <p14:tracePt t="194223" x="2247900" y="2424113"/>
          <p14:tracePt t="194230" x="2343150" y="2424113"/>
          <p14:tracePt t="194240" x="2447925" y="2424113"/>
          <p14:tracePt t="194247" x="2559050" y="2424113"/>
          <p14:tracePt t="194254" x="2630488" y="2424113"/>
          <p14:tracePt t="194262" x="2759075" y="2439988"/>
          <p14:tracePt t="194270" x="2909888" y="2439988"/>
          <p14:tracePt t="194278" x="3005138" y="2439988"/>
          <p14:tracePt t="194286" x="3133725" y="2439988"/>
          <p14:tracePt t="194294" x="3292475" y="2439988"/>
          <p14:tracePt t="194303" x="3355975" y="2439988"/>
          <p14:tracePt t="194310" x="3459163" y="2439988"/>
          <p14:tracePt t="194318" x="3540125" y="2439988"/>
          <p14:tracePt t="194326" x="3635375" y="2439988"/>
          <p14:tracePt t="194334" x="3683000" y="2439988"/>
          <p14:tracePt t="194342" x="3762375" y="2439988"/>
          <p14:tracePt t="194350" x="3833813" y="2447925"/>
          <p14:tracePt t="194359" x="3875088" y="2447925"/>
          <p14:tracePt t="194366" x="3962400" y="2447925"/>
          <p14:tracePt t="194374" x="4025900" y="2447925"/>
          <p14:tracePt t="194382" x="4097338" y="2447925"/>
          <p14:tracePt t="194390" x="4152900" y="2447925"/>
          <p14:tracePt t="194398" x="4217988" y="2447925"/>
          <p14:tracePt t="194407" x="4289425" y="2447925"/>
          <p14:tracePt t="194415" x="4376738" y="2447925"/>
          <p14:tracePt t="194423" x="4440238" y="2447925"/>
          <p14:tracePt t="194430" x="4479925" y="2447925"/>
          <p14:tracePt t="194440" x="4535488" y="2447925"/>
          <p14:tracePt t="194446" x="4567238" y="2447925"/>
          <p14:tracePt t="194454" x="4584700" y="2447925"/>
          <p14:tracePt t="194462" x="4632325" y="2447925"/>
          <p14:tracePt t="194470" x="4672013" y="2447925"/>
          <p14:tracePt t="194478" x="4743450" y="2447925"/>
          <p14:tracePt t="194486" x="4854575" y="2447925"/>
          <p14:tracePt t="194494" x="4951413" y="2447925"/>
          <p14:tracePt t="194502" x="5062538" y="2447925"/>
          <p14:tracePt t="194510" x="5205413" y="2447925"/>
          <p14:tracePt t="194518" x="5318125" y="2447925"/>
          <p14:tracePt t="194526" x="5445125" y="2447925"/>
          <p14:tracePt t="194535" x="5564188" y="2447925"/>
          <p14:tracePt t="194542" x="5659438" y="2447925"/>
          <p14:tracePt t="194550" x="5732463" y="2447925"/>
          <p14:tracePt t="194558" x="5819775" y="2447925"/>
          <p14:tracePt t="194566" x="5851525" y="2447925"/>
          <p14:tracePt t="194574" x="5867400" y="2447925"/>
          <p14:tracePt t="194582" x="5875338" y="2447925"/>
          <p14:tracePt t="194591" x="5899150" y="2447925"/>
          <p14:tracePt t="194598" x="5907088" y="2447925"/>
          <p14:tracePt t="194606" x="5915025" y="2447925"/>
          <p14:tracePt t="194614" x="5922963" y="2447925"/>
          <p14:tracePt t="194631" x="5930900" y="2447925"/>
          <p14:tracePt t="195183" x="5922963" y="2447925"/>
          <p14:tracePt t="195191" x="5915025" y="2447925"/>
          <p14:tracePt t="195206" x="5899150" y="2447925"/>
          <p14:tracePt t="195214" x="5891213" y="2439988"/>
          <p14:tracePt t="195222" x="5875338" y="2432050"/>
          <p14:tracePt t="195231" x="5851525" y="2424113"/>
          <p14:tracePt t="195238" x="5827713" y="2408238"/>
          <p14:tracePt t="195246" x="5811838" y="2400300"/>
          <p14:tracePt t="195254" x="5764213" y="2400300"/>
          <p14:tracePt t="195266" x="5756275" y="2392363"/>
          <p14:tracePt t="195270" x="5756275" y="2384425"/>
          <p14:tracePt t="195342" x="5748338" y="2384425"/>
          <p14:tracePt t="195350" x="5740400" y="2384425"/>
          <p14:tracePt t="195358" x="5732463" y="2384425"/>
          <p14:tracePt t="195366" x="5708650" y="2384425"/>
          <p14:tracePt t="195375" x="5700713" y="2384425"/>
          <p14:tracePt t="195382" x="5676900" y="2384425"/>
          <p14:tracePt t="195391" x="5659438" y="2384425"/>
          <p14:tracePt t="195398" x="5619750" y="2384425"/>
          <p14:tracePt t="195407" x="5564188" y="2384425"/>
          <p14:tracePt t="195418" x="5500688" y="2384425"/>
          <p14:tracePt t="195422" x="5373688" y="2384425"/>
          <p14:tracePt t="195437" x="5260975" y="2384425"/>
          <p14:tracePt t="195440" x="5141913" y="2384425"/>
          <p14:tracePt t="195446" x="5038725" y="2384425"/>
          <p14:tracePt t="195454" x="4951413" y="2392363"/>
          <p14:tracePt t="195462" x="4854575" y="2392363"/>
          <p14:tracePt t="195470" x="4783138" y="2392363"/>
          <p14:tracePt t="195478" x="4695825" y="2392363"/>
          <p14:tracePt t="195486" x="4664075" y="2392363"/>
          <p14:tracePt t="195494" x="4624388" y="2392363"/>
          <p14:tracePt t="195502" x="4567238" y="2392363"/>
          <p14:tracePt t="195510" x="4535488" y="2392363"/>
          <p14:tracePt t="195518" x="4487863" y="2384425"/>
          <p14:tracePt t="195526" x="4432300" y="2376488"/>
          <p14:tracePt t="195534" x="4368800" y="2368550"/>
          <p14:tracePt t="195542" x="4265613" y="2360613"/>
          <p14:tracePt t="195550" x="4049713" y="2336800"/>
          <p14:tracePt t="195558" x="3954463" y="2305050"/>
          <p14:tracePt t="195570" x="3817938" y="2281238"/>
          <p14:tracePt t="195574" x="3690938" y="2257425"/>
          <p14:tracePt t="195582" x="3595688" y="2241550"/>
          <p14:tracePt t="195590" x="3516313" y="2216150"/>
          <p14:tracePt t="195598" x="3492500" y="2208213"/>
          <p14:tracePt t="195606" x="3476625" y="2192338"/>
          <p14:tracePt t="195622" x="3467100" y="2184400"/>
          <p14:tracePt t="195631" x="3467100" y="2176463"/>
          <p14:tracePt t="195639" x="3459163" y="2176463"/>
          <p14:tracePt t="195646" x="3451225" y="2168525"/>
          <p14:tracePt t="195655" x="3443288" y="2168525"/>
          <p14:tracePt t="195662" x="3427413" y="2144713"/>
          <p14:tracePt t="195670" x="3411538" y="2136775"/>
          <p14:tracePt t="195678" x="3379788" y="2105025"/>
          <p14:tracePt t="195686" x="3276600" y="2097088"/>
          <p14:tracePt t="195695" x="3221038" y="2081213"/>
          <p14:tracePt t="195702" x="3117850" y="2065338"/>
          <p14:tracePt t="195710" x="3013075" y="2041525"/>
          <p14:tracePt t="195722" x="2830513" y="2017713"/>
          <p14:tracePt t="195727" x="2733675" y="2017713"/>
          <p14:tracePt t="195734" x="2693988" y="2009775"/>
          <p14:tracePt t="195742" x="2670175" y="2009775"/>
          <p14:tracePt t="195750" x="2654300" y="2009775"/>
          <p14:tracePt t="195766" x="2646363" y="2009775"/>
          <p14:tracePt t="195774" x="2638425" y="2009775"/>
          <p14:tracePt t="195781" x="2630488" y="2009775"/>
          <p14:tracePt t="195790" x="2614613" y="2009775"/>
          <p14:tracePt t="195798" x="2606675" y="2009775"/>
          <p14:tracePt t="195806" x="2606675" y="2017713"/>
          <p14:tracePt t="195815" x="2590800" y="2017713"/>
          <p14:tracePt t="195822" x="2582863" y="2025650"/>
          <p14:tracePt t="195838" x="2574925" y="2025650"/>
          <p14:tracePt t="195846" x="2566988" y="2025650"/>
          <p14:tracePt t="195862" x="2551113" y="2025650"/>
          <p14:tracePt t="195870" x="2543175" y="2033588"/>
          <p14:tracePt t="195883" x="2527300" y="2033588"/>
          <p14:tracePt t="195886" x="2511425" y="2033588"/>
          <p14:tracePt t="195894" x="2463800" y="2033588"/>
          <p14:tracePt t="195903" x="2400300" y="2033588"/>
          <p14:tracePt t="195910" x="2319338" y="2033588"/>
          <p14:tracePt t="195918" x="2208213" y="2033588"/>
          <p14:tracePt t="195926" x="2112963" y="2033588"/>
          <p14:tracePt t="195934" x="2065338" y="2033588"/>
          <p14:tracePt t="195942" x="1984375" y="2033588"/>
          <p14:tracePt t="195950" x="1920875" y="2033588"/>
          <p14:tracePt t="195958" x="1873250" y="2033588"/>
          <p14:tracePt t="195966" x="1849438" y="2033588"/>
          <p14:tracePt t="195974" x="1841500" y="2033588"/>
          <p14:tracePt t="195982" x="1825625" y="2025650"/>
          <p14:tracePt t="195992" x="1817688" y="2025650"/>
          <p14:tracePt t="196022" x="1809750" y="2025650"/>
          <p14:tracePt t="196063" x="1801813" y="2025650"/>
          <p14:tracePt t="196086" x="1801813" y="2033588"/>
          <p14:tracePt t="196094" x="1801813" y="2041525"/>
          <p14:tracePt t="196102" x="1801813" y="2049463"/>
          <p14:tracePt t="196110" x="1809750" y="2057400"/>
          <p14:tracePt t="196118" x="1809750" y="2073275"/>
          <p14:tracePt t="196126" x="1817688" y="2081213"/>
          <p14:tracePt t="196134" x="1833563" y="2097088"/>
          <p14:tracePt t="196142" x="1833563" y="2120900"/>
          <p14:tracePt t="196151" x="1857375" y="2144713"/>
          <p14:tracePt t="196158" x="1912938" y="2168525"/>
          <p14:tracePt t="196166" x="1952625" y="2192338"/>
          <p14:tracePt t="196174" x="1952625" y="2216150"/>
          <p14:tracePt t="196184" x="2000250" y="2233613"/>
          <p14:tracePt t="196190" x="2097088" y="2273300"/>
          <p14:tracePt t="196198" x="2208213" y="2281238"/>
          <p14:tracePt t="196206" x="2319338" y="2281238"/>
          <p14:tracePt t="196215" x="2439988" y="2281238"/>
          <p14:tracePt t="196222" x="2566988" y="2281238"/>
          <p14:tracePt t="196237" x="2678113" y="2281238"/>
          <p14:tracePt t="196239" x="2798763" y="2281238"/>
          <p14:tracePt t="196246" x="2925763" y="2281238"/>
          <p14:tracePt t="196255" x="3125788" y="2281238"/>
          <p14:tracePt t="196263" x="3284538" y="2281238"/>
          <p14:tracePt t="196270" x="3411538" y="2281238"/>
          <p14:tracePt t="196278" x="3571875" y="2265363"/>
          <p14:tracePt t="196286" x="3667125" y="2265363"/>
          <p14:tracePt t="196294" x="3794125" y="2265363"/>
          <p14:tracePt t="196302" x="3914775" y="2265363"/>
          <p14:tracePt t="196311" x="3978275" y="2265363"/>
          <p14:tracePt t="196318" x="4017963" y="2265363"/>
          <p14:tracePt t="196326" x="4041775" y="2265363"/>
          <p14:tracePt t="196334" x="4065588" y="2265363"/>
          <p14:tracePt t="196342" x="4105275" y="2257425"/>
          <p14:tracePt t="196350" x="4129088" y="2257425"/>
          <p14:tracePt t="196358" x="4129088" y="2249488"/>
          <p14:tracePt t="196366" x="4144963" y="2241550"/>
          <p14:tracePt t="196383" x="4152900" y="2241550"/>
          <p14:tracePt t="196390" x="4152900" y="2233613"/>
          <p14:tracePt t="196398" x="4160838" y="2233613"/>
          <p14:tracePt t="196406" x="4160838" y="2224088"/>
          <p14:tracePt t="196415" x="4168775" y="2224088"/>
          <p14:tracePt t="196422" x="4168775" y="2216150"/>
          <p14:tracePt t="196431" x="4176713" y="2216150"/>
          <p14:tracePt t="196438" x="4176713" y="2208213"/>
          <p14:tracePt t="196447" x="4184650" y="2208213"/>
          <p14:tracePt t="196454" x="4192588" y="2192338"/>
          <p14:tracePt t="196462" x="4192588" y="2184400"/>
          <p14:tracePt t="196470" x="4210050" y="2168525"/>
          <p14:tracePt t="196478" x="4217988" y="2168525"/>
          <p14:tracePt t="196486" x="4217988" y="2152650"/>
          <p14:tracePt t="196494" x="4225925" y="2144713"/>
          <p14:tracePt t="196502" x="4225925" y="2136775"/>
          <p14:tracePt t="196510" x="4225925" y="2128838"/>
          <p14:tracePt t="196518" x="4225925" y="2120900"/>
          <p14:tracePt t="196534" x="4225925" y="2112963"/>
          <p14:tracePt t="196542" x="4225925" y="2105025"/>
          <p14:tracePt t="196550" x="4225925" y="2097088"/>
          <p14:tracePt t="196558" x="4210050" y="2073275"/>
          <p14:tracePt t="196566" x="4168775" y="2057400"/>
          <p14:tracePt t="196574" x="4137025" y="2041525"/>
          <p14:tracePt t="196582" x="4105275" y="2009775"/>
          <p14:tracePt t="196592" x="4025900" y="1993900"/>
          <p14:tracePt t="196600" x="3970338" y="1978025"/>
          <p14:tracePt t="196607" x="3954463" y="1970088"/>
          <p14:tracePt t="196615" x="3938588" y="1962150"/>
          <p14:tracePt t="196622" x="3833813" y="1954213"/>
          <p14:tracePt t="196631" x="3738563" y="1938338"/>
          <p14:tracePt t="196638" x="3659188" y="1930400"/>
          <p14:tracePt t="196648" x="3579813" y="1922463"/>
          <p14:tracePt t="196654" x="3484563" y="1906588"/>
          <p14:tracePt t="196663" x="3435350" y="1906588"/>
          <p14:tracePt t="196670" x="3379788" y="1898650"/>
          <p14:tracePt t="196678" x="3348038" y="1898650"/>
          <p14:tracePt t="196686" x="3276600" y="1898650"/>
          <p14:tracePt t="196694" x="3252788" y="1898650"/>
          <p14:tracePt t="196702" x="3221038" y="1898650"/>
          <p14:tracePt t="196710" x="3205163" y="1898650"/>
          <p14:tracePt t="196718" x="3157538" y="1898650"/>
          <p14:tracePt t="196726" x="3133725" y="1898650"/>
          <p14:tracePt t="196734" x="3117850" y="1898650"/>
          <p14:tracePt t="196742" x="3044825" y="1898650"/>
          <p14:tracePt t="196750" x="3005138" y="1898650"/>
          <p14:tracePt t="196758" x="2933700" y="1898650"/>
          <p14:tracePt t="196766" x="2854325" y="1898650"/>
          <p14:tracePt t="196775" x="2814638" y="1898650"/>
          <p14:tracePt t="196778" x="2741613" y="1898650"/>
          <p14:tracePt t="196791" x="2686050" y="1898650"/>
          <p14:tracePt t="196798" x="2622550" y="1898650"/>
          <p14:tracePt t="196806" x="2582863" y="1898650"/>
          <p14:tracePt t="196814" x="2495550" y="1898650"/>
          <p14:tracePt t="196822" x="2463800" y="1898650"/>
          <p14:tracePt t="196831" x="2392363" y="1898650"/>
          <p14:tracePt t="196838" x="2335213" y="1898650"/>
          <p14:tracePt t="196847" x="2319338" y="1898650"/>
          <p14:tracePt t="196854" x="2311400" y="1906588"/>
          <p14:tracePt t="196870" x="2303463" y="1914525"/>
          <p14:tracePt t="196878" x="2303463" y="1922463"/>
          <p14:tracePt t="196886" x="2295525" y="1922463"/>
          <p14:tracePt t="196894" x="2287588" y="1930400"/>
          <p14:tracePt t="196902" x="2287588" y="1938338"/>
          <p14:tracePt t="196910" x="2279650" y="1954213"/>
          <p14:tracePt t="196918" x="2279650" y="1962150"/>
          <p14:tracePt t="196931" x="2271713" y="1978025"/>
          <p14:tracePt t="196934" x="2255838" y="1993900"/>
          <p14:tracePt t="196942" x="2247900" y="2017713"/>
          <p14:tracePt t="196950" x="2232025" y="2025650"/>
          <p14:tracePt t="196958" x="2224088" y="2049463"/>
          <p14:tracePt t="196966" x="2200275" y="2073275"/>
          <p14:tracePt t="196983" x="2192338" y="2089150"/>
          <p14:tracePt t="196990" x="2184400" y="2097088"/>
          <p14:tracePt t="196999" x="2184400" y="2105025"/>
          <p14:tracePt t="197014" x="2176463" y="2112963"/>
          <p14:tracePt t="197031" x="2168525" y="2120900"/>
          <p14:tracePt t="197049" x="2160588" y="2128838"/>
          <p14:tracePt t="197054" x="2152650" y="2136775"/>
          <p14:tracePt t="197062" x="2152650" y="2144713"/>
          <p14:tracePt t="197070" x="2152650" y="2152650"/>
          <p14:tracePt t="197082" x="2144713" y="2160588"/>
          <p14:tracePt t="197086" x="2144713" y="2168525"/>
          <p14:tracePt t="197094" x="2136775" y="2168525"/>
          <p14:tracePt t="197111" x="2136775" y="2176463"/>
          <p14:tracePt t="197399" x="2247900" y="2176463"/>
          <p14:tracePt t="197407" x="2311400" y="2176463"/>
          <p14:tracePt t="197414" x="2416175" y="2168525"/>
          <p14:tracePt t="197422" x="2559050" y="2168525"/>
          <p14:tracePt t="197430" x="2717800" y="2168525"/>
          <p14:tracePt t="197438" x="2886075" y="2168525"/>
          <p14:tracePt t="197447" x="3084513" y="2168525"/>
          <p14:tracePt t="197454" x="3205163" y="2168525"/>
          <p14:tracePt t="197462" x="3332163" y="2168525"/>
          <p14:tracePt t="197470" x="3484563" y="2168525"/>
          <p14:tracePt t="197478" x="3595688" y="2168525"/>
          <p14:tracePt t="197485" x="3675063" y="2168525"/>
          <p14:tracePt t="197494" x="3730625" y="2168525"/>
          <p14:tracePt t="197502" x="3746500" y="2168525"/>
          <p14:tracePt t="197510" x="3762375" y="2168525"/>
          <p14:tracePt t="197519" x="3770313" y="2168525"/>
          <p14:tracePt t="197538" x="3770313" y="2160588"/>
          <p14:tracePt t="197550" x="3778250" y="2160588"/>
          <p14:tracePt t="197598" x="3778250" y="2152650"/>
          <p14:tracePt t="197631" x="3778250" y="2144713"/>
          <p14:tracePt t="197638" x="3786188" y="2144713"/>
          <p14:tracePt t="197654" x="3786188" y="2136775"/>
          <p14:tracePt t="197670" x="3786188" y="2128838"/>
          <p14:tracePt t="197678" x="3786188" y="2120900"/>
          <p14:tracePt t="197685" x="3786188" y="2112963"/>
          <p14:tracePt t="197694" x="3794125" y="2105025"/>
          <p14:tracePt t="197703" x="3794125" y="2089150"/>
          <p14:tracePt t="197710" x="3794125" y="2081213"/>
          <p14:tracePt t="197719" x="3794125" y="2073275"/>
          <p14:tracePt t="197726" x="3794125" y="2065338"/>
          <p14:tracePt t="197742" x="3794125" y="2049463"/>
          <p14:tracePt t="197758" x="3794125" y="2041525"/>
          <p14:tracePt t="197766" x="3794125" y="2033588"/>
          <p14:tracePt t="197774" x="3794125" y="2025650"/>
          <p14:tracePt t="197782" x="3794125" y="2017713"/>
          <p14:tracePt t="197806" x="3786188" y="2017713"/>
          <p14:tracePt t="197822" x="3778250" y="2009775"/>
          <p14:tracePt t="197838" x="3770313" y="2001838"/>
          <p14:tracePt t="197846" x="3762375" y="2001838"/>
          <p14:tracePt t="197894" x="3754438" y="2001838"/>
          <p14:tracePt t="198055" x="3754438" y="2009775"/>
          <p14:tracePt t="198063" x="3746500" y="2009775"/>
          <p14:tracePt t="198077" x="3746500" y="2017713"/>
          <p14:tracePt t="198086" x="3738563" y="2033588"/>
          <p14:tracePt t="198102" x="3738563" y="2049463"/>
          <p14:tracePt t="198111" x="3730625" y="2057400"/>
          <p14:tracePt t="198127" x="3730625" y="2065338"/>
          <p14:tracePt t="198134" x="3730625" y="2073275"/>
          <p14:tracePt t="198150" x="3730625" y="2081213"/>
          <p14:tracePt t="199599" x="3730625" y="2089150"/>
          <p14:tracePt t="199606" x="3730625" y="2112963"/>
          <p14:tracePt t="199615" x="3730625" y="2136775"/>
          <p14:tracePt t="199622" x="3730625" y="2233613"/>
          <p14:tracePt t="199632" x="3730625" y="2297113"/>
          <p14:tracePt t="199638" x="3730625" y="2400300"/>
          <p14:tracePt t="199648" x="3714750" y="2519363"/>
          <p14:tracePt t="199658" x="3714750" y="2616200"/>
          <p14:tracePt t="199662" x="3714750" y="2687638"/>
          <p14:tracePt t="199670" x="3706813" y="2806700"/>
          <p14:tracePt t="199678" x="3683000" y="2901950"/>
          <p14:tracePt t="199687" x="3667125" y="3014663"/>
          <p14:tracePt t="199695" x="3611563" y="3197225"/>
          <p14:tracePt t="199702" x="3556000" y="3302000"/>
          <p14:tracePt t="199710" x="3467100" y="3508375"/>
          <p14:tracePt t="199719" x="3403600" y="3684588"/>
          <p14:tracePt t="199730" x="3236913" y="3922713"/>
          <p14:tracePt t="199734" x="3149600" y="4130675"/>
          <p14:tracePt t="199742" x="3109913" y="4338638"/>
          <p14:tracePt t="199750" x="3084513" y="4505325"/>
          <p14:tracePt t="199758" x="3068638" y="4641850"/>
          <p14:tracePt t="199766" x="3060700" y="4729163"/>
          <p14:tracePt t="199774" x="3060700" y="4760913"/>
          <p14:tracePt t="199782" x="3060700" y="4808538"/>
          <p14:tracePt t="199790" x="3068638" y="4864100"/>
          <p14:tracePt t="199797" x="3076575" y="4879975"/>
          <p14:tracePt t="199810" x="3109913" y="4919663"/>
          <p14:tracePt t="199814" x="3125788" y="4976813"/>
          <p14:tracePt t="199822" x="3133725" y="5000625"/>
          <p14:tracePt t="199830" x="3157538" y="5016500"/>
          <p14:tracePt t="199838" x="3181350" y="5048250"/>
          <p14:tracePt t="199847" x="3260725" y="5119688"/>
          <p14:tracePt t="199854" x="3348038" y="5143500"/>
          <p14:tracePt t="199862" x="3419475" y="5175250"/>
          <p14:tracePt t="199884" x="3524250" y="5246688"/>
          <p14:tracePt t="199886" x="3619500" y="5286375"/>
          <p14:tracePt t="199894" x="3698875" y="5327650"/>
          <p14:tracePt t="199904" x="3794125" y="5414963"/>
          <p14:tracePt t="199913" x="3898900" y="5486400"/>
          <p14:tracePt t="199921" x="3978275" y="5510213"/>
          <p14:tracePt t="199926" x="4129088" y="5541963"/>
          <p14:tracePt t="199934" x="4281488" y="5621338"/>
          <p14:tracePt t="199943" x="4424363" y="5653088"/>
          <p14:tracePt t="199950" x="4632325" y="5686425"/>
          <p14:tracePt t="199963" x="4751388" y="5797550"/>
          <p14:tracePt t="199966" x="4830763" y="5821363"/>
          <p14:tracePt t="199975" x="4918075" y="5845175"/>
          <p14:tracePt t="199983" x="4959350" y="5876925"/>
          <p14:tracePt t="199990" x="5006975" y="5900738"/>
          <p14:tracePt t="199999" x="5062538" y="5908675"/>
          <p14:tracePt t="200006" x="5094288" y="5924550"/>
          <p14:tracePt t="200014" x="5110163" y="5932488"/>
          <p14:tracePt t="200022" x="5133975" y="5932488"/>
          <p14:tracePt t="200031" x="5149850" y="5940425"/>
          <p14:tracePt t="200038" x="5157788" y="5948363"/>
          <p14:tracePt t="200048" x="5173663" y="5956300"/>
          <p14:tracePt t="200054" x="5181600" y="5956300"/>
          <p14:tracePt t="200070" x="5189538" y="5956300"/>
          <p14:tracePt t="200078" x="5197475" y="5956300"/>
          <p14:tracePt t="200118" x="5205413" y="5956300"/>
          <p14:tracePt t="200126" x="5213350" y="5964238"/>
          <p14:tracePt t="200134" x="5237163" y="5972175"/>
          <p14:tracePt t="200142" x="5253038" y="5980113"/>
          <p14:tracePt t="200150" x="5318125" y="5995988"/>
          <p14:tracePt t="200158" x="5437188" y="6005513"/>
          <p14:tracePt t="200166" x="5500688" y="6021388"/>
          <p14:tracePt t="200174" x="5580063" y="6021388"/>
          <p14:tracePt t="200183" x="5659438" y="6021388"/>
          <p14:tracePt t="200190" x="5692775" y="6021388"/>
          <p14:tracePt t="200198" x="5740400" y="6021388"/>
          <p14:tracePt t="200206" x="5764213" y="6021388"/>
          <p14:tracePt t="200214" x="5780088" y="6013450"/>
          <p14:tracePt t="200222" x="5795963" y="5995988"/>
          <p14:tracePt t="200230" x="5811838" y="5980113"/>
          <p14:tracePt t="200238" x="5819775" y="5956300"/>
          <p14:tracePt t="200247" x="5851525" y="5884863"/>
          <p14:tracePt t="200254" x="5859463" y="5837238"/>
          <p14:tracePt t="200266" x="5891213" y="5757863"/>
          <p14:tracePt t="200271" x="5907088" y="5637213"/>
          <p14:tracePt t="200278" x="5922963" y="5526088"/>
          <p14:tracePt t="200286" x="5954713" y="5375275"/>
          <p14:tracePt t="200295" x="5954713" y="5222875"/>
          <p14:tracePt t="200302" x="5954713" y="5048250"/>
          <p14:tracePt t="200310" x="5954713" y="4848225"/>
          <p14:tracePt t="200318" x="5954713" y="4752975"/>
          <p14:tracePt t="200326" x="5938838" y="4616450"/>
          <p14:tracePt t="200334" x="5922963" y="4560888"/>
          <p14:tracePt t="200342" x="5915025" y="4545013"/>
          <p14:tracePt t="200350" x="5899150" y="4529138"/>
          <p14:tracePt t="200358" x="5891213" y="4505325"/>
          <p14:tracePt t="200366" x="5883275" y="4497388"/>
          <p14:tracePt t="200374" x="5875338" y="4497388"/>
          <p14:tracePt t="200383" x="5867400" y="4497388"/>
          <p14:tracePt t="200422" x="5859463" y="4497388"/>
          <p14:tracePt t="200430" x="5851525" y="4489450"/>
          <p14:tracePt t="200438" x="5843588" y="4489450"/>
          <p14:tracePt t="200447" x="5827713" y="4481513"/>
          <p14:tracePt t="200454" x="5811838" y="4481513"/>
          <p14:tracePt t="200463" x="5803900" y="4481513"/>
          <p14:tracePt t="200470" x="5795963" y="4473575"/>
          <p14:tracePt t="200479" x="5788025" y="4465638"/>
          <p14:tracePt t="200486" x="5780088" y="4465638"/>
          <p14:tracePt t="200494" x="5772150" y="4457700"/>
          <p14:tracePt t="200502" x="5756275" y="4449763"/>
          <p14:tracePt t="200511" x="5756275" y="4441825"/>
          <p14:tracePt t="200518" x="5740400" y="4433888"/>
          <p14:tracePt t="200526" x="5724525" y="4433888"/>
          <p14:tracePt t="200534" x="5708650" y="4433888"/>
          <p14:tracePt t="200542" x="5684838" y="4433888"/>
          <p14:tracePt t="200550" x="5667375" y="4433888"/>
          <p14:tracePt t="200558" x="5651500" y="4433888"/>
          <p14:tracePt t="200566" x="5643563" y="4433888"/>
          <p14:tracePt t="200574" x="5635625" y="4433888"/>
          <p14:tracePt t="200582" x="5611813" y="4441825"/>
          <p14:tracePt t="200590" x="5611813" y="4449763"/>
          <p14:tracePt t="200598" x="5603875" y="4457700"/>
          <p14:tracePt t="200606" x="5595938" y="4465638"/>
          <p14:tracePt t="200613" x="5588000" y="4473575"/>
          <p14:tracePt t="200622" x="5580063" y="4481513"/>
          <p14:tracePt t="200630" x="5580063" y="4497388"/>
          <p14:tracePt t="200638" x="5580063" y="4505325"/>
          <p14:tracePt t="200647" x="5580063" y="4513263"/>
          <p14:tracePt t="200654" x="5572125" y="4513263"/>
          <p14:tracePt t="200882" x="5572125" y="4521200"/>
          <p14:tracePt t="200886" x="5564188" y="4521200"/>
          <p14:tracePt t="200894" x="5556250" y="4529138"/>
          <p14:tracePt t="200906" x="5548313" y="4537075"/>
          <p14:tracePt t="200910" x="5548313" y="4552950"/>
          <p14:tracePt t="200919" x="5532438" y="4552950"/>
          <p14:tracePt t="200926" x="5524500" y="4568825"/>
          <p14:tracePt t="200935" x="5508625" y="4592638"/>
          <p14:tracePt t="200942" x="5508625" y="4600575"/>
          <p14:tracePt t="200950" x="5500688" y="4616450"/>
          <p14:tracePt t="200958" x="5492750" y="4633913"/>
          <p14:tracePt t="200966" x="5484813" y="4649788"/>
          <p14:tracePt t="200975" x="5476875" y="4665663"/>
          <p14:tracePt t="200982" x="5468938" y="4689475"/>
          <p14:tracePt t="200990" x="5468938" y="4705350"/>
          <p14:tracePt t="200998" x="5468938" y="4713288"/>
          <p14:tracePt t="201006" x="5461000" y="4713288"/>
          <p14:tracePt t="201054" x="5461000" y="4705350"/>
          <p14:tracePt t="201062" x="5445125" y="4681538"/>
          <p14:tracePt t="201070" x="5445125" y="4665663"/>
          <p14:tracePt t="201078" x="5437188" y="4592638"/>
          <p14:tracePt t="201085" x="5413375" y="4505325"/>
          <p14:tracePt t="201094" x="5389563" y="4386263"/>
          <p14:tracePt t="201103" x="5260975" y="4210050"/>
          <p14:tracePt t="201110" x="5102225" y="3930650"/>
          <p14:tracePt t="201119" x="4910138" y="3724275"/>
          <p14:tracePt t="201126" x="4687888" y="3460750"/>
          <p14:tracePt t="201135" x="4495800" y="3221038"/>
          <p14:tracePt t="201142" x="4297363" y="2974975"/>
          <p14:tracePt t="201150" x="4073525" y="2703513"/>
          <p14:tracePt t="201158" x="3875088" y="2384425"/>
          <p14:tracePt t="201166" x="3754438" y="2152650"/>
          <p14:tracePt t="201174" x="3532188" y="1890713"/>
          <p14:tracePt t="201182" x="3387725" y="1690688"/>
          <p14:tracePt t="201190" x="3284538" y="1538288"/>
          <p14:tracePt t="201199" x="3149600" y="1323975"/>
          <p14:tracePt t="201206" x="3117850" y="1195388"/>
          <p14:tracePt t="201214" x="3068638" y="1123950"/>
          <p14:tracePt t="201222" x="3028950" y="1044575"/>
          <p14:tracePt t="201231" x="3021013" y="1020763"/>
          <p14:tracePt t="201238" x="3013075" y="1012825"/>
          <p14:tracePt t="201246" x="3005138" y="1012825"/>
          <p14:tracePt t="201358" x="2997200" y="1012825"/>
          <p14:tracePt t="201366" x="2981325" y="1012825"/>
          <p14:tracePt t="201374" x="2965450" y="1012825"/>
          <p14:tracePt t="201382" x="2949575" y="1012825"/>
          <p14:tracePt t="201390" x="2925763" y="1020763"/>
          <p14:tracePt t="201398" x="2917825" y="1028700"/>
          <p14:tracePt t="201406" x="2894013" y="1036638"/>
          <p14:tracePt t="201414" x="2870200" y="1044575"/>
          <p14:tracePt t="201422" x="2838450" y="1060450"/>
          <p14:tracePt t="201430" x="2790825" y="1076325"/>
          <p14:tracePt t="201438" x="2733675" y="1100138"/>
          <p14:tracePt t="201446" x="2693988" y="1108075"/>
          <p14:tracePt t="201454" x="2622550" y="1131888"/>
          <p14:tracePt t="201462" x="2566988" y="1147763"/>
          <p14:tracePt t="201472" x="2527300" y="1171575"/>
          <p14:tracePt t="201474" x="2511425" y="1187450"/>
          <p14:tracePt t="201487" x="2455863" y="1212850"/>
          <p14:tracePt t="201495" x="2447925" y="1220788"/>
          <p14:tracePt t="201502" x="2432050" y="1236663"/>
          <p14:tracePt t="201511" x="2400300" y="1252538"/>
          <p14:tracePt t="201519" x="2366963" y="1284288"/>
          <p14:tracePt t="201526" x="2351088" y="1292225"/>
          <p14:tracePt t="201535" x="2335213" y="1339850"/>
          <p14:tracePt t="201542" x="2327275" y="1363663"/>
          <p14:tracePt t="201550" x="2319338" y="1379538"/>
          <p14:tracePt t="201558" x="2311400" y="1387475"/>
          <p14:tracePt t="201567" x="2303463" y="1403350"/>
          <p14:tracePt t="201574" x="2295525" y="1411288"/>
          <p14:tracePt t="201582" x="2287588" y="1427163"/>
          <p14:tracePt t="201590" x="2287588" y="1435100"/>
          <p14:tracePt t="201599" x="2279650" y="1443038"/>
          <p14:tracePt t="201606" x="2279650" y="1450975"/>
          <p14:tracePt t="201614" x="2271713" y="1458913"/>
          <p14:tracePt t="201626" x="2263775" y="1466850"/>
          <p14:tracePt t="201632" x="2255838" y="1474788"/>
          <p14:tracePt t="201641" x="2247900" y="1482725"/>
          <p14:tracePt t="201647" x="2239963" y="1490663"/>
          <p14:tracePt t="201656" x="2224088" y="1506538"/>
          <p14:tracePt t="201663" x="2216150" y="1514475"/>
          <p14:tracePt t="201671" x="2208213" y="1522413"/>
          <p14:tracePt t="201678" x="2192338" y="1530350"/>
          <p14:tracePt t="201686" x="2176463" y="1538288"/>
          <p14:tracePt t="201694" x="2176463" y="1547813"/>
          <p14:tracePt t="201702" x="2160588" y="1555750"/>
          <p14:tracePt t="201711" x="2160588" y="1563688"/>
          <p14:tracePt t="201719" x="2144713" y="1571625"/>
          <p14:tracePt t="201726" x="2144713" y="1587500"/>
          <p14:tracePt t="201735" x="2128838" y="1611313"/>
          <p14:tracePt t="201743" x="2120900" y="1619250"/>
          <p14:tracePt t="201751" x="2120900" y="1635125"/>
          <p14:tracePt t="201758" x="2112963" y="1651000"/>
          <p14:tracePt t="201766" x="2105025" y="1666875"/>
          <p14:tracePt t="201778" x="2105025" y="1674813"/>
          <p14:tracePt t="201782" x="2105025" y="1690688"/>
          <p14:tracePt t="201790" x="2105025" y="1698625"/>
          <p14:tracePt t="201798" x="2105025" y="1714500"/>
          <p14:tracePt t="201806" x="2105025" y="1722438"/>
          <p14:tracePt t="201814" x="2105025" y="1730375"/>
          <p14:tracePt t="201822" x="2105025" y="1738313"/>
          <p14:tracePt t="201830" x="2105025" y="1754188"/>
          <p14:tracePt t="201838" x="2112963" y="1770063"/>
          <p14:tracePt t="201846" x="2120900" y="1770063"/>
          <p14:tracePt t="201854" x="2128838" y="1785938"/>
          <p14:tracePt t="201862" x="2136775" y="1793875"/>
          <p14:tracePt t="201870" x="2152650" y="1801813"/>
          <p14:tracePt t="201887" x="2168525" y="1825625"/>
          <p14:tracePt t="201894" x="2200275" y="1841500"/>
          <p14:tracePt t="201902" x="2216150" y="1849438"/>
          <p14:tracePt t="201910" x="2255838" y="1865313"/>
          <p14:tracePt t="201919" x="2343150" y="1873250"/>
          <p14:tracePt t="201930" x="2408238" y="1906588"/>
          <p14:tracePt t="201935" x="2424113" y="1914525"/>
          <p14:tracePt t="201942" x="2559050" y="1930400"/>
          <p14:tracePt t="201951" x="2654300" y="1938338"/>
          <p14:tracePt t="201958" x="2790825" y="1970088"/>
          <p14:tracePt t="201966" x="2909888" y="1978025"/>
          <p14:tracePt t="201974" x="2973388" y="1993900"/>
          <p14:tracePt t="201982" x="3021013" y="2001838"/>
          <p14:tracePt t="201990" x="3133725" y="2009775"/>
          <p14:tracePt t="201998" x="3205163" y="2033588"/>
          <p14:tracePt t="202006" x="3308350" y="2041525"/>
          <p14:tracePt t="202014" x="3395663" y="2049463"/>
          <p14:tracePt t="202022" x="3459163" y="2049463"/>
          <p14:tracePt t="202030" x="3532188" y="2049463"/>
          <p14:tracePt t="202038" x="3651250" y="2049463"/>
          <p14:tracePt t="202046" x="3714750" y="2049463"/>
          <p14:tracePt t="202054" x="3786188" y="2049463"/>
          <p14:tracePt t="202063" x="3875088" y="2049463"/>
          <p14:tracePt t="202070" x="3906838" y="2049463"/>
          <p14:tracePt t="202082" x="3978275" y="2041525"/>
          <p14:tracePt t="202086" x="4033838" y="2041525"/>
          <p14:tracePt t="202095" x="4041775" y="2033588"/>
          <p14:tracePt t="202101" x="4089400" y="2017713"/>
          <p14:tracePt t="202110" x="4097338" y="2009775"/>
          <p14:tracePt t="202118" x="4113213" y="1985963"/>
          <p14:tracePt t="202126" x="4113213" y="1970088"/>
          <p14:tracePt t="202135" x="4113213" y="1962150"/>
          <p14:tracePt t="202143" x="4121150" y="1938338"/>
          <p14:tracePt t="202151" x="4129088" y="1922463"/>
          <p14:tracePt t="202158" x="4129088" y="1881188"/>
          <p14:tracePt t="202167" x="4137025" y="1857375"/>
          <p14:tracePt t="202174" x="4137025" y="1825625"/>
          <p14:tracePt t="202182" x="4137025" y="1809750"/>
          <p14:tracePt t="202190" x="4137025" y="1785938"/>
          <p14:tracePt t="202198" x="4129088" y="1770063"/>
          <p14:tracePt t="202206" x="4121150" y="1762125"/>
          <p14:tracePt t="202215" x="4113213" y="1754188"/>
          <p14:tracePt t="202222" x="4105275" y="1746250"/>
          <p14:tracePt t="202230" x="4081463" y="1730375"/>
          <p14:tracePt t="202238" x="4041775" y="1730375"/>
          <p14:tracePt t="202246" x="3994150" y="1714500"/>
          <p14:tracePt t="202254" x="3914775" y="1706563"/>
          <p14:tracePt t="202262" x="3817938" y="1682750"/>
          <p14:tracePt t="202270" x="3675063" y="1658938"/>
          <p14:tracePt t="202278" x="3516313" y="1635125"/>
          <p14:tracePt t="202286" x="3395663" y="1627188"/>
          <p14:tracePt t="202294" x="3292475" y="1611313"/>
          <p14:tracePt t="202302" x="3149600" y="1611313"/>
          <p14:tracePt t="202310" x="3084513" y="1611313"/>
          <p14:tracePt t="202318" x="3005138" y="1611313"/>
          <p14:tracePt t="202326" x="2949575" y="1603375"/>
          <p14:tracePt t="202335" x="2886075" y="1603375"/>
          <p14:tracePt t="202342" x="2814638" y="1603375"/>
          <p14:tracePt t="202351" x="2693988" y="1603375"/>
          <p14:tracePt t="202358" x="2678113" y="1603375"/>
          <p14:tracePt t="202366" x="2638425" y="1619250"/>
          <p14:tracePt t="202374" x="2582863" y="1635125"/>
          <p14:tracePt t="202382" x="2566988" y="1643063"/>
          <p14:tracePt t="202391" x="2495550" y="1658938"/>
          <p14:tracePt t="202398" x="2439988" y="1666875"/>
          <p14:tracePt t="202406" x="2374900" y="1674813"/>
          <p14:tracePt t="202414" x="2303463" y="1690688"/>
          <p14:tracePt t="202422" x="2279650" y="1698625"/>
          <p14:tracePt t="202430" x="2239963" y="1714500"/>
          <p14:tracePt t="202438" x="2192338" y="1722438"/>
          <p14:tracePt t="202446" x="2112963" y="1738313"/>
          <p14:tracePt t="202454" x="2089150" y="1746250"/>
          <p14:tracePt t="202462" x="2073275" y="1754188"/>
          <p14:tracePt t="202470" x="2049463" y="1754188"/>
          <p14:tracePt t="202478" x="2033588" y="1785938"/>
          <p14:tracePt t="202486" x="2008188" y="1793875"/>
          <p14:tracePt t="202494" x="2008188" y="1809750"/>
          <p14:tracePt t="202503" x="1992313" y="1817688"/>
          <p14:tracePt t="202510" x="1984375" y="1825625"/>
          <p14:tracePt t="202518" x="1984375" y="1841500"/>
          <p14:tracePt t="202526" x="1968500" y="1865313"/>
          <p14:tracePt t="202534" x="1968500" y="1873250"/>
          <p14:tracePt t="202542" x="1960563" y="1922463"/>
          <p14:tracePt t="202551" x="1960563" y="1938338"/>
          <p14:tracePt t="202558" x="1952625" y="1978025"/>
          <p14:tracePt t="202567" x="1952625" y="1993900"/>
          <p14:tracePt t="202574" x="1960563" y="2041525"/>
          <p14:tracePt t="202582" x="1960563" y="2105025"/>
          <p14:tracePt t="202591" x="1968500" y="2152650"/>
          <p14:tracePt t="202598" x="2000250" y="2208213"/>
          <p14:tracePt t="202606" x="2073275" y="2233613"/>
          <p14:tracePt t="202614" x="2105025" y="2281238"/>
          <p14:tracePt t="202622" x="2208213" y="2344738"/>
          <p14:tracePt t="202630" x="2287588" y="2376488"/>
          <p14:tracePt t="202638" x="2471738" y="2392363"/>
          <p14:tracePt t="202646" x="2630488" y="2416175"/>
          <p14:tracePt t="202654" x="2814638" y="2439988"/>
          <p14:tracePt t="202664" x="3021013" y="2424113"/>
          <p14:tracePt t="202673" x="3221038" y="2424113"/>
          <p14:tracePt t="202679" x="3355975" y="2424113"/>
          <p14:tracePt t="202686" x="3508375" y="2424113"/>
          <p14:tracePt t="202694" x="3627438" y="2424113"/>
          <p14:tracePt t="202703" x="3698875" y="2424113"/>
          <p14:tracePt t="202710" x="3722688" y="2416175"/>
          <p14:tracePt t="202718" x="3738563" y="2408238"/>
          <p14:tracePt t="202726" x="3786188" y="2384425"/>
          <p14:tracePt t="202734" x="3843338" y="2336800"/>
          <p14:tracePt t="202742" x="3859213" y="2281238"/>
          <p14:tracePt t="202751" x="3867150" y="2184400"/>
          <p14:tracePt t="202758" x="3875088" y="2136775"/>
          <p14:tracePt t="202767" x="3883025" y="2049463"/>
          <p14:tracePt t="202774" x="3883025" y="2033588"/>
          <p14:tracePt t="202782" x="3890963" y="2017713"/>
          <p14:tracePt t="202790" x="3890963" y="2009775"/>
          <p14:tracePt t="202798" x="3890963" y="1993900"/>
          <p14:tracePt t="202806" x="3890963" y="1985963"/>
          <p14:tracePt t="202814" x="3883025" y="1978025"/>
          <p14:tracePt t="202822" x="3875088" y="1978025"/>
          <p14:tracePt t="202830" x="3851275" y="1970088"/>
          <p14:tracePt t="202838" x="3817938" y="1970088"/>
          <p14:tracePt t="202846" x="3706813" y="1970088"/>
          <p14:tracePt t="202854" x="3627438" y="1970088"/>
          <p14:tracePt t="202863" x="3532188" y="1970088"/>
          <p14:tracePt t="202870" x="3419475" y="1978025"/>
          <p14:tracePt t="202878" x="3340100" y="1978025"/>
          <p14:tracePt t="202887" x="3308350" y="1985963"/>
          <p14:tracePt t="202895" x="3284538" y="1985963"/>
          <p14:tracePt t="202903" x="3284538" y="1993900"/>
          <p14:tracePt t="203001" x="3292475" y="1993900"/>
          <p14:tracePt t="203006" x="3300413" y="1993900"/>
          <p14:tracePt t="203014" x="3308350" y="1985963"/>
          <p14:tracePt t="203022" x="3316288" y="1985963"/>
          <p14:tracePt t="203031" x="3332163" y="1985963"/>
          <p14:tracePt t="203039" x="3340100" y="1978025"/>
          <p14:tracePt t="203046" x="3355975" y="1978025"/>
          <p14:tracePt t="203062" x="3363913" y="1978025"/>
          <p14:tracePt t="203078" x="3371850" y="1978025"/>
          <p14:tracePt t="203087" x="3379788" y="1978025"/>
          <p14:tracePt t="203094" x="3387725" y="1978025"/>
          <p14:tracePt t="203102" x="3403600" y="1985963"/>
          <p14:tracePt t="203110" x="3476625" y="2001838"/>
          <p14:tracePt t="203119" x="3659188" y="2025650"/>
          <p14:tracePt t="203126" x="3883025" y="2049463"/>
          <p14:tracePt t="203138" x="4217988" y="2081213"/>
          <p14:tracePt t="203142" x="4456113" y="2089150"/>
          <p14:tracePt t="203151" x="4767263" y="2105025"/>
          <p14:tracePt t="203158" x="5006975" y="2120900"/>
          <p14:tracePt t="203167" x="5205413" y="2120900"/>
          <p14:tracePt t="203174" x="5334000" y="2120900"/>
          <p14:tracePt t="203182" x="5532438" y="2120900"/>
          <p14:tracePt t="203190" x="5627688" y="2120900"/>
          <p14:tracePt t="203198" x="5732463" y="2120900"/>
          <p14:tracePt t="203206" x="5756275" y="2120900"/>
          <p14:tracePt t="203214" x="5795963" y="2105025"/>
          <p14:tracePt t="203222" x="5803900" y="2097088"/>
          <p14:tracePt t="203230" x="5819775" y="2081213"/>
          <p14:tracePt t="203238" x="5819775" y="2057400"/>
          <p14:tracePt t="203246" x="5827713" y="2041525"/>
          <p14:tracePt t="203254" x="5835650" y="2025650"/>
          <p14:tracePt t="203262" x="5835650" y="2017713"/>
          <p14:tracePt t="203270" x="5835650" y="2001838"/>
          <p14:tracePt t="203278" x="5843588" y="2001838"/>
          <p14:tracePt t="203290" x="5843588" y="1993900"/>
          <p14:tracePt t="203294" x="5851525" y="1985963"/>
          <p14:tracePt t="203302" x="5851525" y="1978025"/>
          <p14:tracePt t="203318" x="5851525" y="1970088"/>
          <p14:tracePt t="203326" x="5851525" y="1954213"/>
          <p14:tracePt t="203334" x="5851525" y="1946275"/>
          <p14:tracePt t="203342" x="5851525" y="1938338"/>
          <p14:tracePt t="203351" x="5851525" y="1930400"/>
          <p14:tracePt t="203358" x="5851525" y="1906588"/>
          <p14:tracePt t="203367" x="5851525" y="1881188"/>
          <p14:tracePt t="203374" x="5851525" y="1873250"/>
          <p14:tracePt t="203382" x="5827713" y="1849438"/>
          <p14:tracePt t="203391" x="5756275" y="1825625"/>
          <p14:tracePt t="203398" x="5627688" y="1793875"/>
          <p14:tracePt t="203406" x="5484813" y="1714500"/>
          <p14:tracePt t="203414" x="5326063" y="1658938"/>
          <p14:tracePt t="203422" x="5157788" y="1627188"/>
          <p14:tracePt t="203430" x="5062538" y="1587500"/>
          <p14:tracePt t="203442" x="4959350" y="1571625"/>
          <p14:tracePt t="203446" x="4870450" y="1555750"/>
          <p14:tracePt t="203454" x="4846638" y="1538288"/>
          <p14:tracePt t="203462" x="4838700" y="1538288"/>
          <p14:tracePt t="203527" x="4830763" y="1538288"/>
          <p14:tracePt t="203534" x="4822825" y="1547813"/>
          <p14:tracePt t="203547" x="4814888" y="1555750"/>
          <p14:tracePt t="203553" x="4806950" y="1563688"/>
          <p14:tracePt t="203559" x="4775200" y="1587500"/>
          <p14:tracePt t="203567" x="4775200" y="1611313"/>
          <p14:tracePt t="203574" x="4743450" y="1674813"/>
          <p14:tracePt t="203583" x="4711700" y="1785938"/>
          <p14:tracePt t="203594" x="4703763" y="1873250"/>
          <p14:tracePt t="203600" x="4703763" y="1938338"/>
          <p14:tracePt t="203606" x="4695825" y="2041525"/>
          <p14:tracePt t="203614" x="4695825" y="2097088"/>
          <p14:tracePt t="203622" x="4695825" y="2128838"/>
          <p14:tracePt t="203630" x="4695825" y="2200275"/>
          <p14:tracePt t="203638" x="4703763" y="2233613"/>
          <p14:tracePt t="203646" x="4711700" y="2265363"/>
          <p14:tracePt t="203654" x="4743450" y="2281238"/>
          <p14:tracePt t="203662" x="4751388" y="2305050"/>
          <p14:tracePt t="203670" x="4767263" y="2320925"/>
          <p14:tracePt t="203678" x="4791075" y="2336800"/>
          <p14:tracePt t="203686" x="4806950" y="2360613"/>
          <p14:tracePt t="203694" x="4822825" y="2368550"/>
          <p14:tracePt t="203702" x="4830763" y="2376488"/>
          <p14:tracePt t="203710" x="4846638" y="2392363"/>
          <p14:tracePt t="203719" x="4862513" y="2400300"/>
          <p14:tracePt t="203726" x="4910138" y="2424113"/>
          <p14:tracePt t="203734" x="4951413" y="2439988"/>
          <p14:tracePt t="203746" x="4999038" y="2455863"/>
          <p14:tracePt t="203750" x="5078413" y="2463800"/>
          <p14:tracePt t="203758" x="5118100" y="2471738"/>
          <p14:tracePt t="203767" x="5189538" y="2479675"/>
          <p14:tracePt t="203774" x="5245100" y="2487613"/>
          <p14:tracePt t="203783" x="5253038" y="2487613"/>
          <p14:tracePt t="203790" x="5300663" y="2487613"/>
          <p14:tracePt t="203798" x="5326063" y="2487613"/>
          <p14:tracePt t="203806" x="5349875" y="2487613"/>
          <p14:tracePt t="203814" x="5373688" y="2487613"/>
          <p14:tracePt t="203822" x="5397500" y="2487613"/>
          <p14:tracePt t="203830" x="5413375" y="2471738"/>
          <p14:tracePt t="203838" x="5421313" y="2463800"/>
          <p14:tracePt t="203846" x="5453063" y="2439988"/>
          <p14:tracePt t="203854" x="5461000" y="2416175"/>
          <p14:tracePt t="203862" x="5476875" y="2408238"/>
          <p14:tracePt t="203870" x="5476875" y="2384425"/>
          <p14:tracePt t="203891" x="5484813" y="2305050"/>
          <p14:tracePt t="203895" x="5500688" y="2257425"/>
          <p14:tracePt t="203902" x="5508625" y="2249488"/>
          <p14:tracePt t="203911" x="5508625" y="2233613"/>
          <p14:tracePt t="203918" x="5508625" y="2216150"/>
          <p14:tracePt t="203927" x="5508625" y="2208213"/>
          <p14:tracePt t="203934" x="5508625" y="2192338"/>
          <p14:tracePt t="203943" x="5508625" y="2184400"/>
          <p14:tracePt t="203950" x="5508625" y="2168525"/>
          <p14:tracePt t="203958" x="5508625" y="2160588"/>
          <p14:tracePt t="203967" x="5508625" y="2152650"/>
          <p14:tracePt t="203974" x="5508625" y="2128838"/>
          <p14:tracePt t="203983" x="5508625" y="2112963"/>
          <p14:tracePt t="203990" x="5508625" y="2097088"/>
          <p14:tracePt t="203998" x="5500688" y="2089150"/>
          <p14:tracePt t="204006" x="5492750" y="2081213"/>
          <p14:tracePt t="204014" x="5492750" y="2057400"/>
          <p14:tracePt t="204022" x="5492750" y="2009775"/>
          <p14:tracePt t="204030" x="5492750" y="2001838"/>
          <p14:tracePt t="204038" x="5492750" y="1985963"/>
          <p14:tracePt t="204046" x="5484813" y="1962150"/>
          <p14:tracePt t="204054" x="5484813" y="1946275"/>
          <p14:tracePt t="204062" x="5484813" y="1938338"/>
          <p14:tracePt t="204070" x="5476875" y="1914525"/>
          <p14:tracePt t="204078" x="5476875" y="1906588"/>
          <p14:tracePt t="204086" x="5476875" y="1890713"/>
          <p14:tracePt t="204095" x="5476875" y="1881188"/>
          <p14:tracePt t="204110" x="5476875" y="1873250"/>
          <p14:tracePt t="204118" x="5476875" y="1865313"/>
          <p14:tracePt t="204126" x="5468938" y="1857375"/>
          <p14:tracePt t="204142" x="5468938" y="1849438"/>
          <p14:tracePt t="204166" x="5468938" y="1841500"/>
          <p14:tracePt t="204182" x="5468938" y="1833563"/>
          <p14:tracePt t="204190" x="5461000" y="1833563"/>
          <p14:tracePt t="204206" x="5461000" y="1825625"/>
          <p14:tracePt t="204230" x="5453063" y="1825625"/>
          <p14:tracePt t="204238" x="5453063" y="1817688"/>
          <p14:tracePt t="204279" x="5453063" y="1809750"/>
          <p14:tracePt t="204286" x="5453063" y="1801813"/>
          <p14:tracePt t="204310" x="5453063" y="1793875"/>
          <p14:tracePt t="204318" x="5445125" y="1793875"/>
          <p14:tracePt t="204326" x="5437188" y="1778000"/>
          <p14:tracePt t="204342" x="5437188" y="1770063"/>
          <p14:tracePt t="204350" x="5429250" y="1762125"/>
          <p14:tracePt t="204358" x="5413375" y="1754188"/>
          <p14:tracePt t="204366" x="5405438" y="1738313"/>
          <p14:tracePt t="204374" x="5389563" y="1730375"/>
          <p14:tracePt t="204383" x="5381625" y="1722438"/>
          <p14:tracePt t="204390" x="5381625" y="1714500"/>
          <p14:tracePt t="204398" x="5373688" y="1714500"/>
          <p14:tracePt t="204407" x="5373688" y="1706563"/>
          <p14:tracePt t="204470" x="5365750" y="1706563"/>
          <p14:tracePt t="204478" x="5357813" y="1706563"/>
          <p14:tracePt t="204486" x="5349875" y="1706563"/>
          <p14:tracePt t="204494" x="5318125" y="1698625"/>
          <p14:tracePt t="204502" x="5310188" y="1698625"/>
          <p14:tracePt t="204510" x="5268913" y="1682750"/>
          <p14:tracePt t="204518" x="5245100" y="1682750"/>
          <p14:tracePt t="204526" x="5229225" y="1682750"/>
          <p14:tracePt t="204534" x="5213350" y="1682750"/>
          <p14:tracePt t="204542" x="5197475" y="1682750"/>
          <p14:tracePt t="204550" x="5189538" y="1682750"/>
          <p14:tracePt t="204582" x="5181600" y="1682750"/>
          <p14:tracePt t="204590" x="5173663" y="1690688"/>
          <p14:tracePt t="204598" x="5165725" y="1706563"/>
          <p14:tracePt t="204607" x="5157788" y="1714500"/>
          <p14:tracePt t="204616" x="5141913" y="1746250"/>
          <p14:tracePt t="204622" x="5133975" y="1762125"/>
          <p14:tracePt t="204630" x="5110163" y="1801813"/>
          <p14:tracePt t="204638" x="5094288" y="1825625"/>
          <p14:tracePt t="204646" x="5078413" y="1849438"/>
          <p14:tracePt t="204654" x="5062538" y="1890713"/>
          <p14:tracePt t="204662" x="5054600" y="1922463"/>
          <p14:tracePt t="204670" x="5046663" y="1938338"/>
          <p14:tracePt t="204678" x="5046663" y="1978025"/>
          <p14:tracePt t="204686" x="5046663" y="1985963"/>
          <p14:tracePt t="204695" x="5046663" y="2001838"/>
          <p14:tracePt t="204702" x="5046663" y="2009775"/>
          <p14:tracePt t="204710" x="5046663" y="2033588"/>
          <p14:tracePt t="204718" x="5046663" y="2041525"/>
          <p14:tracePt t="204726" x="5046663" y="2049463"/>
          <p14:tracePt t="204735" x="5046663" y="2073275"/>
          <p14:tracePt t="204742" x="5054600" y="2081213"/>
          <p14:tracePt t="204750" x="5054600" y="2097088"/>
          <p14:tracePt t="204758" x="5062538" y="2120900"/>
          <p14:tracePt t="204766" x="5070475" y="2128838"/>
          <p14:tracePt t="204774" x="5078413" y="2144713"/>
          <p14:tracePt t="204783" x="5086350" y="2152650"/>
          <p14:tracePt t="204790" x="5094288" y="2160588"/>
          <p14:tracePt t="204799" x="5102225" y="2168525"/>
          <p14:tracePt t="204802" x="5102225" y="2176463"/>
          <p14:tracePt t="204815" x="5110163" y="2192338"/>
          <p14:tracePt t="204822" x="5118100" y="2192338"/>
          <p14:tracePt t="204831" x="5126038" y="2200275"/>
          <p14:tracePt t="204838" x="5133975" y="2208213"/>
          <p14:tracePt t="204846" x="5141913" y="2208213"/>
          <p14:tracePt t="204854" x="5149850" y="2216150"/>
          <p14:tracePt t="204862" x="5157788" y="2216150"/>
          <p14:tracePt t="204870" x="5189538" y="2224088"/>
          <p14:tracePt t="204878" x="5197475" y="2233613"/>
          <p14:tracePt t="204886" x="5205413" y="2241550"/>
          <p14:tracePt t="204894" x="5221288" y="2241550"/>
          <p14:tracePt t="204902" x="5229225" y="2257425"/>
          <p14:tracePt t="204910" x="5237163" y="2257425"/>
          <p14:tracePt t="204918" x="5268913" y="2273300"/>
          <p14:tracePt t="204926" x="5300663" y="2305050"/>
          <p14:tracePt t="204935" x="5326063" y="2312988"/>
          <p14:tracePt t="204943" x="5373688" y="2320925"/>
          <p14:tracePt t="204954" x="5389563" y="2320925"/>
          <p14:tracePt t="204958" x="5405438" y="2328863"/>
          <p14:tracePt t="204966" x="5421313" y="2336800"/>
          <p14:tracePt t="204974" x="5437188" y="2336800"/>
          <p14:tracePt t="204982" x="5445125" y="2336800"/>
          <p14:tracePt t="204990" x="5453063" y="2336800"/>
          <p14:tracePt t="204999" x="5461000" y="2336800"/>
          <p14:tracePt t="205016" x="5476875" y="2336800"/>
          <p14:tracePt t="205038" x="5484813" y="2328863"/>
          <p14:tracePt t="205046" x="5484813" y="2312988"/>
          <p14:tracePt t="205054" x="5484813" y="2305050"/>
          <p14:tracePt t="205062" x="5500688" y="2297113"/>
          <p14:tracePt t="205070" x="5508625" y="2281238"/>
          <p14:tracePt t="205078" x="5508625" y="2265363"/>
          <p14:tracePt t="205086" x="5508625" y="2233613"/>
          <p14:tracePt t="205094" x="5508625" y="2216150"/>
          <p14:tracePt t="205106" x="5508625" y="2192338"/>
          <p14:tracePt t="205110" x="5508625" y="2176463"/>
          <p14:tracePt t="205118" x="5516563" y="2136775"/>
          <p14:tracePt t="205126" x="5516563" y="2049463"/>
          <p14:tracePt t="205134" x="5516563" y="2017713"/>
          <p14:tracePt t="205142" x="5516563" y="1978025"/>
          <p14:tracePt t="205150" x="5516563" y="1922463"/>
          <p14:tracePt t="205158" x="5516563" y="1906588"/>
          <p14:tracePt t="205166" x="5516563" y="1890713"/>
          <p14:tracePt t="205174" x="5516563" y="1865313"/>
          <p14:tracePt t="205183" x="5516563" y="1841500"/>
          <p14:tracePt t="205190" x="5516563" y="1833563"/>
          <p14:tracePt t="205199" x="5508625" y="1825625"/>
          <p14:tracePt t="205206" x="5500688" y="1801813"/>
          <p14:tracePt t="205215" x="5500688" y="1793875"/>
          <p14:tracePt t="205223" x="5492750" y="1793875"/>
          <p14:tracePt t="205232" x="5484813" y="1778000"/>
          <p14:tracePt t="205238" x="5468938" y="1762125"/>
          <p14:tracePt t="205247" x="5453063" y="1738313"/>
          <p14:tracePt t="205258" x="5445125" y="1730375"/>
          <p14:tracePt t="205262" x="5421313" y="1730375"/>
          <p14:tracePt t="205270" x="5413375" y="1722438"/>
          <p14:tracePt t="205278" x="5405438" y="1722438"/>
          <p14:tracePt t="205286" x="5397500" y="1714500"/>
          <p14:tracePt t="205343" x="5389563" y="1714500"/>
          <p14:tracePt t="205350" x="5381625" y="1714500"/>
          <p14:tracePt t="205358" x="5365750" y="1722438"/>
          <p14:tracePt t="205366" x="5357813" y="1722438"/>
          <p14:tracePt t="205374" x="5349875" y="1738313"/>
          <p14:tracePt t="205383" x="5334000" y="1738313"/>
          <p14:tracePt t="205390" x="5318125" y="1754188"/>
          <p14:tracePt t="205410" x="5300663" y="1762125"/>
          <p14:tracePt t="205415" x="5300663" y="1770063"/>
          <p14:tracePt t="205422" x="5284788" y="1770063"/>
          <p14:tracePt t="205432" x="5284788" y="1785938"/>
          <p14:tracePt t="205438" x="5268913" y="1785938"/>
          <p14:tracePt t="205446" x="5268913" y="1793875"/>
          <p14:tracePt t="205454" x="5260975" y="1833563"/>
          <p14:tracePt t="205463" x="5253038" y="1849438"/>
          <p14:tracePt t="205470" x="5245100" y="1865313"/>
          <p14:tracePt t="205478" x="5229225" y="1914525"/>
          <p14:tracePt t="205486" x="5213350" y="1938338"/>
          <p14:tracePt t="205496" x="5197475" y="1954213"/>
          <p14:tracePt t="205502" x="5189538" y="2025650"/>
          <p14:tracePt t="205510" x="5189538" y="2041525"/>
          <p14:tracePt t="205522" x="5189538" y="2065338"/>
          <p14:tracePt t="205528" x="5189538" y="2089150"/>
          <p14:tracePt t="205543" x="5189538" y="2097088"/>
          <p14:tracePt t="205558" x="5197475" y="2097088"/>
          <p14:tracePt t="205566" x="5205413" y="2097088"/>
          <p14:tracePt t="205574" x="5213350" y="2097088"/>
          <p14:tracePt t="205582" x="5229225" y="2097088"/>
          <p14:tracePt t="205590" x="5253038" y="2097088"/>
          <p14:tracePt t="205599" x="5284788" y="2097088"/>
          <p14:tracePt t="205606" x="5310188" y="2097088"/>
          <p14:tracePt t="205615" x="5357813" y="2105025"/>
          <p14:tracePt t="205623" x="5389563" y="2105025"/>
          <p14:tracePt t="205631" x="5405438" y="2105025"/>
          <p14:tracePt t="205639" x="5429250" y="2105025"/>
          <p14:tracePt t="205646" x="5437188" y="2105025"/>
          <p14:tracePt t="205654" x="5453063" y="2105025"/>
          <p14:tracePt t="205678" x="5461000" y="2097088"/>
          <p14:tracePt t="205702" x="5468938" y="2097088"/>
          <p14:tracePt t="205710" x="5468938" y="2089150"/>
          <p14:tracePt t="205745" x="5476875" y="2089150"/>
          <p14:tracePt t="205895" x="5484813" y="2081213"/>
          <p14:tracePt t="205910" x="5484813" y="2073275"/>
          <p14:tracePt t="205926" x="5492750" y="2065338"/>
          <p14:tracePt t="205934" x="5492750" y="2057400"/>
          <p14:tracePt t="205942" x="5500688" y="2049463"/>
          <p14:tracePt t="205950" x="5508625" y="2033588"/>
          <p14:tracePt t="205958" x="5508625" y="2025650"/>
          <p14:tracePt t="205966" x="5508625" y="2017713"/>
          <p14:tracePt t="205975" x="5508625" y="2001838"/>
          <p14:tracePt t="205982" x="5508625" y="1993900"/>
          <p14:tracePt t="205991" x="5516563" y="1962150"/>
          <p14:tracePt t="205998" x="5524500" y="1946275"/>
          <p14:tracePt t="206006" x="5524500" y="1898650"/>
          <p14:tracePt t="206014" x="5524500" y="1865313"/>
          <p14:tracePt t="206023" x="5524500" y="1841500"/>
          <p14:tracePt t="206030" x="5524500" y="1793875"/>
          <p14:tracePt t="206038" x="5516563" y="1778000"/>
          <p14:tracePt t="206046" x="5492750" y="1738313"/>
          <p14:tracePt t="206053" x="5476875" y="1722438"/>
          <p14:tracePt t="206062" x="5461000" y="1706563"/>
          <p14:tracePt t="206071" x="5437188" y="1682750"/>
          <p14:tracePt t="206078" x="5413375" y="1674813"/>
          <p14:tracePt t="206087" x="5397500" y="1651000"/>
          <p14:tracePt t="206094" x="5373688" y="1651000"/>
          <p14:tracePt t="206103" x="5365750" y="1635125"/>
          <p14:tracePt t="206110" x="5349875" y="1635125"/>
          <p14:tracePt t="206143" x="5341938" y="1635125"/>
          <p14:tracePt t="206158" x="5334000" y="1635125"/>
          <p14:tracePt t="206166" x="5326063" y="1643063"/>
          <p14:tracePt t="206174" x="5310188" y="1651000"/>
          <p14:tracePt t="206182" x="5300663" y="1666875"/>
          <p14:tracePt t="206190" x="5284788" y="1690688"/>
          <p14:tracePt t="206198" x="5268913" y="1706563"/>
          <p14:tracePt t="206206" x="5237163" y="1754188"/>
          <p14:tracePt t="206215" x="5221288" y="1809750"/>
          <p14:tracePt t="206223" x="5197475" y="1881188"/>
          <p14:tracePt t="206230" x="5181600" y="1898650"/>
          <p14:tracePt t="206240" x="5165725" y="1946275"/>
          <p14:tracePt t="206246" x="5157788" y="1985963"/>
          <p14:tracePt t="206254" x="5149850" y="2001838"/>
          <p14:tracePt t="206262" x="5133975" y="2025650"/>
          <p14:tracePt t="206271" x="5133975" y="2041525"/>
          <p14:tracePt t="206278" x="5133975" y="2057400"/>
          <p14:tracePt t="206286" x="5133975" y="2065338"/>
          <p14:tracePt t="206294" x="5133975" y="2073275"/>
          <p14:tracePt t="206304" x="5133975" y="2081213"/>
          <p14:tracePt t="206310" x="5133975" y="2089150"/>
          <p14:tracePt t="206334" x="5133975" y="2097088"/>
          <p14:tracePt t="206350" x="5133975" y="2105025"/>
          <p14:tracePt t="206358" x="5133975" y="2120900"/>
          <p14:tracePt t="206367" x="5133975" y="2128838"/>
          <p14:tracePt t="206374" x="5133975" y="2136775"/>
          <p14:tracePt t="206382" x="5133975" y="2144713"/>
          <p14:tracePt t="206390" x="5141913" y="2152650"/>
          <p14:tracePt t="206398" x="5141913" y="2168525"/>
          <p14:tracePt t="206406" x="5149850" y="2176463"/>
          <p14:tracePt t="206414" x="5157788" y="2184400"/>
          <p14:tracePt t="206422" x="5157788" y="2192338"/>
          <p14:tracePt t="206430" x="5165725" y="2200275"/>
          <p14:tracePt t="206438" x="5173663" y="2208213"/>
          <p14:tracePt t="206446" x="5181600" y="2224088"/>
          <p14:tracePt t="206453" x="5197475" y="2241550"/>
          <p14:tracePt t="206462" x="5205413" y="2265363"/>
          <p14:tracePt t="206471" x="5213350" y="2281238"/>
          <p14:tracePt t="206478" x="5221288" y="2297113"/>
          <p14:tracePt t="206487" x="5237163" y="2305050"/>
          <p14:tracePt t="206494" x="5237163" y="2320925"/>
          <p14:tracePt t="206503" x="5268913" y="2328863"/>
          <p14:tracePt t="206510" x="5284788" y="2360613"/>
          <p14:tracePt t="206518" x="5300663" y="2376488"/>
          <p14:tracePt t="206526" x="5318125" y="2384425"/>
          <p14:tracePt t="206534" x="5334000" y="2392363"/>
          <p14:tracePt t="206542" x="5341938" y="2400300"/>
          <p14:tracePt t="206551" x="5349875" y="2400300"/>
          <p14:tracePt t="206558" x="5357813" y="2400300"/>
          <p14:tracePt t="206590" x="5365750" y="2400300"/>
          <p14:tracePt t="206598" x="5373688" y="2384425"/>
          <p14:tracePt t="206606" x="5381625" y="2376488"/>
          <p14:tracePt t="206619" x="5389563" y="2360613"/>
          <p14:tracePt t="206621" x="5405438" y="2336800"/>
          <p14:tracePt t="206630" x="5413375" y="2297113"/>
          <p14:tracePt t="206640" x="5445125" y="2184400"/>
          <p14:tracePt t="206646" x="5445125" y="2136775"/>
          <p14:tracePt t="206655" x="5468938" y="2041525"/>
          <p14:tracePt t="206663" x="5468938" y="1993900"/>
          <p14:tracePt t="206670" x="5468938" y="1938338"/>
          <p14:tracePt t="206678" x="5476875" y="1922463"/>
          <p14:tracePt t="206686" x="5476875" y="1881188"/>
          <p14:tracePt t="206694" x="5476875" y="1857375"/>
          <p14:tracePt t="206703" x="5476875" y="1825625"/>
          <p14:tracePt t="206710" x="5476875" y="1809750"/>
          <p14:tracePt t="206719" x="5476875" y="1762125"/>
          <p14:tracePt t="206726" x="5476875" y="1754188"/>
          <p14:tracePt t="206734" x="5476875" y="1738313"/>
          <p14:tracePt t="206742" x="5476875" y="1730375"/>
          <p14:tracePt t="206758" x="5476875" y="1722438"/>
          <p14:tracePt t="206822" x="5468938" y="1722438"/>
          <p14:tracePt t="206830" x="5461000" y="1714500"/>
          <p14:tracePt t="206838" x="5413375" y="1698625"/>
          <p14:tracePt t="206846" x="5373688" y="1690688"/>
          <p14:tracePt t="206854" x="5334000" y="1682750"/>
          <p14:tracePt t="206862" x="5276850" y="1674813"/>
          <p14:tracePt t="206870" x="5260975" y="1666875"/>
          <p14:tracePt t="206889" x="5213350" y="1651000"/>
          <p14:tracePt t="206895" x="5205413" y="1651000"/>
          <p14:tracePt t="206903" x="5197475" y="1651000"/>
          <p14:tracePt t="206911" x="5181600" y="1651000"/>
          <p14:tracePt t="206927" x="5173663" y="1651000"/>
          <p14:tracePt t="206950" x="5165725" y="1658938"/>
          <p14:tracePt t="206958" x="5165725" y="1666875"/>
          <p14:tracePt t="206966" x="5157788" y="1682750"/>
          <p14:tracePt t="206974" x="5149850" y="1690688"/>
          <p14:tracePt t="206982" x="5141913" y="1746250"/>
          <p14:tracePt t="206990" x="5141913" y="1762125"/>
          <p14:tracePt t="206998" x="5126038" y="1817688"/>
          <p14:tracePt t="207006" x="5118100" y="1833563"/>
          <p14:tracePt t="207014" x="5110163" y="1849438"/>
          <p14:tracePt t="207022" x="5110163" y="1873250"/>
          <p14:tracePt t="207030" x="5110163" y="1890713"/>
          <p14:tracePt t="207038" x="5102225" y="1914525"/>
          <p14:tracePt t="207046" x="5102225" y="1922463"/>
          <p14:tracePt t="207062" x="5102225" y="1930400"/>
          <p14:tracePt t="207074" x="5102225" y="1938338"/>
          <p14:tracePt t="207078" x="5102225" y="1946275"/>
          <p14:tracePt t="207087" x="5102225" y="1954213"/>
          <p14:tracePt t="207094" x="5102225" y="1962150"/>
          <p14:tracePt t="207103" x="5102225" y="1970088"/>
          <p14:tracePt t="207119" x="5102225" y="1978025"/>
          <p14:tracePt t="207126" x="5102225" y="1985963"/>
          <p14:tracePt t="207142" x="5102225" y="1993900"/>
          <p14:tracePt t="207150" x="5102225" y="2001838"/>
          <p14:tracePt t="207166" x="5102225" y="2009775"/>
          <p14:tracePt t="207174" x="5102225" y="2017713"/>
          <p14:tracePt t="207198" x="5110163" y="2025650"/>
          <p14:tracePt t="207215" x="5110163" y="2033588"/>
          <p14:tracePt t="207230" x="5110163" y="2041525"/>
          <p14:tracePt t="207238" x="5110163" y="2049463"/>
          <p14:tracePt t="207263" x="5110163" y="2057400"/>
          <p14:tracePt t="207286" x="5118100" y="2057400"/>
          <p14:tracePt t="207359" x="5118100" y="2065338"/>
          <p14:tracePt t="207382" x="5118100" y="2073275"/>
          <p14:tracePt t="207391" x="5118100" y="2081213"/>
          <p14:tracePt t="207398" x="5118100" y="2089150"/>
          <p14:tracePt t="207414" x="5118100" y="2105025"/>
          <p14:tracePt t="207422" x="5133975" y="2105025"/>
          <p14:tracePt t="207430" x="5133975" y="2112963"/>
          <p14:tracePt t="207438" x="5141913" y="2120900"/>
          <p14:tracePt t="207446" x="5141913" y="2128838"/>
          <p14:tracePt t="207454" x="5149850" y="2136775"/>
          <p14:tracePt t="207462" x="5149850" y="2144713"/>
          <p14:tracePt t="207470" x="5149850" y="2160588"/>
          <p14:tracePt t="207478" x="5157788" y="2160588"/>
          <p14:tracePt t="207487" x="5157788" y="2168525"/>
          <p14:tracePt t="207494" x="5165725" y="2176463"/>
          <p14:tracePt t="207503" x="5173663" y="2184400"/>
          <p14:tracePt t="207510" x="5189538" y="2184400"/>
          <p14:tracePt t="207519" x="5197475" y="2192338"/>
          <p14:tracePt t="207526" x="5213350" y="2200275"/>
          <p14:tracePt t="207535" x="5229225" y="2200275"/>
          <p14:tracePt t="207550" x="5237163" y="2200275"/>
          <p14:tracePt t="207558" x="5245100" y="2208213"/>
          <p14:tracePt t="207566" x="5253038" y="2208213"/>
          <p14:tracePt t="207574" x="5268913" y="2208213"/>
          <p14:tracePt t="207590" x="5310188" y="2208213"/>
          <p14:tracePt t="207598" x="5326063" y="2208213"/>
          <p14:tracePt t="207607" x="5389563" y="2184400"/>
          <p14:tracePt t="207614" x="5421313" y="2168525"/>
          <p14:tracePt t="207622" x="5453063" y="2136775"/>
          <p14:tracePt t="207631" x="5476875" y="2128838"/>
          <p14:tracePt t="207638" x="5500688" y="2112963"/>
          <p14:tracePt t="207646" x="5508625" y="2089150"/>
          <p14:tracePt t="207654" x="5532438" y="2073275"/>
          <p14:tracePt t="207663" x="5532438" y="2057400"/>
          <p14:tracePt t="207670" x="5540375" y="2049463"/>
          <p14:tracePt t="207679" x="5548313" y="2041525"/>
          <p14:tracePt t="207686" x="5556250" y="2033588"/>
          <p14:tracePt t="207695" x="5556250" y="2025650"/>
          <p14:tracePt t="207702" x="5556250" y="2017713"/>
          <p14:tracePt t="207710" x="5564188" y="2009775"/>
          <p14:tracePt t="207719" x="5564188" y="2001838"/>
          <p14:tracePt t="207726" x="5564188" y="1993900"/>
          <p14:tracePt t="207736" x="5564188" y="1985963"/>
          <p14:tracePt t="207750" x="5564188" y="1978025"/>
          <p14:tracePt t="207758" x="5564188" y="1962150"/>
          <p14:tracePt t="207766" x="5556250" y="1954213"/>
          <p14:tracePt t="207774" x="5556250" y="1946275"/>
          <p14:tracePt t="207782" x="5548313" y="1922463"/>
          <p14:tracePt t="207790" x="5540375" y="1914525"/>
          <p14:tracePt t="207798" x="5540375" y="1906588"/>
          <p14:tracePt t="207806" x="5524500" y="1881188"/>
          <p14:tracePt t="207822" x="5524500" y="1873250"/>
          <p14:tracePt t="207831" x="5516563" y="1865313"/>
          <p14:tracePt t="207838" x="5508625" y="1857375"/>
          <p14:tracePt t="207895" x="5500688" y="1857375"/>
          <p14:tracePt t="207910" x="5492750" y="1857375"/>
          <p14:tracePt t="207918" x="5484813" y="1857375"/>
          <p14:tracePt t="207935" x="5468938" y="1865313"/>
          <p14:tracePt t="207942" x="5421313" y="1873250"/>
          <p14:tracePt t="207950" x="5413375" y="1890713"/>
          <p14:tracePt t="207958" x="5389563" y="1898650"/>
          <p14:tracePt t="207966" x="5381625" y="1914525"/>
          <p14:tracePt t="207974" x="5365750" y="1922463"/>
          <p14:tracePt t="207982" x="5357813" y="1930400"/>
          <p14:tracePt t="207990" x="5349875" y="1938338"/>
          <p14:tracePt t="207998" x="5334000" y="1946275"/>
          <p14:tracePt t="208006" x="5334000" y="1954213"/>
          <p14:tracePt t="208014" x="5334000" y="1962150"/>
          <p14:tracePt t="208022" x="5326063" y="1970088"/>
          <p14:tracePt t="208031" x="5318125" y="1985963"/>
          <p14:tracePt t="208038" x="5318125" y="1993900"/>
          <p14:tracePt t="208047" x="5310188" y="1993900"/>
          <p14:tracePt t="208054" x="5310188" y="2001838"/>
          <p14:tracePt t="208071" x="5310188" y="2009775"/>
          <p14:tracePt t="208318" x="5300663" y="2009775"/>
          <p14:tracePt t="208326" x="5300663" y="2017713"/>
          <p14:tracePt t="209358" x="5292725" y="2017713"/>
          <p14:tracePt t="209366" x="5245100" y="2001838"/>
          <p14:tracePt t="209374" x="5189538" y="1978025"/>
          <p14:tracePt t="209382" x="5173663" y="1922463"/>
          <p14:tracePt t="209390" x="5157788" y="1906588"/>
          <p14:tracePt t="209470" x="5237163" y="1906588"/>
          <p14:tracePt t="209478" x="5268913" y="1906588"/>
          <p14:tracePt t="209486" x="5276850" y="1906588"/>
          <p14:tracePt t="209498" x="5276850" y="1890713"/>
          <p14:tracePt t="209503" x="5276850" y="1881188"/>
          <p14:tracePt t="209510" x="5276850" y="1873250"/>
          <p14:tracePt t="209526" x="5284788" y="1873250"/>
          <p14:tracePt t="209534" x="5292725" y="1873250"/>
          <p14:tracePt t="209550" x="5300663" y="1873250"/>
          <p14:tracePt t="209566" x="5310188" y="1873250"/>
          <p14:tracePt t="209574" x="5310188" y="1881188"/>
          <p14:tracePt t="209582" x="5310188" y="1890713"/>
          <p14:tracePt t="209590" x="5310188" y="1914525"/>
          <p14:tracePt t="209598" x="5310188" y="1930400"/>
          <p14:tracePt t="209606" x="5292725" y="2025650"/>
          <p14:tracePt t="209614" x="5276850" y="2144713"/>
          <p14:tracePt t="209622" x="5260975" y="2241550"/>
          <p14:tracePt t="209631" x="5245100" y="2408238"/>
          <p14:tracePt t="209638" x="5245100" y="2600325"/>
          <p14:tracePt t="209650" x="5229225" y="2798763"/>
          <p14:tracePt t="209655" x="5229225" y="3022600"/>
          <p14:tracePt t="209662" x="5221288" y="3173413"/>
          <p14:tracePt t="209671" x="5221288" y="3294063"/>
          <p14:tracePt t="209678" x="5221288" y="3421063"/>
          <p14:tracePt t="209686" x="5213350" y="3621088"/>
          <p14:tracePt t="209694" x="5213350" y="3740150"/>
          <p14:tracePt t="209703" x="5189538" y="3843338"/>
          <p14:tracePt t="209710" x="5165725" y="3971925"/>
          <p14:tracePt t="209719" x="5133975" y="4067175"/>
          <p14:tracePt t="209726" x="5102225" y="4114800"/>
          <p14:tracePt t="209734" x="5062538" y="4202113"/>
          <p14:tracePt t="209742" x="5038725" y="4241800"/>
          <p14:tracePt t="209750" x="4983163" y="4291013"/>
          <p14:tracePt t="209758" x="4959350" y="4322763"/>
          <p14:tracePt t="209766" x="4951413" y="4330700"/>
          <p14:tracePt t="209774" x="4933950" y="4346575"/>
          <p14:tracePt t="209782" x="4933950" y="4354513"/>
          <p14:tracePt t="209790" x="4933950" y="4362450"/>
          <p14:tracePt t="209798" x="4926013" y="4370388"/>
          <p14:tracePt t="209806" x="4926013" y="4394200"/>
          <p14:tracePt t="209814" x="4926013" y="4410075"/>
          <p14:tracePt t="209822" x="4926013" y="4425950"/>
          <p14:tracePt t="209830" x="4926013" y="4433888"/>
          <p14:tracePt t="209838" x="4926013" y="4441825"/>
          <p14:tracePt t="209846" x="4926013" y="4449763"/>
          <p14:tracePt t="209862" x="4926013" y="4465638"/>
          <p14:tracePt t="209870" x="4926013" y="4481513"/>
          <p14:tracePt t="209878" x="4967288" y="4505325"/>
          <p14:tracePt t="209886" x="5014913" y="4545013"/>
          <p14:tracePt t="209894" x="5070475" y="4576763"/>
          <p14:tracePt t="209903" x="5165725" y="4608513"/>
          <p14:tracePt t="209910" x="5276850" y="4624388"/>
          <p14:tracePt t="209918" x="5397500" y="4649788"/>
          <p14:tracePt t="209926" x="5556250" y="4665663"/>
          <p14:tracePt t="209935" x="5740400" y="4681538"/>
          <p14:tracePt t="209942" x="5899150" y="4697413"/>
          <p14:tracePt t="209950" x="6018213" y="4713288"/>
          <p14:tracePt t="209958" x="6154738" y="4729163"/>
          <p14:tracePt t="209966" x="6313488" y="4752975"/>
          <p14:tracePt t="209974" x="6337300" y="4808538"/>
          <p14:tracePt t="209983" x="6384925" y="4832350"/>
          <p14:tracePt t="209990" x="6442075" y="4856163"/>
          <p14:tracePt t="209998" x="6481763" y="4872038"/>
          <p14:tracePt t="210007" x="6489700" y="4879975"/>
          <p14:tracePt t="210014" x="6505575" y="4879975"/>
          <p14:tracePt t="210022" x="6513513" y="4879975"/>
          <p14:tracePt t="210030" x="6521450" y="4879975"/>
          <p14:tracePt t="210038" x="6529388" y="4879975"/>
          <p14:tracePt t="210046" x="6537325" y="4872038"/>
          <p14:tracePt t="210054" x="6553200" y="4840288"/>
          <p14:tracePt t="210062" x="6561138" y="4824413"/>
          <p14:tracePt t="210070" x="6561138" y="4800600"/>
          <p14:tracePt t="210078" x="6561138" y="4784725"/>
          <p14:tracePt t="210087" x="6561138" y="4768850"/>
          <p14:tracePt t="210102" x="6561138" y="4760913"/>
          <p14:tracePt t="210142" x="6545263" y="4760913"/>
          <p14:tracePt t="210150" x="6529388" y="4760913"/>
          <p14:tracePt t="210158" x="6481763" y="4760913"/>
          <p14:tracePt t="210166" x="6442075" y="4752975"/>
          <p14:tracePt t="210174" x="6369050" y="4745038"/>
          <p14:tracePt t="210182" x="6281738" y="4745038"/>
          <p14:tracePt t="210190" x="6186488" y="4745038"/>
          <p14:tracePt t="210198" x="6115050" y="4745038"/>
          <p14:tracePt t="210206" x="5970588" y="4745038"/>
          <p14:tracePt t="210214" x="5875338" y="4745038"/>
          <p14:tracePt t="210223" x="5748338" y="4745038"/>
          <p14:tracePt t="210230" x="5595938" y="4745038"/>
          <p14:tracePt t="210238" x="5445125" y="4745038"/>
          <p14:tracePt t="210247" x="5310188" y="4745038"/>
          <p14:tracePt t="210254" x="5157788" y="4745038"/>
          <p14:tracePt t="210262" x="5006975" y="4745038"/>
          <p14:tracePt t="210270" x="4894263" y="4737100"/>
          <p14:tracePt t="210278" x="4783138" y="4737100"/>
          <p14:tracePt t="210287" x="4719638" y="4745038"/>
          <p14:tracePt t="210295" x="4640263" y="4752975"/>
          <p14:tracePt t="210302" x="4551363" y="4760913"/>
          <p14:tracePt t="210310" x="4487863" y="4768850"/>
          <p14:tracePt t="210319" x="4384675" y="4792663"/>
          <p14:tracePt t="210326" x="4297363" y="4808538"/>
          <p14:tracePt t="210335" x="4233863" y="4824413"/>
          <p14:tracePt t="210342" x="4152900" y="4840288"/>
          <p14:tracePt t="210350" x="4097338" y="4856163"/>
          <p14:tracePt t="210358" x="4065588" y="4856163"/>
          <p14:tracePt t="210366" x="4049713" y="4864100"/>
          <p14:tracePt t="210374" x="4025900" y="4872038"/>
          <p14:tracePt t="210382" x="3986213" y="4887913"/>
          <p14:tracePt t="210390" x="3946525" y="4895850"/>
          <p14:tracePt t="210398" x="3859213" y="4895850"/>
          <p14:tracePt t="210406" x="3817938" y="4911725"/>
          <p14:tracePt t="210414" x="3714750" y="4919663"/>
          <p14:tracePt t="210422" x="3659188" y="4935538"/>
          <p14:tracePt t="210430" x="3540125" y="4951413"/>
          <p14:tracePt t="210438" x="3459163" y="4976813"/>
          <p14:tracePt t="210446" x="3284538" y="5000625"/>
          <p14:tracePt t="210454" x="3189288" y="5008563"/>
          <p14:tracePt t="210462" x="3052763" y="5032375"/>
          <p14:tracePt t="210470" x="2925763" y="5048250"/>
          <p14:tracePt t="210478" x="2767013" y="5072063"/>
          <p14:tracePt t="210486" x="2543175" y="5080000"/>
          <p14:tracePt t="210494" x="2384425" y="5095875"/>
          <p14:tracePt t="210503" x="2176463" y="5119688"/>
          <p14:tracePt t="210511" x="1952625" y="5127625"/>
          <p14:tracePt t="210518" x="1714500" y="5151438"/>
          <p14:tracePt t="210526" x="1585913" y="5175250"/>
          <p14:tracePt t="210535" x="1482725" y="5199063"/>
          <p14:tracePt t="210542" x="1300163" y="5207000"/>
          <p14:tracePt t="210550" x="1203325" y="5230813"/>
          <p14:tracePt t="210554" x="1100138" y="5254625"/>
          <p14:tracePt t="210566" x="1012825" y="5262563"/>
          <p14:tracePt t="210574" x="973138" y="5278438"/>
          <p14:tracePt t="210582" x="957263" y="5286375"/>
          <p14:tracePt t="210590" x="949325" y="5310188"/>
          <p14:tracePt t="210598" x="941388" y="5319713"/>
          <p14:tracePt t="210606" x="933450" y="5327650"/>
          <p14:tracePt t="210614" x="933450" y="5351463"/>
          <p14:tracePt t="210622" x="933450" y="5375275"/>
          <p14:tracePt t="210630" x="941388" y="5383213"/>
          <p14:tracePt t="210638" x="973138" y="5399088"/>
          <p14:tracePt t="210647" x="981075" y="5422900"/>
          <p14:tracePt t="210654" x="989013" y="5454650"/>
          <p14:tracePt t="210662" x="1044575" y="5470525"/>
          <p14:tracePt t="210670" x="1084263" y="5486400"/>
          <p14:tracePt t="210678" x="1100138" y="5502275"/>
          <p14:tracePt t="210686" x="1187450" y="5526088"/>
          <p14:tracePt t="210694" x="1250950" y="5541963"/>
          <p14:tracePt t="210706" x="1355725" y="5549900"/>
          <p14:tracePt t="210715" x="1482725" y="5573713"/>
          <p14:tracePt t="210718" x="1546225" y="5613400"/>
          <p14:tracePt t="210726" x="1658938" y="5629275"/>
          <p14:tracePt t="210735" x="1746250" y="5653088"/>
          <p14:tracePt t="210742" x="1849438" y="5718175"/>
          <p14:tracePt t="210750" x="1992313" y="5749925"/>
          <p14:tracePt t="210758" x="2081213" y="5765800"/>
          <p14:tracePt t="210766" x="2255838" y="5765800"/>
          <p14:tracePt t="210774" x="2392363" y="5781675"/>
          <p14:tracePt t="210782" x="2686050" y="5821363"/>
          <p14:tracePt t="210790" x="2901950" y="5868988"/>
          <p14:tracePt t="210798" x="3125788" y="5884863"/>
          <p14:tracePt t="210807" x="3500438" y="5916613"/>
          <p14:tracePt t="210814" x="3867150" y="5916613"/>
          <p14:tracePt t="210822" x="4257675" y="5924550"/>
          <p14:tracePt t="210830" x="4624388" y="5924550"/>
          <p14:tracePt t="210838" x="4991100" y="5940425"/>
          <p14:tracePt t="210847" x="5253038" y="5940425"/>
          <p14:tracePt t="210858" x="5540375" y="5972175"/>
          <p14:tracePt t="210862" x="5740400" y="5980113"/>
          <p14:tracePt t="210870" x="5915025" y="5980113"/>
          <p14:tracePt t="210878" x="6002338" y="5988050"/>
          <p14:tracePt t="210887" x="6099175" y="5988050"/>
          <p14:tracePt t="210894" x="6138863" y="5988050"/>
          <p14:tracePt t="210903" x="6257925" y="5988050"/>
          <p14:tracePt t="210910" x="6321425" y="5988050"/>
          <p14:tracePt t="210919" x="6392863" y="5988050"/>
          <p14:tracePt t="210926" x="6481763" y="5988050"/>
          <p14:tracePt t="210934" x="6545263" y="5988050"/>
          <p14:tracePt t="210943" x="6648450" y="5988050"/>
          <p14:tracePt t="210950" x="6704013" y="5988050"/>
          <p14:tracePt t="210958" x="6769100" y="5980113"/>
          <p14:tracePt t="210966" x="6840538" y="5980113"/>
          <p14:tracePt t="210974" x="6927850" y="5980113"/>
          <p14:tracePt t="210982" x="7023100" y="5980113"/>
          <p14:tracePt t="210991" x="7126288" y="5980113"/>
          <p14:tracePt t="210998" x="7302500" y="5980113"/>
          <p14:tracePt t="211010" x="7461250" y="5980113"/>
          <p14:tracePt t="211014" x="7716838" y="5980113"/>
          <p14:tracePt t="211022" x="7996238" y="5980113"/>
          <p14:tracePt t="211030" x="8235950" y="5980113"/>
          <p14:tracePt t="211039" x="8537575" y="5980113"/>
          <p14:tracePt t="211046" x="8777288" y="5980113"/>
          <p14:tracePt t="211054" x="8936038" y="5980113"/>
          <p14:tracePt t="211062" x="9072563" y="5972175"/>
          <p14:tracePt t="211315" x="9120188" y="5948363"/>
          <p14:tracePt t="211321" x="9064625" y="5940425"/>
          <p14:tracePt t="211326" x="9032875" y="5932488"/>
          <p14:tracePt t="211335" x="8920163" y="5900738"/>
          <p14:tracePt t="211342" x="8864600" y="5884863"/>
          <p14:tracePt t="211350" x="8769350" y="5868988"/>
          <p14:tracePt t="211359" x="8689975" y="5853113"/>
          <p14:tracePt t="211366" x="8569325" y="5821363"/>
          <p14:tracePt t="211375" x="8529638" y="5797550"/>
          <p14:tracePt t="211382" x="8489950" y="5789613"/>
          <p14:tracePt t="211390" x="8402638" y="5765800"/>
          <p14:tracePt t="211398" x="8362950" y="5765800"/>
          <p14:tracePt t="211406" x="8291513" y="5757863"/>
          <p14:tracePt t="211414" x="8235950" y="5757863"/>
          <p14:tracePt t="211422" x="8170863" y="5749925"/>
          <p14:tracePt t="211430" x="8099425" y="5749925"/>
          <p14:tracePt t="211438" x="7916863" y="5734050"/>
          <p14:tracePt t="211446" x="7820025" y="5734050"/>
          <p14:tracePt t="211454" x="7693025" y="5734050"/>
          <p14:tracePt t="211462" x="7542213" y="5734050"/>
          <p14:tracePt t="211470" x="7429500" y="5734050"/>
          <p14:tracePt t="211478" x="7350125" y="5734050"/>
          <p14:tracePt t="211486" x="7175500" y="5734050"/>
          <p14:tracePt t="211495" x="7054850" y="5741988"/>
          <p14:tracePt t="211502" x="6951663" y="5741988"/>
          <p14:tracePt t="211510" x="6864350" y="5741988"/>
          <p14:tracePt t="211518" x="6832600" y="5741988"/>
          <p14:tracePt t="211527" x="6816725" y="5741988"/>
          <p14:tracePt t="211534" x="6792913" y="5741988"/>
          <p14:tracePt t="211543" x="6784975" y="5741988"/>
          <p14:tracePt t="211559" x="6777038" y="5741988"/>
          <p14:tracePt t="211584" x="6777038" y="5734050"/>
          <p14:tracePt t="211615" x="6777038" y="5726113"/>
          <p14:tracePt t="211622" x="6777038" y="5710238"/>
          <p14:tracePt t="211630" x="6800850" y="5702300"/>
          <p14:tracePt t="211640" x="6800850" y="5686425"/>
          <p14:tracePt t="211647" x="6824663" y="5678488"/>
          <p14:tracePt t="211655" x="6864350" y="5653088"/>
          <p14:tracePt t="211662" x="6919913" y="5629275"/>
          <p14:tracePt t="211670" x="7023100" y="5565775"/>
          <p14:tracePt t="211678" x="7135813" y="5534025"/>
          <p14:tracePt t="211686" x="7254875" y="5510213"/>
          <p14:tracePt t="211695" x="7437438" y="5422900"/>
          <p14:tracePt t="211702" x="7589838" y="5391150"/>
          <p14:tracePt t="211711" x="7804150" y="5310188"/>
          <p14:tracePt t="211718" x="7980363" y="5270500"/>
          <p14:tracePt t="211727" x="8139113" y="5214938"/>
          <p14:tracePt t="211734" x="8283575" y="5143500"/>
          <p14:tracePt t="211741" x="8347075" y="5127625"/>
          <p14:tracePt t="211750" x="8362950" y="5119688"/>
          <p14:tracePt t="211759" x="8386763" y="5103813"/>
          <p14:tracePt t="211766" x="8402638" y="5095875"/>
          <p14:tracePt t="211775" x="8410575" y="5087938"/>
          <p14:tracePt t="211782" x="8418513" y="5080000"/>
          <p14:tracePt t="211871" x="8418513" y="5087938"/>
          <p14:tracePt t="211879" x="8418513" y="5095875"/>
          <p14:tracePt t="211887" x="8418513" y="5103813"/>
          <p14:tracePt t="211894" x="8418513" y="5119688"/>
          <p14:tracePt t="211902" x="8410575" y="5143500"/>
          <p14:tracePt t="211910" x="8410575" y="5238750"/>
          <p14:tracePt t="211918" x="8410575" y="5319713"/>
          <p14:tracePt t="211927" x="8410575" y="5399088"/>
          <p14:tracePt t="211934" x="8410575" y="5462588"/>
          <p14:tracePt t="211942" x="8410575" y="5510213"/>
          <p14:tracePt t="211950" x="8410575" y="5518150"/>
          <p14:tracePt t="211959" x="8410575" y="5534025"/>
          <p14:tracePt t="211966" x="8426450" y="5549900"/>
          <p14:tracePt t="211998" x="8434388" y="5549900"/>
          <p14:tracePt t="212015" x="8442325" y="5549900"/>
          <p14:tracePt t="212022" x="8450263" y="5549900"/>
          <p14:tracePt t="212030" x="8474075" y="5541963"/>
          <p14:tracePt t="212038" x="8482013" y="5541963"/>
          <p14:tracePt t="212046" x="8497888" y="5534025"/>
          <p14:tracePt t="212054" x="8521700" y="5534025"/>
          <p14:tracePt t="212062" x="8529638" y="5534025"/>
          <p14:tracePt t="212070" x="8537575" y="5526088"/>
          <p14:tracePt t="212078" x="8553450" y="5526088"/>
          <p14:tracePt t="212094" x="8569325" y="5518150"/>
          <p14:tracePt t="212102" x="8569325" y="5510213"/>
          <p14:tracePt t="212110" x="8577263" y="5502275"/>
          <p14:tracePt t="212128" x="8593138" y="5494338"/>
          <p14:tracePt t="212134" x="8593138" y="5486400"/>
          <p14:tracePt t="212142" x="8610600" y="5470525"/>
          <p14:tracePt t="212160" x="8626475" y="5446713"/>
          <p14:tracePt t="212166" x="8642350" y="5407025"/>
          <p14:tracePt t="212175" x="8650288" y="5391150"/>
          <p14:tracePt t="212182" x="8658225" y="5383213"/>
          <p14:tracePt t="212191" x="8658225" y="5375275"/>
          <p14:tracePt t="212207" x="8658225" y="5367338"/>
          <p14:tracePt t="212694"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77307-9291-4FD0-9632-031512ACA89C}"/>
              </a:ext>
            </a:extLst>
          </p:cNvPr>
          <p:cNvSpPr>
            <a:spLocks noGrp="1"/>
          </p:cNvSpPr>
          <p:nvPr>
            <p:ph type="title"/>
          </p:nvPr>
        </p:nvSpPr>
        <p:spPr/>
        <p:txBody>
          <a:bodyPr/>
          <a:lstStyle/>
          <a:p>
            <a:r>
              <a:rPr lang="en-US" dirty="0"/>
              <a:t>Basics of phase-field brittle fracture model</a:t>
            </a:r>
          </a:p>
        </p:txBody>
      </p:sp>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6B115171-5605-47B9-AC62-AF3E7A39A4E8}"/>
                  </a:ext>
                </a:extLst>
              </p14:cNvPr>
              <p14:cNvContentPartPr/>
              <p14:nvPr/>
            </p14:nvContentPartPr>
            <p14:xfrm>
              <a:off x="5878675" y="3520111"/>
              <a:ext cx="360" cy="360"/>
            </p14:xfrm>
          </p:contentPart>
        </mc:Choice>
        <mc:Fallback xmlns="">
          <p:pic>
            <p:nvPicPr>
              <p:cNvPr id="3" name="Freihand 2">
                <a:extLst>
                  <a:ext uri="{FF2B5EF4-FFF2-40B4-BE49-F238E27FC236}">
                    <a16:creationId xmlns:a16="http://schemas.microsoft.com/office/drawing/2014/main" id="{6B115171-5605-47B9-AC62-AF3E7A39A4E8}"/>
                  </a:ext>
                </a:extLst>
              </p:cNvPr>
              <p:cNvPicPr/>
              <p:nvPr/>
            </p:nvPicPr>
            <p:blipFill>
              <a:blip r:embed="rId5"/>
              <a:stretch>
                <a:fillRect/>
              </a:stretch>
            </p:blipFill>
            <p:spPr>
              <a:xfrm>
                <a:off x="5869675" y="35111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Freihand 7">
                <a:extLst>
                  <a:ext uri="{FF2B5EF4-FFF2-40B4-BE49-F238E27FC236}">
                    <a16:creationId xmlns:a16="http://schemas.microsoft.com/office/drawing/2014/main" id="{C559F6F0-3191-464F-9BA9-A672F50F8E30}"/>
                  </a:ext>
                </a:extLst>
              </p14:cNvPr>
              <p14:cNvContentPartPr/>
              <p14:nvPr/>
            </p14:nvContentPartPr>
            <p14:xfrm>
              <a:off x="400320" y="1480320"/>
              <a:ext cx="8663400" cy="4233600"/>
            </p14:xfrm>
          </p:contentPart>
        </mc:Choice>
        <mc:Fallback xmlns="">
          <p:pic>
            <p:nvPicPr>
              <p:cNvPr id="8" name="Freihand 7">
                <a:extLst>
                  <a:ext uri="{FF2B5EF4-FFF2-40B4-BE49-F238E27FC236}">
                    <a16:creationId xmlns:a16="http://schemas.microsoft.com/office/drawing/2014/main" id="{C559F6F0-3191-464F-9BA9-A672F50F8E30}"/>
                  </a:ext>
                </a:extLst>
              </p:cNvPr>
              <p:cNvPicPr/>
              <p:nvPr/>
            </p:nvPicPr>
            <p:blipFill>
              <a:blip r:embed="rId7"/>
              <a:stretch>
                <a:fillRect/>
              </a:stretch>
            </p:blipFill>
            <p:spPr>
              <a:xfrm>
                <a:off x="390960" y="1470960"/>
                <a:ext cx="8682120" cy="4252320"/>
              </a:xfrm>
              <a:prstGeom prst="rect">
                <a:avLst/>
              </a:prstGeom>
            </p:spPr>
          </p:pic>
        </mc:Fallback>
      </mc:AlternateContent>
      <p:pic>
        <p:nvPicPr>
          <p:cNvPr id="5" name="Audio 4">
            <a:hlinkClick r:id="" action="ppaction://media"/>
            <a:extLst>
              <a:ext uri="{FF2B5EF4-FFF2-40B4-BE49-F238E27FC236}">
                <a16:creationId xmlns:a16="http://schemas.microsoft.com/office/drawing/2014/main" id="{C25D454E-C875-4958-A064-F2269ED431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9938" y="6103938"/>
            <a:ext cx="609600" cy="609600"/>
          </a:xfrm>
          <a:prstGeom prst="rect">
            <a:avLst/>
          </a:prstGeom>
        </p:spPr>
      </p:pic>
      <mc:AlternateContent xmlns:mc="http://schemas.openxmlformats.org/markup-compatibility/2006" xmlns:p14="http://schemas.microsoft.com/office/powerpoint/2010/main">
        <mc:Choice Requires="p14">
          <p:contentPart p14:bwMode="auto" r:id="rId9">
            <p14:nvContentPartPr>
              <p14:cNvPr id="6" name="Freihand 5">
                <a:extLst>
                  <a:ext uri="{FF2B5EF4-FFF2-40B4-BE49-F238E27FC236}">
                    <a16:creationId xmlns:a16="http://schemas.microsoft.com/office/drawing/2014/main" id="{241437BD-F39D-4DC0-B1C3-157DC3494B1A}"/>
                  </a:ext>
                </a:extLst>
              </p14:cNvPr>
              <p14:cNvContentPartPr/>
              <p14:nvPr/>
            </p14:nvContentPartPr>
            <p14:xfrm>
              <a:off x="1723680" y="2333160"/>
              <a:ext cx="5986080" cy="4156560"/>
            </p14:xfrm>
          </p:contentPart>
        </mc:Choice>
        <mc:Fallback xmlns="">
          <p:pic>
            <p:nvPicPr>
              <p:cNvPr id="6" name="Freihand 5">
                <a:extLst>
                  <a:ext uri="{FF2B5EF4-FFF2-40B4-BE49-F238E27FC236}">
                    <a16:creationId xmlns:a16="http://schemas.microsoft.com/office/drawing/2014/main" id="{241437BD-F39D-4DC0-B1C3-157DC3494B1A}"/>
                  </a:ext>
                </a:extLst>
              </p:cNvPr>
              <p:cNvPicPr/>
              <p:nvPr/>
            </p:nvPicPr>
            <p:blipFill>
              <a:blip r:embed="rId10"/>
              <a:stretch>
                <a:fillRect/>
              </a:stretch>
            </p:blipFill>
            <p:spPr>
              <a:xfrm>
                <a:off x="1714320" y="2323800"/>
                <a:ext cx="6004800" cy="4175280"/>
              </a:xfrm>
              <a:prstGeom prst="rect">
                <a:avLst/>
              </a:prstGeom>
            </p:spPr>
          </p:pic>
        </mc:Fallback>
      </mc:AlternateContent>
    </p:spTree>
    <p:extLst>
      <p:ext uri="{BB962C8B-B14F-4D97-AF65-F5344CB8AC3E}">
        <p14:creationId xmlns:p14="http://schemas.microsoft.com/office/powerpoint/2010/main" val="3732833188"/>
      </p:ext>
    </p:extLst>
  </p:cSld>
  <p:clrMapOvr>
    <a:masterClrMapping/>
  </p:clrMapOvr>
  <mc:AlternateContent xmlns:mc="http://schemas.openxmlformats.org/markup-compatibility/2006" xmlns:p14="http://schemas.microsoft.com/office/powerpoint/2010/main">
    <mc:Choice Requires="p14">
      <p:transition p14:dur="250" advTm="58096">
        <p:fade/>
      </p:transition>
    </mc:Choice>
    <mc:Fallback xmlns="">
      <p:transition advTm="580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701" x="5915025" y="4665663"/>
          <p14:tracePt t="1940" x="5915025" y="4673600"/>
          <p14:tracePt t="1948" x="5915025" y="4681538"/>
          <p14:tracePt t="1972" x="5915025" y="4689475"/>
          <p14:tracePt t="2003" x="5930900" y="4697413"/>
          <p14:tracePt t="2012" x="6026150" y="4697413"/>
          <p14:tracePt t="2019" x="6107113" y="4697413"/>
          <p14:tracePt t="2027" x="6249988" y="4705350"/>
          <p14:tracePt t="2035" x="6410325" y="4705350"/>
          <p14:tracePt t="2043" x="6584950" y="4705350"/>
          <p14:tracePt t="2052" x="6743700" y="4681538"/>
          <p14:tracePt t="2060" x="6911975" y="4657725"/>
          <p14:tracePt t="2068" x="7015163" y="4641850"/>
          <p14:tracePt t="2076" x="7175500" y="4608513"/>
          <p14:tracePt t="2083" x="7215188" y="4521200"/>
          <p14:tracePt t="2092" x="7262813" y="4481513"/>
          <p14:tracePt t="2100" x="7326313" y="4433888"/>
          <p14:tracePt t="2107" x="7358063" y="4402138"/>
          <p14:tracePt t="2116" x="7373938" y="4386263"/>
          <p14:tracePt t="2123" x="7381875" y="4378325"/>
          <p14:tracePt t="2133" x="7389813" y="4370388"/>
          <p14:tracePt t="2140" x="7397750" y="4362450"/>
          <p14:tracePt t="2156" x="7405688" y="4362450"/>
          <p14:tracePt t="2164" x="7421563" y="4346575"/>
          <p14:tracePt t="2172" x="7437438" y="4338638"/>
          <p14:tracePt t="2180" x="7445375" y="4322763"/>
          <p14:tracePt t="2188" x="7469188" y="4314825"/>
          <p14:tracePt t="2195" x="7469188" y="4306888"/>
          <p14:tracePt t="2204" x="7485063" y="4306888"/>
          <p14:tracePt t="2219" x="7493000" y="4306888"/>
          <p14:tracePt t="2235" x="7493000" y="4298950"/>
          <p14:tracePt t="2325" x="7453313" y="4291013"/>
          <p14:tracePt t="2332" x="7421563" y="4281488"/>
          <p14:tracePt t="2339" x="7310438" y="4273550"/>
          <p14:tracePt t="2348" x="7223125" y="4257675"/>
          <p14:tracePt t="2356" x="7110413" y="4249738"/>
          <p14:tracePt t="2364" x="6999288" y="4225925"/>
          <p14:tracePt t="2372" x="6919913" y="4225925"/>
          <p14:tracePt t="2380" x="6888163" y="4225925"/>
          <p14:tracePt t="2387" x="6880225" y="4225925"/>
          <p14:tracePt t="2396" x="6872288" y="4225925"/>
          <p14:tracePt t="2516" x="6864350" y="4217988"/>
          <p14:tracePt t="2523" x="6848475" y="4186238"/>
          <p14:tracePt t="2532" x="6832600" y="4178300"/>
          <p14:tracePt t="2540" x="6800850" y="4154488"/>
          <p14:tracePt t="2547" x="6751638" y="4130675"/>
          <p14:tracePt t="2556" x="6727825" y="4114800"/>
          <p14:tracePt t="2564" x="6704013" y="4106863"/>
          <p14:tracePt t="2571" x="6688138" y="4098925"/>
          <p14:tracePt t="2580" x="6664325" y="4075113"/>
          <p14:tracePt t="2587" x="6648450" y="4075113"/>
          <p14:tracePt t="2596" x="6632575" y="4067175"/>
          <p14:tracePt t="2603" x="6608763" y="4067175"/>
          <p14:tracePt t="2612" x="6592888" y="4067175"/>
          <p14:tracePt t="2619" x="6553200" y="4067175"/>
          <p14:tracePt t="2628" x="6529388" y="4067175"/>
          <p14:tracePt t="2635" x="6450013" y="4067175"/>
          <p14:tracePt t="2643" x="6369050" y="4067175"/>
          <p14:tracePt t="2651" x="6257925" y="4067175"/>
          <p14:tracePt t="2659" x="6194425" y="4067175"/>
          <p14:tracePt t="2668" x="6083300" y="4083050"/>
          <p14:tracePt t="2676" x="5970588" y="4090988"/>
          <p14:tracePt t="2685" x="5930900" y="4106863"/>
          <p14:tracePt t="2692" x="5827713" y="4122738"/>
          <p14:tracePt t="2699" x="5772150" y="4138613"/>
          <p14:tracePt t="2713" x="5603875" y="4217988"/>
          <p14:tracePt t="2716" x="5532438" y="4257675"/>
          <p14:tracePt t="2723" x="5445125" y="4265613"/>
          <p14:tracePt t="2733" x="5349875" y="4306888"/>
          <p14:tracePt t="2740" x="5300663" y="4322763"/>
          <p14:tracePt t="2748" x="5245100" y="4346575"/>
          <p14:tracePt t="2756" x="5221288" y="4354513"/>
          <p14:tracePt t="2764" x="5205413" y="4370388"/>
          <p14:tracePt t="2771" x="5197475" y="4378325"/>
          <p14:tracePt t="2780" x="5181600" y="4386263"/>
          <p14:tracePt t="2787" x="5181600" y="4402138"/>
          <p14:tracePt t="2795" x="5165725" y="4410075"/>
          <p14:tracePt t="2804" x="5165725" y="4418013"/>
          <p14:tracePt t="2812" x="5157788" y="4425950"/>
          <p14:tracePt t="2820" x="5149850" y="4425950"/>
          <p14:tracePt t="2835" x="5149850" y="4433888"/>
          <p14:tracePt t="2864" x="5149850" y="4441825"/>
          <p14:tracePt t="2868" x="5149850" y="4449763"/>
          <p14:tracePt t="2875" x="5149850" y="4465638"/>
          <p14:tracePt t="2885" x="5141913" y="4473575"/>
          <p14:tracePt t="2901" x="5141913" y="4633913"/>
          <p14:tracePt t="2907" x="5141913" y="4745038"/>
          <p14:tracePt t="2916" x="5141913" y="4808538"/>
          <p14:tracePt t="2923" x="5141913" y="4824413"/>
          <p14:tracePt t="2936" x="5149850" y="4856163"/>
          <p14:tracePt t="2940" x="5149850" y="4864100"/>
          <p14:tracePt t="2949" x="5149850" y="4872038"/>
          <p14:tracePt t="2956" x="5157788" y="4872038"/>
          <p14:tracePt t="2963" x="5165725" y="4879975"/>
          <p14:tracePt t="2995" x="5165725" y="4887913"/>
          <p14:tracePt t="3015" x="5173663" y="4895850"/>
          <p14:tracePt t="3020" x="5181600" y="4903788"/>
          <p14:tracePt t="3028" x="5189538" y="4919663"/>
          <p14:tracePt t="3035" x="5221288" y="4927600"/>
          <p14:tracePt t="3043" x="5229225" y="4927600"/>
          <p14:tracePt t="3052" x="5245100" y="4927600"/>
          <p14:tracePt t="3060" x="5253038" y="4927600"/>
          <p14:tracePt t="3068" x="5268913" y="4927600"/>
          <p14:tracePt t="3075" x="5276850" y="4927600"/>
          <p14:tracePt t="3083" x="5284788" y="4927600"/>
          <p14:tracePt t="3091" x="5300663" y="4927600"/>
          <p14:tracePt t="3099" x="5318125" y="4927600"/>
          <p14:tracePt t="3108" x="5365750" y="4927600"/>
          <p14:tracePt t="3116" x="5381625" y="4927600"/>
          <p14:tracePt t="3123" x="5421313" y="4911725"/>
          <p14:tracePt t="3132" x="5437188" y="4903788"/>
          <p14:tracePt t="3139" x="5468938" y="4887913"/>
          <p14:tracePt t="3149" x="5476875" y="4887913"/>
          <p14:tracePt t="3156" x="5492750" y="4879975"/>
          <p14:tracePt t="3168" x="5508625" y="4872038"/>
          <p14:tracePt t="3172" x="5524500" y="4856163"/>
          <p14:tracePt t="3180" x="5532438" y="4848225"/>
          <p14:tracePt t="3187" x="5572125" y="4840288"/>
          <p14:tracePt t="3196" x="5580063" y="4824413"/>
          <p14:tracePt t="3203" x="5588000" y="4824413"/>
          <p14:tracePt t="3220" x="5588000" y="4816475"/>
          <p14:tracePt t="3284" x="5588000" y="4832350"/>
          <p14:tracePt t="3292" x="5572125" y="4840288"/>
          <p14:tracePt t="3299" x="5564188" y="4848225"/>
          <p14:tracePt t="3308" x="5556250" y="4856163"/>
          <p14:tracePt t="3320" x="5548313" y="4872038"/>
          <p14:tracePt t="3324" x="5540375" y="4872038"/>
          <p14:tracePt t="3333" x="5540375" y="4879975"/>
          <p14:tracePt t="4572" x="5548313" y="4879975"/>
          <p14:tracePt t="4612" x="5556250" y="4879975"/>
          <p14:tracePt t="4644" x="5564188" y="4872038"/>
          <p14:tracePt t="4660" x="5564188" y="4864100"/>
          <p14:tracePt t="4668" x="5564188" y="4856163"/>
          <p14:tracePt t="4676" x="5572125" y="4856163"/>
          <p14:tracePt t="4684" x="5580063" y="4848225"/>
          <p14:tracePt t="4692" x="5588000" y="4840288"/>
          <p14:tracePt t="4700" x="5595938" y="4832350"/>
          <p14:tracePt t="4708" x="5603875" y="4824413"/>
          <p14:tracePt t="4715" x="5611813" y="4816475"/>
          <p14:tracePt t="4723" x="5627688" y="4808538"/>
          <p14:tracePt t="4732" x="5635625" y="4800600"/>
          <p14:tracePt t="4740" x="5643563" y="4792663"/>
          <p14:tracePt t="4748" x="5659438" y="4784725"/>
          <p14:tracePt t="4755" x="5676900" y="4768850"/>
          <p14:tracePt t="4763" x="5732463" y="4752975"/>
          <p14:tracePt t="4771" x="5740400" y="4737100"/>
          <p14:tracePt t="4780" x="5811838" y="4713288"/>
          <p14:tracePt t="4788" x="5891213" y="4697413"/>
          <p14:tracePt t="4796" x="5938838" y="4641850"/>
          <p14:tracePt t="4804" x="6010275" y="4624388"/>
          <p14:tracePt t="4813" x="6099175" y="4592638"/>
          <p14:tracePt t="4820" x="6138863" y="4568825"/>
          <p14:tracePt t="4828" x="6186488" y="4552950"/>
          <p14:tracePt t="4835" x="6210300" y="4537075"/>
          <p14:tracePt t="4844" x="6218238" y="4529138"/>
          <p14:tracePt t="4852" x="6226175" y="4529138"/>
          <p14:tracePt t="4860" x="6234113" y="4521200"/>
          <p14:tracePt t="5110" x="6249988" y="4505325"/>
          <p14:tracePt t="5119" x="6265863" y="4489450"/>
          <p14:tracePt t="5124" x="6281738" y="4473575"/>
          <p14:tracePt t="5132" x="6297613" y="4457700"/>
          <p14:tracePt t="5140" x="6313488" y="4449763"/>
          <p14:tracePt t="5147" x="6321425" y="4370388"/>
          <p14:tracePt t="5156" x="6337300" y="4362450"/>
          <p14:tracePt t="5163" x="6345238" y="4322763"/>
          <p14:tracePt t="5171" x="6353175" y="4298950"/>
          <p14:tracePt t="5180" x="6353175" y="4291013"/>
          <p14:tracePt t="5187" x="6353175" y="4281488"/>
          <p14:tracePt t="5196" x="6361113" y="4281488"/>
          <p14:tracePt t="5261" x="6361113" y="4273550"/>
          <p14:tracePt t="5268" x="6361113" y="4257675"/>
          <p14:tracePt t="5276" x="6361113" y="4249738"/>
          <p14:tracePt t="5284" x="6361113" y="4241800"/>
          <p14:tracePt t="5388" x="6361113" y="4249738"/>
          <p14:tracePt t="5686" x="6384925" y="4217988"/>
          <p14:tracePt t="5692" x="6418263" y="4202113"/>
          <p14:tracePt t="5699" x="6465888" y="4178300"/>
          <p14:tracePt t="5708" x="6592888" y="4154488"/>
          <p14:tracePt t="5716" x="6656388" y="4138613"/>
          <p14:tracePt t="5723" x="6792913" y="4122738"/>
          <p14:tracePt t="5732" x="6943725" y="4114800"/>
          <p14:tracePt t="5744" x="7062788" y="4106863"/>
          <p14:tracePt t="5747" x="7135813" y="4106863"/>
          <p14:tracePt t="5755" x="7167563" y="4098925"/>
          <p14:tracePt t="5764" x="7199313" y="4090988"/>
          <p14:tracePt t="5771" x="7207250" y="4090988"/>
          <p14:tracePt t="5779" x="7207250" y="4083050"/>
          <p14:tracePt t="5787" x="7215188" y="4083050"/>
          <p14:tracePt t="5803" x="7215188" y="4075113"/>
          <p14:tracePt t="5812" x="7215188" y="4067175"/>
          <p14:tracePt t="5819" x="7223125" y="4059238"/>
          <p14:tracePt t="5835" x="7223125" y="4035425"/>
          <p14:tracePt t="5844" x="7223125" y="4003675"/>
          <p14:tracePt t="5852" x="7223125" y="3987800"/>
          <p14:tracePt t="5860" x="7223125" y="3938588"/>
          <p14:tracePt t="5867" x="7223125" y="3875088"/>
          <p14:tracePt t="5879" x="7223125" y="3827463"/>
          <p14:tracePt t="5884" x="7223125" y="3803650"/>
          <p14:tracePt t="5948" x="7199313" y="3851275"/>
          <p14:tracePt t="5956" x="7175500" y="3875088"/>
          <p14:tracePt t="5964" x="7110413" y="3987800"/>
          <p14:tracePt t="5972" x="7070725" y="4051300"/>
          <p14:tracePt t="5980" x="6943725" y="4162425"/>
          <p14:tracePt t="5987" x="6840538" y="4249738"/>
          <p14:tracePt t="5995" x="6792913" y="4394200"/>
          <p14:tracePt t="6003" x="6735763" y="4457700"/>
          <p14:tracePt t="6012" x="6719888" y="4537075"/>
          <p14:tracePt t="6019" x="6711950" y="4537075"/>
          <p14:tracePt t="6027" x="6711950" y="4545013"/>
          <p14:tracePt t="6076" x="6711950" y="4537075"/>
          <p14:tracePt t="6084" x="6711950" y="4521200"/>
          <p14:tracePt t="6092" x="6711950" y="4497388"/>
          <p14:tracePt t="6100" x="6711950" y="4489450"/>
          <p14:tracePt t="6108" x="6711950" y="4449763"/>
          <p14:tracePt t="6116" x="6711950" y="4394200"/>
          <p14:tracePt t="6124" x="6711950" y="4362450"/>
          <p14:tracePt t="6132" x="6711950" y="4322763"/>
          <p14:tracePt t="6140" x="6711950" y="4298950"/>
          <p14:tracePt t="6148" x="6711950" y="4281488"/>
          <p14:tracePt t="6163" x="6704013" y="4273550"/>
          <p14:tracePt t="6356" x="6696075" y="4265613"/>
          <p14:tracePt t="6364" x="6616700" y="4241800"/>
          <p14:tracePt t="6372" x="6537325" y="4217988"/>
          <p14:tracePt t="6379" x="6369050" y="4122738"/>
          <p14:tracePt t="6387" x="6059488" y="3971925"/>
          <p14:tracePt t="6395" x="5732463" y="3851275"/>
          <p14:tracePt t="6404" x="5284788" y="3621088"/>
          <p14:tracePt t="6413" x="4838700" y="3373438"/>
          <p14:tracePt t="6420" x="4337050" y="3157538"/>
          <p14:tracePt t="6428" x="3851275" y="2919413"/>
          <p14:tracePt t="6435" x="3395663" y="2600325"/>
          <p14:tracePt t="6445" x="2925763" y="2352675"/>
          <p14:tracePt t="6452" x="2566988" y="2160588"/>
          <p14:tracePt t="6459" x="2319338" y="1946275"/>
          <p14:tracePt t="6468" x="2160588" y="1890713"/>
          <p14:tracePt t="6476" x="2073275" y="1833563"/>
          <p14:tracePt t="6484" x="2057400" y="1809750"/>
          <p14:tracePt t="6492" x="2041525" y="1793875"/>
          <p14:tracePt t="6508" x="2041525" y="1785938"/>
          <p14:tracePt t="6516" x="2041525" y="1778000"/>
          <p14:tracePt t="6523" x="2025650" y="1770063"/>
          <p14:tracePt t="6533" x="2025650" y="1762125"/>
          <p14:tracePt t="6539" x="2008188" y="1746250"/>
          <p14:tracePt t="6547" x="1984375" y="1722438"/>
          <p14:tracePt t="6556" x="1968500" y="1722438"/>
          <p14:tracePt t="6565" x="1952625" y="1698625"/>
          <p14:tracePt t="6572" x="1928813" y="1682750"/>
          <p14:tracePt t="6580" x="1912938" y="1674813"/>
          <p14:tracePt t="6587" x="1841500" y="1651000"/>
          <p14:tracePt t="6595" x="1754188" y="1627188"/>
          <p14:tracePt t="6603" x="1714500" y="1595438"/>
          <p14:tracePt t="6612" x="1641475" y="1579563"/>
          <p14:tracePt t="6620" x="1585913" y="1563688"/>
          <p14:tracePt t="6628" x="1570038" y="1563688"/>
          <p14:tracePt t="6636" x="1554163" y="1563688"/>
          <p14:tracePt t="6676" x="1546225" y="1563688"/>
          <p14:tracePt t="6684" x="1546225" y="1579563"/>
          <p14:tracePt t="6692" x="1538288" y="1595438"/>
          <p14:tracePt t="6700" x="1538288" y="1619250"/>
          <p14:tracePt t="6708" x="1530350" y="1627188"/>
          <p14:tracePt t="6716" x="1522413" y="1643063"/>
          <p14:tracePt t="6724" x="1522413" y="1666875"/>
          <p14:tracePt t="6731" x="1522413" y="1674813"/>
          <p14:tracePt t="6740" x="1522413" y="1682750"/>
          <p14:tracePt t="6747" x="1522413" y="1706563"/>
          <p14:tracePt t="6755" x="1522413" y="1738313"/>
          <p14:tracePt t="6764" x="1522413" y="1785938"/>
          <p14:tracePt t="6772" x="1546225" y="1930400"/>
          <p14:tracePt t="6780" x="1562100" y="2033588"/>
          <p14:tracePt t="6787" x="1570038" y="2073275"/>
          <p14:tracePt t="6796" x="1585913" y="2224088"/>
          <p14:tracePt t="6804" x="1601788" y="2289175"/>
          <p14:tracePt t="6812" x="1633538" y="2336800"/>
          <p14:tracePt t="6820" x="1651000" y="2352675"/>
          <p14:tracePt t="6828" x="1690688" y="2368550"/>
          <p14:tracePt t="6835" x="1746250" y="2368550"/>
          <p14:tracePt t="6845" x="1809750" y="2376488"/>
          <p14:tracePt t="6852" x="1881188" y="2376488"/>
          <p14:tracePt t="6860" x="1968500" y="2376488"/>
          <p14:tracePt t="6867" x="2033588" y="2384425"/>
          <p14:tracePt t="6876" x="2105025" y="2384425"/>
          <p14:tracePt t="6884" x="2192338" y="2384425"/>
          <p14:tracePt t="6892" x="2255838" y="2384425"/>
          <p14:tracePt t="6900" x="2359025" y="2384425"/>
          <p14:tracePt t="6908" x="2447925" y="2384425"/>
          <p14:tracePt t="6916" x="2566988" y="2368550"/>
          <p14:tracePt t="6924" x="2614613" y="2344738"/>
          <p14:tracePt t="6931" x="2701925" y="2328863"/>
          <p14:tracePt t="6939" x="2733675" y="2297113"/>
          <p14:tracePt t="6947" x="2814638" y="2273300"/>
          <p14:tracePt t="6955" x="2846388" y="2224088"/>
          <p14:tracePt t="6963" x="2886075" y="2192338"/>
          <p14:tracePt t="6972" x="2901950" y="2176463"/>
          <p14:tracePt t="6980" x="2917825" y="2168525"/>
          <p14:tracePt t="6987" x="2917825" y="2160588"/>
          <p14:tracePt t="6996" x="2933700" y="2152650"/>
          <p14:tracePt t="7012" x="2933700" y="2144713"/>
          <p14:tracePt t="7020" x="2941638" y="2136775"/>
          <p14:tracePt t="7028" x="2941638" y="2120900"/>
          <p14:tracePt t="7035" x="2957513" y="2112963"/>
          <p14:tracePt t="7044" x="2965450" y="2097088"/>
          <p14:tracePt t="7051" x="2973388" y="2081213"/>
          <p14:tracePt t="7059" x="2973388" y="2057400"/>
          <p14:tracePt t="7068" x="2981325" y="2033588"/>
          <p14:tracePt t="7076" x="2981325" y="2025650"/>
          <p14:tracePt t="7083" x="2981325" y="2017713"/>
          <p14:tracePt t="7092" x="2981325" y="2009775"/>
          <p14:tracePt t="7100" x="2981325" y="2001838"/>
          <p14:tracePt t="7115" x="2981325" y="1985963"/>
          <p14:tracePt t="7125" x="2981325" y="1978025"/>
          <p14:tracePt t="7132" x="2965450" y="1954213"/>
          <p14:tracePt t="7140" x="2917825" y="1930400"/>
          <p14:tracePt t="7147" x="2862263" y="1906588"/>
          <p14:tracePt t="7156" x="2846388" y="1890713"/>
          <p14:tracePt t="7164" x="2774950" y="1873250"/>
          <p14:tracePt t="7172" x="2751138" y="1873250"/>
          <p14:tracePt t="7179" x="2733675" y="1865313"/>
          <p14:tracePt t="7187" x="2717800" y="1865313"/>
          <p14:tracePt t="7196" x="2701925" y="1865313"/>
          <p14:tracePt t="7204" x="2693988" y="1865313"/>
          <p14:tracePt t="7213" x="2686050" y="1865313"/>
          <p14:tracePt t="7220" x="2678113" y="1865313"/>
          <p14:tracePt t="7228" x="2670175" y="1865313"/>
          <p14:tracePt t="7235" x="2662238" y="1873250"/>
          <p14:tracePt t="7244" x="2646363" y="1873250"/>
          <p14:tracePt t="7251" x="2638425" y="1890713"/>
          <p14:tracePt t="7259" x="2598738" y="1906588"/>
          <p14:tracePt t="7268" x="2582863" y="1922463"/>
          <p14:tracePt t="7276" x="2574925" y="1930400"/>
          <p14:tracePt t="7283" x="2566988" y="1946275"/>
          <p14:tracePt t="7292" x="2559050" y="1985963"/>
          <p14:tracePt t="7299" x="2551113" y="2041525"/>
          <p14:tracePt t="7307" x="2551113" y="2073275"/>
          <p14:tracePt t="7316" x="2543175" y="2144713"/>
          <p14:tracePt t="7324" x="2543175" y="2168525"/>
          <p14:tracePt t="7332" x="2543175" y="2184400"/>
          <p14:tracePt t="7340" x="2543175" y="2200275"/>
          <p14:tracePt t="7355" x="2559050" y="2216150"/>
          <p14:tracePt t="7363" x="2574925" y="2216150"/>
          <p14:tracePt t="7372" x="2606675" y="2216150"/>
          <p14:tracePt t="7380" x="2678113" y="2224088"/>
          <p14:tracePt t="7388" x="2798763" y="2224088"/>
          <p14:tracePt t="7396" x="2909888" y="2224088"/>
          <p14:tracePt t="7403" x="3076575" y="2224088"/>
          <p14:tracePt t="7411" x="3355975" y="2224088"/>
          <p14:tracePt t="7419" x="3508375" y="2224088"/>
          <p14:tracePt t="7428" x="3643313" y="2216150"/>
          <p14:tracePt t="7435" x="3843338" y="2208213"/>
          <p14:tracePt t="7445" x="3970338" y="2184400"/>
          <p14:tracePt t="7451" x="4041775" y="2176463"/>
          <p14:tracePt t="7460" x="4129088" y="2160588"/>
          <p14:tracePt t="7468" x="4137025" y="2152650"/>
          <p14:tracePt t="7476" x="4152900" y="2152650"/>
          <p14:tracePt t="7595" x="4160838" y="2152650"/>
          <p14:tracePt t="7603" x="4168775" y="2152650"/>
          <p14:tracePt t="7612" x="4192588" y="2152650"/>
          <p14:tracePt t="7620" x="4200525" y="2152650"/>
          <p14:tracePt t="7628" x="4241800" y="2152650"/>
          <p14:tracePt t="7635" x="4265613" y="2152650"/>
          <p14:tracePt t="7645" x="4329113" y="2152650"/>
          <p14:tracePt t="7652" x="4344988" y="2152650"/>
          <p14:tracePt t="7660" x="4416425" y="2160588"/>
          <p14:tracePt t="7668" x="4432300" y="2160588"/>
          <p14:tracePt t="7676" x="4479925" y="2160588"/>
          <p14:tracePt t="7684" x="4503738" y="2160588"/>
          <p14:tracePt t="7692" x="4511675" y="2160588"/>
          <p14:tracePt t="7713" x="4519613" y="2160588"/>
          <p14:tracePt t="7724" x="4527550" y="2160588"/>
          <p14:tracePt t="7813" x="4519613" y="2160588"/>
          <p14:tracePt t="7819" x="4503738" y="2200275"/>
          <p14:tracePt t="7827" x="4456113" y="2224088"/>
          <p14:tracePt t="7835" x="4313238" y="2360613"/>
          <p14:tracePt t="7845" x="4144963" y="2519363"/>
          <p14:tracePt t="7852" x="4010025" y="2655888"/>
          <p14:tracePt t="7863" x="3890963" y="2790825"/>
          <p14:tracePt t="7867" x="3794125" y="2982913"/>
          <p14:tracePt t="7880" x="3675063" y="3173413"/>
          <p14:tracePt t="7883" x="3635375" y="3325813"/>
          <p14:tracePt t="7892" x="3603625" y="3452813"/>
          <p14:tracePt t="7901" x="3579813" y="3613150"/>
          <p14:tracePt t="7908" x="3571875" y="3724275"/>
          <p14:tracePt t="7915" x="3571875" y="3867150"/>
          <p14:tracePt t="7924" x="3571875" y="3979863"/>
          <p14:tracePt t="7932" x="3571875" y="4114800"/>
          <p14:tracePt t="7940" x="3579813" y="4194175"/>
          <p14:tracePt t="7948" x="3595688" y="4265613"/>
          <p14:tracePt t="7956" x="3635375" y="4402138"/>
          <p14:tracePt t="7963" x="3698875" y="4584700"/>
          <p14:tracePt t="7972" x="3794125" y="4697413"/>
          <p14:tracePt t="7980" x="3851275" y="4745038"/>
          <p14:tracePt t="7988" x="3875088" y="4776788"/>
          <p14:tracePt t="7996" x="3954463" y="4848225"/>
          <p14:tracePt t="8003" x="4049713" y="4935538"/>
          <p14:tracePt t="8016" x="4065588" y="4959350"/>
          <p14:tracePt t="8019" x="4144963" y="5032375"/>
          <p14:tracePt t="8028" x="4176713" y="5056188"/>
          <p14:tracePt t="8036" x="4217988" y="5111750"/>
          <p14:tracePt t="8044" x="4233863" y="5175250"/>
          <p14:tracePt t="8051" x="4241800" y="5191125"/>
          <p14:tracePt t="8061" x="4249738" y="5214938"/>
          <p14:tracePt t="8068" x="4249738" y="5254625"/>
          <p14:tracePt t="8076" x="4249738" y="5327650"/>
          <p14:tracePt t="8084" x="4249738" y="5438775"/>
          <p14:tracePt t="8092" x="4249738" y="5534025"/>
          <p14:tracePt t="8100" x="4249738" y="5734050"/>
          <p14:tracePt t="8108" x="4210050" y="5900738"/>
          <p14:tracePt t="8116" x="4192588" y="5995988"/>
          <p14:tracePt t="8124" x="4160838" y="6076950"/>
          <p14:tracePt t="8132" x="4137025" y="6132513"/>
          <p14:tracePt t="8140" x="4121150" y="6164263"/>
          <p14:tracePt t="8148" x="4105275" y="6180138"/>
          <p14:tracePt t="8156" x="4105275" y="6188075"/>
          <p14:tracePt t="8168" x="4089400" y="6196013"/>
          <p14:tracePt t="8172" x="4081463" y="6196013"/>
          <p14:tracePt t="8179" x="4065588" y="6203950"/>
          <p14:tracePt t="8188" x="4057650" y="6211888"/>
          <p14:tracePt t="8196" x="4041775" y="6227763"/>
          <p14:tracePt t="8204" x="4033838" y="6227763"/>
          <p14:tracePt t="8212" x="4025900" y="6235700"/>
          <p14:tracePt t="8219" x="4017963" y="6243638"/>
          <p14:tracePt t="8235" x="4010025" y="6243638"/>
          <p14:tracePt t="8301" x="4002088" y="6251575"/>
          <p14:tracePt t="8308" x="3994150" y="6251575"/>
          <p14:tracePt t="8321" x="3978275" y="6259513"/>
          <p14:tracePt t="8324" x="3970338" y="6259513"/>
          <p14:tracePt t="8332" x="3954463" y="6275388"/>
          <p14:tracePt t="8341" x="3930650" y="6283325"/>
          <p14:tracePt t="8347" x="3930650" y="6291263"/>
          <p14:tracePt t="8356" x="3922713" y="6299200"/>
          <p14:tracePt t="8419" x="3922713" y="6291263"/>
          <p14:tracePt t="8427" x="3922713" y="6275388"/>
          <p14:tracePt t="8435" x="3922713" y="6267450"/>
          <p14:tracePt t="8444" x="3922713" y="6259513"/>
          <p14:tracePt t="8452" x="3922713" y="6243638"/>
          <p14:tracePt t="8461" x="3914775" y="6227763"/>
          <p14:tracePt t="8468" x="3898900" y="6196013"/>
          <p14:tracePt t="8475" x="3883025" y="6180138"/>
          <p14:tracePt t="8483" x="3859213" y="6164263"/>
          <p14:tracePt t="8492" x="3851275" y="6156325"/>
          <p14:tracePt t="8588" x="3843338" y="6156325"/>
          <p14:tracePt t="8612" x="3825875" y="6156325"/>
          <p14:tracePt t="8620" x="3817938" y="6156325"/>
          <p14:tracePt t="8628" x="3794125" y="6164263"/>
          <p14:tracePt t="8636" x="3762375" y="6172200"/>
          <p14:tracePt t="8644" x="3738563" y="6172200"/>
          <p14:tracePt t="8652" x="3714750" y="6180138"/>
          <p14:tracePt t="8661" x="3651250" y="6188075"/>
          <p14:tracePt t="8668" x="3635375" y="6196013"/>
          <p14:tracePt t="8677" x="3587750" y="6203950"/>
          <p14:tracePt t="8684" x="3571875" y="6203950"/>
          <p14:tracePt t="8692" x="3548063" y="6203950"/>
          <p14:tracePt t="8699" x="3540125" y="6203950"/>
          <p14:tracePt t="8716" x="3532188" y="6203950"/>
          <p14:tracePt t="8924" x="3540125" y="6203950"/>
          <p14:tracePt t="8956" x="3548063" y="6203950"/>
          <p14:tracePt t="8980" x="3556000" y="6196013"/>
          <p14:tracePt t="8988" x="3563938" y="6196013"/>
          <p14:tracePt t="9004" x="3563938" y="6188075"/>
          <p14:tracePt t="9020" x="3571875" y="6188075"/>
          <p14:tracePt t="9028" x="3571875" y="6180138"/>
          <p14:tracePt t="9035" x="3579813" y="6180138"/>
          <p14:tracePt t="9043" x="3579813" y="6172200"/>
          <p14:tracePt t="9051" x="3587750" y="6164263"/>
          <p14:tracePt t="9060" x="3587750" y="6156325"/>
          <p14:tracePt t="9067" x="3595688" y="6156325"/>
          <p14:tracePt t="9076" x="3595688" y="6140450"/>
          <p14:tracePt t="9092" x="3595688" y="6132513"/>
          <p14:tracePt t="9099" x="3595688" y="6124575"/>
          <p14:tracePt t="9108" x="3595688" y="6108700"/>
          <p14:tracePt t="9124" x="3595688" y="6092825"/>
          <p14:tracePt t="9132" x="3595688" y="6084888"/>
          <p14:tracePt t="9251" x="3587750" y="6092825"/>
          <p14:tracePt t="9260" x="3579813" y="6092825"/>
          <p14:tracePt t="9267" x="3579813" y="6100763"/>
          <p14:tracePt t="9284" x="3571875" y="6108700"/>
          <p14:tracePt t="9292" x="3571875" y="6116638"/>
          <p14:tracePt t="9404" x="3563938" y="6116638"/>
          <p14:tracePt t="9412" x="3556000" y="6116638"/>
          <p14:tracePt t="9419" x="3540125" y="6116638"/>
          <p14:tracePt t="9428" x="3532188" y="6116638"/>
          <p14:tracePt t="9435" x="3532188" y="6108700"/>
          <p14:tracePt t="9451" x="3524250" y="6108700"/>
          <p14:tracePt t="9582" x="3532188" y="6108700"/>
          <p14:tracePt t="9589" x="3540125" y="6116638"/>
          <p14:tracePt t="9667" x="3548063" y="6116638"/>
          <p14:tracePt t="10027" x="3548063" y="6124575"/>
          <p14:tracePt t="10036" x="3556000" y="6124575"/>
          <p14:tracePt t="10043" x="3563938" y="6132513"/>
          <p14:tracePt t="10059" x="3571875" y="6132513"/>
          <p14:tracePt t="10077" x="3579813" y="6132513"/>
          <p14:tracePt t="10083" x="3579813" y="6140450"/>
          <p14:tracePt t="10091" x="3587750" y="6140450"/>
          <p14:tracePt t="10116" x="3595688" y="6140450"/>
          <p14:tracePt t="10148" x="3603625" y="6140450"/>
          <p14:tracePt t="10220" x="3611563" y="6148388"/>
          <p14:tracePt t="10229" x="3619500" y="6148388"/>
          <p14:tracePt t="10236" x="3627438" y="6148388"/>
          <p14:tracePt t="10244" x="3643313" y="6148388"/>
          <p14:tracePt t="10252" x="3659188" y="6148388"/>
          <p14:tracePt t="10259" x="3683000" y="6156325"/>
          <p14:tracePt t="10267" x="3690938" y="6156325"/>
          <p14:tracePt t="10276" x="3722688" y="6164263"/>
          <p14:tracePt t="10287" x="3738563" y="6172200"/>
          <p14:tracePt t="10292" x="3762375" y="6172200"/>
          <p14:tracePt t="10300" x="3794125" y="6180138"/>
          <p14:tracePt t="10308" x="3817938" y="6180138"/>
          <p14:tracePt t="10316" x="3843338" y="6196013"/>
          <p14:tracePt t="10323" x="3851275" y="6203950"/>
          <p14:tracePt t="10332" x="3859213" y="6203950"/>
          <p14:tracePt t="10339" x="3875088" y="6203950"/>
          <p14:tracePt t="10541" x="3890963" y="6211888"/>
          <p14:tracePt t="10548" x="3914775" y="6219825"/>
          <p14:tracePt t="10555" x="3930650" y="6219825"/>
          <p14:tracePt t="10564" x="3978275" y="6235700"/>
          <p14:tracePt t="10571" x="4057650" y="6243638"/>
          <p14:tracePt t="10580" x="4160838" y="6259513"/>
          <p14:tracePt t="10592" x="4233863" y="6275388"/>
          <p14:tracePt t="10596" x="4352925" y="6299200"/>
          <p14:tracePt t="10604" x="4368800" y="6307138"/>
          <p14:tracePt t="10611" x="4392613" y="6307138"/>
          <p14:tracePt t="10619" x="4400550" y="6315075"/>
          <p14:tracePt t="10843" x="4400550" y="6267450"/>
          <p14:tracePt t="10851" x="4400550" y="6196013"/>
          <p14:tracePt t="10860" x="4400550" y="6108700"/>
          <p14:tracePt t="10867" x="4400550" y="5964238"/>
          <p14:tracePt t="10876" x="4376738" y="5781675"/>
          <p14:tracePt t="10884" x="4352925" y="5534025"/>
          <p14:tracePt t="10895" x="4321175" y="5286375"/>
          <p14:tracePt t="10899" x="4313238" y="5103813"/>
          <p14:tracePt t="10909" x="4313238" y="4951413"/>
          <p14:tracePt t="10916" x="4305300" y="4792663"/>
          <p14:tracePt t="10924" x="4305300" y="4665663"/>
          <p14:tracePt t="10932" x="4305300" y="4513263"/>
          <p14:tracePt t="10939" x="4305300" y="4394200"/>
          <p14:tracePt t="10947" x="4305300" y="4233863"/>
          <p14:tracePt t="10956" x="4305300" y="4035425"/>
          <p14:tracePt t="10963" x="4305300" y="3835400"/>
          <p14:tracePt t="10972" x="4305300" y="3492500"/>
          <p14:tracePt t="10980" x="4305300" y="3341688"/>
          <p14:tracePt t="10988" x="4305300" y="3221038"/>
          <p14:tracePt t="10995" x="4305300" y="3173413"/>
          <p14:tracePt t="11004" x="4297363" y="3094038"/>
          <p14:tracePt t="11012" x="4297363" y="3086100"/>
          <p14:tracePt t="11075" x="4257675" y="3014663"/>
          <p14:tracePt t="11083" x="4249738" y="2982913"/>
          <p14:tracePt t="11091" x="4105275" y="2886075"/>
          <p14:tracePt t="11099" x="4065588" y="2822575"/>
          <p14:tracePt t="11108" x="3946525" y="2743200"/>
          <p14:tracePt t="11116" x="3851275" y="2655888"/>
          <p14:tracePt t="11124" x="3802063" y="2600325"/>
          <p14:tracePt t="11131" x="3683000" y="2479675"/>
          <p14:tracePt t="11140" x="3651250" y="2463800"/>
          <p14:tracePt t="11148" x="3627438" y="2408238"/>
          <p14:tracePt t="11156" x="3619500" y="2392363"/>
          <p14:tracePt t="11164" x="3611563" y="2352675"/>
          <p14:tracePt t="11172" x="3603625" y="2344738"/>
          <p14:tracePt t="11179" x="3595688" y="2320925"/>
          <p14:tracePt t="11188" x="3595688" y="2312988"/>
          <p14:tracePt t="11196" x="3587750" y="2265363"/>
          <p14:tracePt t="11204" x="3587750" y="2257425"/>
          <p14:tracePt t="11220" x="3587750" y="2249488"/>
          <p14:tracePt t="11227" x="3587750" y="2241550"/>
          <p14:tracePt t="11260" x="3579813" y="2241550"/>
          <p14:tracePt t="11267" x="3579813" y="2233613"/>
          <p14:tracePt t="11283" x="3579813" y="2216150"/>
          <p14:tracePt t="11293" x="3579813" y="2136775"/>
          <p14:tracePt t="11299" x="3571875" y="1962150"/>
          <p14:tracePt t="11308" x="3571875" y="1785938"/>
          <p14:tracePt t="11315" x="3571875" y="1587500"/>
          <p14:tracePt t="11323" x="3563938" y="1387475"/>
          <p14:tracePt t="11331" x="3548063" y="1212850"/>
          <p14:tracePt t="11339" x="3540125" y="1012825"/>
          <p14:tracePt t="11347" x="3524250" y="941388"/>
          <p14:tracePt t="11355" x="3508375" y="901700"/>
          <p14:tracePt t="11363" x="3484563" y="836613"/>
          <p14:tracePt t="11371" x="3435350" y="812800"/>
          <p14:tracePt t="11379" x="3340100" y="733425"/>
          <p14:tracePt t="11387" x="3300413" y="646113"/>
          <p14:tracePt t="11395" x="3252788" y="630238"/>
          <p14:tracePt t="11403" x="3244850" y="582613"/>
          <p14:tracePt t="11411" x="3228975" y="558800"/>
          <p14:tracePt t="11419" x="3228975" y="550863"/>
          <p14:tracePt t="11475" x="3221038" y="550863"/>
          <p14:tracePt t="11555" x="3228975" y="630238"/>
          <p14:tracePt t="11563" x="3228975" y="741363"/>
          <p14:tracePt t="11573" x="3236913" y="862013"/>
          <p14:tracePt t="11579" x="3236913" y="1052513"/>
          <p14:tracePt t="11587" x="3221038" y="1220788"/>
          <p14:tracePt t="11596" x="3213100" y="1331913"/>
          <p14:tracePt t="11603" x="3213100" y="1411288"/>
          <p14:tracePt t="11611" x="3213100" y="1458913"/>
          <p14:tracePt t="11619" x="3213100" y="1482725"/>
          <p14:tracePt t="11627" x="3213100" y="1490663"/>
          <p14:tracePt t="11635" x="3213100" y="1498600"/>
          <p14:tracePt t="11644" x="3213100" y="1506538"/>
          <p14:tracePt t="11660" x="3213100" y="1514475"/>
          <p14:tracePt t="11676" x="3213100" y="1522413"/>
          <p14:tracePt t="11683" x="3213100" y="1530350"/>
          <p14:tracePt t="11692" x="3213100" y="1538288"/>
          <p14:tracePt t="11699" x="3213100" y="1547813"/>
          <p14:tracePt t="11709" x="3213100" y="1555750"/>
          <p14:tracePt t="11716" x="3228975" y="1555750"/>
          <p14:tracePt t="11740" x="3236913" y="1555750"/>
          <p14:tracePt t="11748" x="3236913" y="1563688"/>
          <p14:tracePt t="11755" x="3244850" y="1563688"/>
          <p14:tracePt t="11772" x="3252788" y="1563688"/>
          <p14:tracePt t="11787" x="3260725" y="1563688"/>
          <p14:tracePt t="11796" x="3268663" y="1587500"/>
          <p14:tracePt t="11804" x="3276600" y="1595438"/>
          <p14:tracePt t="11812" x="3284538" y="1635125"/>
          <p14:tracePt t="11820" x="3292475" y="1651000"/>
          <p14:tracePt t="11827" x="3300413" y="1666875"/>
          <p14:tracePt t="11844" x="3308350" y="1666875"/>
          <p14:tracePt t="11852" x="3308350" y="1674813"/>
          <p14:tracePt t="11876" x="3300413" y="1682750"/>
          <p14:tracePt t="11893" x="3181350" y="1706563"/>
          <p14:tracePt t="11899" x="3068638" y="1770063"/>
          <p14:tracePt t="11908" x="2965450" y="1801813"/>
          <p14:tracePt t="11916" x="2814638" y="1833563"/>
          <p14:tracePt t="11925" x="2574925" y="1970088"/>
          <p14:tracePt t="11932" x="2432050" y="2001838"/>
          <p14:tracePt t="11940" x="2263775" y="2017713"/>
          <p14:tracePt t="11948" x="2168525" y="2057400"/>
          <p14:tracePt t="11956" x="2033588" y="2065338"/>
          <p14:tracePt t="11964" x="2008188" y="2073275"/>
          <p14:tracePt t="11971" x="2000250" y="2081213"/>
          <p14:tracePt t="11980" x="1992313" y="2081213"/>
          <p14:tracePt t="12092" x="2000250" y="2081213"/>
          <p14:tracePt t="12100" x="2008188" y="2089150"/>
          <p14:tracePt t="12116" x="2017713" y="2097088"/>
          <p14:tracePt t="12124" x="2025650" y="2097088"/>
          <p14:tracePt t="12140" x="2041525" y="2105025"/>
          <p14:tracePt t="12148" x="2049463" y="2105025"/>
          <p14:tracePt t="12155" x="2057400" y="2105025"/>
          <p14:tracePt t="12164" x="2073275" y="2105025"/>
          <p14:tracePt t="12172" x="2081213" y="2105025"/>
          <p14:tracePt t="12179" x="2089150" y="2105025"/>
          <p14:tracePt t="12188" x="2089150" y="2112963"/>
          <p14:tracePt t="12196" x="2105025" y="2112963"/>
          <p14:tracePt t="12212" x="2112963" y="2120900"/>
          <p14:tracePt t="12219" x="2120900" y="2120900"/>
          <p14:tracePt t="12227" x="2128838" y="2120900"/>
          <p14:tracePt t="12341" x="2128838" y="2128838"/>
          <p14:tracePt t="12348" x="2105025" y="2136775"/>
          <p14:tracePt t="12356" x="2097088" y="2136775"/>
          <p14:tracePt t="12364" x="2089150" y="2144713"/>
          <p14:tracePt t="12372" x="2073275" y="2144713"/>
          <p14:tracePt t="12380" x="2065338" y="2152650"/>
          <p14:tracePt t="12388" x="2057400" y="2152650"/>
          <p14:tracePt t="12396" x="2049463" y="2152650"/>
          <p14:tracePt t="12404" x="2041525" y="2152650"/>
          <p14:tracePt t="12408" x="2033588" y="2152650"/>
          <p14:tracePt t="12420" x="2025650" y="2160588"/>
          <p14:tracePt t="12428" x="2017713" y="2160588"/>
          <p14:tracePt t="12476" x="2008188" y="2160588"/>
          <p14:tracePt t="12484" x="2008188" y="2168525"/>
          <p14:tracePt t="12500" x="2008188" y="2176463"/>
          <p14:tracePt t="12516" x="2017713" y="2192338"/>
          <p14:tracePt t="12524" x="2025650" y="2192338"/>
          <p14:tracePt t="12532" x="2049463" y="2208213"/>
          <p14:tracePt t="12541" x="2073275" y="2216150"/>
          <p14:tracePt t="12548" x="2136775" y="2241550"/>
          <p14:tracePt t="12560" x="2184400" y="2249488"/>
          <p14:tracePt t="12563" x="2295525" y="2257425"/>
          <p14:tracePt t="12572" x="2366963" y="2273300"/>
          <p14:tracePt t="12579" x="2527300" y="2281238"/>
          <p14:tracePt t="12588" x="2678113" y="2281238"/>
          <p14:tracePt t="12596" x="2774950" y="2289175"/>
          <p14:tracePt t="12603" x="2886075" y="2289175"/>
          <p14:tracePt t="12611" x="2997200" y="2289175"/>
          <p14:tracePt t="12620" x="3092450" y="2289175"/>
          <p14:tracePt t="12628" x="3165475" y="2289175"/>
          <p14:tracePt t="12635" x="3221038" y="2281238"/>
          <p14:tracePt t="12643" x="3236913" y="2273300"/>
          <p14:tracePt t="12651" x="3260725" y="2265363"/>
          <p14:tracePt t="12659" x="3268663" y="2249488"/>
          <p14:tracePt t="12669" x="3284538" y="2241550"/>
          <p14:tracePt t="12676" x="3292475" y="2233613"/>
          <p14:tracePt t="12684" x="3300413" y="2208213"/>
          <p14:tracePt t="12700" x="3308350" y="2200275"/>
          <p14:tracePt t="12716" x="3316288" y="2184400"/>
          <p14:tracePt t="12724" x="3324225" y="2184400"/>
          <p14:tracePt t="12731" x="3332163" y="2176463"/>
          <p14:tracePt t="12748" x="3348038" y="2176463"/>
          <p14:tracePt t="12756" x="3348038" y="2160588"/>
          <p14:tracePt t="12764" x="3363913" y="2152650"/>
          <p14:tracePt t="12772" x="3371850" y="2144713"/>
          <p14:tracePt t="12780" x="3387725" y="2136775"/>
          <p14:tracePt t="12787" x="3395663" y="2128838"/>
          <p14:tracePt t="12796" x="3411538" y="2097088"/>
          <p14:tracePt t="12803" x="3435350" y="2081213"/>
          <p14:tracePt t="12811" x="3443288" y="2073275"/>
          <p14:tracePt t="12819" x="3459163" y="2057400"/>
          <p14:tracePt t="12835" x="3476625" y="2041525"/>
          <p14:tracePt t="12908" x="3484563" y="2041525"/>
          <p14:tracePt t="12923" x="3484563" y="2033588"/>
          <p14:tracePt t="12956" x="3492500" y="2025650"/>
          <p14:tracePt t="12964" x="3492500" y="2017713"/>
          <p14:tracePt t="12972" x="3500438" y="2001838"/>
          <p14:tracePt t="12980" x="3516313" y="2001838"/>
          <p14:tracePt t="12988" x="3516313" y="1993900"/>
          <p14:tracePt t="12996" x="3524250" y="1985963"/>
          <p14:tracePt t="13004" x="3540125" y="1970088"/>
          <p14:tracePt t="13015" x="3548063" y="1970088"/>
          <p14:tracePt t="13020" x="3548063" y="1962150"/>
          <p14:tracePt t="13028" x="3563938" y="1954213"/>
          <p14:tracePt t="13923" x="3571875" y="1962150"/>
          <p14:tracePt t="13931" x="3579813" y="1970088"/>
          <p14:tracePt t="13939" x="3595688" y="1978025"/>
          <p14:tracePt t="13948" x="3603625" y="1993900"/>
          <p14:tracePt t="13956" x="3611563" y="2001838"/>
          <p14:tracePt t="13964" x="3627438" y="2017713"/>
          <p14:tracePt t="13971" x="3635375" y="2025650"/>
          <p14:tracePt t="13980" x="3651250" y="2033588"/>
          <p14:tracePt t="13987" x="3659188" y="2041525"/>
          <p14:tracePt t="14003" x="3667125" y="2041525"/>
          <p14:tracePt t="14012" x="3667125" y="2049463"/>
          <p14:tracePt t="14239" x="3675063" y="2049463"/>
          <p14:tracePt t="14251" x="3675063" y="2057400"/>
          <p14:tracePt t="14268" x="3675063" y="2073275"/>
          <p14:tracePt t="14275" x="3675063" y="2081213"/>
          <p14:tracePt t="14284" x="3675063" y="2089150"/>
          <p14:tracePt t="14293" x="3675063" y="2105025"/>
          <p14:tracePt t="14308" x="3675063" y="2112963"/>
          <p14:tracePt t="14316" x="3675063" y="2128838"/>
          <p14:tracePt t="14323" x="3675063" y="2136775"/>
          <p14:tracePt t="14332" x="3675063" y="2144713"/>
          <p14:tracePt t="14339" x="3675063" y="2152650"/>
          <p14:tracePt t="14347" x="3675063" y="2168525"/>
          <p14:tracePt t="14356" x="3675063" y="2176463"/>
          <p14:tracePt t="14363" x="3675063" y="2184400"/>
          <p14:tracePt t="14372" x="3675063" y="2192338"/>
          <p14:tracePt t="14388" x="3667125" y="2192338"/>
          <p14:tracePt t="14436" x="3667125" y="2176463"/>
          <p14:tracePt t="14452" x="3667125" y="2168525"/>
          <p14:tracePt t="14459" x="3667125" y="2152650"/>
          <p14:tracePt t="14468" x="3667125" y="2144713"/>
          <p14:tracePt t="14476" x="3667125" y="2136775"/>
          <p14:tracePt t="14484" x="3667125" y="2120900"/>
          <p14:tracePt t="14491" x="3667125" y="2112963"/>
          <p14:tracePt t="14499" x="3675063" y="2097088"/>
          <p14:tracePt t="14508" x="3683000" y="2089150"/>
          <p14:tracePt t="14516" x="3690938" y="2057400"/>
          <p14:tracePt t="14523" x="3690938" y="2041525"/>
          <p14:tracePt t="14531" x="3690938" y="2025650"/>
          <p14:tracePt t="14540" x="3698875" y="2001838"/>
          <p14:tracePt t="14547" x="3706813" y="1985963"/>
          <p14:tracePt t="14556" x="3722688" y="1946275"/>
          <p14:tracePt t="14563" x="3722688" y="1938338"/>
          <p14:tracePt t="14573" x="3730625" y="1930400"/>
          <p14:tracePt t="14580" x="3730625" y="1914525"/>
          <p14:tracePt t="14588" x="3738563" y="1906588"/>
          <p14:tracePt t="14597" x="3746500" y="1906588"/>
          <p14:tracePt t="14603" x="3746500" y="1898650"/>
          <p14:tracePt t="14619" x="3746500" y="1890713"/>
          <p14:tracePt t="14652" x="3746500" y="1881188"/>
          <p14:tracePt t="14659" x="3754438" y="1881188"/>
          <p14:tracePt t="14748" x="3754438" y="1873250"/>
          <p14:tracePt t="14772" x="3762375" y="1865313"/>
          <p14:tracePt t="15076" x="3770313" y="1857375"/>
          <p14:tracePt t="15092" x="3770313" y="1841500"/>
          <p14:tracePt t="15099" x="3770313" y="1825625"/>
          <p14:tracePt t="15108" x="3778250" y="1809750"/>
          <p14:tracePt t="15117" x="3778250" y="1778000"/>
          <p14:tracePt t="15123" x="3778250" y="1770063"/>
          <p14:tracePt t="15136" x="3786188" y="1762125"/>
          <p14:tracePt t="15139" x="3786188" y="1746250"/>
          <p14:tracePt t="15278" x="3786188" y="1754188"/>
          <p14:tracePt t="15292" x="3786188" y="1762125"/>
          <p14:tracePt t="15308" x="3786188" y="1770063"/>
          <p14:tracePt t="15315" x="3786188" y="1778000"/>
          <p14:tracePt t="15324" x="3786188" y="1785938"/>
          <p14:tracePt t="15355" x="3778250" y="1785938"/>
          <p14:tracePt t="15369" x="3778250" y="1793875"/>
          <p14:tracePt t="15396" x="3770313" y="1801813"/>
          <p14:tracePt t="15428" x="3762375" y="1809750"/>
          <p14:tracePt t="15440" x="3762375" y="1817688"/>
          <p14:tracePt t="15443" x="3754438" y="1817688"/>
          <p14:tracePt t="15460" x="3746500" y="1817688"/>
          <p14:tracePt t="15964" x="3746500" y="1809750"/>
          <p14:tracePt t="15972" x="3746500" y="1801813"/>
          <p14:tracePt t="15987" x="3746500" y="1785938"/>
          <p14:tracePt t="16004" x="3746500" y="1778000"/>
          <p14:tracePt t="16012" x="3746500" y="1762125"/>
          <p14:tracePt t="16027" x="3746500" y="1754188"/>
          <p14:tracePt t="16428" x="3730625" y="1762125"/>
          <p14:tracePt t="16436" x="3714750" y="1785938"/>
          <p14:tracePt t="16444" x="3698875" y="1793875"/>
          <p14:tracePt t="16451" x="3690938" y="1817688"/>
          <p14:tracePt t="16461" x="3675063" y="1890713"/>
          <p14:tracePt t="16467" x="3659188" y="1906588"/>
          <p14:tracePt t="16476" x="3643313" y="1930400"/>
          <p14:tracePt t="16484" x="3635375" y="1938338"/>
          <p14:tracePt t="16492" x="3619500" y="1954213"/>
          <p14:tracePt t="16508" x="3611563" y="1962150"/>
          <p14:tracePt t="16516" x="3611563" y="1970088"/>
          <p14:tracePt t="16523" x="3603625" y="1970088"/>
          <p14:tracePt t="16532" x="3603625" y="1978025"/>
          <p14:tracePt t="16540" x="3595688" y="1978025"/>
          <p14:tracePt t="16548" x="3587750" y="1978025"/>
          <p14:tracePt t="16556" x="3587750" y="1985963"/>
          <p14:tracePt t="16612" x="3579813" y="1985963"/>
          <p14:tracePt t="16620" x="3571875" y="1985963"/>
          <p14:tracePt t="16628" x="3563938" y="1993900"/>
          <p14:tracePt t="16635" x="3563938" y="2001838"/>
          <p14:tracePt t="16644" x="3548063" y="2025650"/>
          <p14:tracePt t="16651" x="3540125" y="2025650"/>
          <p14:tracePt t="16660" x="3516313" y="2049463"/>
          <p14:tracePt t="16667" x="3508375" y="2057400"/>
          <p14:tracePt t="16676" x="3500438" y="2073275"/>
          <p14:tracePt t="16684" x="3492500" y="2081213"/>
          <p14:tracePt t="16932" x="3387725" y="2081213"/>
          <p14:tracePt t="16939" x="3292475" y="2081213"/>
          <p14:tracePt t="16948" x="3189288" y="2081213"/>
          <p14:tracePt t="16955" x="3013075" y="2081213"/>
          <p14:tracePt t="16964" x="2846388" y="2105025"/>
          <p14:tracePt t="16973" x="2701925" y="2128838"/>
          <p14:tracePt t="16979" x="2511425" y="2241550"/>
          <p14:tracePt t="16989" x="2416175" y="2281238"/>
          <p14:tracePt t="16995" x="2287588" y="2392363"/>
          <p14:tracePt t="17004" x="2152650" y="2647950"/>
          <p14:tracePt t="17012" x="2033588" y="2959100"/>
          <p14:tracePt t="17019" x="2017713" y="3236913"/>
          <p14:tracePt t="17028" x="2017713" y="3540125"/>
          <p14:tracePt t="17035" x="2017713" y="3827463"/>
          <p14:tracePt t="17043" x="2049463" y="4035425"/>
          <p14:tracePt t="17051" x="2128838" y="4202113"/>
          <p14:tracePt t="17060" x="2263775" y="4362450"/>
          <p14:tracePt t="17068" x="2447925" y="4497388"/>
          <p14:tracePt t="17076" x="2678113" y="4624388"/>
          <p14:tracePt t="17083" x="2878138" y="4800600"/>
          <p14:tracePt t="17091" x="3092450" y="4951413"/>
          <p14:tracePt t="17100" x="3300413" y="5111750"/>
          <p14:tracePt t="17108" x="3500438" y="5286375"/>
          <p14:tracePt t="17116" x="3635375" y="5375275"/>
          <p14:tracePt t="17124" x="3833813" y="5534025"/>
          <p14:tracePt t="17132" x="3922713" y="5686425"/>
          <p14:tracePt t="17139" x="4057650" y="5773738"/>
          <p14:tracePt t="17148" x="4144963" y="5829300"/>
          <p14:tracePt t="17156" x="4168775" y="5853113"/>
          <p14:tracePt t="17163" x="4184650" y="5868988"/>
          <p14:tracePt t="17172" x="4210050" y="5892800"/>
          <p14:tracePt t="17179" x="4217988" y="5916613"/>
          <p14:tracePt t="17188" x="4217988" y="5932488"/>
          <p14:tracePt t="17195" x="4225925" y="5948363"/>
          <p14:tracePt t="17212" x="4225925" y="5956300"/>
          <p14:tracePt t="17220" x="4217988" y="5956300"/>
          <p14:tracePt t="17228" x="4210050" y="5956300"/>
          <p14:tracePt t="17268" x="4210050" y="5972175"/>
          <p14:tracePt t="17276" x="4210050" y="6021388"/>
          <p14:tracePt t="17291" x="4210050" y="6037263"/>
          <p14:tracePt t="17300" x="4200525" y="6053138"/>
          <p14:tracePt t="17307" x="4184650" y="6053138"/>
          <p14:tracePt t="17316" x="4184650" y="6069013"/>
          <p14:tracePt t="17387" x="4184650" y="6076950"/>
          <p14:tracePt t="17395" x="4168775" y="6092825"/>
          <p14:tracePt t="17403" x="4168775" y="6100763"/>
          <p14:tracePt t="17412" x="4152900" y="6116638"/>
          <p14:tracePt t="17419" x="4152900" y="6124575"/>
          <p14:tracePt t="17428" x="4144963" y="6148388"/>
          <p14:tracePt t="17435" x="4137025" y="6156325"/>
          <p14:tracePt t="17444" x="4129088" y="6164263"/>
          <p14:tracePt t="17451" x="4121150" y="6164263"/>
          <p14:tracePt t="17460" x="4113213" y="6180138"/>
          <p14:tracePt t="17467" x="4105275" y="6180138"/>
          <p14:tracePt t="17476" x="4097338" y="6180138"/>
          <p14:tracePt t="17493" x="4073525" y="6180138"/>
          <p14:tracePt t="17500" x="4057650" y="6180138"/>
          <p14:tracePt t="17507" x="4017963" y="6180138"/>
          <p14:tracePt t="17516" x="3898900" y="6172200"/>
          <p14:tracePt t="17523" x="3802063" y="6164263"/>
          <p14:tracePt t="17532" x="3643313" y="6156325"/>
          <p14:tracePt t="17541" x="3556000" y="6148388"/>
          <p14:tracePt t="17548" x="3459163" y="6148388"/>
          <p14:tracePt t="17555" x="3355975" y="6148388"/>
          <p14:tracePt t="17560" x="3340100" y="6148388"/>
          <p14:tracePt t="17581" x="3340100" y="6140450"/>
          <p14:tracePt t="17740" x="3348038" y="6140450"/>
          <p14:tracePt t="17747" x="3355975" y="6140450"/>
          <p14:tracePt t="17764" x="3371850" y="6140450"/>
          <p14:tracePt t="17780" x="3387725" y="6140450"/>
          <p14:tracePt t="17788" x="3395663" y="6148388"/>
          <p14:tracePt t="17795" x="3419475" y="6148388"/>
          <p14:tracePt t="17804" x="3435350" y="6156325"/>
          <p14:tracePt t="17812" x="3459163" y="6156325"/>
          <p14:tracePt t="17821" x="3459163" y="6164263"/>
          <p14:tracePt t="17831" x="3467100" y="6164263"/>
          <p14:tracePt t="18015" x="3467100" y="6172200"/>
          <p14:tracePt t="18027" x="3484563" y="6172200"/>
          <p14:tracePt t="18035" x="3492500" y="6180138"/>
          <p14:tracePt t="18043" x="3508375" y="6196013"/>
          <p14:tracePt t="18051" x="3516313" y="6196013"/>
          <p14:tracePt t="18059" x="3548063" y="6211888"/>
          <p14:tracePt t="18067" x="3563938" y="6227763"/>
          <p14:tracePt t="18075" x="3587750" y="6235700"/>
          <p14:tracePt t="18083" x="3595688" y="6243638"/>
          <p14:tracePt t="18091" x="3611563" y="6243638"/>
          <p14:tracePt t="18099" x="3619500" y="6243638"/>
          <p14:tracePt t="18419" x="3627438" y="6243638"/>
          <p14:tracePt t="18443" x="3635375" y="6243638"/>
          <p14:tracePt t="18472" x="3643313" y="6243638"/>
          <p14:tracePt t="18812" x="3651250" y="6243638"/>
          <p14:tracePt t="18827" x="3659188" y="6243638"/>
          <p14:tracePt t="18844" x="3667125" y="6243638"/>
          <p14:tracePt t="18851" x="3675063" y="6243638"/>
          <p14:tracePt t="18876" x="3683000" y="6243638"/>
          <p14:tracePt t="18975" x="3690938" y="6243638"/>
          <p14:tracePt t="19012" x="3698875" y="6243638"/>
          <p14:tracePt t="19019" x="3722688" y="6243638"/>
          <p14:tracePt t="19028" x="3730625" y="6243638"/>
          <p14:tracePt t="19035" x="3754438" y="6243638"/>
          <p14:tracePt t="19051" x="3770313" y="6243638"/>
          <p14:tracePt t="19061" x="3778250" y="6243638"/>
          <p14:tracePt t="19068" x="3786188" y="6251575"/>
          <p14:tracePt t="19084" x="3794125" y="6251575"/>
          <p14:tracePt t="19148" x="3802063" y="6251575"/>
          <p14:tracePt t="19172" x="3810000" y="6251575"/>
          <p14:tracePt t="19211" x="3817938" y="6251575"/>
          <p14:tracePt t="19260" x="3817938" y="6243638"/>
          <p14:tracePt t="19268" x="3843338" y="6243638"/>
          <p14:tracePt t="19276" x="3859213" y="6243638"/>
          <p14:tracePt t="19284" x="3898900" y="6251575"/>
          <p14:tracePt t="19291" x="3954463" y="6251575"/>
          <p14:tracePt t="19300" x="3986213" y="6259513"/>
          <p14:tracePt t="19308" x="4057650" y="6267450"/>
          <p14:tracePt t="19315" x="4113213" y="6275388"/>
          <p14:tracePt t="19323" x="4129088" y="6275388"/>
          <p14:tracePt t="19332" x="4176713" y="6283325"/>
          <p14:tracePt t="19340" x="4200525" y="6283325"/>
          <p14:tracePt t="19363" x="4210050" y="6283325"/>
          <p14:tracePt t="20316" x="4217988" y="6283325"/>
          <p14:tracePt t="20332" x="4217988" y="6291263"/>
          <p14:tracePt t="20340" x="4225925" y="6299200"/>
          <p14:tracePt t="20348" x="4233863" y="6307138"/>
          <p14:tracePt t="20357" x="4241800" y="6315075"/>
          <p14:tracePt t="20364" x="4249738" y="6315075"/>
          <p14:tracePt t="20372" x="4257675" y="6323013"/>
          <p14:tracePt t="20379" x="4257675" y="6330950"/>
          <p14:tracePt t="20388" x="4265613" y="6330950"/>
          <p14:tracePt t="20396" x="4273550" y="6330950"/>
          <p14:tracePt t="20403" x="4281488" y="6330950"/>
          <p14:tracePt t="20428" x="4289425" y="6330950"/>
          <p14:tracePt t="20439" x="4297363" y="6330950"/>
          <p14:tracePt t="20443" x="4305300" y="6323013"/>
          <p14:tracePt t="20452" x="4313238" y="6315075"/>
          <p14:tracePt t="20459" x="4321175" y="6259513"/>
          <p14:tracePt t="20468" x="4337050" y="6196013"/>
          <p14:tracePt t="20476" x="4384675" y="6029325"/>
          <p14:tracePt t="20483" x="4408488" y="5694363"/>
          <p14:tracePt t="20492" x="4408488" y="5414963"/>
          <p14:tracePt t="20500" x="4408488" y="5111750"/>
          <p14:tracePt t="20507" x="4297363" y="4721225"/>
          <p14:tracePt t="20515" x="4160838" y="4410075"/>
          <p14:tracePt t="20524" x="4010025" y="4075113"/>
          <p14:tracePt t="20531" x="3843338" y="3756025"/>
          <p14:tracePt t="20540" x="3738563" y="3605213"/>
          <p14:tracePt t="20548" x="3659188" y="3436938"/>
          <p14:tracePt t="20556" x="3579813" y="3341688"/>
          <p14:tracePt t="20563" x="3484563" y="3228975"/>
          <p14:tracePt t="20572" x="3467100" y="3117850"/>
          <p14:tracePt t="20580" x="3435350" y="2998788"/>
          <p14:tracePt t="20595" x="3427413" y="2959100"/>
          <p14:tracePt t="20599" x="3419475" y="2943225"/>
          <p14:tracePt t="20604" x="3411538" y="2919413"/>
          <p14:tracePt t="20611" x="3403600" y="2901950"/>
          <p14:tracePt t="20619" x="3403600" y="2894013"/>
          <p14:tracePt t="20692" x="3395663" y="2894013"/>
          <p14:tracePt t="20700" x="3379788" y="2886075"/>
          <p14:tracePt t="20707" x="3363913" y="2878138"/>
          <p14:tracePt t="20716" x="3324225" y="2862263"/>
          <p14:tracePt t="20724" x="3205163" y="2838450"/>
          <p14:tracePt t="20732" x="3100388" y="2806700"/>
          <p14:tracePt t="20743" x="2894013" y="2711450"/>
          <p14:tracePt t="20747" x="2686050" y="2679700"/>
          <p14:tracePt t="20756" x="2527300" y="2559050"/>
          <p14:tracePt t="20763" x="2479675" y="2511425"/>
          <p14:tracePt t="20773" x="2351088" y="2455863"/>
          <p14:tracePt t="20779" x="2303463" y="2392363"/>
          <p14:tracePt t="20787" x="2255838" y="2352675"/>
          <p14:tracePt t="20796" x="2192338" y="2273300"/>
          <p14:tracePt t="20804" x="2168525" y="2216150"/>
          <p14:tracePt t="20812" x="2144713" y="2152650"/>
          <p14:tracePt t="20819" x="2120900" y="2128838"/>
          <p14:tracePt t="20827" x="2120900" y="2105025"/>
          <p14:tracePt t="20835" x="2120900" y="2097088"/>
          <p14:tracePt t="20843" x="2120900" y="2089150"/>
          <p14:tracePt t="20852" x="2112963" y="2081213"/>
          <p14:tracePt t="21035" x="2112963" y="2073275"/>
          <p14:tracePt t="21051" x="2112963" y="2065338"/>
          <p14:tracePt t="21092" x="2097088" y="2073275"/>
          <p14:tracePt t="21100" x="2089150" y="2081213"/>
          <p14:tracePt t="21108" x="2073275" y="2097088"/>
          <p14:tracePt t="21116" x="2065338" y="2105025"/>
          <p14:tracePt t="21123" x="2057400" y="2112963"/>
          <p14:tracePt t="21140" x="2057400" y="2120900"/>
          <p14:tracePt t="21932" x="2057400" y="2128838"/>
          <p14:tracePt t="21955" x="2057400" y="2136775"/>
          <p14:tracePt t="21963" x="2057400" y="2144713"/>
          <p14:tracePt t="21972" x="2065338" y="2160588"/>
          <p14:tracePt t="21980" x="2065338" y="2176463"/>
          <p14:tracePt t="21989" x="2089150" y="2224088"/>
          <p14:tracePt t="21996" x="2105025" y="2249488"/>
          <p14:tracePt t="22005" x="2112963" y="2289175"/>
          <p14:tracePt t="22012" x="2136775" y="2376488"/>
          <p14:tracePt t="22019" x="2160588" y="2471738"/>
          <p14:tracePt t="22028" x="2255838" y="2551113"/>
          <p14:tracePt t="22035" x="2424113" y="2719388"/>
          <p14:tracePt t="22043" x="2503488" y="2790825"/>
          <p14:tracePt t="22051" x="2559050" y="2846388"/>
          <p14:tracePt t="22060" x="2678113" y="2982913"/>
          <p14:tracePt t="22067" x="2814638" y="3070225"/>
          <p14:tracePt t="22076" x="2909888" y="3157538"/>
          <p14:tracePt t="22083" x="3044825" y="3317875"/>
          <p14:tracePt t="22091" x="3205163" y="3373438"/>
          <p14:tracePt t="22100" x="3435350" y="3500438"/>
          <p14:tracePt t="22107" x="3627438" y="3629025"/>
          <p14:tracePt t="22115" x="3946525" y="3700463"/>
          <p14:tracePt t="22124" x="4249738" y="3787775"/>
          <p14:tracePt t="22131" x="4543425" y="3819525"/>
          <p14:tracePt t="22140" x="4846638" y="3843338"/>
          <p14:tracePt t="22147" x="5221288" y="3843338"/>
          <p14:tracePt t="22156" x="5500688" y="3843338"/>
          <p14:tracePt t="22163" x="5803900" y="3843338"/>
          <p14:tracePt t="22172" x="6091238" y="3835400"/>
          <p14:tracePt t="22179" x="6337300" y="3811588"/>
          <p14:tracePt t="22188" x="6505575" y="3716338"/>
          <p14:tracePt t="22195" x="6735763" y="3595688"/>
          <p14:tracePt t="22204" x="6856413" y="3484563"/>
          <p14:tracePt t="22212" x="6983413" y="3397250"/>
          <p14:tracePt t="22219" x="7046913" y="3349625"/>
          <p14:tracePt t="22228" x="7070725" y="3262313"/>
          <p14:tracePt t="22235" x="7086600" y="3189288"/>
          <p14:tracePt t="22244" x="7102475" y="3117850"/>
          <p14:tracePt t="22247" x="7110413" y="3062288"/>
          <p14:tracePt t="22260" x="7118350" y="3030538"/>
          <p14:tracePt t="22268" x="7126288" y="2982913"/>
          <p14:tracePt t="22276" x="7135813" y="2959100"/>
          <p14:tracePt t="22284" x="7151688" y="2919413"/>
          <p14:tracePt t="22291" x="7151688" y="2878138"/>
          <p14:tracePt t="22299" x="7159625" y="2822575"/>
          <p14:tracePt t="22307" x="7167563" y="2759075"/>
          <p14:tracePt t="22316" x="7183438" y="2743200"/>
          <p14:tracePt t="22324" x="7183438" y="2687638"/>
          <p14:tracePt t="22332" x="7191375" y="2671763"/>
          <p14:tracePt t="22340" x="7207250" y="2608263"/>
          <p14:tracePt t="22348" x="7215188" y="2584450"/>
          <p14:tracePt t="22357" x="7223125" y="2559050"/>
          <p14:tracePt t="22363" x="7223125" y="2551113"/>
          <p14:tracePt t="22372" x="7246938" y="2543175"/>
          <p14:tracePt t="22380" x="7246938" y="2527300"/>
          <p14:tracePt t="22384" x="7246938" y="2511425"/>
          <p14:tracePt t="22391" x="7254875" y="2503488"/>
          <p14:tracePt t="22400" x="7262813" y="2487613"/>
          <p14:tracePt t="22412" x="7270750" y="2479675"/>
          <p14:tracePt t="22419" x="7270750" y="2455863"/>
          <p14:tracePt t="22428" x="7270750" y="2424113"/>
          <p14:tracePt t="22435" x="7270750" y="2408238"/>
          <p14:tracePt t="22444" x="7270750" y="2360613"/>
          <p14:tracePt t="22452" x="7270750" y="2297113"/>
          <p14:tracePt t="22460" x="7270750" y="2184400"/>
          <p14:tracePt t="22468" x="7270750" y="2105025"/>
          <p14:tracePt t="22475" x="7270750" y="2009775"/>
          <p14:tracePt t="22484" x="7262813" y="1962150"/>
          <p14:tracePt t="22492" x="7254875" y="1873250"/>
          <p14:tracePt t="22499" x="7254875" y="1857375"/>
          <p14:tracePt t="22507" x="7254875" y="1817688"/>
          <p14:tracePt t="22515" x="7246938" y="1793875"/>
          <p14:tracePt t="22519" x="7239000" y="1762125"/>
          <p14:tracePt t="22528" x="7231063" y="1738313"/>
          <p14:tracePt t="22535" x="7223125" y="1730375"/>
          <p14:tracePt t="22544" x="7215188" y="1698625"/>
          <p14:tracePt t="22552" x="7207250" y="1690688"/>
          <p14:tracePt t="22564" x="7199313" y="1674813"/>
          <p14:tracePt t="22571" x="7199313" y="1658938"/>
          <p14:tracePt t="22580" x="7191375" y="1651000"/>
          <p14:tracePt t="22588" x="7175500" y="1619250"/>
          <p14:tracePt t="22595" x="7175500" y="1611313"/>
          <p14:tracePt t="22612" x="7159625" y="1587500"/>
          <p14:tracePt t="22634" x="7159625" y="1579563"/>
          <p14:tracePt t="22641" x="7151688" y="1579563"/>
          <p14:tracePt t="22684" x="7143750" y="1571625"/>
          <p14:tracePt t="22691" x="7143750" y="1563688"/>
          <p14:tracePt t="22699" x="7135813" y="1563688"/>
          <p14:tracePt t="22707" x="7126288" y="1555750"/>
          <p14:tracePt t="22719" x="7118350" y="1555750"/>
          <p14:tracePt t="22728" x="7110413" y="1555750"/>
          <p14:tracePt t="22740" x="7102475" y="1555750"/>
          <p14:tracePt t="22748" x="7086600" y="1547813"/>
          <p14:tracePt t="22755" x="7070725" y="1547813"/>
          <p14:tracePt t="22764" x="7062788" y="1538288"/>
          <p14:tracePt t="22771" x="6983413" y="1538288"/>
          <p14:tracePt t="22780" x="6951663" y="1530350"/>
          <p14:tracePt t="22788" x="6848475" y="1522413"/>
          <p14:tracePt t="22796" x="6759575" y="1522413"/>
          <p14:tracePt t="22804" x="6664325" y="1514475"/>
          <p14:tracePt t="22811" x="6561138" y="1498600"/>
          <p14:tracePt t="22820" x="6473825" y="1490663"/>
          <p14:tracePt t="22827" x="6376988" y="1490663"/>
          <p14:tracePt t="22835" x="6337300" y="1490663"/>
          <p14:tracePt t="22844" x="6218238" y="1482725"/>
          <p14:tracePt t="22847" x="6186488" y="1482725"/>
          <p14:tracePt t="22863" x="6138863" y="1482725"/>
          <p14:tracePt t="22867" x="6115050" y="1482725"/>
          <p14:tracePt t="22889" x="6099175" y="1482725"/>
          <p14:tracePt t="22892" x="6099175" y="1490663"/>
          <p14:tracePt t="22899" x="6091238" y="1490663"/>
          <p14:tracePt t="22908" x="6091238" y="1498600"/>
          <p14:tracePt t="22915" x="6091238" y="1506538"/>
          <p14:tracePt t="22924" x="6083300" y="1514475"/>
          <p14:tracePt t="22932" x="6083300" y="1522413"/>
          <p14:tracePt t="22940" x="6083300" y="1530350"/>
          <p14:tracePt t="22948" x="6083300" y="1555750"/>
          <p14:tracePt t="22956" x="6075363" y="1563688"/>
          <p14:tracePt t="22963" x="6075363" y="1571625"/>
          <p14:tracePt t="22971" x="6075363" y="1579563"/>
          <p14:tracePt t="22980" x="6075363" y="1587500"/>
          <p14:tracePt t="22984" x="6075363" y="1603375"/>
          <p14:tracePt t="22996" x="6075363" y="1611313"/>
          <p14:tracePt t="23000" x="6075363" y="1619250"/>
          <p14:tracePt t="23008" x="6075363" y="1627188"/>
          <p14:tracePt t="23016" x="6075363" y="1635125"/>
          <p14:tracePt t="23028" x="6075363" y="1643063"/>
          <p14:tracePt t="23035" x="6075363" y="1658938"/>
          <p14:tracePt t="23044" x="6075363" y="1682750"/>
          <p14:tracePt t="23052" x="6075363" y="1714500"/>
          <p14:tracePt t="23059" x="6075363" y="1730375"/>
          <p14:tracePt t="23068" x="6091238" y="1778000"/>
          <p14:tracePt t="23076" x="6091238" y="1817688"/>
          <p14:tracePt t="23084" x="6107113" y="1833563"/>
          <p14:tracePt t="23091" x="6122988" y="1857375"/>
          <p14:tracePt t="23099" x="6130925" y="1873250"/>
          <p14:tracePt t="23107" x="6162675" y="1922463"/>
          <p14:tracePt t="23115" x="6170613" y="1930400"/>
          <p14:tracePt t="23123" x="6210300" y="1954213"/>
          <p14:tracePt t="23131" x="6242050" y="1962150"/>
          <p14:tracePt t="23135" x="6257925" y="1978025"/>
          <p14:tracePt t="23143" x="6297613" y="1993900"/>
          <p14:tracePt t="23152" x="6329363" y="2009775"/>
          <p14:tracePt t="23160" x="6392863" y="2025650"/>
          <p14:tracePt t="23168" x="6473825" y="2057400"/>
          <p14:tracePt t="23180" x="6529388" y="2081213"/>
          <p14:tracePt t="23187" x="6569075" y="2136775"/>
          <p14:tracePt t="23195" x="6648450" y="2160588"/>
          <p14:tracePt t="23204" x="6735763" y="2176463"/>
          <p14:tracePt t="23212" x="6751638" y="2192338"/>
          <p14:tracePt t="23222" x="6769100" y="2200275"/>
          <p14:tracePt t="23227" x="6792913" y="2200275"/>
          <p14:tracePt t="23235" x="6808788" y="2200275"/>
          <p14:tracePt t="23244" x="6824663" y="2200275"/>
          <p14:tracePt t="23247" x="6840538" y="2200275"/>
          <p14:tracePt t="23256" x="6848475" y="2200275"/>
          <p14:tracePt t="23268" x="6856413" y="2200275"/>
          <p14:tracePt t="23271" x="6864350" y="2200275"/>
          <p14:tracePt t="23279" x="6880225" y="2200275"/>
          <p14:tracePt t="23289" x="6888163" y="2208213"/>
          <p14:tracePt t="23295" x="6911975" y="2208213"/>
          <p14:tracePt t="23305" x="6919913" y="2208213"/>
          <p14:tracePt t="23320" x="6927850" y="2208213"/>
          <p14:tracePt t="23323" x="6951663" y="2208213"/>
          <p14:tracePt t="23331" x="6959600" y="2208213"/>
          <p14:tracePt t="23341" x="6975475" y="2208213"/>
          <p14:tracePt t="23347" x="7023100" y="2208213"/>
          <p14:tracePt t="23356" x="7062788" y="2192338"/>
          <p14:tracePt t="23364" x="7102475" y="2192338"/>
          <p14:tracePt t="23371" x="7126288" y="2184400"/>
          <p14:tracePt t="23380" x="7167563" y="2152650"/>
          <p14:tracePt t="23384" x="7183438" y="2112963"/>
          <p14:tracePt t="23395" x="7191375" y="2097088"/>
          <p14:tracePt t="23404" x="7231063" y="2089150"/>
          <p14:tracePt t="23407" x="7231063" y="2057400"/>
          <p14:tracePt t="23416" x="7239000" y="2041525"/>
          <p14:tracePt t="23424" x="7246938" y="2017713"/>
          <p14:tracePt t="23432" x="7254875" y="2001838"/>
          <p14:tracePt t="23439" x="7262813" y="1938338"/>
          <p14:tracePt t="23452" x="7270750" y="1914525"/>
          <p14:tracePt t="23459" x="7278688" y="1873250"/>
          <p14:tracePt t="23473" x="7286625" y="1833563"/>
          <p14:tracePt t="23476" x="7286625" y="1746250"/>
          <p14:tracePt t="23484" x="7294563" y="1730375"/>
          <p14:tracePt t="23492" x="7302500" y="1714500"/>
          <p14:tracePt t="23499" x="7310438" y="1698625"/>
          <p14:tracePt t="23507" x="7318375" y="1690688"/>
          <p14:tracePt t="23515" x="7318375" y="1682750"/>
          <p14:tracePt t="23523" x="7318375" y="1674813"/>
          <p14:tracePt t="23532" x="7318375" y="1666875"/>
          <p14:tracePt t="23539" x="7318375" y="1658938"/>
          <p14:tracePt t="23543" x="7326313" y="1651000"/>
          <p14:tracePt t="23560" x="7334250" y="1635125"/>
          <p14:tracePt t="23579" x="7334250" y="1627188"/>
          <p14:tracePt t="23592" x="7334250" y="1619250"/>
          <p14:tracePt t="23604" x="7334250" y="1611313"/>
          <p14:tracePt t="23624" x="7334250" y="1587500"/>
          <p14:tracePt t="23627" x="7318375" y="1579563"/>
          <p14:tracePt t="23644" x="7310438" y="1571625"/>
          <p14:tracePt t="23663" x="7294563" y="1571625"/>
          <p14:tracePt t="23671" x="7286625" y="1563688"/>
          <p14:tracePt t="23679" x="7246938" y="1563688"/>
          <p14:tracePt t="23687" x="7223125" y="1563688"/>
          <p14:tracePt t="23700" x="7167563" y="1563688"/>
          <p14:tracePt t="23707" x="7086600" y="1563688"/>
          <p14:tracePt t="23716" x="7007225" y="1571625"/>
          <p14:tracePt t="23723" x="6935788" y="1587500"/>
          <p14:tracePt t="23732" x="6832600" y="1603375"/>
          <p14:tracePt t="23740" x="6680200" y="1619250"/>
          <p14:tracePt t="23748" x="6616700" y="1619250"/>
          <p14:tracePt t="23756" x="6513513" y="1635125"/>
          <p14:tracePt t="23763" x="6489700" y="1643063"/>
          <p14:tracePt t="23772" x="6457950" y="1651000"/>
          <p14:tracePt t="23775" x="6442075" y="1651000"/>
          <p14:tracePt t="23791" x="6434138" y="1658938"/>
          <p14:tracePt t="23820" x="6426200" y="1658938"/>
          <p14:tracePt t="23827" x="6426200" y="1674813"/>
          <p14:tracePt t="23844" x="6426200" y="1682750"/>
          <p14:tracePt t="23852" x="6418263" y="1698625"/>
          <p14:tracePt t="23860" x="6418263" y="1706563"/>
          <p14:tracePt t="23868" x="6418263" y="1714500"/>
          <p14:tracePt t="23887" x="6418263" y="1722438"/>
          <p14:tracePt t="23892" x="6418263" y="1738313"/>
          <p14:tracePt t="23899" x="6426200" y="1738313"/>
          <p14:tracePt t="23904" x="6434138" y="1754188"/>
          <p14:tracePt t="23923" x="6442075" y="1770063"/>
          <p14:tracePt t="23927" x="6457950" y="1778000"/>
          <p14:tracePt t="23935" x="6465888" y="1785938"/>
          <p14:tracePt t="23948" x="6481763" y="1793875"/>
          <p14:tracePt t="23956" x="6529388" y="1809750"/>
          <p14:tracePt t="23963" x="6584950" y="1825625"/>
          <p14:tracePt t="23972" x="6624638" y="1881188"/>
          <p14:tracePt t="23980" x="6640513" y="1890713"/>
          <p14:tracePt t="23987" x="6719888" y="1906588"/>
          <p14:tracePt t="23996" x="6751638" y="1914525"/>
          <p14:tracePt t="24004" x="6792913" y="1922463"/>
          <p14:tracePt t="24012" x="6848475" y="1930400"/>
          <p14:tracePt t="24020" x="6880225" y="1930400"/>
          <p14:tracePt t="24028" x="6896100" y="1930400"/>
          <p14:tracePt t="24035" x="6919913" y="1930400"/>
          <p14:tracePt t="24040" x="6927850" y="1930400"/>
          <p14:tracePt t="24047" x="6935788" y="1922463"/>
          <p14:tracePt t="24056" x="6951663" y="1922463"/>
          <p14:tracePt t="24064" x="6967538" y="1906588"/>
          <p14:tracePt t="24075" x="6983413" y="1898650"/>
          <p14:tracePt t="24084" x="6991350" y="1849438"/>
          <p14:tracePt t="24091" x="7031038" y="1841500"/>
          <p14:tracePt t="24099" x="7078663" y="1825625"/>
          <p14:tracePt t="24108" x="7102475" y="1809750"/>
          <p14:tracePt t="24115" x="7118350" y="1801813"/>
          <p14:tracePt t="24123" x="7135813" y="1785938"/>
          <p14:tracePt t="24132" x="7167563" y="1770063"/>
          <p14:tracePt t="24139" x="7175500" y="1762125"/>
          <p14:tracePt t="24148" x="7191375" y="1746250"/>
          <p14:tracePt t="24156" x="7207250" y="1738313"/>
          <p14:tracePt t="24164" x="7207250" y="1730375"/>
          <p14:tracePt t="24171" x="7223125" y="1722438"/>
          <p14:tracePt t="24175" x="7231063" y="1714500"/>
          <p14:tracePt t="24183" x="7239000" y="1698625"/>
          <p14:tracePt t="24191" x="7239000" y="1690688"/>
          <p14:tracePt t="24199" x="7239000" y="1682750"/>
          <p14:tracePt t="24208" x="7246938" y="1658938"/>
          <p14:tracePt t="24215" x="7254875" y="1651000"/>
          <p14:tracePt t="24228" x="7254875" y="1643063"/>
          <p14:tracePt t="24288" x="7254875" y="1651000"/>
          <p14:tracePt t="24295" x="7231063" y="1666875"/>
          <p14:tracePt t="24303" x="7223125" y="1674813"/>
          <p14:tracePt t="24312" x="7215188" y="1706563"/>
          <p14:tracePt t="24320" x="7207250" y="1722438"/>
          <p14:tracePt t="24327" x="7199313" y="1793875"/>
          <p14:tracePt t="24339" x="7191375" y="1833563"/>
          <p14:tracePt t="24348" x="7191375" y="1849438"/>
          <p14:tracePt t="24355" x="7191375" y="1873250"/>
          <p14:tracePt t="24364" x="7191375" y="1881188"/>
          <p14:tracePt t="24372" x="7191375" y="1890713"/>
          <p14:tracePt t="24379" x="7191375" y="1898650"/>
          <p14:tracePt t="24387" x="7199313" y="1898650"/>
          <p14:tracePt t="24394" x="7207250" y="1906588"/>
          <p14:tracePt t="24410" x="7215188" y="1914525"/>
          <p14:tracePt t="24415" x="7231063" y="1914525"/>
          <p14:tracePt t="24423" x="7246938" y="1914525"/>
          <p14:tracePt t="24432" x="7262813" y="1914525"/>
          <p14:tracePt t="24439" x="7286625" y="1914525"/>
          <p14:tracePt t="24447" x="7302500" y="1914525"/>
          <p14:tracePt t="24455" x="7310438" y="1906588"/>
          <p14:tracePt t="24468" x="7342188" y="1890713"/>
          <p14:tracePt t="24476" x="7358063" y="1881188"/>
          <p14:tracePt t="24483" x="7373938" y="1865313"/>
          <p14:tracePt t="24492" x="7381875" y="1817688"/>
          <p14:tracePt t="24500" x="7397750" y="1793875"/>
          <p14:tracePt t="24508" x="7405688" y="1778000"/>
          <p14:tracePt t="24516" x="7405688" y="1730375"/>
          <p14:tracePt t="24523" x="7405688" y="1722438"/>
          <p14:tracePt t="24531" x="7405688" y="1706563"/>
          <p14:tracePt t="24537" x="7405688" y="1698625"/>
          <p14:tracePt t="24544" x="7405688" y="1690688"/>
          <p14:tracePt t="24622" x="7405688" y="1698625"/>
          <p14:tracePt t="24628" x="7397750" y="1706563"/>
          <p14:tracePt t="24635" x="7389813" y="1722438"/>
          <p14:tracePt t="24643" x="7342188" y="1754188"/>
          <p14:tracePt t="24653" x="7310438" y="1801813"/>
          <p14:tracePt t="24660" x="7286625" y="1890713"/>
          <p14:tracePt t="24667" x="7270750" y="1906588"/>
          <p14:tracePt t="24676" x="7262813" y="1978025"/>
          <p14:tracePt t="24680" x="7246938" y="2033588"/>
          <p14:tracePt t="24691" x="7246938" y="2097088"/>
          <p14:tracePt t="24696" x="7246938" y="2136775"/>
          <p14:tracePt t="24703" x="7254875" y="2144713"/>
          <p14:tracePt t="24731" x="7262813" y="2144713"/>
          <p14:tracePt t="24749" x="7278688" y="2144713"/>
          <p14:tracePt t="24755" x="7294563" y="2144713"/>
          <p14:tracePt t="24763" x="7302500" y="2136775"/>
          <p14:tracePt t="24771" x="7326313" y="2112963"/>
          <p14:tracePt t="24775" x="7381875" y="2089150"/>
          <p14:tracePt t="24783" x="7421563" y="2033588"/>
          <p14:tracePt t="24791" x="7469188" y="1993900"/>
          <p14:tracePt t="24800" x="7485063" y="1946275"/>
          <p14:tracePt t="24808" x="7510463" y="1857375"/>
          <p14:tracePt t="24816" x="7510463" y="1793875"/>
          <p14:tracePt t="24823" x="7518400" y="1746250"/>
          <p14:tracePt t="24832" x="7518400" y="1722438"/>
          <p14:tracePt t="24843" x="7518400" y="1706563"/>
          <p14:tracePt t="24852" x="7518400" y="1698625"/>
          <p14:tracePt t="24867" x="7518400" y="1690688"/>
          <p14:tracePt t="24876" x="7518400" y="1682750"/>
          <p14:tracePt t="24900" x="7510463" y="1682750"/>
          <p14:tracePt t="24908" x="7510463" y="1674813"/>
          <p14:tracePt t="24948" x="7502525" y="1674813"/>
          <p14:tracePt t="24964" x="7493000" y="1674813"/>
          <p14:tracePt t="24976" x="7477125" y="1674813"/>
          <p14:tracePt t="24984" x="7469188" y="1682750"/>
          <p14:tracePt t="24991" x="7461250" y="1690688"/>
          <p14:tracePt t="25000" x="7445375" y="1690688"/>
          <p14:tracePt t="25008" x="7429500" y="1714500"/>
          <p14:tracePt t="25015" x="7421563" y="1714500"/>
          <p14:tracePt t="25028" x="7381875" y="1770063"/>
          <p14:tracePt t="25037" x="7373938" y="1778000"/>
          <p14:tracePt t="25044" x="7342188" y="1849438"/>
          <p14:tracePt t="25053" x="7318375" y="1906588"/>
          <p14:tracePt t="25059" x="7286625" y="2001838"/>
          <p14:tracePt t="25067" x="7278688" y="2049463"/>
          <p14:tracePt t="25075" x="7262813" y="2105025"/>
          <p14:tracePt t="25083" x="7262813" y="2136775"/>
          <p14:tracePt t="25091" x="7262813" y="2152650"/>
          <p14:tracePt t="25100" x="7262813" y="2168525"/>
          <p14:tracePt t="25111" x="7270750" y="2168525"/>
          <p14:tracePt t="25128" x="7270750" y="2176463"/>
          <p14:tracePt t="25156" x="7278688" y="2176463"/>
          <p14:tracePt t="25160" x="7286625" y="2168525"/>
          <p14:tracePt t="25169" x="7294563" y="2160588"/>
          <p14:tracePt t="25175" x="7326313" y="2144713"/>
          <p14:tracePt t="25183" x="7326313" y="2136775"/>
          <p14:tracePt t="25192" x="7350125" y="2105025"/>
          <p14:tracePt t="25199" x="7358063" y="2057400"/>
          <p14:tracePt t="25208" x="7373938" y="1938338"/>
          <p14:tracePt t="25216" x="7389813" y="1873250"/>
          <p14:tracePt t="25224" x="7389813" y="1762125"/>
          <p14:tracePt t="25232" x="7389813" y="1714500"/>
          <p14:tracePt t="25240" x="7389813" y="1698625"/>
          <p14:tracePt t="25248" x="7389813" y="1690688"/>
          <p14:tracePt t="25380" x="7389813" y="1682750"/>
          <p14:tracePt t="25485" x="7381875" y="1690688"/>
          <p14:tracePt t="25500" x="7373938" y="1698625"/>
          <p14:tracePt t="25508" x="7366000" y="1706563"/>
          <p14:tracePt t="25516" x="7358063" y="1714500"/>
          <p14:tracePt t="25524" x="7342188" y="1730375"/>
          <p14:tracePt t="25528" x="7342188" y="1738313"/>
          <p14:tracePt t="25536" x="7326313" y="1754188"/>
          <p14:tracePt t="25543" x="7318375" y="1770063"/>
          <p14:tracePt t="25552" x="7318375" y="1785938"/>
          <p14:tracePt t="25560" x="7318375" y="1793875"/>
          <p14:tracePt t="25569" x="7318375" y="1817688"/>
          <p14:tracePt t="25575" x="7318375" y="1825625"/>
          <p14:tracePt t="25583" x="7318375" y="1849438"/>
          <p14:tracePt t="25592" x="7318375" y="1857375"/>
          <p14:tracePt t="25604" x="7318375" y="1865313"/>
          <p14:tracePt t="25611" x="7318375" y="1873250"/>
          <p14:tracePt t="25620" x="7318375" y="1890713"/>
          <p14:tracePt t="25636" x="7326313" y="1890713"/>
          <p14:tracePt t="25644" x="7326313" y="1898650"/>
          <p14:tracePt t="25660" x="7334250" y="1898650"/>
          <p14:tracePt t="25668" x="7334250" y="1906588"/>
          <p14:tracePt t="25676" x="7342188" y="1906588"/>
          <p14:tracePt t="25680" x="7350125" y="1906588"/>
          <p14:tracePt t="25687" x="7366000" y="1906588"/>
          <p14:tracePt t="25696" x="7373938" y="1906588"/>
          <p14:tracePt t="25704" x="7429500" y="1890713"/>
          <p14:tracePt t="25711" x="7469188" y="1865313"/>
          <p14:tracePt t="25720" x="7485063" y="1825625"/>
          <p14:tracePt t="25728" x="7550150" y="1778000"/>
          <p14:tracePt t="25736" x="7573963" y="1714500"/>
          <p14:tracePt t="25743" x="7621588" y="1674813"/>
          <p14:tracePt t="25752" x="7653338" y="1658938"/>
          <p14:tracePt t="25763" x="7669213" y="1627188"/>
          <p14:tracePt t="25771" x="7677150" y="1611313"/>
          <p14:tracePt t="25779" x="7685088" y="1595438"/>
          <p14:tracePt t="25787" x="7685088" y="1571625"/>
          <p14:tracePt t="25795" x="7685088" y="1563688"/>
          <p14:tracePt t="25803" x="7685088" y="1555750"/>
          <p14:tracePt t="25816" x="7685088" y="1547813"/>
          <p14:tracePt t="25824" x="7685088" y="1538288"/>
          <p14:tracePt t="25831" x="7677150" y="1530350"/>
          <p14:tracePt t="25840" x="7669213" y="1530350"/>
          <p14:tracePt t="25848" x="7669213" y="1522413"/>
          <p14:tracePt t="25884" x="7653338" y="1522413"/>
          <p14:tracePt t="25891" x="7629525" y="1522413"/>
          <p14:tracePt t="25895" x="7573963" y="1522413"/>
          <p14:tracePt t="25905" x="7502525" y="1522413"/>
          <p14:tracePt t="25911" x="7381875" y="1522413"/>
          <p14:tracePt t="25919" x="7318375" y="1514475"/>
          <p14:tracePt t="25928" x="7215188" y="1514475"/>
          <p14:tracePt t="25936" x="7094538" y="1514475"/>
          <p14:tracePt t="25943" x="7031038" y="1514475"/>
          <p14:tracePt t="25952" x="6927850" y="1522413"/>
          <p14:tracePt t="25960" x="6904038" y="1522413"/>
          <p14:tracePt t="25968" x="6864350" y="1538288"/>
          <p14:tracePt t="25976" x="6856413" y="1547813"/>
          <p14:tracePt t="25983" x="6848475" y="1555750"/>
          <p14:tracePt t="25995" x="6832600" y="1571625"/>
          <p14:tracePt t="26004" x="6832600" y="1579563"/>
          <p14:tracePt t="26012" x="6824663" y="1587500"/>
          <p14:tracePt t="26020" x="6816725" y="1611313"/>
          <p14:tracePt t="26027" x="6808788" y="1635125"/>
          <p14:tracePt t="26036" x="6808788" y="1651000"/>
          <p14:tracePt t="26044" x="6800850" y="1674813"/>
          <p14:tracePt t="26047" x="6800850" y="1682750"/>
          <p14:tracePt t="26055" x="6792913" y="1698625"/>
          <p14:tracePt t="26064" x="6792913" y="1754188"/>
          <p14:tracePt t="26075" x="6784975" y="1770063"/>
          <p14:tracePt t="26080" x="6784975" y="1809750"/>
          <p14:tracePt t="26088" x="6784975" y="1833563"/>
          <p14:tracePt t="26095" x="6784975" y="1849438"/>
          <p14:tracePt t="26104" x="6792913" y="1865313"/>
          <p14:tracePt t="26112" x="6792913" y="1890713"/>
          <p14:tracePt t="26124" x="6792913" y="1898650"/>
          <p14:tracePt t="26132" x="6792913" y="1922463"/>
          <p14:tracePt t="26139" x="6800850" y="1946275"/>
          <p14:tracePt t="26147" x="6800850" y="1962150"/>
          <p14:tracePt t="26155" x="6808788" y="1978025"/>
          <p14:tracePt t="26163" x="6816725" y="2025650"/>
          <p14:tracePt t="26171" x="6824663" y="2065338"/>
          <p14:tracePt t="26180" x="6832600" y="2136775"/>
          <p14:tracePt t="26184" x="6848475" y="2192338"/>
          <p14:tracePt t="26195" x="6864350" y="2233613"/>
          <p14:tracePt t="26199" x="6880225" y="2273300"/>
          <p14:tracePt t="26207" x="6880225" y="2289175"/>
          <p14:tracePt t="26215" x="6888163" y="2305050"/>
          <p14:tracePt t="26224" x="6911975" y="2320925"/>
          <p14:tracePt t="26231" x="6919913" y="2328863"/>
          <p14:tracePt t="26239" x="6927850" y="2336800"/>
          <p14:tracePt t="26247" x="6935788" y="2336800"/>
          <p14:tracePt t="26259" x="6935788" y="2344738"/>
          <p14:tracePt t="26268" x="6943725" y="2344738"/>
          <p14:tracePt t="26275" x="6951663" y="2344738"/>
          <p14:tracePt t="26292" x="6959600" y="2344738"/>
          <p14:tracePt t="26299" x="6991350" y="2328863"/>
          <p14:tracePt t="26308" x="7007225" y="2320925"/>
          <p14:tracePt t="26311" x="7023100" y="2281238"/>
          <p14:tracePt t="26321" x="7054850" y="2233613"/>
          <p14:tracePt t="26327" x="7070725" y="2176463"/>
          <p14:tracePt t="26337" x="7094538" y="2144713"/>
          <p14:tracePt t="26347" x="7126288" y="2097088"/>
          <p14:tracePt t="26352" x="7143750" y="2009775"/>
          <p14:tracePt t="26360" x="7151688" y="1970088"/>
          <p14:tracePt t="26369" x="7167563" y="1954213"/>
          <p14:tracePt t="26376" x="7175500" y="1906588"/>
          <p14:tracePt t="26385" x="7175500" y="1890713"/>
          <p14:tracePt t="26395" x="7175500" y="1873250"/>
          <p14:tracePt t="26400" x="7183438" y="1817688"/>
          <p14:tracePt t="26408" x="7183438" y="1801813"/>
          <p14:tracePt t="26420" x="7183438" y="1793875"/>
          <p14:tracePt t="26427" x="7183438" y="1785938"/>
          <p14:tracePt t="26435" x="7183438" y="1778000"/>
          <p14:tracePt t="26443" x="7183438" y="1762125"/>
          <p14:tracePt t="26456" x="7175500" y="1746250"/>
          <p14:tracePt t="26471" x="7175500" y="1738313"/>
          <p14:tracePt t="26480" x="7167563" y="1738313"/>
          <p14:tracePt t="26500" x="7159625" y="1730375"/>
          <p14:tracePt t="26503" x="7151688" y="1722438"/>
          <p14:tracePt t="26512" x="7143750" y="1722438"/>
          <p14:tracePt t="26532" x="7135813" y="1722438"/>
          <p14:tracePt t="26536" x="7118350" y="1722438"/>
          <p14:tracePt t="26547" x="7102475" y="1722438"/>
          <p14:tracePt t="26555" x="7086600" y="1722438"/>
          <p14:tracePt t="26563" x="7038975" y="1730375"/>
          <p14:tracePt t="26571" x="7023100" y="1730375"/>
          <p14:tracePt t="26580" x="7007225" y="1730375"/>
          <p14:tracePt t="26584" x="6983413" y="1738313"/>
          <p14:tracePt t="26592" x="6975475" y="1738313"/>
          <p14:tracePt t="26599" x="6959600" y="1738313"/>
          <p14:tracePt t="26608" x="6951663" y="1746250"/>
          <p14:tracePt t="26616" x="6943725" y="1754188"/>
          <p14:tracePt t="26623" x="6935788" y="1754188"/>
          <p14:tracePt t="26631" x="6919913" y="1762125"/>
          <p14:tracePt t="26651" x="6904038" y="1770063"/>
          <p14:tracePt t="26655" x="6896100" y="1785938"/>
          <p14:tracePt t="26665" x="6888163" y="1793875"/>
          <p14:tracePt t="26673" x="6880225" y="1801813"/>
          <p14:tracePt t="26684" x="6872288" y="1817688"/>
          <p14:tracePt t="26693" x="6872288" y="1825625"/>
          <p14:tracePt t="26701" x="6864350" y="1833563"/>
          <p14:tracePt t="26707" x="6864350" y="1849438"/>
          <p14:tracePt t="26716" x="6864350" y="1857375"/>
          <p14:tracePt t="26720" x="6856413" y="1865313"/>
          <p14:tracePt t="26727" x="6856413" y="1873250"/>
          <p14:tracePt t="26737" x="6848475" y="1898650"/>
          <p14:tracePt t="26744" x="6840538" y="1914525"/>
          <p14:tracePt t="26751" x="6840538" y="1954213"/>
          <p14:tracePt t="26759" x="6840538" y="2009775"/>
          <p14:tracePt t="26768" x="6840538" y="2025650"/>
          <p14:tracePt t="26776" x="6840538" y="2089150"/>
          <p14:tracePt t="26784" x="6840538" y="2112963"/>
          <p14:tracePt t="26791" x="6848475" y="2128838"/>
          <p14:tracePt t="26804" x="6856413" y="2144713"/>
          <p14:tracePt t="26808" x="6872288" y="2168525"/>
          <p14:tracePt t="26820" x="6880225" y="2176463"/>
          <p14:tracePt t="26828" x="6888163" y="2184400"/>
          <p14:tracePt t="26836" x="6904038" y="2192338"/>
          <p14:tracePt t="26844" x="6919913" y="2192338"/>
          <p14:tracePt t="26852" x="6943725" y="2192338"/>
          <p14:tracePt t="26855" x="6999288" y="2192338"/>
          <p14:tracePt t="26863" x="7078663" y="2176463"/>
          <p14:tracePt t="26871" x="7135813" y="2152650"/>
          <p14:tracePt t="26887" x="7262813" y="2009775"/>
          <p14:tracePt t="26895" x="7326313" y="1930400"/>
          <p14:tracePt t="26904" x="7413625" y="1770063"/>
          <p14:tracePt t="26911" x="7469188" y="1666875"/>
          <p14:tracePt t="26920" x="7477125" y="1482725"/>
          <p14:tracePt t="26928" x="7477125" y="1395413"/>
          <p14:tracePt t="26935" x="7477125" y="1363663"/>
          <p14:tracePt t="26944" x="7477125" y="1323975"/>
          <p14:tracePt t="26952" x="7477125" y="1316038"/>
          <p14:tracePt t="26963" x="7477125" y="1308100"/>
          <p14:tracePt t="27000" x="7469188" y="1308100"/>
          <p14:tracePt t="27007" x="7461250" y="1308100"/>
          <p14:tracePt t="27016" x="7429500" y="1323975"/>
          <p14:tracePt t="27024" x="7413625" y="1331913"/>
          <p14:tracePt t="27032" x="7342188" y="1347788"/>
          <p14:tracePt t="27039" x="7302500" y="1363663"/>
          <p14:tracePt t="27054" x="7167563" y="1419225"/>
          <p14:tracePt t="27060" x="7135813" y="1435100"/>
          <p14:tracePt t="27068" x="7110413" y="1466850"/>
          <p14:tracePt t="27075" x="7094538" y="1474788"/>
          <p14:tracePt t="27084" x="7046913" y="1522413"/>
          <p14:tracePt t="27087" x="7023100" y="1547813"/>
          <p14:tracePt t="27095" x="7015163" y="1563688"/>
          <p14:tracePt t="27103" x="7007225" y="1563688"/>
          <p14:tracePt t="27113" x="7007225" y="1571625"/>
          <p14:tracePt t="27119" x="6999288" y="1571625"/>
          <p14:tracePt t="27128" x="6999288" y="1579563"/>
          <p14:tracePt t="27392" x="6999288" y="1587500"/>
          <p14:tracePt t="27408" x="6999288" y="1595438"/>
          <p14:tracePt t="27415" x="6991350" y="1595438"/>
          <p14:tracePt t="27423" x="6983413" y="1603375"/>
          <p14:tracePt t="27435" x="6975475" y="1595438"/>
          <p14:tracePt t="27443" x="6951663" y="1587500"/>
          <p14:tracePt t="27452" x="6888163" y="1571625"/>
          <p14:tracePt t="27456" x="6880225" y="1563688"/>
          <p14:tracePt t="27632" x="6872288" y="1563688"/>
          <p14:tracePt t="27640" x="6864350" y="1563688"/>
          <p14:tracePt t="27647" x="6856413" y="1571625"/>
          <p14:tracePt t="27655" x="6856413" y="1579563"/>
          <p14:tracePt t="27673" x="6848475" y="1579563"/>
          <p14:tracePt t="27679" x="6840538" y="1579563"/>
          <p14:tracePt t="27704" x="6832600" y="1595438"/>
          <p14:tracePt t="27711" x="6824663" y="1595438"/>
          <p14:tracePt t="27719" x="6816725" y="1611313"/>
          <p14:tracePt t="27728" x="6751638" y="1666875"/>
          <p14:tracePt t="27735" x="6704013" y="1706563"/>
          <p14:tracePt t="27748" x="6600825" y="1833563"/>
          <p14:tracePt t="27751" x="6553200" y="1922463"/>
          <p14:tracePt t="27759" x="6497638" y="2017713"/>
          <p14:tracePt t="27768" x="6384925" y="2160588"/>
          <p14:tracePt t="27775" x="6329363" y="2297113"/>
          <p14:tracePt t="27783" x="6234113" y="2408238"/>
          <p14:tracePt t="27791" x="6194425" y="2566988"/>
          <p14:tracePt t="27799" x="6138863" y="2703513"/>
          <p14:tracePt t="27808" x="6067425" y="2927350"/>
          <p14:tracePt t="27816" x="6034088" y="3149600"/>
          <p14:tracePt t="27824" x="6010275" y="3397250"/>
          <p14:tracePt t="27832" x="6002338" y="3636963"/>
          <p14:tracePt t="27841" x="5986463" y="3859213"/>
          <p14:tracePt t="27847" x="5986463" y="4146550"/>
          <p14:tracePt t="27855" x="5970588" y="4346575"/>
          <p14:tracePt t="27863" x="5978525" y="4568825"/>
          <p14:tracePt t="27872" x="5994400" y="4768850"/>
          <p14:tracePt t="27880" x="6018213" y="4895850"/>
          <p14:tracePt t="27890" x="6043613" y="5080000"/>
          <p14:tracePt t="27900" x="6059488" y="5278438"/>
          <p14:tracePt t="27905" x="6075363" y="5438775"/>
          <p14:tracePt t="27912" x="6099175" y="5629275"/>
          <p14:tracePt t="27920" x="6138863" y="5876925"/>
          <p14:tracePt t="27927" x="6162675" y="6045200"/>
          <p14:tracePt t="27935" x="6170613" y="6180138"/>
          <p14:tracePt t="27944" x="6186488" y="6380163"/>
          <p14:tracePt t="27952" x="6194425" y="6499225"/>
          <p14:tracePt t="27960" x="6194425" y="6626225"/>
          <p14:tracePt t="27968" x="6194425" y="6826250"/>
          <p14:tracePt t="28272" x="5468938" y="6834188"/>
          <p14:tracePt t="28280" x="5468938" y="6681788"/>
          <p14:tracePt t="28288" x="5468938" y="6618288"/>
          <p14:tracePt t="28296" x="5461000" y="6538913"/>
          <p14:tracePt t="28305" x="5461000" y="6483350"/>
          <p14:tracePt t="28316" x="5453063" y="6467475"/>
          <p14:tracePt t="28320" x="5453063" y="6459538"/>
          <p14:tracePt t="28328" x="5445125" y="6451600"/>
          <p14:tracePt t="28399" x="5453063" y="6435725"/>
          <p14:tracePt t="28407" x="5468938" y="6427788"/>
          <p14:tracePt t="28419" x="5468938" y="6419850"/>
          <p14:tracePt t="28423" x="5492750" y="6388100"/>
          <p14:tracePt t="28431" x="5500688" y="6380163"/>
          <p14:tracePt t="28440" x="5532438" y="6338888"/>
          <p14:tracePt t="28447" x="5556250" y="6275388"/>
          <p14:tracePt t="28456" x="5603875" y="6211888"/>
          <p14:tracePt t="28468" x="5619750" y="6196013"/>
          <p14:tracePt t="28471" x="5635625" y="6140450"/>
          <p14:tracePt t="28479" x="5635625" y="6132513"/>
          <p14:tracePt t="28488" x="5635625" y="6124575"/>
          <p14:tracePt t="28548" x="5635625" y="6116638"/>
          <p14:tracePt t="28551" x="5651500" y="6100763"/>
          <p14:tracePt t="28559" x="5651500" y="6092825"/>
          <p14:tracePt t="28568" x="5651500" y="6076950"/>
          <p14:tracePt t="28576" x="5659438" y="6061075"/>
          <p14:tracePt t="28583" x="5659438" y="5988050"/>
          <p14:tracePt t="28591" x="5667375" y="5980113"/>
          <p14:tracePt t="28600" x="5667375" y="5964238"/>
          <p14:tracePt t="28608" x="5667375" y="5956300"/>
          <p14:tracePt t="28619" x="5667375" y="5948363"/>
          <p14:tracePt t="28623" x="5676900" y="5940425"/>
          <p14:tracePt t="28640" x="5676900" y="5924550"/>
          <p14:tracePt t="28655" x="5676900" y="5916613"/>
          <p14:tracePt t="28664" x="5684838" y="5916613"/>
          <p14:tracePt t="28672" x="5684838" y="5908675"/>
          <p14:tracePt t="28712" x="5684838" y="5900738"/>
          <p14:tracePt t="28727" x="5684838" y="5892800"/>
          <p14:tracePt t="28783" x="5684838" y="5884863"/>
          <p14:tracePt t="28791" x="5684838" y="5876925"/>
          <p14:tracePt t="28799" x="5684838" y="5868988"/>
          <p14:tracePt t="28807" x="5708650" y="5861050"/>
          <p14:tracePt t="28816" x="5716588" y="5853113"/>
          <p14:tracePt t="28823" x="5732463" y="5845175"/>
          <p14:tracePt t="28832" x="5756275" y="5821363"/>
          <p14:tracePt t="28840" x="5780088" y="5797550"/>
          <p14:tracePt t="28848" x="5795963" y="5789613"/>
          <p14:tracePt t="28856" x="5819775" y="5781675"/>
          <p14:tracePt t="28864" x="5835650" y="5773738"/>
          <p14:tracePt t="28871" x="5843588" y="5773738"/>
          <p14:tracePt t="28888" x="5843588" y="5765800"/>
          <p14:tracePt t="28907" x="5851525" y="5765800"/>
          <p14:tracePt t="28911" x="5867400" y="5765800"/>
          <p14:tracePt t="28928" x="5883275" y="5765800"/>
          <p14:tracePt t="28935" x="5907088" y="5765800"/>
          <p14:tracePt t="28943" x="5922963" y="5765800"/>
          <p14:tracePt t="28952" x="5994400" y="5765800"/>
          <p14:tracePt t="28960" x="6043613" y="5765800"/>
          <p14:tracePt t="28968" x="6138863" y="5765800"/>
          <p14:tracePt t="28976" x="6186488" y="5765800"/>
          <p14:tracePt t="28985" x="6297613" y="5765800"/>
          <p14:tracePt t="28992" x="6313488" y="5765800"/>
          <p14:tracePt t="29000" x="6361113" y="5757863"/>
          <p14:tracePt t="29008" x="6369050" y="5749925"/>
          <p14:tracePt t="29015" x="6384925" y="5741988"/>
          <p14:tracePt t="29023" x="6392863" y="5741988"/>
          <p14:tracePt t="29031" x="6392863" y="5734050"/>
          <p14:tracePt t="29056" x="6392863" y="5718175"/>
          <p14:tracePt t="29080" x="6392863" y="5710238"/>
          <p14:tracePt t="29144" x="6384925" y="5702300"/>
          <p14:tracePt t="29160" x="6369050" y="5694363"/>
          <p14:tracePt t="29168" x="6369050" y="5678488"/>
          <p14:tracePt t="29176" x="6361113" y="5645150"/>
          <p14:tracePt t="29184" x="6353175" y="5605463"/>
          <p14:tracePt t="29191" x="6345238" y="5518150"/>
          <p14:tracePt t="29199" x="6345238" y="5502275"/>
          <p14:tracePt t="29207" x="6345238" y="5462588"/>
          <p14:tracePt t="29215" x="6345238" y="5375275"/>
          <p14:tracePt t="29228" x="6345238" y="5359400"/>
          <p14:tracePt t="29231" x="6353175" y="5286375"/>
          <p14:tracePt t="29240" x="6369050" y="5262563"/>
          <p14:tracePt t="29247" x="6384925" y="5246688"/>
          <p14:tracePt t="29255" x="6384925" y="5230813"/>
          <p14:tracePt t="29264" x="6402388" y="5222875"/>
          <p14:tracePt t="29272" x="6410325" y="5207000"/>
          <p14:tracePt t="29279" x="6410325" y="5191125"/>
          <p14:tracePt t="29287" x="6410325" y="5183188"/>
          <p14:tracePt t="29296" x="6410325" y="5175250"/>
          <p14:tracePt t="29304" x="6410325" y="5167313"/>
          <p14:tracePt t="29312" x="6410325" y="5151438"/>
          <p14:tracePt t="29320" x="6410325" y="5143500"/>
          <p14:tracePt t="29328" x="6410325" y="5127625"/>
          <p14:tracePt t="29336" x="6410325" y="5119688"/>
          <p14:tracePt t="29344" x="6418263" y="5103813"/>
          <p14:tracePt t="29351" x="6426200" y="5087938"/>
          <p14:tracePt t="29360" x="6426200" y="5080000"/>
          <p14:tracePt t="29368" x="6426200" y="5072063"/>
          <p14:tracePt t="29375" x="6426200" y="5056188"/>
          <p14:tracePt t="29384" x="6426200" y="5032375"/>
          <p14:tracePt t="29407" x="6426200" y="5024438"/>
          <p14:tracePt t="29423" x="6426200" y="5008563"/>
          <p14:tracePt t="29441" x="6426200" y="5000625"/>
          <p14:tracePt t="29448" x="6426200" y="4992688"/>
          <p14:tracePt t="29456" x="6410325" y="4951413"/>
          <p14:tracePt t="29464" x="6410325" y="4927600"/>
          <p14:tracePt t="29472" x="6361113" y="4903788"/>
          <p14:tracePt t="29480" x="6337300" y="4895850"/>
          <p14:tracePt t="29487" x="6313488" y="4879975"/>
          <p14:tracePt t="29496" x="6305550" y="4879975"/>
          <p14:tracePt t="29504" x="6297613" y="4879975"/>
          <p14:tracePt t="29512" x="6273800" y="4879975"/>
          <p14:tracePt t="29520" x="6234113" y="4887913"/>
          <p14:tracePt t="29528" x="6178550" y="4895850"/>
          <p14:tracePt t="29535" x="6115050" y="4927600"/>
          <p14:tracePt t="29543" x="6091238" y="4967288"/>
          <p14:tracePt t="29552" x="5994400" y="5048250"/>
          <p14:tracePt t="29560" x="5978525" y="5135563"/>
          <p14:tracePt t="29568" x="5962650" y="5199063"/>
          <p14:tracePt t="29575" x="5954713" y="5278438"/>
          <p14:tracePt t="29584" x="5954713" y="5367338"/>
          <p14:tracePt t="29591" x="5954713" y="5430838"/>
          <p14:tracePt t="29599" x="5954713" y="5502275"/>
          <p14:tracePt t="29607" x="5970588" y="5557838"/>
          <p14:tracePt t="29615" x="5978525" y="5573713"/>
          <p14:tracePt t="29623" x="6034088" y="5678488"/>
          <p14:tracePt t="29632" x="6051550" y="5694363"/>
          <p14:tracePt t="29639" x="6091238" y="5702300"/>
          <p14:tracePt t="29648" x="6146800" y="5710238"/>
          <p14:tracePt t="29655" x="6162675" y="5710238"/>
          <p14:tracePt t="29663" x="6257925" y="5710238"/>
          <p14:tracePt t="29672" x="6369050" y="5702300"/>
          <p14:tracePt t="29680" x="6513513" y="5702300"/>
          <p14:tracePt t="29687" x="6656388" y="5686425"/>
          <p14:tracePt t="29695" x="6784975" y="5653088"/>
          <p14:tracePt t="29704" x="6856413" y="5597525"/>
          <p14:tracePt t="29711" x="6904038" y="5549900"/>
          <p14:tracePt t="29720" x="6959600" y="5526088"/>
          <p14:tracePt t="29727" x="6983413" y="5470525"/>
          <p14:tracePt t="29735" x="7007225" y="5438775"/>
          <p14:tracePt t="29744" x="7015163" y="5414963"/>
          <p14:tracePt t="29751" x="7023100" y="5391150"/>
          <p14:tracePt t="29760" x="7023100" y="5375275"/>
          <p14:tracePt t="29768" x="7023100" y="5335588"/>
          <p14:tracePt t="29776" x="7023100" y="5327650"/>
          <p14:tracePt t="29783" x="7023100" y="5319713"/>
          <p14:tracePt t="29865" x="7015163" y="5319713"/>
          <p14:tracePt t="29872" x="7007225" y="5319713"/>
          <p14:tracePt t="29880" x="6999288" y="5319713"/>
          <p14:tracePt t="29888" x="6991350" y="5319713"/>
          <p14:tracePt t="29896" x="6983413" y="5319713"/>
          <p14:tracePt t="29904" x="6967538" y="5310188"/>
          <p14:tracePt t="29919" x="6959600" y="5310188"/>
          <p14:tracePt t="29928" x="6951663" y="5310188"/>
          <p14:tracePt t="29944" x="6943725" y="5310188"/>
          <p14:tracePt t="29952" x="6943725" y="5319713"/>
          <p14:tracePt t="29967" x="6935788" y="5327650"/>
          <p14:tracePt t="29983" x="6935788" y="5343525"/>
          <p14:tracePt t="29992" x="6935788" y="5351463"/>
          <p14:tracePt t="29999" x="6935788" y="5359400"/>
          <p14:tracePt t="30048" x="6951663" y="5359400"/>
          <p14:tracePt t="30055" x="6967538" y="5359400"/>
          <p14:tracePt t="30063" x="7015163" y="5359400"/>
          <p14:tracePt t="30072" x="7031038" y="5359400"/>
          <p14:tracePt t="30080" x="7102475" y="5343525"/>
          <p14:tracePt t="30087" x="7191375" y="5310188"/>
          <p14:tracePt t="30096" x="7207250" y="5254625"/>
          <p14:tracePt t="30103" x="7278688" y="5238750"/>
          <p14:tracePt t="30112" x="7334250" y="5214938"/>
          <p14:tracePt t="30120" x="7373938" y="5183188"/>
          <p14:tracePt t="30127" x="7389813" y="5167313"/>
          <p14:tracePt t="30136" x="7405688" y="5159375"/>
          <p14:tracePt t="30144" x="7421563" y="5127625"/>
          <p14:tracePt t="30152" x="7445375" y="5119688"/>
          <p14:tracePt t="30160" x="7469188" y="5072063"/>
          <p14:tracePt t="30168" x="7493000" y="5048250"/>
          <p14:tracePt t="30176" x="7510463" y="5032375"/>
          <p14:tracePt t="30184" x="7542213" y="5008563"/>
          <p14:tracePt t="30192" x="7558088" y="5000625"/>
          <p14:tracePt t="30200" x="7573963" y="4976813"/>
          <p14:tracePt t="30207" x="7597775" y="4967288"/>
          <p14:tracePt t="30215" x="7613650" y="4935538"/>
          <p14:tracePt t="30223" x="7629525" y="4919663"/>
          <p14:tracePt t="30233" x="7637463" y="4911725"/>
          <p14:tracePt t="30239" x="7645400" y="4903788"/>
          <p14:tracePt t="30375" x="7637463" y="4903788"/>
          <p14:tracePt t="30383" x="7629525" y="4903788"/>
          <p14:tracePt t="30399" x="7613650" y="4903788"/>
          <p14:tracePt t="30407" x="7605713" y="4903788"/>
          <p14:tracePt t="30415" x="7573963" y="4895850"/>
          <p14:tracePt t="30423" x="7566025" y="4887913"/>
          <p14:tracePt t="30431" x="7542213" y="4879975"/>
          <p14:tracePt t="30439" x="7526338" y="4879975"/>
          <p14:tracePt t="30448" x="7518400" y="4879975"/>
          <p14:tracePt t="30455" x="7510463" y="4879975"/>
          <p14:tracePt t="30471" x="7502525" y="4879975"/>
          <p14:tracePt t="30479" x="7502525" y="4887913"/>
          <p14:tracePt t="30488" x="7493000" y="4887913"/>
          <p14:tracePt t="30496" x="7485063" y="4895850"/>
          <p14:tracePt t="30504" x="7469188" y="4911725"/>
          <p14:tracePt t="30512" x="7469188" y="4927600"/>
          <p14:tracePt t="30519" x="7445375" y="4959350"/>
          <p14:tracePt t="30528" x="7429500" y="4967288"/>
          <p14:tracePt t="30536" x="7421563" y="4984750"/>
          <p14:tracePt t="30544" x="7405688" y="5040313"/>
          <p14:tracePt t="30552" x="7389813" y="5072063"/>
          <p14:tracePt t="30560" x="7389813" y="5087938"/>
          <p14:tracePt t="30568" x="7389813" y="5135563"/>
          <p14:tracePt t="30576" x="7389813" y="5175250"/>
          <p14:tracePt t="30583" x="7381875" y="5214938"/>
          <p14:tracePt t="30592" x="7381875" y="5238750"/>
          <p14:tracePt t="30599" x="7381875" y="5270500"/>
          <p14:tracePt t="30607" x="7381875" y="5286375"/>
          <p14:tracePt t="30615" x="7397750" y="5343525"/>
          <p14:tracePt t="30624" x="7405688" y="5359400"/>
          <p14:tracePt t="30631" x="7429500" y="5375275"/>
          <p14:tracePt t="30640" x="7445375" y="5391150"/>
          <p14:tracePt t="30647" x="7469188" y="5399088"/>
          <p14:tracePt t="30655" x="7477125" y="5407025"/>
          <p14:tracePt t="30664" x="7493000" y="5422900"/>
          <p14:tracePt t="30671" x="7510463" y="5422900"/>
          <p14:tracePt t="30679" x="7534275" y="5430838"/>
          <p14:tracePt t="30689" x="7573963" y="5430838"/>
          <p14:tracePt t="30695" x="7613650" y="5430838"/>
          <p14:tracePt t="30704" x="7732713" y="5430838"/>
          <p14:tracePt t="30712" x="7796213" y="5430838"/>
          <p14:tracePt t="30720" x="7900988" y="5430838"/>
          <p14:tracePt t="30727" x="8012113" y="5430838"/>
          <p14:tracePt t="30739" x="8107363" y="5422900"/>
          <p14:tracePt t="30743" x="8154988" y="5414963"/>
          <p14:tracePt t="30752" x="8275638" y="5383213"/>
          <p14:tracePt t="30760" x="8347075" y="5367338"/>
          <p14:tracePt t="30774" x="8450263" y="5351463"/>
          <p14:tracePt t="30776" x="8537575" y="5294313"/>
          <p14:tracePt t="30783" x="8577263" y="5270500"/>
          <p14:tracePt t="30791" x="8658225" y="5222875"/>
          <p14:tracePt t="30800" x="8689975" y="5175250"/>
          <p14:tracePt t="30808" x="8705850" y="5151438"/>
          <p14:tracePt t="30815" x="8705850" y="5135563"/>
          <p14:tracePt t="30823" x="8705850" y="5111750"/>
          <p14:tracePt t="30832" x="8713788" y="5103813"/>
          <p14:tracePt t="30841" x="8721725" y="5095875"/>
          <p14:tracePt t="30847" x="8721725" y="5080000"/>
          <p14:tracePt t="30864" x="8713788" y="5080000"/>
          <p14:tracePt t="30892" x="8713788" y="5072063"/>
          <p14:tracePt t="30912" x="8705850" y="5064125"/>
          <p14:tracePt t="30919" x="8666163" y="5048250"/>
          <p14:tracePt t="30927" x="8650288" y="5040313"/>
          <p14:tracePt t="30936" x="8553450" y="5016500"/>
          <p14:tracePt t="30943" x="8497888" y="5000625"/>
          <p14:tracePt t="30953" x="8402638" y="4984750"/>
          <p14:tracePt t="30960" x="8323263" y="4967288"/>
          <p14:tracePt t="30969" x="8210550" y="4959350"/>
          <p14:tracePt t="30975" x="8170863" y="4943475"/>
          <p14:tracePt t="30984" x="8162925" y="4927600"/>
          <p14:tracePt t="30991" x="8154988" y="4919663"/>
          <p14:tracePt t="31000" x="8139113" y="4919663"/>
          <p14:tracePt t="31008" x="8131175" y="4919663"/>
          <p14:tracePt t="31023" x="8115300" y="4919663"/>
          <p14:tracePt t="31032" x="8107363" y="4919663"/>
          <p14:tracePt t="31044" x="8099425" y="4919663"/>
          <p14:tracePt t="31048" x="8067675" y="4919663"/>
          <p14:tracePt t="31055" x="8020050" y="4919663"/>
          <p14:tracePt t="31064" x="7972425" y="4919663"/>
          <p14:tracePt t="31072" x="7940675" y="4919663"/>
          <p14:tracePt t="31079" x="7893050" y="4919663"/>
          <p14:tracePt t="31088" x="7869238" y="4919663"/>
          <p14:tracePt t="31096" x="7851775" y="4919663"/>
          <p14:tracePt t="31103" x="7835900" y="4919663"/>
          <p14:tracePt t="31111" x="7827963" y="4919663"/>
          <p14:tracePt t="31119" x="7820025" y="4919663"/>
          <p14:tracePt t="31128" x="7812088" y="4919663"/>
          <p14:tracePt t="31136" x="7796213" y="4919663"/>
          <p14:tracePt t="31143" x="7788275" y="4927600"/>
          <p14:tracePt t="31153" x="7780338" y="4935538"/>
          <p14:tracePt t="31160" x="7764463" y="4959350"/>
          <p14:tracePt t="31168" x="7748588" y="4967288"/>
          <p14:tracePt t="31175" x="7740650" y="4976813"/>
          <p14:tracePt t="31183" x="7732713" y="4984750"/>
          <p14:tracePt t="31196" x="7724775" y="4984750"/>
          <p14:tracePt t="31199" x="7724775" y="4992688"/>
          <p14:tracePt t="31280" x="7724775" y="4984750"/>
          <p14:tracePt t="31288" x="7724775" y="4976813"/>
          <p14:tracePt t="31296" x="7724775" y="4967288"/>
          <p14:tracePt t="31304" x="7724775" y="4943475"/>
          <p14:tracePt t="31312" x="7724775" y="4919663"/>
          <p14:tracePt t="31319" x="7724775" y="4903788"/>
          <p14:tracePt t="31328" x="7693025" y="4840288"/>
          <p14:tracePt t="31336" x="7653338" y="4808538"/>
          <p14:tracePt t="31347" x="7573963" y="4737100"/>
          <p14:tracePt t="31352" x="7485063" y="4681538"/>
          <p14:tracePt t="31359" x="7342188" y="4537075"/>
          <p14:tracePt t="31368" x="7126288" y="4386263"/>
          <p14:tracePt t="31375" x="6919913" y="4194175"/>
          <p14:tracePt t="31383" x="6751638" y="4027488"/>
          <p14:tracePt t="31392" x="6489700" y="3843338"/>
          <p14:tracePt t="31399" x="6281738" y="3644900"/>
          <p14:tracePt t="31408" x="6146800" y="3484563"/>
          <p14:tracePt t="31416" x="6099175" y="3444875"/>
          <p14:tracePt t="31424" x="6002338" y="3365500"/>
          <p14:tracePt t="31431" x="5978525" y="3302000"/>
          <p14:tracePt t="31440" x="5962650" y="3270250"/>
          <p14:tracePt t="31448" x="5962650" y="3252788"/>
          <p14:tracePt t="31456" x="5938838" y="3197225"/>
          <p14:tracePt t="31464" x="5930900" y="3189288"/>
          <p14:tracePt t="31472" x="5930900" y="3181350"/>
          <p14:tracePt t="31487" x="5930900" y="3173413"/>
          <p14:tracePt t="31544" x="5922963" y="3173413"/>
          <p14:tracePt t="31552" x="5922963" y="3165475"/>
          <p14:tracePt t="31560" x="5907088" y="3157538"/>
          <p14:tracePt t="31568" x="5899150" y="3141663"/>
          <p14:tracePt t="31576" x="5883275" y="3117850"/>
          <p14:tracePt t="31584" x="5835650" y="3094038"/>
          <p14:tracePt t="31592" x="5780088" y="3070225"/>
          <p14:tracePt t="31599" x="5748338" y="3054350"/>
          <p14:tracePt t="31608" x="5724525" y="3038475"/>
          <p14:tracePt t="31616" x="5667375" y="3022600"/>
          <p14:tracePt t="31623" x="5635625" y="3006725"/>
          <p14:tracePt t="31631" x="5619750" y="2998788"/>
          <p14:tracePt t="31640" x="5588000" y="2990850"/>
          <p14:tracePt t="31648" x="5556250" y="2974975"/>
          <p14:tracePt t="31655" x="5508625" y="2959100"/>
          <p14:tracePt t="31664" x="5484813" y="2951163"/>
          <p14:tracePt t="31671" x="5468938" y="2951163"/>
          <p14:tracePt t="31679" x="5429250" y="2951163"/>
          <p14:tracePt t="31688" x="5405438" y="2943225"/>
          <p14:tracePt t="31696" x="5389563" y="2943225"/>
          <p14:tracePt t="31704" x="5365750" y="2943225"/>
          <p14:tracePt t="31712" x="5349875" y="2943225"/>
          <p14:tracePt t="31719" x="5326063" y="2943225"/>
          <p14:tracePt t="31727" x="5318125" y="2959100"/>
          <p14:tracePt t="31735" x="5310188" y="2998788"/>
          <p14:tracePt t="31744" x="5300663" y="3086100"/>
          <p14:tracePt t="31753" x="5300663" y="3149600"/>
          <p14:tracePt t="31760" x="5300663" y="3189288"/>
          <p14:tracePt t="31769" x="5318125" y="3278188"/>
          <p14:tracePt t="31776" x="5326063" y="3294063"/>
          <p14:tracePt t="31785" x="5357813" y="3302000"/>
          <p14:tracePt t="31791" x="5373688" y="3309938"/>
          <p14:tracePt t="31800" x="5437188" y="3317875"/>
          <p14:tracePt t="31808" x="5461000" y="3317875"/>
          <p14:tracePt t="31816" x="5516563" y="3317875"/>
          <p14:tracePt t="31824" x="5627688" y="3317875"/>
          <p14:tracePt t="31832" x="5772150" y="3317875"/>
          <p14:tracePt t="31839" x="5891213" y="3302000"/>
          <p14:tracePt t="31847" x="5970588" y="3286125"/>
          <p14:tracePt t="31856" x="6026150" y="3205163"/>
          <p14:tracePt t="31864" x="6099175" y="3149600"/>
          <p14:tracePt t="31872" x="6122988" y="3078163"/>
          <p14:tracePt t="31879" x="6186488" y="3030538"/>
          <p14:tracePt t="31887" x="6202363" y="2974975"/>
          <p14:tracePt t="31896" x="6202363" y="2959100"/>
          <p14:tracePt t="31904" x="6202363" y="2943225"/>
          <p14:tracePt t="31912" x="6202363" y="2927350"/>
          <p14:tracePt t="31920" x="6202363" y="2919413"/>
          <p14:tracePt t="31927" x="6202363" y="2901950"/>
          <p14:tracePt t="31936" x="6194425" y="2894013"/>
          <p14:tracePt t="31944" x="6194425" y="2878138"/>
          <p14:tracePt t="31953" x="6170613" y="2862263"/>
          <p14:tracePt t="31960" x="6146800" y="2846388"/>
          <p14:tracePt t="31969" x="6130925" y="2830513"/>
          <p14:tracePt t="31976" x="6075363" y="2814638"/>
          <p14:tracePt t="31984" x="6059488" y="2806700"/>
          <p14:tracePt t="31992" x="6043613" y="2806700"/>
          <p14:tracePt t="31999" x="6018213" y="2798763"/>
          <p14:tracePt t="32008" x="5978525" y="2790825"/>
          <p14:tracePt t="32016" x="5907088" y="2790825"/>
          <p14:tracePt t="32024" x="5819775" y="2790825"/>
          <p14:tracePt t="32032" x="5756275" y="2790825"/>
          <p14:tracePt t="32040" x="5716588" y="2790825"/>
          <p14:tracePt t="32047" x="5684838" y="2790825"/>
          <p14:tracePt t="32064" x="5676900" y="2806700"/>
          <p14:tracePt t="32071" x="5659438" y="2806700"/>
          <p14:tracePt t="32087" x="5659438" y="2822575"/>
          <p14:tracePt t="32104" x="5659438" y="2830513"/>
          <p14:tracePt t="32112" x="5651500" y="2846388"/>
          <p14:tracePt t="32120" x="5651500" y="2854325"/>
          <p14:tracePt t="32128" x="5651500" y="2862263"/>
          <p14:tracePt t="32136" x="5651500" y="2878138"/>
          <p14:tracePt t="32144" x="5651500" y="2886075"/>
          <p14:tracePt t="32152" x="5651500" y="2894013"/>
          <p14:tracePt t="32160" x="5651500" y="2909888"/>
          <p14:tracePt t="32169" x="5651500" y="2919413"/>
          <p14:tracePt t="32175" x="5651500" y="2927350"/>
          <p14:tracePt t="32185" x="5659438" y="2935288"/>
          <p14:tracePt t="32191" x="5659438" y="2943225"/>
          <p14:tracePt t="32199" x="5676900" y="2951163"/>
          <p14:tracePt t="32207" x="5684838" y="2974975"/>
          <p14:tracePt t="32215" x="5700713" y="2982913"/>
          <p14:tracePt t="32224" x="5772150" y="3030538"/>
          <p14:tracePt t="32231" x="5843588" y="3094038"/>
          <p14:tracePt t="32239" x="5922963" y="3165475"/>
          <p14:tracePt t="32247" x="6099175" y="3302000"/>
          <p14:tracePt t="32256" x="6234113" y="3460750"/>
          <p14:tracePt t="32263" x="6376988" y="3587750"/>
          <p14:tracePt t="32271" x="6624638" y="3827463"/>
          <p14:tracePt t="32280" x="6911975" y="4083050"/>
          <p14:tracePt t="32287" x="7046913" y="4170363"/>
          <p14:tracePt t="32296" x="7199313" y="4281488"/>
          <p14:tracePt t="32303" x="7223125" y="4370388"/>
          <p14:tracePt t="32311" x="7246938" y="4402138"/>
          <p14:tracePt t="32321" x="7310438" y="4457700"/>
          <p14:tracePt t="32331" x="7334250" y="4513263"/>
          <p14:tracePt t="32337" x="7350125" y="4545013"/>
          <p14:tracePt t="32344" x="7373938" y="4624388"/>
          <p14:tracePt t="32352" x="7389813" y="4713288"/>
          <p14:tracePt t="32360" x="7413625" y="4832350"/>
          <p14:tracePt t="32371" x="7453313" y="4911725"/>
          <p14:tracePt t="32376" x="7485063" y="5095875"/>
          <p14:tracePt t="32385" x="7510463" y="5159375"/>
          <p14:tracePt t="32392" x="7534275" y="5183188"/>
          <p14:tracePt t="32400" x="7558088" y="5238750"/>
          <p14:tracePt t="32408" x="7605713" y="5262563"/>
          <p14:tracePt t="32416" x="7637463" y="5310188"/>
          <p14:tracePt t="32424" x="7677150" y="5375275"/>
          <p14:tracePt t="32432" x="7700963" y="5407025"/>
          <p14:tracePt t="32439" x="7732713" y="5422900"/>
          <p14:tracePt t="32447" x="7740650" y="5446713"/>
          <p14:tracePt t="32455" x="7756525" y="5462588"/>
          <p14:tracePt t="32463" x="7772400" y="5478463"/>
          <p14:tracePt t="32471" x="7788275" y="5486400"/>
          <p14:tracePt t="32480" x="7796213" y="5486400"/>
          <p14:tracePt t="32488" x="7796213" y="5494338"/>
          <p14:tracePt t="32496" x="7812088" y="5494338"/>
          <p14:tracePt t="32520" x="7820025" y="5494338"/>
          <p14:tracePt t="32528" x="7820025" y="5502275"/>
          <p14:tracePt t="32536" x="7827963" y="5502275"/>
          <p14:tracePt t="32544" x="7827963" y="5510213"/>
          <p14:tracePt t="32552" x="7835900" y="5510213"/>
          <p14:tracePt t="32560" x="7835900" y="5518150"/>
          <p14:tracePt t="32600" x="7843838" y="5518150"/>
          <p14:tracePt t="32608" x="7843838" y="5526088"/>
          <p14:tracePt t="32615" x="7843838" y="5534025"/>
          <p14:tracePt t="32624" x="7843838" y="5557838"/>
          <p14:tracePt t="32632" x="7843838" y="5565775"/>
          <p14:tracePt t="32639" x="7843838" y="5581650"/>
          <p14:tracePt t="32655" x="7851775" y="5597525"/>
          <p14:tracePt t="32703" x="7859713" y="5597525"/>
          <p14:tracePt t="32712" x="7859713" y="5589588"/>
          <p14:tracePt t="32719" x="7869238" y="5573713"/>
          <p14:tracePt t="32728" x="7869238" y="5526088"/>
          <p14:tracePt t="32736" x="7869238" y="5518150"/>
          <p14:tracePt t="32744" x="7877175" y="5454650"/>
          <p14:tracePt t="32751" x="7885113" y="5367338"/>
          <p14:tracePt t="32760" x="7885113" y="5335588"/>
          <p14:tracePt t="32768" x="7893050" y="5286375"/>
          <p14:tracePt t="32776" x="7900988" y="5262563"/>
          <p14:tracePt t="32785" x="7908925" y="5254625"/>
          <p14:tracePt t="32791" x="7916863" y="5238750"/>
          <p14:tracePt t="32816" x="7916863" y="5230813"/>
          <p14:tracePt t="32855" x="7924800" y="5230813"/>
          <p14:tracePt t="32863" x="7924800" y="5222875"/>
          <p14:tracePt t="32872" x="7932738" y="5222875"/>
          <p14:tracePt t="32880" x="7932738" y="5214938"/>
          <p14:tracePt t="32887" x="7940675" y="5214938"/>
          <p14:tracePt t="32903" x="7948613" y="5207000"/>
          <p14:tracePt t="32920" x="7956550" y="5207000"/>
          <p14:tracePt t="33024" x="7956550" y="5214938"/>
          <p14:tracePt t="33032" x="7980363" y="5222875"/>
          <p14:tracePt t="33039" x="7988300" y="5230813"/>
          <p14:tracePt t="33048" x="7996238" y="5254625"/>
          <p14:tracePt t="33227" x="7988300" y="5254625"/>
          <p14:tracePt t="33231" x="7964488" y="5254625"/>
          <p14:tracePt t="33240" x="7948613" y="5254625"/>
          <p14:tracePt t="33249" x="7924800" y="5254625"/>
          <p14:tracePt t="33255" x="7916863" y="5254625"/>
          <p14:tracePt t="33264" x="7900988" y="5246688"/>
          <p14:tracePt t="33272" x="7893050" y="5238750"/>
          <p14:tracePt t="33281" x="7885113" y="5230813"/>
          <p14:tracePt t="33328" x="7885113" y="5222875"/>
          <p14:tracePt t="33343" x="7885113" y="5214938"/>
          <p14:tracePt t="33352" x="7885113" y="5207000"/>
          <p14:tracePt t="33360" x="7893050" y="5199063"/>
          <p14:tracePt t="33376" x="7908925" y="5191125"/>
          <p14:tracePt t="33384" x="7908925" y="5183188"/>
          <p14:tracePt t="33391" x="7924800" y="5175250"/>
          <p14:tracePt t="33399" x="7932738" y="5167313"/>
          <p14:tracePt t="33408" x="7940675" y="5159375"/>
          <p14:tracePt t="33416" x="7956550" y="5151438"/>
          <p14:tracePt t="33423" x="7964488" y="5143500"/>
          <p14:tracePt t="33431" x="7972425" y="5135563"/>
          <p14:tracePt t="33440" x="7980363" y="5127625"/>
          <p14:tracePt t="33448" x="7988300" y="5119688"/>
          <p14:tracePt t="33455" x="7996238" y="5111750"/>
          <p14:tracePt t="33467" x="8004175" y="5111750"/>
          <p14:tracePt t="33568" x="8004175" y="5119688"/>
          <p14:tracePt t="33586" x="8004175" y="5127625"/>
          <p14:tracePt t="33609" x="8012113" y="5127625"/>
          <p14:tracePt t="33623" x="8020050" y="5127625"/>
          <p14:tracePt t="33631" x="8035925" y="5127625"/>
          <p14:tracePt t="33640" x="8051800" y="5119688"/>
          <p14:tracePt t="33648" x="8091488" y="5111750"/>
          <p14:tracePt t="33655" x="8107363" y="5087938"/>
          <p14:tracePt t="33664" x="8115300" y="5080000"/>
          <p14:tracePt t="33672" x="8131175" y="5064125"/>
          <p14:tracePt t="33680" x="8139113" y="5048250"/>
          <p14:tracePt t="33688" x="8147050" y="5040313"/>
          <p14:tracePt t="33696" x="8147050" y="5024438"/>
          <p14:tracePt t="33703" x="8154988" y="5008563"/>
          <p14:tracePt t="33712" x="8162925" y="5000625"/>
          <p14:tracePt t="33719" x="8162925" y="4992688"/>
          <p14:tracePt t="33728" x="8162925" y="4976813"/>
          <p14:tracePt t="33744" x="8162925" y="4967288"/>
          <p14:tracePt t="33751" x="8162925" y="4959350"/>
          <p14:tracePt t="33863" x="8170863" y="4959350"/>
          <p14:tracePt t="33896" x="8170863" y="4967288"/>
          <p14:tracePt t="33904" x="8186738" y="4967288"/>
          <p14:tracePt t="33912" x="8186738" y="4976813"/>
          <p14:tracePt t="33919" x="8194675" y="4984750"/>
          <p14:tracePt t="33928" x="8210550" y="4984750"/>
          <p14:tracePt t="33935" x="8251825" y="4992688"/>
          <p14:tracePt t="33943" x="8307388" y="5000625"/>
          <p14:tracePt t="33952" x="8339138" y="5008563"/>
          <p14:tracePt t="33960" x="8355013" y="5016500"/>
          <p14:tracePt t="33967" x="8378825" y="5016500"/>
          <p14:tracePt t="33976" x="8394700" y="5024438"/>
          <p14:tracePt t="33984" x="8410575" y="5032375"/>
          <p14:tracePt t="33991" x="8434388" y="5040313"/>
          <p14:tracePt t="33999" x="8442325" y="5040313"/>
          <p14:tracePt t="34031" x="8442325" y="5048250"/>
          <p14:tracePt t="34039" x="8442325" y="5056188"/>
          <p14:tracePt t="34048" x="8442325" y="5064125"/>
          <p14:tracePt t="34056" x="8434388" y="5064125"/>
          <p14:tracePt t="34064" x="8434388" y="5080000"/>
          <p14:tracePt t="34072" x="8418513" y="5080000"/>
          <p14:tracePt t="34080" x="8418513" y="5095875"/>
          <p14:tracePt t="34088" x="8402638" y="5103813"/>
          <p14:tracePt t="34096" x="8394700" y="5111750"/>
          <p14:tracePt t="34177" x="8394700" y="5103813"/>
          <p14:tracePt t="34185" x="8402638" y="5103813"/>
          <p14:tracePt t="34664" x="8394700" y="5103813"/>
          <p14:tracePt t="34728" x="8386763" y="5111750"/>
          <p14:tracePt t="34735" x="8378825" y="5119688"/>
          <p14:tracePt t="34743" x="8370888" y="5119688"/>
          <p14:tracePt t="34751" x="8362950" y="5127625"/>
          <p14:tracePt t="34760" x="8355013" y="5143500"/>
          <p14:tracePt t="34767" x="8339138" y="5151438"/>
          <p14:tracePt t="34776" x="8339138" y="5159375"/>
          <p14:tracePt t="34784" x="8323263" y="5175250"/>
          <p14:tracePt t="34792" x="8291513" y="5191125"/>
          <p14:tracePt t="34800" x="8275638" y="5214938"/>
          <p14:tracePt t="34807" x="8259763" y="5222875"/>
          <p14:tracePt t="34815" x="8235950" y="5238750"/>
          <p14:tracePt t="34823" x="8226425" y="5238750"/>
          <p14:tracePt t="34834" x="8218488" y="5238750"/>
          <p14:tracePt t="34848" x="8202613" y="5246688"/>
          <p14:tracePt t="34864" x="8194675" y="5246688"/>
          <p14:tracePt t="34896" x="8186738" y="5246688"/>
          <p14:tracePt t="34911" x="8178800" y="5238750"/>
          <p14:tracePt t="34920" x="8178800" y="5230813"/>
          <p14:tracePt t="34928" x="8178800" y="5222875"/>
          <p14:tracePt t="34936" x="8178800" y="5191125"/>
          <p14:tracePt t="34944" x="8170863" y="5183188"/>
          <p14:tracePt t="34952" x="8170863" y="5167313"/>
          <p14:tracePt t="34960" x="8162925" y="5159375"/>
          <p14:tracePt t="34968" x="8162925" y="5151438"/>
          <p14:tracePt t="34976" x="8162925" y="5135563"/>
          <p14:tracePt t="34983" x="8162925" y="5111750"/>
          <p14:tracePt t="34991" x="8154988" y="5111750"/>
          <p14:tracePt t="35000" x="8154988" y="5095875"/>
          <p14:tracePt t="35007" x="8154988" y="5087938"/>
          <p14:tracePt t="35016" x="8154988" y="5080000"/>
          <p14:tracePt t="35023" x="8154988" y="5072063"/>
          <p14:tracePt t="35040" x="8147050" y="5064125"/>
          <p14:tracePt t="35047" x="8139113" y="5056188"/>
          <p14:tracePt t="35056" x="8131175" y="5056188"/>
          <p14:tracePt t="35064" x="8123238" y="5056188"/>
          <p14:tracePt t="35071" x="8115300" y="5056188"/>
          <p14:tracePt t="35079" x="8099425" y="5056188"/>
          <p14:tracePt t="35088" x="8083550" y="5056188"/>
          <p14:tracePt t="35096" x="8059738" y="5056188"/>
          <p14:tracePt t="35104" x="8027988" y="5064125"/>
          <p14:tracePt t="35111" x="8004175" y="5080000"/>
          <p14:tracePt t="35120" x="7956550" y="5080000"/>
          <p14:tracePt t="35128" x="7924800" y="5080000"/>
          <p14:tracePt t="35135" x="7851775" y="5080000"/>
          <p14:tracePt t="35143" x="7827963" y="5080000"/>
          <p14:tracePt t="35152" x="7820025" y="5080000"/>
          <p14:tracePt t="35159" x="7812088" y="5080000"/>
          <p14:tracePt t="35256" x="7812088" y="5064125"/>
          <p14:tracePt t="35264" x="7820025" y="5048250"/>
          <p14:tracePt t="35272" x="7827963" y="5040313"/>
          <p14:tracePt t="35280" x="7827963" y="5024438"/>
          <p14:tracePt t="35288" x="7827963" y="5000625"/>
          <p14:tracePt t="35295" x="7835900" y="5000625"/>
          <p14:tracePt t="35304" x="7835900" y="4992688"/>
          <p14:tracePt t="35312" x="7835900" y="4984750"/>
          <p14:tracePt t="35328" x="7835900" y="4976813"/>
          <p14:tracePt t="35360" x="7835900" y="4967288"/>
          <p14:tracePt t="35368" x="7835900" y="4959350"/>
          <p14:tracePt t="35472" x="7835900" y="4967288"/>
          <p14:tracePt t="35480" x="7843838" y="4967288"/>
          <p14:tracePt t="35487" x="7843838" y="4984750"/>
          <p14:tracePt t="35495" x="7851775" y="4984750"/>
          <p14:tracePt t="35504" x="7859713" y="4984750"/>
          <p14:tracePt t="35511" x="7869238" y="4992688"/>
          <p14:tracePt t="35520" x="7877175" y="5000625"/>
          <p14:tracePt t="35527" x="7877175" y="5008563"/>
          <p14:tracePt t="35535" x="7885113" y="5016500"/>
          <p14:tracePt t="35544" x="7885113" y="5024438"/>
          <p14:tracePt t="35584" x="7885113" y="5032375"/>
          <p14:tracePt t="35607" x="7885113" y="5040313"/>
          <p14:tracePt t="35615" x="7885113" y="5048250"/>
          <p14:tracePt t="35623" x="7877175" y="5056188"/>
          <p14:tracePt t="35632" x="7859713" y="5064125"/>
          <p14:tracePt t="35639" x="7835900" y="5080000"/>
          <p14:tracePt t="35648" x="7820025" y="5087938"/>
          <p14:tracePt t="35655" x="7804150" y="5111750"/>
          <p14:tracePt t="35664" x="7772400" y="5127625"/>
          <p14:tracePt t="35672" x="7732713" y="5191125"/>
          <p14:tracePt t="35680" x="7685088" y="5207000"/>
          <p14:tracePt t="35688" x="7677150" y="5222875"/>
          <p14:tracePt t="35696" x="7637463" y="5230813"/>
          <p14:tracePt t="35704" x="7629525" y="5230813"/>
          <p14:tracePt t="35712" x="7621588" y="5230813"/>
          <p14:tracePt t="35720" x="7605713" y="5238750"/>
          <p14:tracePt t="35728" x="7605713" y="5246688"/>
          <p14:tracePt t="35744" x="7597775" y="5246688"/>
          <p14:tracePt t="35752" x="7597775" y="5254625"/>
          <p14:tracePt t="35760" x="7589838" y="5262563"/>
          <p14:tracePt t="35767" x="7589838" y="5270500"/>
          <p14:tracePt t="35775" x="7581900" y="5278438"/>
          <p14:tracePt t="35784" x="7581900" y="5286375"/>
          <p14:tracePt t="35792" x="7581900" y="5294313"/>
          <p14:tracePt t="35799" x="7573963" y="5302250"/>
          <p14:tracePt t="35807" x="7573963" y="5310188"/>
          <p14:tracePt t="35816" x="7573963" y="5319713"/>
          <p14:tracePt t="35823" x="7573963" y="5327650"/>
          <p14:tracePt t="35832" x="7573963" y="5335588"/>
          <p14:tracePt t="35839" x="7581900" y="5343525"/>
          <p14:tracePt t="35847" x="7589838" y="5351463"/>
          <p14:tracePt t="35856" x="7613650" y="5359400"/>
          <p14:tracePt t="35864" x="7661275" y="5383213"/>
          <p14:tracePt t="35872" x="7724775" y="5391150"/>
          <p14:tracePt t="35880" x="7835900" y="5407025"/>
          <p14:tracePt t="35892" x="7916863" y="5407025"/>
          <p14:tracePt t="35895" x="8012113" y="5407025"/>
          <p14:tracePt t="35904" x="8091488" y="5407025"/>
          <p14:tracePt t="35912" x="8170863" y="5407025"/>
          <p14:tracePt t="35921" x="8202613" y="5407025"/>
          <p14:tracePt t="35928" x="8226425" y="5407025"/>
          <p14:tracePt t="35935" x="8226425" y="5399088"/>
          <p14:tracePt t="35943" x="8235950" y="5391150"/>
          <p14:tracePt t="35960" x="8243888" y="5383213"/>
          <p14:tracePt t="35976" x="8243888" y="5375275"/>
          <p14:tracePt t="36752" x="8243888" y="5367338"/>
          <p14:tracePt t="36759" x="8218488" y="5286375"/>
          <p14:tracePt t="36767" x="8083550" y="5127625"/>
          <p14:tracePt t="36775" x="7948613" y="5000625"/>
          <p14:tracePt t="36785" x="7740650" y="4800600"/>
          <p14:tracePt t="36793" x="7397750" y="4465638"/>
          <p14:tracePt t="36800" x="7094538" y="4233863"/>
          <p14:tracePt t="36809" x="6759575" y="3956050"/>
          <p14:tracePt t="36816" x="6434138" y="3684588"/>
          <p14:tracePt t="36825" x="6178550" y="3524250"/>
          <p14:tracePt t="36832" x="5891213" y="3317875"/>
          <p14:tracePt t="36840" x="5692775" y="3141663"/>
          <p14:tracePt t="36848" x="5611813" y="3094038"/>
          <p14:tracePt t="36856" x="5524500" y="3046413"/>
          <p14:tracePt t="36864" x="5500688" y="3014663"/>
          <p14:tracePt t="36872" x="5492750" y="3006725"/>
          <p14:tracePt t="36880" x="5484813" y="2990850"/>
          <p14:tracePt t="36894" x="5476875" y="2967038"/>
          <p14:tracePt t="36896" x="5468938" y="2959100"/>
          <p14:tracePt t="36903" x="5461000" y="2951163"/>
          <p14:tracePt t="36911" x="5445125" y="2935288"/>
          <p14:tracePt t="36919" x="5405438" y="2927350"/>
          <p14:tracePt t="36927" x="5389563" y="2886075"/>
          <p14:tracePt t="36935" x="5349875" y="2878138"/>
          <p14:tracePt t="36944" x="5341938" y="2854325"/>
          <p14:tracePt t="36951" x="5318125" y="2838450"/>
          <p14:tracePt t="36960" x="5292725" y="2830513"/>
          <p14:tracePt t="36968" x="5253038" y="2814638"/>
          <p14:tracePt t="36975" x="5245100" y="2798763"/>
          <p14:tracePt t="36983" x="5229225" y="2790825"/>
          <p14:tracePt t="36992" x="5221288" y="2774950"/>
          <p14:tracePt t="36999" x="5205413" y="2767013"/>
          <p14:tracePt t="37009" x="5205413" y="2759075"/>
          <p14:tracePt t="37016" x="5189538" y="2743200"/>
          <p14:tracePt t="37025" x="5181600" y="2727325"/>
          <p14:tracePt t="37031" x="5181600" y="2719388"/>
          <p14:tracePt t="37040" x="5173663" y="2719388"/>
          <p14:tracePt t="37160" x="5173663" y="2735263"/>
          <p14:tracePt t="37168" x="5165725" y="2767013"/>
          <p14:tracePt t="37175" x="5165725" y="2806700"/>
          <p14:tracePt t="37184" x="5157788" y="2894013"/>
          <p14:tracePt t="37194" x="5157788" y="2909888"/>
          <p14:tracePt t="37200" x="5157788" y="2927350"/>
          <p14:tracePt t="37209" x="5157788" y="2935288"/>
          <p14:tracePt t="37272" x="5157788" y="2943225"/>
          <p14:tracePt t="37279" x="5133975" y="2951163"/>
          <p14:tracePt t="37288" x="5126038" y="2951163"/>
          <p14:tracePt t="37296" x="5126038" y="2959100"/>
          <p14:tracePt t="37304" x="5118100" y="2959100"/>
          <p14:tracePt t="37311" x="5110163" y="2959100"/>
          <p14:tracePt t="37376" x="5110163" y="2967038"/>
          <p14:tracePt t="37384" x="5110163" y="3022600"/>
          <p14:tracePt t="37391" x="5110163" y="3078163"/>
          <p14:tracePt t="37400" x="5110163" y="3109913"/>
          <p14:tracePt t="37409" x="5118100" y="3149600"/>
          <p14:tracePt t="37416" x="5126038" y="3181350"/>
          <p14:tracePt t="37425" x="5133975" y="3197225"/>
          <p14:tracePt t="37432" x="5157788" y="3205163"/>
          <p14:tracePt t="37439" x="5181600" y="3236913"/>
          <p14:tracePt t="37448" x="5189538" y="3244850"/>
          <p14:tracePt t="37456" x="5205413" y="3252788"/>
          <p14:tracePt t="37463" x="5213350" y="3252788"/>
          <p14:tracePt t="37472" x="5221288" y="3262313"/>
          <p14:tracePt t="37487" x="5221288" y="3252788"/>
          <p14:tracePt t="37496" x="5237163" y="3252788"/>
          <p14:tracePt t="37503" x="5245100" y="3236913"/>
          <p14:tracePt t="37511" x="5253038" y="3221038"/>
          <p14:tracePt t="37519" x="5268913" y="3173413"/>
          <p14:tracePt t="37527" x="5276850" y="3101975"/>
          <p14:tracePt t="37535" x="5300663" y="2998788"/>
          <p14:tracePt t="37543" x="5300663" y="2909888"/>
          <p14:tracePt t="37552" x="5300663" y="2822575"/>
          <p14:tracePt t="37560" x="5292725" y="2743200"/>
          <p14:tracePt t="37568" x="5268913" y="2624138"/>
          <p14:tracePt t="37576" x="5253038" y="2600325"/>
          <p14:tracePt t="37583" x="5253038" y="2559050"/>
          <p14:tracePt t="37592" x="5245100" y="2559050"/>
          <p14:tracePt t="37599" x="5245100" y="2551113"/>
          <p14:tracePt t="37656" x="5237163" y="2551113"/>
          <p14:tracePt t="37672" x="5229225" y="2566988"/>
          <p14:tracePt t="37680" x="5229225" y="2576513"/>
          <p14:tracePt t="37688" x="5213350" y="2624138"/>
          <p14:tracePt t="37695" x="5197475" y="2640013"/>
          <p14:tracePt t="37703" x="5181600" y="2687638"/>
          <p14:tracePt t="37711" x="5181600" y="2711450"/>
          <p14:tracePt t="37719" x="5165725" y="2743200"/>
          <p14:tracePt t="37727" x="5157788" y="2767013"/>
          <p14:tracePt t="37735" x="5157788" y="2774950"/>
          <p14:tracePt t="37743" x="5157788" y="2782888"/>
          <p14:tracePt t="37752" x="5157788" y="2790825"/>
          <p14:tracePt t="37760" x="5157788" y="2798763"/>
          <p14:tracePt t="37767" x="5157788" y="2806700"/>
          <p14:tracePt t="37850" x="5165725" y="2798763"/>
          <p14:tracePt t="37864" x="5165725" y="2782888"/>
          <p14:tracePt t="37872" x="5165725" y="2759075"/>
          <p14:tracePt t="37879" x="5165725" y="2743200"/>
          <p14:tracePt t="37887" x="5165725" y="2727325"/>
          <p14:tracePt t="37896" x="5173663" y="2719388"/>
          <p14:tracePt t="37903" x="5173663" y="2711450"/>
          <p14:tracePt t="37912" x="5173663" y="2703513"/>
          <p14:tracePt t="37943" x="5173663" y="2711450"/>
          <p14:tracePt t="37951" x="5165725" y="2719388"/>
          <p14:tracePt t="37960" x="5157788" y="2727325"/>
          <p14:tracePt t="37968" x="5149850" y="2743200"/>
          <p14:tracePt t="37976" x="5141913" y="2767013"/>
          <p14:tracePt t="37984" x="5133975" y="2774950"/>
          <p14:tracePt t="37991" x="5133975" y="2790825"/>
          <p14:tracePt t="38000" x="5133975" y="2806700"/>
          <p14:tracePt t="38008" x="5133975" y="2830513"/>
          <p14:tracePt t="38016" x="5133975" y="2854325"/>
          <p14:tracePt t="38025" x="5133975" y="2862263"/>
          <p14:tracePt t="38072" x="5141913" y="2862263"/>
          <p14:tracePt t="38080" x="5149850" y="2862263"/>
          <p14:tracePt t="38087" x="5149850" y="2854325"/>
          <p14:tracePt t="38096" x="5149850" y="2846388"/>
          <p14:tracePt t="38104" x="5157788" y="2838450"/>
          <p14:tracePt t="38111" x="5157788" y="2798763"/>
          <p14:tracePt t="38119" x="5157788" y="2774950"/>
          <p14:tracePt t="38127" x="5157788" y="2719388"/>
          <p14:tracePt t="38135" x="5157788" y="2647950"/>
          <p14:tracePt t="38143" x="5141913" y="2527300"/>
          <p14:tracePt t="38151" x="5126038" y="2455863"/>
          <p14:tracePt t="38162" x="5126038" y="2439988"/>
          <p14:tracePt t="38168" x="5118100" y="2392363"/>
          <p14:tracePt t="38176" x="5102225" y="2376488"/>
          <p14:tracePt t="38183" x="5102225" y="2368550"/>
          <p14:tracePt t="38256" x="5094288" y="2368550"/>
          <p14:tracePt t="38264" x="5086350" y="2376488"/>
          <p14:tracePt t="38272" x="5078413" y="2400300"/>
          <p14:tracePt t="38280" x="5070475" y="2408238"/>
          <p14:tracePt t="38288" x="5054600" y="2424113"/>
          <p14:tracePt t="38296" x="5054600" y="2432050"/>
          <p14:tracePt t="38304" x="5038725" y="2447925"/>
          <p14:tracePt t="38312" x="5038725" y="2455863"/>
          <p14:tracePt t="38320" x="5030788" y="2463800"/>
          <p14:tracePt t="38328" x="5022850" y="2479675"/>
          <p14:tracePt t="38335" x="5022850" y="2487613"/>
          <p14:tracePt t="38343" x="5022850" y="2495550"/>
          <p14:tracePt t="38351" x="5022850" y="2503488"/>
          <p14:tracePt t="38384" x="5022850" y="2511425"/>
          <p14:tracePt t="38392" x="5014913" y="2511425"/>
          <p14:tracePt t="38407" x="5014913" y="2519363"/>
          <p14:tracePt t="38415" x="5014913" y="2527300"/>
          <p14:tracePt t="38723" x="5014913" y="2519363"/>
          <p14:tracePt t="38729" x="5014913" y="2511425"/>
          <p14:tracePt t="38743" x="5014913" y="2503488"/>
          <p14:tracePt t="38751" x="5014913" y="2495550"/>
          <p14:tracePt t="38772" x="5022850" y="2495550"/>
          <p14:tracePt t="38840" x="5022850" y="2487613"/>
          <p14:tracePt t="39137" x="5022850" y="2495550"/>
          <p14:tracePt t="39143" x="5022850" y="2511425"/>
          <p14:tracePt t="39151" x="5014913" y="2511425"/>
          <p14:tracePt t="39160" x="5014913" y="2519363"/>
          <p14:tracePt t="39167" x="5014913" y="2543175"/>
          <p14:tracePt t="39176" x="5014913" y="2559050"/>
          <p14:tracePt t="39184" x="5014913" y="2566988"/>
          <p14:tracePt t="39192" x="5014913" y="2576513"/>
          <p14:tracePt t="39200" x="5014913" y="2592388"/>
          <p14:tracePt t="39217" x="5006975" y="2600325"/>
          <p14:tracePt t="39328" x="5006975" y="2592388"/>
          <p14:tracePt t="39336" x="5006975" y="2584450"/>
          <p14:tracePt t="39360" x="5014913" y="2576513"/>
          <p14:tracePt t="39520" x="5014913" y="2592388"/>
          <p14:tracePt t="39536" x="5014913" y="2600325"/>
          <p14:tracePt t="39544" x="5014913" y="2608263"/>
          <p14:tracePt t="39551" x="5014913" y="2616200"/>
          <p14:tracePt t="39560" x="5014913" y="2632075"/>
          <p14:tracePt t="39568" x="5014913" y="2640013"/>
          <p14:tracePt t="39576" x="5022850" y="2640013"/>
          <p14:tracePt t="39584" x="5022850" y="2655888"/>
          <p14:tracePt t="39592" x="5022850" y="2663825"/>
          <p14:tracePt t="39600" x="5022850" y="2671763"/>
          <p14:tracePt t="39608" x="5022850" y="2679700"/>
          <p14:tracePt t="39624" x="5022850" y="2695575"/>
          <p14:tracePt t="39808" x="5022850" y="2703513"/>
          <p14:tracePt t="39815" x="5022850" y="2711450"/>
          <p14:tracePt t="39823" x="5014913" y="2719388"/>
          <p14:tracePt t="39833" x="5014913" y="2735263"/>
          <p14:tracePt t="39840" x="5006975" y="2743200"/>
          <p14:tracePt t="39848" x="4999038" y="2767013"/>
          <p14:tracePt t="39856" x="4999038" y="2782888"/>
          <p14:tracePt t="39864" x="4999038" y="2798763"/>
          <p14:tracePt t="39871" x="4999038" y="2822575"/>
          <p14:tracePt t="39881" x="4999038" y="2838450"/>
          <p14:tracePt t="39901" x="4999038" y="2846388"/>
          <p14:tracePt t="39904" x="4999038" y="2854325"/>
          <p14:tracePt t="39992" x="4991100" y="2854325"/>
          <p14:tracePt t="40007" x="4991100" y="2846388"/>
          <p14:tracePt t="40016" x="4991100" y="2830513"/>
          <p14:tracePt t="40024" x="4991100" y="2822575"/>
          <p14:tracePt t="40031" x="4991100" y="2814638"/>
          <p14:tracePt t="40040" x="4991100" y="2798763"/>
          <p14:tracePt t="40056" x="4999038" y="2790825"/>
          <p14:tracePt t="40065" x="5006975" y="2782888"/>
          <p14:tracePt t="40071" x="5006975" y="2774950"/>
          <p14:tracePt t="40079" x="5006975" y="2767013"/>
          <p14:tracePt t="40088" x="5014913" y="2767013"/>
          <p14:tracePt t="40096" x="5014913" y="2759075"/>
          <p14:tracePt t="40103" x="5022850" y="2751138"/>
          <p14:tracePt t="40112" x="5022850" y="2743200"/>
          <p14:tracePt t="40128" x="5022850" y="2735263"/>
          <p14:tracePt t="40135" x="5030788" y="2735263"/>
          <p14:tracePt t="40144" x="5030788" y="2727325"/>
          <p14:tracePt t="40152" x="5038725" y="2719388"/>
          <p14:tracePt t="40159" x="5038725" y="2711450"/>
          <p14:tracePt t="40271" x="5030788" y="2719388"/>
          <p14:tracePt t="40279" x="5030788" y="2727325"/>
          <p14:tracePt t="40288" x="5014913" y="2743200"/>
          <p14:tracePt t="40296" x="5014913" y="2759075"/>
          <p14:tracePt t="40303" x="4999038" y="2767013"/>
          <p14:tracePt t="40312" x="4991100" y="2838450"/>
          <p14:tracePt t="40319" x="4991100" y="2862263"/>
          <p14:tracePt t="40327" x="4983163" y="2878138"/>
          <p14:tracePt t="40335" x="4975225" y="2894013"/>
          <p14:tracePt t="40344" x="4959350" y="2919413"/>
          <p14:tracePt t="40351" x="4959350" y="2935288"/>
          <p14:tracePt t="40360" x="4959350" y="2943225"/>
          <p14:tracePt t="40545" x="4967288" y="2959100"/>
          <p14:tracePt t="40553" x="4967288" y="2967038"/>
          <p14:tracePt t="40562" x="4967288" y="2982913"/>
          <p14:tracePt t="40570" x="4967288" y="2990850"/>
          <p14:tracePt t="40575" x="4991100" y="3014663"/>
          <p14:tracePt t="40584" x="4999038" y="3022600"/>
          <p14:tracePt t="40591" x="5022850" y="3078163"/>
          <p14:tracePt t="40599" x="5038725" y="3086100"/>
          <p14:tracePt t="40608" x="5046663" y="3101975"/>
          <p14:tracePt t="40616" x="5062538" y="3101975"/>
          <p14:tracePt t="40623" x="5070475" y="3109913"/>
          <p14:tracePt t="40632" x="5078413" y="3109913"/>
          <p14:tracePt t="40720" x="5070475" y="3117850"/>
          <p14:tracePt t="40728" x="5062538" y="3125788"/>
          <p14:tracePt t="40736" x="5054600" y="3133725"/>
          <p14:tracePt t="40744" x="5054600" y="3141663"/>
          <p14:tracePt t="40753" x="5054600" y="3149600"/>
          <p14:tracePt t="40769" x="5054600" y="3157538"/>
          <p14:tracePt t="40776" x="5054600" y="3165475"/>
          <p14:tracePt t="40783" x="5054600" y="3181350"/>
          <p14:tracePt t="40792" x="5062538" y="3189288"/>
          <p14:tracePt t="40800" x="5078413" y="3205163"/>
          <p14:tracePt t="40808" x="5102225" y="3205163"/>
          <p14:tracePt t="40815" x="5110163" y="3205163"/>
          <p14:tracePt t="40824" x="5126038" y="3221038"/>
          <p14:tracePt t="40832" x="5157788" y="3228975"/>
          <p14:tracePt t="40840" x="5189538" y="3236913"/>
          <p14:tracePt t="40847" x="5205413" y="3244850"/>
          <p14:tracePt t="40855" x="5253038" y="3252788"/>
          <p14:tracePt t="40864" x="5276850" y="3262313"/>
          <p14:tracePt t="40871" x="5318125" y="3262313"/>
          <p14:tracePt t="40880" x="5326063" y="3278188"/>
          <p14:tracePt t="40887" x="5341938" y="3286125"/>
          <p14:tracePt t="40908" x="5349875" y="3294063"/>
          <p14:tracePt t="40912" x="5349875" y="3302000"/>
          <p14:tracePt t="40919" x="5349875" y="3309938"/>
          <p14:tracePt t="40928" x="5365750" y="3333750"/>
          <p14:tracePt t="40935" x="5373688" y="3357563"/>
          <p14:tracePt t="40943" x="5397500" y="3452813"/>
          <p14:tracePt t="40952" x="5413375" y="3500438"/>
          <p14:tracePt t="40960" x="5437188" y="3652838"/>
          <p14:tracePt t="40969" x="5468938" y="3779838"/>
          <p14:tracePt t="40975" x="5508625" y="3890963"/>
          <p14:tracePt t="40983" x="5556250" y="4027488"/>
          <p14:tracePt t="40993" x="5635625" y="4098925"/>
          <p14:tracePt t="40999" x="5708650" y="4217988"/>
          <p14:tracePt t="41008" x="5740400" y="4386263"/>
          <p14:tracePt t="41016" x="5811838" y="4529138"/>
          <p14:tracePt t="41023" x="5899150" y="4737100"/>
          <p14:tracePt t="41032" x="5986463" y="4879975"/>
          <p14:tracePt t="41040" x="6059488" y="5024438"/>
          <p14:tracePt t="41049" x="6146800" y="5270500"/>
          <p14:tracePt t="41055" x="6210300" y="5446713"/>
          <p14:tracePt t="41063" x="6313488" y="5597525"/>
          <p14:tracePt t="41071" x="6345238" y="5645150"/>
          <p14:tracePt t="41080" x="6384925" y="5678488"/>
          <p14:tracePt t="41087" x="6402388" y="5694363"/>
          <p14:tracePt t="41096" x="6450013" y="5694363"/>
          <p14:tracePt t="41104" x="6473825" y="5694363"/>
          <p14:tracePt t="41111" x="6481763" y="5678488"/>
          <p14:tracePt t="41120" x="6545263" y="5573713"/>
          <p14:tracePt t="41128" x="6608763" y="5319713"/>
          <p14:tracePt t="41136" x="6632575" y="5159375"/>
          <p14:tracePt t="41144" x="6640513" y="4887913"/>
          <p14:tracePt t="41152" x="6656388" y="4560888"/>
          <p14:tracePt t="41160" x="6656388" y="4281488"/>
          <p14:tracePt t="41170" x="6656388" y="4265613"/>
          <p14:tracePt t="41306" x="6664325" y="4257675"/>
          <p14:tracePt t="41328" x="6680200" y="4257675"/>
          <p14:tracePt t="41351" x="6680200" y="4249738"/>
          <p14:tracePt t="41360" x="6680200" y="4241800"/>
          <p14:tracePt t="41391" x="6672263" y="4233863"/>
          <p14:tracePt t="41399" x="6640513" y="4210050"/>
          <p14:tracePt t="41407" x="6624638" y="4186238"/>
          <p14:tracePt t="41416" x="6545263" y="4114800"/>
          <p14:tracePt t="41423" x="6450013" y="4027488"/>
          <p14:tracePt t="41431" x="6313488" y="3867150"/>
          <p14:tracePt t="41440" x="6210300" y="3716338"/>
          <p14:tracePt t="41447" x="6130925" y="3587750"/>
          <p14:tracePt t="41455" x="5986463" y="3389313"/>
          <p14:tracePt t="41464" x="5946775" y="3181350"/>
          <p14:tracePt t="41472" x="5899150" y="2901950"/>
          <p14:tracePt t="41480" x="5875338" y="2695575"/>
          <p14:tracePt t="41488" x="5875338" y="2584450"/>
          <p14:tracePt t="41495" x="5851525" y="2416175"/>
          <p14:tracePt t="41505" x="5851525" y="2265363"/>
          <p14:tracePt t="41511" x="5851525" y="2144713"/>
          <p14:tracePt t="41519" x="5851525" y="2041525"/>
          <p14:tracePt t="41528" x="5851525" y="1954213"/>
          <p14:tracePt t="41536" x="5851525" y="1890713"/>
          <p14:tracePt t="41544" x="5859463" y="1849438"/>
          <p14:tracePt t="41553" x="5867400" y="1833563"/>
          <p14:tracePt t="41560" x="5867400" y="1825625"/>
          <p14:tracePt t="41575" x="5867400" y="1817688"/>
          <p14:tracePt t="41652" x="5859463" y="1825625"/>
          <p14:tracePt t="41656" x="5851525" y="1825625"/>
          <p14:tracePt t="41664" x="5843588" y="1849438"/>
          <p14:tracePt t="41672" x="5819775" y="1873250"/>
          <p14:tracePt t="41680" x="5803900" y="1922463"/>
          <p14:tracePt t="41687" x="5716588" y="2112963"/>
          <p14:tracePt t="41696" x="5684838" y="2241550"/>
          <p14:tracePt t="41705" x="5595938" y="2447925"/>
          <p14:tracePt t="41711" x="5484813" y="2671763"/>
          <p14:tracePt t="41720" x="5453063" y="2838450"/>
          <p14:tracePt t="41727" x="5365750" y="3046413"/>
          <p14:tracePt t="41735" x="5341938" y="3252788"/>
          <p14:tracePt t="41743" x="5341938" y="3365500"/>
          <p14:tracePt t="41752" x="5341938" y="3413125"/>
          <p14:tracePt t="41760" x="5365750" y="3532188"/>
          <p14:tracePt t="41769" x="5413375" y="3571875"/>
          <p14:tracePt t="41776" x="5532438" y="3605213"/>
          <p14:tracePt t="41784" x="5716588" y="3684588"/>
          <p14:tracePt t="41792" x="6002338" y="3803650"/>
          <p14:tracePt t="41804" x="6410325" y="3995738"/>
          <p14:tracePt t="41807" x="6808788" y="4202113"/>
          <p14:tracePt t="41816" x="7310438" y="4425950"/>
          <p14:tracePt t="41824" x="7756525" y="4657725"/>
          <p14:tracePt t="41832" x="8162925" y="4935538"/>
          <p14:tracePt t="41839" x="8497888" y="5056188"/>
          <p14:tracePt t="41848" x="8777288" y="5262563"/>
          <p14:tracePt t="41855" x="8943975" y="5430838"/>
          <p14:tracePt t="41863" x="9088438" y="5557838"/>
          <p14:tracePt t="41872" x="9120188" y="5637213"/>
          <p14:tracePt t="41880" x="9136063" y="5662613"/>
          <p14:tracePt t="41887" x="9136063" y="5694363"/>
          <p14:tracePt t="41904" x="9112250" y="5797550"/>
          <p14:tracePt t="41912" x="9096375" y="5805488"/>
          <p14:tracePt t="41919" x="9064625" y="5853113"/>
          <p14:tracePt t="41928" x="9048750" y="5908675"/>
          <p14:tracePt t="41935" x="9032875" y="5924550"/>
          <p14:tracePt t="41944" x="9017000" y="5972175"/>
          <p14:tracePt t="41955" x="9001125" y="5980113"/>
          <p14:tracePt t="41959" x="8985250" y="6021388"/>
          <p14:tracePt t="41968" x="8969375" y="6029325"/>
          <p14:tracePt t="41975" x="8969375" y="6037263"/>
          <p14:tracePt t="42089" x="8969375" y="5995988"/>
          <p14:tracePt t="42096" x="8969375" y="5964238"/>
          <p14:tracePt t="42109" x="8928100" y="5853113"/>
          <p14:tracePt t="42111" x="8896350" y="5686425"/>
          <p14:tracePt t="42121" x="8864600" y="5557838"/>
          <p14:tracePt t="42129" x="8713788" y="5222875"/>
          <p14:tracePt t="42136" x="8561388" y="4992688"/>
          <p14:tracePt t="42143" x="8362950" y="4745038"/>
          <p14:tracePt t="42151" x="8154988" y="4552950"/>
          <p14:tracePt t="42159" x="7988300" y="4386263"/>
          <p14:tracePt t="42167" x="7908925" y="4338638"/>
          <p14:tracePt t="42176" x="7780338" y="4281488"/>
          <p14:tracePt t="42184" x="7716838" y="4273550"/>
          <p14:tracePt t="42191" x="7700963" y="4273550"/>
          <p14:tracePt t="42216" x="7700963" y="4281488"/>
          <p14:tracePt t="42223" x="7700963" y="4298950"/>
          <p14:tracePt t="42231" x="7700963" y="4346575"/>
          <p14:tracePt t="42240" x="7708900" y="4386263"/>
          <p14:tracePt t="42248" x="7708900" y="4425950"/>
          <p14:tracePt t="42259" x="7716838" y="4481513"/>
          <p14:tracePt t="42263" x="7724775" y="4505325"/>
          <p14:tracePt t="42271" x="7732713" y="4513263"/>
          <p14:tracePt t="42279" x="7732713" y="4521200"/>
          <p14:tracePt t="42287" x="7740650" y="4529138"/>
          <p14:tracePt t="42304" x="7748588" y="4529138"/>
          <p14:tracePt t="42320" x="7748588" y="4537075"/>
          <p14:tracePt t="42328" x="7764463" y="4545013"/>
          <p14:tracePt t="42335" x="7772400" y="4545013"/>
          <p14:tracePt t="42344" x="7780338" y="4545013"/>
          <p14:tracePt t="42351" x="7796213" y="4552950"/>
          <p14:tracePt t="42360" x="7804150" y="4560888"/>
          <p14:tracePt t="42376" x="7812088" y="4576763"/>
          <p14:tracePt t="42384" x="7812088" y="4592638"/>
          <p14:tracePt t="42391" x="7812088" y="4641850"/>
          <p14:tracePt t="42399" x="7812088" y="4673600"/>
          <p14:tracePt t="42412" x="7812088" y="4713288"/>
          <p14:tracePt t="42416" x="7812088" y="4800600"/>
          <p14:tracePt t="42424" x="7812088" y="4864100"/>
          <p14:tracePt t="42431" x="7812088" y="4943475"/>
          <p14:tracePt t="42440" x="7812088" y="4967288"/>
          <p14:tracePt t="42447" x="7812088" y="4984750"/>
          <p14:tracePt t="42455" x="7812088" y="5000625"/>
          <p14:tracePt t="42471" x="7812088" y="5016500"/>
          <p14:tracePt t="42479" x="7804150" y="5024438"/>
          <p14:tracePt t="42487" x="7804150" y="5032375"/>
          <p14:tracePt t="42496" x="7788275" y="5056188"/>
          <p14:tracePt t="42503" x="7756525" y="5103813"/>
          <p14:tracePt t="42511" x="7740650" y="5159375"/>
          <p14:tracePt t="42519" x="7716838" y="5191125"/>
          <p14:tracePt t="42528" x="7700963" y="5238750"/>
          <p14:tracePt t="42537" x="7693025" y="5262563"/>
          <p14:tracePt t="42546" x="7693025" y="5278438"/>
          <p14:tracePt t="42554" x="7693025" y="5294313"/>
          <p14:tracePt t="42599" x="7700963" y="5278438"/>
          <p14:tracePt t="42607" x="7700963" y="5270500"/>
          <p14:tracePt t="42615" x="7716838" y="5214938"/>
          <p14:tracePt t="42623" x="7732713" y="5199063"/>
          <p14:tracePt t="42631" x="7740650" y="5183188"/>
          <p14:tracePt t="42639" x="7748588" y="5159375"/>
          <p14:tracePt t="42647" x="7756525" y="5143500"/>
          <p14:tracePt t="42656" x="7764463" y="5135563"/>
          <p14:tracePt t="42663" x="7764463" y="5127625"/>
          <p14:tracePt t="42720" x="7764463" y="5135563"/>
          <p14:tracePt t="42728" x="7748588" y="5143500"/>
          <p14:tracePt t="42736" x="7740650" y="5159375"/>
          <p14:tracePt t="42743" x="7732713" y="5175250"/>
          <p14:tracePt t="42753" x="7716838" y="5199063"/>
          <p14:tracePt t="42760" x="7700963" y="5207000"/>
          <p14:tracePt t="42768" x="7693025" y="5222875"/>
          <p14:tracePt t="42776" x="7677150" y="5230813"/>
          <p14:tracePt t="42784" x="7677150" y="5238750"/>
          <p14:tracePt t="42791" x="7669213" y="5238750"/>
          <p14:tracePt t="42840" x="7677150" y="5238750"/>
          <p14:tracePt t="42848" x="7685088" y="5222875"/>
          <p14:tracePt t="42864" x="7685088" y="5214938"/>
          <p14:tracePt t="43040" x="7685088" y="5175250"/>
          <p14:tracePt t="43048" x="7677150" y="5175250"/>
          <p14:tracePt t="43273" x="7677150" y="5167313"/>
          <p14:tracePt t="43280" x="7685088" y="5167313"/>
          <p14:tracePt t="43296" x="7677150" y="5167313"/>
          <p14:tracePt t="43417" x="7669213" y="5167313"/>
          <p14:tracePt t="43424" x="7661275" y="5167313"/>
          <p14:tracePt t="43432" x="7653338" y="5183188"/>
          <p14:tracePt t="43439" x="7645400" y="5191125"/>
          <p14:tracePt t="43448" x="7597775" y="5222875"/>
          <p14:tracePt t="43456" x="7542213" y="5302250"/>
          <p14:tracePt t="43464" x="7429500" y="5407025"/>
          <p14:tracePt t="43472" x="7350125" y="5478463"/>
          <p14:tracePt t="43480" x="7207250" y="5605463"/>
          <p14:tracePt t="43487" x="7126288" y="5702300"/>
          <p14:tracePt t="43495" x="7038975" y="5821363"/>
          <p14:tracePt t="43504" x="6935788" y="5908675"/>
          <p14:tracePt t="43512" x="6759575" y="6108700"/>
          <p14:tracePt t="43520" x="6537325" y="6291263"/>
          <p14:tracePt t="43527" x="6337300" y="6451600"/>
          <p14:tracePt t="43535" x="6194425" y="6650038"/>
          <p14:tracePt t="43543" x="6099175" y="6770688"/>
          <p14:tracePt t="43823" x="6313488" y="6818313"/>
          <p14:tracePt t="43831" x="6497638" y="6731000"/>
          <p14:tracePt t="43839" x="6664325" y="6634163"/>
          <p14:tracePt t="43848" x="6872288" y="6467475"/>
          <p14:tracePt t="43855" x="6911975" y="6411913"/>
          <p14:tracePt t="43863" x="6991350" y="6338888"/>
          <p14:tracePt t="43871" x="6999288" y="6330950"/>
          <p14:tracePt t="43888" x="7015163" y="6291263"/>
          <p14:tracePt t="44117" x="7007225" y="6291263"/>
          <p14:tracePt t="44145" x="6999288" y="6291263"/>
          <p14:tracePt t="44231" x="6999288" y="6299200"/>
          <p14:tracePt t="44239" x="6999288" y="6307138"/>
          <p14:tracePt t="44247" x="7007225" y="6307138"/>
          <p14:tracePt t="44255" x="7015163" y="6315075"/>
          <p14:tracePt t="44371" x="6967538" y="6315075"/>
          <p14:tracePt t="44378" x="6935788" y="6315075"/>
          <p14:tracePt t="44384" x="6856413" y="6315075"/>
          <p14:tracePt t="44392" x="6743700" y="6315075"/>
          <p14:tracePt t="44399" x="6680200" y="6315075"/>
          <p14:tracePt t="44409" x="6664325" y="6315075"/>
          <p14:tracePt t="44416" x="6648450" y="6315075"/>
          <p14:tracePt t="44424" x="6616700" y="6315075"/>
          <p14:tracePt t="44431" x="6577013" y="6315075"/>
          <p14:tracePt t="44439" x="6553200" y="6315075"/>
          <p14:tracePt t="44447" x="6537325" y="6315075"/>
          <p14:tracePt t="44455" x="6521450" y="6315075"/>
          <p14:tracePt t="44472" x="6513513" y="6315075"/>
          <p14:tracePt t="44512" x="6513513" y="6323013"/>
          <p14:tracePt t="44527" x="6513513" y="6330950"/>
          <p14:tracePt t="44560" x="6513513" y="6338888"/>
          <p14:tracePt t="44568" x="6521450" y="6348413"/>
          <p14:tracePt t="44576" x="6545263" y="6364288"/>
          <p14:tracePt t="44584" x="6553200" y="6364288"/>
          <p14:tracePt t="44592" x="6584950" y="6372225"/>
          <p14:tracePt t="44599" x="6632575" y="6388100"/>
          <p14:tracePt t="44608" x="6688138" y="6396038"/>
          <p14:tracePt t="44615" x="6719888" y="6396038"/>
          <p14:tracePt t="44624" x="6824663" y="6396038"/>
          <p14:tracePt t="44631" x="6880225" y="6396038"/>
          <p14:tracePt t="44639" x="6975475" y="6396038"/>
          <p14:tracePt t="44647" x="7015163" y="6396038"/>
          <p14:tracePt t="44656" x="7070725" y="6403975"/>
          <p14:tracePt t="44664" x="7135813" y="6403975"/>
          <p14:tracePt t="44671" x="7175500" y="6403975"/>
          <p14:tracePt t="44684" x="7199313" y="6403975"/>
          <p14:tracePt t="44688" x="7215188" y="6403975"/>
          <p14:tracePt t="44696" x="7215188" y="6396038"/>
          <p14:tracePt t="44703" x="7223125" y="6388100"/>
          <p14:tracePt t="44712" x="7231063" y="6388100"/>
          <p14:tracePt t="44727" x="7231063" y="6380163"/>
          <p14:tracePt t="44776" x="7231063" y="6372225"/>
          <p14:tracePt t="44800" x="7231063" y="6364288"/>
          <p14:tracePt t="44807" x="7231063" y="6356350"/>
          <p14:tracePt t="44815" x="7239000" y="6348413"/>
          <p14:tracePt t="44835" x="7246938" y="6338888"/>
          <p14:tracePt t="44839" x="7254875" y="6330950"/>
          <p14:tracePt t="44847" x="7254875" y="6315075"/>
          <p14:tracePt t="44855" x="7262813" y="6307138"/>
          <p14:tracePt t="44863" x="7262813" y="6291263"/>
          <p14:tracePt t="44872" x="7262813" y="6283325"/>
          <p14:tracePt t="44880" x="7270750" y="6275388"/>
          <p14:tracePt t="44893" x="7278688" y="6259513"/>
          <p14:tracePt t="44895" x="7294563" y="6251575"/>
          <p14:tracePt t="44904" x="7310438" y="6227763"/>
          <p14:tracePt t="44913" x="7334250" y="6219825"/>
          <p14:tracePt t="44919" x="7350125" y="6203950"/>
          <p14:tracePt t="44927" x="7358063" y="6196013"/>
          <p14:tracePt t="44935" x="7366000" y="6188075"/>
          <p14:tracePt t="44943" x="7373938" y="6180138"/>
          <p14:tracePt t="44952" x="7373938" y="6172200"/>
          <p14:tracePt t="44960" x="7381875" y="6172200"/>
          <p14:tracePt t="45015" x="7373938" y="6180138"/>
          <p14:tracePt t="45024" x="7350125" y="6180138"/>
          <p14:tracePt t="45032" x="7310438" y="6196013"/>
          <p14:tracePt t="45039" x="7183438" y="6203950"/>
          <p14:tracePt t="45048" x="7062788" y="6219825"/>
          <p14:tracePt t="45056" x="6967538" y="6219825"/>
          <p14:tracePt t="45063" x="6840538" y="6219825"/>
          <p14:tracePt t="45071" x="6640513" y="6227763"/>
          <p14:tracePt t="45080" x="6577013" y="6227763"/>
          <p14:tracePt t="45088" x="6529388" y="6235700"/>
          <p14:tracePt t="45096" x="6473825" y="6259513"/>
          <p14:tracePt t="45103" x="6457950" y="6267450"/>
          <p14:tracePt t="45111" x="6450013" y="6275388"/>
          <p14:tracePt t="45119" x="6442075" y="6291263"/>
          <p14:tracePt t="45139" x="6442075" y="6299200"/>
          <p14:tracePt t="45143" x="6442075" y="6315075"/>
          <p14:tracePt t="45152" x="6465888" y="6323013"/>
          <p14:tracePt t="45160" x="6481763" y="6330950"/>
          <p14:tracePt t="45167" x="6505575" y="6348413"/>
          <p14:tracePt t="45176" x="6537325" y="6348413"/>
          <p14:tracePt t="45184" x="6553200" y="6356350"/>
          <p14:tracePt t="45193" x="6600825" y="6356350"/>
          <p14:tracePt t="45200" x="6616700" y="6356350"/>
          <p14:tracePt t="45207" x="6632575" y="6356350"/>
          <p14:tracePt t="45216" x="6640513" y="6356350"/>
          <p14:tracePt t="45415" x="6640513" y="6348413"/>
          <p14:tracePt t="45423" x="6648450" y="6348413"/>
          <p14:tracePt t="45432" x="6648450" y="6338888"/>
          <p14:tracePt t="45488" x="6656388" y="6330950"/>
          <p14:tracePt t="45504" x="6664325" y="6330950"/>
          <p14:tracePt t="45519" x="6672263" y="6330950"/>
          <p14:tracePt t="45528" x="6680200" y="6330950"/>
          <p14:tracePt t="45544" x="6704013" y="6330950"/>
          <p14:tracePt t="45552" x="6711950" y="6330950"/>
          <p14:tracePt t="45560" x="6751638" y="6330950"/>
          <p14:tracePt t="45567" x="6808788" y="6330950"/>
          <p14:tracePt t="45575" x="6840538" y="6330950"/>
          <p14:tracePt t="45583" x="6888163" y="6330950"/>
          <p14:tracePt t="45591" x="6975475" y="6338888"/>
          <p14:tracePt t="45599" x="7007225" y="6338888"/>
          <p14:tracePt t="45607" x="7023100" y="6338888"/>
          <p14:tracePt t="45623" x="7038975" y="6348413"/>
          <p14:tracePt t="45632" x="7054850" y="6348413"/>
          <p14:tracePt t="45647" x="7054850" y="6356350"/>
          <p14:tracePt t="45745" x="7046913" y="6356350"/>
          <p14:tracePt t="45753" x="7038975" y="6356350"/>
          <p14:tracePt t="45760" x="7031038" y="6356350"/>
          <p14:tracePt t="45768" x="7023100" y="6356350"/>
          <p14:tracePt t="45775" x="6999288" y="6356350"/>
          <p14:tracePt t="45784" x="6991350" y="6356350"/>
          <p14:tracePt t="45791" x="6983413" y="6356350"/>
          <p14:tracePt t="45800" x="6975475" y="6356350"/>
          <p14:tracePt t="45808" x="6967538" y="6356350"/>
          <p14:tracePt t="45815" x="6959600" y="6356350"/>
          <p14:tracePt t="45871" x="6959600" y="6364288"/>
          <p14:tracePt t="45880" x="6959600" y="6372225"/>
          <p14:tracePt t="45888" x="6959600" y="6380163"/>
          <p14:tracePt t="45896" x="6951663" y="6388100"/>
          <p14:tracePt t="45903" x="6951663" y="6396038"/>
          <p14:tracePt t="45912" x="6959600" y="6403975"/>
          <p14:tracePt t="45919" x="6967538" y="6403975"/>
          <p14:tracePt t="45927" x="6967538" y="6419850"/>
          <p14:tracePt t="45935" x="6983413" y="6419850"/>
          <p14:tracePt t="45944" x="6983413" y="6427788"/>
          <p14:tracePt t="46016" x="6991350" y="6427788"/>
          <p14:tracePt t="46032" x="6999288" y="6427788"/>
          <p14:tracePt t="46104" x="6999288" y="6419850"/>
          <p14:tracePt t="46199" x="6999288" y="6411913"/>
          <p14:tracePt t="46216" x="6999288" y="6403975"/>
          <p14:tracePt t="46224" x="6983413" y="6396038"/>
          <p14:tracePt t="46231" x="6967538" y="6380163"/>
          <p14:tracePt t="46239" x="6896100" y="6372225"/>
          <p14:tracePt t="46248" x="6856413" y="6364288"/>
          <p14:tracePt t="46255" x="6784975" y="6356350"/>
          <p14:tracePt t="46263" x="6727825" y="6356350"/>
          <p14:tracePt t="46272" x="6711950" y="6356350"/>
          <p14:tracePt t="46280" x="6672263" y="6356350"/>
          <p14:tracePt t="46290" x="6648450" y="6356350"/>
          <p14:tracePt t="46296" x="6640513" y="6356350"/>
          <p14:tracePt t="46303" x="6632575" y="6356350"/>
          <p14:tracePt t="46428" x="6632575" y="6364288"/>
          <p14:tracePt t="46503" x="6640513" y="6364288"/>
          <p14:tracePt t="46512" x="6648450" y="6364288"/>
          <p14:tracePt t="46528" x="6656388" y="6364288"/>
          <p14:tracePt t="46832" x="6664325" y="6364288"/>
          <p14:tracePt t="46977" x="6648450" y="6364288"/>
          <p14:tracePt t="46983" x="6592888" y="6364288"/>
          <p14:tracePt t="46991" x="6529388" y="6364288"/>
          <p14:tracePt t="47000" x="6305550" y="6356350"/>
          <p14:tracePt t="47008" x="6059488" y="6330950"/>
          <p14:tracePt t="47016" x="5859463" y="6323013"/>
          <p14:tracePt t="47025" x="5588000" y="6291263"/>
          <p14:tracePt t="47031" x="5213350" y="6251575"/>
          <p14:tracePt t="47039" x="4878388" y="6188075"/>
          <p14:tracePt t="47048" x="4479925" y="6156325"/>
          <p14:tracePt t="47056" x="4065588" y="6116638"/>
          <p14:tracePt t="47063" x="3730625" y="6084888"/>
          <p14:tracePt t="47073" x="3459163" y="6061075"/>
          <p14:tracePt t="47080" x="3300413" y="6045200"/>
          <p14:tracePt t="47089" x="3189288" y="6037263"/>
          <p14:tracePt t="47096" x="3117850" y="6037263"/>
          <p14:tracePt t="47107" x="3092450" y="6037263"/>
          <p14:tracePt t="47112" x="3076575" y="6037263"/>
          <p14:tracePt t="47129" x="3068638" y="6037263"/>
          <p14:tracePt t="47135" x="3060700" y="6053138"/>
          <p14:tracePt t="47152" x="3060700" y="6061075"/>
          <p14:tracePt t="47176" x="3052763" y="6069013"/>
          <p14:tracePt t="47184" x="3052763" y="6076950"/>
          <p14:tracePt t="47200" x="3044825" y="6084888"/>
          <p14:tracePt t="47208" x="3036888" y="6092825"/>
          <p14:tracePt t="47215" x="3021013" y="6100763"/>
          <p14:tracePt t="47224" x="3013075" y="6108700"/>
          <p14:tracePt t="47231" x="2997200" y="6124575"/>
          <p14:tracePt t="47239" x="2941638" y="6124575"/>
          <p14:tracePt t="47248" x="2925763" y="6132513"/>
          <p14:tracePt t="47259" x="2917825" y="6148388"/>
          <p14:tracePt t="47263" x="2886075" y="6148388"/>
          <p14:tracePt t="47272" x="2751138" y="6148388"/>
          <p14:tracePt t="47279" x="2590800" y="6164263"/>
          <p14:tracePt t="47289" x="2471738" y="6164263"/>
          <p14:tracePt t="47296" x="2366963" y="6164263"/>
          <p14:tracePt t="47304" x="2255838" y="6164263"/>
          <p14:tracePt t="47311" x="2224088" y="6164263"/>
          <p14:tracePt t="47320" x="2176463" y="6164263"/>
          <p14:tracePt t="47328" x="2152650" y="6164263"/>
          <p14:tracePt t="47335" x="2144713" y="6164263"/>
          <p14:tracePt t="47400" x="2152650" y="6148388"/>
          <p14:tracePt t="47412" x="2160588" y="6140450"/>
          <p14:tracePt t="47416" x="2168525" y="6092825"/>
          <p14:tracePt t="47424" x="2184400" y="6053138"/>
          <p14:tracePt t="47432" x="2192338" y="5980113"/>
          <p14:tracePt t="47439" x="2208213" y="5892800"/>
          <p14:tracePt t="47447" x="2216150" y="5829300"/>
          <p14:tracePt t="47456" x="2216150" y="5821363"/>
          <p14:tracePt t="47616" x="2224088" y="5821363"/>
          <p14:tracePt t="47624" x="2224088" y="5829300"/>
          <p14:tracePt t="47631" x="2224088" y="5837238"/>
          <p14:tracePt t="47639" x="2216150" y="5837238"/>
          <p14:tracePt t="47647" x="2200275" y="5837238"/>
          <p14:tracePt t="47656" x="2176463" y="5837238"/>
          <p14:tracePt t="47663" x="2112963" y="5829300"/>
          <p14:tracePt t="47672" x="2097088" y="5829300"/>
          <p14:tracePt t="47680" x="2017713" y="5805488"/>
          <p14:tracePt t="47688" x="1952625" y="5789613"/>
          <p14:tracePt t="47696" x="1841500" y="5757863"/>
          <p14:tracePt t="47704" x="1762125" y="5741988"/>
          <p14:tracePt t="47715" x="1658938" y="5710238"/>
          <p14:tracePt t="47720" x="1585913" y="5694363"/>
          <p14:tracePt t="47728" x="1458913" y="5662613"/>
          <p14:tracePt t="47735" x="1395413" y="5653088"/>
          <p14:tracePt t="47744" x="1323975" y="5637213"/>
          <p14:tracePt t="47752" x="1235075" y="5629275"/>
          <p14:tracePt t="47760" x="1195388" y="5613400"/>
          <p14:tracePt t="47768" x="1155700" y="5613400"/>
          <p14:tracePt t="47775" x="1100138" y="5589588"/>
          <p14:tracePt t="47784" x="1084263" y="5581650"/>
          <p14:tracePt t="47791" x="1068388" y="5581650"/>
          <p14:tracePt t="47794" x="0" y="0"/>
        </p14:tracePtLst>
        <p14:tracePtLst>
          <p14:tracePt t="48045" x="1116013" y="5359400"/>
          <p14:tracePt t="48215" x="1123950" y="5359400"/>
          <p14:tracePt t="48320" x="1123950" y="5367338"/>
          <p14:tracePt t="48328" x="1123950" y="5375275"/>
          <p14:tracePt t="48336" x="1123950" y="5383213"/>
          <p14:tracePt t="48344" x="1123950" y="5399088"/>
          <p14:tracePt t="48360" x="1131888" y="5430838"/>
          <p14:tracePt t="48368" x="1131888" y="5446713"/>
          <p14:tracePt t="48376" x="1139825" y="5494338"/>
          <p14:tracePt t="48383" x="1163638" y="5565775"/>
          <p14:tracePt t="48391" x="1179513" y="5605463"/>
          <p14:tracePt t="48400" x="1203325" y="5694363"/>
          <p14:tracePt t="48407" x="1258888" y="5734050"/>
          <p14:tracePt t="48415" x="1316038" y="5813425"/>
          <p14:tracePt t="48423" x="1355725" y="5845175"/>
          <p14:tracePt t="48432" x="1371600" y="5868988"/>
          <p14:tracePt t="48439" x="1435100" y="5892800"/>
          <p14:tracePt t="48447" x="1450975" y="5900738"/>
          <p14:tracePt t="48455" x="1458913" y="5908675"/>
          <p14:tracePt t="48464" x="1474788" y="5908675"/>
          <p14:tracePt t="48472" x="1490663" y="5908675"/>
          <p14:tracePt t="48480" x="1506538" y="5908675"/>
          <p14:tracePt t="48489" x="1530350" y="5908675"/>
          <p14:tracePt t="48495" x="1562100" y="5908675"/>
          <p14:tracePt t="48504" x="1601788" y="5908675"/>
          <p14:tracePt t="48511" x="1658938" y="5900738"/>
          <p14:tracePt t="48519" x="1730375" y="5884863"/>
          <p14:tracePt t="48528" x="1801813" y="5861050"/>
          <p14:tracePt t="48535" x="1889125" y="5837238"/>
          <p14:tracePt t="48544" x="1928813" y="5781675"/>
          <p14:tracePt t="48552" x="1952625" y="5741988"/>
          <p14:tracePt t="48560" x="2017713" y="5694363"/>
          <p14:tracePt t="48568" x="2057400" y="5629275"/>
          <p14:tracePt t="48576" x="2081213" y="5597525"/>
          <p14:tracePt t="48583" x="2097088" y="5549900"/>
          <p14:tracePt t="48591" x="2105025" y="5541963"/>
          <p14:tracePt t="48600" x="2112963" y="5502275"/>
          <p14:tracePt t="48607" x="2120900" y="5494338"/>
          <p14:tracePt t="48615" x="2136775" y="5486400"/>
          <p14:tracePt t="48624" x="2136775" y="5462588"/>
          <p14:tracePt t="48632" x="2152650" y="5446713"/>
          <p14:tracePt t="48641" x="2160588" y="5422900"/>
          <p14:tracePt t="48648" x="2160588" y="5414963"/>
          <p14:tracePt t="48655" x="2160588" y="5399088"/>
          <p14:tracePt t="48664" x="2160588" y="5391150"/>
          <p14:tracePt t="48672" x="2160588" y="5383213"/>
          <p14:tracePt t="48680" x="2160588" y="5375275"/>
          <p14:tracePt t="48688" x="2160588" y="5367338"/>
          <p14:tracePt t="48696" x="2144713" y="5335588"/>
          <p14:tracePt t="48703" x="2136775" y="5310188"/>
          <p14:tracePt t="48711" x="2128838" y="5286375"/>
          <p14:tracePt t="48719" x="2105025" y="5254625"/>
          <p14:tracePt t="48728" x="2073275" y="5207000"/>
          <p14:tracePt t="48735" x="2033588" y="5175250"/>
          <p14:tracePt t="48744" x="2008188" y="5135563"/>
          <p14:tracePt t="48752" x="1928813" y="5119688"/>
          <p14:tracePt t="48759" x="1857375" y="5087938"/>
          <p14:tracePt t="48768" x="1785938" y="5072063"/>
          <p14:tracePt t="48772" x="1658938" y="5040313"/>
          <p14:tracePt t="48783" x="1625600" y="5024438"/>
          <p14:tracePt t="48792" x="1577975" y="5008563"/>
          <p14:tracePt t="48799" x="1490663" y="4992688"/>
          <p14:tracePt t="48807" x="1474788" y="4984750"/>
          <p14:tracePt t="48816" x="1458913" y="4967288"/>
          <p14:tracePt t="48831" x="1450975" y="4959350"/>
          <p14:tracePt t="48840" x="1435100" y="4951413"/>
          <p14:tracePt t="48861" x="1419225" y="4951413"/>
          <p14:tracePt t="48873" x="1411288" y="4943475"/>
          <p14:tracePt t="48881" x="1395413" y="4935538"/>
          <p14:tracePt t="48892" x="1387475" y="4935538"/>
          <p14:tracePt t="48896" x="1371600" y="4935538"/>
          <p14:tracePt t="48912" x="1363663" y="4935538"/>
          <p14:tracePt t="48924" x="1355725" y="4935538"/>
          <p14:tracePt t="48944" x="1339850" y="4935538"/>
          <p14:tracePt t="48960" x="1331913" y="4935538"/>
          <p14:tracePt t="48968" x="1323975" y="4943475"/>
          <p14:tracePt t="48975" x="1300163" y="4951413"/>
          <p14:tracePt t="48984" x="1284288" y="4967288"/>
          <p14:tracePt t="48991" x="1274763" y="4976813"/>
          <p14:tracePt t="48999" x="1243013" y="5000625"/>
          <p14:tracePt t="49007" x="1227138" y="5024438"/>
          <p14:tracePt t="49016" x="1211263" y="5032375"/>
          <p14:tracePt t="49023" x="1187450" y="5056188"/>
          <p14:tracePt t="49031" x="1179513" y="5080000"/>
          <p14:tracePt t="49039" x="1171575" y="5095875"/>
          <p14:tracePt t="49048" x="1139825" y="5119688"/>
          <p14:tracePt t="49057" x="1139825" y="5143500"/>
          <p14:tracePt t="49065" x="1123950" y="5159375"/>
          <p14:tracePt t="49078" x="1116013" y="5175250"/>
          <p14:tracePt t="49080" x="1116013" y="5199063"/>
          <p14:tracePt t="49090" x="1100138" y="5214938"/>
          <p14:tracePt t="49095" x="1100138" y="5230813"/>
          <p14:tracePt t="49103" x="1100138" y="5254625"/>
          <p14:tracePt t="49112" x="1084263" y="5262563"/>
          <p14:tracePt t="49119" x="1076325" y="5278438"/>
          <p14:tracePt t="49128" x="1068388" y="5302250"/>
          <p14:tracePt t="49143" x="1060450" y="5319713"/>
          <p14:tracePt t="49160" x="1060450" y="5327650"/>
          <p14:tracePt t="49176" x="1052513" y="5335588"/>
          <p14:tracePt t="49184" x="1052513" y="5343525"/>
          <p14:tracePt t="49207" x="1052513" y="5351463"/>
          <p14:tracePt t="49227" x="1052513" y="5359400"/>
          <p14:tracePt t="49232" x="1052513" y="5367338"/>
          <p14:tracePt t="49240" x="1052513" y="5383213"/>
          <p14:tracePt t="49247" x="1068388" y="5391150"/>
          <p14:tracePt t="49256" x="1076325" y="5399088"/>
          <p14:tracePt t="49263" x="1092200" y="5414963"/>
          <p14:tracePt t="49271" x="1108075" y="5438775"/>
          <p14:tracePt t="49280" x="1163638" y="5454650"/>
          <p14:tracePt t="49288" x="1211263" y="5470525"/>
          <p14:tracePt t="49295" x="1300163" y="5486400"/>
          <p14:tracePt t="49304" x="1316038" y="5494338"/>
          <p14:tracePt t="49311" x="1387475" y="5518150"/>
          <p14:tracePt t="49319" x="1411288" y="5526088"/>
          <p14:tracePt t="49329" x="1427163" y="5549900"/>
          <p14:tracePt t="49337" x="1443038" y="5565775"/>
          <p14:tracePt t="49343" x="1490663" y="5565775"/>
          <p14:tracePt t="49352" x="1506538" y="5565775"/>
          <p14:tracePt t="49359" x="1514475" y="5565775"/>
          <p14:tracePt t="49368" x="1530350" y="5565775"/>
          <p14:tracePt t="49380" x="1562100" y="5565775"/>
          <p14:tracePt t="49383" x="1577975" y="5557838"/>
          <p14:tracePt t="49391" x="1658938" y="5534025"/>
          <p14:tracePt t="49399" x="1674813" y="5526088"/>
          <p14:tracePt t="49407" x="1738313" y="5502275"/>
          <p14:tracePt t="49416" x="1825625" y="5486400"/>
          <p14:tracePt t="49423" x="1920875" y="5446713"/>
          <p14:tracePt t="49432" x="1944688" y="5414963"/>
          <p14:tracePt t="49439" x="2008188" y="5359400"/>
          <p14:tracePt t="49447" x="2049463" y="5327650"/>
          <p14:tracePt t="49457" x="2065338" y="5294313"/>
          <p14:tracePt t="49465" x="2081213" y="5270500"/>
          <p14:tracePt t="49473" x="2097088" y="5222875"/>
          <p14:tracePt t="49480" x="2097088" y="5207000"/>
          <p14:tracePt t="49488" x="2097088" y="5191125"/>
          <p14:tracePt t="49495" x="2097088" y="5143500"/>
          <p14:tracePt t="49504" x="2097088" y="5127625"/>
          <p14:tracePt t="49511" x="2097088" y="5111750"/>
          <p14:tracePt t="49519" x="2097088" y="5103813"/>
          <p14:tracePt t="49529" x="2089150" y="5087938"/>
          <p14:tracePt t="49535" x="2089150" y="5072063"/>
          <p14:tracePt t="49543" x="2089150" y="5048250"/>
          <p14:tracePt t="49552" x="2081213" y="5040313"/>
          <p14:tracePt t="49560" x="2065338" y="5032375"/>
          <p14:tracePt t="49568" x="2049463" y="5000625"/>
          <p14:tracePt t="49576" x="2033588" y="4992688"/>
          <p14:tracePt t="49584" x="2000250" y="4976813"/>
          <p14:tracePt t="49591" x="1968500" y="4943475"/>
          <p14:tracePt t="49600" x="1944688" y="4943475"/>
          <p14:tracePt t="49608" x="1897063" y="4935538"/>
          <p14:tracePt t="49616" x="1865313" y="4919663"/>
          <p14:tracePt t="49623" x="1849438" y="4911725"/>
          <p14:tracePt t="49631" x="1817688" y="4903788"/>
          <p14:tracePt t="49648" x="1801813" y="4895850"/>
          <p14:tracePt t="49656" x="1793875" y="4895850"/>
          <p14:tracePt t="49671" x="1785938" y="4895850"/>
          <p14:tracePt t="49711" x="1778000" y="4895850"/>
          <p14:tracePt t="49727" x="1762125" y="4895850"/>
          <p14:tracePt t="49735" x="1754188" y="4895850"/>
          <p14:tracePt t="49743" x="1746250" y="4895850"/>
          <p14:tracePt t="49752" x="1730375" y="4895850"/>
          <p14:tracePt t="49760" x="1714500" y="4895850"/>
          <p14:tracePt t="49768" x="1698625" y="4895850"/>
          <p14:tracePt t="49776" x="1651000" y="4895850"/>
          <p14:tracePt t="49784" x="1633538" y="4895850"/>
          <p14:tracePt t="49791" x="1617663" y="4903788"/>
          <p14:tracePt t="49800" x="1585913" y="4911725"/>
          <p14:tracePt t="49807" x="1577975" y="4919663"/>
          <p14:tracePt t="49816" x="1562100" y="4927600"/>
          <p14:tracePt t="49823" x="1546225" y="4935538"/>
          <p14:tracePt t="49832" x="1530350" y="4943475"/>
          <p14:tracePt t="49840" x="1522413" y="4951413"/>
          <p14:tracePt t="49847" x="1498600" y="4959350"/>
          <p14:tracePt t="49856" x="1490663" y="4967288"/>
          <p14:tracePt t="49863" x="1474788" y="4976813"/>
          <p14:tracePt t="49871" x="1474788" y="4984750"/>
          <p14:tracePt t="49880" x="1458913" y="4984750"/>
          <p14:tracePt t="49890" x="1458913" y="4992688"/>
          <p14:tracePt t="49895" x="1443038" y="5000625"/>
          <p14:tracePt t="49912" x="1443038" y="5008563"/>
          <p14:tracePt t="49921" x="1435100" y="5008563"/>
          <p14:tracePt t="49927" x="1435100" y="5016500"/>
          <p14:tracePt t="49944" x="1435100" y="5024438"/>
          <p14:tracePt t="49951" x="1427163" y="5032375"/>
          <p14:tracePt t="49960" x="1427163" y="5040313"/>
          <p14:tracePt t="49976" x="1427163" y="5048250"/>
          <p14:tracePt t="49984" x="1419225" y="5056188"/>
          <p14:tracePt t="49992" x="1411288" y="5064125"/>
          <p14:tracePt t="50000" x="1411288" y="5072063"/>
          <p14:tracePt t="50007" x="1403350" y="5087938"/>
          <p14:tracePt t="50016" x="1387475" y="5111750"/>
          <p14:tracePt t="50023" x="1387475" y="5135563"/>
          <p14:tracePt t="50031" x="1387475" y="5191125"/>
          <p14:tracePt t="50039" x="1387475" y="5294313"/>
          <p14:tracePt t="50047" x="1387475" y="5383213"/>
          <p14:tracePt t="50055" x="1371600" y="5478463"/>
          <p14:tracePt t="50064" x="1371600" y="5549900"/>
          <p14:tracePt t="50072" x="1371600" y="5637213"/>
          <p14:tracePt t="50079" x="1371600" y="5734050"/>
          <p14:tracePt t="50088" x="1371600" y="5773738"/>
          <p14:tracePt t="50095" x="1371600" y="5829300"/>
          <p14:tracePt t="50104" x="1371600" y="5845175"/>
          <p14:tracePt t="50111" x="1371600" y="5884863"/>
          <p14:tracePt t="50120" x="1387475" y="5908675"/>
          <p14:tracePt t="50127" x="1403350" y="5948363"/>
          <p14:tracePt t="50135" x="1411288" y="5964238"/>
          <p14:tracePt t="50143" x="1427163" y="5980113"/>
          <p14:tracePt t="50152" x="1435100" y="5988050"/>
          <p14:tracePt t="50160" x="1450975" y="6005513"/>
          <p14:tracePt t="50167" x="1458913" y="6013450"/>
          <p14:tracePt t="50176" x="1466850" y="6021388"/>
          <p14:tracePt t="50183" x="1474788" y="6029325"/>
          <p14:tracePt t="50192" x="1482725" y="6037263"/>
          <p14:tracePt t="50207" x="1490663" y="6045200"/>
          <p14:tracePt t="50226" x="1498600" y="6045200"/>
          <p14:tracePt t="50231" x="1506538" y="6045200"/>
          <p14:tracePt t="50256" x="1522413" y="6045200"/>
          <p14:tracePt t="50264" x="1530350" y="6037263"/>
          <p14:tracePt t="50272" x="1530350" y="6029325"/>
          <p14:tracePt t="50279" x="1546225" y="6021388"/>
          <p14:tracePt t="50287" x="1554163" y="6005513"/>
          <p14:tracePt t="50296" x="1570038" y="5980113"/>
          <p14:tracePt t="50304" x="1577975" y="5964238"/>
          <p14:tracePt t="50311" x="1593850" y="5924550"/>
          <p14:tracePt t="50321" x="1609725" y="5892800"/>
          <p14:tracePt t="50329" x="1617663" y="5861050"/>
          <p14:tracePt t="50336" x="1625600" y="5845175"/>
          <p14:tracePt t="50344" x="1651000" y="5765800"/>
          <p14:tracePt t="50351" x="1658938" y="5757863"/>
          <p14:tracePt t="50359" x="1666875" y="5741988"/>
          <p14:tracePt t="50368" x="1674813" y="5710238"/>
          <p14:tracePt t="50375" x="1682750" y="5702300"/>
          <p14:tracePt t="50392" x="1682750" y="5678488"/>
          <p14:tracePt t="50400" x="1690688" y="5670550"/>
          <p14:tracePt t="50408" x="1698625" y="5645150"/>
          <p14:tracePt t="50416" x="1706563" y="5637213"/>
          <p14:tracePt t="50424" x="1722438" y="5605463"/>
          <p14:tracePt t="50431" x="1730375" y="5581650"/>
          <p14:tracePt t="50439" x="1746250" y="5534025"/>
          <p14:tracePt t="50448" x="1754188" y="5502275"/>
          <p14:tracePt t="50455" x="1785938" y="5454650"/>
          <p14:tracePt t="50464" x="1801813" y="5422900"/>
          <p14:tracePt t="50473" x="1801813" y="5407025"/>
          <p14:tracePt t="50480" x="1817688" y="5399088"/>
          <p14:tracePt t="50491" x="1817688" y="5383213"/>
          <p14:tracePt t="50496" x="1825625" y="5375275"/>
          <p14:tracePt t="50504" x="1833563" y="5375275"/>
          <p14:tracePt t="50512" x="1841500" y="5351463"/>
          <p14:tracePt t="50520" x="1841500" y="5335588"/>
          <p14:tracePt t="50527" x="1849438" y="5319713"/>
          <p14:tracePt t="50535" x="1857375" y="5294313"/>
          <p14:tracePt t="50543" x="1873250" y="5262563"/>
          <p14:tracePt t="50552" x="1881188" y="5214938"/>
          <p14:tracePt t="50560" x="1889125" y="5127625"/>
          <p14:tracePt t="50568" x="1897063" y="5127625"/>
          <p14:tracePt t="50576" x="1905000" y="5087938"/>
          <p14:tracePt t="50588" x="1905000" y="5064125"/>
          <p14:tracePt t="50591" x="1905000" y="5048250"/>
          <p14:tracePt t="50599" x="1905000" y="5032375"/>
          <p14:tracePt t="50608" x="1905000" y="5024438"/>
          <p14:tracePt t="50615" x="1905000" y="5008563"/>
          <p14:tracePt t="50623" x="1897063" y="4992688"/>
          <p14:tracePt t="50632" x="1889125" y="4967288"/>
          <p14:tracePt t="50639" x="1873250" y="4959350"/>
          <p14:tracePt t="50648" x="1865313" y="4951413"/>
          <p14:tracePt t="50656" x="1849438" y="4935538"/>
          <p14:tracePt t="50664" x="1841500" y="4927600"/>
          <p14:tracePt t="50672" x="1833563" y="4919663"/>
          <p14:tracePt t="50689" x="1825625" y="4919663"/>
          <p14:tracePt t="50695" x="1817688" y="4919663"/>
          <p14:tracePt t="50704" x="1809750" y="4919663"/>
          <p14:tracePt t="50712" x="1793875" y="4919663"/>
          <p14:tracePt t="50720" x="1785938" y="4919663"/>
          <p14:tracePt t="50727" x="1770063" y="4919663"/>
          <p14:tracePt t="50739" x="1754188" y="4919663"/>
          <p14:tracePt t="50743" x="1682750" y="4919663"/>
          <p14:tracePt t="50751" x="1641475" y="4919663"/>
          <p14:tracePt t="50759" x="1601788" y="4919663"/>
          <p14:tracePt t="50767" x="1546225" y="4919663"/>
          <p14:tracePt t="50775" x="1450975" y="4919663"/>
          <p14:tracePt t="50783" x="1411288" y="4919663"/>
          <p14:tracePt t="50791" x="1323975" y="4919663"/>
          <p14:tracePt t="50799" x="1308100" y="4919663"/>
          <p14:tracePt t="50807" x="1266825" y="4935538"/>
          <p14:tracePt t="50815" x="1243013" y="4943475"/>
          <p14:tracePt t="50823" x="1203325" y="4976813"/>
          <p14:tracePt t="50831" x="1187450" y="4984750"/>
          <p14:tracePt t="50840" x="1163638" y="5000625"/>
          <p14:tracePt t="50848" x="1155700" y="5024438"/>
          <p14:tracePt t="50855" x="1108075" y="5040313"/>
          <p14:tracePt t="50863" x="1076325" y="5056188"/>
          <p14:tracePt t="50872" x="1052513" y="5119688"/>
          <p14:tracePt t="50879" x="1036638" y="5127625"/>
          <p14:tracePt t="50891" x="1020763" y="5167313"/>
          <p14:tracePt t="50895" x="1012825" y="5199063"/>
          <p14:tracePt t="50904" x="996950" y="5262563"/>
          <p14:tracePt t="50912" x="973138" y="5343525"/>
          <p14:tracePt t="50920" x="957263" y="5399088"/>
          <p14:tracePt t="50928" x="949325" y="5430838"/>
          <p14:tracePt t="50937" x="933450" y="5510213"/>
          <p14:tracePt t="50944" x="925513" y="5534025"/>
          <p14:tracePt t="50953" x="917575" y="5549900"/>
          <p14:tracePt t="50960" x="917575" y="5565775"/>
          <p14:tracePt t="50968" x="917575" y="5613400"/>
          <p14:tracePt t="50975" x="917575" y="5629275"/>
          <p14:tracePt t="50984" x="917575" y="5637213"/>
          <p14:tracePt t="50991" x="917575" y="5645150"/>
          <p14:tracePt t="50999" x="941388" y="5662613"/>
          <p14:tracePt t="51008" x="949325" y="5662613"/>
          <p14:tracePt t="51015" x="957263" y="5670550"/>
          <p14:tracePt t="51032" x="973138" y="5670550"/>
          <p14:tracePt t="51044" x="989013" y="5670550"/>
          <p14:tracePt t="51048" x="1028700" y="5678488"/>
          <p14:tracePt t="51055" x="1084263" y="5686425"/>
          <p14:tracePt t="51063" x="1100138" y="5694363"/>
          <p14:tracePt t="51071" x="1116013" y="5694363"/>
          <p14:tracePt t="51082" x="1139825" y="5694363"/>
          <p14:tracePt t="51090" x="1155700" y="5694363"/>
          <p14:tracePt t="51096" x="1203325" y="5702300"/>
          <p14:tracePt t="51103" x="1250950" y="5702300"/>
          <p14:tracePt t="51111" x="1284288" y="5702300"/>
          <p14:tracePt t="51120" x="1363663" y="5702300"/>
          <p14:tracePt t="51138" x="1482725" y="5702300"/>
          <p14:tracePt t="51144" x="1530350" y="5686425"/>
          <p14:tracePt t="51153" x="1554163" y="5678488"/>
          <p14:tracePt t="51160" x="1570038" y="5662613"/>
          <p14:tracePt t="51174" x="1633538" y="5645150"/>
          <p14:tracePt t="51177" x="1666875" y="5637213"/>
          <p14:tracePt t="51183" x="1698625" y="5621338"/>
          <p14:tracePt t="51196" x="1722438" y="5605463"/>
          <p14:tracePt t="51202" x="1730375" y="5589588"/>
          <p14:tracePt t="51208" x="1738313" y="5581650"/>
          <p14:tracePt t="51215" x="1754188" y="5565775"/>
          <p14:tracePt t="51223" x="1770063" y="5541963"/>
          <p14:tracePt t="51232" x="1778000" y="5518150"/>
          <p14:tracePt t="51239" x="1793875" y="5502275"/>
          <p14:tracePt t="51248" x="1801813" y="5486400"/>
          <p14:tracePt t="51255" x="1817688" y="5454650"/>
          <p14:tracePt t="51263" x="1833563" y="5422900"/>
          <p14:tracePt t="51272" x="1841500" y="5375275"/>
          <p14:tracePt t="51279" x="1857375" y="5367338"/>
          <p14:tracePt t="51288" x="1865313" y="5351463"/>
          <p14:tracePt t="51296" x="1873250" y="5335588"/>
          <p14:tracePt t="51305" x="1873250" y="5327650"/>
          <p14:tracePt t="51316" x="1881188" y="5319713"/>
          <p14:tracePt t="51323" x="1881188" y="5310188"/>
          <p14:tracePt t="51328" x="1881188" y="5302250"/>
          <p14:tracePt t="51336" x="1881188" y="5286375"/>
          <p14:tracePt t="51344" x="1881188" y="5262563"/>
          <p14:tracePt t="51352" x="1881188" y="5254625"/>
          <p14:tracePt t="51360" x="1881188" y="5238750"/>
          <p14:tracePt t="51368" x="1881188" y="5230813"/>
          <p14:tracePt t="51375" x="1873250" y="5214938"/>
          <p14:tracePt t="51383" x="1873250" y="5207000"/>
          <p14:tracePt t="51392" x="1865313" y="5199063"/>
          <p14:tracePt t="51400" x="1849438" y="5167313"/>
          <p14:tracePt t="51408" x="1849438" y="5151438"/>
          <p14:tracePt t="51416" x="1841500" y="5151438"/>
          <p14:tracePt t="51423" x="1833563" y="5143500"/>
          <p14:tracePt t="51432" x="1825625" y="5135563"/>
          <p14:tracePt t="51439" x="1817688" y="5135563"/>
          <p14:tracePt t="51449" x="1809750" y="5135563"/>
          <p14:tracePt t="51457" x="1793875" y="5127625"/>
          <p14:tracePt t="51464" x="1770063" y="5119688"/>
          <p14:tracePt t="51471" x="1754188" y="5111750"/>
          <p14:tracePt t="51480" x="1738313" y="5111750"/>
          <p14:tracePt t="51488" x="1722438" y="5095875"/>
          <p14:tracePt t="51496" x="1714500" y="5095875"/>
          <p14:tracePt t="51503" x="1698625" y="5087938"/>
          <p14:tracePt t="51511" x="1682750" y="5087938"/>
          <p14:tracePt t="51519" x="1666875" y="5080000"/>
          <p14:tracePt t="51528" x="1658938" y="5072063"/>
          <p14:tracePt t="51536" x="1633538" y="5072063"/>
          <p14:tracePt t="51543" x="1617663" y="5072063"/>
          <p14:tracePt t="51552" x="1601788" y="5072063"/>
          <p14:tracePt t="51560" x="1577975" y="5072063"/>
          <p14:tracePt t="51570" x="1554163" y="5072063"/>
          <p14:tracePt t="51576" x="1546225" y="5072063"/>
          <p14:tracePt t="51584" x="1538288" y="5072063"/>
          <p14:tracePt t="51591" x="1506538" y="5072063"/>
          <p14:tracePt t="51600" x="1482725" y="5095875"/>
          <p14:tracePt t="51608" x="1427163" y="5111750"/>
          <p14:tracePt t="51616" x="1387475" y="5135563"/>
          <p14:tracePt t="51624" x="1379538" y="5159375"/>
          <p14:tracePt t="51632" x="1355725" y="5167313"/>
          <p14:tracePt t="51640" x="1339850" y="5222875"/>
          <p14:tracePt t="51648" x="1316038" y="5246688"/>
          <p14:tracePt t="51655" x="1308100" y="5286375"/>
          <p14:tracePt t="51664" x="1284288" y="5319713"/>
          <p14:tracePt t="51671" x="1266825" y="5335588"/>
          <p14:tracePt t="51680" x="1266825" y="5351463"/>
          <p14:tracePt t="51688" x="1258888" y="5367338"/>
          <p14:tracePt t="51696" x="1258888" y="5383213"/>
          <p14:tracePt t="51703" x="1250950" y="5399088"/>
          <p14:tracePt t="51711" x="1250950" y="5407025"/>
          <p14:tracePt t="51719" x="1250950" y="5422900"/>
          <p14:tracePt t="51727" x="1258888" y="5438775"/>
          <p14:tracePt t="51736" x="1266825" y="5446713"/>
          <p14:tracePt t="51743" x="1274763" y="5462588"/>
          <p14:tracePt t="51753" x="1284288" y="5486400"/>
          <p14:tracePt t="51759" x="1300163" y="5494338"/>
          <p14:tracePt t="51767" x="1316038" y="5510213"/>
          <p14:tracePt t="51776" x="1339850" y="5510213"/>
          <p14:tracePt t="51783" x="1355725" y="5518150"/>
          <p14:tracePt t="51791" x="1371600" y="5526088"/>
          <p14:tracePt t="51800" x="1450975" y="5541963"/>
          <p14:tracePt t="51808" x="1466850" y="5541963"/>
          <p14:tracePt t="51815" x="1562100" y="5549900"/>
          <p14:tracePt t="51824" x="1617663" y="5557838"/>
          <p14:tracePt t="51832" x="1682750" y="5557838"/>
          <p14:tracePt t="51839" x="1754188" y="5565775"/>
          <p14:tracePt t="51848" x="1778000" y="5565775"/>
          <p14:tracePt t="51855" x="1809750" y="5565775"/>
          <p14:tracePt t="51864" x="1825625" y="5565775"/>
          <p14:tracePt t="51871" x="1833563" y="5565775"/>
          <p14:tracePt t="51888" x="1849438" y="5549900"/>
          <p14:tracePt t="51895" x="1873250" y="5534025"/>
          <p14:tracePt t="51903" x="1881188" y="5510213"/>
          <p14:tracePt t="51912" x="1889125" y="5478463"/>
          <p14:tracePt t="51919" x="1905000" y="5430838"/>
          <p14:tracePt t="51927" x="1920875" y="5343525"/>
          <p14:tracePt t="51936" x="1920875" y="5327650"/>
          <p14:tracePt t="51943" x="1920875" y="5310188"/>
          <p14:tracePt t="51952" x="1920875" y="5302250"/>
          <p14:tracePt t="51959" x="1920875" y="5294313"/>
          <p14:tracePt t="51976" x="1920875" y="5286375"/>
          <p14:tracePt t="51984" x="1920875" y="5278438"/>
          <p14:tracePt t="51991" x="1920875" y="5270500"/>
          <p14:tracePt t="52000" x="1912938" y="5270500"/>
          <p14:tracePt t="52008" x="1905000" y="5254625"/>
          <p14:tracePt t="52015" x="1881188" y="5238750"/>
          <p14:tracePt t="52024" x="1873250" y="5222875"/>
          <p14:tracePt t="52031" x="1857375" y="5214938"/>
          <p14:tracePt t="52040" x="1825625" y="5199063"/>
          <p14:tracePt t="52048" x="1809750" y="5199063"/>
          <p14:tracePt t="52055" x="1770063" y="5191125"/>
          <p14:tracePt t="52063" x="1714500" y="5175250"/>
          <p14:tracePt t="52071" x="1706563" y="5159375"/>
          <p14:tracePt t="52079" x="1682750" y="5159375"/>
          <p14:tracePt t="52087" x="1674813" y="5159375"/>
          <p14:tracePt t="52095" x="1666875" y="5159375"/>
          <p14:tracePt t="52100" x="1651000" y="5159375"/>
          <p14:tracePt t="52111" x="1641475" y="5159375"/>
          <p14:tracePt t="52120" x="1633538" y="5167313"/>
          <p14:tracePt t="52128" x="1617663" y="5167313"/>
          <p14:tracePt t="52136" x="1609725" y="5183188"/>
          <p14:tracePt t="52143" x="1593850" y="5191125"/>
          <p14:tracePt t="52152" x="1585913" y="5207000"/>
          <p14:tracePt t="52161" x="1577975" y="5222875"/>
          <p14:tracePt t="52167" x="1554163" y="5246688"/>
          <p14:tracePt t="52175" x="1546225" y="5270500"/>
          <p14:tracePt t="52184" x="1538288" y="5278438"/>
          <p14:tracePt t="52192" x="1530350" y="5302250"/>
          <p14:tracePt t="52199" x="1530350" y="5319713"/>
          <p14:tracePt t="52208" x="1530350" y="5335588"/>
          <p14:tracePt t="52216" x="1530350" y="5343525"/>
          <p14:tracePt t="52223" x="1522413" y="5367338"/>
          <p14:tracePt t="52232" x="1522413" y="5383213"/>
          <p14:tracePt t="52239" x="1530350" y="5391150"/>
          <p14:tracePt t="52253" x="1530350" y="5407025"/>
          <p14:tracePt t="52255" x="1538288" y="5422900"/>
          <p14:tracePt t="52263" x="1546225" y="5430838"/>
          <p14:tracePt t="52272" x="1554163" y="5438775"/>
          <p14:tracePt t="52282" x="1570038" y="5446713"/>
          <p14:tracePt t="52296" x="1577975" y="5446713"/>
          <p14:tracePt t="52304" x="1593850" y="5454650"/>
          <p14:tracePt t="52311" x="1609725" y="5454650"/>
          <p14:tracePt t="52319" x="1625600" y="5454650"/>
          <p14:tracePt t="52328" x="1698625" y="5454650"/>
          <p14:tracePt t="52336" x="1738313" y="5454650"/>
          <p14:tracePt t="52343" x="1754188" y="5454650"/>
          <p14:tracePt t="52352" x="1801813" y="5438775"/>
          <p14:tracePt t="52360" x="1833563" y="5430838"/>
          <p14:tracePt t="52369" x="1841500" y="5422900"/>
          <p14:tracePt t="52376" x="1849438" y="5414963"/>
          <p14:tracePt t="52385" x="1857375" y="5407025"/>
          <p14:tracePt t="52392" x="1857375" y="5399088"/>
          <p14:tracePt t="52472" x="1849438" y="5399088"/>
          <p14:tracePt t="52481" x="1833563" y="5407025"/>
          <p14:tracePt t="52488" x="1825625" y="5430838"/>
          <p14:tracePt t="52496" x="1801813" y="5446713"/>
          <p14:tracePt t="52504" x="1746250" y="5462588"/>
          <p14:tracePt t="52512" x="1738313" y="5478463"/>
          <p14:tracePt t="52519" x="1714500" y="5510213"/>
          <p14:tracePt t="52527" x="1706563" y="5518150"/>
          <p14:tracePt t="52535" x="1690688" y="5565775"/>
          <p14:tracePt t="52543" x="1682750" y="5581650"/>
          <p14:tracePt t="52555" x="1674813" y="5589588"/>
          <p14:tracePt t="52559" x="1666875" y="5597525"/>
          <p14:tracePt t="52568" x="1666875" y="5613400"/>
          <p14:tracePt t="52575" x="1658938" y="5613400"/>
          <p14:tracePt t="52585" x="1658938" y="5621338"/>
          <p14:tracePt t="52600" x="1658938" y="5629275"/>
          <p14:tracePt t="52608" x="1658938" y="5637213"/>
          <p14:tracePt t="52624" x="1658938" y="5645150"/>
          <p14:tracePt t="52632" x="1658938" y="5662613"/>
          <p14:tracePt t="52640" x="1666875" y="5686425"/>
          <p14:tracePt t="52647" x="1682750" y="5718175"/>
          <p14:tracePt t="52655" x="1698625" y="5741988"/>
          <p14:tracePt t="52663" x="1706563" y="5813425"/>
          <p14:tracePt t="52671" x="1730375" y="5829300"/>
          <p14:tracePt t="52680" x="1762125" y="5908675"/>
          <p14:tracePt t="52687" x="1778000" y="5964238"/>
          <p14:tracePt t="52696" x="1825625" y="5988050"/>
          <p14:tracePt t="52708" x="1849438" y="6013450"/>
          <p14:tracePt t="52712" x="1865313" y="6037263"/>
          <p14:tracePt t="52724" x="1881188" y="6045200"/>
          <p14:tracePt t="52730" x="1889125" y="6069013"/>
          <p14:tracePt t="52735" x="1897063" y="6116638"/>
          <p14:tracePt t="52743" x="1905000" y="6148388"/>
          <p14:tracePt t="52752" x="1905000" y="6164263"/>
          <p14:tracePt t="52760" x="1912938" y="6188075"/>
          <p14:tracePt t="52768" x="1912938" y="6203950"/>
          <p14:tracePt t="52776" x="1897063" y="6243638"/>
          <p14:tracePt t="52784" x="1889125" y="6299200"/>
          <p14:tracePt t="52792" x="1889125" y="6330950"/>
          <p14:tracePt t="52800" x="1881188" y="6435725"/>
          <p14:tracePt t="52809" x="1873250" y="6491288"/>
          <p14:tracePt t="52815" x="1873250" y="6554788"/>
          <p14:tracePt t="52823" x="1865313" y="6578600"/>
          <p14:tracePt t="52832" x="1865313" y="6594475"/>
          <p14:tracePt t="52839" x="1865313" y="6610350"/>
          <p14:tracePt t="52887" x="1889125" y="6610350"/>
          <p14:tracePt t="52895" x="1905000" y="6602413"/>
          <p14:tracePt t="52904" x="1952625" y="6594475"/>
          <p14:tracePt t="52912" x="2033588" y="6570663"/>
          <p14:tracePt t="52921" x="2105025" y="6562725"/>
          <p14:tracePt t="52928" x="2120900" y="6554788"/>
          <p14:tracePt t="52935" x="2224088" y="6546850"/>
          <p14:tracePt t="52944" x="2255838" y="6530975"/>
          <p14:tracePt t="52951" x="2271713" y="6523038"/>
          <p14:tracePt t="52959" x="2327275" y="6515100"/>
          <p14:tracePt t="52968" x="2343150" y="6499225"/>
          <p14:tracePt t="52975" x="2351088" y="6483350"/>
          <p14:tracePt t="52985" x="2351088" y="6467475"/>
          <p14:tracePt t="52991" x="2359025" y="6443663"/>
          <p14:tracePt t="53008" x="2359025" y="6435725"/>
          <p14:tracePt t="53016" x="2359025" y="6427788"/>
          <p14:tracePt t="53024" x="2359025" y="6419850"/>
          <p14:tracePt t="53032" x="2351088" y="6411913"/>
          <p14:tracePt t="53040" x="2335213" y="6403975"/>
          <p14:tracePt t="53048" x="2295525" y="6396038"/>
          <p14:tracePt t="53056" x="2208213" y="6338888"/>
          <p14:tracePt t="53063" x="2136775" y="6275388"/>
          <p14:tracePt t="53071" x="2025650" y="6251575"/>
          <p14:tracePt t="53080" x="1873250" y="6235700"/>
          <p14:tracePt t="53088" x="1809750" y="6196013"/>
          <p14:tracePt t="53096" x="1762125" y="6188075"/>
          <p14:tracePt t="53103" x="1738313" y="6188075"/>
          <p14:tracePt t="53112" x="1722438" y="6180138"/>
          <p14:tracePt t="53200" x="1762125" y="6188075"/>
          <p14:tracePt t="53208" x="1849438" y="6203950"/>
          <p14:tracePt t="53216" x="2033588" y="6211888"/>
          <p14:tracePt t="53224" x="2216150" y="6235700"/>
          <p14:tracePt t="53231" x="2582863" y="6251575"/>
          <p14:tracePt t="53240" x="2830513" y="6275388"/>
          <p14:tracePt t="53248" x="3276600" y="6323013"/>
          <p14:tracePt t="53256" x="3651250" y="6372225"/>
          <p14:tracePt t="53264" x="4025900" y="6403975"/>
          <p14:tracePt t="53272" x="4416425" y="6435725"/>
          <p14:tracePt t="53279" x="4664075" y="6443663"/>
          <p14:tracePt t="53287" x="4814888" y="6443663"/>
          <p14:tracePt t="53296" x="4943475" y="6443663"/>
          <p14:tracePt t="53304" x="5030788" y="6443663"/>
          <p14:tracePt t="53312" x="5038725" y="6443663"/>
          <p14:tracePt t="53320" x="5046663" y="6443663"/>
          <p14:tracePt t="53408" x="5038725" y="6443663"/>
          <p14:tracePt t="53416" x="5014913" y="6435725"/>
          <p14:tracePt t="53424" x="4983163" y="6427788"/>
          <p14:tracePt t="53432" x="4902200" y="6411913"/>
          <p14:tracePt t="53439" x="4822825" y="6396038"/>
          <p14:tracePt t="53447" x="4672013" y="6380163"/>
          <p14:tracePt t="53455" x="4440238" y="6338888"/>
          <p14:tracePt t="53463" x="4192588" y="6315075"/>
          <p14:tracePt t="53471" x="3946525" y="6283325"/>
          <p14:tracePt t="53480" x="3635375" y="6275388"/>
          <p14:tracePt t="53487" x="3355975" y="6259513"/>
          <p14:tracePt t="53496" x="3157538" y="6259513"/>
          <p14:tracePt t="53504" x="2941638" y="6259513"/>
          <p14:tracePt t="53511" x="2741613" y="6259513"/>
          <p14:tracePt t="53520" x="2630488" y="6259513"/>
          <p14:tracePt t="53528" x="2503488" y="6259513"/>
          <p14:tracePt t="53535" x="2416175" y="6259513"/>
          <p14:tracePt t="53544" x="2351088" y="6259513"/>
          <p14:tracePt t="53552" x="2303463" y="6275388"/>
          <p14:tracePt t="53560" x="2295525" y="6283325"/>
          <p14:tracePt t="53568" x="2287588" y="6283325"/>
          <p14:tracePt t="53575" x="2271713" y="6283325"/>
          <p14:tracePt t="53584" x="2271713" y="6291263"/>
          <p14:tracePt t="53591" x="2263775" y="6291263"/>
          <p14:tracePt t="53608" x="2263775" y="6307138"/>
          <p14:tracePt t="53624" x="2263775" y="6315075"/>
          <p14:tracePt t="53729" x="2271713" y="6315075"/>
          <p14:tracePt t="53736" x="2279650" y="6315075"/>
          <p14:tracePt t="53743" x="2287588" y="6299200"/>
          <p14:tracePt t="53751" x="2303463" y="6291263"/>
          <p14:tracePt t="53767" x="2327275" y="6275388"/>
          <p14:tracePt t="53776" x="2335213" y="6267450"/>
          <p14:tracePt t="53784" x="2335213" y="6259513"/>
          <p14:tracePt t="53791" x="2343150" y="6251575"/>
          <p14:tracePt t="53808" x="2343150" y="6243638"/>
          <p14:tracePt t="53840" x="2343150" y="6235700"/>
          <p14:tracePt t="53848" x="2335213" y="6235700"/>
          <p14:tracePt t="53856" x="2311400" y="6235700"/>
          <p14:tracePt t="53864" x="2247900" y="6235700"/>
          <p14:tracePt t="53872" x="2176463" y="6235700"/>
          <p14:tracePt t="53879" x="2057400" y="6235700"/>
          <p14:tracePt t="53887" x="1992313" y="6235700"/>
          <p14:tracePt t="53903" x="1841500" y="6235700"/>
          <p14:tracePt t="53916" x="1801813" y="6235700"/>
          <p14:tracePt t="53919" x="1785938" y="6235700"/>
          <p14:tracePt t="53928" x="1778000" y="6235700"/>
          <p14:tracePt t="53937" x="1770063" y="6243638"/>
          <p14:tracePt t="54392" x="1778000" y="6243638"/>
          <p14:tracePt t="54400" x="1785938" y="6243638"/>
          <p14:tracePt t="54524" x="1833563" y="6243638"/>
          <p14:tracePt t="54528" x="1841500" y="6243638"/>
          <p14:tracePt t="54536" x="1881188" y="6243638"/>
          <p14:tracePt t="54544" x="1968500" y="6259513"/>
          <p14:tracePt t="54552" x="2065338" y="6275388"/>
          <p14:tracePt t="54559" x="2168525" y="6299200"/>
          <p14:tracePt t="54568" x="2351088" y="6330950"/>
          <p14:tracePt t="54576" x="2471738" y="6330950"/>
          <p14:tracePt t="54583" x="2662238" y="6330950"/>
          <p14:tracePt t="54592" x="2941638" y="6330950"/>
          <p14:tracePt t="54600" x="3236913" y="6364288"/>
          <p14:tracePt t="54607" x="3492500" y="6364288"/>
          <p14:tracePt t="54615" x="3817938" y="6372225"/>
          <p14:tracePt t="54623" x="4144963" y="6372225"/>
          <p14:tracePt t="54632" x="4448175" y="6372225"/>
          <p14:tracePt t="54640" x="4775200" y="6372225"/>
          <p14:tracePt t="54648" x="5014913" y="6372225"/>
          <p14:tracePt t="54657" x="5229225" y="6372225"/>
          <p14:tracePt t="54664" x="5429250" y="6372225"/>
          <p14:tracePt t="54675" x="5580063" y="6372225"/>
          <p14:tracePt t="54680" x="5708650" y="6372225"/>
          <p14:tracePt t="54688" x="5859463" y="6372225"/>
          <p14:tracePt t="54695" x="5954713" y="6372225"/>
          <p14:tracePt t="54703" x="6034088" y="6372225"/>
          <p14:tracePt t="54712" x="6146800" y="6372225"/>
          <p14:tracePt t="54719" x="6242050" y="6372225"/>
          <p14:tracePt t="54728" x="6345238" y="6372225"/>
          <p14:tracePt t="54735" x="6434138" y="6372225"/>
          <p14:tracePt t="54743" x="6465888" y="6372225"/>
          <p14:tracePt t="54752" x="6513513" y="6372225"/>
          <p14:tracePt t="54759" x="6561138" y="6372225"/>
          <p14:tracePt t="54768" x="6577013" y="6372225"/>
          <p14:tracePt t="54775" x="6616700" y="6372225"/>
          <p14:tracePt t="54783" x="6672263" y="6372225"/>
          <p14:tracePt t="54791" x="6735763" y="6372225"/>
          <p14:tracePt t="54799" x="6784975" y="6364288"/>
          <p14:tracePt t="54807" x="6864350" y="6364288"/>
          <p14:tracePt t="54816" x="6959600" y="6364288"/>
          <p14:tracePt t="54827" x="7094538" y="6364288"/>
          <p14:tracePt t="54831" x="7207250" y="6364288"/>
          <p14:tracePt t="54844" x="7302500" y="6364288"/>
          <p14:tracePt t="54848" x="7405688" y="6364288"/>
          <p14:tracePt t="54857" x="7550150" y="6364288"/>
          <p14:tracePt t="54863" x="7669213" y="6364288"/>
          <p14:tracePt t="54871" x="7716838" y="6364288"/>
          <p14:tracePt t="54879" x="7827963" y="6372225"/>
          <p14:tracePt t="54893" x="7869238" y="6372225"/>
          <p14:tracePt t="54895" x="7908925" y="6364288"/>
          <p14:tracePt t="54903" x="7916863" y="6364288"/>
          <p14:tracePt t="54911" x="7924800" y="6364288"/>
          <p14:tracePt t="54919" x="7932738" y="6364288"/>
          <p14:tracePt t="54944" x="7932738" y="6356350"/>
          <p14:tracePt t="55015" x="7940675" y="6356350"/>
          <p14:tracePt t="55032" x="7956550" y="6356350"/>
          <p14:tracePt t="55064" x="7956550" y="6348413"/>
          <p14:tracePt t="55536" x="7964488" y="6348413"/>
          <p14:tracePt t="56320"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C7E94-DCD5-4CB9-9A67-FEC318E60293}"/>
              </a:ext>
            </a:extLst>
          </p:cNvPr>
          <p:cNvSpPr>
            <a:spLocks noGrp="1"/>
          </p:cNvSpPr>
          <p:nvPr>
            <p:ph type="title"/>
          </p:nvPr>
        </p:nvSpPr>
        <p:spPr/>
        <p:txBody>
          <a:bodyPr/>
          <a:lstStyle/>
          <a:p>
            <a:r>
              <a:rPr lang="en-US" dirty="0"/>
              <a:t>Basics of phase-field brittle fracture model</a:t>
            </a:r>
          </a:p>
        </p:txBody>
      </p:sp>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704FDA08-D0A5-4B3D-8079-F8DDA642954C}"/>
                  </a:ext>
                </a:extLst>
              </p14:cNvPr>
              <p14:cNvContentPartPr/>
              <p14:nvPr/>
            </p14:nvContentPartPr>
            <p14:xfrm>
              <a:off x="1056960" y="1789200"/>
              <a:ext cx="7943040" cy="3316680"/>
            </p14:xfrm>
          </p:contentPart>
        </mc:Choice>
        <mc:Fallback xmlns="">
          <p:pic>
            <p:nvPicPr>
              <p:cNvPr id="4" name="Freihand 3">
                <a:extLst>
                  <a:ext uri="{FF2B5EF4-FFF2-40B4-BE49-F238E27FC236}">
                    <a16:creationId xmlns:a16="http://schemas.microsoft.com/office/drawing/2014/main" id="{704FDA08-D0A5-4B3D-8079-F8DDA642954C}"/>
                  </a:ext>
                </a:extLst>
              </p:cNvPr>
              <p:cNvPicPr/>
              <p:nvPr/>
            </p:nvPicPr>
            <p:blipFill>
              <a:blip r:embed="rId5"/>
              <a:stretch>
                <a:fillRect/>
              </a:stretch>
            </p:blipFill>
            <p:spPr>
              <a:xfrm>
                <a:off x="1047600" y="1779840"/>
                <a:ext cx="7961760" cy="3335400"/>
              </a:xfrm>
              <a:prstGeom prst="rect">
                <a:avLst/>
              </a:prstGeom>
            </p:spPr>
          </p:pic>
        </mc:Fallback>
      </mc:AlternateContent>
      <p:pic>
        <p:nvPicPr>
          <p:cNvPr id="6" name="Audio 5">
            <a:hlinkClick r:id="" action="ppaction://media"/>
            <a:extLst>
              <a:ext uri="{FF2B5EF4-FFF2-40B4-BE49-F238E27FC236}">
                <a16:creationId xmlns:a16="http://schemas.microsoft.com/office/drawing/2014/main" id="{45D4CC46-30F8-4CD8-8F35-BD5050637A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mc:AlternateContent xmlns:mc="http://schemas.openxmlformats.org/markup-compatibility/2006">
        <mc:Choice xmlns:p14="http://schemas.microsoft.com/office/powerpoint/2010/main" Requires="p14">
          <p:contentPart p14:bwMode="auto" r:id="rId7">
            <p14:nvContentPartPr>
              <p14:cNvPr id="3" name="Freihand 2">
                <a:extLst>
                  <a:ext uri="{FF2B5EF4-FFF2-40B4-BE49-F238E27FC236}">
                    <a16:creationId xmlns:a16="http://schemas.microsoft.com/office/drawing/2014/main" id="{869EF68F-0727-4AB9-8FB2-1F1F35542F61}"/>
                  </a:ext>
                </a:extLst>
              </p14:cNvPr>
              <p14:cNvContentPartPr/>
              <p14:nvPr/>
            </p14:nvContentPartPr>
            <p14:xfrm>
              <a:off x="3634200" y="4242600"/>
              <a:ext cx="228960" cy="160200"/>
            </p14:xfrm>
          </p:contentPart>
        </mc:Choice>
        <mc:Fallback>
          <p:pic>
            <p:nvPicPr>
              <p:cNvPr id="3" name="Freihand 2">
                <a:extLst>
                  <a:ext uri="{FF2B5EF4-FFF2-40B4-BE49-F238E27FC236}">
                    <a16:creationId xmlns:a16="http://schemas.microsoft.com/office/drawing/2014/main" id="{869EF68F-0727-4AB9-8FB2-1F1F35542F61}"/>
                  </a:ext>
                </a:extLst>
              </p:cNvPr>
              <p:cNvPicPr/>
              <p:nvPr/>
            </p:nvPicPr>
            <p:blipFill>
              <a:blip r:embed="rId8"/>
              <a:stretch>
                <a:fillRect/>
              </a:stretch>
            </p:blipFill>
            <p:spPr>
              <a:xfrm>
                <a:off x="3624840" y="4233240"/>
                <a:ext cx="247680" cy="178920"/>
              </a:xfrm>
              <a:prstGeom prst="rect">
                <a:avLst/>
              </a:prstGeom>
            </p:spPr>
          </p:pic>
        </mc:Fallback>
      </mc:AlternateContent>
    </p:spTree>
    <p:extLst>
      <p:ext uri="{BB962C8B-B14F-4D97-AF65-F5344CB8AC3E}">
        <p14:creationId xmlns:p14="http://schemas.microsoft.com/office/powerpoint/2010/main" val="2155254234"/>
      </p:ext>
    </p:extLst>
  </p:cSld>
  <p:clrMapOvr>
    <a:masterClrMapping/>
  </p:clrMapOvr>
  <mc:AlternateContent xmlns:mc="http://schemas.openxmlformats.org/markup-compatibility/2006" xmlns:p14="http://schemas.microsoft.com/office/powerpoint/2010/main">
    <mc:Choice Requires="p14">
      <p:transition p14:dur="250" advTm="338051">
        <p:fade/>
      </p:transition>
    </mc:Choice>
    <mc:Fallback xmlns="">
      <p:transition advTm="338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1784" x="2025650" y="5988050"/>
          <p14:tracePt t="2135" x="2033588" y="5980113"/>
          <p14:tracePt t="2143" x="2041525" y="5964238"/>
          <p14:tracePt t="2151" x="2065338" y="5940425"/>
          <p14:tracePt t="2160" x="2073275" y="5876925"/>
          <p14:tracePt t="2167" x="2089150" y="5773738"/>
          <p14:tracePt t="2178" x="2097088" y="5621338"/>
          <p14:tracePt t="2182" x="2097088" y="5470525"/>
          <p14:tracePt t="2192" x="2097088" y="5294313"/>
          <p14:tracePt t="2201" x="2097088" y="5016500"/>
          <p14:tracePt t="2207" x="2097088" y="4856163"/>
          <p14:tracePt t="2215" x="2097088" y="4689475"/>
          <p14:tracePt t="2223" x="2097088" y="4449763"/>
          <p14:tracePt t="2231" x="2097088" y="4249738"/>
          <p14:tracePt t="2239" x="2097088" y="3948113"/>
          <p14:tracePt t="2247" x="2097088" y="3668713"/>
          <p14:tracePt t="2255" x="2097088" y="3468688"/>
          <p14:tracePt t="2263" x="2081213" y="3244850"/>
          <p14:tracePt t="2271" x="2073275" y="3086100"/>
          <p14:tracePt t="2279" x="2073275" y="2967038"/>
          <p14:tracePt t="2287" x="2073275" y="2862263"/>
          <p14:tracePt t="2295" x="2065338" y="2751138"/>
          <p14:tracePt t="2303" x="2065338" y="2632075"/>
          <p14:tracePt t="2311" x="2065338" y="2559050"/>
          <p14:tracePt t="2319" x="2065338" y="2503488"/>
          <p14:tracePt t="2327" x="2065338" y="2487613"/>
          <p14:tracePt t="2335" x="2065338" y="2471738"/>
          <p14:tracePt t="2352" x="2065338" y="2463800"/>
          <p14:tracePt t="2383" x="2065338" y="2455863"/>
          <p14:tracePt t="2407" x="2065338" y="2447925"/>
          <p14:tracePt t="2415" x="2065338" y="2439988"/>
          <p14:tracePt t="2439" x="2073275" y="2439988"/>
          <p14:tracePt t="2479" x="2073275" y="2432050"/>
          <p14:tracePt t="2487" x="2073275" y="2424113"/>
          <p14:tracePt t="2503" x="2065338" y="2416175"/>
          <p14:tracePt t="2511" x="2065338" y="2408238"/>
          <p14:tracePt t="2519" x="2057400" y="2408238"/>
          <p14:tracePt t="2535" x="2049463" y="2408238"/>
          <p14:tracePt t="2542" x="2041525" y="2408238"/>
          <p14:tracePt t="2743" x="2033588" y="2424113"/>
          <p14:tracePt t="2751" x="2025650" y="2432050"/>
          <p14:tracePt t="2759" x="2008188" y="2439988"/>
          <p14:tracePt t="2768" x="2000250" y="2439988"/>
          <p14:tracePt t="2775" x="1976438" y="2439988"/>
          <p14:tracePt t="2784" x="1944688" y="2439988"/>
          <p14:tracePt t="2791" x="1936750" y="2439988"/>
          <p14:tracePt t="2799" x="1928813" y="2439988"/>
          <p14:tracePt t="3001" x="1928813" y="2455863"/>
          <p14:tracePt t="3023" x="1920875" y="2455863"/>
          <p14:tracePt t="3033" x="1912938" y="2455863"/>
          <p14:tracePt t="3039" x="1889125" y="2455863"/>
          <p14:tracePt t="3047" x="1825625" y="2447925"/>
          <p14:tracePt t="3055" x="1746250" y="2447925"/>
          <p14:tracePt t="3063" x="1666875" y="2439988"/>
          <p14:tracePt t="3071" x="1625600" y="2432050"/>
          <p14:tracePt t="3079" x="1585913" y="2432050"/>
          <p14:tracePt t="3087" x="1570038" y="2432050"/>
          <p14:tracePt t="3095" x="1562100" y="2432050"/>
          <p14:tracePt t="3111" x="1554163" y="2432050"/>
          <p14:tracePt t="3119" x="1546225" y="2432050"/>
          <p14:tracePt t="3136" x="1538288" y="2432050"/>
          <p14:tracePt t="3151" x="1530350" y="2432050"/>
          <p14:tracePt t="3159" x="1514475" y="2432050"/>
          <p14:tracePt t="3175" x="1506538" y="2432050"/>
          <p14:tracePt t="3184" x="1498600" y="2432050"/>
          <p14:tracePt t="3191" x="1490663" y="2439988"/>
          <p14:tracePt t="3200" x="1482725" y="2439988"/>
          <p14:tracePt t="3207" x="1482725" y="2447925"/>
          <p14:tracePt t="3215" x="1474788" y="2447925"/>
          <p14:tracePt t="3227" x="1466850" y="2447925"/>
          <p14:tracePt t="3231" x="1466850" y="2455863"/>
          <p14:tracePt t="3239" x="1458913" y="2455863"/>
          <p14:tracePt t="3255" x="1458913" y="2463800"/>
          <p14:tracePt t="3263" x="1450975" y="2463800"/>
          <p14:tracePt t="3271" x="1450975" y="2471738"/>
          <p14:tracePt t="3279" x="1450975" y="2479675"/>
          <p14:tracePt t="3287" x="1443038" y="2479675"/>
          <p14:tracePt t="3295" x="1435100" y="2487613"/>
          <p14:tracePt t="3311" x="1427163" y="2495550"/>
          <p14:tracePt t="3319" x="1419225" y="2503488"/>
          <p14:tracePt t="3327" x="1419225" y="2519363"/>
          <p14:tracePt t="3336" x="1419225" y="2527300"/>
          <p14:tracePt t="3343" x="1411288" y="2535238"/>
          <p14:tracePt t="3359" x="1411288" y="2543175"/>
          <p14:tracePt t="3368" x="1395413" y="2551113"/>
          <p14:tracePt t="3379" x="1395413" y="2559050"/>
          <p14:tracePt t="3384" x="1395413" y="2576513"/>
          <p14:tracePt t="3391" x="1387475" y="2584450"/>
          <p14:tracePt t="3400" x="1379538" y="2600325"/>
          <p14:tracePt t="3407" x="1371600" y="2608263"/>
          <p14:tracePt t="3415" x="1355725" y="2616200"/>
          <p14:tracePt t="3422" x="1347788" y="2632075"/>
          <p14:tracePt t="3431" x="1323975" y="2632075"/>
          <p14:tracePt t="4049" x="1323975" y="2624138"/>
          <p14:tracePt t="4056" x="1323975" y="2616200"/>
          <p14:tracePt t="4063" x="1323975" y="2608263"/>
          <p14:tracePt t="4079" x="1331913" y="2600325"/>
          <p14:tracePt t="4087" x="1339850" y="2600325"/>
          <p14:tracePt t="4095" x="1347788" y="2600325"/>
          <p14:tracePt t="4103" x="1355725" y="2600325"/>
          <p14:tracePt t="4112" x="1371600" y="2600325"/>
          <p14:tracePt t="4128" x="1379538" y="2600325"/>
          <p14:tracePt t="4216" x="1387475" y="2600325"/>
          <p14:tracePt t="4231" x="1395413" y="2600325"/>
          <p14:tracePt t="4240" x="1403350" y="2600325"/>
          <p14:tracePt t="4247" x="1403350" y="2584450"/>
          <p14:tracePt t="4263" x="1411288" y="2584450"/>
          <p14:tracePt t="4271" x="1419225" y="2576513"/>
          <p14:tracePt t="4279" x="1427163" y="2576513"/>
          <p14:tracePt t="4296" x="1435100" y="2576513"/>
          <p14:tracePt t="4303" x="1443038" y="2576513"/>
          <p14:tracePt t="4311" x="1450975" y="2576513"/>
          <p14:tracePt t="4319" x="1458913" y="2576513"/>
          <p14:tracePt t="4328" x="1466850" y="2576513"/>
          <p14:tracePt t="4335" x="1482725" y="2576513"/>
          <p14:tracePt t="4351" x="1490663" y="2576513"/>
          <p14:tracePt t="4367" x="1498600" y="2566988"/>
          <p14:tracePt t="4383" x="1506538" y="2566988"/>
          <p14:tracePt t="4832" x="1498600" y="2566988"/>
          <p14:tracePt t="4839" x="1498600" y="2559050"/>
          <p14:tracePt t="4968" x="1498600" y="2566988"/>
          <p14:tracePt t="4975" x="1498600" y="2592388"/>
          <p14:tracePt t="4991" x="1498600" y="2600325"/>
          <p14:tracePt t="4999" x="1490663" y="2608263"/>
          <p14:tracePt t="5007" x="1482725" y="2608263"/>
          <p14:tracePt t="5015" x="1482725" y="2616200"/>
          <p14:tracePt t="5072" x="1474788" y="2616200"/>
          <p14:tracePt t="5127" x="1474788" y="2608263"/>
          <p14:tracePt t="5135" x="1474788" y="2600325"/>
          <p14:tracePt t="5159" x="1474788" y="2592388"/>
          <p14:tracePt t="5175" x="1474788" y="2584450"/>
          <p14:tracePt t="5191" x="1474788" y="2576513"/>
          <p14:tracePt t="5199" x="1474788" y="2566988"/>
          <p14:tracePt t="5207" x="1474788" y="2559050"/>
          <p14:tracePt t="5223" x="1482725" y="2543175"/>
          <p14:tracePt t="5239" x="1482725" y="2535238"/>
          <p14:tracePt t="5255" x="1482725" y="2527300"/>
          <p14:tracePt t="5263" x="1482725" y="2519363"/>
          <p14:tracePt t="5272" x="1482725" y="2511425"/>
          <p14:tracePt t="5288" x="1482725" y="2503488"/>
          <p14:tracePt t="5295" x="1482725" y="2495550"/>
          <p14:tracePt t="5327" x="1482725" y="2487613"/>
          <p14:tracePt t="5399" x="1482725" y="2479675"/>
          <p14:tracePt t="5415" x="1482725" y="2471738"/>
          <p14:tracePt t="5472" x="1482725" y="2463800"/>
          <p14:tracePt t="6870" x="1490663" y="2463800"/>
          <p14:tracePt t="6888" x="1498600" y="2463800"/>
          <p14:tracePt t="6911" x="1506538" y="2463800"/>
          <p14:tracePt t="6919" x="1514475" y="2463800"/>
          <p14:tracePt t="6953" x="1522413" y="2463800"/>
          <p14:tracePt t="6983" x="1530350" y="2463800"/>
          <p14:tracePt t="7321" x="1530350" y="2455863"/>
          <p14:tracePt t="7327" x="1546225" y="2455863"/>
          <p14:tracePt t="7335" x="1554163" y="2455863"/>
          <p14:tracePt t="7342" x="1570038" y="2455863"/>
          <p14:tracePt t="7351" x="1577975" y="2455863"/>
          <p14:tracePt t="7449" x="1530350" y="2455863"/>
          <p14:tracePt t="7458" x="1514475" y="2455863"/>
          <p14:tracePt t="7465" x="1490663" y="2455863"/>
          <p14:tracePt t="7471" x="1474788" y="2455863"/>
          <p14:tracePt t="7479" x="1458913" y="2455863"/>
          <p14:tracePt t="7487" x="1435100" y="2455863"/>
          <p14:tracePt t="7496" x="1427163" y="2455863"/>
          <p14:tracePt t="7503" x="1419225" y="2455863"/>
          <p14:tracePt t="7511" x="1411288" y="2455863"/>
          <p14:tracePt t="7527" x="1403350" y="2455863"/>
          <p14:tracePt t="7591" x="1395413" y="2455863"/>
          <p14:tracePt t="7665" x="1395413" y="2447925"/>
          <p14:tracePt t="7767" x="1387475" y="2447925"/>
          <p14:tracePt t="7799" x="1371600" y="2447925"/>
          <p14:tracePt t="7815" x="1363663" y="2447925"/>
          <p14:tracePt t="7823" x="1339850" y="2455863"/>
          <p14:tracePt t="7839" x="1331913" y="2463800"/>
          <p14:tracePt t="7855" x="1323975" y="2471738"/>
          <p14:tracePt t="7863" x="1316038" y="2471738"/>
          <p14:tracePt t="7879" x="1308100" y="2479675"/>
          <p14:tracePt t="7887" x="1300163" y="2479675"/>
          <p14:tracePt t="7945" x="1300163" y="2487613"/>
          <p14:tracePt t="7953" x="1300163" y="2495550"/>
          <p14:tracePt t="7959" x="1300163" y="2511425"/>
          <p14:tracePt t="7967" x="1300163" y="2519363"/>
          <p14:tracePt t="7975" x="1300163" y="2543175"/>
          <p14:tracePt t="7982" x="1300163" y="2551113"/>
          <p14:tracePt t="7991" x="1300163" y="2559050"/>
          <p14:tracePt t="7999" x="1300163" y="2566988"/>
          <p14:tracePt t="8007" x="1316038" y="2576513"/>
          <p14:tracePt t="8015" x="1316038" y="2584450"/>
          <p14:tracePt t="8023" x="1331913" y="2600325"/>
          <p14:tracePt t="8031" x="1339850" y="2608263"/>
          <p14:tracePt t="8039" x="1355725" y="2624138"/>
          <p14:tracePt t="8047" x="1379538" y="2632075"/>
          <p14:tracePt t="8055" x="1427163" y="2640013"/>
          <p14:tracePt t="8063" x="1490663" y="2655888"/>
          <p14:tracePt t="8071" x="1570038" y="2671763"/>
          <p14:tracePt t="8079" x="1658938" y="2703513"/>
          <p14:tracePt t="8087" x="1722438" y="2711450"/>
          <p14:tracePt t="8095" x="1793875" y="2719388"/>
          <p14:tracePt t="8103" x="1881188" y="2727325"/>
          <p14:tracePt t="8111" x="1944688" y="2735263"/>
          <p14:tracePt t="8119" x="2025650" y="2743200"/>
          <p14:tracePt t="8128" x="2081213" y="2759075"/>
          <p14:tracePt t="8135" x="2112963" y="2767013"/>
          <p14:tracePt t="8142" x="2160588" y="2782888"/>
          <p14:tracePt t="8151" x="2184400" y="2782888"/>
          <p14:tracePt t="8159" x="2200275" y="2782888"/>
          <p14:tracePt t="8167" x="2216150" y="2790825"/>
          <p14:tracePt t="8176" x="2239963" y="2798763"/>
          <p14:tracePt t="8183" x="2255838" y="2806700"/>
          <p14:tracePt t="8191" x="2279650" y="2814638"/>
          <p14:tracePt t="8199" x="2303463" y="2814638"/>
          <p14:tracePt t="8207" x="2319338" y="2830513"/>
          <p14:tracePt t="8215" x="2335213" y="2830513"/>
          <p14:tracePt t="8223" x="2384425" y="2830513"/>
          <p14:tracePt t="8231" x="2400300" y="2830513"/>
          <p14:tracePt t="8239" x="2424113" y="2838450"/>
          <p14:tracePt t="8247" x="2447925" y="2846388"/>
          <p14:tracePt t="8255" x="2463800" y="2846388"/>
          <p14:tracePt t="8263" x="2527300" y="2854325"/>
          <p14:tracePt t="8271" x="2582863" y="2854325"/>
          <p14:tracePt t="8279" x="2646363" y="2870200"/>
          <p14:tracePt t="8287" x="2693988" y="2870200"/>
          <p14:tracePt t="8295" x="2806700" y="2878138"/>
          <p14:tracePt t="8303" x="2870200" y="2878138"/>
          <p14:tracePt t="8311" x="2973388" y="2878138"/>
          <p14:tracePt t="8319" x="3060700" y="2878138"/>
          <p14:tracePt t="8327" x="3157538" y="2878138"/>
          <p14:tracePt t="8335" x="3228975" y="2878138"/>
          <p14:tracePt t="8342" x="3348038" y="2878138"/>
          <p14:tracePt t="8351" x="3411538" y="2878138"/>
          <p14:tracePt t="8359" x="3451225" y="2878138"/>
          <p14:tracePt t="8367" x="3484563" y="2870200"/>
          <p14:tracePt t="8376" x="3492500" y="2870200"/>
          <p14:tracePt t="8379" x="3500438" y="2854325"/>
          <p14:tracePt t="8399" x="3508375" y="2846388"/>
          <p14:tracePt t="8415" x="3508375" y="2838450"/>
          <p14:tracePt t="8423" x="3516313" y="2830513"/>
          <p14:tracePt t="8431" x="3516313" y="2814638"/>
          <p14:tracePt t="8439" x="3516313" y="2806700"/>
          <p14:tracePt t="8447" x="3516313" y="2798763"/>
          <p14:tracePt t="8455" x="3524250" y="2782888"/>
          <p14:tracePt t="8463" x="3524250" y="2774950"/>
          <p14:tracePt t="8471" x="3524250" y="2767013"/>
          <p14:tracePt t="8480" x="3532188" y="2751138"/>
          <p14:tracePt t="8487" x="3540125" y="2703513"/>
          <p14:tracePt t="8495" x="3548063" y="2679700"/>
          <p14:tracePt t="8503" x="3556000" y="2647950"/>
          <p14:tracePt t="8511" x="3556000" y="2640013"/>
          <p14:tracePt t="8519" x="3556000" y="2559050"/>
          <p14:tracePt t="8532" x="3556000" y="2543175"/>
          <p14:tracePt t="8534" x="3556000" y="2455863"/>
          <p14:tracePt t="8543" x="3556000" y="2400300"/>
          <p14:tracePt t="8552" x="3556000" y="2305050"/>
          <p14:tracePt t="8559" x="3540125" y="2233613"/>
          <p14:tracePt t="8567" x="3540125" y="2144713"/>
          <p14:tracePt t="8576" x="3540125" y="2128838"/>
          <p14:tracePt t="8583" x="3532188" y="2112963"/>
          <p14:tracePt t="8592" x="3524250" y="2089150"/>
          <p14:tracePt t="8599" x="3524250" y="2073275"/>
          <p14:tracePt t="8607" x="3516313" y="2065338"/>
          <p14:tracePt t="8615" x="3500438" y="2049463"/>
          <p14:tracePt t="8623" x="3492500" y="2041525"/>
          <p14:tracePt t="8631" x="3484563" y="2033588"/>
          <p14:tracePt t="8639" x="3484563" y="2025650"/>
          <p14:tracePt t="8647" x="3476625" y="2017713"/>
          <p14:tracePt t="8655" x="3467100" y="2017713"/>
          <p14:tracePt t="8663" x="3459163" y="2001838"/>
          <p14:tracePt t="8683" x="3443288" y="1993900"/>
          <p14:tracePt t="8689" x="3435350" y="1985963"/>
          <p14:tracePt t="8695" x="3427413" y="1970088"/>
          <p14:tracePt t="8703" x="3411538" y="1970088"/>
          <p14:tracePt t="8711" x="3403600" y="1954213"/>
          <p14:tracePt t="8719" x="3395663" y="1954213"/>
          <p14:tracePt t="8735" x="3395663" y="1946275"/>
          <p14:tracePt t="8744" x="3379788" y="1946275"/>
          <p14:tracePt t="8751" x="3371850" y="1946275"/>
          <p14:tracePt t="8759" x="3363913" y="1946275"/>
          <p14:tracePt t="8767" x="3348038" y="1946275"/>
          <p14:tracePt t="8776" x="3324225" y="1946275"/>
          <p14:tracePt t="8783" x="3316288" y="1946275"/>
          <p14:tracePt t="8792" x="3300413" y="1946275"/>
          <p14:tracePt t="8798" x="3252788" y="1946275"/>
          <p14:tracePt t="8808" x="3221038" y="1946275"/>
          <p14:tracePt t="8816" x="3197225" y="1946275"/>
          <p14:tracePt t="8823" x="3125788" y="1946275"/>
          <p14:tracePt t="8836" x="3028950" y="1946275"/>
          <p14:tracePt t="8838" x="2989263" y="1946275"/>
          <p14:tracePt t="8847" x="2901950" y="1954213"/>
          <p14:tracePt t="8856" x="2870200" y="1954213"/>
          <p14:tracePt t="8877" x="2741613" y="1954213"/>
          <p14:tracePt t="8879" x="2678113" y="1962150"/>
          <p14:tracePt t="8887" x="2598738" y="1962150"/>
          <p14:tracePt t="8896" x="2543175" y="1970088"/>
          <p14:tracePt t="8903" x="2511425" y="1970088"/>
          <p14:tracePt t="8911" x="2471738" y="1978025"/>
          <p14:tracePt t="8919" x="2447925" y="1978025"/>
          <p14:tracePt t="8927" x="2432050" y="1978025"/>
          <p14:tracePt t="8936" x="2416175" y="1978025"/>
          <p14:tracePt t="8943" x="2408238" y="1985963"/>
          <p14:tracePt t="8951" x="2400300" y="1985963"/>
          <p14:tracePt t="8958" x="2392363" y="1985963"/>
          <p14:tracePt t="8967" x="2384425" y="1985963"/>
          <p14:tracePt t="8991" x="2374900" y="1985963"/>
          <p14:tracePt t="9015" x="2374900" y="1993900"/>
          <p14:tracePt t="9023" x="2366963" y="1993900"/>
          <p14:tracePt t="9031" x="2359025" y="2001838"/>
          <p14:tracePt t="9039" x="2351088" y="2009775"/>
          <p14:tracePt t="9047" x="2343150" y="2017713"/>
          <p14:tracePt t="9063" x="2327275" y="2033588"/>
          <p14:tracePt t="9071" x="2319338" y="2041525"/>
          <p14:tracePt t="9079" x="2303463" y="2057400"/>
          <p14:tracePt t="9087" x="2295525" y="2073275"/>
          <p14:tracePt t="9095" x="2287588" y="2073275"/>
          <p14:tracePt t="9103" x="2279650" y="2089150"/>
          <p14:tracePt t="9111" x="2263775" y="2097088"/>
          <p14:tracePt t="9119" x="2255838" y="2120900"/>
          <p14:tracePt t="9127" x="2247900" y="2136775"/>
          <p14:tracePt t="9139" x="2239963" y="2176463"/>
          <p14:tracePt t="9143" x="2239963" y="2200275"/>
          <p14:tracePt t="9151" x="2232025" y="2216150"/>
          <p14:tracePt t="9160" x="2232025" y="2233613"/>
          <p14:tracePt t="9167" x="2216150" y="2249488"/>
          <p14:tracePt t="9175" x="2216150" y="2265363"/>
          <p14:tracePt t="9183" x="2216150" y="2281238"/>
          <p14:tracePt t="9192" x="2216150" y="2305050"/>
          <p14:tracePt t="9199" x="2216150" y="2336800"/>
          <p14:tracePt t="9208" x="2216150" y="2384425"/>
          <p14:tracePt t="9214" x="2224088" y="2408238"/>
          <p14:tracePt t="9223" x="2232025" y="2439988"/>
          <p14:tracePt t="9230" x="2232025" y="2487613"/>
          <p14:tracePt t="9239" x="2247900" y="2511425"/>
          <p14:tracePt t="9247" x="2247900" y="2527300"/>
          <p14:tracePt t="9255" x="2263775" y="2566988"/>
          <p14:tracePt t="9263" x="2271713" y="2592388"/>
          <p14:tracePt t="9270" x="2287588" y="2616200"/>
          <p14:tracePt t="9279" x="2303463" y="2655888"/>
          <p14:tracePt t="9291" x="2311400" y="2663825"/>
          <p14:tracePt t="9295" x="2319338" y="2679700"/>
          <p14:tracePt t="9303" x="2327275" y="2687638"/>
          <p14:tracePt t="9311" x="2343150" y="2711450"/>
          <p14:tracePt t="9319" x="2351088" y="2719388"/>
          <p14:tracePt t="9327" x="2359025" y="2727325"/>
          <p14:tracePt t="9335" x="2374900" y="2751138"/>
          <p14:tracePt t="9344" x="2392363" y="2751138"/>
          <p14:tracePt t="9351" x="2408238" y="2767013"/>
          <p14:tracePt t="9359" x="2416175" y="2774950"/>
          <p14:tracePt t="9368" x="2432050" y="2782888"/>
          <p14:tracePt t="9375" x="2487613" y="2790825"/>
          <p14:tracePt t="9383" x="2495550" y="2798763"/>
          <p14:tracePt t="9392" x="2535238" y="2806700"/>
          <p14:tracePt t="9399" x="2559050" y="2822575"/>
          <p14:tracePt t="9408" x="2582863" y="2830513"/>
          <p14:tracePt t="9415" x="2622550" y="2838450"/>
          <p14:tracePt t="9423" x="2678113" y="2846388"/>
          <p14:tracePt t="9433" x="2693988" y="2854325"/>
          <p14:tracePt t="9439" x="2701925" y="2862263"/>
          <p14:tracePt t="9447" x="2759075" y="2870200"/>
          <p14:tracePt t="9455" x="2790825" y="2878138"/>
          <p14:tracePt t="9463" x="2806700" y="2886075"/>
          <p14:tracePt t="9471" x="2830513" y="2894013"/>
          <p14:tracePt t="9479" x="2846388" y="2894013"/>
          <p14:tracePt t="9487" x="2870200" y="2901950"/>
          <p14:tracePt t="9495" x="2894013" y="2901950"/>
          <p14:tracePt t="9503" x="2901950" y="2901950"/>
          <p14:tracePt t="9511" x="2901950" y="2909888"/>
          <p14:tracePt t="9519" x="2917825" y="2909888"/>
          <p14:tracePt t="9527" x="2925763" y="2909888"/>
          <p14:tracePt t="9535" x="2933700" y="2909888"/>
          <p14:tracePt t="9543" x="2941638" y="2909888"/>
          <p14:tracePt t="9567" x="2957513" y="2901950"/>
          <p14:tracePt t="9575" x="2973388" y="2894013"/>
          <p14:tracePt t="9583" x="2989263" y="2886075"/>
          <p14:tracePt t="9592" x="3005138" y="2870200"/>
          <p14:tracePt t="9599" x="3021013" y="2854325"/>
          <p14:tracePt t="9608" x="3036888" y="2798763"/>
          <p14:tracePt t="9615" x="3044825" y="2782888"/>
          <p14:tracePt t="9623" x="3060700" y="2743200"/>
          <p14:tracePt t="9631" x="3068638" y="2719388"/>
          <p14:tracePt t="9640" x="3084513" y="2679700"/>
          <p14:tracePt t="9647" x="3092450" y="2640013"/>
          <p14:tracePt t="9655" x="3109913" y="2632075"/>
          <p14:tracePt t="9663" x="3109913" y="2600325"/>
          <p14:tracePt t="9671" x="3117850" y="2584450"/>
          <p14:tracePt t="9679" x="3117850" y="2559050"/>
          <p14:tracePt t="9687" x="3117850" y="2543175"/>
          <p14:tracePt t="9695" x="3125788" y="2527300"/>
          <p14:tracePt t="9703" x="3133725" y="2503488"/>
          <p14:tracePt t="9711" x="3133725" y="2487613"/>
          <p14:tracePt t="9720" x="3141663" y="2471738"/>
          <p14:tracePt t="9732" x="3141663" y="2447925"/>
          <p14:tracePt t="9738" x="3149600" y="2439988"/>
          <p14:tracePt t="9743" x="3149600" y="2424113"/>
          <p14:tracePt t="9751" x="3149600" y="2416175"/>
          <p14:tracePt t="9759" x="3149600" y="2400300"/>
          <p14:tracePt t="9767" x="3157538" y="2392363"/>
          <p14:tracePt t="9776" x="3157538" y="2368550"/>
          <p14:tracePt t="9783" x="3165475" y="2352675"/>
          <p14:tracePt t="9792" x="3165475" y="2336800"/>
          <p14:tracePt t="9799" x="3173413" y="2289175"/>
          <p14:tracePt t="9808" x="3173413" y="2273300"/>
          <p14:tracePt t="9815" x="3173413" y="2257425"/>
          <p14:tracePt t="9824" x="3181350" y="2233613"/>
          <p14:tracePt t="9831" x="3181350" y="2216150"/>
          <p14:tracePt t="9839" x="3189288" y="2144713"/>
          <p14:tracePt t="9847" x="3189288" y="2097088"/>
          <p14:tracePt t="9855" x="3189288" y="2073275"/>
          <p14:tracePt t="9863" x="3189288" y="2057400"/>
          <p14:tracePt t="9871" x="3197225" y="2033588"/>
          <p14:tracePt t="9879" x="3197225" y="2017713"/>
          <p14:tracePt t="9893" x="3197225" y="2001838"/>
          <p14:tracePt t="9895" x="3197225" y="1993900"/>
          <p14:tracePt t="9903" x="3197225" y="1985963"/>
          <p14:tracePt t="9911" x="3197225" y="1978025"/>
          <p14:tracePt t="9919" x="3197225" y="1970088"/>
          <p14:tracePt t="9935" x="3189288" y="1962150"/>
          <p14:tracePt t="9959" x="3181350" y="1954213"/>
          <p14:tracePt t="9975" x="3181350" y="1946275"/>
          <p14:tracePt t="10007" x="3173413" y="1946275"/>
          <p14:tracePt t="10040" x="3165475" y="1946275"/>
          <p14:tracePt t="10047" x="3149600" y="1946275"/>
          <p14:tracePt t="10055" x="3076575" y="1946275"/>
          <p14:tracePt t="10063" x="3060700" y="1946275"/>
          <p14:tracePt t="10071" x="3044825" y="1946275"/>
          <p14:tracePt t="10079" x="2989263" y="1946275"/>
          <p14:tracePt t="10087" x="2894013" y="1962150"/>
          <p14:tracePt t="10095" x="2854325" y="1962150"/>
          <p14:tracePt t="10103" x="2767013" y="1978025"/>
          <p14:tracePt t="10111" x="2701925" y="1985963"/>
          <p14:tracePt t="10119" x="2622550" y="1993900"/>
          <p14:tracePt t="10127" x="2598738" y="2001838"/>
          <p14:tracePt t="10135" x="2566988" y="2001838"/>
          <p14:tracePt t="10143" x="2527300" y="2009775"/>
          <p14:tracePt t="10151" x="2503488" y="2009775"/>
          <p14:tracePt t="10159" x="2463800" y="2017713"/>
          <p14:tracePt t="10167" x="2447925" y="2017713"/>
          <p14:tracePt t="10176" x="2439988" y="2025650"/>
          <p14:tracePt t="10183" x="2424113" y="2033588"/>
          <p14:tracePt t="10197" x="2416175" y="2033588"/>
          <p14:tracePt t="10198" x="2408238" y="2049463"/>
          <p14:tracePt t="10213" x="2392363" y="2049463"/>
          <p14:tracePt t="10215" x="2384425" y="2049463"/>
          <p14:tracePt t="10225" x="2374900" y="2057400"/>
          <p14:tracePt t="10231" x="2366963" y="2065338"/>
          <p14:tracePt t="10239" x="2359025" y="2073275"/>
          <p14:tracePt t="10247" x="2351088" y="2081213"/>
          <p14:tracePt t="10255" x="2343150" y="2081213"/>
          <p14:tracePt t="10263" x="2343150" y="2089150"/>
          <p14:tracePt t="10279" x="2335213" y="2089150"/>
          <p14:tracePt t="10287" x="2335213" y="2097088"/>
          <p14:tracePt t="10295" x="2327275" y="2097088"/>
          <p14:tracePt t="10303" x="2327275" y="2105025"/>
          <p14:tracePt t="10311" x="2319338" y="2112963"/>
          <p14:tracePt t="10328" x="2311400" y="2120900"/>
          <p14:tracePt t="10349" x="2303463" y="2128838"/>
          <p14:tracePt t="10359" x="2295525" y="2136775"/>
          <p14:tracePt t="10374" x="2287588" y="2136775"/>
          <p14:tracePt t="10383" x="2287588" y="2144713"/>
          <p14:tracePt t="10399" x="2287588" y="2152650"/>
          <p14:tracePt t="10423" x="2287588" y="2160588"/>
          <p14:tracePt t="10439" x="2279650" y="2160588"/>
          <p14:tracePt t="10479" x="2271713" y="2160588"/>
          <p14:tracePt t="10487" x="2271713" y="2176463"/>
          <p14:tracePt t="10511" x="2271713" y="2184400"/>
          <p14:tracePt t="10527" x="2271713" y="2192338"/>
          <p14:tracePt t="10535" x="2263775" y="2200275"/>
          <p14:tracePt t="10551" x="2263775" y="2208213"/>
          <p14:tracePt t="10567" x="2255838" y="2216150"/>
          <p14:tracePt t="10575" x="2255838" y="2224088"/>
          <p14:tracePt t="10583" x="2255838" y="2233613"/>
          <p14:tracePt t="10599" x="2255838" y="2241550"/>
          <p14:tracePt t="10615" x="2255838" y="2249488"/>
          <p14:tracePt t="10624" x="2255838" y="2257425"/>
          <p14:tracePt t="10640" x="2247900" y="2265363"/>
          <p14:tracePt t="10651" x="2247900" y="2273300"/>
          <p14:tracePt t="10656" x="2239963" y="2281238"/>
          <p14:tracePt t="10663" x="2232025" y="2289175"/>
          <p14:tracePt t="10672" x="2232025" y="2305050"/>
          <p14:tracePt t="10679" x="2224088" y="2312988"/>
          <p14:tracePt t="10687" x="2224088" y="2328863"/>
          <p14:tracePt t="10695" x="2216150" y="2352675"/>
          <p14:tracePt t="10703" x="2216150" y="2376488"/>
          <p14:tracePt t="10711" x="2208213" y="2408238"/>
          <p14:tracePt t="10719" x="2208213" y="2424113"/>
          <p14:tracePt t="10727" x="2208213" y="2471738"/>
          <p14:tracePt t="10735" x="2200275" y="2487613"/>
          <p14:tracePt t="10743" x="2200275" y="2527300"/>
          <p14:tracePt t="10751" x="2200275" y="2616200"/>
          <p14:tracePt t="10759" x="2200275" y="2679700"/>
          <p14:tracePt t="10767" x="2200275" y="2719388"/>
          <p14:tracePt t="10775" x="2192338" y="2806700"/>
          <p14:tracePt t="10783" x="2192338" y="2870200"/>
          <p14:tracePt t="10791" x="2192338" y="2919413"/>
          <p14:tracePt t="10803" x="2192338" y="2974975"/>
          <p14:tracePt t="10807" x="2192338" y="3006725"/>
          <p14:tracePt t="10815" x="2192338" y="3022600"/>
          <p14:tracePt t="10824" x="2192338" y="3046413"/>
          <p14:tracePt t="10832" x="2200275" y="3062288"/>
          <p14:tracePt t="10840" x="2216150" y="3070225"/>
          <p14:tracePt t="10855" x="2216150" y="3078163"/>
          <p14:tracePt t="10863" x="2224088" y="3078163"/>
          <p14:tracePt t="10951" x="2239963" y="3094038"/>
          <p14:tracePt t="10959" x="2247900" y="3094038"/>
          <p14:tracePt t="10967" x="2255838" y="3109913"/>
          <p14:tracePt t="10975" x="2311400" y="3117850"/>
          <p14:tracePt t="10983" x="2343150" y="3133725"/>
          <p14:tracePt t="10992" x="2359025" y="3133725"/>
          <p14:tracePt t="10999" x="2463800" y="3149600"/>
          <p14:tracePt t="11008" x="2527300" y="3157538"/>
          <p14:tracePt t="11016" x="2638425" y="3181350"/>
          <p14:tracePt t="11024" x="2693988" y="3181350"/>
          <p14:tracePt t="11031" x="2790825" y="3205163"/>
          <p14:tracePt t="11040" x="2806700" y="3205163"/>
          <p14:tracePt t="11047" x="2878138" y="3205163"/>
          <p14:tracePt t="11055" x="2901950" y="3213100"/>
          <p14:tracePt t="11063" x="2917825" y="3221038"/>
          <p14:tracePt t="11071" x="2925763" y="3221038"/>
          <p14:tracePt t="11079" x="2933700" y="3228975"/>
          <p14:tracePt t="11087" x="2941638" y="3228975"/>
          <p14:tracePt t="11095" x="2949575" y="3228975"/>
          <p14:tracePt t="11184" x="2957513" y="3228975"/>
          <p14:tracePt t="11200" x="2965450" y="3228975"/>
          <p14:tracePt t="11207" x="2965450" y="3236913"/>
          <p14:tracePt t="11231" x="2973388" y="3244850"/>
          <p14:tracePt t="11239" x="2981325" y="3244850"/>
          <p14:tracePt t="11247" x="2989263" y="3244850"/>
          <p14:tracePt t="11264" x="2997200" y="3244850"/>
          <p14:tracePt t="11272" x="3005138" y="3244850"/>
          <p14:tracePt t="11287" x="3013075" y="3244850"/>
          <p14:tracePt t="11344" x="3021013" y="3244850"/>
          <p14:tracePt t="11359" x="3036888" y="3244850"/>
          <p14:tracePt t="11367" x="3036888" y="3236913"/>
          <p14:tracePt t="11375" x="3044825" y="3236913"/>
          <p14:tracePt t="11384" x="3052763" y="3236913"/>
          <p14:tracePt t="11396" x="3060700" y="3228975"/>
          <p14:tracePt t="11400" x="3068638" y="3228975"/>
          <p14:tracePt t="11415" x="3068638" y="3221038"/>
          <p14:tracePt t="11423" x="3076575" y="3221038"/>
          <p14:tracePt t="11455" x="3076575" y="3213100"/>
          <p14:tracePt t="11471" x="3084513" y="3205163"/>
          <p14:tracePt t="11479" x="3092450" y="3197225"/>
          <p14:tracePt t="11487" x="3092450" y="3189288"/>
          <p14:tracePt t="11495" x="3100388" y="3189288"/>
          <p14:tracePt t="11503" x="3109913" y="3173413"/>
          <p14:tracePt t="11511" x="3117850" y="3173413"/>
          <p14:tracePt t="11519" x="3117850" y="3165475"/>
          <p14:tracePt t="11527" x="3125788" y="3149600"/>
          <p14:tracePt t="11535" x="3133725" y="3149600"/>
          <p14:tracePt t="11543" x="3149600" y="3133725"/>
          <p14:tracePt t="11551" x="3149600" y="3125788"/>
          <p14:tracePt t="11559" x="3165475" y="3109913"/>
          <p14:tracePt t="11567" x="3173413" y="3101975"/>
          <p14:tracePt t="11575" x="3189288" y="3078163"/>
          <p14:tracePt t="11583" x="3205163" y="3054350"/>
          <p14:tracePt t="11591" x="3236913" y="3038475"/>
          <p14:tracePt t="11599" x="3252788" y="2982913"/>
          <p14:tracePt t="11608" x="3268663" y="2943225"/>
          <p14:tracePt t="11615" x="3324225" y="2862263"/>
          <p14:tracePt t="11623" x="3332163" y="2838450"/>
          <p14:tracePt t="11631" x="3348038" y="2774950"/>
          <p14:tracePt t="11640" x="3379788" y="2727325"/>
          <p14:tracePt t="11647" x="3395663" y="2703513"/>
          <p14:tracePt t="11656" x="3403600" y="2679700"/>
          <p14:tracePt t="11663" x="3411538" y="2663825"/>
          <p14:tracePt t="11671" x="3419475" y="2655888"/>
          <p14:tracePt t="11679" x="3419475" y="2640013"/>
          <p14:tracePt t="11687" x="3419475" y="2624138"/>
          <p14:tracePt t="11695" x="3427413" y="2600325"/>
          <p14:tracePt t="11711" x="3427413" y="2584450"/>
          <p14:tracePt t="11719" x="3427413" y="2576513"/>
          <p14:tracePt t="11727" x="3427413" y="2566988"/>
          <p14:tracePt t="11735" x="3427413" y="2559050"/>
          <p14:tracePt t="11743" x="3427413" y="2551113"/>
          <p14:tracePt t="11751" x="3427413" y="2543175"/>
          <p14:tracePt t="11759" x="3427413" y="2535238"/>
          <p14:tracePt t="11775" x="3427413" y="2527300"/>
          <p14:tracePt t="11791" x="3427413" y="2519363"/>
          <p14:tracePt t="11799" x="3427413" y="2511425"/>
          <p14:tracePt t="11807" x="3427413" y="2503488"/>
          <p14:tracePt t="11824" x="3419475" y="2495550"/>
          <p14:tracePt t="11831" x="3411538" y="2487613"/>
          <p14:tracePt t="11839" x="3411538" y="2479675"/>
          <p14:tracePt t="11847" x="3403600" y="2479675"/>
          <p14:tracePt t="11856" x="3395663" y="2471738"/>
          <p14:tracePt t="11862" x="3395663" y="2463800"/>
          <p14:tracePt t="11872" x="3387725" y="2447925"/>
          <p14:tracePt t="11892" x="3363913" y="2424113"/>
          <p14:tracePt t="11894" x="3348038" y="2424113"/>
          <p14:tracePt t="11903" x="3340100" y="2416175"/>
          <p14:tracePt t="11912" x="3324225" y="2392363"/>
          <p14:tracePt t="11919" x="3316288" y="2376488"/>
          <p14:tracePt t="11927" x="3300413" y="2368550"/>
          <p14:tracePt t="11935" x="3284538" y="2360613"/>
          <p14:tracePt t="11943" x="3276600" y="2352675"/>
          <p14:tracePt t="11951" x="3276600" y="2344738"/>
          <p14:tracePt t="11967" x="3268663" y="2344738"/>
          <p14:tracePt t="11975" x="3268663" y="2336800"/>
          <p14:tracePt t="11991" x="3260725" y="2336800"/>
          <p14:tracePt t="12000" x="3252788" y="2336800"/>
          <p14:tracePt t="12011" x="3252788" y="2328863"/>
          <p14:tracePt t="12015" x="3244850" y="2328863"/>
          <p14:tracePt t="12031" x="3236913" y="2328863"/>
          <p14:tracePt t="12046" x="3221038" y="2328863"/>
          <p14:tracePt t="12064" x="3213100" y="2328863"/>
          <p14:tracePt t="12316" x="3213100" y="2320925"/>
          <p14:tracePt t="12319" x="3205163" y="2312988"/>
          <p14:tracePt t="12327" x="3205163" y="2297113"/>
          <p14:tracePt t="12336" x="3197225" y="2281238"/>
          <p14:tracePt t="12343" x="3189288" y="2273300"/>
          <p14:tracePt t="12351" x="3181350" y="2249488"/>
          <p14:tracePt t="12359" x="3165475" y="2208213"/>
          <p14:tracePt t="12367" x="3157538" y="2168525"/>
          <p14:tracePt t="12375" x="3133725" y="2041525"/>
          <p14:tracePt t="12383" x="3125788" y="2009775"/>
          <p14:tracePt t="12391" x="3109913" y="1993900"/>
          <p14:tracePt t="12399" x="3100388" y="1938338"/>
          <p14:tracePt t="12408" x="3084513" y="1930400"/>
          <p14:tracePt t="12414" x="3084513" y="1922463"/>
          <p14:tracePt t="12422" x="3068638" y="1906588"/>
          <p14:tracePt t="12431" x="3060700" y="1898650"/>
          <p14:tracePt t="12447" x="3052763" y="1898650"/>
          <p14:tracePt t="12478" x="3044825" y="1898650"/>
          <p14:tracePt t="12497" x="3028950" y="1898650"/>
          <p14:tracePt t="12508" x="3021013" y="1898650"/>
          <p14:tracePt t="12512" x="3013075" y="1898650"/>
          <p14:tracePt t="12519" x="2997200" y="1898650"/>
          <p14:tracePt t="12527" x="2981325" y="1898650"/>
          <p14:tracePt t="12535" x="2949575" y="1898650"/>
          <p14:tracePt t="12543" x="2909888" y="1898650"/>
          <p14:tracePt t="12551" x="2822575" y="1922463"/>
          <p14:tracePt t="12559" x="2782888" y="1946275"/>
          <p14:tracePt t="12567" x="2678113" y="1970088"/>
          <p14:tracePt t="12574" x="2622550" y="1993900"/>
          <p14:tracePt t="12583" x="2551113" y="2009775"/>
          <p14:tracePt t="12591" x="2511425" y="2025650"/>
          <p14:tracePt t="12599" x="2479675" y="2041525"/>
          <p14:tracePt t="12609" x="2439988" y="2073275"/>
          <p14:tracePt t="12619" x="2392363" y="2089150"/>
          <p14:tracePt t="12624" x="2384425" y="2097088"/>
          <p14:tracePt t="12631" x="2374900" y="2112963"/>
          <p14:tracePt t="12638" x="2351088" y="2128838"/>
          <p14:tracePt t="12647" x="2327275" y="2144713"/>
          <p14:tracePt t="12656" x="2311400" y="2152650"/>
          <p14:tracePt t="12663" x="2303463" y="2168525"/>
          <p14:tracePt t="12672" x="2295525" y="2176463"/>
          <p14:tracePt t="12679" x="2279650" y="2192338"/>
          <p14:tracePt t="12688" x="2271713" y="2192338"/>
          <p14:tracePt t="12695" x="2271713" y="2208213"/>
          <p14:tracePt t="12703" x="2271713" y="2224088"/>
          <p14:tracePt t="12712" x="2263775" y="2224088"/>
          <p14:tracePt t="12719" x="2263775" y="2233613"/>
          <p14:tracePt t="12727" x="2255838" y="2241550"/>
          <p14:tracePt t="12734" x="2255838" y="2249488"/>
          <p14:tracePt t="12743" x="2255838" y="2257425"/>
          <p14:tracePt t="12751" x="2255838" y="2265363"/>
          <p14:tracePt t="12759" x="2255838" y="2273300"/>
          <p14:tracePt t="12772" x="2255838" y="2281238"/>
          <p14:tracePt t="12774" x="2255838" y="2328863"/>
          <p14:tracePt t="12783" x="2255838" y="2344738"/>
          <p14:tracePt t="12792" x="2287588" y="2416175"/>
          <p14:tracePt t="12801" x="2303463" y="2503488"/>
          <p14:tracePt t="12807" x="2311400" y="2519363"/>
          <p14:tracePt t="12815" x="2327275" y="2559050"/>
          <p14:tracePt t="12824" x="2343150" y="2647950"/>
          <p14:tracePt t="12831" x="2359025" y="2663825"/>
          <p14:tracePt t="12839" x="2392363" y="2711450"/>
          <p14:tracePt t="12847" x="2408238" y="2743200"/>
          <p14:tracePt t="12856" x="2432050" y="2774950"/>
          <p14:tracePt t="12864" x="2455863" y="2790825"/>
          <p14:tracePt t="12875" x="2479675" y="2814638"/>
          <p14:tracePt t="12879" x="2487613" y="2830513"/>
          <p14:tracePt t="12888" x="2503488" y="2838450"/>
          <p14:tracePt t="12895" x="2503488" y="2854325"/>
          <p14:tracePt t="12903" x="2511425" y="2854325"/>
          <p14:tracePt t="12911" x="2511425" y="2862263"/>
          <p14:tracePt t="12927" x="2511425" y="2870200"/>
          <p14:tracePt t="13192" x="2519363" y="2870200"/>
          <p14:tracePt t="13249" x="2527300" y="2870200"/>
          <p14:tracePt t="13641" x="2527300" y="2878138"/>
          <p14:tracePt t="13648" x="2527300" y="2886075"/>
          <p14:tracePt t="13672" x="2527300" y="2894013"/>
          <p14:tracePt t="13687" x="2527300" y="2909888"/>
          <p14:tracePt t="13703" x="2527300" y="2919413"/>
          <p14:tracePt t="13719" x="2535238" y="2935288"/>
          <p14:tracePt t="13727" x="2559050" y="2935288"/>
          <p14:tracePt t="13735" x="2582863" y="2943225"/>
          <p14:tracePt t="13743" x="2598738" y="2951163"/>
          <p14:tracePt t="13751" x="2622550" y="2951163"/>
          <p14:tracePt t="13759" x="2654300" y="2959100"/>
          <p14:tracePt t="13767" x="2701925" y="2967038"/>
          <p14:tracePt t="13775" x="2782888" y="2967038"/>
          <p14:tracePt t="13783" x="2878138" y="2967038"/>
          <p14:tracePt t="13791" x="2949575" y="2967038"/>
          <p14:tracePt t="13799" x="3068638" y="2974975"/>
          <p14:tracePt t="13807" x="3100388" y="2974975"/>
          <p14:tracePt t="13814" x="3173413" y="2974975"/>
          <p14:tracePt t="13823" x="3228975" y="2974975"/>
          <p14:tracePt t="13832" x="3268663" y="2982913"/>
          <p14:tracePt t="13848" x="3276600" y="2982913"/>
          <p14:tracePt t="13993" x="3276600" y="2990850"/>
          <p14:tracePt t="14008" x="3284538" y="3006725"/>
          <p14:tracePt t="14014" x="3292475" y="3014663"/>
          <p14:tracePt t="14024" x="3300413" y="3022600"/>
          <p14:tracePt t="14031" x="3324225" y="3046413"/>
          <p14:tracePt t="14039" x="3340100" y="3054350"/>
          <p14:tracePt t="14048" x="3348038" y="3070225"/>
          <p14:tracePt t="14055" x="3363913" y="3078163"/>
          <p14:tracePt t="14068" x="3379788" y="3086100"/>
          <p14:tracePt t="14073" x="3387725" y="3086100"/>
          <p14:tracePt t="14079" x="3403600" y="3094038"/>
          <p14:tracePt t="14088" x="3411538" y="3094038"/>
          <p14:tracePt t="14268" x="3419475" y="3094038"/>
          <p14:tracePt t="14823" x="3419475" y="3086100"/>
          <p14:tracePt t="14847" x="3411538" y="3078163"/>
          <p14:tracePt t="14855" x="3403600" y="3070225"/>
          <p14:tracePt t="14863" x="3379788" y="3054350"/>
          <p14:tracePt t="14871" x="3371850" y="3054350"/>
          <p14:tracePt t="14884" x="3332163" y="3054350"/>
          <p14:tracePt t="14891" x="3276600" y="3046413"/>
          <p14:tracePt t="14896" x="3244850" y="3046413"/>
          <p14:tracePt t="14903" x="3165475" y="3046413"/>
          <p14:tracePt t="14911" x="3052763" y="3046413"/>
          <p14:tracePt t="14919" x="2989263" y="3046413"/>
          <p14:tracePt t="14927" x="2886075" y="3046413"/>
          <p14:tracePt t="14935" x="2798763" y="3046413"/>
          <p14:tracePt t="14943" x="2701925" y="3046413"/>
          <p14:tracePt t="14951" x="2630488" y="3046413"/>
          <p14:tracePt t="14959" x="2606675" y="3046413"/>
          <p14:tracePt t="14967" x="2574925" y="3038475"/>
          <p14:tracePt t="14975" x="2574925" y="3030538"/>
          <p14:tracePt t="14983" x="2566988" y="3030538"/>
          <p14:tracePt t="15079" x="2551113" y="3030538"/>
          <p14:tracePt t="15087" x="2543175" y="3030538"/>
          <p14:tracePt t="15096" x="2527300" y="3030538"/>
          <p14:tracePt t="15103" x="2519363" y="3030538"/>
          <p14:tracePt t="15111" x="2495550" y="3030538"/>
          <p14:tracePt t="15119" x="2487613" y="3030538"/>
          <p14:tracePt t="15127" x="2471738" y="3030538"/>
          <p14:tracePt t="15135" x="2447925" y="3030538"/>
          <p14:tracePt t="15144" x="2439988" y="3030538"/>
          <p14:tracePt t="15151" x="2432050" y="3030538"/>
          <p14:tracePt t="15159" x="2424113" y="3030538"/>
          <p14:tracePt t="15330" x="2424113" y="3022600"/>
          <p14:tracePt t="15359" x="2424113" y="3014663"/>
          <p14:tracePt t="15376" x="2424113" y="2998788"/>
          <p14:tracePt t="15448" x="2432050" y="2998788"/>
          <p14:tracePt t="24495" x="2432050" y="2990850"/>
          <p14:tracePt t="24511" x="2432050" y="2982913"/>
          <p14:tracePt t="24519" x="2439988" y="2974975"/>
          <p14:tracePt t="24543" x="2447925" y="2967038"/>
          <p14:tracePt t="24552" x="2447925" y="2959100"/>
          <p14:tracePt t="24567" x="2447925" y="2951163"/>
          <p14:tracePt t="24575" x="2447925" y="2943225"/>
          <p14:tracePt t="24584" x="2447925" y="2935288"/>
          <p14:tracePt t="24591" x="2447925" y="2927350"/>
          <p14:tracePt t="24599" x="2447925" y="2919413"/>
          <p14:tracePt t="24607" x="2447925" y="2901950"/>
          <p14:tracePt t="24623" x="2447925" y="2894013"/>
          <p14:tracePt t="24639" x="2447925" y="2886075"/>
          <p14:tracePt t="24647" x="2416175" y="2886075"/>
          <p14:tracePt t="24655" x="2416175" y="2878138"/>
          <p14:tracePt t="24679" x="2416175" y="2870200"/>
          <p14:tracePt t="24728" x="2416175" y="2862263"/>
          <p14:tracePt t="24751" x="2408238" y="2862263"/>
          <p14:tracePt t="24759" x="2400300" y="2862263"/>
          <p14:tracePt t="24767" x="2384425" y="2862263"/>
          <p14:tracePt t="24775" x="2311400" y="2870200"/>
          <p14:tracePt t="24783" x="2224088" y="2894013"/>
          <p14:tracePt t="24791" x="2160588" y="2894013"/>
          <p14:tracePt t="24799" x="2120900" y="2894013"/>
          <p14:tracePt t="24879" x="2120900" y="2901950"/>
          <p14:tracePt t="24911" x="2120900" y="2894013"/>
          <p14:tracePt t="24919" x="2128838" y="2894013"/>
          <p14:tracePt t="24951" x="2128838" y="2886075"/>
          <p14:tracePt t="24967" x="2128838" y="2878138"/>
          <p14:tracePt t="24975" x="2136775" y="2878138"/>
          <p14:tracePt t="25087" x="2136775" y="2886075"/>
          <p14:tracePt t="25095" x="2144713" y="2894013"/>
          <p14:tracePt t="25103" x="2160588" y="2919413"/>
          <p14:tracePt t="25111" x="2160588" y="2927350"/>
          <p14:tracePt t="25120" x="2168525" y="2935288"/>
          <p14:tracePt t="25127" x="2176463" y="2959100"/>
          <p14:tracePt t="25136" x="2192338" y="2974975"/>
          <p14:tracePt t="25143" x="2216150" y="2982913"/>
          <p14:tracePt t="25152" x="2239963" y="3014663"/>
          <p14:tracePt t="25160" x="2247900" y="3014663"/>
          <p14:tracePt t="25167" x="2255838" y="3022600"/>
          <p14:tracePt t="25175" x="2271713" y="3038475"/>
          <p14:tracePt t="25183" x="2279650" y="3038475"/>
          <p14:tracePt t="25191" x="2303463" y="3046413"/>
          <p14:tracePt t="25199" x="2319338" y="3054350"/>
          <p14:tracePt t="25207" x="2327275" y="3054350"/>
          <p14:tracePt t="25215" x="2335213" y="3054350"/>
          <p14:tracePt t="25223" x="2351088" y="3062288"/>
          <p14:tracePt t="25231" x="2359025" y="3062288"/>
          <p14:tracePt t="25239" x="2366963" y="3062288"/>
          <p14:tracePt t="25247" x="2384425" y="3062288"/>
          <p14:tracePt t="25263" x="2392363" y="3062288"/>
          <p14:tracePt t="25271" x="2408238" y="3046413"/>
          <p14:tracePt t="25279" x="2416175" y="3038475"/>
          <p14:tracePt t="25287" x="2432050" y="3022600"/>
          <p14:tracePt t="25295" x="2439988" y="2998788"/>
          <p14:tracePt t="25304" x="2455863" y="2990850"/>
          <p14:tracePt t="25311" x="2471738" y="2974975"/>
          <p14:tracePt t="25318" x="2487613" y="2943225"/>
          <p14:tracePt t="25327" x="2503488" y="2935288"/>
          <p14:tracePt t="25336" x="2519363" y="2894013"/>
          <p14:tracePt t="25347" x="2535238" y="2886075"/>
          <p14:tracePt t="25352" x="2535238" y="2870200"/>
          <p14:tracePt t="25359" x="2551113" y="2854325"/>
          <p14:tracePt t="25367" x="2559050" y="2830513"/>
          <p14:tracePt t="25376" x="2559050" y="2814638"/>
          <p14:tracePt t="25383" x="2559050" y="2774950"/>
          <p14:tracePt t="25391" x="2566988" y="2767013"/>
          <p14:tracePt t="25399" x="2566988" y="2743200"/>
          <p14:tracePt t="25407" x="2574925" y="2727325"/>
          <p14:tracePt t="25415" x="2574925" y="2719388"/>
          <p14:tracePt t="25423" x="2574925" y="2703513"/>
          <p14:tracePt t="25431" x="2574925" y="2687638"/>
          <p14:tracePt t="25439" x="2574925" y="2671763"/>
          <p14:tracePt t="25447" x="2574925" y="2663825"/>
          <p14:tracePt t="25455" x="2574925" y="2647950"/>
          <p14:tracePt t="25463" x="2566988" y="2624138"/>
          <p14:tracePt t="25471" x="2566988" y="2600325"/>
          <p14:tracePt t="25479" x="2559050" y="2592388"/>
          <p14:tracePt t="25487" x="2551113" y="2584450"/>
          <p14:tracePt t="25499" x="2543175" y="2566988"/>
          <p14:tracePt t="25504" x="2527300" y="2566988"/>
          <p14:tracePt t="25519" x="2527300" y="2559050"/>
          <p14:tracePt t="25527" x="2519363" y="2559050"/>
          <p14:tracePt t="25536" x="2503488" y="2559050"/>
          <p14:tracePt t="25552" x="2495550" y="2559050"/>
          <p14:tracePt t="25559" x="2487613" y="2559050"/>
          <p14:tracePt t="25567" x="2479675" y="2559050"/>
          <p14:tracePt t="25575" x="2463800" y="2559050"/>
          <p14:tracePt t="25583" x="2455863" y="2566988"/>
          <p14:tracePt t="25590" x="2439988" y="2576513"/>
          <p14:tracePt t="25599" x="2432050" y="2584450"/>
          <p14:tracePt t="25607" x="2424113" y="2592388"/>
          <p14:tracePt t="25614" x="2400300" y="2600325"/>
          <p14:tracePt t="25623" x="2392363" y="2608263"/>
          <p14:tracePt t="25631" x="2384425" y="2624138"/>
          <p14:tracePt t="25639" x="2366963" y="2640013"/>
          <p14:tracePt t="25652" x="2359025" y="2647950"/>
          <p14:tracePt t="25655" x="2351088" y="2655888"/>
          <p14:tracePt t="25663" x="2351088" y="2671763"/>
          <p14:tracePt t="25679" x="2351088" y="2679700"/>
          <p14:tracePt t="25727" x="2351088" y="2687638"/>
          <p14:tracePt t="25743" x="2351088" y="2695575"/>
          <p14:tracePt t="25775" x="2351088" y="2703513"/>
          <p14:tracePt t="25873" x="2359025" y="2703513"/>
          <p14:tracePt t="25879" x="2359025" y="2695575"/>
          <p14:tracePt t="25887" x="2366963" y="2687638"/>
          <p14:tracePt t="25895" x="2374900" y="2687638"/>
          <p14:tracePt t="25911" x="2384425" y="2679700"/>
          <p14:tracePt t="25927" x="2392363" y="2679700"/>
          <p14:tracePt t="25943" x="2392363" y="2671763"/>
          <p14:tracePt t="25955" x="2416175" y="2671763"/>
          <p14:tracePt t="25959" x="2424113" y="2671763"/>
          <p14:tracePt t="25968" x="2447925" y="2663825"/>
          <p14:tracePt t="25975" x="2471738" y="2655888"/>
          <p14:tracePt t="25983" x="2479675" y="2640013"/>
          <p14:tracePt t="25991" x="2543175" y="2632075"/>
          <p14:tracePt t="25999" x="2662238" y="2608263"/>
          <p14:tracePt t="26007" x="2767013" y="2576513"/>
          <p14:tracePt t="26015" x="2933700" y="2551113"/>
          <p14:tracePt t="26023" x="3092450" y="2527300"/>
          <p14:tracePt t="26031" x="3268663" y="2487613"/>
          <p14:tracePt t="26039" x="3411538" y="2455863"/>
          <p14:tracePt t="26047" x="3667125" y="2416175"/>
          <p14:tracePt t="26055" x="3833813" y="2368550"/>
          <p14:tracePt t="26063" x="3946525" y="2360613"/>
          <p14:tracePt t="26071" x="4065588" y="2336800"/>
          <p14:tracePt t="26079" x="4097338" y="2328863"/>
          <p14:tracePt t="26087" x="4121150" y="2320925"/>
          <p14:tracePt t="26094" x="4144963" y="2312988"/>
          <p14:tracePt t="26110" x="4144963" y="2305050"/>
          <p14:tracePt t="26118" x="4152900" y="2305050"/>
          <p14:tracePt t="26175" x="4160838" y="2305050"/>
          <p14:tracePt t="26183" x="4200525" y="2305050"/>
          <p14:tracePt t="26191" x="4210050" y="2312988"/>
          <p14:tracePt t="26200" x="4241800" y="2312988"/>
          <p14:tracePt t="26207" x="4289425" y="2320925"/>
          <p14:tracePt t="26215" x="4376738" y="2320925"/>
          <p14:tracePt t="26223" x="4408488" y="2320925"/>
          <p14:tracePt t="26231" x="4511675" y="2344738"/>
          <p14:tracePt t="26239" x="4632325" y="2360613"/>
          <p14:tracePt t="26247" x="4672013" y="2368550"/>
          <p14:tracePt t="26259" x="4775200" y="2376488"/>
          <p14:tracePt t="26263" x="4830763" y="2384425"/>
          <p14:tracePt t="26271" x="4894263" y="2384425"/>
          <p14:tracePt t="26279" x="4943475" y="2392363"/>
          <p14:tracePt t="26287" x="5022850" y="2400300"/>
          <p14:tracePt t="26295" x="5046663" y="2400300"/>
          <p14:tracePt t="26303" x="5062538" y="2400300"/>
          <p14:tracePt t="26311" x="5086350" y="2408238"/>
          <p14:tracePt t="26318" x="5094288" y="2408238"/>
          <p14:tracePt t="26328" x="5110163" y="2408238"/>
          <p14:tracePt t="26335" x="5118100" y="2408238"/>
          <p14:tracePt t="26342" x="5141913" y="2408238"/>
          <p14:tracePt t="26352" x="5149850" y="2408238"/>
          <p14:tracePt t="26360" x="5173663" y="2408238"/>
          <p14:tracePt t="26368" x="5205413" y="2408238"/>
          <p14:tracePt t="26375" x="5221288" y="2408238"/>
          <p14:tracePt t="26384" x="5245100" y="2408238"/>
          <p14:tracePt t="26391" x="5260975" y="2408238"/>
          <p14:tracePt t="26400" x="5326063" y="2400300"/>
          <p14:tracePt t="26407" x="5413375" y="2384425"/>
          <p14:tracePt t="26415" x="5484813" y="2376488"/>
          <p14:tracePt t="26423" x="5588000" y="2360613"/>
          <p14:tracePt t="26431" x="5708650" y="2336800"/>
          <p14:tracePt t="26439" x="5803900" y="2320925"/>
          <p14:tracePt t="26447" x="5883275" y="2297113"/>
          <p14:tracePt t="26455" x="5938838" y="2289175"/>
          <p14:tracePt t="26463" x="5970588" y="2281238"/>
          <p14:tracePt t="26471" x="5986463" y="2281238"/>
          <p14:tracePt t="26479" x="5994400" y="2273300"/>
          <p14:tracePt t="26535" x="6002338" y="2273300"/>
          <p14:tracePt t="26551" x="6010275" y="2273300"/>
          <p14:tracePt t="26559" x="6018213" y="2281238"/>
          <p14:tracePt t="26568" x="6026150" y="2281238"/>
          <p14:tracePt t="26575" x="6043613" y="2289175"/>
          <p14:tracePt t="26584" x="6067425" y="2297113"/>
          <p14:tracePt t="26593" x="6083300" y="2297113"/>
          <p14:tracePt t="26598" x="6099175" y="2312988"/>
          <p14:tracePt t="26607" x="6146800" y="2320925"/>
          <p14:tracePt t="26615" x="6162675" y="2328863"/>
          <p14:tracePt t="26623" x="6202363" y="2328863"/>
          <p14:tracePt t="26631" x="6257925" y="2344738"/>
          <p14:tracePt t="26639" x="6289675" y="2352675"/>
          <p14:tracePt t="26647" x="6305550" y="2360613"/>
          <p14:tracePt t="26655" x="6321425" y="2368550"/>
          <p14:tracePt t="26664" x="6337300" y="2368550"/>
          <p14:tracePt t="26671" x="6345238" y="2368550"/>
          <p14:tracePt t="26679" x="6361113" y="2368550"/>
          <p14:tracePt t="26807" x="6361113" y="2376488"/>
          <p14:tracePt t="26823" x="6361113" y="2392363"/>
          <p14:tracePt t="26831" x="6361113" y="2400300"/>
          <p14:tracePt t="26839" x="6361113" y="2408238"/>
          <p14:tracePt t="26847" x="6361113" y="2416175"/>
          <p14:tracePt t="26868" x="6353175" y="2408238"/>
          <p14:tracePt t="26870" x="6329363" y="2400300"/>
          <p14:tracePt t="26968" x="6305550" y="2392363"/>
          <p14:tracePt t="26975" x="6265863" y="2392363"/>
          <p14:tracePt t="26984" x="6218238" y="2392363"/>
          <p14:tracePt t="26991" x="6194425" y="2392363"/>
          <p14:tracePt t="27001" x="6178550" y="2392363"/>
          <p14:tracePt t="27007" x="6170613" y="2392363"/>
          <p14:tracePt t="27016" x="6162675" y="2392363"/>
          <p14:tracePt t="27023" x="6138863" y="2400300"/>
          <p14:tracePt t="27031" x="6130925" y="2400300"/>
          <p14:tracePt t="27039" x="6099175" y="2408238"/>
          <p14:tracePt t="27047" x="6091238" y="2408238"/>
          <p14:tracePt t="27111" x="6091238" y="2416175"/>
          <p14:tracePt t="27127" x="6091238" y="2424113"/>
          <p14:tracePt t="27143" x="6091238" y="2439988"/>
          <p14:tracePt t="27151" x="6091238" y="2447925"/>
          <p14:tracePt t="27159" x="6083300" y="2487613"/>
          <p14:tracePt t="27167" x="6083300" y="2511425"/>
          <p14:tracePt t="27175" x="6083300" y="2543175"/>
          <p14:tracePt t="27184" x="6083300" y="2616200"/>
          <p14:tracePt t="27191" x="6099175" y="2703513"/>
          <p14:tracePt t="27200" x="6115050" y="2774950"/>
          <p14:tracePt t="27207" x="6130925" y="2814638"/>
          <p14:tracePt t="27215" x="6138863" y="2830513"/>
          <p14:tracePt t="27223" x="6162675" y="2846388"/>
          <p14:tracePt t="27231" x="6170613" y="2854325"/>
          <p14:tracePt t="27239" x="6186488" y="2870200"/>
          <p14:tracePt t="27247" x="6202363" y="2878138"/>
          <p14:tracePt t="27255" x="6226175" y="2878138"/>
          <p14:tracePt t="27263" x="6242050" y="2886075"/>
          <p14:tracePt t="27271" x="6281738" y="2894013"/>
          <p14:tracePt t="27279" x="6305550" y="2894013"/>
          <p14:tracePt t="27287" x="6321425" y="2894013"/>
          <p14:tracePt t="27295" x="6337300" y="2894013"/>
          <p14:tracePt t="27303" x="6392863" y="2894013"/>
          <p14:tracePt t="27311" x="6402388" y="2901950"/>
          <p14:tracePt t="27319" x="6418263" y="2901950"/>
          <p14:tracePt t="27327" x="6442075" y="2901950"/>
          <p14:tracePt t="27335" x="6457950" y="2901950"/>
          <p14:tracePt t="27343" x="6473825" y="2901950"/>
          <p14:tracePt t="27351" x="6505575" y="2886075"/>
          <p14:tracePt t="27359" x="6521450" y="2886075"/>
          <p14:tracePt t="27367" x="6529388" y="2862263"/>
          <p14:tracePt t="27375" x="6553200" y="2854325"/>
          <p14:tracePt t="27384" x="6569075" y="2822575"/>
          <p14:tracePt t="27391" x="6584950" y="2814638"/>
          <p14:tracePt t="27400" x="6584950" y="2798763"/>
          <p14:tracePt t="27407" x="6592888" y="2774950"/>
          <p14:tracePt t="27415" x="6608763" y="2751138"/>
          <p14:tracePt t="27423" x="6616700" y="2711450"/>
          <p14:tracePt t="27431" x="6632575" y="2687638"/>
          <p14:tracePt t="27438" x="6640513" y="2671763"/>
          <p14:tracePt t="27447" x="6648450" y="2655888"/>
          <p14:tracePt t="27455" x="6664325" y="2608263"/>
          <p14:tracePt t="27466" x="6664325" y="2584450"/>
          <p14:tracePt t="27471" x="6664325" y="2519363"/>
          <p14:tracePt t="27480" x="6664325" y="2495550"/>
          <p14:tracePt t="27487" x="6664325" y="2439988"/>
          <p14:tracePt t="27494" x="6664325" y="2400300"/>
          <p14:tracePt t="27503" x="6664325" y="2376488"/>
          <p14:tracePt t="27511" x="6664325" y="2360613"/>
          <p14:tracePt t="27519" x="6664325" y="2352675"/>
          <p14:tracePt t="27527" x="6664325" y="2344738"/>
          <p14:tracePt t="27535" x="6664325" y="2336800"/>
          <p14:tracePt t="27550" x="6664325" y="2328863"/>
          <p14:tracePt t="27607" x="6664325" y="2320925"/>
          <p14:tracePt t="27631" x="6656388" y="2320925"/>
          <p14:tracePt t="27647" x="6648450" y="2320925"/>
          <p14:tracePt t="27655" x="6640513" y="2320925"/>
          <p14:tracePt t="27679" x="6624638" y="2320925"/>
          <p14:tracePt t="27687" x="6616700" y="2320925"/>
          <p14:tracePt t="27695" x="6600825" y="2320925"/>
          <p14:tracePt t="27703" x="6592888" y="2328863"/>
          <p14:tracePt t="27711" x="6584950" y="2328863"/>
          <p14:tracePt t="27720" x="6569075" y="2336800"/>
          <p14:tracePt t="27727" x="6553200" y="2336800"/>
          <p14:tracePt t="27735" x="6513513" y="2344738"/>
          <p14:tracePt t="27743" x="6489700" y="2360613"/>
          <p14:tracePt t="27750" x="6465888" y="2368550"/>
          <p14:tracePt t="27759" x="6402388" y="2384425"/>
          <p14:tracePt t="27771" x="6376988" y="2392363"/>
          <p14:tracePt t="27775" x="6313488" y="2400300"/>
          <p14:tracePt t="27783" x="6265863" y="2400300"/>
          <p14:tracePt t="27791" x="6210300" y="2408238"/>
          <p14:tracePt t="27800" x="6178550" y="2416175"/>
          <p14:tracePt t="27807" x="6107113" y="2416175"/>
          <p14:tracePt t="27816" x="5986463" y="2416175"/>
          <p14:tracePt t="27822" x="5922963" y="2416175"/>
          <p14:tracePt t="27831" x="5795963" y="2416175"/>
          <p14:tracePt t="27839" x="5676900" y="2416175"/>
          <p14:tracePt t="27847" x="5564188" y="2416175"/>
          <p14:tracePt t="27855" x="5437188" y="2416175"/>
          <p14:tracePt t="27863" x="5284788" y="2416175"/>
          <p14:tracePt t="27871" x="5213350" y="2416175"/>
          <p14:tracePt t="27879" x="5110163" y="2416175"/>
          <p14:tracePt t="27887" x="4999038" y="2416175"/>
          <p14:tracePt t="27895" x="4902200" y="2416175"/>
          <p14:tracePt t="27902" x="4854575" y="2416175"/>
          <p14:tracePt t="27911" x="4830763" y="2416175"/>
          <p14:tracePt t="27923" x="4822825" y="2416175"/>
          <p14:tracePt t="27983" x="4822825" y="2424113"/>
          <p14:tracePt t="27999" x="4830763" y="2432050"/>
          <p14:tracePt t="28015" x="4838700" y="2439988"/>
          <p14:tracePt t="28031" x="4854575" y="2447925"/>
          <p14:tracePt t="28040" x="4862513" y="2455863"/>
          <p14:tracePt t="28047" x="4886325" y="2479675"/>
          <p14:tracePt t="28055" x="4910138" y="2503488"/>
          <p14:tracePt t="28063" x="4991100" y="2576513"/>
          <p14:tracePt t="28075" x="5078413" y="2632075"/>
          <p14:tracePt t="28078" x="5149850" y="2663825"/>
          <p14:tracePt t="28087" x="5292725" y="2719388"/>
          <p14:tracePt t="28096" x="5468938" y="2790825"/>
          <p14:tracePt t="28103" x="5643563" y="2830513"/>
          <p14:tracePt t="28111" x="5788025" y="2854325"/>
          <p14:tracePt t="28119" x="6026150" y="2854325"/>
          <p14:tracePt t="28127" x="6226175" y="2862263"/>
          <p14:tracePt t="28135" x="6410325" y="2878138"/>
          <p14:tracePt t="28143" x="6648450" y="2878138"/>
          <p14:tracePt t="28151" x="6888163" y="2886075"/>
          <p14:tracePt t="28159" x="7062788" y="2886075"/>
          <p14:tracePt t="28166" x="7223125" y="2909888"/>
          <p14:tracePt t="28175" x="7318375" y="2909888"/>
          <p14:tracePt t="28184" x="7397750" y="2909888"/>
          <p14:tracePt t="28192" x="7477125" y="2909888"/>
          <p14:tracePt t="28200" x="7518400" y="2909888"/>
          <p14:tracePt t="28207" x="7526338" y="2909888"/>
          <p14:tracePt t="28215" x="7534275" y="2909888"/>
          <p14:tracePt t="28227" x="7550150" y="2909888"/>
          <p14:tracePt t="28239" x="7566025" y="2909888"/>
          <p14:tracePt t="28255" x="7573963" y="2909888"/>
          <p14:tracePt t="28271" x="7589838" y="2901950"/>
          <p14:tracePt t="28279" x="7605713" y="2894013"/>
          <p14:tracePt t="28287" x="7629525" y="2894013"/>
          <p14:tracePt t="28295" x="7645400" y="2886075"/>
          <p14:tracePt t="28303" x="7661275" y="2878138"/>
          <p14:tracePt t="28311" x="7685088" y="2878138"/>
          <p14:tracePt t="28319" x="7700963" y="2870200"/>
          <p14:tracePt t="28327" x="7748588" y="2854325"/>
          <p14:tracePt t="28335" x="7756525" y="2846388"/>
          <p14:tracePt t="28343" x="7764463" y="2846388"/>
          <p14:tracePt t="28351" x="7812088" y="2838450"/>
          <p14:tracePt t="28359" x="7835900" y="2822575"/>
          <p14:tracePt t="28368" x="7851775" y="2814638"/>
          <p14:tracePt t="28375" x="7869238" y="2806700"/>
          <p14:tracePt t="28383" x="7900988" y="2782888"/>
          <p14:tracePt t="28391" x="7916863" y="2727325"/>
          <p14:tracePt t="28400" x="7916863" y="2711450"/>
          <p14:tracePt t="28407" x="7924800" y="2671763"/>
          <p14:tracePt t="28416" x="7932738" y="2663825"/>
          <p14:tracePt t="28423" x="7940675" y="2624138"/>
          <p14:tracePt t="28431" x="7948613" y="2584450"/>
          <p14:tracePt t="28439" x="7948613" y="2576513"/>
          <p14:tracePt t="28447" x="7948613" y="2551113"/>
          <p14:tracePt t="28455" x="7948613" y="2535238"/>
          <p14:tracePt t="28463" x="7948613" y="2527300"/>
          <p14:tracePt t="28471" x="7932738" y="2519363"/>
          <p14:tracePt t="28480" x="7916863" y="2519363"/>
          <p14:tracePt t="28487" x="7908925" y="2503488"/>
          <p14:tracePt t="28495" x="7893050" y="2495550"/>
          <p14:tracePt t="28503" x="7835900" y="2487613"/>
          <p14:tracePt t="28512" x="7804150" y="2471738"/>
          <p14:tracePt t="28519" x="7756525" y="2471738"/>
          <p14:tracePt t="28527" x="7677150" y="2471738"/>
          <p14:tracePt t="28535" x="7613650" y="2471738"/>
          <p14:tracePt t="28543" x="7510463" y="2471738"/>
          <p14:tracePt t="28551" x="7421563" y="2471738"/>
          <p14:tracePt t="28559" x="7326313" y="2471738"/>
          <p14:tracePt t="28567" x="7286625" y="2471738"/>
          <p14:tracePt t="28575" x="7167563" y="2471738"/>
          <p14:tracePt t="28583" x="7135813" y="2471738"/>
          <p14:tracePt t="28591" x="7086600" y="2471738"/>
          <p14:tracePt t="28600" x="7078663" y="2471738"/>
          <p14:tracePt t="28607" x="7070725" y="2471738"/>
          <p14:tracePt t="28616" x="7062788" y="2471738"/>
          <p14:tracePt t="28631" x="7054850" y="2471738"/>
          <p14:tracePt t="28639" x="7046913" y="2471738"/>
          <p14:tracePt t="28647" x="7038975" y="2471738"/>
          <p14:tracePt t="28655" x="7031038" y="2479675"/>
          <p14:tracePt t="28663" x="7015163" y="2487613"/>
          <p14:tracePt t="28671" x="6991350" y="2503488"/>
          <p14:tracePt t="28679" x="6951663" y="2503488"/>
          <p14:tracePt t="28687" x="6880225" y="2527300"/>
          <p14:tracePt t="28695" x="6727825" y="2535238"/>
          <p14:tracePt t="28703" x="6664325" y="2535238"/>
          <p14:tracePt t="28711" x="6529388" y="2551113"/>
          <p14:tracePt t="28719" x="6418263" y="2551113"/>
          <p14:tracePt t="28727" x="6321425" y="2559050"/>
          <p14:tracePt t="28735" x="6218238" y="2559050"/>
          <p14:tracePt t="28743" x="6067425" y="2559050"/>
          <p14:tracePt t="28751" x="6002338" y="2559050"/>
          <p14:tracePt t="28759" x="5899150" y="2559050"/>
          <p14:tracePt t="28767" x="5819775" y="2559050"/>
          <p14:tracePt t="28775" x="5724525" y="2559050"/>
          <p14:tracePt t="28783" x="5643563" y="2559050"/>
          <p14:tracePt t="28791" x="5564188" y="2559050"/>
          <p14:tracePt t="28800" x="5500688" y="2559050"/>
          <p14:tracePt t="28807" x="5365750" y="2551113"/>
          <p14:tracePt t="28816" x="5245100" y="2543175"/>
          <p14:tracePt t="28823" x="5149850" y="2535238"/>
          <p14:tracePt t="28832" x="5046663" y="2527300"/>
          <p14:tracePt t="28839" x="4926013" y="2527300"/>
          <p14:tracePt t="28847" x="4862513" y="2511425"/>
          <p14:tracePt t="28855" x="4822825" y="2511425"/>
          <p14:tracePt t="28863" x="4767263" y="2511425"/>
          <p14:tracePt t="28870" x="4735513" y="2511425"/>
          <p14:tracePt t="28879" x="4711700" y="2511425"/>
          <p14:tracePt t="28887" x="4687888" y="2511425"/>
          <p14:tracePt t="28895" x="4679950" y="2511425"/>
          <p14:tracePt t="28927" x="4672013" y="2511425"/>
          <p14:tracePt t="28951" x="4664075" y="2511425"/>
          <p14:tracePt t="28959" x="4656138" y="2511425"/>
          <p14:tracePt t="28975" x="4640263" y="2511425"/>
          <p14:tracePt t="28978" x="4616450" y="2511425"/>
          <p14:tracePt t="28991" x="4608513" y="2511425"/>
          <p14:tracePt t="29000" x="4592638" y="2511425"/>
          <p14:tracePt t="29007" x="4487863" y="2511425"/>
          <p14:tracePt t="29016" x="4424363" y="2511425"/>
          <p14:tracePt t="29023" x="4321175" y="2511425"/>
          <p14:tracePt t="29031" x="4233863" y="2495550"/>
          <p14:tracePt t="29040" x="4081463" y="2447925"/>
          <p14:tracePt t="29047" x="3898900" y="2432050"/>
          <p14:tracePt t="29055" x="3730625" y="2392363"/>
          <p14:tracePt t="29064" x="3500438" y="2305050"/>
          <p14:tracePt t="29071" x="3316288" y="2265363"/>
          <p14:tracePt t="29079" x="3149600" y="2233613"/>
          <p14:tracePt t="29087" x="3021013" y="2216150"/>
          <p14:tracePt t="29095" x="2973388" y="2200275"/>
          <p14:tracePt t="29103" x="2917825" y="2184400"/>
          <p14:tracePt t="29111" x="2901950" y="2176463"/>
          <p14:tracePt t="29119" x="2894013" y="2168525"/>
          <p14:tracePt t="29132" x="2878138" y="2152650"/>
          <p14:tracePt t="29175" x="2878138" y="2144713"/>
          <p14:tracePt t="29183" x="2878138" y="2136775"/>
          <p14:tracePt t="29207" x="2878138" y="2128838"/>
          <p14:tracePt t="29215" x="2878138" y="2120900"/>
          <p14:tracePt t="29232" x="2878138" y="2112963"/>
          <p14:tracePt t="29239" x="2878138" y="2105025"/>
          <p14:tracePt t="29320" x="2878138" y="2112963"/>
          <p14:tracePt t="29328" x="2870200" y="2112963"/>
          <p14:tracePt t="29335" x="2870200" y="2128838"/>
          <p14:tracePt t="29343" x="2870200" y="2168525"/>
          <p14:tracePt t="29351" x="2862263" y="2257425"/>
          <p14:tracePt t="29359" x="2862263" y="2289175"/>
          <p14:tracePt t="29367" x="2862263" y="2328863"/>
          <p14:tracePt t="29375" x="2862263" y="2384425"/>
          <p14:tracePt t="29384" x="2862263" y="2416175"/>
          <p14:tracePt t="29391" x="2862263" y="2463800"/>
          <p14:tracePt t="29399" x="2862263" y="2543175"/>
          <p14:tracePt t="29407" x="2862263" y="2608263"/>
          <p14:tracePt t="29416" x="2870200" y="2655888"/>
          <p14:tracePt t="29423" x="2886075" y="2774950"/>
          <p14:tracePt t="29435" x="2901950" y="2838450"/>
          <p14:tracePt t="29439" x="2933700" y="2951163"/>
          <p14:tracePt t="29447" x="2957513" y="3038475"/>
          <p14:tracePt t="29456" x="2989263" y="3101975"/>
          <p14:tracePt t="29463" x="2997200" y="3149600"/>
          <p14:tracePt t="29471" x="3013075" y="3173413"/>
          <p14:tracePt t="29479" x="3028950" y="3189288"/>
          <p14:tracePt t="29487" x="3044825" y="3197225"/>
          <p14:tracePt t="29495" x="3052763" y="3197225"/>
          <p14:tracePt t="29503" x="3060700" y="3205163"/>
          <p14:tracePt t="29511" x="3068638" y="3213100"/>
          <p14:tracePt t="29518" x="3076575" y="3213100"/>
          <p14:tracePt t="29567" x="3084513" y="3213100"/>
          <p14:tracePt t="29591" x="3092450" y="3205163"/>
          <p14:tracePt t="29598" x="3109913" y="3197225"/>
          <p14:tracePt t="29607" x="3117850" y="3189288"/>
          <p14:tracePt t="29615" x="3125788" y="3173413"/>
          <p14:tracePt t="29623" x="3141663" y="3141663"/>
          <p14:tracePt t="29633" x="3141663" y="3125788"/>
          <p14:tracePt t="29638" x="3157538" y="3086100"/>
          <p14:tracePt t="29648" x="3173413" y="2998788"/>
          <p14:tracePt t="29655" x="3189288" y="2935288"/>
          <p14:tracePt t="29663" x="3189288" y="2886075"/>
          <p14:tracePt t="29670" x="3189288" y="2774950"/>
          <p14:tracePt t="29679" x="3197225" y="2735263"/>
          <p14:tracePt t="29686" x="3197225" y="2632075"/>
          <p14:tracePt t="29695" x="3197225" y="2551113"/>
          <p14:tracePt t="29703" x="3197225" y="2455863"/>
          <p14:tracePt t="29711" x="3197225" y="2408238"/>
          <p14:tracePt t="29720" x="3197225" y="2360613"/>
          <p14:tracePt t="29727" x="3197225" y="2336800"/>
          <p14:tracePt t="29740" x="3197225" y="2320925"/>
          <p14:tracePt t="29743" x="3197225" y="2312988"/>
          <p14:tracePt t="29751" x="3197225" y="2305050"/>
          <p14:tracePt t="29774" x="3197225" y="2297113"/>
          <p14:tracePt t="29926" x="3197225" y="2305050"/>
          <p14:tracePt t="29943" x="3197225" y="2312988"/>
          <p14:tracePt t="30039" x="3197225" y="2297113"/>
          <p14:tracePt t="30047" x="3205163" y="2257425"/>
          <p14:tracePt t="30054" x="3205163" y="2208213"/>
          <p14:tracePt t="30062" x="3205163" y="2184400"/>
          <p14:tracePt t="30071" x="3205163" y="2144713"/>
          <p14:tracePt t="30079" x="3205163" y="2120900"/>
          <p14:tracePt t="30087" x="3205163" y="2105025"/>
          <p14:tracePt t="30095" x="3197225" y="2105025"/>
          <p14:tracePt t="30102" x="3197225" y="2097088"/>
          <p14:tracePt t="30111" x="3197225" y="2089150"/>
          <p14:tracePt t="30223" x="3197225" y="2097088"/>
          <p14:tracePt t="30231" x="3189288" y="2112963"/>
          <p14:tracePt t="30239" x="3189288" y="2128838"/>
          <p14:tracePt t="30247" x="3189288" y="2144713"/>
          <p14:tracePt t="30254" x="3189288" y="2216150"/>
          <p14:tracePt t="30262" x="3189288" y="2281238"/>
          <p14:tracePt t="30270" x="3189288" y="2384425"/>
          <p14:tracePt t="30278" x="3189288" y="2471738"/>
          <p14:tracePt t="30286" x="3205163" y="2566988"/>
          <p14:tracePt t="30295" x="3213100" y="2616200"/>
          <p14:tracePt t="30302" x="3221038" y="2640013"/>
          <p14:tracePt t="30310" x="3228975" y="2655888"/>
          <p14:tracePt t="30318" x="3228975" y="2663825"/>
          <p14:tracePt t="30374" x="3236913" y="2655888"/>
          <p14:tracePt t="30383" x="3244850" y="2632075"/>
          <p14:tracePt t="30391" x="3244850" y="2600325"/>
          <p14:tracePt t="30399" x="3244850" y="2551113"/>
          <p14:tracePt t="30406" x="3252788" y="2495550"/>
          <p14:tracePt t="30415" x="3252788" y="2479675"/>
          <p14:tracePt t="30422" x="3252788" y="2439988"/>
          <p14:tracePt t="30431" x="3252788" y="2432050"/>
          <p14:tracePt t="30439" x="3252788" y="2424113"/>
          <p14:tracePt t="30447" x="3252788" y="2408238"/>
          <p14:tracePt t="30462" x="3252788" y="2400300"/>
          <p14:tracePt t="30471" x="3252788" y="2392363"/>
          <p14:tracePt t="30488" x="3252788" y="2384425"/>
          <p14:tracePt t="30511" x="3252788" y="2376488"/>
          <p14:tracePt t="30551" x="3252788" y="2368550"/>
          <p14:tracePt t="30575" x="3252788" y="2360613"/>
          <p14:tracePt t="30591" x="3260725" y="2360613"/>
          <p14:tracePt t="30705" x="3260725" y="2352675"/>
          <p14:tracePt t="30719" x="3260725" y="2344738"/>
          <p14:tracePt t="30727" x="3268663" y="2344738"/>
          <p14:tracePt t="30735" x="3268663" y="2328863"/>
          <p14:tracePt t="30744" x="3268663" y="2320925"/>
          <p14:tracePt t="30759" x="3276600" y="2297113"/>
          <p14:tracePt t="30767" x="3276600" y="2289175"/>
          <p14:tracePt t="30775" x="3276600" y="2273300"/>
          <p14:tracePt t="30783" x="3276600" y="2249488"/>
          <p14:tracePt t="30791" x="3284538" y="2241550"/>
          <p14:tracePt t="30800" x="3284538" y="2224088"/>
          <p14:tracePt t="30807" x="3284538" y="2216150"/>
          <p14:tracePt t="30814" x="3284538" y="2200275"/>
          <p14:tracePt t="30823" x="3284538" y="2192338"/>
          <p14:tracePt t="30831" x="3284538" y="2184400"/>
          <p14:tracePt t="30839" x="3284538" y="2176463"/>
          <p14:tracePt t="30855" x="3284538" y="2168525"/>
          <p14:tracePt t="30864" x="3284538" y="2160588"/>
          <p14:tracePt t="30883" x="3284538" y="2152650"/>
          <p14:tracePt t="30887" x="3284538" y="2144713"/>
          <p14:tracePt t="30895" x="3284538" y="2136775"/>
          <p14:tracePt t="30911" x="3284538" y="2128838"/>
          <p14:tracePt t="31223" x="3284538" y="2136775"/>
          <p14:tracePt t="31231" x="3284538" y="2144713"/>
          <p14:tracePt t="31240" x="3284538" y="2168525"/>
          <p14:tracePt t="31249" x="3284538" y="2184400"/>
          <p14:tracePt t="31252" x="3292475" y="2249488"/>
          <p14:tracePt t="31268" x="3300413" y="2305050"/>
          <p14:tracePt t="31272" x="3316288" y="2400300"/>
          <p14:tracePt t="31279" x="3316288" y="2479675"/>
          <p14:tracePt t="31287" x="3332163" y="2566988"/>
          <p14:tracePt t="31295" x="3348038" y="2632075"/>
          <p14:tracePt t="31303" x="3355975" y="2671763"/>
          <p14:tracePt t="31311" x="3363913" y="2703513"/>
          <p14:tracePt t="31327" x="3371850" y="2711450"/>
          <p14:tracePt t="31335" x="3371850" y="2719388"/>
          <p14:tracePt t="31343" x="3371850" y="2727325"/>
          <p14:tracePt t="31367" x="3371850" y="2735263"/>
          <p14:tracePt t="31383" x="3371850" y="2743200"/>
          <p14:tracePt t="31391" x="3371850" y="2759075"/>
          <p14:tracePt t="31404" x="3371850" y="2767013"/>
          <p14:tracePt t="31406" x="3371850" y="2774950"/>
          <p14:tracePt t="31414" x="3371850" y="2790825"/>
          <p14:tracePt t="31424" x="3371850" y="2798763"/>
          <p14:tracePt t="31431" x="3371850" y="2806700"/>
          <p14:tracePt t="31439" x="3371850" y="2814638"/>
          <p14:tracePt t="31463" x="3371850" y="2822575"/>
          <p14:tracePt t="31487" x="3379788" y="2830513"/>
          <p14:tracePt t="31511" x="3379788" y="2838450"/>
          <p14:tracePt t="31519" x="3387725" y="2846388"/>
          <p14:tracePt t="31527" x="3387725" y="2854325"/>
          <p14:tracePt t="31535" x="3395663" y="2870200"/>
          <p14:tracePt t="31543" x="3403600" y="2870200"/>
          <p14:tracePt t="31555" x="3403600" y="2878138"/>
          <p14:tracePt t="31691" x="3411538" y="2878138"/>
          <p14:tracePt t="31719" x="3411538" y="2862263"/>
          <p14:tracePt t="31728" x="3411538" y="2854325"/>
          <p14:tracePt t="31736" x="3419475" y="2854325"/>
          <p14:tracePt t="31743" x="3419475" y="2838450"/>
          <p14:tracePt t="31759" x="3419475" y="2830513"/>
          <p14:tracePt t="31767" x="3427413" y="2830513"/>
          <p14:tracePt t="31775" x="3427413" y="2822575"/>
          <p14:tracePt t="31791" x="3427413" y="2806700"/>
          <p14:tracePt t="31799" x="3427413" y="2798763"/>
          <p14:tracePt t="31807" x="3427413" y="2790825"/>
          <p14:tracePt t="31814" x="3427413" y="2774950"/>
          <p14:tracePt t="31823" x="3427413" y="2719388"/>
          <p14:tracePt t="31830" x="3427413" y="2703513"/>
          <p14:tracePt t="31839" x="3427413" y="2663825"/>
          <p14:tracePt t="31847" x="3427413" y="2640013"/>
          <p14:tracePt t="31859" x="3427413" y="2584450"/>
          <p14:tracePt t="31864" x="3427413" y="2543175"/>
          <p14:tracePt t="31882" x="3435350" y="2392363"/>
          <p14:tracePt t="31887" x="3435350" y="2344738"/>
          <p14:tracePt t="31895" x="3435350" y="2320925"/>
          <p14:tracePt t="31903" x="3435350" y="2289175"/>
          <p14:tracePt t="31910" x="3435350" y="2249488"/>
          <p14:tracePt t="31918" x="3435350" y="2224088"/>
          <p14:tracePt t="31927" x="3435350" y="2208213"/>
          <p14:tracePt t="31935" x="3435350" y="2168525"/>
          <p14:tracePt t="31944" x="3435350" y="2144713"/>
          <p14:tracePt t="31951" x="3435350" y="2128838"/>
          <p14:tracePt t="31959" x="3435350" y="2112963"/>
          <p14:tracePt t="31966" x="3435350" y="2105025"/>
          <p14:tracePt t="31974" x="3435350" y="2097088"/>
          <p14:tracePt t="31983" x="3435350" y="2089150"/>
          <p14:tracePt t="31999" x="3435350" y="2081213"/>
          <p14:tracePt t="32164" x="3435350" y="2089150"/>
          <p14:tracePt t="32169" x="3435350" y="2097088"/>
          <p14:tracePt t="32177" x="3435350" y="2144713"/>
          <p14:tracePt t="32183" x="3435350" y="2176463"/>
          <p14:tracePt t="32191" x="3435350" y="2257425"/>
          <p14:tracePt t="32199" x="3435350" y="2368550"/>
          <p14:tracePt t="32207" x="3435350" y="2432050"/>
          <p14:tracePt t="32215" x="3435350" y="2535238"/>
          <p14:tracePt t="32223" x="3435350" y="2592388"/>
          <p14:tracePt t="32231" x="3435350" y="2655888"/>
          <p14:tracePt t="32239" x="3435350" y="2671763"/>
          <p14:tracePt t="32247" x="3435350" y="2719388"/>
          <p14:tracePt t="32254" x="3435350" y="2735263"/>
          <p14:tracePt t="32263" x="3435350" y="2751138"/>
          <p14:tracePt t="32279" x="3435350" y="2767013"/>
          <p14:tracePt t="32287" x="3435350" y="2774950"/>
          <p14:tracePt t="32295" x="3435350" y="2782888"/>
          <p14:tracePt t="32303" x="3435350" y="2790825"/>
          <p14:tracePt t="32311" x="3435350" y="2798763"/>
          <p14:tracePt t="32327" x="3435350" y="2806700"/>
          <p14:tracePt t="32343" x="3435350" y="2814638"/>
          <p14:tracePt t="32407" x="3435350" y="2806700"/>
          <p14:tracePt t="32415" x="3435350" y="2798763"/>
          <p14:tracePt t="32423" x="3435350" y="2774950"/>
          <p14:tracePt t="32431" x="3435350" y="2759075"/>
          <p14:tracePt t="32440" x="3435350" y="2743200"/>
          <p14:tracePt t="32447" x="3435350" y="2719388"/>
          <p14:tracePt t="32455" x="3435350" y="2687638"/>
          <p14:tracePt t="32463" x="3435350" y="2647950"/>
          <p14:tracePt t="32471" x="3427413" y="2632075"/>
          <p14:tracePt t="32479" x="3419475" y="2616200"/>
          <p14:tracePt t="32487" x="3419475" y="2608263"/>
          <p14:tracePt t="32495" x="3419475" y="2600325"/>
          <p14:tracePt t="32566" x="3419475" y="2608263"/>
          <p14:tracePt t="32575" x="3411538" y="2679700"/>
          <p14:tracePt t="32583" x="3411538" y="2703513"/>
          <p14:tracePt t="32591" x="3411538" y="2790825"/>
          <p14:tracePt t="32599" x="3411538" y="2909888"/>
          <p14:tracePt t="32607" x="3411538" y="3006725"/>
          <p14:tracePt t="32615" x="3411538" y="3078163"/>
          <p14:tracePt t="32623" x="3395663" y="3165475"/>
          <p14:tracePt t="32631" x="3395663" y="3181350"/>
          <p14:tracePt t="32639" x="3395663" y="3189288"/>
          <p14:tracePt t="32647" x="3395663" y="3197225"/>
          <p14:tracePt t="32663" x="3395663" y="3205163"/>
          <p14:tracePt t="32760" x="3403600" y="3205163"/>
          <p14:tracePt t="32784" x="3403600" y="3189288"/>
          <p14:tracePt t="32791" x="3411538" y="3189288"/>
          <p14:tracePt t="32799" x="3411538" y="3181350"/>
          <p14:tracePt t="32807" x="3411538" y="3165475"/>
          <p14:tracePt t="32815" x="3411538" y="3149600"/>
          <p14:tracePt t="32823" x="3411538" y="3133725"/>
          <p14:tracePt t="32831" x="3411538" y="3109913"/>
          <p14:tracePt t="32839" x="3411538" y="3094038"/>
          <p14:tracePt t="32847" x="3411538" y="3078163"/>
          <p14:tracePt t="32854" x="3411538" y="3054350"/>
          <p14:tracePt t="32863" x="3411538" y="3038475"/>
          <p14:tracePt t="32880" x="3411538" y="3030538"/>
          <p14:tracePt t="33104" x="3411538" y="3014663"/>
          <p14:tracePt t="33111" x="3411538" y="3006725"/>
          <p14:tracePt t="33119" x="3411538" y="2982913"/>
          <p14:tracePt t="33127" x="3419475" y="2967038"/>
          <p14:tracePt t="33135" x="3419475" y="2951163"/>
          <p14:tracePt t="33143" x="3419475" y="2935288"/>
          <p14:tracePt t="33152" x="3419475" y="2927350"/>
          <p14:tracePt t="33168" x="3419475" y="2919413"/>
          <p14:tracePt t="33289" x="3427413" y="2927350"/>
          <p14:tracePt t="33304" x="3427413" y="2935288"/>
          <p14:tracePt t="33311" x="3427413" y="2943225"/>
          <p14:tracePt t="33319" x="3427413" y="2951163"/>
          <p14:tracePt t="33480" x="3427413" y="2943225"/>
          <p14:tracePt t="33487" x="3427413" y="2935288"/>
          <p14:tracePt t="33494" x="3427413" y="2927350"/>
          <p14:tracePt t="33503" x="3427413" y="2919413"/>
          <p14:tracePt t="33511" x="3427413" y="2901950"/>
          <p14:tracePt t="33523" x="3427413" y="2894013"/>
          <p14:tracePt t="33527" x="3427413" y="2870200"/>
          <p14:tracePt t="33535" x="3427413" y="2854325"/>
          <p14:tracePt t="33542" x="3427413" y="2838450"/>
          <p14:tracePt t="33552" x="3427413" y="2790825"/>
          <p14:tracePt t="33559" x="3427413" y="2774950"/>
          <p14:tracePt t="33568" x="3427413" y="2703513"/>
          <p14:tracePt t="33575" x="3427413" y="2655888"/>
          <p14:tracePt t="33584" x="3427413" y="2616200"/>
          <p14:tracePt t="33592" x="3427413" y="2576513"/>
          <p14:tracePt t="33599" x="3427413" y="2519363"/>
          <p14:tracePt t="33607" x="3427413" y="2487613"/>
          <p14:tracePt t="33615" x="3427413" y="2471738"/>
          <p14:tracePt t="33623" x="3427413" y="2447925"/>
          <p14:tracePt t="33631" x="3427413" y="2432050"/>
          <p14:tracePt t="33639" x="3427413" y="2416175"/>
          <p14:tracePt t="33647" x="3427413" y="2392363"/>
          <p14:tracePt t="33655" x="3427413" y="2352675"/>
          <p14:tracePt t="33663" x="3427413" y="2336800"/>
          <p14:tracePt t="33675" x="3427413" y="2312988"/>
          <p14:tracePt t="33679" x="3427413" y="2305050"/>
          <p14:tracePt t="33687" x="3419475" y="2297113"/>
          <p14:tracePt t="33703" x="3419475" y="2289175"/>
          <p14:tracePt t="33711" x="3419475" y="2273300"/>
          <p14:tracePt t="33719" x="3419475" y="2249488"/>
          <p14:tracePt t="33727" x="3419475" y="2233613"/>
          <p14:tracePt t="33734" x="3419475" y="2192338"/>
          <p14:tracePt t="33743" x="3411538" y="2168525"/>
          <p14:tracePt t="33751" x="3411538" y="2136775"/>
          <p14:tracePt t="33758" x="3403600" y="2089150"/>
          <p14:tracePt t="33767" x="3403600" y="2065338"/>
          <p14:tracePt t="33783" x="3395663" y="2049463"/>
          <p14:tracePt t="33799" x="3395663" y="2041525"/>
          <p14:tracePt t="33815" x="3387725" y="2033588"/>
          <p14:tracePt t="33831" x="3387725" y="2017713"/>
          <p14:tracePt t="33839" x="3379788" y="2017713"/>
          <p14:tracePt t="33847" x="3379788" y="2009775"/>
          <p14:tracePt t="33855" x="3379788" y="2001838"/>
          <p14:tracePt t="33983" x="3371850" y="2009775"/>
          <p14:tracePt t="33987" x="3371850" y="2017713"/>
          <p14:tracePt t="33992" x="3363913" y="2033588"/>
          <p14:tracePt t="34000" x="3348038" y="2049463"/>
          <p14:tracePt t="34006" x="3340100" y="2073275"/>
          <p14:tracePt t="34015" x="3324225" y="2089150"/>
          <p14:tracePt t="34022" x="3324225" y="2105025"/>
          <p14:tracePt t="34031" x="3316288" y="2136775"/>
          <p14:tracePt t="34039" x="3300413" y="2152650"/>
          <p14:tracePt t="34047" x="3276600" y="2160588"/>
          <p14:tracePt t="34055" x="3276600" y="2184400"/>
          <p14:tracePt t="34064" x="3276600" y="2192338"/>
          <p14:tracePt t="34071" x="3276600" y="2200275"/>
          <p14:tracePt t="34079" x="3268663" y="2216150"/>
          <p14:tracePt t="34095" x="3268663" y="2224088"/>
          <p14:tracePt t="34105" x="3268663" y="2233613"/>
          <p14:tracePt t="34112" x="3268663" y="2241550"/>
          <p14:tracePt t="34119" x="3260725" y="2249488"/>
          <p14:tracePt t="34131" x="3260725" y="2257425"/>
          <p14:tracePt t="34135" x="3260725" y="2265363"/>
          <p14:tracePt t="34143" x="3260725" y="2273300"/>
          <p14:tracePt t="34150" x="3260725" y="2297113"/>
          <p14:tracePt t="34159" x="3260725" y="2312988"/>
          <p14:tracePt t="34168" x="3260725" y="2320925"/>
          <p14:tracePt t="34175" x="3260725" y="2328863"/>
          <p14:tracePt t="34184" x="3260725" y="2344738"/>
          <p14:tracePt t="34191" x="3268663" y="2344738"/>
          <p14:tracePt t="34199" x="3268663" y="2352675"/>
          <p14:tracePt t="34207" x="3276600" y="2368550"/>
          <p14:tracePt t="34215" x="3300413" y="2376488"/>
          <p14:tracePt t="34223" x="3308350" y="2392363"/>
          <p14:tracePt t="34231" x="3316288" y="2392363"/>
          <p14:tracePt t="34239" x="3324225" y="2408238"/>
          <p14:tracePt t="34247" x="3340100" y="2408238"/>
          <p14:tracePt t="34255" x="3348038" y="2408238"/>
          <p14:tracePt t="34263" x="3355975" y="2408238"/>
          <p14:tracePt t="34271" x="3363913" y="2408238"/>
          <p14:tracePt t="34279" x="3371850" y="2408238"/>
          <p14:tracePt t="34287" x="3387725" y="2400300"/>
          <p14:tracePt t="34295" x="3395663" y="2392363"/>
          <p14:tracePt t="34303" x="3403600" y="2376488"/>
          <p14:tracePt t="34311" x="3435350" y="2336800"/>
          <p14:tracePt t="34320" x="3443288" y="2281238"/>
          <p14:tracePt t="34327" x="3451225" y="2249488"/>
          <p14:tracePt t="34336" x="3451225" y="2233613"/>
          <p14:tracePt t="34343" x="3459163" y="2208213"/>
          <p14:tracePt t="34350" x="3459163" y="2192338"/>
          <p14:tracePt t="34359" x="3459163" y="2184400"/>
          <p14:tracePt t="34368" x="3459163" y="2176463"/>
          <p14:tracePt t="34384" x="3459163" y="2168525"/>
          <p14:tracePt t="34407" x="3459163" y="2160588"/>
          <p14:tracePt t="34423" x="3459163" y="2152650"/>
          <p14:tracePt t="34447" x="3459163" y="2144713"/>
          <p14:tracePt t="34463" x="3451225" y="2144713"/>
          <p14:tracePt t="34471" x="3443288" y="2144713"/>
          <p14:tracePt t="34552" x="3435350" y="2144713"/>
          <p14:tracePt t="34559" x="3435350" y="2152650"/>
          <p14:tracePt t="34567" x="3435350" y="2160588"/>
          <p14:tracePt t="34575" x="3435350" y="2176463"/>
          <p14:tracePt t="34585" x="3435350" y="2200275"/>
          <p14:tracePt t="34591" x="3435350" y="2208213"/>
          <p14:tracePt t="34600" x="3435350" y="2224088"/>
          <p14:tracePt t="34607" x="3435350" y="2233613"/>
          <p14:tracePt t="34695" x="3435350" y="2224088"/>
          <p14:tracePt t="34711" x="3435350" y="2208213"/>
          <p14:tracePt t="34719" x="3435350" y="2184400"/>
          <p14:tracePt t="34727" x="3435350" y="2168525"/>
          <p14:tracePt t="34735" x="3435350" y="2160588"/>
          <p14:tracePt t="34743" x="3435350" y="2144713"/>
          <p14:tracePt t="34759" x="3435350" y="2136775"/>
          <p14:tracePt t="34871" x="3435350" y="2144713"/>
          <p14:tracePt t="34880" x="3435350" y="2160588"/>
          <p14:tracePt t="34887" x="3435350" y="2176463"/>
          <p14:tracePt t="34895" x="3435350" y="2200275"/>
          <p14:tracePt t="34903" x="3435350" y="2233613"/>
          <p14:tracePt t="34911" x="3435350" y="2241550"/>
          <p14:tracePt t="34943" x="3427413" y="2241550"/>
          <p14:tracePt t="35040" x="3411538" y="2249488"/>
          <p14:tracePt t="35047" x="3387725" y="2249488"/>
          <p14:tracePt t="35055" x="3371850" y="2249488"/>
          <p14:tracePt t="35071" x="3371850" y="2257425"/>
          <p14:tracePt t="35087" x="3363913" y="2257425"/>
          <p14:tracePt t="35095" x="3363913" y="2265363"/>
          <p14:tracePt t="35103" x="3363913" y="2273300"/>
          <p14:tracePt t="35151" x="3363913" y="2265363"/>
          <p14:tracePt t="35191" x="3363913" y="2257425"/>
          <p14:tracePt t="35200" x="3363913" y="2249488"/>
          <p14:tracePt t="35207" x="3363913" y="2241550"/>
          <p14:tracePt t="35216" x="3363913" y="2233613"/>
          <p14:tracePt t="35223" x="3363913" y="2224088"/>
          <p14:tracePt t="35231" x="3363913" y="2216150"/>
          <p14:tracePt t="35247" x="3363913" y="2208213"/>
          <p14:tracePt t="35255" x="3355975" y="2200275"/>
          <p14:tracePt t="35271" x="3355975" y="2184400"/>
          <p14:tracePt t="35279" x="3355975" y="2168525"/>
          <p14:tracePt t="35286" x="3348038" y="2160588"/>
          <p14:tracePt t="35295" x="3348038" y="2136775"/>
          <p14:tracePt t="35302" x="3348038" y="2120900"/>
          <p14:tracePt t="35311" x="3348038" y="2105025"/>
          <p14:tracePt t="35319" x="3348038" y="2081213"/>
          <p14:tracePt t="35327" x="3348038" y="2057400"/>
          <p14:tracePt t="35340" x="3348038" y="2049463"/>
          <p14:tracePt t="35432" x="3348038" y="2073275"/>
          <p14:tracePt t="35439" x="3348038" y="2105025"/>
          <p14:tracePt t="35447" x="3348038" y="2120900"/>
          <p14:tracePt t="35455" x="3348038" y="2224088"/>
          <p14:tracePt t="35463" x="3348038" y="2257425"/>
          <p14:tracePt t="35471" x="3348038" y="2273300"/>
          <p14:tracePt t="35479" x="3348038" y="2297113"/>
          <p14:tracePt t="35487" x="3348038" y="2305050"/>
          <p14:tracePt t="35495" x="3348038" y="2312988"/>
          <p14:tracePt t="35503" x="3348038" y="2320925"/>
          <p14:tracePt t="35602" x="3355975" y="2312988"/>
          <p14:tracePt t="35610" x="3355975" y="2297113"/>
          <p14:tracePt t="35616" x="3355975" y="2281238"/>
          <p14:tracePt t="35623" x="3355975" y="2273300"/>
          <p14:tracePt t="35631" x="3355975" y="2265363"/>
          <p14:tracePt t="35642" x="3355975" y="2257425"/>
          <p14:tracePt t="35663" x="3348038" y="2257425"/>
          <p14:tracePt t="35744" x="3340100" y="2257425"/>
          <p14:tracePt t="35760" x="3340100" y="2297113"/>
          <p14:tracePt t="35768" x="3340100" y="2320925"/>
          <p14:tracePt t="35775" x="3348038" y="2344738"/>
          <p14:tracePt t="35783" x="3348038" y="2360613"/>
          <p14:tracePt t="35795" x="3355975" y="2360613"/>
          <p14:tracePt t="35800" x="3355975" y="2368550"/>
          <p14:tracePt t="35807" x="3363913" y="2376488"/>
          <p14:tracePt t="35855" x="3363913" y="2368550"/>
          <p14:tracePt t="35863" x="3371850" y="2320925"/>
          <p14:tracePt t="35871" x="3371850" y="2257425"/>
          <p14:tracePt t="35879" x="3371850" y="2144713"/>
          <p14:tracePt t="35887" x="3371850" y="2065338"/>
          <p14:tracePt t="35895" x="3371850" y="2001838"/>
          <p14:tracePt t="35903" x="3371850" y="1922463"/>
          <p14:tracePt t="35911" x="3363913" y="1865313"/>
          <p14:tracePt t="35919" x="3363913" y="1857375"/>
          <p14:tracePt t="35927" x="3355975" y="1849438"/>
          <p14:tracePt t="35936" x="3355975" y="1841500"/>
          <p14:tracePt t="36016" x="3355975" y="1922463"/>
          <p14:tracePt t="36023" x="3355975" y="1985963"/>
          <p14:tracePt t="36032" x="3355975" y="2089150"/>
          <p14:tracePt t="36039" x="3363913" y="2176463"/>
          <p14:tracePt t="36048" x="3371850" y="2241550"/>
          <p14:tracePt t="36055" x="3379788" y="2320925"/>
          <p14:tracePt t="36063" x="3387725" y="2376488"/>
          <p14:tracePt t="36071" x="3395663" y="2408238"/>
          <p14:tracePt t="36079" x="3403600" y="2416175"/>
          <p14:tracePt t="36087" x="3411538" y="2416175"/>
          <p14:tracePt t="36168" x="3419475" y="2416175"/>
          <p14:tracePt t="36175" x="3419475" y="2408238"/>
          <p14:tracePt t="36182" x="3419475" y="2392363"/>
          <p14:tracePt t="36191" x="3427413" y="2392363"/>
          <p14:tracePt t="36200" x="3427413" y="2376488"/>
          <p14:tracePt t="36207" x="3427413" y="2368550"/>
          <p14:tracePt t="36223" x="3427413" y="2360613"/>
          <p14:tracePt t="36428" x="3427413" y="2368550"/>
          <p14:tracePt t="36434" x="3427413" y="2376488"/>
          <p14:tracePt t="36439" x="3427413" y="2384425"/>
          <p14:tracePt t="36447" x="3427413" y="2392363"/>
          <p14:tracePt t="36454" x="3427413" y="2400300"/>
          <p14:tracePt t="36463" x="3435350" y="2408238"/>
          <p14:tracePt t="36471" x="3443288" y="2424113"/>
          <p14:tracePt t="36479" x="3451225" y="2424113"/>
          <p14:tracePt t="36487" x="3451225" y="2432050"/>
          <p14:tracePt t="36503" x="3451225" y="2439988"/>
          <p14:tracePt t="36519" x="3443288" y="2447925"/>
          <p14:tracePt t="36527" x="3435350" y="2447925"/>
          <p14:tracePt t="36535" x="3427413" y="2447925"/>
          <p14:tracePt t="36543" x="3419475" y="2447925"/>
          <p14:tracePt t="36555" x="3411538" y="2447925"/>
          <p14:tracePt t="36559" x="3403600" y="2447925"/>
          <p14:tracePt t="36567" x="3395663" y="2447925"/>
          <p14:tracePt t="36574" x="3395663" y="2455863"/>
          <p14:tracePt t="36599" x="3387725" y="2463800"/>
          <p14:tracePt t="36623" x="3379788" y="2463800"/>
          <p14:tracePt t="36687" x="3387725" y="2463800"/>
          <p14:tracePt t="36703" x="3403600" y="2463800"/>
          <p14:tracePt t="36711" x="3411538" y="2463800"/>
          <p14:tracePt t="36719" x="3476625" y="2479675"/>
          <p14:tracePt t="36727" x="3492500" y="2479675"/>
          <p14:tracePt t="36738" x="3508375" y="2495550"/>
          <p14:tracePt t="36744" x="3619500" y="2519363"/>
          <p14:tracePt t="36752" x="3746500" y="2559050"/>
          <p14:tracePt t="36759" x="3867150" y="2608263"/>
          <p14:tracePt t="36767" x="4089400" y="2687638"/>
          <p14:tracePt t="36775" x="4257675" y="2735263"/>
          <p14:tracePt t="36782" x="4448175" y="2767013"/>
          <p14:tracePt t="36791" x="4695825" y="2798763"/>
          <p14:tracePt t="36799" x="4814888" y="2814638"/>
          <p14:tracePt t="36807" x="4999038" y="2822575"/>
          <p14:tracePt t="36816" x="5197475" y="2822575"/>
          <p14:tracePt t="36823" x="5260975" y="2830513"/>
          <p14:tracePt t="36832" x="5389563" y="2830513"/>
          <p14:tracePt t="36839" x="5445125" y="2830513"/>
          <p14:tracePt t="36847" x="5476875" y="2838450"/>
          <p14:tracePt t="36855" x="5484813" y="2838450"/>
          <p14:tracePt t="36863" x="5500688" y="2838450"/>
          <p14:tracePt t="37103" x="5500688" y="2830513"/>
          <p14:tracePt t="37110" x="5508625" y="2830513"/>
          <p14:tracePt t="37143" x="5508625" y="2822575"/>
          <p14:tracePt t="37151" x="5492750" y="2814638"/>
          <p14:tracePt t="37159" x="5476875" y="2806700"/>
          <p14:tracePt t="37167" x="5461000" y="2798763"/>
          <p14:tracePt t="37176" x="5405438" y="2782888"/>
          <p14:tracePt t="37183" x="5373688" y="2782888"/>
          <p14:tracePt t="37192" x="5245100" y="2782888"/>
          <p14:tracePt t="37199" x="5157788" y="2767013"/>
          <p14:tracePt t="37207" x="5062538" y="2767013"/>
          <p14:tracePt t="37215" x="4959350" y="2759075"/>
          <p14:tracePt t="37223" x="4838700" y="2759075"/>
          <p14:tracePt t="37231" x="4664075" y="2759075"/>
          <p14:tracePt t="37239" x="4559300" y="2751138"/>
          <p14:tracePt t="37247" x="4376738" y="2743200"/>
          <p14:tracePt t="37254" x="4225925" y="2735263"/>
          <p14:tracePt t="37262" x="4113213" y="2719388"/>
          <p14:tracePt t="37271" x="4002088" y="2719388"/>
          <p14:tracePt t="37279" x="3906838" y="2719388"/>
          <p14:tracePt t="37287" x="3825875" y="2719388"/>
          <p14:tracePt t="37295" x="3802063" y="2719388"/>
          <p14:tracePt t="37303" x="3786188" y="2719388"/>
          <p14:tracePt t="37311" x="3778250" y="2719388"/>
          <p14:tracePt t="37319" x="3770313" y="2719388"/>
          <p14:tracePt t="37394" x="3770313" y="2711450"/>
          <p14:tracePt t="37403" x="3762375" y="2703513"/>
          <p14:tracePt t="37408" x="3730625" y="2679700"/>
          <p14:tracePt t="37416" x="3714750" y="2671763"/>
          <p14:tracePt t="37423" x="3651250" y="2655888"/>
          <p14:tracePt t="37431" x="3595688" y="2640013"/>
          <p14:tracePt t="37439" x="3467100" y="2600325"/>
          <p14:tracePt t="37447" x="3419475" y="2592388"/>
          <p14:tracePt t="37454" x="3300413" y="2576513"/>
          <p14:tracePt t="37463" x="3236913" y="2566988"/>
          <p14:tracePt t="37471" x="3189288" y="2551113"/>
          <p14:tracePt t="37479" x="3133725" y="2543175"/>
          <p14:tracePt t="37487" x="3117850" y="2535238"/>
          <p14:tracePt t="37650" x="3117850" y="2527300"/>
          <p14:tracePt t="37679" x="3117850" y="2519363"/>
          <p14:tracePt t="37695" x="3117850" y="2511425"/>
          <p14:tracePt t="37711" x="3117850" y="2503488"/>
          <p14:tracePt t="37719" x="3125788" y="2503488"/>
          <p14:tracePt t="37727" x="3133725" y="2495550"/>
          <p14:tracePt t="37735" x="3141663" y="2487613"/>
          <p14:tracePt t="37744" x="3149600" y="2471738"/>
          <p14:tracePt t="37751" x="3165475" y="2463800"/>
          <p14:tracePt t="37759" x="3181350" y="2447925"/>
          <p14:tracePt t="37767" x="3189288" y="2432050"/>
          <p14:tracePt t="37775" x="3197225" y="2432050"/>
          <p14:tracePt t="37783" x="3205163" y="2416175"/>
          <p14:tracePt t="37792" x="3213100" y="2416175"/>
          <p14:tracePt t="37807" x="3213100" y="2408238"/>
          <p14:tracePt t="37871" x="3213100" y="2424113"/>
          <p14:tracePt t="37879" x="3213100" y="2439988"/>
          <p14:tracePt t="37887" x="3221038" y="2487613"/>
          <p14:tracePt t="37894" x="3228975" y="2519363"/>
          <p14:tracePt t="37903" x="3236913" y="2600325"/>
          <p14:tracePt t="37915" x="3244850" y="2624138"/>
          <p14:tracePt t="37919" x="3252788" y="2640013"/>
          <p14:tracePt t="37927" x="3260725" y="2663825"/>
          <p14:tracePt t="37935" x="3268663" y="2671763"/>
          <p14:tracePt t="37944" x="3268663" y="2679700"/>
          <p14:tracePt t="37951" x="3276600" y="2695575"/>
          <p14:tracePt t="37960" x="3284538" y="2703513"/>
          <p14:tracePt t="37967" x="3292475" y="2719388"/>
          <p14:tracePt t="37976" x="3300413" y="2735263"/>
          <p14:tracePt t="37983" x="3324225" y="2782888"/>
          <p14:tracePt t="37992" x="3332163" y="2798763"/>
          <p14:tracePt t="37999" x="3348038" y="2838450"/>
          <p14:tracePt t="38007" x="3363913" y="2870200"/>
          <p14:tracePt t="38016" x="3379788" y="2886075"/>
          <p14:tracePt t="38023" x="3387725" y="2894013"/>
          <p14:tracePt t="38039" x="3387725" y="2901950"/>
          <p14:tracePt t="38095" x="3387725" y="2894013"/>
          <p14:tracePt t="38103" x="3387725" y="2886075"/>
          <p14:tracePt t="38111" x="3395663" y="2886075"/>
          <p14:tracePt t="38119" x="3395663" y="2878138"/>
          <p14:tracePt t="38127" x="3395663" y="2870200"/>
          <p14:tracePt t="38234" x="3403600" y="2870200"/>
          <p14:tracePt t="38247" x="3419475" y="2870200"/>
          <p14:tracePt t="38263" x="3427413" y="2870200"/>
          <p14:tracePt t="38279" x="3435350" y="2870200"/>
          <p14:tracePt t="38287" x="3443288" y="2870200"/>
          <p14:tracePt t="38303" x="3451225" y="2870200"/>
          <p14:tracePt t="38376" x="3540125" y="2870200"/>
          <p14:tracePt t="38383" x="3603625" y="2862263"/>
          <p14:tracePt t="38392" x="3802063" y="2846388"/>
          <p14:tracePt t="38399" x="4041775" y="2838450"/>
          <p14:tracePt t="38409" x="4289425" y="2806700"/>
          <p14:tracePt t="38415" x="4600575" y="2798763"/>
          <p14:tracePt t="38423" x="5014913" y="2782888"/>
          <p14:tracePt t="38431" x="5334000" y="2782888"/>
          <p14:tracePt t="38439" x="5635625" y="2782888"/>
          <p14:tracePt t="38447" x="5962650" y="2782888"/>
          <p14:tracePt t="38455" x="6202363" y="2782888"/>
          <p14:tracePt t="38464" x="6376988" y="2782888"/>
          <p14:tracePt t="38471" x="6577013" y="2782888"/>
          <p14:tracePt t="38479" x="6672263" y="2782888"/>
          <p14:tracePt t="38487" x="6743700" y="2782888"/>
          <p14:tracePt t="38495" x="6769100" y="2782888"/>
          <p14:tracePt t="38503" x="6777038" y="2782888"/>
          <p14:tracePt t="38511" x="6792913" y="2782888"/>
          <p14:tracePt t="38527" x="6800850" y="2774950"/>
          <p14:tracePt t="38535" x="6800850" y="2767013"/>
          <p14:tracePt t="38544" x="6808788" y="2759075"/>
          <p14:tracePt t="38560" x="6808788" y="2751138"/>
          <p14:tracePt t="38591" x="6808788" y="2743200"/>
          <p14:tracePt t="38607" x="6808788" y="2735263"/>
          <p14:tracePt t="38615" x="6808788" y="2727325"/>
          <p14:tracePt t="38623" x="6808788" y="2719388"/>
          <p14:tracePt t="38631" x="6808788" y="2695575"/>
          <p14:tracePt t="38639" x="6808788" y="2687638"/>
          <p14:tracePt t="38647" x="6808788" y="2655888"/>
          <p14:tracePt t="38655" x="6808788" y="2640013"/>
          <p14:tracePt t="38663" x="6808788" y="2592388"/>
          <p14:tracePt t="38676" x="6800850" y="2576513"/>
          <p14:tracePt t="38679" x="6792913" y="2559050"/>
          <p14:tracePt t="38687" x="6784975" y="2551113"/>
          <p14:tracePt t="38695" x="6784975" y="2535238"/>
          <p14:tracePt t="38703" x="6777038" y="2535238"/>
          <p14:tracePt t="38711" x="6769100" y="2527300"/>
          <p14:tracePt t="38719" x="6769100" y="2519363"/>
          <p14:tracePt t="38727" x="6751638" y="2503488"/>
          <p14:tracePt t="38735" x="6743700" y="2495550"/>
          <p14:tracePt t="38744" x="6727825" y="2487613"/>
          <p14:tracePt t="38751" x="6704013" y="2479675"/>
          <p14:tracePt t="38758" x="6664325" y="2471738"/>
          <p14:tracePt t="38767" x="6624638" y="2455863"/>
          <p14:tracePt t="38776" x="6569075" y="2455863"/>
          <p14:tracePt t="38783" x="6505575" y="2447925"/>
          <p14:tracePt t="38791" x="6392863" y="2447925"/>
          <p14:tracePt t="38799" x="6281738" y="2447925"/>
          <p14:tracePt t="38809" x="6162675" y="2447925"/>
          <p14:tracePt t="38814" x="6026150" y="2455863"/>
          <p14:tracePt t="38827" x="5875338" y="2471738"/>
          <p14:tracePt t="38831" x="5716588" y="2471738"/>
          <p14:tracePt t="38840" x="5580063" y="2479675"/>
          <p14:tracePt t="38847" x="5429250" y="2479675"/>
          <p14:tracePt t="38855" x="5334000" y="2479675"/>
          <p14:tracePt t="38863" x="5292725" y="2479675"/>
          <p14:tracePt t="38877" x="5237163" y="2479675"/>
          <p14:tracePt t="38879" x="5229225" y="2479675"/>
          <p14:tracePt t="38887" x="5213350" y="2479675"/>
          <p14:tracePt t="38919" x="5213350" y="2487613"/>
          <p14:tracePt t="38927" x="5205413" y="2495550"/>
          <p14:tracePt t="38935" x="5197475" y="2511425"/>
          <p14:tracePt t="38943" x="5189538" y="2535238"/>
          <p14:tracePt t="38951" x="5173663" y="2551113"/>
          <p14:tracePt t="38960" x="5173663" y="2559050"/>
          <p14:tracePt t="38967" x="5157788" y="2616200"/>
          <p14:tracePt t="38974" x="5141913" y="2632075"/>
          <p14:tracePt t="38983" x="5133975" y="2647950"/>
          <p14:tracePt t="38991" x="5133975" y="2695575"/>
          <p14:tracePt t="39000" x="5126038" y="2767013"/>
          <p14:tracePt t="39008" x="5126038" y="2806700"/>
          <p14:tracePt t="39015" x="5126038" y="2862263"/>
          <p14:tracePt t="39024" x="5133975" y="2894013"/>
          <p14:tracePt t="39031" x="5133975" y="2909888"/>
          <p14:tracePt t="39039" x="5149850" y="2943225"/>
          <p14:tracePt t="39047" x="5237163" y="3046413"/>
          <p14:tracePt t="39055" x="5326063" y="3101975"/>
          <p14:tracePt t="39063" x="5461000" y="3173413"/>
          <p14:tracePt t="39071" x="5500688" y="3173413"/>
          <p14:tracePt t="39079" x="5748338" y="3197225"/>
          <p14:tracePt t="39087" x="5899150" y="3197225"/>
          <p14:tracePt t="39095" x="6083300" y="3205163"/>
          <p14:tracePt t="39104" x="6273800" y="3205163"/>
          <p14:tracePt t="39111" x="6473825" y="3205163"/>
          <p14:tracePt t="39119" x="6608763" y="3205163"/>
          <p14:tracePt t="39127" x="6777038" y="3181350"/>
          <p14:tracePt t="39135" x="6896100" y="3165475"/>
          <p14:tracePt t="39143" x="7015163" y="3117850"/>
          <p14:tracePt t="39151" x="7070725" y="3094038"/>
          <p14:tracePt t="39159" x="7135813" y="3054350"/>
          <p14:tracePt t="39167" x="7159625" y="3046413"/>
          <p14:tracePt t="39174" x="7207250" y="3030538"/>
          <p14:tracePt t="39183" x="7215188" y="3006725"/>
          <p14:tracePt t="39191" x="7223125" y="2990850"/>
          <p14:tracePt t="39199" x="7231063" y="2974975"/>
          <p14:tracePt t="39208" x="7231063" y="2951163"/>
          <p14:tracePt t="39215" x="7231063" y="2943225"/>
          <p14:tracePt t="39224" x="7231063" y="2901950"/>
          <p14:tracePt t="39231" x="7231063" y="2846388"/>
          <p14:tracePt t="39239" x="7231063" y="2830513"/>
          <p14:tracePt t="39247" x="7223125" y="2814638"/>
          <p14:tracePt t="39255" x="7215188" y="2767013"/>
          <p14:tracePt t="39263" x="7199313" y="2743200"/>
          <p14:tracePt t="39271" x="7191375" y="2727325"/>
          <p14:tracePt t="39279" x="7183438" y="2727325"/>
          <p14:tracePt t="39287" x="7167563" y="2719388"/>
          <p14:tracePt t="39295" x="7159625" y="2711450"/>
          <p14:tracePt t="39303" x="7143750" y="2711450"/>
          <p14:tracePt t="39311" x="7135813" y="2711450"/>
          <p14:tracePt t="39319" x="7126288" y="2711450"/>
          <p14:tracePt t="39326" x="7118350" y="2711450"/>
          <p14:tracePt t="39335" x="7110413" y="2711450"/>
          <p14:tracePt t="39343" x="7086600" y="2711450"/>
          <p14:tracePt t="39351" x="7070725" y="2711450"/>
          <p14:tracePt t="39359" x="7054850" y="2711450"/>
          <p14:tracePt t="39367" x="7007225" y="2703513"/>
          <p14:tracePt t="39374" x="6967538" y="2703513"/>
          <p14:tracePt t="39383" x="6896100" y="2703513"/>
          <p14:tracePt t="39392" x="6808788" y="2695575"/>
          <p14:tracePt t="39399" x="6743700" y="2679700"/>
          <p14:tracePt t="39412" x="6640513" y="2679700"/>
          <p14:tracePt t="39415" x="6521450" y="2671763"/>
          <p14:tracePt t="39425" x="6426200" y="2663825"/>
          <p14:tracePt t="39432" x="6297613" y="2655888"/>
          <p14:tracePt t="39439" x="6178550" y="2647950"/>
          <p14:tracePt t="39447" x="6146800" y="2640013"/>
          <p14:tracePt t="39455" x="6099175" y="2632075"/>
          <p14:tracePt t="39463" x="6075363" y="2624138"/>
          <p14:tracePt t="39471" x="6067425" y="2624138"/>
          <p14:tracePt t="39479" x="6051550" y="2624138"/>
          <p14:tracePt t="39487" x="6043613" y="2624138"/>
          <p14:tracePt t="39495" x="6043613" y="2616200"/>
          <p14:tracePt t="39511" x="6034088" y="2616200"/>
          <p14:tracePt t="39519" x="6026150" y="2616200"/>
          <p14:tracePt t="39527" x="6018213" y="2616200"/>
          <p14:tracePt t="39535" x="6010275" y="2624138"/>
          <p14:tracePt t="39543" x="6002338" y="2632075"/>
          <p14:tracePt t="39553" x="5994400" y="2640013"/>
          <p14:tracePt t="39559" x="5986463" y="2655888"/>
          <p14:tracePt t="39567" x="5978525" y="2663825"/>
          <p14:tracePt t="39575" x="5970588" y="2671763"/>
          <p14:tracePt t="39583" x="5970588" y="2679700"/>
          <p14:tracePt t="39599" x="5970588" y="2687638"/>
          <p14:tracePt t="39607" x="5970588" y="2695575"/>
          <p14:tracePt t="39615" x="5970588" y="2711450"/>
          <p14:tracePt t="39624" x="5986463" y="2711450"/>
          <p14:tracePt t="39631" x="6091238" y="2735263"/>
          <p14:tracePt t="39639" x="6265863" y="2782888"/>
          <p14:tracePt t="39647" x="6569075" y="2782888"/>
          <p14:tracePt t="39655" x="7023100" y="2798763"/>
          <p14:tracePt t="39663" x="7429500" y="2798763"/>
          <p14:tracePt t="39671" x="7908925" y="2798763"/>
          <p14:tracePt t="39679" x="8355013" y="2798763"/>
          <p14:tracePt t="39687" x="8769350" y="2798763"/>
          <p14:tracePt t="39695" x="9072563" y="2798763"/>
          <p14:tracePt t="39855" x="9128125" y="2640013"/>
          <p14:tracePt t="39864" x="8977313" y="2640013"/>
          <p14:tracePt t="39871" x="8880475" y="2624138"/>
          <p14:tracePt t="39879" x="8745538" y="2624138"/>
          <p14:tracePt t="39883" x="8593138" y="2624138"/>
          <p14:tracePt t="39894" x="8497888" y="2624138"/>
          <p14:tracePt t="39903" x="8426450" y="2624138"/>
          <p14:tracePt t="39911" x="8339138" y="2624138"/>
          <p14:tracePt t="39919" x="8307388" y="2624138"/>
          <p14:tracePt t="39927" x="8267700" y="2624138"/>
          <p14:tracePt t="39935" x="8251825" y="2632075"/>
          <p14:tracePt t="39943" x="8243888" y="2640013"/>
          <p14:tracePt t="39951" x="8226425" y="2647950"/>
          <p14:tracePt t="39959" x="8218488" y="2663825"/>
          <p14:tracePt t="39967" x="8210550" y="2671763"/>
          <p14:tracePt t="39983" x="8210550" y="2679700"/>
          <p14:tracePt t="40050" x="8218488" y="2663825"/>
          <p14:tracePt t="40057" x="8218488" y="2647950"/>
          <p14:tracePt t="40063" x="8235950" y="2616200"/>
          <p14:tracePt t="40071" x="8235950" y="2584450"/>
          <p14:tracePt t="40079" x="8235950" y="2566988"/>
          <p14:tracePt t="40087" x="8235950" y="2519363"/>
          <p14:tracePt t="40095" x="8235950" y="2503488"/>
          <p14:tracePt t="40103" x="8235950" y="2487613"/>
          <p14:tracePt t="40111" x="8235950" y="2479675"/>
          <p14:tracePt t="40118" x="8218488" y="2471738"/>
          <p14:tracePt t="40129" x="8194675" y="2463800"/>
          <p14:tracePt t="40135" x="8162925" y="2447925"/>
          <p14:tracePt t="40143" x="8147050" y="2439988"/>
          <p14:tracePt t="40151" x="8067675" y="2416175"/>
          <p14:tracePt t="40159" x="7948613" y="2408238"/>
          <p14:tracePt t="40168" x="7877175" y="2408238"/>
          <p14:tracePt t="40175" x="7756525" y="2392363"/>
          <p14:tracePt t="40187" x="7637463" y="2384425"/>
          <p14:tracePt t="40191" x="7534275" y="2384425"/>
          <p14:tracePt t="40199" x="7389813" y="2384425"/>
          <p14:tracePt t="40207" x="7270750" y="2376488"/>
          <p14:tracePt t="40215" x="7143750" y="2376488"/>
          <p14:tracePt t="40224" x="7031038" y="2376488"/>
          <p14:tracePt t="40231" x="6935788" y="2376488"/>
          <p14:tracePt t="40240" x="6856413" y="2376488"/>
          <p14:tracePt t="40247" x="6777038" y="2376488"/>
          <p14:tracePt t="40255" x="6711950" y="2376488"/>
          <p14:tracePt t="40263" x="6664325" y="2376488"/>
          <p14:tracePt t="40271" x="6640513" y="2376488"/>
          <p14:tracePt t="40279" x="6624638" y="2376488"/>
          <p14:tracePt t="40287" x="6616700" y="2392363"/>
          <p14:tracePt t="40295" x="6600825" y="2400300"/>
          <p14:tracePt t="40303" x="6592888" y="2408238"/>
          <p14:tracePt t="40311" x="6577013" y="2416175"/>
          <p14:tracePt t="40319" x="6569075" y="2432050"/>
          <p14:tracePt t="40327" x="6561138" y="2439988"/>
          <p14:tracePt t="40340" x="6545263" y="2447925"/>
          <p14:tracePt t="40342" x="6537325" y="2455863"/>
          <p14:tracePt t="40351" x="6529388" y="2463800"/>
          <p14:tracePt t="40359" x="6521450" y="2471738"/>
          <p14:tracePt t="40367" x="6521450" y="2479675"/>
          <p14:tracePt t="40376" x="6513513" y="2479675"/>
          <p14:tracePt t="40431" x="6513513" y="2487613"/>
          <p14:tracePt t="40439" x="6521450" y="2479675"/>
          <p14:tracePt t="40447" x="6537325" y="2471738"/>
          <p14:tracePt t="40456" x="6545263" y="2463800"/>
          <p14:tracePt t="40463" x="6569075" y="2439988"/>
          <p14:tracePt t="40471" x="6584950" y="2416175"/>
          <p14:tracePt t="40479" x="6608763" y="2344738"/>
          <p14:tracePt t="40492" x="6624638" y="2305050"/>
          <p14:tracePt t="40494" x="6648450" y="2249488"/>
          <p14:tracePt t="40503" x="6656388" y="2233613"/>
          <p14:tracePt t="40512" x="6664325" y="2216150"/>
          <p14:tracePt t="40519" x="6664325" y="2208213"/>
          <p14:tracePt t="40527" x="6672263" y="2200275"/>
          <p14:tracePt t="40551" x="6672263" y="2192338"/>
          <p14:tracePt t="40615" x="6664325" y="2192338"/>
          <p14:tracePt t="40623" x="6656388" y="2192338"/>
          <p14:tracePt t="40631" x="6640513" y="2192338"/>
          <p14:tracePt t="40643" x="6632575" y="2200275"/>
          <p14:tracePt t="40647" x="6616700" y="2216150"/>
          <p14:tracePt t="40657" x="6608763" y="2224088"/>
          <p14:tracePt t="40663" x="6592888" y="2273300"/>
          <p14:tracePt t="40671" x="6584950" y="2289175"/>
          <p14:tracePt t="40680" x="6577013" y="2305050"/>
          <p14:tracePt t="40687" x="6569075" y="2328863"/>
          <p14:tracePt t="40695" x="6569075" y="2360613"/>
          <p14:tracePt t="40703" x="6569075" y="2368550"/>
          <p14:tracePt t="40711" x="6569075" y="2392363"/>
          <p14:tracePt t="40719" x="6569075" y="2408238"/>
          <p14:tracePt t="40735" x="6577013" y="2408238"/>
          <p14:tracePt t="40743" x="6577013" y="2416175"/>
          <p14:tracePt t="40759" x="6584950" y="2416175"/>
          <p14:tracePt t="40775" x="6592888" y="2416175"/>
          <p14:tracePt t="40783" x="6608763" y="2416175"/>
          <p14:tracePt t="40795" x="6640513" y="2408238"/>
          <p14:tracePt t="40799" x="6719888" y="2392363"/>
          <p14:tracePt t="40808" x="6769100" y="2384425"/>
          <p14:tracePt t="40815" x="6808788" y="2352675"/>
          <p14:tracePt t="40823" x="6824663" y="2344738"/>
          <p14:tracePt t="40831" x="6856413" y="2328863"/>
          <p14:tracePt t="40840" x="6872288" y="2320925"/>
          <p14:tracePt t="40847" x="6880225" y="2305050"/>
          <p14:tracePt t="40856" x="6888163" y="2305050"/>
          <p14:tracePt t="40863" x="6896100" y="2297113"/>
          <p14:tracePt t="40876" x="6904038" y="2289175"/>
          <p14:tracePt t="40887" x="6904038" y="2281238"/>
          <p14:tracePt t="41039" x="6904038" y="2289175"/>
          <p14:tracePt t="41064" x="6904038" y="2297113"/>
          <p14:tracePt t="41087" x="6904038" y="2305050"/>
          <p14:tracePt t="41103" x="6896100" y="2312988"/>
          <p14:tracePt t="41111" x="6888163" y="2320925"/>
          <p14:tracePt t="41136" x="6888163" y="2328863"/>
          <p14:tracePt t="41200" x="6888163" y="2336800"/>
          <p14:tracePt t="41207" x="6888163" y="2344738"/>
          <p14:tracePt t="41216" x="6888163" y="2352675"/>
          <p14:tracePt t="41231" x="6888163" y="2360613"/>
          <p14:tracePt t="41240" x="6888163" y="2376488"/>
          <p14:tracePt t="41247" x="6896100" y="2376488"/>
          <p14:tracePt t="41257" x="6911975" y="2384425"/>
          <p14:tracePt t="41263" x="6919913" y="2392363"/>
          <p14:tracePt t="41271" x="6927850" y="2400300"/>
          <p14:tracePt t="41279" x="6951663" y="2400300"/>
          <p14:tracePt t="41287" x="6959600" y="2400300"/>
          <p14:tracePt t="41295" x="6983413" y="2400300"/>
          <p14:tracePt t="41303" x="7015163" y="2400300"/>
          <p14:tracePt t="41311" x="7031038" y="2400300"/>
          <p14:tracePt t="41319" x="7110413" y="2392363"/>
          <p14:tracePt t="41328" x="7118350" y="2384425"/>
          <p14:tracePt t="41335" x="7159625" y="2368550"/>
          <p14:tracePt t="41343" x="7246938" y="2352675"/>
          <p14:tracePt t="41351" x="7286625" y="2336800"/>
          <p14:tracePt t="41359" x="7326313" y="2328863"/>
          <p14:tracePt t="41367" x="7342188" y="2328863"/>
          <p14:tracePt t="41375" x="7358063" y="2320925"/>
          <p14:tracePt t="41383" x="7373938" y="2312988"/>
          <p14:tracePt t="41391" x="7381875" y="2305050"/>
          <p14:tracePt t="41399" x="7397750" y="2305050"/>
          <p14:tracePt t="41536" x="7397750" y="2312988"/>
          <p14:tracePt t="41552" x="7397750" y="2320925"/>
          <p14:tracePt t="41560" x="7405688" y="2336800"/>
          <p14:tracePt t="41567" x="7413625" y="2344738"/>
          <p14:tracePt t="41574" x="7421563" y="2360613"/>
          <p14:tracePt t="41583" x="7437438" y="2384425"/>
          <p14:tracePt t="41591" x="7453313" y="2408238"/>
          <p14:tracePt t="41599" x="7469188" y="2424113"/>
          <p14:tracePt t="41608" x="7502525" y="2439988"/>
          <p14:tracePt t="41615" x="7518400" y="2439988"/>
          <p14:tracePt t="41622" x="7526338" y="2439988"/>
          <p14:tracePt t="41631" x="7542213" y="2439988"/>
          <p14:tracePt t="41639" x="7550150" y="2447925"/>
          <p14:tracePt t="41671" x="7558088" y="2447925"/>
          <p14:tracePt t="41711" x="7566025" y="2439988"/>
          <p14:tracePt t="41727" x="7573963" y="2432050"/>
          <p14:tracePt t="41743" x="7581900" y="2424113"/>
          <p14:tracePt t="41751" x="7589838" y="2424113"/>
          <p14:tracePt t="41759" x="7589838" y="2416175"/>
          <p14:tracePt t="41767" x="7597775" y="2408238"/>
          <p14:tracePt t="41791" x="7613650" y="2408238"/>
          <p14:tracePt t="41807" x="7613650" y="2400300"/>
          <p14:tracePt t="41815" x="7621588" y="2400300"/>
          <p14:tracePt t="41839" x="7629525" y="2400300"/>
          <p14:tracePt t="41847" x="7637463" y="2400300"/>
          <p14:tracePt t="41863" x="7645400" y="2400300"/>
          <p14:tracePt t="41895" x="7653338" y="2400300"/>
          <p14:tracePt t="41903" x="7669213" y="2400300"/>
          <p14:tracePt t="41919" x="7677150" y="2400300"/>
          <p14:tracePt t="41935" x="7685088" y="2400300"/>
          <p14:tracePt t="42408" x="7677150" y="2400300"/>
          <p14:tracePt t="42415" x="7669213" y="2400300"/>
          <p14:tracePt t="42423" x="7661275" y="2400300"/>
          <p14:tracePt t="42432" x="7637463" y="2408238"/>
          <p14:tracePt t="42439" x="7597775" y="2424113"/>
          <p14:tracePt t="42447" x="7581900" y="2424113"/>
          <p14:tracePt t="42459" x="7534275" y="2432050"/>
          <p14:tracePt t="42463" x="7518400" y="2439988"/>
          <p14:tracePt t="42471" x="7477125" y="2447925"/>
          <p14:tracePt t="42480" x="7421563" y="2455863"/>
          <p14:tracePt t="42487" x="7405688" y="2455863"/>
          <p14:tracePt t="42495" x="7397750" y="2455863"/>
          <p14:tracePt t="42568" x="7381875" y="2455863"/>
          <p14:tracePt t="42583" x="7373938" y="2455863"/>
          <p14:tracePt t="42591" x="7358063" y="2455863"/>
          <p14:tracePt t="42599" x="7342188" y="2455863"/>
          <p14:tracePt t="42611" x="7318375" y="2455863"/>
          <p14:tracePt t="42615" x="7302500" y="2455863"/>
          <p14:tracePt t="42623" x="7262813" y="2455863"/>
          <p14:tracePt t="42631" x="7239000" y="2455863"/>
          <p14:tracePt t="42639" x="7223125" y="2447925"/>
          <p14:tracePt t="42647" x="7183438" y="2447925"/>
          <p14:tracePt t="42655" x="7167563" y="2447925"/>
          <p14:tracePt t="42663" x="7151688" y="2447925"/>
          <p14:tracePt t="42671" x="7143750" y="2447925"/>
          <p14:tracePt t="42679" x="7135813" y="2447925"/>
          <p14:tracePt t="42752" x="7126288" y="2447925"/>
          <p14:tracePt t="42776" x="7126288" y="2455863"/>
          <p14:tracePt t="42823" x="7135813" y="2447925"/>
          <p14:tracePt t="42832" x="7143750" y="2447925"/>
          <p14:tracePt t="42839" x="7151688" y="2439988"/>
          <p14:tracePt t="42954" x="7167563" y="2439988"/>
          <p14:tracePt t="42961" x="7183438" y="2432050"/>
          <p14:tracePt t="42968" x="7239000" y="2424113"/>
          <p14:tracePt t="43201" x="7231063" y="2424113"/>
          <p14:tracePt t="43207" x="7215188" y="2424113"/>
          <p14:tracePt t="43219" x="7207250" y="2424113"/>
          <p14:tracePt t="43223" x="7199313" y="2424113"/>
          <p14:tracePt t="43231" x="7183438" y="2424113"/>
          <p14:tracePt t="43239" x="7183438" y="2432050"/>
          <p14:tracePt t="43255" x="7183438" y="2439988"/>
          <p14:tracePt t="43295" x="7175500" y="2439988"/>
          <p14:tracePt t="43303" x="7175500" y="2432050"/>
          <p14:tracePt t="43327" x="7167563" y="2432050"/>
          <p14:tracePt t="43335" x="7167563" y="2424113"/>
          <p14:tracePt t="43343" x="7159625" y="2424113"/>
          <p14:tracePt t="43351" x="7151688" y="2424113"/>
          <p14:tracePt t="43359" x="7135813" y="2424113"/>
          <p14:tracePt t="43369" x="7126288" y="2416175"/>
          <p14:tracePt t="43382" x="7086600" y="2408238"/>
          <p14:tracePt t="43383" x="7078663" y="2408238"/>
          <p14:tracePt t="43392" x="7062788" y="2408238"/>
          <p14:tracePt t="43399" x="7038975" y="2400300"/>
          <p14:tracePt t="43408" x="7015163" y="2400300"/>
          <p14:tracePt t="43415" x="6999288" y="2400300"/>
          <p14:tracePt t="43424" x="6991350" y="2400300"/>
          <p14:tracePt t="43431" x="6983413" y="2400300"/>
          <p14:tracePt t="43439" x="6967538" y="2400300"/>
          <p14:tracePt t="43455" x="6959600" y="2400300"/>
          <p14:tracePt t="43463" x="6951663" y="2400300"/>
          <p14:tracePt t="43487" x="6943725" y="2400300"/>
          <p14:tracePt t="43559" x="6935788" y="2400300"/>
          <p14:tracePt t="43583" x="6927850" y="2400300"/>
          <p14:tracePt t="43607" x="6919913" y="2408238"/>
          <p14:tracePt t="43623" x="6911975" y="2408238"/>
          <p14:tracePt t="43640" x="6911975" y="2416175"/>
          <p14:tracePt t="43671" x="6911975" y="2424113"/>
          <p14:tracePt t="43879" x="6911975" y="2416175"/>
          <p14:tracePt t="44095" x="6911975" y="2424113"/>
          <p14:tracePt t="44977" x="6904038" y="2424113"/>
          <p14:tracePt t="44991" x="6896100" y="2424113"/>
          <p14:tracePt t="45015" x="6888163" y="2424113"/>
          <p14:tracePt t="45023" x="6880225" y="2424113"/>
          <p14:tracePt t="45035" x="6872288" y="2432050"/>
          <p14:tracePt t="45170" x="6872288" y="2439988"/>
          <p14:tracePt t="45192" x="6864350" y="2439988"/>
          <p14:tracePt t="45207" x="6864350" y="2447925"/>
          <p14:tracePt t="45215" x="6864350" y="2455863"/>
          <p14:tracePt t="45232" x="6856413" y="2463800"/>
          <p14:tracePt t="45247" x="6848475" y="2471738"/>
          <p14:tracePt t="45255" x="6848475" y="2479675"/>
          <p14:tracePt t="45262" x="6848475" y="2487613"/>
          <p14:tracePt t="45271" x="6848475" y="2495550"/>
          <p14:tracePt t="45279" x="6840538" y="2503488"/>
          <p14:tracePt t="45287" x="6840538" y="2519363"/>
          <p14:tracePt t="45294" x="6840538" y="2527300"/>
          <p14:tracePt t="45303" x="6840538" y="2535238"/>
          <p14:tracePt t="45311" x="6840538" y="2543175"/>
          <p14:tracePt t="45319" x="6840538" y="2559050"/>
          <p14:tracePt t="45327" x="6840538" y="2566988"/>
          <p14:tracePt t="45339" x="6840538" y="2576513"/>
          <p14:tracePt t="45351" x="6840538" y="2584450"/>
          <p14:tracePt t="45448" x="6848475" y="2584450"/>
          <p14:tracePt t="45463" x="6856413" y="2584450"/>
          <p14:tracePt t="45471" x="6864350" y="2576513"/>
          <p14:tracePt t="45483" x="6864350" y="2566988"/>
          <p14:tracePt t="45491" x="6872288" y="2566988"/>
          <p14:tracePt t="45494" x="6880225" y="2559050"/>
          <p14:tracePt t="45503" x="6888163" y="2551113"/>
          <p14:tracePt t="45519" x="6896100" y="2551113"/>
          <p14:tracePt t="45527" x="6904038" y="2551113"/>
          <p14:tracePt t="45535" x="6904038" y="2543175"/>
          <p14:tracePt t="45543" x="6911975" y="2543175"/>
          <p14:tracePt t="45559" x="6919913" y="2543175"/>
          <p14:tracePt t="45576" x="6919913" y="2535238"/>
          <p14:tracePt t="45751" x="6927850" y="2527300"/>
          <p14:tracePt t="45766" x="6935788" y="2527300"/>
          <p14:tracePt t="45775" x="6935788" y="2519363"/>
          <p14:tracePt t="45799" x="6943725" y="2519363"/>
          <p14:tracePt t="45815" x="6943725" y="2511425"/>
          <p14:tracePt t="45896" x="6943725" y="2503488"/>
          <p14:tracePt t="45903" x="6951663" y="2503488"/>
          <p14:tracePt t="46351" x="6951663" y="2495550"/>
          <p14:tracePt t="46367" x="6959600" y="2487613"/>
          <p14:tracePt t="46383" x="6967538" y="2487613"/>
          <p14:tracePt t="46399" x="6983413" y="2479675"/>
          <p14:tracePt t="46407" x="7031038" y="2471738"/>
          <p14:tracePt t="46415" x="7126288" y="2471738"/>
          <p14:tracePt t="46423" x="7262813" y="2463800"/>
          <p14:tracePt t="46431" x="7342188" y="2463800"/>
          <p14:tracePt t="46439" x="7461250" y="2463800"/>
          <p14:tracePt t="46447" x="7534275" y="2463800"/>
          <p14:tracePt t="46455" x="7685088" y="2455863"/>
          <p14:tracePt t="46463" x="7748588" y="2447925"/>
          <p14:tracePt t="46470" x="7851775" y="2447925"/>
          <p14:tracePt t="46479" x="7940675" y="2439988"/>
          <p14:tracePt t="46487" x="7948613" y="2439988"/>
          <p14:tracePt t="46495" x="7964488" y="2432050"/>
          <p14:tracePt t="46505" x="7972425" y="2432050"/>
          <p14:tracePt t="46664" x="7972425" y="2424113"/>
          <p14:tracePt t="46687" x="7972425" y="2432050"/>
          <p14:tracePt t="46695" x="7972425" y="2439988"/>
          <p14:tracePt t="46703" x="7972425" y="2447925"/>
          <p14:tracePt t="46711" x="7980363" y="2455863"/>
          <p14:tracePt t="46719" x="8020050" y="2495550"/>
          <p14:tracePt t="46729" x="8075613" y="2511425"/>
          <p14:tracePt t="46735" x="8147050" y="2543175"/>
          <p14:tracePt t="46744" x="8218488" y="2559050"/>
          <p14:tracePt t="46751" x="8402638" y="2600325"/>
          <p14:tracePt t="46758" x="8577263" y="2640013"/>
          <p14:tracePt t="46767" x="8721725" y="2663825"/>
          <p14:tracePt t="46776" x="8880475" y="2671763"/>
          <p14:tracePt t="46783" x="8977313" y="2679700"/>
          <p14:tracePt t="46793" x="9080500" y="2679700"/>
          <p14:tracePt t="46951" x="9128125" y="2608263"/>
          <p14:tracePt t="46958" x="9120188" y="2608263"/>
          <p14:tracePt t="46967" x="9112250" y="2600325"/>
          <p14:tracePt t="46975" x="9104313" y="2592388"/>
          <p14:tracePt t="46983" x="9096375" y="2592388"/>
          <p14:tracePt t="47008" x="9088438" y="2592388"/>
          <p14:tracePt t="47024" x="9080500" y="2592388"/>
          <p14:tracePt t="47031" x="9072563" y="2584450"/>
          <p14:tracePt t="47039" x="9056688" y="2584450"/>
          <p14:tracePt t="47048" x="9040813" y="2584450"/>
          <p14:tracePt t="47055" x="8985250" y="2584450"/>
          <p14:tracePt t="47063" x="8951913" y="2584450"/>
          <p14:tracePt t="47071" x="8880475" y="2584450"/>
          <p14:tracePt t="47079" x="8793163" y="2584450"/>
          <p14:tracePt t="47087" x="8697913" y="2584450"/>
          <p14:tracePt t="47095" x="8626475" y="2566988"/>
          <p14:tracePt t="47103" x="8537575" y="2566988"/>
          <p14:tracePt t="47111" x="8521700" y="2566988"/>
          <p14:tracePt t="47119" x="8513763" y="2566988"/>
          <p14:tracePt t="47127" x="8505825" y="2566988"/>
          <p14:tracePt t="47294" x="8513763" y="2566988"/>
          <p14:tracePt t="47303" x="8521700" y="2566988"/>
          <p14:tracePt t="47319" x="8529638" y="2566988"/>
          <p14:tracePt t="47335" x="8537575" y="2566988"/>
          <p14:tracePt t="47343" x="8537575" y="2559050"/>
          <p14:tracePt t="47351" x="8545513" y="2559050"/>
          <p14:tracePt t="47359" x="8553450" y="2559050"/>
          <p14:tracePt t="47367" x="8553450" y="2551113"/>
          <p14:tracePt t="49849" x="8545513" y="2551113"/>
          <p14:tracePt t="49895" x="8537575" y="2551113"/>
          <p14:tracePt t="49923" x="8537575" y="2559050"/>
          <p14:tracePt t="49935" x="8529638" y="2559050"/>
          <p14:tracePt t="49967" x="8521700" y="2576513"/>
          <p14:tracePt t="49971" x="8505825" y="2576513"/>
          <p14:tracePt t="49979" x="8505825" y="2600325"/>
          <p14:tracePt t="49987" x="8474075" y="2640013"/>
          <p14:tracePt t="49995" x="8434388" y="2727325"/>
          <p14:tracePt t="50003" x="8378825" y="2767013"/>
          <p14:tracePt t="50011" x="8218488" y="2870200"/>
          <p14:tracePt t="50019" x="7988300" y="2959100"/>
          <p14:tracePt t="50031" x="7772400" y="3109913"/>
          <p14:tracePt t="50040" x="7469188" y="3197225"/>
          <p14:tracePt t="50047" x="7167563" y="3302000"/>
          <p14:tracePt t="50056" x="6800850" y="3373438"/>
          <p14:tracePt t="50064" x="6473825" y="3421063"/>
          <p14:tracePt t="50071" x="6122988" y="3524250"/>
          <p14:tracePt t="50079" x="5732463" y="3556000"/>
          <p14:tracePt t="50087" x="5310188" y="3605213"/>
          <p14:tracePt t="50095" x="5022850" y="3629025"/>
          <p14:tracePt t="50099" x="4616450" y="3708400"/>
          <p14:tracePt t="50107" x="4321175" y="3748088"/>
          <p14:tracePt t="50115" x="4073525" y="3771900"/>
          <p14:tracePt t="50124" x="3859213" y="3787775"/>
          <p14:tracePt t="50131" x="3571875" y="3787775"/>
          <p14:tracePt t="50139" x="3411538" y="3811588"/>
          <p14:tracePt t="50147" x="3197225" y="3811588"/>
          <p14:tracePt t="50155" x="3076575" y="3819525"/>
          <p14:tracePt t="50167" x="2957513" y="3819525"/>
          <p14:tracePt t="50171" x="2854325" y="3819525"/>
          <p14:tracePt t="50183" x="2741613" y="3819525"/>
          <p14:tracePt t="50192" x="2646363" y="3819525"/>
          <p14:tracePt t="50199" x="2535238" y="3819525"/>
          <p14:tracePt t="50207" x="2392363" y="3819525"/>
          <p14:tracePt t="50215" x="2295525" y="3819525"/>
          <p14:tracePt t="50223" x="2192338" y="3819525"/>
          <p14:tracePt t="50231" x="2049463" y="3819525"/>
          <p14:tracePt t="50235" x="1897063" y="3819525"/>
          <p14:tracePt t="50243" x="1762125" y="3811588"/>
          <p14:tracePt t="50251" x="1601788" y="3811588"/>
          <p14:tracePt t="50259" x="1450975" y="3811588"/>
          <p14:tracePt t="50267" x="1227138" y="3819525"/>
          <p14:tracePt t="50275" x="989013" y="3819525"/>
          <p14:tracePt t="50283" x="749300" y="3835400"/>
          <p14:tracePt t="50291" x="485775" y="3835400"/>
          <p14:tracePt t="50299" x="207963" y="3843338"/>
          <p14:tracePt t="50939" x="119063" y="3956050"/>
          <p14:tracePt t="50947" x="327025" y="3979863"/>
          <p14:tracePt t="50958" x="638175" y="4011613"/>
          <p14:tracePt t="50967" x="884238" y="4035425"/>
          <p14:tracePt t="50974" x="1179513" y="4090988"/>
          <p14:tracePt t="50984" x="1403350" y="4114800"/>
          <p14:tracePt t="50987" x="1651000" y="4138613"/>
          <p14:tracePt t="50995" x="1920875" y="4241800"/>
          <p14:tracePt t="51004" x="2105025" y="4257675"/>
          <p14:tracePt t="51011" x="2311400" y="4281488"/>
          <p14:tracePt t="51020" x="2432050" y="4306888"/>
          <p14:tracePt t="51027" x="2566988" y="4314825"/>
          <p14:tracePt t="51036" x="2686050" y="4330700"/>
          <p14:tracePt t="51043" x="2759075" y="4338638"/>
          <p14:tracePt t="51052" x="2767013" y="4338638"/>
          <p14:tracePt t="51059" x="2790825" y="4338638"/>
          <p14:tracePt t="51068" x="2806700" y="4338638"/>
          <p14:tracePt t="51075" x="2814638" y="4338638"/>
          <p14:tracePt t="51151" x="2822575" y="4338638"/>
          <p14:tracePt t="51559" x="2830513" y="4338638"/>
          <p14:tracePt t="51566" x="2838450" y="4330700"/>
          <p14:tracePt t="51591" x="2846388" y="4330700"/>
          <p14:tracePt t="51628" x="2846388" y="4322763"/>
          <p14:tracePt t="51649" x="2846388" y="4314825"/>
          <p14:tracePt t="51659" x="2854325" y="4314825"/>
          <p14:tracePt t="51666" x="2854325" y="4306888"/>
          <p14:tracePt t="51675" x="2862263" y="4306888"/>
          <p14:tracePt t="51684" x="2862263" y="4291013"/>
          <p14:tracePt t="51691" x="2870200" y="4291013"/>
          <p14:tracePt t="51700" x="2878138" y="4291013"/>
          <p14:tracePt t="52987" x="2878138" y="4298950"/>
          <p14:tracePt t="52995" x="2870200" y="4298950"/>
          <p14:tracePt t="53003" x="2862263" y="4314825"/>
          <p14:tracePt t="53011" x="2806700" y="4354513"/>
          <p14:tracePt t="53019" x="2693988" y="4457700"/>
          <p14:tracePt t="53028" x="2582863" y="4505325"/>
          <p14:tracePt t="53040" x="2439988" y="4568825"/>
          <p14:tracePt t="53049" x="2263775" y="4616450"/>
          <p14:tracePt t="53055" x="2057400" y="4721225"/>
          <p14:tracePt t="53063" x="1849438" y="4745038"/>
          <p14:tracePt t="53071" x="1698625" y="4752975"/>
          <p14:tracePt t="53076" x="1546225" y="4784725"/>
          <p14:tracePt t="53083" x="1395413" y="4784725"/>
          <p14:tracePt t="53092" x="1274763" y="4784725"/>
          <p14:tracePt t="53099" x="1203325" y="4784725"/>
          <p14:tracePt t="53108" x="1116013" y="4784725"/>
          <p14:tracePt t="53115" x="1100138" y="4784725"/>
          <p14:tracePt t="53123" x="1092200" y="4784725"/>
          <p14:tracePt t="53131" x="1084263" y="4784725"/>
          <p14:tracePt t="53247" x="1084263" y="4768850"/>
          <p14:tracePt t="53255" x="1084263" y="4760913"/>
          <p14:tracePt t="53263" x="1092200" y="4745038"/>
          <p14:tracePt t="53267" x="1100138" y="4729163"/>
          <p14:tracePt t="53275" x="1116013" y="4681538"/>
          <p14:tracePt t="53283" x="1139825" y="4616450"/>
          <p14:tracePt t="53292" x="1155700" y="4568825"/>
          <p14:tracePt t="53299" x="1171575" y="4513263"/>
          <p14:tracePt t="53308" x="1195388" y="4473575"/>
          <p14:tracePt t="53315" x="1227138" y="4394200"/>
          <p14:tracePt t="53323" x="1316038" y="4265613"/>
          <p14:tracePt t="53331" x="1339850" y="4194175"/>
          <p14:tracePt t="53339" x="1371600" y="4114800"/>
          <p14:tracePt t="53347" x="1387475" y="4035425"/>
          <p14:tracePt t="53355" x="1403350" y="3995738"/>
          <p14:tracePt t="53363" x="1419225" y="3948113"/>
          <p14:tracePt t="53375" x="1419225" y="3898900"/>
          <p14:tracePt t="53383" x="1427163" y="3875088"/>
          <p14:tracePt t="53391" x="1427163" y="3835400"/>
          <p14:tracePt t="53399" x="1427163" y="3811588"/>
          <p14:tracePt t="53402" x="1427163" y="3779838"/>
          <p14:tracePt t="53410" x="1419225" y="3763963"/>
          <p14:tracePt t="53419" x="1419225" y="3756025"/>
          <p14:tracePt t="53428" x="1411288" y="3740150"/>
          <p14:tracePt t="53444" x="1403350" y="3732213"/>
          <p14:tracePt t="53459" x="1395413" y="3724275"/>
          <p14:tracePt t="53475" x="1387475" y="3716338"/>
          <p14:tracePt t="53483" x="1379538" y="3716338"/>
          <p14:tracePt t="53499" x="1371600" y="3708400"/>
          <p14:tracePt t="53519" x="1363663" y="3708400"/>
          <p14:tracePt t="53527" x="1363663" y="3700463"/>
          <p14:tracePt t="53539" x="1355725" y="3692525"/>
          <p14:tracePt t="53547" x="1347788" y="3692525"/>
          <p14:tracePt t="53555" x="1347788" y="3684588"/>
          <p14:tracePt t="53579" x="1347788" y="3676650"/>
          <p14:tracePt t="53586" x="1339850" y="3668713"/>
          <p14:tracePt t="53599" x="1339850" y="3660775"/>
          <p14:tracePt t="53607" x="1339850" y="3644900"/>
          <p14:tracePt t="53611" x="1339850" y="3629025"/>
          <p14:tracePt t="53624" x="1339850" y="3621088"/>
          <p14:tracePt t="53631" x="1339850" y="3613150"/>
          <p14:tracePt t="53635" x="1339850" y="3605213"/>
          <p14:tracePt t="53645" x="1339850" y="3595688"/>
          <p14:tracePt t="53651" x="1339850" y="3587750"/>
          <p14:tracePt t="53659" x="1331913" y="3587750"/>
          <p14:tracePt t="53667" x="1331913" y="3579813"/>
          <p14:tracePt t="53683" x="1331913" y="3563938"/>
          <p14:tracePt t="53692" x="1331913" y="3556000"/>
          <p14:tracePt t="53699" x="1331913" y="3548063"/>
          <p14:tracePt t="53708" x="1331913" y="3532188"/>
          <p14:tracePt t="53724" x="1331913" y="3524250"/>
          <p14:tracePt t="53735" x="1323975" y="3524250"/>
          <p14:tracePt t="53743" x="1323975" y="3516313"/>
          <p14:tracePt t="53758" x="1316038" y="3516313"/>
          <p14:tracePt t="53771" x="1308100" y="3516313"/>
          <p14:tracePt t="53827" x="1300163" y="3516313"/>
          <p14:tracePt t="53835" x="1292225" y="3532188"/>
          <p14:tracePt t="53846" x="1274763" y="3571875"/>
          <p14:tracePt t="53855" x="1258888" y="3613150"/>
          <p14:tracePt t="53859" x="1211263" y="3700463"/>
          <p14:tracePt t="53877" x="1187450" y="3740150"/>
          <p14:tracePt t="53879" x="1155700" y="3851275"/>
          <p14:tracePt t="53883" x="1131888" y="3938588"/>
          <p14:tracePt t="53891" x="1116013" y="4003675"/>
          <p14:tracePt t="53899" x="1092200" y="4083050"/>
          <p14:tracePt t="53908" x="1076325" y="4170363"/>
          <p14:tracePt t="53915" x="1076325" y="4202113"/>
          <p14:tracePt t="53924" x="1068388" y="4241800"/>
          <p14:tracePt t="53931" x="1052513" y="4298950"/>
          <p14:tracePt t="53939" x="1052513" y="4314825"/>
          <p14:tracePt t="53947" x="1052513" y="4330700"/>
          <p14:tracePt t="53955" x="1044575" y="4338638"/>
          <p14:tracePt t="53963" x="1044575" y="4346575"/>
          <p14:tracePt t="54134" x="1052513" y="4346575"/>
          <p14:tracePt t="54146" x="1068388" y="4338638"/>
          <p14:tracePt t="54155" x="1084263" y="4322763"/>
          <p14:tracePt t="54163" x="1092200" y="4306888"/>
          <p14:tracePt t="54172" x="1108075" y="4257675"/>
          <p14:tracePt t="54181" x="1108075" y="4194175"/>
          <p14:tracePt t="54187" x="1108075" y="4090988"/>
          <p14:tracePt t="54195" x="1108075" y="4035425"/>
          <p14:tracePt t="54202" x="1108075" y="4003675"/>
          <p14:tracePt t="54211" x="1108075" y="3956050"/>
          <p14:tracePt t="54219" x="1108075" y="3906838"/>
          <p14:tracePt t="54227" x="1108075" y="3883025"/>
          <p14:tracePt t="54235" x="1100138" y="3843338"/>
          <p14:tracePt t="54243" x="1100138" y="3795713"/>
          <p14:tracePt t="54251" x="1100138" y="3771900"/>
          <p14:tracePt t="54259" x="1100138" y="3763963"/>
          <p14:tracePt t="54267" x="1100138" y="3716338"/>
          <p14:tracePt t="54275" x="1100138" y="3708400"/>
          <p14:tracePt t="54282" x="1100138" y="3700463"/>
          <p14:tracePt t="54484" x="1092200" y="3700463"/>
          <p14:tracePt t="54507" x="1076325" y="3700463"/>
          <p14:tracePt t="54523" x="1068388" y="3700463"/>
          <p14:tracePt t="54531" x="1068388" y="3708400"/>
          <p14:tracePt t="54539" x="1052513" y="3716338"/>
          <p14:tracePt t="54547" x="1044575" y="3724275"/>
          <p14:tracePt t="54554" x="1036638" y="3732213"/>
          <p14:tracePt t="54563" x="1028700" y="3748088"/>
          <p14:tracePt t="54571" x="1020763" y="3756025"/>
          <p14:tracePt t="54579" x="1012825" y="3771900"/>
          <p14:tracePt t="54587" x="1004888" y="3779838"/>
          <p14:tracePt t="54595" x="1004888" y="3787775"/>
          <p14:tracePt t="54603" x="996950" y="3787775"/>
          <p14:tracePt t="54610" x="996950" y="3795713"/>
          <p14:tracePt t="54620" x="996950" y="3811588"/>
          <p14:tracePt t="54627" x="996950" y="3819525"/>
          <p14:tracePt t="54634" x="996950" y="3827463"/>
          <p14:tracePt t="54643" x="996950" y="3835400"/>
          <p14:tracePt t="54652" x="996950" y="3859213"/>
          <p14:tracePt t="54659" x="996950" y="3867150"/>
          <p14:tracePt t="54668" x="996950" y="3883025"/>
          <p14:tracePt t="54683" x="996950" y="3898900"/>
          <p14:tracePt t="54691" x="996950" y="3914775"/>
          <p14:tracePt t="54699" x="989013" y="3914775"/>
          <p14:tracePt t="54707" x="989013" y="3922713"/>
          <p14:tracePt t="54715" x="989013" y="3930650"/>
          <p14:tracePt t="54731" x="989013" y="3938588"/>
          <p14:tracePt t="54739" x="989013" y="3956050"/>
          <p14:tracePt t="54755" x="989013" y="3963988"/>
          <p14:tracePt t="54819" x="989013" y="3971925"/>
          <p14:tracePt t="54827" x="989013" y="3979863"/>
          <p14:tracePt t="54834" x="989013" y="3987800"/>
          <p14:tracePt t="54843" x="989013" y="4003675"/>
          <p14:tracePt t="54852" x="989013" y="4011613"/>
          <p14:tracePt t="54859" x="989013" y="4019550"/>
          <p14:tracePt t="54868" x="989013" y="4035425"/>
          <p14:tracePt t="54888" x="989013" y="4051300"/>
          <p14:tracePt t="54890" x="989013" y="4059238"/>
          <p14:tracePt t="54899" x="989013" y="4067175"/>
          <p14:tracePt t="54908" x="989013" y="4075113"/>
          <p14:tracePt t="54915" x="989013" y="4083050"/>
          <p14:tracePt t="54923" x="989013" y="4090988"/>
          <p14:tracePt t="54931" x="989013" y="4098925"/>
          <p14:tracePt t="54939" x="989013" y="4106863"/>
          <p14:tracePt t="54947" x="989013" y="4114800"/>
          <p14:tracePt t="54955" x="989013" y="4122738"/>
          <p14:tracePt t="54971" x="981075" y="4138613"/>
          <p14:tracePt t="54979" x="981075" y="4162425"/>
          <p14:tracePt t="54987" x="989013" y="4178300"/>
          <p14:tracePt t="54995" x="989013" y="4194175"/>
          <p14:tracePt t="55003" x="996950" y="4217988"/>
          <p14:tracePt t="55011" x="996950" y="4233863"/>
          <p14:tracePt t="55019" x="1012825" y="4281488"/>
          <p14:tracePt t="55027" x="1020763" y="4330700"/>
          <p14:tracePt t="55035" x="1020763" y="4346575"/>
          <p14:tracePt t="55043" x="1028700" y="4362450"/>
          <p14:tracePt t="55053" x="1028700" y="4410075"/>
          <p14:tracePt t="55059" x="1036638" y="4425950"/>
          <p14:tracePt t="55067" x="1044575" y="4465638"/>
          <p14:tracePt t="55075" x="1052513" y="4497388"/>
          <p14:tracePt t="55083" x="1052513" y="4505325"/>
          <p14:tracePt t="55091" x="1052513" y="4521200"/>
          <p14:tracePt t="55107" x="1052513" y="4537075"/>
          <p14:tracePt t="55123" x="1052513" y="4552950"/>
          <p14:tracePt t="55131" x="1044575" y="4552950"/>
          <p14:tracePt t="55139" x="1036638" y="4552950"/>
          <p14:tracePt t="55147" x="1036638" y="4568825"/>
          <p14:tracePt t="55155" x="1028700" y="4576763"/>
          <p14:tracePt t="55163" x="1028700" y="4584700"/>
          <p14:tracePt t="55171" x="1020763" y="4584700"/>
          <p14:tracePt t="55179" x="1020763" y="4592638"/>
          <p14:tracePt t="55195" x="1012825" y="4592638"/>
          <p14:tracePt t="55211" x="1004888" y="4592638"/>
          <p14:tracePt t="55219" x="1004888" y="4600575"/>
          <p14:tracePt t="55234" x="996950" y="4608513"/>
          <p14:tracePt t="55252" x="996950" y="4616450"/>
          <p14:tracePt t="55259" x="996950" y="4624388"/>
          <p14:tracePt t="55268" x="989013" y="4624388"/>
          <p14:tracePt t="55275" x="981075" y="4641850"/>
          <p14:tracePt t="55283" x="981075" y="4649788"/>
          <p14:tracePt t="55291" x="981075" y="4657725"/>
          <p14:tracePt t="55299" x="973138" y="4673600"/>
          <p14:tracePt t="55307" x="973138" y="4681538"/>
          <p14:tracePt t="55315" x="973138" y="4689475"/>
          <p14:tracePt t="55323" x="965200" y="4697413"/>
          <p14:tracePt t="55331" x="965200" y="4721225"/>
          <p14:tracePt t="55343" x="965200" y="4745038"/>
          <p14:tracePt t="55347" x="965200" y="4776788"/>
          <p14:tracePt t="55355" x="965200" y="4792663"/>
          <p14:tracePt t="55362" x="957263" y="4864100"/>
          <p14:tracePt t="55370" x="957263" y="4895850"/>
          <p14:tracePt t="55379" x="957263" y="4919663"/>
          <p14:tracePt t="55387" x="957263" y="4992688"/>
          <p14:tracePt t="55395" x="957263" y="5024438"/>
          <p14:tracePt t="55403" x="957263" y="5040313"/>
          <p14:tracePt t="55411" x="957263" y="5095875"/>
          <p14:tracePt t="55419" x="957263" y="5111750"/>
          <p14:tracePt t="55427" x="957263" y="5127625"/>
          <p14:tracePt t="55435" x="957263" y="5135563"/>
          <p14:tracePt t="55443" x="957263" y="5151438"/>
          <p14:tracePt t="55451" x="957263" y="5167313"/>
          <p14:tracePt t="55459" x="957263" y="5175250"/>
          <p14:tracePt t="55468" x="957263" y="5183188"/>
          <p14:tracePt t="55474" x="957263" y="5191125"/>
          <p14:tracePt t="55495" x="957263" y="5199063"/>
          <p14:tracePt t="55523" x="957263" y="5207000"/>
          <p14:tracePt t="55539" x="957263" y="5214938"/>
          <p14:tracePt t="55547" x="965200" y="5214938"/>
          <p14:tracePt t="55579" x="965200" y="5222875"/>
          <p14:tracePt t="55741" x="973138" y="5214938"/>
          <p14:tracePt t="55755" x="973138" y="5207000"/>
          <p14:tracePt t="55799" x="981075" y="5199063"/>
          <p14:tracePt t="55811" x="981075" y="5191125"/>
          <p14:tracePt t="55835" x="981075" y="5183188"/>
          <p14:tracePt t="55851" x="981075" y="5175250"/>
          <p14:tracePt t="56091" x="981075" y="5167313"/>
          <p14:tracePt t="56176" x="981075" y="5159375"/>
          <p14:tracePt t="56189" x="989013" y="5159375"/>
          <p14:tracePt t="56533" x="989013" y="5151438"/>
          <p14:tracePt t="56620" x="989013" y="5143500"/>
          <p14:tracePt t="56643" x="996950" y="5143500"/>
          <p14:tracePt t="56798" x="996950" y="5135563"/>
          <p14:tracePt t="56835" x="996950" y="5127625"/>
          <p14:tracePt t="56851" x="1004888" y="5127625"/>
          <p14:tracePt t="56956" x="1004888" y="5119688"/>
          <p14:tracePt t="57131" x="1004888" y="5111750"/>
          <p14:tracePt t="57147" x="1012825" y="5103813"/>
          <p14:tracePt t="57171" x="1012825" y="5095875"/>
          <p14:tracePt t="57187" x="1012825" y="5080000"/>
          <p14:tracePt t="57203" x="1012825" y="5072063"/>
          <p14:tracePt t="57211" x="1012825" y="5056188"/>
          <p14:tracePt t="57219" x="1020763" y="5032375"/>
          <p14:tracePt t="57229" x="1020763" y="5024438"/>
          <p14:tracePt t="57238" x="1020763" y="4984750"/>
          <p14:tracePt t="57243" x="1028700" y="4959350"/>
          <p14:tracePt t="57251" x="1028700" y="4935538"/>
          <p14:tracePt t="57259" x="1028700" y="4919663"/>
          <p14:tracePt t="57267" x="1036638" y="4872038"/>
          <p14:tracePt t="57275" x="1036638" y="4840288"/>
          <p14:tracePt t="57283" x="1036638" y="4737100"/>
          <p14:tracePt t="57291" x="1036638" y="4649788"/>
          <p14:tracePt t="57299" x="1036638" y="4552950"/>
          <p14:tracePt t="57307" x="1036638" y="4425950"/>
          <p14:tracePt t="57315" x="1036638" y="4338638"/>
          <p14:tracePt t="57323" x="1044575" y="4194175"/>
          <p14:tracePt t="57333" x="1044575" y="4059238"/>
          <p14:tracePt t="57343" x="1044575" y="3859213"/>
          <p14:tracePt t="57347" x="1044575" y="3795713"/>
          <p14:tracePt t="57356" x="1044575" y="3692525"/>
          <p14:tracePt t="57364" x="1036638" y="3571875"/>
          <p14:tracePt t="57374" x="1028700" y="3508375"/>
          <p14:tracePt t="57380" x="1028700" y="3468688"/>
          <p14:tracePt t="57388" x="1028700" y="3413125"/>
          <p14:tracePt t="57395" x="1020763" y="3405188"/>
          <p14:tracePt t="57404" x="1020763" y="3389313"/>
          <p14:tracePt t="57411" x="1012825" y="3389313"/>
          <p14:tracePt t="57420" x="1012825" y="3381375"/>
          <p14:tracePt t="57435" x="1012825" y="3373438"/>
          <p14:tracePt t="57596" x="1004888" y="3373438"/>
          <p14:tracePt t="57602" x="1004888" y="3381375"/>
          <p14:tracePt t="57611" x="996950" y="3397250"/>
          <p14:tracePt t="57619" x="989013" y="3405188"/>
          <p14:tracePt t="57627" x="973138" y="3421063"/>
          <p14:tracePt t="57635" x="965200" y="3436938"/>
          <p14:tracePt t="57643" x="957263" y="3444875"/>
          <p14:tracePt t="57650" x="957263" y="3452813"/>
          <p14:tracePt t="57659" x="949325" y="3468688"/>
          <p14:tracePt t="57667" x="949325" y="3484563"/>
          <p14:tracePt t="57674" x="949325" y="3492500"/>
          <p14:tracePt t="57683" x="949325" y="3508375"/>
          <p14:tracePt t="57691" x="949325" y="3532188"/>
          <p14:tracePt t="57699" x="949325" y="3556000"/>
          <p14:tracePt t="57707" x="949325" y="3563938"/>
          <p14:tracePt t="57715" x="949325" y="3579813"/>
          <p14:tracePt t="57723" x="949325" y="3587750"/>
          <p14:tracePt t="57731" x="949325" y="3595688"/>
          <p14:tracePt t="57739" x="949325" y="3605213"/>
          <p14:tracePt t="57747" x="949325" y="3613150"/>
          <p14:tracePt t="57763" x="949325" y="3621088"/>
          <p14:tracePt t="57787" x="949325" y="3629025"/>
          <p14:tracePt t="57811" x="941388" y="3629025"/>
          <p14:tracePt t="57827" x="941388" y="3636963"/>
          <p14:tracePt t="57835" x="941388" y="3644900"/>
          <p14:tracePt t="57851" x="941388" y="3652838"/>
          <p14:tracePt t="57867" x="941388" y="3660775"/>
          <p14:tracePt t="57883" x="941388" y="3676650"/>
          <p14:tracePt t="57891" x="949325" y="3692525"/>
          <p14:tracePt t="57899" x="957263" y="3700463"/>
          <p14:tracePt t="57907" x="957263" y="3716338"/>
          <p14:tracePt t="57914" x="965200" y="3732213"/>
          <p14:tracePt t="57923" x="973138" y="3740150"/>
          <p14:tracePt t="57932" x="981075" y="3756025"/>
          <p14:tracePt t="57939" x="981075" y="3795713"/>
          <p14:tracePt t="57947" x="996950" y="3803650"/>
          <p14:tracePt t="57955" x="1004888" y="3835400"/>
          <p14:tracePt t="57963" x="1020763" y="3883025"/>
          <p14:tracePt t="57972" x="1060450" y="3971925"/>
          <p14:tracePt t="57979" x="1076325" y="4035425"/>
          <p14:tracePt t="57987" x="1147763" y="4154488"/>
          <p14:tracePt t="57995" x="1163638" y="4281488"/>
          <p14:tracePt t="58004" x="1179513" y="4314825"/>
          <p14:tracePt t="58011" x="1187450" y="4362450"/>
          <p14:tracePt t="58020" x="1203325" y="4418013"/>
          <p14:tracePt t="58027" x="1203325" y="4425950"/>
          <p14:tracePt t="58035" x="1211263" y="4433888"/>
          <p14:tracePt t="58043" x="1211263" y="4449763"/>
          <p14:tracePt t="58534" x="1219200" y="4449763"/>
          <p14:tracePt t="58539" x="1219200" y="4441825"/>
          <p14:tracePt t="58547" x="1227138" y="4433888"/>
          <p14:tracePt t="58555" x="1227138" y="4418013"/>
          <p14:tracePt t="58563" x="1227138" y="4410075"/>
          <p14:tracePt t="58572" x="1227138" y="4370388"/>
          <p14:tracePt t="58579" x="1227138" y="4346575"/>
          <p14:tracePt t="58588" x="1227138" y="4257675"/>
          <p14:tracePt t="58595" x="1227138" y="4186238"/>
          <p14:tracePt t="58603" x="1227138" y="4067175"/>
          <p14:tracePt t="58611" x="1227138" y="4003675"/>
          <p14:tracePt t="58619" x="1227138" y="3898900"/>
          <p14:tracePt t="58627" x="1227138" y="3819525"/>
          <p14:tracePt t="58635" x="1227138" y="3724275"/>
          <p14:tracePt t="58643" x="1227138" y="3644900"/>
          <p14:tracePt t="58651" x="1227138" y="3563938"/>
          <p14:tracePt t="58659" x="1219200" y="3548063"/>
          <p14:tracePt t="58667" x="1219200" y="3532188"/>
          <p14:tracePt t="58683" x="1219200" y="3524250"/>
          <p14:tracePt t="58852" x="1219200" y="3532188"/>
          <p14:tracePt t="58860" x="1203325" y="3540125"/>
          <p14:tracePt t="58867" x="1195388" y="3563938"/>
          <p14:tracePt t="58874" x="1187450" y="3579813"/>
          <p14:tracePt t="58883" x="1179513" y="3595688"/>
          <p14:tracePt t="58891" x="1171575" y="3621088"/>
          <p14:tracePt t="58899" x="1155700" y="3629025"/>
          <p14:tracePt t="58907" x="1155700" y="3644900"/>
          <p14:tracePt t="58923" x="1147763" y="3652838"/>
          <p14:tracePt t="58931" x="1139825" y="3676650"/>
          <p14:tracePt t="58939" x="1123950" y="3676650"/>
          <p14:tracePt t="58949" x="1123950" y="3684588"/>
          <p14:tracePt t="58956" x="1123950" y="3692525"/>
          <p14:tracePt t="58963" x="1123950" y="3716338"/>
          <p14:tracePt t="58971" x="1123950" y="3724275"/>
          <p14:tracePt t="58979" x="1123950" y="3740150"/>
          <p14:tracePt t="58995" x="1116013" y="3748088"/>
          <p14:tracePt t="59003" x="1116013" y="3756025"/>
          <p14:tracePt t="59011" x="1116013" y="3763963"/>
          <p14:tracePt t="59018" x="1116013" y="3771900"/>
          <p14:tracePt t="59027" x="1116013" y="3779838"/>
          <p14:tracePt t="59044" x="1116013" y="3787775"/>
          <p14:tracePt t="59461" x="1116013" y="3795713"/>
          <p14:tracePt t="59707" x="1123950" y="3779838"/>
          <p14:tracePt t="59715" x="1131888" y="3763963"/>
          <p14:tracePt t="59723" x="1139825" y="3756025"/>
          <p14:tracePt t="59731" x="1147763" y="3740150"/>
          <p14:tracePt t="59739" x="1155700" y="3716338"/>
          <p14:tracePt t="59748" x="1155700" y="3684588"/>
          <p14:tracePt t="59755" x="1155700" y="3636963"/>
          <p14:tracePt t="59914" x="1163638" y="3636963"/>
          <p14:tracePt t="59923" x="1163638" y="3621088"/>
          <p14:tracePt t="59931" x="1155700" y="3621088"/>
          <p14:tracePt t="59939" x="1139825" y="3621088"/>
          <p14:tracePt t="59947" x="1139825" y="3613150"/>
          <p14:tracePt t="59955" x="1131888" y="3613150"/>
          <p14:tracePt t="59979" x="1131888" y="3621088"/>
          <p14:tracePt t="60003" x="1131888" y="3636963"/>
          <p14:tracePt t="60011" x="1131888" y="3644900"/>
          <p14:tracePt t="60021" x="1131888" y="3652838"/>
          <p14:tracePt t="60027" x="1131888" y="3660775"/>
          <p14:tracePt t="60036" x="1139825" y="3708400"/>
          <p14:tracePt t="60043" x="1147763" y="3787775"/>
          <p14:tracePt t="60051" x="1163638" y="3859213"/>
          <p14:tracePt t="60059" x="1179513" y="3898900"/>
          <p14:tracePt t="60067" x="1227138" y="4035425"/>
          <p14:tracePt t="60075" x="1250950" y="4067175"/>
          <p14:tracePt t="60083" x="1284288" y="4114800"/>
          <p14:tracePt t="60091" x="1292225" y="4146550"/>
          <p14:tracePt t="60099" x="1316038" y="4162425"/>
          <p14:tracePt t="60107" x="1339850" y="4178300"/>
          <p14:tracePt t="60114" x="1363663" y="4210050"/>
          <p14:tracePt t="60122" x="1379538" y="4217988"/>
          <p14:tracePt t="60133" x="1403350" y="4217988"/>
          <p14:tracePt t="60138" x="1419225" y="4233863"/>
          <p14:tracePt t="60147" x="1435100" y="4241800"/>
          <p14:tracePt t="60155" x="1443038" y="4241800"/>
          <p14:tracePt t="60163" x="1450975" y="4249738"/>
          <p14:tracePt t="60187" x="1458913" y="4249738"/>
          <p14:tracePt t="60211" x="1466850" y="4249738"/>
          <p14:tracePt t="60219" x="1474788" y="4249738"/>
          <p14:tracePt t="60226" x="1482725" y="4241800"/>
          <p14:tracePt t="60236" x="1482725" y="4233863"/>
          <p14:tracePt t="60243" x="1506538" y="4217988"/>
          <p14:tracePt t="60251" x="1514475" y="4210050"/>
          <p14:tracePt t="60259" x="1530350" y="4194175"/>
          <p14:tracePt t="60267" x="1538288" y="4194175"/>
          <p14:tracePt t="60275" x="1546225" y="4186238"/>
          <p14:tracePt t="60283" x="1546225" y="4178300"/>
          <p14:tracePt t="60291" x="1554163" y="4178300"/>
          <p14:tracePt t="60307" x="1554163" y="4170363"/>
          <p14:tracePt t="60379" x="1554163" y="4162425"/>
          <p14:tracePt t="60419" x="1562100" y="4162425"/>
          <p14:tracePt t="60531" x="1562100" y="4154488"/>
          <p14:tracePt t="60539" x="1562100" y="4146550"/>
          <p14:tracePt t="60565" x="1570038" y="4146550"/>
          <p14:tracePt t="60628" x="1570038" y="4138613"/>
          <p14:tracePt t="60722" x="1585913" y="4138613"/>
          <p14:tracePt t="60740" x="1601788" y="4138613"/>
          <p14:tracePt t="60747" x="1617663" y="4138613"/>
          <p14:tracePt t="60755" x="1641475" y="4138613"/>
          <p14:tracePt t="60763" x="1658938" y="4130675"/>
          <p14:tracePt t="60771" x="1674813" y="4122738"/>
          <p14:tracePt t="60779" x="1722438" y="4122738"/>
          <p14:tracePt t="60788" x="1762125" y="4106863"/>
          <p14:tracePt t="60795" x="1770063" y="4106863"/>
          <p14:tracePt t="60803" x="1778000" y="4098925"/>
          <p14:tracePt t="60811" x="1793875" y="4090988"/>
          <p14:tracePt t="60820" x="1809750" y="4090988"/>
          <p14:tracePt t="60827" x="1809750" y="4083050"/>
          <p14:tracePt t="60836" x="1825625" y="4075113"/>
          <p14:tracePt t="60843" x="1833563" y="4067175"/>
          <p14:tracePt t="60852" x="1841500" y="4067175"/>
          <p14:tracePt t="60980" x="1849438" y="4067175"/>
          <p14:tracePt t="60996" x="1857375" y="4067175"/>
          <p14:tracePt t="61003" x="1865313" y="4067175"/>
          <p14:tracePt t="61011" x="1873250" y="4067175"/>
          <p14:tracePt t="61019" x="1897063" y="4067175"/>
          <p14:tracePt t="61027" x="1912938" y="4067175"/>
          <p14:tracePt t="61036" x="1952625" y="4067175"/>
          <p14:tracePt t="61043" x="2000250" y="4067175"/>
          <p14:tracePt t="61052" x="2065338" y="4067175"/>
          <p14:tracePt t="61059" x="2144713" y="4067175"/>
          <p14:tracePt t="61067" x="2255838" y="4067175"/>
          <p14:tracePt t="61075" x="2319338" y="4067175"/>
          <p14:tracePt t="61083" x="2424113" y="4067175"/>
          <p14:tracePt t="61091" x="2511425" y="4067175"/>
          <p14:tracePt t="61102" x="2606675" y="4067175"/>
          <p14:tracePt t="61107" x="2646363" y="4067175"/>
          <p14:tracePt t="61115" x="2733675" y="4067175"/>
          <p14:tracePt t="61123" x="2767013" y="4067175"/>
          <p14:tracePt t="61131" x="2814638" y="4067175"/>
          <p14:tracePt t="61139" x="2838450" y="4067175"/>
          <p14:tracePt t="61147" x="2870200" y="4075113"/>
          <p14:tracePt t="61155" x="2886075" y="4075113"/>
          <p14:tracePt t="61163" x="2901950" y="4083050"/>
          <p14:tracePt t="61171" x="2917825" y="4090988"/>
          <p14:tracePt t="61179" x="2925763" y="4090988"/>
          <p14:tracePt t="61187" x="2973388" y="4098925"/>
          <p14:tracePt t="61195" x="2989263" y="4098925"/>
          <p14:tracePt t="61204" x="2997200" y="4098925"/>
          <p14:tracePt t="61211" x="3005138" y="4098925"/>
          <p14:tracePt t="61219" x="3013075" y="4098925"/>
          <p14:tracePt t="61227" x="3028950" y="4098925"/>
          <p14:tracePt t="61235" x="3036888" y="4098925"/>
          <p14:tracePt t="61243" x="3044825" y="4098925"/>
          <p14:tracePt t="61255" x="3052763" y="4098925"/>
          <p14:tracePt t="61267" x="3060700" y="4098925"/>
          <p14:tracePt t="61275" x="3068638" y="4098925"/>
          <p14:tracePt t="61299" x="3076575" y="4098925"/>
          <p14:tracePt t="61331" x="3084513" y="4098925"/>
          <p14:tracePt t="61346" x="3092450" y="4098925"/>
          <p14:tracePt t="61355" x="3100388" y="4098925"/>
          <p14:tracePt t="61371" x="3109913" y="4098925"/>
          <p14:tracePt t="61379" x="3117850" y="4090988"/>
          <p14:tracePt t="61387" x="3125788" y="4083050"/>
          <p14:tracePt t="61411" x="3133725" y="4083050"/>
          <p14:tracePt t="61420" x="3141663" y="4083050"/>
          <p14:tracePt t="61436" x="3149600" y="4083050"/>
          <p14:tracePt t="61459" x="3157538" y="4083050"/>
          <p14:tracePt t="61468" x="3165475" y="4083050"/>
          <p14:tracePt t="61483" x="3181350" y="4075113"/>
          <p14:tracePt t="61491" x="3181350" y="4051300"/>
          <p14:tracePt t="61499" x="3189288" y="4043363"/>
          <p14:tracePt t="61507" x="3189288" y="4027488"/>
          <p14:tracePt t="61755" x="3173413" y="4027488"/>
          <p14:tracePt t="61763" x="3141663" y="4027488"/>
          <p14:tracePt t="61771" x="3092450" y="4051300"/>
          <p14:tracePt t="61780" x="3084513" y="4051300"/>
          <p14:tracePt t="61787" x="3084513" y="4043363"/>
          <p14:tracePt t="61827" x="3092450" y="4043363"/>
          <p14:tracePt t="61835" x="3100388" y="4043363"/>
          <p14:tracePt t="61843" x="3117850" y="4043363"/>
          <p14:tracePt t="61851" x="3157538" y="4043363"/>
          <p14:tracePt t="61859" x="3276600" y="4043363"/>
          <p14:tracePt t="61879" x="3508375" y="4075113"/>
          <p14:tracePt t="61883" x="3706813" y="4083050"/>
          <p14:tracePt t="61891" x="3994150" y="4098925"/>
          <p14:tracePt t="61899" x="4257675" y="4114800"/>
          <p14:tracePt t="61907" x="4543425" y="4122738"/>
          <p14:tracePt t="61915" x="4870450" y="4122738"/>
          <p14:tracePt t="61923" x="5086350" y="4122738"/>
          <p14:tracePt t="61931" x="5373688" y="4138613"/>
          <p14:tracePt t="61939" x="5524500" y="4138613"/>
          <p14:tracePt t="61947" x="5748338" y="4162425"/>
          <p14:tracePt t="61955" x="5899150" y="4162425"/>
          <p14:tracePt t="61963" x="6059488" y="4162425"/>
          <p14:tracePt t="61971" x="6186488" y="4162425"/>
          <p14:tracePt t="61980" x="6305550" y="4162425"/>
          <p14:tracePt t="61987" x="6369050" y="4162425"/>
          <p14:tracePt t="61996" x="6410325" y="4162425"/>
          <p14:tracePt t="62004" x="6465888" y="4162425"/>
          <p14:tracePt t="62011" x="6497638" y="4162425"/>
          <p14:tracePt t="62019" x="6521450" y="4154488"/>
          <p14:tracePt t="62028" x="6545263" y="4146550"/>
          <p14:tracePt t="62035" x="6561138" y="4138613"/>
          <p14:tracePt t="62043" x="6577013" y="4130675"/>
          <p14:tracePt t="62051" x="6584950" y="4114800"/>
          <p14:tracePt t="62059" x="6600825" y="4106863"/>
          <p14:tracePt t="62067" x="6640513" y="4083050"/>
          <p14:tracePt t="62075" x="6664325" y="4083050"/>
          <p14:tracePt t="62083" x="6688138" y="4059238"/>
          <p14:tracePt t="62091" x="6696075" y="4027488"/>
          <p14:tracePt t="62099" x="6719888" y="4011613"/>
          <p14:tracePt t="62107" x="6743700" y="3956050"/>
          <p14:tracePt t="62115" x="6759575" y="3938588"/>
          <p14:tracePt t="62123" x="6816725" y="3922713"/>
          <p14:tracePt t="62131" x="6832600" y="3914775"/>
          <p14:tracePt t="62139" x="6848475" y="3898900"/>
          <p14:tracePt t="62147" x="6904038" y="3875088"/>
          <p14:tracePt t="62155" x="6927850" y="3843338"/>
          <p14:tracePt t="62163" x="6935788" y="3827463"/>
          <p14:tracePt t="62171" x="6967538" y="3779838"/>
          <p14:tracePt t="62178" x="6975475" y="3779838"/>
          <p14:tracePt t="62187" x="6983413" y="3763963"/>
          <p14:tracePt t="62195" x="7007225" y="3748088"/>
          <p14:tracePt t="62203" x="7023100" y="3732213"/>
          <p14:tracePt t="62212" x="7038975" y="3724275"/>
          <p14:tracePt t="62219" x="7046913" y="3716338"/>
          <p14:tracePt t="62228" x="7062788" y="3700463"/>
          <p14:tracePt t="62246" x="7078663" y="3692525"/>
          <p14:tracePt t="62259" x="7086600" y="3692525"/>
          <p14:tracePt t="62275" x="7094538" y="3684588"/>
          <p14:tracePt t="62283" x="7102475" y="3684588"/>
          <p14:tracePt t="62299" x="7110413" y="3684588"/>
          <p14:tracePt t="62307" x="7126288" y="3684588"/>
          <p14:tracePt t="62315" x="7151688" y="3684588"/>
          <p14:tracePt t="62323" x="7175500" y="3684588"/>
          <p14:tracePt t="62331" x="7207250" y="3684588"/>
          <p14:tracePt t="62339" x="7246938" y="3684588"/>
          <p14:tracePt t="62347" x="7334250" y="3684588"/>
          <p14:tracePt t="62355" x="7350125" y="3692525"/>
          <p14:tracePt t="62363" x="7445375" y="3700463"/>
          <p14:tracePt t="62371" x="7469188" y="3724275"/>
          <p14:tracePt t="62380" x="7534275" y="3740150"/>
          <p14:tracePt t="62387" x="7581900" y="3748088"/>
          <p14:tracePt t="62395" x="7589838" y="3748088"/>
          <p14:tracePt t="62403" x="7605713" y="3756025"/>
          <p14:tracePt t="62411" x="7613650" y="3763963"/>
          <p14:tracePt t="62419" x="7621588" y="3771900"/>
          <p14:tracePt t="62428" x="7637463" y="3771900"/>
          <p14:tracePt t="72475" x="7645400" y="3771900"/>
          <p14:tracePt t="73580" x="7653338" y="3763963"/>
          <p14:tracePt t="73602" x="7661275" y="3763963"/>
          <p14:tracePt t="74459" x="7653338" y="3763963"/>
          <p14:tracePt t="74475" x="7645400" y="3763963"/>
          <p14:tracePt t="74484" x="7645400" y="3771900"/>
          <p14:tracePt t="74491" x="7629525" y="3779838"/>
          <p14:tracePt t="74507" x="7621588" y="3787775"/>
          <p14:tracePt t="74515" x="7605713" y="3795713"/>
          <p14:tracePt t="74523" x="7597775" y="3803650"/>
          <p14:tracePt t="74531" x="7581900" y="3819525"/>
          <p14:tracePt t="74539" x="7558088" y="3835400"/>
          <p14:tracePt t="74547" x="7526338" y="3851275"/>
          <p14:tracePt t="74555" x="7502525" y="3859213"/>
          <p14:tracePt t="74563" x="7429500" y="3867150"/>
          <p14:tracePt t="74571" x="7413625" y="3875088"/>
          <p14:tracePt t="74579" x="7373938" y="3883025"/>
          <p14:tracePt t="74591" x="7318375" y="3890963"/>
          <p14:tracePt t="74595" x="7223125" y="3898900"/>
          <p14:tracePt t="74603" x="7110413" y="3898900"/>
          <p14:tracePt t="74611" x="7031038" y="3898900"/>
          <p14:tracePt t="74619" x="6991350" y="3898900"/>
          <p14:tracePt t="74627" x="6919913" y="3906838"/>
          <p14:tracePt t="74636" x="6800850" y="3906838"/>
          <p14:tracePt t="74643" x="6735763" y="3906838"/>
          <p14:tracePt t="74654" x="6664325" y="3906838"/>
          <p14:tracePt t="74659" x="6608763" y="3906838"/>
          <p14:tracePt t="74668" x="6545263" y="3906838"/>
          <p14:tracePt t="74675" x="6529388" y="3906838"/>
          <p14:tracePt t="74683" x="6505575" y="3906838"/>
          <p14:tracePt t="74691" x="6473825" y="3906838"/>
          <p14:tracePt t="74700" x="6426200" y="3906838"/>
          <p14:tracePt t="74707" x="6402388" y="3906838"/>
          <p14:tracePt t="74715" x="6384925" y="3906838"/>
          <p14:tracePt t="74723" x="6369050" y="3906838"/>
          <p14:tracePt t="74743" x="6361113" y="3906838"/>
          <p14:tracePt t="74868" x="6361113" y="3898900"/>
          <p14:tracePt t="74883" x="6353175" y="3890963"/>
          <p14:tracePt t="74895" x="6345238" y="3890963"/>
          <p14:tracePt t="74906" x="6337300" y="3890963"/>
          <p14:tracePt t="74915" x="6329363" y="3890963"/>
          <p14:tracePt t="74923" x="6321425" y="3883025"/>
          <p14:tracePt t="74939" x="6297613" y="3883025"/>
          <p14:tracePt t="74955" x="6281738" y="3883025"/>
          <p14:tracePt t="74963" x="6257925" y="3883025"/>
          <p14:tracePt t="74971" x="6202363" y="3883025"/>
          <p14:tracePt t="74979" x="6154738" y="3883025"/>
          <p14:tracePt t="74987" x="6067425" y="3883025"/>
          <p14:tracePt t="74995" x="6002338" y="3883025"/>
          <p14:tracePt t="75003" x="5899150" y="3883025"/>
          <p14:tracePt t="75011" x="5811838" y="3890963"/>
          <p14:tracePt t="75019" x="5748338" y="3890963"/>
          <p14:tracePt t="75027" x="5643563" y="3898900"/>
          <p14:tracePt t="75035" x="5461000" y="3922713"/>
          <p14:tracePt t="75047" x="5341938" y="3938588"/>
          <p14:tracePt t="75052" x="5268913" y="3938588"/>
          <p14:tracePt t="75059" x="5213350" y="3948113"/>
          <p14:tracePt t="75067" x="5094288" y="3956050"/>
          <p14:tracePt t="75075" x="5022850" y="3956050"/>
          <p14:tracePt t="75084" x="4870450" y="3979863"/>
          <p14:tracePt t="75091" x="4751388" y="3995738"/>
          <p14:tracePt t="75100" x="4640263" y="3995738"/>
          <p14:tracePt t="75107" x="4487863" y="4027488"/>
          <p14:tracePt t="75116" x="4376738" y="4035425"/>
          <p14:tracePt t="75123" x="4265613" y="4051300"/>
          <p14:tracePt t="75131" x="4144963" y="4075113"/>
          <p14:tracePt t="75139" x="4049713" y="4090988"/>
          <p14:tracePt t="75147" x="3978275" y="4098925"/>
          <p14:tracePt t="75155" x="3922713" y="4114800"/>
          <p14:tracePt t="75163" x="3898900" y="4122738"/>
          <p14:tracePt t="75172" x="3890963" y="4122738"/>
          <p14:tracePt t="75180" x="3883025" y="4122738"/>
          <p14:tracePt t="75188" x="3875088" y="4122738"/>
          <p14:tracePt t="75211" x="3867150" y="4122738"/>
          <p14:tracePt t="75396" x="3875088" y="4122738"/>
          <p14:tracePt t="75419" x="3883025" y="4122738"/>
          <p14:tracePt t="75748" x="3890963" y="4122738"/>
          <p14:tracePt t="75803" x="3898900" y="4122738"/>
          <p14:tracePt t="75867" x="3906838" y="4122738"/>
          <p14:tracePt t="75891" x="3906838" y="4114800"/>
          <p14:tracePt t="76331" x="3906838" y="4106863"/>
          <p14:tracePt t="76339" x="3914775" y="4106863"/>
          <p14:tracePt t="76363" x="3922713" y="4106863"/>
          <p14:tracePt t="76379" x="3930650" y="4098925"/>
          <p14:tracePt t="77515" x="3938588" y="4098925"/>
          <p14:tracePt t="77523" x="3938588" y="4090988"/>
          <p14:tracePt t="77547" x="3938588" y="4083050"/>
          <p14:tracePt t="79820" x="3938588" y="4075113"/>
          <p14:tracePt t="79836" x="3946525" y="4075113"/>
          <p14:tracePt t="79844" x="3946525" y="4067175"/>
          <p14:tracePt t="79851" x="3954463" y="4067175"/>
          <p14:tracePt t="79860" x="3962400" y="4059238"/>
          <p14:tracePt t="79883" x="3962400" y="4051300"/>
          <p14:tracePt t="79906" x="3962400" y="4043363"/>
          <p14:tracePt t="79947" x="3962400" y="4035425"/>
          <p14:tracePt t="79963" x="3970338" y="4035425"/>
          <p14:tracePt t="80219" x="3978275" y="4027488"/>
          <p14:tracePt t="80234" x="3986213" y="4027488"/>
          <p14:tracePt t="80243" x="3994150" y="4027488"/>
          <p14:tracePt t="80251" x="4002088" y="4011613"/>
          <p14:tracePt t="80267" x="4017963" y="4011613"/>
          <p14:tracePt t="80283" x="4025900" y="4011613"/>
          <p14:tracePt t="80307" x="4033838" y="4011613"/>
          <p14:tracePt t="80364" x="4041775" y="4011613"/>
          <p14:tracePt t="80371" x="4049713" y="4011613"/>
          <p14:tracePt t="80395" x="4057650" y="4011613"/>
          <p14:tracePt t="80411" x="4065588" y="4011613"/>
          <p14:tracePt t="80419" x="4065588" y="4003675"/>
          <p14:tracePt t="83688" x="4073525" y="4003675"/>
          <p14:tracePt t="85573" x="4081463" y="4003675"/>
          <p14:tracePt t="85579" x="4081463" y="3995738"/>
          <p14:tracePt t="85595" x="4089400" y="3995738"/>
          <p14:tracePt t="85603" x="4097338" y="3987800"/>
          <p14:tracePt t="85613" x="4105275" y="3987800"/>
          <p14:tracePt t="85619" x="4105275" y="3979863"/>
          <p14:tracePt t="85628" x="4113213" y="3979863"/>
          <p14:tracePt t="85635" x="4121150" y="3971925"/>
          <p14:tracePt t="85643" x="4129088" y="3971925"/>
          <p14:tracePt t="85651" x="4144963" y="3971925"/>
          <p14:tracePt t="85659" x="4184650" y="3971925"/>
          <p14:tracePt t="85667" x="4241800" y="3963988"/>
          <p14:tracePt t="85675" x="4337050" y="3963988"/>
          <p14:tracePt t="85683" x="4440238" y="3963988"/>
          <p14:tracePt t="85691" x="4495800" y="3963988"/>
          <p14:tracePt t="85699" x="4592638" y="3963988"/>
          <p14:tracePt t="85709" x="4664075" y="3963988"/>
          <p14:tracePt t="85715" x="4783138" y="3963988"/>
          <p14:tracePt t="85723" x="4846638" y="3963988"/>
          <p14:tracePt t="85731" x="4918075" y="3963988"/>
          <p14:tracePt t="85739" x="4975225" y="3963988"/>
          <p14:tracePt t="85747" x="4991100" y="3963988"/>
          <p14:tracePt t="85755" x="5006975" y="3963988"/>
          <p14:tracePt t="85771" x="5014913" y="3963988"/>
          <p14:tracePt t="85845" x="5022850" y="3963988"/>
          <p14:tracePt t="85852" x="5022850" y="3956050"/>
          <p14:tracePt t="85860" x="5038725" y="3948113"/>
          <p14:tracePt t="85867" x="5038725" y="3938588"/>
          <p14:tracePt t="85875" x="5054600" y="3938588"/>
          <p14:tracePt t="85883" x="5062538" y="3930650"/>
          <p14:tracePt t="85891" x="5062538" y="3922713"/>
          <p14:tracePt t="85899" x="5070475" y="3914775"/>
          <p14:tracePt t="85907" x="5078413" y="3906838"/>
          <p14:tracePt t="85915" x="5086350" y="3906838"/>
          <p14:tracePt t="85923" x="5094288" y="3898900"/>
          <p14:tracePt t="85931" x="5102225" y="3898900"/>
          <p14:tracePt t="85940" x="5110163" y="3883025"/>
          <p14:tracePt t="85956" x="5118100" y="3867150"/>
          <p14:tracePt t="85963" x="5126038" y="3867150"/>
          <p14:tracePt t="85971" x="5133975" y="3859213"/>
          <p14:tracePt t="85987" x="5141913" y="3851275"/>
          <p14:tracePt t="85994" x="5149850" y="3851275"/>
          <p14:tracePt t="86003" x="5165725" y="3843338"/>
          <p14:tracePt t="86011" x="5165725" y="3827463"/>
          <p14:tracePt t="86019" x="5173663" y="3827463"/>
          <p14:tracePt t="86035" x="5181600" y="3819525"/>
          <p14:tracePt t="86043" x="5189538" y="3803650"/>
          <p14:tracePt t="86051" x="5197475" y="3803650"/>
          <p14:tracePt t="86059" x="5205413" y="3795713"/>
          <p14:tracePt t="86075" x="5213350" y="3787775"/>
          <p14:tracePt t="86083" x="5213350" y="3779838"/>
          <p14:tracePt t="86091" x="5229225" y="3779838"/>
          <p14:tracePt t="86099" x="5229225" y="3771900"/>
          <p14:tracePt t="86123" x="5237163" y="3771900"/>
          <p14:tracePt t="86541" x="5221288" y="3771900"/>
          <p14:tracePt t="86556" x="5213350" y="3779838"/>
          <p14:tracePt t="86571" x="5205413" y="3779838"/>
          <p14:tracePt t="86579" x="5189538" y="3779838"/>
          <p14:tracePt t="86595" x="5173663" y="3756025"/>
          <p14:tracePt t="86603" x="5165725" y="3740150"/>
          <p14:tracePt t="86611" x="5157788" y="3740150"/>
          <p14:tracePt t="86772" x="5149850" y="3740150"/>
          <p14:tracePt t="86781" x="5149850" y="3763963"/>
          <p14:tracePt t="86788" x="5149850" y="3771900"/>
          <p14:tracePt t="86794" x="5149850" y="3787775"/>
          <p14:tracePt t="86803" x="5149850" y="3803650"/>
          <p14:tracePt t="86812" x="5141913" y="3811588"/>
          <p14:tracePt t="86818" x="5133975" y="3819525"/>
          <p14:tracePt t="86875" x="5141913" y="3819525"/>
          <p14:tracePt t="86891" x="5149850" y="3819525"/>
          <p14:tracePt t="86907" x="5165725" y="3819525"/>
          <p14:tracePt t="86915" x="5173663" y="3819525"/>
          <p14:tracePt t="86923" x="5181600" y="3819525"/>
          <p14:tracePt t="86931" x="5213350" y="3819525"/>
          <p14:tracePt t="86939" x="5260975" y="3827463"/>
          <p14:tracePt t="86947" x="5341938" y="3835400"/>
          <p14:tracePt t="86955" x="5445125" y="3851275"/>
          <p14:tracePt t="86963" x="5548313" y="3867150"/>
          <p14:tracePt t="86971" x="5692775" y="3867150"/>
          <p14:tracePt t="86979" x="5811838" y="3875088"/>
          <p14:tracePt t="86987" x="5915025" y="3875088"/>
          <p14:tracePt t="86994" x="6059488" y="3875088"/>
          <p14:tracePt t="87003" x="6154738" y="3883025"/>
          <p14:tracePt t="87012" x="6281738" y="3883025"/>
          <p14:tracePt t="87022" x="6369050" y="3883025"/>
          <p14:tracePt t="87027" x="6434138" y="3883025"/>
          <p14:tracePt t="87034" x="6473825" y="3883025"/>
          <p14:tracePt t="87043" x="6497638" y="3883025"/>
          <p14:tracePt t="87051" x="6521450" y="3883025"/>
          <p14:tracePt t="87059" x="6529388" y="3875088"/>
          <p14:tracePt t="87996" x="6529388" y="3867150"/>
          <p14:tracePt t="88043" x="6537325" y="3867150"/>
          <p14:tracePt t="106795" x="6529388" y="3867150"/>
          <p14:tracePt t="106803" x="6505575" y="3875088"/>
          <p14:tracePt t="106810" x="6465888" y="3890963"/>
          <p14:tracePt t="106819" x="6450013" y="3898900"/>
          <p14:tracePt t="106827" x="6376988" y="3914775"/>
          <p14:tracePt t="106835" x="6337300" y="3914775"/>
          <p14:tracePt t="106843" x="6265863" y="3938588"/>
          <p14:tracePt t="106851" x="6242050" y="3938588"/>
          <p14:tracePt t="106859" x="6202363" y="3948113"/>
          <p14:tracePt t="106867" x="6186488" y="3948113"/>
          <p14:tracePt t="106888" x="6130925" y="3956050"/>
          <p14:tracePt t="106891" x="6091238" y="3956050"/>
          <p14:tracePt t="106899" x="6067425" y="3956050"/>
          <p14:tracePt t="106907" x="6059488" y="3956050"/>
          <p14:tracePt t="106916" x="6034088" y="3956050"/>
          <p14:tracePt t="106923" x="6026150" y="3956050"/>
          <p14:tracePt t="106938" x="6010275" y="3956050"/>
          <p14:tracePt t="106955" x="6002338" y="3956050"/>
          <p14:tracePt t="106971" x="5986463" y="3956050"/>
          <p14:tracePt t="106987" x="5970588" y="3956050"/>
          <p14:tracePt t="106994" x="5962650" y="3956050"/>
          <p14:tracePt t="107003" x="5946775" y="3956050"/>
          <p14:tracePt t="107011" x="5930900" y="3956050"/>
          <p14:tracePt t="107019" x="5859463" y="3956050"/>
          <p14:tracePt t="107027" x="5827713" y="3956050"/>
          <p14:tracePt t="107036" x="5748338" y="3956050"/>
          <p14:tracePt t="107043" x="5692775" y="3956050"/>
          <p14:tracePt t="107052" x="5595938" y="3956050"/>
          <p14:tracePt t="107059" x="5524500" y="3971925"/>
          <p14:tracePt t="107067" x="5437188" y="3971925"/>
          <p14:tracePt t="107075" x="5373688" y="3979863"/>
          <p14:tracePt t="107083" x="5334000" y="3979863"/>
          <p14:tracePt t="107091" x="5276850" y="3987800"/>
          <p14:tracePt t="107099" x="5245100" y="3987800"/>
          <p14:tracePt t="107107" x="5197475" y="3987800"/>
          <p14:tracePt t="107115" x="5173663" y="3987800"/>
          <p14:tracePt t="107123" x="5157788" y="3987800"/>
          <p14:tracePt t="107131" x="5141913" y="3995738"/>
          <p14:tracePt t="107139" x="5094288" y="3995738"/>
          <p14:tracePt t="107147" x="5062538" y="3995738"/>
          <p14:tracePt t="107155" x="5046663" y="3995738"/>
          <p14:tracePt t="107163" x="4999038" y="4003675"/>
          <p14:tracePt t="107171" x="4991100" y="4003675"/>
          <p14:tracePt t="107179" x="4975225" y="4003675"/>
          <p14:tracePt t="107187" x="4951413" y="4003675"/>
          <p14:tracePt t="107195" x="4918075" y="4003675"/>
          <p14:tracePt t="107203" x="4838700" y="4003675"/>
          <p14:tracePt t="107211" x="4759325" y="4003675"/>
          <p14:tracePt t="107219" x="4695825" y="4003675"/>
          <p14:tracePt t="107227" x="4584700" y="4003675"/>
          <p14:tracePt t="107236" x="4503738" y="4003675"/>
          <p14:tracePt t="107243" x="4479925" y="3979863"/>
          <p14:tracePt t="107252" x="4471988" y="3963988"/>
          <p14:tracePt t="107259" x="4464050" y="3963988"/>
          <p14:tracePt t="107356" x="4543425" y="3963988"/>
          <p14:tracePt t="107365" x="4559300" y="3963988"/>
          <p14:tracePt t="107371" x="4567238" y="3963988"/>
          <p14:tracePt t="107379" x="4584700" y="3963988"/>
          <p14:tracePt t="107387" x="4592638" y="3963988"/>
          <p14:tracePt t="107394" x="4600575" y="3963988"/>
          <p14:tracePt t="107443" x="4576763" y="3956050"/>
          <p14:tracePt t="107451" x="4535488" y="3956050"/>
          <p14:tracePt t="107459" x="4464050" y="3956050"/>
          <p14:tracePt t="107467" x="4376738" y="3956050"/>
          <p14:tracePt t="107475" x="4313238" y="3956050"/>
          <p14:tracePt t="107483" x="4210050" y="3956050"/>
          <p14:tracePt t="107491" x="4121150" y="3956050"/>
          <p14:tracePt t="107499" x="4033838" y="3956050"/>
          <p14:tracePt t="107507" x="3954463" y="3963988"/>
          <p14:tracePt t="107515" x="3833813" y="3987800"/>
          <p14:tracePt t="107523" x="3762375" y="4027488"/>
          <p14:tracePt t="107531" x="3651250" y="4067175"/>
          <p14:tracePt t="107539" x="3556000" y="4162425"/>
          <p14:tracePt t="107547" x="3419475" y="4322763"/>
          <p14:tracePt t="107554" x="3340100" y="4394200"/>
          <p14:tracePt t="107562" x="3197225" y="4521200"/>
          <p14:tracePt t="107570" x="3117850" y="4616450"/>
          <p14:tracePt t="107579" x="3100388" y="4633913"/>
          <p14:tracePt t="107587" x="3084513" y="4649788"/>
          <p14:tracePt t="107595" x="3076575" y="4681538"/>
          <p14:tracePt t="107604" x="3068638" y="4697413"/>
          <p14:tracePt t="107618" x="3068638" y="4713288"/>
          <p14:tracePt t="107675" x="3076575" y="4705350"/>
          <p14:tracePt t="107683" x="3084513" y="4697413"/>
          <p14:tracePt t="107691" x="3092450" y="4689475"/>
          <p14:tracePt t="107699" x="3100388" y="4665663"/>
          <p14:tracePt t="107707" x="3125788" y="4649788"/>
          <p14:tracePt t="107715" x="3133725" y="4633913"/>
          <p14:tracePt t="107723" x="3197225" y="4576763"/>
          <p14:tracePt t="107731" x="3213100" y="4560888"/>
          <p14:tracePt t="107739" x="3244850" y="4513263"/>
          <p14:tracePt t="107747" x="3260725" y="4497388"/>
          <p14:tracePt t="107754" x="3276600" y="4481513"/>
          <p14:tracePt t="107763" x="3284538" y="4465638"/>
          <p14:tracePt t="107771" x="3292475" y="4457700"/>
          <p14:tracePt t="107779" x="3300413" y="4449763"/>
          <p14:tracePt t="107827" x="3308350" y="4449763"/>
          <p14:tracePt t="107937" x="3308350" y="4441825"/>
          <p14:tracePt t="107947" x="3355975" y="4402138"/>
          <p14:tracePt t="107956" x="3363913" y="4394200"/>
          <p14:tracePt t="107964" x="3371850" y="4378325"/>
          <p14:tracePt t="107972" x="3387725" y="4362450"/>
          <p14:tracePt t="107979" x="3387725" y="4330700"/>
          <p14:tracePt t="107987" x="3379788" y="4314825"/>
          <p14:tracePt t="108141" x="3363913" y="4314825"/>
          <p14:tracePt t="108156" x="3355975" y="4314825"/>
          <p14:tracePt t="108163" x="3348038" y="4314825"/>
          <p14:tracePt t="108181" x="3348038" y="4306888"/>
          <p14:tracePt t="108292" x="3340100" y="4306888"/>
          <p14:tracePt t="108308" x="3332163" y="4306888"/>
          <p14:tracePt t="108316" x="3316288" y="4306888"/>
          <p14:tracePt t="108323" x="3308350" y="4306888"/>
          <p14:tracePt t="108331" x="3292475" y="4306888"/>
          <p14:tracePt t="108339" x="3268663" y="4306888"/>
          <p14:tracePt t="108347" x="3213100" y="4306888"/>
          <p14:tracePt t="108355" x="3165475" y="4306888"/>
          <p14:tracePt t="108363" x="3052763" y="4306888"/>
          <p14:tracePt t="108371" x="2989263" y="4306888"/>
          <p14:tracePt t="108379" x="2886075" y="4306888"/>
          <p14:tracePt t="108391" x="2798763" y="4306888"/>
          <p14:tracePt t="108395" x="2701925" y="4306888"/>
          <p14:tracePt t="108403" x="2598738" y="4298950"/>
          <p14:tracePt t="108411" x="2511425" y="4298950"/>
          <p14:tracePt t="108419" x="2479675" y="4281488"/>
          <p14:tracePt t="108427" x="2400300" y="4265613"/>
          <p14:tracePt t="108435" x="2279650" y="4249738"/>
          <p14:tracePt t="108443" x="2216150" y="4233863"/>
          <p14:tracePt t="108452" x="2168525" y="4217988"/>
          <p14:tracePt t="108459" x="2144713" y="4210050"/>
          <p14:tracePt t="108468" x="2128838" y="4202113"/>
          <p14:tracePt t="108475" x="2112963" y="4194175"/>
          <p14:tracePt t="108564" x="2112963" y="4202113"/>
          <p14:tracePt t="108579" x="2112963" y="4210050"/>
          <p14:tracePt t="108586" x="2112963" y="4233863"/>
          <p14:tracePt t="108595" x="2112963" y="4249738"/>
          <p14:tracePt t="108603" x="2112963" y="4291013"/>
          <p14:tracePt t="108611" x="2112963" y="4338638"/>
          <p14:tracePt t="108619" x="2112963" y="4402138"/>
          <p14:tracePt t="108627" x="2112963" y="4513263"/>
          <p14:tracePt t="108636" x="2112963" y="4657725"/>
          <p14:tracePt t="108643" x="2112963" y="4848225"/>
          <p14:tracePt t="108651" x="2112963" y="5024438"/>
          <p14:tracePt t="108659" x="2112963" y="5262563"/>
          <p14:tracePt t="108669" x="2112963" y="5383213"/>
          <p14:tracePt t="108674" x="2112963" y="5541963"/>
          <p14:tracePt t="108684" x="2112963" y="5734050"/>
          <p14:tracePt t="108695" x="2112963" y="5853113"/>
          <p14:tracePt t="108699" x="2112963" y="5956300"/>
          <p14:tracePt t="108707" x="2112963" y="6076950"/>
          <p14:tracePt t="108714" x="2112963" y="6140450"/>
          <p14:tracePt t="108723" x="2112963" y="6243638"/>
          <p14:tracePt t="108731" x="2112963" y="6299200"/>
          <p14:tracePt t="108739" x="2112963" y="6307138"/>
          <p14:tracePt t="108747" x="2112963" y="6315075"/>
          <p14:tracePt t="108755" x="2112963" y="6330950"/>
          <p14:tracePt t="108803" x="2120900" y="6330950"/>
          <p14:tracePt t="108819" x="2128838" y="6330950"/>
          <p14:tracePt t="108835" x="2136775" y="6323013"/>
          <p14:tracePt t="108851" x="2144713" y="6323013"/>
          <p14:tracePt t="108859" x="2152650" y="6323013"/>
          <p14:tracePt t="108867" x="2160588" y="6323013"/>
          <p14:tracePt t="108885" x="2160588" y="6315075"/>
          <p14:tracePt t="108891" x="2176463" y="6315075"/>
          <p14:tracePt t="108900" x="2176463" y="6307138"/>
          <p14:tracePt t="108907" x="2184400" y="6307138"/>
          <p14:tracePt t="108915" x="2208213" y="6299200"/>
          <p14:tracePt t="108923" x="2216150" y="6291263"/>
          <p14:tracePt t="108931" x="2247900" y="6275388"/>
          <p14:tracePt t="108939" x="2295525" y="6259513"/>
          <p14:tracePt t="108947" x="2384425" y="6243638"/>
          <p14:tracePt t="108955" x="2416175" y="6235700"/>
          <p14:tracePt t="108962" x="2495550" y="6219825"/>
          <p14:tracePt t="108970" x="2582863" y="6196013"/>
          <p14:tracePt t="108979" x="2678113" y="6180138"/>
          <p14:tracePt t="108987" x="2751138" y="6156325"/>
          <p14:tracePt t="108999" x="2838450" y="6124575"/>
          <p14:tracePt t="109003" x="2933700" y="6116638"/>
          <p14:tracePt t="109011" x="2981325" y="6100763"/>
          <p14:tracePt t="109020" x="3005138" y="6100763"/>
          <p14:tracePt t="109027" x="3036888" y="6100763"/>
          <p14:tracePt t="109035" x="3052763" y="6092825"/>
          <p14:tracePt t="109043" x="3060700" y="6084888"/>
          <p14:tracePt t="109051" x="3068638" y="6084888"/>
          <p14:tracePt t="109059" x="3084513" y="6084888"/>
          <p14:tracePt t="109068" x="3092450" y="6084888"/>
          <p14:tracePt t="109075" x="3109913" y="6084888"/>
          <p14:tracePt t="109084" x="3125788" y="6084888"/>
          <p14:tracePt t="109091" x="3149600" y="6084888"/>
          <p14:tracePt t="109100" x="3165475" y="6084888"/>
          <p14:tracePt t="109107" x="3181350" y="6084888"/>
          <p14:tracePt t="109115" x="3236913" y="6084888"/>
          <p14:tracePt t="109123" x="3300413" y="6092825"/>
          <p14:tracePt t="109131" x="3427413" y="6100763"/>
          <p14:tracePt t="109139" x="3595688" y="6124575"/>
          <p14:tracePt t="109147" x="3754438" y="6148388"/>
          <p14:tracePt t="109155" x="3978275" y="6156325"/>
          <p14:tracePt t="109163" x="4233863" y="6196013"/>
          <p14:tracePt t="109170" x="4519613" y="6211888"/>
          <p14:tracePt t="109179" x="4783138" y="6227763"/>
          <p14:tracePt t="109186" x="5110163" y="6251575"/>
          <p14:tracePt t="109195" x="5349875" y="6251575"/>
          <p14:tracePt t="109204" x="5524500" y="6251575"/>
          <p14:tracePt t="109211" x="5676900" y="6251575"/>
          <p14:tracePt t="109219" x="5827713" y="6251575"/>
          <p14:tracePt t="109227" x="5938838" y="6251575"/>
          <p14:tracePt t="109235" x="6018213" y="6251575"/>
          <p14:tracePt t="109243" x="6051550" y="6251575"/>
          <p14:tracePt t="109251" x="6130925" y="6243638"/>
          <p14:tracePt t="109259" x="6154738" y="6227763"/>
          <p14:tracePt t="109269" x="6194425" y="6219825"/>
          <p14:tracePt t="109275" x="6202363" y="6203950"/>
          <p14:tracePt t="109284" x="6226175" y="6196013"/>
          <p14:tracePt t="109291" x="6242050" y="6188075"/>
          <p14:tracePt t="109300" x="6281738" y="6180138"/>
          <p14:tracePt t="109307" x="6289675" y="6172200"/>
          <p14:tracePt t="109315" x="6297613" y="6164263"/>
          <p14:tracePt t="109323" x="6305550" y="6164263"/>
          <p14:tracePt t="109331" x="6329363" y="6156325"/>
          <p14:tracePt t="109339" x="6337300" y="6156325"/>
          <p14:tracePt t="109347" x="6353175" y="6156325"/>
          <p14:tracePt t="109355" x="6376988" y="6156325"/>
          <p14:tracePt t="109363" x="6392863" y="6148388"/>
          <p14:tracePt t="109371" x="6410325" y="6140450"/>
          <p14:tracePt t="109379" x="6457950" y="6140450"/>
          <p14:tracePt t="109386" x="6521450" y="6132513"/>
          <p14:tracePt t="109395" x="6656388" y="6116638"/>
          <p14:tracePt t="109402" x="6777038" y="6108700"/>
          <p14:tracePt t="109411" x="6927850" y="6092825"/>
          <p14:tracePt t="109419" x="7054850" y="6092825"/>
          <p14:tracePt t="109427" x="7207250" y="6092825"/>
          <p14:tracePt t="109435" x="7326313" y="6084888"/>
          <p14:tracePt t="109443" x="7429500" y="6076950"/>
          <p14:tracePt t="109452" x="7518400" y="6061075"/>
          <p14:tracePt t="109460" x="7637463" y="6045200"/>
          <p14:tracePt t="109466" x="7756525" y="5995988"/>
          <p14:tracePt t="109474" x="7916863" y="5972175"/>
          <p14:tracePt t="109484" x="8020050" y="5932488"/>
          <p14:tracePt t="109491" x="8123238" y="5916613"/>
          <p14:tracePt t="109500" x="8291513" y="5821363"/>
          <p14:tracePt t="109507" x="8315325" y="5765800"/>
          <p14:tracePt t="109516" x="8386763" y="5741988"/>
          <p14:tracePt t="109523" x="8505825" y="5734050"/>
          <p14:tracePt t="109531" x="8577263" y="5702300"/>
          <p14:tracePt t="109539" x="8618538" y="5686425"/>
          <p14:tracePt t="109547" x="8674100" y="5678488"/>
          <p14:tracePt t="109555" x="8713788" y="5670550"/>
          <p14:tracePt t="109563" x="8753475" y="5653088"/>
          <p14:tracePt t="109571" x="8777288" y="5653088"/>
          <p14:tracePt t="109579" x="8816975" y="5645150"/>
          <p14:tracePt t="109587" x="8856663" y="5637213"/>
          <p14:tracePt t="109595" x="8920163" y="5613400"/>
          <p14:tracePt t="109602" x="8951913" y="5581650"/>
          <p14:tracePt t="109611" x="9032875" y="5565775"/>
          <p14:tracePt t="109620" x="9120188" y="5510213"/>
          <p14:tracePt t="110099" x="9136063" y="4210050"/>
          <p14:tracePt t="110115" x="9128125" y="4210050"/>
          <p14:tracePt t="110123" x="9112250" y="4202113"/>
          <p14:tracePt t="110132" x="9104313" y="4194175"/>
          <p14:tracePt t="110139" x="9088438" y="4194175"/>
          <p14:tracePt t="110147" x="9072563" y="4170363"/>
          <p14:tracePt t="110155" x="9017000" y="4162425"/>
          <p14:tracePt t="110163" x="8896350" y="4146550"/>
          <p14:tracePt t="110171" x="8824913" y="4146550"/>
          <p14:tracePt t="110180" x="8737600" y="4122738"/>
          <p14:tracePt t="110187" x="8674100" y="4122738"/>
          <p14:tracePt t="110195" x="8626475" y="4106863"/>
          <p14:tracePt t="110203" x="8537575" y="4098925"/>
          <p14:tracePt t="110207" x="8474075" y="4090988"/>
          <p14:tracePt t="110219" x="8370888" y="4090988"/>
          <p14:tracePt t="110227" x="8251825" y="4083050"/>
          <p14:tracePt t="110235" x="8186738" y="4083050"/>
          <p14:tracePt t="110243" x="8051800" y="4059238"/>
          <p14:tracePt t="110252" x="7972425" y="4059238"/>
          <p14:tracePt t="110259" x="7877175" y="4051300"/>
          <p14:tracePt t="110267" x="7764463" y="4043363"/>
          <p14:tracePt t="110275" x="7653338" y="4043363"/>
          <p14:tracePt t="110283" x="7534275" y="4043363"/>
          <p14:tracePt t="110291" x="7342188" y="4043363"/>
          <p14:tracePt t="110300" x="7102475" y="4043363"/>
          <p14:tracePt t="110307" x="6911975" y="4043363"/>
          <p14:tracePt t="110316" x="6727825" y="4059238"/>
          <p14:tracePt t="110323" x="6457950" y="4186238"/>
          <p14:tracePt t="110331" x="6130925" y="4386263"/>
          <p14:tracePt t="110339" x="5843588" y="4497388"/>
          <p14:tracePt t="110347" x="5564188" y="4673600"/>
          <p14:tracePt t="110359" x="5341938" y="4768850"/>
          <p14:tracePt t="110363" x="5181600" y="4824413"/>
          <p14:tracePt t="110371" x="5014913" y="4856163"/>
          <p14:tracePt t="110379" x="4918075" y="4879975"/>
          <p14:tracePt t="110387" x="4814888" y="4887913"/>
          <p14:tracePt t="110395" x="4727575" y="4895850"/>
          <p14:tracePt t="110403" x="4664075" y="4895850"/>
          <p14:tracePt t="110411" x="4559300" y="4911725"/>
          <p14:tracePt t="110418" x="4503738" y="4927600"/>
          <p14:tracePt t="110427" x="4432300" y="4935538"/>
          <p14:tracePt t="110435" x="4392613" y="4943475"/>
          <p14:tracePt t="110443" x="4337050" y="4951413"/>
          <p14:tracePt t="110451" x="4305300" y="4959350"/>
          <p14:tracePt t="110458" x="4225925" y="4959350"/>
          <p14:tracePt t="110468" x="4113213" y="4959350"/>
          <p14:tracePt t="110475" x="4097338" y="4959350"/>
          <p14:tracePt t="110484" x="4025900" y="4959350"/>
          <p14:tracePt t="110491" x="3946525" y="4959350"/>
          <p14:tracePt t="110500" x="3883025" y="4959350"/>
          <p14:tracePt t="110511" x="3754438" y="4959350"/>
          <p14:tracePt t="110516" x="3667125" y="4959350"/>
          <p14:tracePt t="110523" x="3548063" y="4959350"/>
          <p14:tracePt t="110531" x="3476625" y="4959350"/>
          <p14:tracePt t="110539" x="3387725" y="4959350"/>
          <p14:tracePt t="110547" x="3276600" y="4967288"/>
          <p14:tracePt t="110555" x="3228975" y="4976813"/>
          <p14:tracePt t="110563" x="3173413" y="4992688"/>
          <p14:tracePt t="110571" x="3044825" y="5032375"/>
          <p14:tracePt t="110578" x="3005138" y="5048250"/>
          <p14:tracePt t="110587" x="2949575" y="5072063"/>
          <p14:tracePt t="110595" x="2878138" y="5127625"/>
          <p14:tracePt t="110603" x="2862263" y="5143500"/>
          <p14:tracePt t="110611" x="2806700" y="5159375"/>
          <p14:tracePt t="110618" x="2798763" y="5167313"/>
          <p14:tracePt t="110627" x="2790825" y="5175250"/>
          <p14:tracePt t="110635" x="2782888" y="5183188"/>
          <p14:tracePt t="110651" x="2774950" y="5199063"/>
          <p14:tracePt t="110667" x="2759075" y="5214938"/>
          <p14:tracePt t="110675" x="2759075" y="5222875"/>
          <p14:tracePt t="110684" x="2759075" y="5230813"/>
          <p14:tracePt t="110691" x="2751138" y="5246688"/>
          <p14:tracePt t="110700" x="2741613" y="5262563"/>
          <p14:tracePt t="110707" x="2741613" y="5302250"/>
          <p14:tracePt t="110715" x="2741613" y="5327650"/>
          <p14:tracePt t="110723" x="2741613" y="5359400"/>
          <p14:tracePt t="110732" x="2741613" y="5375275"/>
          <p14:tracePt t="110739" x="2741613" y="5399088"/>
          <p14:tracePt t="110747" x="2741613" y="5414963"/>
          <p14:tracePt t="110755" x="2741613" y="5430838"/>
          <p14:tracePt t="110772" x="2741613" y="5438775"/>
          <p14:tracePt t="110779" x="2751138" y="5438775"/>
          <p14:tracePt t="110815" x="2751138" y="5446713"/>
          <p14:tracePt t="110819" x="2767013" y="5454650"/>
          <p14:tracePt t="110827" x="2774950" y="5462588"/>
          <p14:tracePt t="110836" x="2782888" y="5470525"/>
          <p14:tracePt t="110842" x="2798763" y="5478463"/>
          <p14:tracePt t="110851" x="2838450" y="5478463"/>
          <p14:tracePt t="110858" x="2925763" y="5494338"/>
          <p14:tracePt t="110867" x="2989263" y="5494338"/>
          <p14:tracePt t="110885" x="3149600" y="5494338"/>
          <p14:tracePt t="110891" x="3244850" y="5478463"/>
          <p14:tracePt t="110900" x="3292475" y="5454650"/>
          <p14:tracePt t="110907" x="3348038" y="5438775"/>
          <p14:tracePt t="110916" x="3379788" y="5407025"/>
          <p14:tracePt t="110923" x="3403600" y="5399088"/>
          <p14:tracePt t="110932" x="3411538" y="5359400"/>
          <p14:tracePt t="110939" x="3427413" y="5343525"/>
          <p14:tracePt t="110947" x="3435350" y="5327650"/>
          <p14:tracePt t="110955" x="3435350" y="5310188"/>
          <p14:tracePt t="110967" x="3435350" y="5302250"/>
          <p14:tracePt t="110971" x="3435350" y="5286375"/>
          <p14:tracePt t="110979" x="3443288" y="5278438"/>
          <p14:tracePt t="110987" x="3443288" y="5270500"/>
          <p14:tracePt t="110995" x="3443288" y="5254625"/>
          <p14:tracePt t="111003" x="3443288" y="5246688"/>
          <p14:tracePt t="111012" x="3443288" y="5238750"/>
          <p14:tracePt t="111019" x="3435350" y="5222875"/>
          <p14:tracePt t="111027" x="3427413" y="5222875"/>
          <p14:tracePt t="111035" x="3411538" y="5214938"/>
          <p14:tracePt t="111043" x="3411538" y="5207000"/>
          <p14:tracePt t="111051" x="3403600" y="5207000"/>
          <p14:tracePt t="111059" x="3387725" y="5207000"/>
          <p14:tracePt t="111067" x="3371850" y="5207000"/>
          <p14:tracePt t="111075" x="3348038" y="5207000"/>
          <p14:tracePt t="111087" x="3316288" y="5207000"/>
          <p14:tracePt t="111091" x="3244850" y="5207000"/>
          <p14:tracePt t="111100" x="3157538" y="5207000"/>
          <p14:tracePt t="111107" x="3036888" y="5207000"/>
          <p14:tracePt t="111120" x="2909888" y="5214938"/>
          <p14:tracePt t="111123" x="2741613" y="5238750"/>
          <p14:tracePt t="111132" x="2582863" y="5254625"/>
          <p14:tracePt t="111139" x="2439988" y="5278438"/>
          <p14:tracePt t="111146" x="2319338" y="5294313"/>
          <p14:tracePt t="111155" x="2271713" y="5359400"/>
          <p14:tracePt t="111163" x="2255838" y="5367338"/>
          <p14:tracePt t="111171" x="2247900" y="5375275"/>
          <p14:tracePt t="111179" x="2239963" y="5375275"/>
          <p14:tracePt t="111187" x="2239963" y="5383213"/>
          <p14:tracePt t="111203" x="2239963" y="5391150"/>
          <p14:tracePt t="111251" x="2232025" y="5391150"/>
          <p14:tracePt t="111259" x="2232025" y="5399088"/>
          <p14:tracePt t="111274" x="2232025" y="5407025"/>
          <p14:tracePt t="111418" x="2239963" y="5407025"/>
          <p14:tracePt t="111452" x="2247900" y="5407025"/>
          <p14:tracePt t="111531" x="2255838" y="5407025"/>
          <p14:tracePt t="111540" x="2255838" y="5399088"/>
          <p14:tracePt t="111555" x="2263775" y="5399088"/>
          <p14:tracePt t="111571" x="2271713" y="5399088"/>
          <p14:tracePt t="111595" x="2279650" y="5399088"/>
          <p14:tracePt t="112140" x="2287588" y="5399088"/>
          <p14:tracePt t="113430" x="2287588" y="5391150"/>
          <p14:tracePt t="113443" x="2295525" y="5383213"/>
          <p14:tracePt t="113452" x="2295525" y="5375275"/>
          <p14:tracePt t="113459" x="2303463" y="5375275"/>
          <p14:tracePt t="113467" x="2303463" y="5367338"/>
          <p14:tracePt t="113475" x="2303463" y="5359400"/>
          <p14:tracePt t="113482" x="2319338" y="5359400"/>
          <p14:tracePt t="113491" x="2319338" y="5351463"/>
          <p14:tracePt t="113499" x="2327275" y="5327650"/>
          <p14:tracePt t="113507" x="2335213" y="5310188"/>
          <p14:tracePt t="113514" x="2335213" y="5294313"/>
          <p14:tracePt t="113523" x="2335213" y="5286375"/>
          <p14:tracePt t="113531" x="2343150" y="5270500"/>
          <p14:tracePt t="113543" x="2351088" y="5254625"/>
          <p14:tracePt t="113547" x="2359025" y="5246688"/>
          <p14:tracePt t="113554" x="2359025" y="5238750"/>
          <p14:tracePt t="113563" x="2366963" y="5230813"/>
          <p14:tracePt t="113571" x="2366963" y="5222875"/>
          <p14:tracePt t="114044" x="2366963" y="5230813"/>
          <p14:tracePt t="114051" x="2359025" y="5238750"/>
          <p14:tracePt t="114059" x="2351088" y="5246688"/>
          <p14:tracePt t="114063" x="2343150" y="5254625"/>
          <p14:tracePt t="114070" x="2319338" y="5310188"/>
          <p14:tracePt t="114084" x="2295525" y="5375275"/>
          <p14:tracePt t="114090" x="2279650" y="5422900"/>
          <p14:tracePt t="114099" x="2271713" y="5502275"/>
          <p14:tracePt t="114106" x="2263775" y="5573713"/>
          <p14:tracePt t="114116" x="2200275" y="5621338"/>
          <p14:tracePt t="114122" x="2184400" y="5710238"/>
          <p14:tracePt t="114130" x="2160588" y="5773738"/>
          <p14:tracePt t="114138" x="2152650" y="5789613"/>
          <p14:tracePt t="114151" x="2144713" y="5805488"/>
          <p14:tracePt t="114162" x="2144713" y="5813425"/>
          <p14:tracePt t="114226" x="2152650" y="5765800"/>
          <p14:tracePt t="114234" x="2176463" y="5653088"/>
          <p14:tracePt t="114242" x="2192338" y="5534025"/>
          <p14:tracePt t="114251" x="2263775" y="5359400"/>
          <p14:tracePt t="114258" x="2303463" y="5246688"/>
          <p14:tracePt t="114267" x="2327275" y="5040313"/>
          <p14:tracePt t="114274" x="2351088" y="4911725"/>
          <p14:tracePt t="114283" x="2359025" y="4832350"/>
          <p14:tracePt t="114292" x="2366963" y="4808538"/>
          <p14:tracePt t="114294" x="2374900" y="4792663"/>
          <p14:tracePt t="114396" x="2374900" y="4816475"/>
          <p14:tracePt t="114403" x="2366963" y="4840288"/>
          <p14:tracePt t="114412" x="2351088" y="4879975"/>
          <p14:tracePt t="114419" x="2327275" y="4935538"/>
          <p14:tracePt t="114427" x="2303463" y="5032375"/>
          <p14:tracePt t="114435" x="2263775" y="5143500"/>
          <p14:tracePt t="114443" x="2208213" y="5278438"/>
          <p14:tracePt t="114455" x="2184400" y="5351463"/>
          <p14:tracePt t="114459" x="2128838" y="5430838"/>
          <p14:tracePt t="114464" x="2112963" y="5454650"/>
          <p14:tracePt t="114475" x="2097088" y="5470525"/>
          <p14:tracePt t="114482" x="2073275" y="5486400"/>
          <p14:tracePt t="114487" x="2065338" y="5486400"/>
          <p14:tracePt t="114495" x="2057400" y="5502275"/>
          <p14:tracePt t="114571" x="2057400" y="5486400"/>
          <p14:tracePt t="114579" x="2057400" y="5470525"/>
          <p14:tracePt t="114583" x="2057400" y="5446713"/>
          <p14:tracePt t="114592" x="2057400" y="5414963"/>
          <p14:tracePt t="114598" x="2057400" y="5407025"/>
          <p14:tracePt t="114611" x="2049463" y="5375275"/>
          <p14:tracePt t="114627" x="2049463" y="5367338"/>
          <p14:tracePt t="114795" x="2041525" y="5367338"/>
          <p14:tracePt t="115051" x="2033588" y="5383213"/>
          <p14:tracePt t="115058" x="2008188" y="5478463"/>
          <p14:tracePt t="115066" x="1936750" y="5597525"/>
          <p14:tracePt t="115074" x="1841500" y="5749925"/>
          <p14:tracePt t="115082" x="1746250" y="5868988"/>
          <p14:tracePt t="115091" x="1593850" y="5972175"/>
          <p14:tracePt t="115098" x="1506538" y="6124575"/>
          <p14:tracePt t="115106" x="1427163" y="6196013"/>
          <p14:tracePt t="115114" x="1395413" y="6243638"/>
          <p14:tracePt t="115118" x="1379538" y="6251575"/>
          <p14:tracePt t="115127" x="1371600" y="6259513"/>
          <p14:tracePt t="115134" x="1363663" y="6267450"/>
          <p14:tracePt t="115143" x="1363663" y="6275388"/>
          <p14:tracePt t="115218" x="1363663" y="6267450"/>
          <p14:tracePt t="115683" x="1363663" y="6259513"/>
          <p14:tracePt t="115718" x="1363663" y="6251575"/>
          <p14:tracePt t="115754" x="1363663" y="6243638"/>
          <p14:tracePt t="115763" x="1371600" y="6235700"/>
          <p14:tracePt t="115835" x="1379538" y="6235700"/>
          <p14:tracePt t="115843" x="1379538" y="6227763"/>
          <p14:tracePt t="115851" x="1387475" y="6227763"/>
          <p14:tracePt t="115859" x="1387475" y="6219825"/>
          <p14:tracePt t="115875" x="1395413" y="6211888"/>
          <p14:tracePt t="115883" x="1403350" y="6203950"/>
          <p14:tracePt t="115887" x="1411288" y="6188075"/>
          <p14:tracePt t="115896" x="1411288" y="6164263"/>
          <p14:tracePt t="115902" x="1419225" y="6140450"/>
          <p14:tracePt t="115911" x="1435100" y="6124575"/>
          <p14:tracePt t="115918" x="1443038" y="6100763"/>
          <p14:tracePt t="115931" x="1458913" y="6084888"/>
          <p14:tracePt t="115936" x="1458913" y="6061075"/>
          <p14:tracePt t="115947" x="1466850" y="6053138"/>
          <p14:tracePt t="115955" x="1466850" y="6045200"/>
          <p14:tracePt t="115962" x="1474788" y="6029325"/>
          <p14:tracePt t="115979" x="1474788" y="6013450"/>
          <p14:tracePt t="115987" x="1490663" y="6005513"/>
          <p14:tracePt t="115995" x="1498600" y="5988050"/>
          <p14:tracePt t="115999" x="1498600" y="5980113"/>
          <p14:tracePt t="116008" x="1514475" y="5940425"/>
          <p14:tracePt t="116015" x="1530350" y="5876925"/>
          <p14:tracePt t="116024" x="1546225" y="5845175"/>
          <p14:tracePt t="116031" x="1554163" y="5829300"/>
          <p14:tracePt t="116040" x="1570038" y="5773738"/>
          <p14:tracePt t="116047" x="1585913" y="5757863"/>
          <p14:tracePt t="116056" x="1593850" y="5741988"/>
          <p14:tracePt t="116063" x="1601788" y="5718175"/>
          <p14:tracePt t="116071" x="1609725" y="5702300"/>
          <p14:tracePt t="116083" x="1617663" y="5678488"/>
          <p14:tracePt t="116093" x="1625600" y="5670550"/>
          <p14:tracePt t="116098" x="1633538" y="5653088"/>
          <p14:tracePt t="116106" x="1641475" y="5637213"/>
          <p14:tracePt t="116115" x="1651000" y="5621338"/>
          <p14:tracePt t="116123" x="1658938" y="5605463"/>
          <p14:tracePt t="116131" x="1674813" y="5565775"/>
          <p14:tracePt t="116135" x="1690688" y="5534025"/>
          <p14:tracePt t="116143" x="1698625" y="5518150"/>
          <p14:tracePt t="116152" x="1714500" y="5478463"/>
          <p14:tracePt t="116159" x="1722438" y="5470525"/>
          <p14:tracePt t="116167" x="1738313" y="5462588"/>
          <p14:tracePt t="116175" x="1738313" y="5422900"/>
          <p14:tracePt t="116183" x="1746250" y="5399088"/>
          <p14:tracePt t="116193" x="1762125" y="5391150"/>
          <p14:tracePt t="116198" x="1762125" y="5375275"/>
          <p14:tracePt t="116211" x="1778000" y="5359400"/>
          <p14:tracePt t="116218" x="1778000" y="5351463"/>
          <p14:tracePt t="116227" x="1785938" y="5343525"/>
          <p14:tracePt t="116235" x="1793875" y="5335588"/>
          <p14:tracePt t="116243" x="1801813" y="5319713"/>
          <p14:tracePt t="116251" x="1801813" y="5310188"/>
          <p14:tracePt t="116259" x="1817688" y="5302250"/>
          <p14:tracePt t="116268" x="1817688" y="5294313"/>
          <p14:tracePt t="116279" x="1817688" y="5286375"/>
          <p14:tracePt t="116287" x="1825625" y="5278438"/>
          <p14:tracePt t="116303" x="1825625" y="5270500"/>
          <p14:tracePt t="116311" x="1833563" y="5262563"/>
          <p14:tracePt t="116319" x="1833563" y="5254625"/>
          <p14:tracePt t="116335" x="1841500" y="5246688"/>
          <p14:tracePt t="116347" x="1849438" y="5238750"/>
          <p14:tracePt t="116356" x="1849438" y="5230813"/>
          <p14:tracePt t="116363" x="1849438" y="5214938"/>
          <p14:tracePt t="116371" x="1857375" y="5207000"/>
          <p14:tracePt t="116379" x="1857375" y="5199063"/>
          <p14:tracePt t="116387" x="1865313" y="5191125"/>
          <p14:tracePt t="116394" x="1865313" y="5183188"/>
          <p14:tracePt t="116403" x="1873250" y="5175250"/>
          <p14:tracePt t="116411" x="1873250" y="5167313"/>
          <p14:tracePt t="116419" x="1873250" y="5159375"/>
          <p14:tracePt t="116427" x="1873250" y="5151438"/>
          <p14:tracePt t="116431" x="1873250" y="5135563"/>
          <p14:tracePt t="116447" x="1873250" y="5119688"/>
          <p14:tracePt t="116457" x="1881188" y="5111750"/>
          <p14:tracePt t="116462" x="1881188" y="5103813"/>
          <p14:tracePt t="116471" x="1889125" y="5095875"/>
          <p14:tracePt t="116483" x="1889125" y="5087938"/>
          <p14:tracePt t="116492" x="1889125" y="5080000"/>
          <p14:tracePt t="116512" x="1889125" y="5072063"/>
          <p14:tracePt t="116517" x="1897063" y="5072063"/>
          <p14:tracePt t="116525" x="1897063" y="5064125"/>
          <p14:tracePt t="116543" x="1897063" y="5056188"/>
          <p14:tracePt t="116551" x="1897063" y="5048250"/>
          <p14:tracePt t="116567" x="1897063" y="5040313"/>
          <p14:tracePt t="117298" x="1905000" y="5032375"/>
          <p14:tracePt t="117306" x="1920875" y="5008563"/>
          <p14:tracePt t="117311" x="1920875" y="4992688"/>
          <p14:tracePt t="117320" x="1936750" y="4976813"/>
          <p14:tracePt t="117327" x="1944688" y="4967288"/>
          <p14:tracePt t="117336" x="1952625" y="4951413"/>
          <p14:tracePt t="117347" x="1960563" y="4943475"/>
          <p14:tracePt t="117352" x="1968500" y="4935538"/>
          <p14:tracePt t="117363" x="1968500" y="4919663"/>
          <p14:tracePt t="117371" x="1976438" y="4911725"/>
          <p14:tracePt t="117379" x="1984375" y="4903788"/>
          <p14:tracePt t="117387" x="1984375" y="4895850"/>
          <p14:tracePt t="117395" x="1992313" y="4887913"/>
          <p14:tracePt t="117402" x="1992313" y="4879975"/>
          <p14:tracePt t="117411" x="2000250" y="4879975"/>
          <p14:tracePt t="117414" x="2008188" y="4872038"/>
          <p14:tracePt t="117423" x="2008188" y="4864100"/>
          <p14:tracePt t="117431" x="2008188" y="4856163"/>
          <p14:tracePt t="117496" x="2008188" y="4848225"/>
          <p14:tracePt t="117512" x="2008188" y="4840288"/>
          <p14:tracePt t="117527" x="2000250" y="4840288"/>
          <p14:tracePt t="117727" x="1992313" y="4840288"/>
          <p14:tracePt t="117744" x="1984375" y="4840288"/>
          <p14:tracePt t="117759" x="1984375" y="4848225"/>
          <p14:tracePt t="117767" x="1976438" y="4848225"/>
          <p14:tracePt t="117932" x="1976438" y="4856163"/>
          <p14:tracePt t="117948" x="1976438" y="4864100"/>
          <p14:tracePt t="117952" x="1968500" y="4872038"/>
          <p14:tracePt t="117959" x="1968500" y="4879975"/>
          <p14:tracePt t="117966" x="1968500" y="4887913"/>
          <p14:tracePt t="117975" x="1960563" y="4895850"/>
          <p14:tracePt t="117984" x="1960563" y="4927600"/>
          <p14:tracePt t="117991" x="1944688" y="4935538"/>
          <p14:tracePt t="117999" x="1944688" y="4943475"/>
          <p14:tracePt t="118008" x="1944688" y="4959350"/>
          <p14:tracePt t="118015" x="1944688" y="4976813"/>
          <p14:tracePt t="118023" x="1936750" y="4992688"/>
          <p14:tracePt t="118031" x="1928813" y="5000625"/>
          <p14:tracePt t="118039" x="1920875" y="5024438"/>
          <p14:tracePt t="118050" x="1920875" y="5032375"/>
          <p14:tracePt t="118059" x="1920875" y="5040313"/>
          <p14:tracePt t="118067" x="1920875" y="5048250"/>
          <p14:tracePt t="118075" x="1920875" y="5056188"/>
          <p14:tracePt t="118084" x="1912938" y="5056188"/>
          <p14:tracePt t="118091" x="1912938" y="5064125"/>
          <p14:tracePt t="118095" x="1912938" y="5072063"/>
          <p14:tracePt t="118103" x="1912938" y="5080000"/>
          <p14:tracePt t="118358" x="1912938" y="5072063"/>
          <p14:tracePt t="118365" x="1920875" y="5056188"/>
          <p14:tracePt t="118372" x="1984375" y="4976813"/>
          <p14:tracePt t="118375" x="2033588" y="4903788"/>
          <p14:tracePt t="118383" x="2176463" y="4768850"/>
          <p14:tracePt t="118391" x="2255838" y="4681538"/>
          <p14:tracePt t="118398" x="2392363" y="4545013"/>
          <p14:tracePt t="118407" x="2495550" y="4457700"/>
          <p14:tracePt t="118414" x="2630488" y="4298950"/>
          <p14:tracePt t="118423" x="2767013" y="4170363"/>
          <p14:tracePt t="118431" x="2870200" y="4083050"/>
          <p14:tracePt t="118439" x="2973388" y="4011613"/>
          <p14:tracePt t="118447" x="3028950" y="3948113"/>
          <p14:tracePt t="118454" x="3092450" y="3827463"/>
          <p14:tracePt t="118463" x="3125788" y="3740150"/>
          <p14:tracePt t="118475" x="3149600" y="3668713"/>
          <p14:tracePt t="118483" x="3157538" y="3629025"/>
          <p14:tracePt t="118491" x="3173413" y="3595688"/>
          <p14:tracePt t="118499" x="3189288" y="3587750"/>
          <p14:tracePt t="118507" x="3197225" y="3579813"/>
          <p14:tracePt t="118511" x="3205163" y="3579813"/>
          <p14:tracePt t="119898" x="3205163" y="3571875"/>
          <p14:tracePt t="119902" x="3205163" y="3563938"/>
          <p14:tracePt t="119915" x="3213100" y="3563938"/>
          <p14:tracePt t="119918" x="3213100" y="3556000"/>
          <p14:tracePt t="119927" x="3221038" y="3556000"/>
          <p14:tracePt t="119936" x="3221038" y="3540125"/>
          <p14:tracePt t="119951" x="3228975" y="3540125"/>
          <p14:tracePt t="119967" x="3228975" y="3532188"/>
          <p14:tracePt t="120505" x="3236913" y="3532188"/>
          <p14:tracePt t="120513" x="3244850" y="3532188"/>
          <p14:tracePt t="120601" x="3252788" y="3532188"/>
          <p14:tracePt t="120618" x="3260725" y="3532188"/>
          <p14:tracePt t="120625" x="3268663" y="3532188"/>
          <p14:tracePt t="120631" x="3276600" y="3524250"/>
          <p14:tracePt t="120639" x="3292475" y="3524250"/>
          <p14:tracePt t="120646" x="3316288" y="3516313"/>
          <p14:tracePt t="120655" x="3324225" y="3516313"/>
          <p14:tracePt t="120662" x="3340100" y="3516313"/>
          <p14:tracePt t="120671" x="3348038" y="3516313"/>
          <p14:tracePt t="120679" x="3363913" y="3516313"/>
          <p14:tracePt t="120687" x="3371850" y="3508375"/>
          <p14:tracePt t="120895" x="3379788" y="3508375"/>
          <p14:tracePt t="120927" x="3379788" y="3516313"/>
          <p14:tracePt t="120999" x="3379788" y="3524250"/>
          <p14:tracePt t="121007" x="3379788" y="3532188"/>
          <p14:tracePt t="121015" x="3379788" y="3540125"/>
          <p14:tracePt t="121023" x="3379788" y="3556000"/>
          <p14:tracePt t="121031" x="3379788" y="3563938"/>
          <p14:tracePt t="121039" x="3379788" y="3571875"/>
          <p14:tracePt t="121047" x="3379788" y="3587750"/>
          <p14:tracePt t="121055" x="3379788" y="3595688"/>
          <p14:tracePt t="121063" x="3379788" y="3621088"/>
          <p14:tracePt t="121071" x="3379788" y="3629025"/>
          <p14:tracePt t="121079" x="3379788" y="3668713"/>
          <p14:tracePt t="121087" x="3379788" y="3692525"/>
          <p14:tracePt t="121095" x="3379788" y="3708400"/>
          <p14:tracePt t="121103" x="3379788" y="3732213"/>
          <p14:tracePt t="121111" x="3371850" y="3756025"/>
          <p14:tracePt t="121120" x="3371850" y="3771900"/>
          <p14:tracePt t="121127" x="3371850" y="3779838"/>
          <p14:tracePt t="121135" x="3355975" y="3835400"/>
          <p14:tracePt t="121143" x="3348038" y="3851275"/>
          <p14:tracePt t="121152" x="3316288" y="3890963"/>
          <p14:tracePt t="121159" x="3316288" y="3914775"/>
          <p14:tracePt t="121168" x="3300413" y="3956050"/>
          <p14:tracePt t="121176" x="3236913" y="4003675"/>
          <p14:tracePt t="121183" x="3213100" y="4059238"/>
          <p14:tracePt t="121191" x="3125788" y="4170363"/>
          <p14:tracePt t="121199" x="3013075" y="4306888"/>
          <p14:tracePt t="121207" x="2957513" y="4441825"/>
          <p14:tracePt t="121214" x="2862263" y="4560888"/>
          <p14:tracePt t="121223" x="2751138" y="4697413"/>
          <p14:tracePt t="121231" x="2701925" y="4784725"/>
          <p14:tracePt t="121239" x="2582863" y="4864100"/>
          <p14:tracePt t="121247" x="2519363" y="4943475"/>
          <p14:tracePt t="121254" x="2495550" y="5008563"/>
          <p14:tracePt t="121263" x="2487613" y="5008563"/>
          <p14:tracePt t="121287" x="2479675" y="5008563"/>
          <p14:tracePt t="121367" x="2479675" y="5016500"/>
          <p14:tracePt t="121440" x="2487613" y="5016500"/>
          <p14:tracePt t="121456" x="2487613" y="5008563"/>
          <p14:tracePt t="121463" x="2495550" y="5000625"/>
          <p14:tracePt t="121471" x="2495550" y="4992688"/>
          <p14:tracePt t="121479" x="2503488" y="4992688"/>
          <p14:tracePt t="121487" x="2503488" y="4984750"/>
          <p14:tracePt t="121495" x="2511425" y="4976813"/>
          <p14:tracePt t="121511" x="2519363" y="4967288"/>
          <p14:tracePt t="121535" x="2527300" y="4967288"/>
          <p14:tracePt t="122936" x="2519363" y="4976813"/>
          <p14:tracePt t="122946" x="2511425" y="4984750"/>
          <p14:tracePt t="122950" x="2495550" y="4992688"/>
          <p14:tracePt t="122959" x="2479675" y="5000625"/>
          <p14:tracePt t="122967" x="2471738" y="5016500"/>
          <p14:tracePt t="122975" x="2455863" y="5032375"/>
          <p14:tracePt t="122983" x="2447925" y="5040313"/>
          <p14:tracePt t="122991" x="2416175" y="5064125"/>
          <p14:tracePt t="122999" x="2408238" y="5064125"/>
          <p14:tracePt t="123007" x="2392363" y="5087938"/>
          <p14:tracePt t="123015" x="2384425" y="5095875"/>
          <p14:tracePt t="123023" x="2374900" y="5111750"/>
          <p14:tracePt t="123031" x="2366963" y="5127625"/>
          <p14:tracePt t="123039" x="2343150" y="5135563"/>
          <p14:tracePt t="123047" x="2327275" y="5167313"/>
          <p14:tracePt t="123055" x="2319338" y="5183188"/>
          <p14:tracePt t="123063" x="2303463" y="5199063"/>
          <p14:tracePt t="123072" x="2279650" y="5246688"/>
          <p14:tracePt t="123079" x="2232025" y="5270500"/>
          <p14:tracePt t="123087" x="2224088" y="5319713"/>
          <p14:tracePt t="123099" x="2200275" y="5351463"/>
          <p14:tracePt t="123103" x="2184400" y="5367338"/>
          <p14:tracePt t="123110" x="2176463" y="5407025"/>
          <p14:tracePt t="123119" x="2168525" y="5462588"/>
          <p14:tracePt t="123127" x="2160588" y="5470525"/>
          <p14:tracePt t="123135" x="2152650" y="5494338"/>
          <p14:tracePt t="123143" x="2152650" y="5518150"/>
          <p14:tracePt t="123151" x="2152650" y="5526088"/>
          <p14:tracePt t="123159" x="2144713" y="5534025"/>
          <p14:tracePt t="123167" x="2136775" y="5549900"/>
          <p14:tracePt t="123175" x="2136775" y="5565775"/>
          <p14:tracePt t="123191" x="2136775" y="5573713"/>
          <p14:tracePt t="123199" x="2136775" y="5581650"/>
          <p14:tracePt t="123335" x="2136775" y="5589588"/>
          <p14:tracePt t="123343" x="2136775" y="5597525"/>
          <p14:tracePt t="123359" x="2144713" y="5597525"/>
          <p14:tracePt t="123367" x="2144713" y="5605463"/>
          <p14:tracePt t="123383" x="2144713" y="5613400"/>
          <p14:tracePt t="123392" x="2144713" y="5621338"/>
          <p14:tracePt t="123403" x="2144713" y="5629275"/>
          <p14:tracePt t="123407" x="2144713" y="5637213"/>
          <p14:tracePt t="123415" x="2144713" y="5645150"/>
          <p14:tracePt t="123424" x="2144713" y="5662613"/>
          <p14:tracePt t="123433" x="2136775" y="5678488"/>
          <p14:tracePt t="123442" x="2128838" y="5686425"/>
          <p14:tracePt t="123447" x="2128838" y="5702300"/>
          <p14:tracePt t="123455" x="2120900" y="5718175"/>
          <p14:tracePt t="123464" x="2112963" y="5726113"/>
          <p14:tracePt t="123471" x="2112963" y="5741988"/>
          <p14:tracePt t="123479" x="2112963" y="5749925"/>
          <p14:tracePt t="123487" x="2105025" y="5757863"/>
          <p14:tracePt t="123494" x="2105025" y="5765800"/>
          <p14:tracePt t="123502" x="2097088" y="5773738"/>
          <p14:tracePt t="123519" x="2089150" y="5781675"/>
          <p14:tracePt t="123527" x="2089150" y="5789613"/>
          <p14:tracePt t="123711" x="2089150" y="5781675"/>
          <p14:tracePt t="123767" x="2097088" y="5773738"/>
          <p14:tracePt t="123774" x="2097088" y="5765800"/>
          <p14:tracePt t="123783" x="2097088" y="5741988"/>
          <p14:tracePt t="123791" x="2105025" y="5726113"/>
          <p14:tracePt t="123799" x="2105025" y="5710238"/>
          <p14:tracePt t="123807" x="2112963" y="5653088"/>
          <p14:tracePt t="123815" x="2128838" y="5589588"/>
          <p14:tracePt t="123823" x="2136775" y="5518150"/>
          <p14:tracePt t="123831" x="2144713" y="5399088"/>
          <p14:tracePt t="123839" x="2160588" y="5367338"/>
          <p14:tracePt t="123847" x="2168525" y="5254625"/>
          <p14:tracePt t="123855" x="2184400" y="5167313"/>
          <p14:tracePt t="123863" x="2192338" y="5072063"/>
          <p14:tracePt t="123870" x="2216150" y="4967288"/>
          <p14:tracePt t="123879" x="2232025" y="4848225"/>
          <p14:tracePt t="123887" x="2239963" y="4784725"/>
          <p14:tracePt t="123895" x="2247900" y="4681538"/>
          <p14:tracePt t="123903" x="2263775" y="4592638"/>
          <p14:tracePt t="123910" x="2263775" y="4529138"/>
          <p14:tracePt t="123919" x="2271713" y="4449763"/>
          <p14:tracePt t="123927" x="2279650" y="4425950"/>
          <p14:tracePt t="123935" x="2287588" y="4410075"/>
          <p14:tracePt t="123943" x="2287588" y="4402138"/>
          <p14:tracePt t="123952" x="2287588" y="4386263"/>
          <p14:tracePt t="123958" x="2287588" y="4378325"/>
          <p14:tracePt t="123966" x="2295525" y="4370388"/>
          <p14:tracePt t="123974" x="2303463" y="4370388"/>
          <p14:tracePt t="123982" x="2303463" y="4362450"/>
          <p14:tracePt t="124007" x="2303463" y="4354513"/>
          <p14:tracePt t="124031" x="2311400" y="4354513"/>
          <p14:tracePt t="124047" x="2311400" y="4346575"/>
          <p14:tracePt t="124063" x="2311400" y="4338638"/>
          <p14:tracePt t="124194" x="2311400" y="4346575"/>
          <p14:tracePt t="124199" x="2303463" y="4394200"/>
          <p14:tracePt t="124207" x="2279650" y="4513263"/>
          <p14:tracePt t="124215" x="2263775" y="4545013"/>
          <p14:tracePt t="124223" x="2224088" y="4657725"/>
          <p14:tracePt t="124231" x="2200275" y="4745038"/>
          <p14:tracePt t="124239" x="2152650" y="4784725"/>
          <p14:tracePt t="124249" x="2112963" y="4864100"/>
          <p14:tracePt t="124258" x="2089150" y="4919663"/>
          <p14:tracePt t="124263" x="2073275" y="4935538"/>
          <p14:tracePt t="124271" x="2049463" y="4976813"/>
          <p14:tracePt t="124279" x="2025650" y="4992688"/>
          <p14:tracePt t="124287" x="2017713" y="5024438"/>
          <p14:tracePt t="124294" x="2000250" y="5040313"/>
          <p14:tracePt t="124302" x="1984375" y="5087938"/>
          <p14:tracePt t="124310" x="1984375" y="5111750"/>
          <p14:tracePt t="124318" x="1968500" y="5127625"/>
          <p14:tracePt t="124327" x="1936750" y="5151438"/>
          <p14:tracePt t="124336" x="1928813" y="5167313"/>
          <p14:tracePt t="124345" x="1920875" y="5183188"/>
          <p14:tracePt t="124351" x="1897063" y="5207000"/>
          <p14:tracePt t="124359" x="1889125" y="5230813"/>
          <p14:tracePt t="124368" x="1881188" y="5238750"/>
          <p14:tracePt t="124375" x="1873250" y="5238750"/>
          <p14:tracePt t="124391" x="1865313" y="5246688"/>
          <p14:tracePt t="124399" x="1857375" y="5254625"/>
          <p14:tracePt t="124407" x="1849438" y="5254625"/>
          <p14:tracePt t="124415" x="1849438" y="5262563"/>
          <p14:tracePt t="124423" x="1849438" y="5278438"/>
          <p14:tracePt t="124431" x="1841500" y="5294313"/>
          <p14:tracePt t="124439" x="1833563" y="5302250"/>
          <p14:tracePt t="124455" x="1825625" y="5310188"/>
          <p14:tracePt t="124463" x="1825625" y="5319713"/>
          <p14:tracePt t="124471" x="1817688" y="5327650"/>
          <p14:tracePt t="124479" x="1817688" y="5343525"/>
          <p14:tracePt t="124487" x="1817688" y="5351463"/>
          <p14:tracePt t="124495" x="1809750" y="5359400"/>
          <p14:tracePt t="124503" x="1801813" y="5375275"/>
          <p14:tracePt t="124511" x="1801813" y="5391150"/>
          <p14:tracePt t="124518" x="1793875" y="5414963"/>
          <p14:tracePt t="124527" x="1785938" y="5422900"/>
          <p14:tracePt t="124535" x="1785938" y="5438775"/>
          <p14:tracePt t="124543" x="1770063" y="5494338"/>
          <p14:tracePt t="124552" x="1746250" y="5526088"/>
          <p14:tracePt t="124559" x="1738313" y="5605463"/>
          <p14:tracePt t="124568" x="1722438" y="5694363"/>
          <p14:tracePt t="124575" x="1722438" y="5757863"/>
          <p14:tracePt t="124583" x="1706563" y="5829300"/>
          <p14:tracePt t="124591" x="1690688" y="5861050"/>
          <p14:tracePt t="124599" x="1674813" y="5892800"/>
          <p14:tracePt t="124607" x="1666875" y="5908675"/>
          <p14:tracePt t="124615" x="1666875" y="5924550"/>
          <p14:tracePt t="124631" x="1666875" y="5932488"/>
          <p14:tracePt t="124679" x="1658938" y="5932488"/>
          <p14:tracePt t="124859" x="1666875" y="5932488"/>
          <p14:tracePt t="124879" x="1666875" y="5924550"/>
          <p14:tracePt t="125159" x="1666875" y="5916613"/>
          <p14:tracePt t="125167" x="1674813" y="5908675"/>
          <p14:tracePt t="125175" x="1682750" y="5908675"/>
          <p14:tracePt t="125184" x="1682750" y="5892800"/>
          <p14:tracePt t="125191" x="1698625" y="5876925"/>
          <p14:tracePt t="125199" x="1714500" y="5797550"/>
          <p14:tracePt t="125207" x="1738313" y="5734050"/>
          <p14:tracePt t="125216" x="1754188" y="5621338"/>
          <p14:tracePt t="125223" x="1778000" y="5534025"/>
          <p14:tracePt t="125232" x="1809750" y="5438775"/>
          <p14:tracePt t="125239" x="1841500" y="5359400"/>
          <p14:tracePt t="125247" x="1897063" y="5207000"/>
          <p14:tracePt t="125255" x="1952625" y="5103813"/>
          <p14:tracePt t="125263" x="1984375" y="4992688"/>
          <p14:tracePt t="125271" x="2017713" y="4864100"/>
          <p14:tracePt t="125279" x="2041525" y="4792663"/>
          <p14:tracePt t="125287" x="2105025" y="4713288"/>
          <p14:tracePt t="125295" x="2144713" y="4657725"/>
          <p14:tracePt t="125303" x="2176463" y="4560888"/>
          <p14:tracePt t="125312" x="2200275" y="4537075"/>
          <p14:tracePt t="125319" x="2239963" y="4481513"/>
          <p14:tracePt t="125326" x="2263775" y="4457700"/>
          <p14:tracePt t="125335" x="2287588" y="4449763"/>
          <p14:tracePt t="125342" x="2303463" y="4418013"/>
          <p14:tracePt t="125351" x="2303463" y="4410075"/>
          <p14:tracePt t="125359" x="2319338" y="4402138"/>
          <p14:tracePt t="125368" x="2327275" y="4394200"/>
          <p14:tracePt t="125375" x="2343150" y="4378325"/>
          <p14:tracePt t="125382" x="2400300" y="4370388"/>
          <p14:tracePt t="125391" x="2432050" y="4338638"/>
          <p14:tracePt t="125399" x="2511425" y="4322763"/>
          <p14:tracePt t="125407" x="2598738" y="4322763"/>
          <p14:tracePt t="125415" x="2693988" y="4298950"/>
          <p14:tracePt t="125423" x="2767013" y="4291013"/>
          <p14:tracePt t="125432" x="2886075" y="4291013"/>
          <p14:tracePt t="125439" x="2981325" y="4291013"/>
          <p14:tracePt t="125447" x="3084513" y="4291013"/>
          <p14:tracePt t="125455" x="3197225" y="4291013"/>
          <p14:tracePt t="125463" x="3260725" y="4281488"/>
          <p14:tracePt t="125471" x="3371850" y="4281488"/>
          <p14:tracePt t="125479" x="3427413" y="4281488"/>
          <p14:tracePt t="125487" x="3459163" y="4281488"/>
          <p14:tracePt t="125495" x="3532188" y="4281488"/>
          <p14:tracePt t="125503" x="3556000" y="4281488"/>
          <p14:tracePt t="125511" x="3563938" y="4291013"/>
          <p14:tracePt t="125522" x="3571875" y="4291013"/>
          <p14:tracePt t="125583" x="3571875" y="4298950"/>
          <p14:tracePt t="125598" x="3571875" y="4306888"/>
          <p14:tracePt t="125607" x="3571875" y="4314825"/>
          <p14:tracePt t="125615" x="3571875" y="4330700"/>
          <p14:tracePt t="125623" x="3571875" y="4386263"/>
          <p14:tracePt t="125632" x="3571875" y="4418013"/>
          <p14:tracePt t="125639" x="3563938" y="4521200"/>
          <p14:tracePt t="125647" x="3563938" y="4608513"/>
          <p14:tracePt t="125655" x="3548063" y="4705350"/>
          <p14:tracePt t="125663" x="3540125" y="4745038"/>
          <p14:tracePt t="125675" x="3516313" y="4800600"/>
          <p14:tracePt t="125679" x="3500438" y="4840288"/>
          <p14:tracePt t="125687" x="3492500" y="4848225"/>
          <p14:tracePt t="125695" x="3476625" y="4879975"/>
          <p14:tracePt t="125703" x="3467100" y="4887913"/>
          <p14:tracePt t="125711" x="3443288" y="4903788"/>
          <p14:tracePt t="125719" x="3419475" y="4927600"/>
          <p14:tracePt t="125726" x="3403600" y="4943475"/>
          <p14:tracePt t="125735" x="3395663" y="4959350"/>
          <p14:tracePt t="125743" x="3379788" y="4984750"/>
          <p14:tracePt t="125751" x="3363913" y="4992688"/>
          <p14:tracePt t="125759" x="3316288" y="5016500"/>
          <p14:tracePt t="125767" x="3300413" y="5032375"/>
          <p14:tracePt t="125775" x="3260725" y="5048250"/>
          <p14:tracePt t="125784" x="3236913" y="5064125"/>
          <p14:tracePt t="125791" x="3197225" y="5095875"/>
          <p14:tracePt t="125799" x="3181350" y="5103813"/>
          <p14:tracePt t="125807" x="3133725" y="5127625"/>
          <p14:tracePt t="125815" x="3117850" y="5135563"/>
          <p14:tracePt t="125827" x="3100388" y="5143500"/>
          <p14:tracePt t="125831" x="3092450" y="5159375"/>
          <p14:tracePt t="125839" x="3084513" y="5159375"/>
          <p14:tracePt t="125846" x="3068638" y="5175250"/>
          <p14:tracePt t="125855" x="3060700" y="5183188"/>
          <p14:tracePt t="125863" x="3044825" y="5199063"/>
          <p14:tracePt t="125871" x="3036888" y="5214938"/>
          <p14:tracePt t="125884" x="3005138" y="5230813"/>
          <p14:tracePt t="125887" x="2989263" y="5286375"/>
          <p14:tracePt t="125895" x="2941638" y="5327650"/>
          <p14:tracePt t="125903" x="2886075" y="5407025"/>
          <p14:tracePt t="125911" x="2830513" y="5565775"/>
          <p14:tracePt t="125918" x="2774950" y="5637213"/>
          <p14:tracePt t="125927" x="2733675" y="5773738"/>
          <p14:tracePt t="125934" x="2709863" y="5861050"/>
          <p14:tracePt t="125942" x="2693988" y="5980113"/>
          <p14:tracePt t="125951" x="2670175" y="6211888"/>
          <p14:tracePt t="125959" x="2638425" y="6338888"/>
          <p14:tracePt t="125967" x="2630488" y="6435725"/>
          <p14:tracePt t="125980" x="2622550" y="6475413"/>
          <p14:tracePt t="125984" x="2614613" y="6499225"/>
          <p14:tracePt t="125991" x="2614613" y="6523038"/>
          <p14:tracePt t="126006" x="2614613" y="6530975"/>
          <p14:tracePt t="126079" x="2622550" y="6530975"/>
          <p14:tracePt t="126127" x="2630488" y="6530975"/>
          <p14:tracePt t="126135" x="2638425" y="6530975"/>
          <p14:tracePt t="126151" x="2638425" y="6523038"/>
          <p14:tracePt t="126159" x="2638425" y="6515100"/>
          <p14:tracePt t="126167" x="2646363" y="6499225"/>
          <p14:tracePt t="126175" x="2654300" y="6483350"/>
          <p14:tracePt t="126183" x="2654300" y="6467475"/>
          <p14:tracePt t="126192" x="2662238" y="6443663"/>
          <p14:tracePt t="126199" x="2678113" y="6380163"/>
          <p14:tracePt t="126207" x="2686050" y="6330950"/>
          <p14:tracePt t="126215" x="2709863" y="6180138"/>
          <p14:tracePt t="126224" x="2725738" y="6116638"/>
          <p14:tracePt t="126232" x="2741613" y="5948363"/>
          <p14:tracePt t="126239" x="2767013" y="5741988"/>
          <p14:tracePt t="126248" x="2767013" y="5629275"/>
          <p14:tracePt t="126255" x="2790825" y="5430838"/>
          <p14:tracePt t="126263" x="2798763" y="5270500"/>
          <p14:tracePt t="126271" x="2814638" y="5159375"/>
          <p14:tracePt t="126279" x="2830513" y="5024438"/>
          <p14:tracePt t="126287" x="2854325" y="4856163"/>
          <p14:tracePt t="126295" x="2862263" y="4737100"/>
          <p14:tracePt t="126303" x="2862263" y="4608513"/>
          <p14:tracePt t="126311" x="2886075" y="4449763"/>
          <p14:tracePt t="126319" x="2901950" y="4354513"/>
          <p14:tracePt t="126327" x="2917825" y="4241800"/>
          <p14:tracePt t="126335" x="2925763" y="4098925"/>
          <p14:tracePt t="126342" x="2933700" y="3979863"/>
          <p14:tracePt t="126351" x="2965450" y="3930650"/>
          <p14:tracePt t="126360" x="2989263" y="3843338"/>
          <p14:tracePt t="126367" x="3005138" y="3779838"/>
          <p14:tracePt t="126375" x="3028950" y="3756025"/>
          <p14:tracePt t="126383" x="3044825" y="3700463"/>
          <p14:tracePt t="126391" x="3060700" y="3684588"/>
          <p14:tracePt t="126400" x="3084513" y="3668713"/>
          <p14:tracePt t="126407" x="3092450" y="3652838"/>
          <p14:tracePt t="126415" x="3100388" y="3652838"/>
          <p14:tracePt t="126423" x="3109913" y="3644900"/>
          <p14:tracePt t="126431" x="3117850" y="3636963"/>
          <p14:tracePt t="126567" x="3133725" y="3652838"/>
          <p14:tracePt t="126575" x="3141663" y="3668713"/>
          <p14:tracePt t="126583" x="3157538" y="3716338"/>
          <p14:tracePt t="126590" x="3173413" y="3835400"/>
          <p14:tracePt t="126600" x="3181350" y="3914775"/>
          <p14:tracePt t="126608" x="3197225" y="4003675"/>
          <p14:tracePt t="126614" x="3197225" y="4035425"/>
          <p14:tracePt t="126623" x="3197225" y="4106863"/>
          <p14:tracePt t="126632" x="3197225" y="4162425"/>
          <p14:tracePt t="126639" x="3197225" y="4225925"/>
          <p14:tracePt t="126648" x="3197225" y="4298950"/>
          <p14:tracePt t="126655" x="3189288" y="4418013"/>
          <p14:tracePt t="126663" x="3189288" y="4481513"/>
          <p14:tracePt t="126671" x="3189288" y="4608513"/>
          <p14:tracePt t="126679" x="3189288" y="4721225"/>
          <p14:tracePt t="126687" x="3173413" y="4792663"/>
          <p14:tracePt t="126695" x="3165475" y="4864100"/>
          <p14:tracePt t="126703" x="3149600" y="4919663"/>
          <p14:tracePt t="126711" x="3141663" y="4935538"/>
          <p14:tracePt t="126719" x="3133725" y="4951413"/>
          <p14:tracePt t="126726" x="3125788" y="4951413"/>
          <p14:tracePt t="126895" x="3117850" y="4959350"/>
          <p14:tracePt t="126903" x="3021013" y="4984750"/>
          <p14:tracePt t="126911" x="3013075" y="4992688"/>
          <p14:tracePt t="126919" x="3005138" y="5000625"/>
          <p14:tracePt t="126927" x="2997200" y="5008563"/>
          <p14:tracePt t="126935" x="2989263" y="5016500"/>
          <p14:tracePt t="126943" x="2973388" y="5032375"/>
          <p14:tracePt t="126951" x="2965450" y="5040313"/>
          <p14:tracePt t="126959" x="2933700" y="5072063"/>
          <p14:tracePt t="126967" x="2925763" y="5080000"/>
          <p14:tracePt t="126975" x="2894013" y="5127625"/>
          <p14:tracePt t="126984" x="2854325" y="5183188"/>
          <p14:tracePt t="126991" x="2846388" y="5191125"/>
          <p14:tracePt t="127001" x="2822575" y="5214938"/>
          <p14:tracePt t="127006" x="2814638" y="5222875"/>
          <p14:tracePt t="127016" x="2798763" y="5238750"/>
          <p14:tracePt t="127023" x="2790825" y="5254625"/>
          <p14:tracePt t="127031" x="2782888" y="5262563"/>
          <p14:tracePt t="127047" x="2782888" y="5270500"/>
          <p14:tracePt t="127064" x="2774950" y="5270500"/>
          <p14:tracePt t="127119" x="2774950" y="5254625"/>
          <p14:tracePt t="127135" x="2774950" y="5246688"/>
          <p14:tracePt t="127142" x="2774950" y="5238750"/>
          <p14:tracePt t="127151" x="2774950" y="5230813"/>
          <p14:tracePt t="127159" x="2774950" y="5214938"/>
          <p14:tracePt t="127183" x="2774950" y="5207000"/>
          <p14:tracePt t="127239" x="2774950" y="5199063"/>
          <p14:tracePt t="127247" x="2782888" y="5199063"/>
          <p14:tracePt t="127263" x="2782888" y="5191125"/>
          <p14:tracePt t="127287" x="2782888" y="5183188"/>
          <p14:tracePt t="127295" x="2782888" y="5175250"/>
          <p14:tracePt t="127311" x="2782888" y="5167313"/>
          <p14:tracePt t="127319" x="2790825" y="5159375"/>
          <p14:tracePt t="127327" x="2790825" y="5151438"/>
          <p14:tracePt t="127335" x="2790825" y="5143500"/>
          <p14:tracePt t="127351" x="2790825" y="5127625"/>
          <p14:tracePt t="127366" x="2790825" y="5119688"/>
          <p14:tracePt t="127375" x="2790825" y="5111750"/>
          <p14:tracePt t="127391" x="2790825" y="5103813"/>
          <p14:tracePt t="127399" x="2790825" y="5087938"/>
          <p14:tracePt t="127407" x="2798763" y="5080000"/>
          <p14:tracePt t="127416" x="2806700" y="5072063"/>
          <p14:tracePt t="127423" x="2806700" y="5056188"/>
          <p14:tracePt t="127439" x="2814638" y="5048250"/>
          <p14:tracePt t="127447" x="2814638" y="5040313"/>
          <p14:tracePt t="127455" x="2814638" y="5032375"/>
          <p14:tracePt t="127471" x="2814638" y="5024438"/>
          <p14:tracePt t="127480" x="2822575" y="5024438"/>
          <p14:tracePt t="127495" x="2830513" y="5016500"/>
          <p14:tracePt t="127503" x="2830513" y="5008563"/>
          <p14:tracePt t="127658" x="2838450" y="5000625"/>
          <p14:tracePt t="127663" x="2838450" y="4992688"/>
          <p14:tracePt t="127679" x="2838450" y="4984750"/>
          <p14:tracePt t="127686" x="2846388" y="4976813"/>
          <p14:tracePt t="127702" x="2846388" y="4967288"/>
          <p14:tracePt t="127718" x="2846388" y="4959350"/>
          <p14:tracePt t="127727" x="2846388" y="4951413"/>
          <p14:tracePt t="127735" x="2854325" y="4943475"/>
          <p14:tracePt t="127743" x="2862263" y="4943475"/>
          <p14:tracePt t="127751" x="2862263" y="4935538"/>
          <p14:tracePt t="127759" x="2862263" y="4919663"/>
          <p14:tracePt t="127775" x="2862263" y="4911725"/>
          <p14:tracePt t="127782" x="2870200" y="4911725"/>
          <p14:tracePt t="127795" x="2870200" y="4903788"/>
          <p14:tracePt t="127799" x="2870200" y="4895850"/>
          <p14:tracePt t="127807" x="2870200" y="4887913"/>
          <p14:tracePt t="127839" x="2878138" y="4879975"/>
          <p14:tracePt t="127863" x="2878138" y="4872038"/>
          <p14:tracePt t="127871" x="2886075" y="4872038"/>
          <p14:tracePt t="127895" x="2894013" y="4872038"/>
          <p14:tracePt t="127911" x="2894013" y="4864100"/>
          <p14:tracePt t="128840" x="2894013" y="4872038"/>
          <p14:tracePt t="128855" x="2894013" y="4879975"/>
          <p14:tracePt t="128871" x="2894013" y="4903788"/>
          <p14:tracePt t="128882" x="2894013" y="4911725"/>
          <p14:tracePt t="128887" x="2894013" y="4927600"/>
          <p14:tracePt t="128895" x="2894013" y="4976813"/>
          <p14:tracePt t="128903" x="2894013" y="5040313"/>
          <p14:tracePt t="128911" x="2894013" y="5119688"/>
          <p14:tracePt t="128919" x="2886075" y="5207000"/>
          <p14:tracePt t="128927" x="2886075" y="5270500"/>
          <p14:tracePt t="128935" x="2886075" y="5310188"/>
          <p14:tracePt t="128943" x="2886075" y="5367338"/>
          <p14:tracePt t="128951" x="2886075" y="5399088"/>
          <p14:tracePt t="128959" x="2870200" y="5414963"/>
          <p14:tracePt t="128966" x="2862263" y="5430838"/>
          <p14:tracePt t="128975" x="2854325" y="5438775"/>
          <p14:tracePt t="128983" x="2854325" y="5446713"/>
          <p14:tracePt t="128991" x="2854325" y="5454650"/>
          <p14:tracePt t="128999" x="2846388" y="5454650"/>
          <p14:tracePt t="129031" x="2846388" y="5462588"/>
          <p14:tracePt t="129039" x="2838450" y="5470525"/>
          <p14:tracePt t="129055" x="2838450" y="5478463"/>
          <p14:tracePt t="129064" x="2830513" y="5486400"/>
          <p14:tracePt t="129071" x="2822575" y="5494338"/>
          <p14:tracePt t="129079" x="2822575" y="5502275"/>
          <p14:tracePt t="129095" x="2814638" y="5510213"/>
          <p14:tracePt t="129102" x="2814638" y="5518150"/>
          <p14:tracePt t="129111" x="2814638" y="5526088"/>
          <p14:tracePt t="129119" x="2806700" y="5526088"/>
          <p14:tracePt t="129127" x="2806700" y="5534025"/>
          <p14:tracePt t="129135" x="2798763" y="5534025"/>
          <p14:tracePt t="129143" x="2798763" y="5541963"/>
          <p14:tracePt t="130887" x="2798763" y="5534025"/>
          <p14:tracePt t="131015" x="2798763" y="5526088"/>
          <p14:tracePt t="131039" x="2806700" y="5526088"/>
          <p14:tracePt t="131113" x="2806700" y="5518150"/>
          <p14:tracePt t="131144" x="2806700" y="5510213"/>
          <p14:tracePt t="131176" x="2806700" y="5502275"/>
          <p14:tracePt t="131200" x="2806700" y="5494338"/>
          <p14:tracePt t="131208" x="2814638" y="5494338"/>
          <p14:tracePt t="134823" x="2822575" y="5486400"/>
          <p14:tracePt t="134879" x="2814638" y="5486400"/>
          <p14:tracePt t="134923" x="2822575" y="5478463"/>
          <p14:tracePt t="134935" x="2822575" y="5470525"/>
          <p14:tracePt t="134942" x="2830513" y="5470525"/>
          <p14:tracePt t="134951" x="2830513" y="5462588"/>
          <p14:tracePt t="134959" x="2838450" y="5454650"/>
          <p14:tracePt t="134975" x="2838450" y="5446713"/>
          <p14:tracePt t="134983" x="2846388" y="5446713"/>
          <p14:tracePt t="134999" x="2846388" y="5438775"/>
          <p14:tracePt t="135007" x="2854325" y="5438775"/>
          <p14:tracePt t="135047" x="2854325" y="5430838"/>
          <p14:tracePt t="135096" x="2862263" y="5422900"/>
          <p14:tracePt t="135575" x="2862263" y="5414963"/>
          <p14:tracePt t="135583" x="2870200" y="5414963"/>
          <p14:tracePt t="135591" x="2870200" y="5407025"/>
          <p14:tracePt t="135600" x="2878138" y="5407025"/>
          <p14:tracePt t="135607" x="2878138" y="5391150"/>
          <p14:tracePt t="135632" x="2886075" y="5391150"/>
          <p14:tracePt t="135647" x="2894013" y="5383213"/>
          <p14:tracePt t="135679" x="2901950" y="5375275"/>
          <p14:tracePt t="136441" x="2901950" y="5367338"/>
          <p14:tracePt t="136449" x="2917825" y="5351463"/>
          <p14:tracePt t="136463" x="2925763" y="5343525"/>
          <p14:tracePt t="136471" x="2933700" y="5327650"/>
          <p14:tracePt t="137337" x="2933700" y="5319713"/>
          <p14:tracePt t="137351" x="2925763" y="5319713"/>
          <p14:tracePt t="137359" x="2917825" y="5319713"/>
          <p14:tracePt t="137367" x="2909888" y="5319713"/>
          <p14:tracePt t="137376" x="2901950" y="5319713"/>
          <p14:tracePt t="137383" x="2886075" y="5319713"/>
          <p14:tracePt t="137390" x="2886075" y="5310188"/>
          <p14:tracePt t="137399" x="2878138" y="5310188"/>
          <p14:tracePt t="137407" x="2870200" y="5310188"/>
          <p14:tracePt t="137415" x="2862263" y="5310188"/>
          <p14:tracePt t="138719" x="2862263" y="5302250"/>
          <p14:tracePt t="142234" x="2870200" y="5302250"/>
          <p14:tracePt t="142239" x="2870200" y="5310188"/>
          <p14:tracePt t="142247" x="2870200" y="5319713"/>
          <p14:tracePt t="142255" x="2878138" y="5327650"/>
          <p14:tracePt t="142263" x="2878138" y="5335588"/>
          <p14:tracePt t="142270" x="2886075" y="5335588"/>
          <p14:tracePt t="142279" x="2886075" y="5343525"/>
          <p14:tracePt t="142287" x="2894013" y="5343525"/>
          <p14:tracePt t="142311" x="2894013" y="5351463"/>
          <p14:tracePt t="142343" x="2894013" y="5359400"/>
          <p14:tracePt t="142367" x="2894013" y="5367338"/>
          <p14:tracePt t="142374" x="2894013" y="5375275"/>
          <p14:tracePt t="142383" x="2894013" y="5399088"/>
          <p14:tracePt t="142391" x="2894013" y="5407025"/>
          <p14:tracePt t="142399" x="2894013" y="5422900"/>
          <p14:tracePt t="142408" x="2894013" y="5430838"/>
          <p14:tracePt t="142415" x="2894013" y="5446713"/>
          <p14:tracePt t="142424" x="2894013" y="5454650"/>
          <p14:tracePt t="142431" x="2894013" y="5462588"/>
          <p14:tracePt t="142439" x="2886075" y="5478463"/>
          <p14:tracePt t="142454" x="2886075" y="5486400"/>
          <p14:tracePt t="142463" x="2886075" y="5494338"/>
          <p14:tracePt t="142479" x="2886075" y="5502275"/>
          <p14:tracePt t="142486" x="2878138" y="5510213"/>
          <p14:tracePt t="142502" x="2878138" y="5518150"/>
          <p14:tracePt t="142951" x="2870200" y="5518150"/>
          <p14:tracePt t="143321" x="2862263" y="5526088"/>
          <p14:tracePt t="143326" x="2814638" y="5549900"/>
          <p14:tracePt t="143335" x="2733675" y="5565775"/>
          <p14:tracePt t="143343" x="2693988" y="5573713"/>
          <p14:tracePt t="143351" x="2590800" y="5589588"/>
          <p14:tracePt t="143359" x="2503488" y="5597525"/>
          <p14:tracePt t="143367" x="2408238" y="5597525"/>
          <p14:tracePt t="143375" x="2303463" y="5605463"/>
          <p14:tracePt t="143383" x="2216150" y="5605463"/>
          <p14:tracePt t="143391" x="2105025" y="5613400"/>
          <p14:tracePt t="143399" x="2057400" y="5613400"/>
          <p14:tracePt t="143406" x="1976438" y="5613400"/>
          <p14:tracePt t="143415" x="1936750" y="5613400"/>
          <p14:tracePt t="143423" x="1865313" y="5613400"/>
          <p14:tracePt t="143431" x="1809750" y="5613400"/>
          <p14:tracePt t="143439" x="1793875" y="5613400"/>
          <p14:tracePt t="143447" x="1778000" y="5613400"/>
          <p14:tracePt t="143455" x="1754188" y="5613400"/>
          <p14:tracePt t="143463" x="1738313" y="5613400"/>
          <p14:tracePt t="143471" x="1730375" y="5613400"/>
          <p14:tracePt t="143479" x="1706563" y="5613400"/>
          <p14:tracePt t="143487" x="1698625" y="5613400"/>
          <p14:tracePt t="143500" x="1690688" y="5613400"/>
          <p14:tracePt t="143504" x="1682750" y="5613400"/>
          <p14:tracePt t="143518" x="1674813" y="5613400"/>
          <p14:tracePt t="143527" x="1658938" y="5613400"/>
          <p14:tracePt t="143534" x="1651000" y="5613400"/>
          <p14:tracePt t="143543" x="1641475" y="5613400"/>
          <p14:tracePt t="143551" x="1633538" y="5605463"/>
          <p14:tracePt t="143565" x="1625600" y="5605463"/>
          <p14:tracePt t="143584" x="1617663" y="5597525"/>
          <p14:tracePt t="143593" x="1617663" y="5589588"/>
          <p14:tracePt t="143600" x="1617663" y="5581650"/>
          <p14:tracePt t="143607" x="1617663" y="5573713"/>
          <p14:tracePt t="143623" x="1617663" y="5557838"/>
          <p14:tracePt t="143630" x="1617663" y="5549900"/>
          <p14:tracePt t="143639" x="1617663" y="5526088"/>
          <p14:tracePt t="143647" x="1617663" y="5518150"/>
          <p14:tracePt t="143654" x="1617663" y="5510213"/>
          <p14:tracePt t="143663" x="1617663" y="5502275"/>
          <p14:tracePt t="143671" x="1617663" y="5494338"/>
          <p14:tracePt t="143678" x="1625600" y="5486400"/>
          <p14:tracePt t="143696" x="1633538" y="5470525"/>
          <p14:tracePt t="143703" x="1633538" y="5454650"/>
          <p14:tracePt t="143712" x="1641475" y="5446713"/>
          <p14:tracePt t="143715" x="1641475" y="5414963"/>
          <p14:tracePt t="143728" x="1641475" y="5399088"/>
          <p14:tracePt t="143735" x="1651000" y="5375275"/>
          <p14:tracePt t="143743" x="1651000" y="5343525"/>
          <p14:tracePt t="143751" x="1658938" y="5335588"/>
          <p14:tracePt t="143759" x="1658938" y="5310188"/>
          <p14:tracePt t="143767" x="1658938" y="5302250"/>
          <p14:tracePt t="143775" x="1658938" y="5294313"/>
          <p14:tracePt t="143783" x="1658938" y="5286375"/>
          <p14:tracePt t="143791" x="1658938" y="5278438"/>
          <p14:tracePt t="143807" x="1666875" y="5278438"/>
          <p14:tracePt t="143814" x="1666875" y="5270500"/>
          <p14:tracePt t="144368" x="1666875" y="5278438"/>
          <p14:tracePt t="144375" x="1666875" y="5286375"/>
          <p14:tracePt t="144383" x="1666875" y="5294313"/>
          <p14:tracePt t="144399" x="1666875" y="5302250"/>
          <p14:tracePt t="144510" x="1666875" y="5310188"/>
          <p14:tracePt t="144527" x="1666875" y="5319713"/>
          <p14:tracePt t="144552" x="1666875" y="5327650"/>
          <p14:tracePt t="144574" x="1666875" y="5335588"/>
          <p14:tracePt t="144582" x="1666875" y="5343525"/>
          <p14:tracePt t="144591" x="1666875" y="5351463"/>
          <p14:tracePt t="144599" x="1666875" y="5367338"/>
          <p14:tracePt t="144607" x="1674813" y="5383213"/>
          <p14:tracePt t="144615" x="1682750" y="5407025"/>
          <p14:tracePt t="144627" x="1690688" y="5414963"/>
          <p14:tracePt t="144631" x="1698625" y="5430838"/>
          <p14:tracePt t="144639" x="1714500" y="5462588"/>
          <p14:tracePt t="144647" x="1722438" y="5494338"/>
          <p14:tracePt t="144655" x="1730375" y="5510213"/>
          <p14:tracePt t="144663" x="1754188" y="5557838"/>
          <p14:tracePt t="144672" x="1762125" y="5581650"/>
          <p14:tracePt t="144679" x="1785938" y="5589588"/>
          <p14:tracePt t="144687" x="1809750" y="5621338"/>
          <p14:tracePt t="144695" x="1817688" y="5629275"/>
          <p14:tracePt t="144704" x="1841500" y="5637213"/>
          <p14:tracePt t="144711" x="1841500" y="5645150"/>
          <p14:tracePt t="144719" x="1857375" y="5662613"/>
          <p14:tracePt t="144735" x="1873250" y="5670550"/>
          <p14:tracePt t="144742" x="1881188" y="5678488"/>
          <p14:tracePt t="144751" x="1889125" y="5678488"/>
          <p14:tracePt t="144759" x="1905000" y="5678488"/>
          <p14:tracePt t="144767" x="1912938" y="5686425"/>
          <p14:tracePt t="144779" x="1920875" y="5686425"/>
          <p14:tracePt t="144783" x="1936750" y="5686425"/>
          <p14:tracePt t="144792" x="1952625" y="5686425"/>
          <p14:tracePt t="144799" x="1960563" y="5686425"/>
          <p14:tracePt t="144807" x="1976438" y="5686425"/>
          <p14:tracePt t="144815" x="1984375" y="5686425"/>
          <p14:tracePt t="144823" x="2065338" y="5686425"/>
          <p14:tracePt t="144831" x="2081213" y="5686425"/>
          <p14:tracePt t="144839" x="2097088" y="5686425"/>
          <p14:tracePt t="144847" x="2176463" y="5678488"/>
          <p14:tracePt t="144855" x="2239963" y="5645150"/>
          <p14:tracePt t="144863" x="2287588" y="5629275"/>
          <p14:tracePt t="144871" x="2311400" y="5605463"/>
          <p14:tracePt t="144879" x="2351088" y="5589588"/>
          <p14:tracePt t="144887" x="2400300" y="5581650"/>
          <p14:tracePt t="144894" x="2408238" y="5565775"/>
          <p14:tracePt t="144903" x="2424113" y="5557838"/>
          <p14:tracePt t="144911" x="2439988" y="5549900"/>
          <p14:tracePt t="144919" x="2439988" y="5541963"/>
          <p14:tracePt t="144931" x="2447925" y="5534025"/>
          <p14:tracePt t="144937" x="2455863" y="5526088"/>
          <p14:tracePt t="144947" x="2455863" y="5518150"/>
          <p14:tracePt t="144952" x="2463800" y="5518150"/>
          <p14:tracePt t="144959" x="2463800" y="5510213"/>
          <p14:tracePt t="144967" x="2463800" y="5502275"/>
          <p14:tracePt t="144976" x="2471738" y="5494338"/>
          <p14:tracePt t="144992" x="2479675" y="5494338"/>
          <p14:tracePt t="144998" x="2479675" y="5486400"/>
          <p14:tracePt t="145015" x="2479675" y="5478463"/>
          <p14:tracePt t="145031" x="2487613" y="5470525"/>
          <p14:tracePt t="145039" x="2487613" y="5462588"/>
          <p14:tracePt t="145047" x="2495550" y="5462588"/>
          <p14:tracePt t="145054" x="2503488" y="5446713"/>
          <p14:tracePt t="145063" x="2503488" y="5438775"/>
          <p14:tracePt t="145071" x="2503488" y="5430838"/>
          <p14:tracePt t="145079" x="2503488" y="5414963"/>
          <p14:tracePt t="145087" x="2511425" y="5407025"/>
          <p14:tracePt t="145095" x="2527300" y="5391150"/>
          <p14:tracePt t="145103" x="2527300" y="5383213"/>
          <p14:tracePt t="145111" x="2543175" y="5375275"/>
          <p14:tracePt t="145119" x="2543175" y="5359400"/>
          <p14:tracePt t="145127" x="2543175" y="5351463"/>
          <p14:tracePt t="145135" x="2559050" y="5351463"/>
          <p14:tracePt t="145143" x="2559050" y="5335588"/>
          <p14:tracePt t="145151" x="2566988" y="5319713"/>
          <p14:tracePt t="145159" x="2574925" y="5319713"/>
          <p14:tracePt t="145167" x="2574925" y="5310188"/>
          <p14:tracePt t="145175" x="2582863" y="5302250"/>
          <p14:tracePt t="145183" x="2590800" y="5294313"/>
          <p14:tracePt t="145192" x="2590800" y="5278438"/>
          <p14:tracePt t="145208" x="2590800" y="5270500"/>
          <p14:tracePt t="147368" x="2590800" y="5310188"/>
          <p14:tracePt t="147375" x="2590800" y="5343525"/>
          <p14:tracePt t="147383" x="2598738" y="5391150"/>
          <p14:tracePt t="147391" x="2598738" y="5478463"/>
          <p14:tracePt t="147399" x="2606675" y="5494338"/>
          <p14:tracePt t="147407" x="2614613" y="5534025"/>
          <p14:tracePt t="147415" x="2614613" y="5557838"/>
          <p14:tracePt t="147424" x="2614613" y="5589588"/>
          <p14:tracePt t="147432" x="2614613" y="5597525"/>
          <p14:tracePt t="147439" x="2614613" y="5613400"/>
          <p14:tracePt t="147455" x="2614613" y="5621338"/>
          <p14:tracePt t="170427" x="2622550" y="5621338"/>
          <p14:tracePt t="170455" x="2622550" y="5613400"/>
          <p14:tracePt t="170471" x="2622550" y="5605463"/>
          <p14:tracePt t="170511" x="2622550" y="5597525"/>
          <p14:tracePt t="170567" x="2622550" y="5589588"/>
          <p14:tracePt t="170591" x="2622550" y="5581650"/>
          <p14:tracePt t="170599" x="2622550" y="5573713"/>
          <p14:tracePt t="170615" x="2622550" y="5565775"/>
          <p14:tracePt t="170623" x="2622550" y="5557838"/>
          <p14:tracePt t="170639" x="2622550" y="5549900"/>
          <p14:tracePt t="170647" x="2622550" y="5541963"/>
          <p14:tracePt t="170655" x="2622550" y="5534025"/>
          <p14:tracePt t="170671" x="2622550" y="5526088"/>
          <p14:tracePt t="170687" x="2622550" y="5518150"/>
          <p14:tracePt t="170695" x="2630488" y="5518150"/>
          <p14:tracePt t="170702" x="2630488" y="5510213"/>
          <p14:tracePt t="170711" x="2630488" y="5502275"/>
          <p14:tracePt t="170718" x="2630488" y="5494338"/>
          <p14:tracePt t="170727" x="2630488" y="5486400"/>
          <p14:tracePt t="170736" x="2630488" y="5470525"/>
          <p14:tracePt t="170742" x="2630488" y="5462588"/>
          <p14:tracePt t="170759" x="2630488" y="5446713"/>
          <p14:tracePt t="170775" x="2630488" y="5438775"/>
          <p14:tracePt t="170791" x="2630488" y="5430838"/>
          <p14:tracePt t="171047" x="2622550" y="5438775"/>
          <p14:tracePt t="171054" x="2622550" y="5446713"/>
          <p14:tracePt t="171063" x="2606675" y="5454650"/>
          <p14:tracePt t="171079" x="2598738" y="5470525"/>
          <p14:tracePt t="171087" x="2590800" y="5486400"/>
          <p14:tracePt t="171095" x="2582863" y="5486400"/>
          <p14:tracePt t="171103" x="2582863" y="5494338"/>
          <p14:tracePt t="171110" x="2566988" y="5502275"/>
          <p14:tracePt t="171118" x="2559050" y="5510213"/>
          <p14:tracePt t="171128" x="2551113" y="5518150"/>
          <p14:tracePt t="171148" x="2535238" y="5526088"/>
          <p14:tracePt t="171151" x="2535238" y="5534025"/>
          <p14:tracePt t="171158" x="2527300" y="5534025"/>
          <p14:tracePt t="171168" x="2511425" y="5534025"/>
          <p14:tracePt t="171183" x="2503488" y="5534025"/>
          <p14:tracePt t="171191" x="2503488" y="5541963"/>
          <p14:tracePt t="171199" x="2495550" y="5541963"/>
          <p14:tracePt t="171207" x="2487613" y="5541963"/>
          <p14:tracePt t="171989" x="2479675" y="5541963"/>
          <p14:tracePt t="172000" x="2471738" y="5541963"/>
          <p14:tracePt t="183723" x="2479675" y="5534025"/>
          <p14:tracePt t="183726" x="2479675" y="5526088"/>
          <p14:tracePt t="183730" x="2487613" y="5526088"/>
          <p14:tracePt t="183739" x="2487613" y="5518150"/>
          <p14:tracePt t="183748" x="2495550" y="5518150"/>
          <p14:tracePt t="183764" x="2503488" y="5518150"/>
          <p14:tracePt t="183770" x="2503488" y="5510213"/>
          <p14:tracePt t="184080" x="2511425" y="5510213"/>
          <p14:tracePt t="184087" x="2519363" y="5502275"/>
          <p14:tracePt t="184096" x="2519363" y="5494338"/>
          <p14:tracePt t="184105" x="2535238" y="5486400"/>
          <p14:tracePt t="184108" x="2535238" y="5478463"/>
          <p14:tracePt t="184115" x="2543175" y="5470525"/>
          <p14:tracePt t="184124" x="2551113" y="5470525"/>
          <p14:tracePt t="184131" x="2559050" y="5462588"/>
          <p14:tracePt t="184139" x="2574925" y="5454650"/>
          <p14:tracePt t="184147" x="2582863" y="5438775"/>
          <p14:tracePt t="184155" x="2590800" y="5438775"/>
          <p14:tracePt t="184163" x="2606675" y="5430838"/>
          <p14:tracePt t="184171" x="2606675" y="5422900"/>
          <p14:tracePt t="184183" x="2614613" y="5422900"/>
          <p14:tracePt t="184191" x="2622550" y="5422900"/>
          <p14:tracePt t="186635" x="2622550" y="5414963"/>
          <p14:tracePt t="186642" x="2630488" y="5414963"/>
          <p14:tracePt t="186652" x="2638425" y="5414963"/>
          <p14:tracePt t="186659" x="2646363" y="5414963"/>
          <p14:tracePt t="186667" x="2662238" y="5414963"/>
          <p14:tracePt t="186675" x="2670175" y="5414963"/>
          <p14:tracePt t="186683" x="2686050" y="5414963"/>
          <p14:tracePt t="186691" x="2701925" y="5414963"/>
          <p14:tracePt t="186699" x="2709863" y="5414963"/>
          <p14:tracePt t="186708" x="2725738" y="5414963"/>
          <p14:tracePt t="186715" x="2741613" y="5414963"/>
          <p14:tracePt t="186731" x="2751138" y="5414963"/>
          <p14:tracePt t="186747" x="2759075" y="5414963"/>
          <p14:tracePt t="190188" x="2759075" y="5422900"/>
          <p14:tracePt t="190195" x="2759075" y="5438775"/>
          <p14:tracePt t="190203" x="2751138" y="5454650"/>
          <p14:tracePt t="190211" x="2741613" y="5478463"/>
          <p14:tracePt t="190219" x="2741613" y="5494338"/>
          <p14:tracePt t="190228" x="2725738" y="5510213"/>
          <p14:tracePt t="190236" x="2709863" y="5581650"/>
          <p14:tracePt t="190247" x="2693988" y="5605463"/>
          <p14:tracePt t="190252" x="2686050" y="5645150"/>
          <p14:tracePt t="190259" x="2662238" y="5702300"/>
          <p14:tracePt t="190267" x="2638425" y="5805488"/>
          <p14:tracePt t="190275" x="2574925" y="5884863"/>
          <p14:tracePt t="190283" x="2527300" y="5972175"/>
          <p14:tracePt t="190291" x="2519363" y="5988050"/>
          <p14:tracePt t="190299" x="2463800" y="6037263"/>
          <p14:tracePt t="190307" x="2447925" y="6061075"/>
          <p14:tracePt t="190314" x="2424113" y="6076950"/>
          <p14:tracePt t="190322" x="2400300" y="6092825"/>
          <p14:tracePt t="190330" x="2392363" y="6100763"/>
          <p14:tracePt t="190338" x="2366963" y="6100763"/>
          <p14:tracePt t="190347" x="2359025" y="6108700"/>
          <p14:tracePt t="190355" x="2351088" y="6108700"/>
          <p14:tracePt t="190363" x="2343150" y="6108700"/>
          <p14:tracePt t="190371" x="2335213" y="6108700"/>
          <p14:tracePt t="190379" x="2327275" y="6108700"/>
          <p14:tracePt t="190399" x="2319338" y="6108700"/>
          <p14:tracePt t="190467" x="2319338" y="6100763"/>
          <p14:tracePt t="190483" x="2319338" y="6092825"/>
          <p14:tracePt t="190491" x="2319338" y="6069013"/>
          <p14:tracePt t="190499" x="2319338" y="6045200"/>
          <p14:tracePt t="190507" x="2327275" y="6029325"/>
          <p14:tracePt t="190514" x="2343150" y="6005513"/>
          <p14:tracePt t="190523" x="2351088" y="5988050"/>
          <p14:tracePt t="190531" x="2366963" y="5916613"/>
          <p14:tracePt t="190539" x="2384425" y="5861050"/>
          <p14:tracePt t="190551" x="2400300" y="5845175"/>
          <p14:tracePt t="190554" x="2424113" y="5829300"/>
          <p14:tracePt t="190563" x="2439988" y="5821363"/>
          <p14:tracePt t="190571" x="2447925" y="5813425"/>
          <p14:tracePt t="190578" x="2495550" y="5797550"/>
          <p14:tracePt t="190587" x="2503488" y="5789613"/>
          <p14:tracePt t="190595" x="2511425" y="5789613"/>
          <p14:tracePt t="190603" x="2535238" y="5773738"/>
          <p14:tracePt t="190611" x="2559050" y="5765800"/>
          <p14:tracePt t="190619" x="2598738" y="5749925"/>
          <p14:tracePt t="190627" x="2654300" y="5741988"/>
          <p14:tracePt t="190636" x="2686050" y="5726113"/>
          <p14:tracePt t="190643" x="2733675" y="5710238"/>
          <p14:tracePt t="190652" x="2767013" y="5686425"/>
          <p14:tracePt t="190659" x="2782888" y="5662613"/>
          <p14:tracePt t="190667" x="2830513" y="5645150"/>
          <p14:tracePt t="190674" x="2886075" y="5629275"/>
          <p14:tracePt t="190683" x="2925763" y="5597525"/>
          <p14:tracePt t="190691" x="2973388" y="5581650"/>
          <p14:tracePt t="190702" x="3028950" y="5565775"/>
          <p14:tracePt t="190706" x="3092450" y="5534025"/>
          <p14:tracePt t="190714" x="3173413" y="5518150"/>
          <p14:tracePt t="190722" x="3252788" y="5510213"/>
          <p14:tracePt t="190730" x="3276600" y="5478463"/>
          <p14:tracePt t="190739" x="3324225" y="5454650"/>
          <p14:tracePt t="190746" x="3379788" y="5438775"/>
          <p14:tracePt t="190754" x="3419475" y="5407025"/>
          <p14:tracePt t="190763" x="3459163" y="5399088"/>
          <p14:tracePt t="190770" x="3492500" y="5391150"/>
          <p14:tracePt t="190779" x="3500438" y="5375275"/>
          <p14:tracePt t="190788" x="3540125" y="5367338"/>
          <p14:tracePt t="190795" x="3556000" y="5367338"/>
          <p14:tracePt t="190802" x="3571875" y="5367338"/>
          <p14:tracePt t="190811" x="3587750" y="5367338"/>
          <p14:tracePt t="190827" x="3595688" y="5367338"/>
          <p14:tracePt t="190843" x="3603625" y="5367338"/>
          <p14:tracePt t="190855" x="3611563" y="5367338"/>
          <p14:tracePt t="190923" x="3619500" y="5367338"/>
          <p14:tracePt t="190931" x="3627438" y="5383213"/>
          <p14:tracePt t="190939" x="3651250" y="5399088"/>
          <p14:tracePt t="190947" x="3659188" y="5414963"/>
          <p14:tracePt t="190954" x="3683000" y="5462588"/>
          <p14:tracePt t="190963" x="3690938" y="5478463"/>
          <p14:tracePt t="190971" x="3698875" y="5518150"/>
          <p14:tracePt t="190979" x="3714750" y="5541963"/>
          <p14:tracePt t="190987" x="3722688" y="5581650"/>
          <p14:tracePt t="190994" x="3722688" y="5597525"/>
          <p14:tracePt t="191007" x="3722688" y="5621338"/>
          <p14:tracePt t="191011" x="3730625" y="5653088"/>
          <p14:tracePt t="191019" x="3730625" y="5662613"/>
          <p14:tracePt t="191027" x="3730625" y="5678488"/>
          <p14:tracePt t="191035" x="3730625" y="5686425"/>
          <p14:tracePt t="191043" x="3730625" y="5694363"/>
          <p14:tracePt t="191052" x="3730625" y="5718175"/>
          <p14:tracePt t="191059" x="3714750" y="5741988"/>
          <p14:tracePt t="191066" x="3706813" y="5749925"/>
          <p14:tracePt t="191074" x="3690938" y="5773738"/>
          <p14:tracePt t="191083" x="3683000" y="5789613"/>
          <p14:tracePt t="191091" x="3651250" y="5805488"/>
          <p14:tracePt t="191099" x="3643313" y="5813425"/>
          <p14:tracePt t="191107" x="3603625" y="5829300"/>
          <p14:tracePt t="191115" x="3548063" y="5845175"/>
          <p14:tracePt t="191123" x="3532188" y="5853113"/>
          <p14:tracePt t="191130" x="3516313" y="5861050"/>
          <p14:tracePt t="191139" x="3492500" y="5861050"/>
          <p14:tracePt t="191147" x="3476625" y="5868988"/>
          <p14:tracePt t="191155" x="3467100" y="5876925"/>
          <p14:tracePt t="191163" x="3443288" y="5876925"/>
          <p14:tracePt t="191171" x="3427413" y="5884863"/>
          <p14:tracePt t="191178" x="3411538" y="5884863"/>
          <p14:tracePt t="191187" x="3387725" y="5884863"/>
          <p14:tracePt t="191195" x="3371850" y="5884863"/>
          <p14:tracePt t="191202" x="3363913" y="5884863"/>
          <p14:tracePt t="191210" x="3355975" y="5884863"/>
          <p14:tracePt t="191220" x="3340100" y="5884863"/>
          <p14:tracePt t="191227" x="3332163" y="5884863"/>
          <p14:tracePt t="191236" x="3324225" y="5884863"/>
          <p14:tracePt t="191243" x="3308350" y="5884863"/>
          <p14:tracePt t="191252" x="3300413" y="5884863"/>
          <p14:tracePt t="191259" x="3292475" y="5884863"/>
          <p14:tracePt t="191267" x="3292475" y="5892800"/>
          <p14:tracePt t="191275" x="3276600" y="5892800"/>
          <p14:tracePt t="191330" x="3276600" y="5876925"/>
          <p14:tracePt t="191339" x="3292475" y="5845175"/>
          <p14:tracePt t="191348" x="3387725" y="5757863"/>
          <p14:tracePt t="191354" x="3459163" y="5670550"/>
          <p14:tracePt t="191363" x="3603625" y="5534025"/>
          <p14:tracePt t="191371" x="3698875" y="5446713"/>
          <p14:tracePt t="191379" x="3833813" y="5286375"/>
          <p14:tracePt t="191387" x="3954463" y="5238750"/>
          <p14:tracePt t="191395" x="4105275" y="5135563"/>
          <p14:tracePt t="191404" x="4289425" y="5048250"/>
          <p14:tracePt t="191411" x="4440238" y="5016500"/>
          <p14:tracePt t="191419" x="4608513" y="4984750"/>
          <p14:tracePt t="191427" x="4672013" y="4967288"/>
          <p14:tracePt t="191435" x="4751388" y="4959350"/>
          <p14:tracePt t="191443" x="4870450" y="4935538"/>
          <p14:tracePt t="191452" x="4902200" y="4927600"/>
          <p14:tracePt t="191459" x="4951413" y="4919663"/>
          <p14:tracePt t="191468" x="5030788" y="4911725"/>
          <p14:tracePt t="191475" x="5070475" y="4911725"/>
          <p14:tracePt t="191483" x="5110163" y="4903788"/>
          <p14:tracePt t="191491" x="5165725" y="4903788"/>
          <p14:tracePt t="191499" x="5197475" y="4903788"/>
          <p14:tracePt t="191507" x="5205413" y="4903788"/>
          <p14:tracePt t="191515" x="5221288" y="4903788"/>
          <p14:tracePt t="191538" x="5229225" y="4911725"/>
          <p14:tracePt t="191547" x="5229225" y="4919663"/>
          <p14:tracePt t="191554" x="5237163" y="4943475"/>
          <p14:tracePt t="191563" x="5253038" y="4951413"/>
          <p14:tracePt t="191570" x="5260975" y="4976813"/>
          <p14:tracePt t="191578" x="5268913" y="5024438"/>
          <p14:tracePt t="191587" x="5276850" y="5087938"/>
          <p14:tracePt t="191595" x="5284788" y="5135563"/>
          <p14:tracePt t="191605" x="5284788" y="5183188"/>
          <p14:tracePt t="191610" x="5284788" y="5199063"/>
          <p14:tracePt t="191619" x="5284788" y="5214938"/>
          <p14:tracePt t="191627" x="5284788" y="5222875"/>
          <p14:tracePt t="191635" x="5284788" y="5230813"/>
          <p14:tracePt t="191659" x="5284788" y="5238750"/>
          <p14:tracePt t="191675" x="5276850" y="5246688"/>
          <p14:tracePt t="191683" x="5260975" y="5254625"/>
          <p14:tracePt t="191690" x="5245100" y="5278438"/>
          <p14:tracePt t="191699" x="5213350" y="5286375"/>
          <p14:tracePt t="191707" x="5149850" y="5327650"/>
          <p14:tracePt t="191715" x="5070475" y="5351463"/>
          <p14:tracePt t="191723" x="4918075" y="5383213"/>
          <p14:tracePt t="191730" x="4822825" y="5399088"/>
          <p14:tracePt t="191738" x="4624388" y="5430838"/>
          <p14:tracePt t="191747" x="4416425" y="5454650"/>
          <p14:tracePt t="191755" x="4297363" y="5462588"/>
          <p14:tracePt t="191763" x="4105275" y="5462588"/>
          <p14:tracePt t="191770" x="3914775" y="5462588"/>
          <p14:tracePt t="191779" x="3754438" y="5478463"/>
          <p14:tracePt t="191787" x="3619500" y="5478463"/>
          <p14:tracePt t="191795" x="3467100" y="5478463"/>
          <p14:tracePt t="191803" x="3371850" y="5478463"/>
          <p14:tracePt t="191811" x="3332163" y="5478463"/>
          <p14:tracePt t="191819" x="3244850" y="5470525"/>
          <p14:tracePt t="191827" x="3236913" y="5470525"/>
          <p14:tracePt t="191836" x="3228975" y="5470525"/>
          <p14:tracePt t="191875" x="3228975" y="5462588"/>
          <p14:tracePt t="191930" x="3228975" y="5454650"/>
          <p14:tracePt t="191954" x="3236913" y="5446713"/>
          <p14:tracePt t="191963" x="3244850" y="5438775"/>
          <p14:tracePt t="191970" x="3252788" y="5422900"/>
          <p14:tracePt t="191979" x="3308350" y="5399088"/>
          <p14:tracePt t="191987" x="3348038" y="5367338"/>
          <p14:tracePt t="191995" x="3395663" y="5343525"/>
          <p14:tracePt t="192003" x="3419475" y="5335588"/>
          <p14:tracePt t="192011" x="3459163" y="5302250"/>
          <p14:tracePt t="192018" x="3508375" y="5278438"/>
          <p14:tracePt t="192027" x="3563938" y="5262563"/>
          <p14:tracePt t="192035" x="3579813" y="5230813"/>
          <p14:tracePt t="192043" x="3595688" y="5222875"/>
          <p14:tracePt t="192052" x="3643313" y="5214938"/>
          <p14:tracePt t="192059" x="3651250" y="5207000"/>
          <p14:tracePt t="192068" x="3667125" y="5207000"/>
          <p14:tracePt t="192075" x="3683000" y="5199063"/>
          <p14:tracePt t="192083" x="3683000" y="5191125"/>
          <p14:tracePt t="192092" x="3698875" y="5191125"/>
          <p14:tracePt t="192098" x="3698875" y="5175250"/>
          <p14:tracePt t="192115" x="3706813" y="5175250"/>
          <p14:tracePt t="192531" x="3794125" y="5167313"/>
          <p14:tracePt t="192538" x="3867150" y="5159375"/>
          <p14:tracePt t="192546" x="4152900" y="5143500"/>
          <p14:tracePt t="192555" x="4479925" y="5143500"/>
          <p14:tracePt t="192563" x="4759325" y="5143500"/>
          <p14:tracePt t="192572" x="5110163" y="5135563"/>
          <p14:tracePt t="192579" x="5556250" y="5135563"/>
          <p14:tracePt t="192589" x="5970588" y="5135563"/>
          <p14:tracePt t="192595" x="6450013" y="5135563"/>
          <p14:tracePt t="192603" x="6816725" y="5135563"/>
          <p14:tracePt t="192611" x="7223125" y="5135563"/>
          <p14:tracePt t="192619" x="7613650" y="5135563"/>
          <p14:tracePt t="192627" x="7980363" y="5135563"/>
          <p14:tracePt t="192635" x="8178800" y="5135563"/>
          <p14:tracePt t="192643" x="8283575" y="5127625"/>
          <p14:tracePt t="192651" x="8402638" y="5111750"/>
          <p14:tracePt t="192659" x="8410575" y="5095875"/>
          <p14:tracePt t="192672" x="8418513" y="5095875"/>
          <p14:tracePt t="192747" x="8410575" y="5095875"/>
          <p14:tracePt t="192755" x="8386763" y="5095875"/>
          <p14:tracePt t="192763" x="8362950" y="5111750"/>
          <p14:tracePt t="192771" x="8275638" y="5127625"/>
          <p14:tracePt t="192779" x="8186738" y="5151438"/>
          <p14:tracePt t="192787" x="8067675" y="5167313"/>
          <p14:tracePt t="192795" x="7916863" y="5199063"/>
          <p14:tracePt t="192803" x="7677150" y="5214938"/>
          <p14:tracePt t="192811" x="7429500" y="5222875"/>
          <p14:tracePt t="192824" x="7207250" y="5254625"/>
          <p14:tracePt t="192826" x="6919913" y="5262563"/>
          <p14:tracePt t="192838" x="6632575" y="5278438"/>
          <p14:tracePt t="192843" x="6321425" y="5310188"/>
          <p14:tracePt t="192852" x="5994400" y="5319713"/>
          <p14:tracePt t="192859" x="5756275" y="5335588"/>
          <p14:tracePt t="192866" x="5389563" y="5407025"/>
          <p14:tracePt t="192874" x="5102225" y="5454650"/>
          <p14:tracePt t="192891" x="4464050" y="5670550"/>
          <p14:tracePt t="192898" x="4105275" y="5861050"/>
          <p14:tracePt t="192907" x="3843338" y="5956300"/>
          <p14:tracePt t="192915" x="3563938" y="6029325"/>
          <p14:tracePt t="192923" x="3300413" y="6108700"/>
          <p14:tracePt t="192931" x="3157538" y="6188075"/>
          <p14:tracePt t="192939" x="3044825" y="6203950"/>
          <p14:tracePt t="192946" x="2965450" y="6227763"/>
          <p14:tracePt t="192955" x="2941638" y="6227763"/>
          <p14:tracePt t="192962" x="2933700" y="6243638"/>
          <p14:tracePt t="192975" x="2909888" y="6243638"/>
          <p14:tracePt t="192978" x="2909888" y="6251575"/>
          <p14:tracePt t="192988" x="2901950" y="6251575"/>
          <p14:tracePt t="192995" x="2894013" y="6259513"/>
          <p14:tracePt t="193037" x="2878138" y="6267450"/>
          <p14:tracePt t="193067" x="2862263" y="6275388"/>
          <p14:tracePt t="193085" x="2854325" y="6283325"/>
          <p14:tracePt t="193099" x="2838450" y="6291263"/>
          <p14:tracePt t="193108" x="2830513" y="6299200"/>
          <p14:tracePt t="193116" x="2822575" y="6307138"/>
          <p14:tracePt t="193129" x="2814638" y="6315075"/>
          <p14:tracePt t="193130" x="2798763" y="6323013"/>
          <p14:tracePt t="193138" x="2790825" y="6330950"/>
          <p14:tracePt t="193147" x="2774950" y="6338888"/>
          <p14:tracePt t="193154" x="2767013" y="6338888"/>
          <p14:tracePt t="193163" x="2767013" y="6348413"/>
          <p14:tracePt t="193171" x="2759075" y="6348413"/>
          <p14:tracePt t="193268" x="2767013" y="6338888"/>
          <p14:tracePt t="193280" x="2767013" y="6330950"/>
          <p14:tracePt t="193285" x="2782888" y="6323013"/>
          <p14:tracePt t="193291" x="2782888" y="6307138"/>
          <p14:tracePt t="193299" x="2790825" y="6307138"/>
          <p14:tracePt t="193308" x="2798763" y="6299200"/>
          <p14:tracePt t="193317" x="2806700" y="6291263"/>
          <p14:tracePt t="193324" x="2814638" y="6283325"/>
          <p14:tracePt t="193331" x="2822575" y="6275388"/>
          <p14:tracePt t="193340" x="2838450" y="6259513"/>
          <p14:tracePt t="193347" x="2846388" y="6251575"/>
          <p14:tracePt t="193354" x="2862263" y="6235700"/>
          <p14:tracePt t="193362" x="2870200" y="6235700"/>
          <p14:tracePt t="193371" x="2878138" y="6219825"/>
          <p14:tracePt t="193379" x="2886075" y="6211888"/>
          <p14:tracePt t="193388" x="2894013" y="6203950"/>
          <p14:tracePt t="193395" x="2901950" y="6196013"/>
          <p14:tracePt t="193404" x="2917825" y="6180138"/>
          <p14:tracePt t="193412" x="2917825" y="6172200"/>
          <p14:tracePt t="193431" x="2933700" y="6156325"/>
          <p14:tracePt t="193443" x="2941638" y="6148388"/>
          <p14:tracePt t="193451" x="2941638" y="6140450"/>
          <p14:tracePt t="193458" x="2957513" y="6124575"/>
          <p14:tracePt t="193467" x="2965450" y="6116638"/>
          <p14:tracePt t="193475" x="2973388" y="6108700"/>
          <p14:tracePt t="193482" x="2981325" y="6100763"/>
          <p14:tracePt t="193491" x="2997200" y="6076950"/>
          <p14:tracePt t="193499" x="3005138" y="6069013"/>
          <p14:tracePt t="193507" x="3036888" y="6045200"/>
          <p14:tracePt t="193515" x="3044825" y="6037263"/>
          <p14:tracePt t="193523" x="3052763" y="6029325"/>
          <p14:tracePt t="193531" x="3068638" y="6005513"/>
          <p14:tracePt t="193539" x="3084513" y="5995988"/>
          <p14:tracePt t="193547" x="3100388" y="5980113"/>
          <p14:tracePt t="193555" x="3149600" y="5956300"/>
          <p14:tracePt t="193563" x="3165475" y="5932488"/>
          <p14:tracePt t="193571" x="3173413" y="5916613"/>
          <p14:tracePt t="193579" x="3189288" y="5908675"/>
          <p14:tracePt t="193587" x="3197225" y="5892800"/>
          <p14:tracePt t="193595" x="3205163" y="5884863"/>
          <p14:tracePt t="193604" x="3213100" y="5876925"/>
          <p14:tracePt t="193618" x="3221038" y="5868988"/>
          <p14:tracePt t="193778" x="3213100" y="5868988"/>
          <p14:tracePt t="193795" x="3205163" y="5868988"/>
          <p14:tracePt t="193811" x="3197225" y="5876925"/>
          <p14:tracePt t="193827" x="3181350" y="5884863"/>
          <p14:tracePt t="193851" x="3173413" y="5892800"/>
          <p14:tracePt t="194317" x="3173413" y="5884863"/>
          <p14:tracePt t="194323" x="3173413" y="5876925"/>
          <p14:tracePt t="194331" x="3173413" y="5868988"/>
          <p14:tracePt t="194339" x="3173413" y="5821363"/>
          <p14:tracePt t="194347" x="3173413" y="5813425"/>
          <p14:tracePt t="194355" x="3173413" y="5805488"/>
          <p14:tracePt t="194363" x="3173413" y="5797550"/>
          <p14:tracePt t="194371" x="3173413" y="5789613"/>
          <p14:tracePt t="194378" x="3173413" y="5781675"/>
          <p14:tracePt t="194403" x="3173413" y="5773738"/>
          <p14:tracePt t="194410" x="3173413" y="5765800"/>
          <p14:tracePt t="194426" x="3173413" y="5757863"/>
          <p14:tracePt t="194459" x="3173413" y="5749925"/>
          <p14:tracePt t="194573" x="3157538" y="5749925"/>
          <p14:tracePt t="194580" x="3157538" y="5765800"/>
          <p14:tracePt t="194611" x="3157538" y="5773738"/>
          <p14:tracePt t="194643" x="3149600" y="5773738"/>
          <p14:tracePt t="194651" x="3149600" y="5781675"/>
          <p14:tracePt t="194675" x="3149600" y="5789613"/>
          <p14:tracePt t="194744" x="3149600" y="5797550"/>
          <p14:tracePt t="195388" x="3149600" y="5789613"/>
          <p14:tracePt t="195419" x="3149600" y="5781675"/>
          <p14:tracePt t="195427" x="3157538" y="5781675"/>
          <p14:tracePt t="195435" x="3157538" y="5773738"/>
          <p14:tracePt t="195443" x="3157538" y="5765800"/>
          <p14:tracePt t="195451" x="3165475" y="5765800"/>
          <p14:tracePt t="195459" x="3165475" y="5757863"/>
          <p14:tracePt t="195467" x="3165475" y="5749925"/>
          <p14:tracePt t="195475" x="3173413" y="5749925"/>
          <p14:tracePt t="197197" x="3173413" y="5757863"/>
          <p14:tracePt t="197211" x="3173413" y="5765800"/>
          <p14:tracePt t="197219" x="3165475" y="5765800"/>
          <p14:tracePt t="197243" x="3165475" y="5773738"/>
          <p14:tracePt t="197259" x="3157538" y="5781675"/>
          <p14:tracePt t="197555" x="3157538" y="5789613"/>
          <p14:tracePt t="197563" x="3149600" y="5805488"/>
          <p14:tracePt t="197571" x="3141663" y="5813425"/>
          <p14:tracePt t="197579" x="3125788" y="5837238"/>
          <p14:tracePt t="197586" x="3109913" y="5853113"/>
          <p14:tracePt t="197596" x="3109913" y="5861050"/>
          <p14:tracePt t="197603" x="3109913" y="5884863"/>
          <p14:tracePt t="197612" x="3109913" y="5892800"/>
          <p14:tracePt t="197627" x="3100388" y="5900738"/>
          <p14:tracePt t="197642" x="3092450" y="5900738"/>
          <p14:tracePt t="197890" x="3084513" y="5900738"/>
          <p14:tracePt t="197899" x="3068638" y="5900738"/>
          <p14:tracePt t="197907" x="3036888" y="5868988"/>
          <p14:tracePt t="197915" x="3021013" y="5868988"/>
          <p14:tracePt t="197923" x="3013075" y="5868988"/>
          <p14:tracePt t="197947" x="3005138" y="5868988"/>
          <p14:tracePt t="197963" x="2997200" y="5868988"/>
          <p14:tracePt t="198021" x="2989263" y="5868988"/>
          <p14:tracePt t="198067" x="2981325" y="5868988"/>
          <p14:tracePt t="198099" x="2981325" y="5861050"/>
          <p14:tracePt t="198123" x="2981325" y="5853113"/>
          <p14:tracePt t="198147" x="2981325" y="5845175"/>
          <p14:tracePt t="198162" x="2981325" y="5837238"/>
          <p14:tracePt t="198171" x="2981325" y="5829300"/>
          <p14:tracePt t="198195" x="2981325" y="5821363"/>
          <p14:tracePt t="198211" x="2981325" y="5813425"/>
          <p14:tracePt t="198227" x="2981325" y="5805488"/>
          <p14:tracePt t="198243" x="2981325" y="5797550"/>
          <p14:tracePt t="198276" x="2989263" y="5789613"/>
          <p14:tracePt t="198307" x="2997200" y="5781675"/>
          <p14:tracePt t="198339" x="2997200" y="5773738"/>
          <p14:tracePt t="198347" x="3005138" y="5765800"/>
          <p14:tracePt t="198973" x="3021013" y="5757863"/>
          <p14:tracePt t="198981" x="3021013" y="5749925"/>
          <p14:tracePt t="198987" x="3028950" y="5749925"/>
          <p14:tracePt t="198995" x="3028950" y="5741988"/>
          <p14:tracePt t="199003" x="3036888" y="5741988"/>
          <p14:tracePt t="199230" x="3044825" y="5741988"/>
          <p14:tracePt t="199235" x="3100388" y="5726113"/>
          <p14:tracePt t="199243" x="3100388" y="5718175"/>
          <p14:tracePt t="199251" x="3117850" y="5718175"/>
          <p14:tracePt t="199258" x="3165475" y="5702300"/>
          <p14:tracePt t="199267" x="3189288" y="5686425"/>
          <p14:tracePt t="199275" x="3197225" y="5678488"/>
          <p14:tracePt t="199284" x="3244850" y="5662613"/>
          <p14:tracePt t="199291" x="3268663" y="5653088"/>
          <p14:tracePt t="199298" x="3276600" y="5637213"/>
          <p14:tracePt t="199307" x="3300413" y="5629275"/>
          <p14:tracePt t="199315" x="3316288" y="5613400"/>
          <p14:tracePt t="199331" x="3324225" y="5605463"/>
          <p14:tracePt t="199347" x="3324225" y="5597525"/>
          <p14:tracePt t="199355" x="3332163" y="5597525"/>
          <p14:tracePt t="199523" x="3332163" y="5605463"/>
          <p14:tracePt t="199531" x="3332163" y="5613400"/>
          <p14:tracePt t="199539" x="3332163" y="5621338"/>
          <p14:tracePt t="199547" x="3332163" y="5629275"/>
          <p14:tracePt t="199555" x="3316288" y="5637213"/>
          <p14:tracePt t="199563" x="3316288" y="5645150"/>
          <p14:tracePt t="199571" x="3308350" y="5653088"/>
          <p14:tracePt t="199587" x="3300413" y="5662613"/>
          <p14:tracePt t="199595" x="3292475" y="5662613"/>
          <p14:tracePt t="199603" x="3292475" y="5670550"/>
          <p14:tracePt t="199773" x="3292475" y="5662613"/>
          <p14:tracePt t="199788" x="3300413" y="5662613"/>
          <p14:tracePt t="199799" x="3300413" y="5653088"/>
          <p14:tracePt t="199811" x="3308350" y="5653088"/>
          <p14:tracePt t="199867" x="3308350" y="5645150"/>
          <p14:tracePt t="199883" x="3316288" y="5637213"/>
          <p14:tracePt t="199951" x="3316288" y="5629275"/>
          <p14:tracePt t="200245" x="3324225" y="5621338"/>
          <p14:tracePt t="204091" x="3324225" y="5613400"/>
          <p14:tracePt t="205140" x="3316288" y="5613400"/>
          <p14:tracePt t="205162" x="3316288" y="5621338"/>
          <p14:tracePt t="205308" x="3308350" y="5621338"/>
          <p14:tracePt t="207955" x="3300413" y="5621338"/>
          <p14:tracePt t="207963" x="3292475" y="5629275"/>
          <p14:tracePt t="208339" x="3284538" y="5621338"/>
          <p14:tracePt t="208540" x="3268663" y="5629275"/>
          <p14:tracePt t="208547" x="3244850" y="5637213"/>
          <p14:tracePt t="208555" x="3228975" y="5645150"/>
          <p14:tracePt t="208562" x="3221038" y="5653088"/>
          <p14:tracePt t="208570" x="3213100" y="5653088"/>
          <p14:tracePt t="208591" x="3213100" y="5662613"/>
          <p14:tracePt t="208603" x="3221038" y="5662613"/>
          <p14:tracePt t="208612" x="3236913" y="5645150"/>
          <p14:tracePt t="208618" x="3244850" y="5645150"/>
          <p14:tracePt t="208885" x="3236913" y="5645150"/>
          <p14:tracePt t="208899" x="3213100" y="5653088"/>
          <p14:tracePt t="208915" x="3173413" y="5653088"/>
          <p14:tracePt t="208923" x="3117850" y="5662613"/>
          <p14:tracePt t="208931" x="3109913" y="5678488"/>
          <p14:tracePt t="208939" x="3092450" y="5686425"/>
          <p14:tracePt t="208947" x="3036888" y="5702300"/>
          <p14:tracePt t="208955" x="3021013" y="5718175"/>
          <p14:tracePt t="208963" x="3005138" y="5726113"/>
          <p14:tracePt t="208971" x="2973388" y="5749925"/>
          <p14:tracePt t="208979" x="2941638" y="5773738"/>
          <p14:tracePt t="208987" x="2925763" y="5781675"/>
          <p14:tracePt t="208995" x="2917825" y="5797550"/>
          <p14:tracePt t="209002" x="2901950" y="5805488"/>
          <p14:tracePt t="209011" x="2901950" y="5813425"/>
          <p14:tracePt t="209019" x="2886075" y="5821363"/>
          <p14:tracePt t="209026" x="2878138" y="5829300"/>
          <p14:tracePt t="209035" x="2878138" y="5853113"/>
          <p14:tracePt t="209046" x="2870200" y="5853113"/>
          <p14:tracePt t="209051" x="2870200" y="5861050"/>
          <p14:tracePt t="209059" x="2870200" y="5868988"/>
          <p14:tracePt t="209067" x="2870200" y="5876925"/>
          <p14:tracePt t="209083" x="2870200" y="5884863"/>
          <p14:tracePt t="209091" x="2862263" y="5884863"/>
          <p14:tracePt t="209099" x="2862263" y="5892800"/>
          <p14:tracePt t="209166" x="2854325" y="5837238"/>
          <p14:tracePt t="209173" x="2838450" y="5813425"/>
          <p14:tracePt t="209179" x="2822575" y="5789613"/>
          <p14:tracePt t="209187" x="2759075" y="5741988"/>
          <p14:tracePt t="209196" x="2725738" y="5726113"/>
          <p14:tracePt t="209203" x="2646363" y="5653088"/>
          <p14:tracePt t="209210" x="2519363" y="5629275"/>
          <p14:tracePt t="209219" x="2455863" y="5613400"/>
          <p14:tracePt t="209227" x="2384425" y="5605463"/>
          <p14:tracePt t="209234" x="2327275" y="5597525"/>
          <p14:tracePt t="209243" x="2311400" y="5589588"/>
          <p14:tracePt t="209251" x="2303463" y="5589588"/>
          <p14:tracePt t="209291" x="2287588" y="5589588"/>
          <p14:tracePt t="209307" x="2287588" y="5597525"/>
          <p14:tracePt t="209315" x="2271713" y="5605463"/>
          <p14:tracePt t="209323" x="2263775" y="5613400"/>
          <p14:tracePt t="209331" x="2239963" y="5670550"/>
          <p14:tracePt t="209340" x="2192338" y="5734050"/>
          <p14:tracePt t="209347" x="2089150" y="5861050"/>
          <p14:tracePt t="209355" x="2073275" y="5884863"/>
          <p14:tracePt t="209363" x="2057400" y="5908675"/>
          <p14:tracePt t="209371" x="2049463" y="5916613"/>
          <p14:tracePt t="209379" x="2041525" y="5924550"/>
          <p14:tracePt t="209387" x="2033588" y="5932488"/>
          <p14:tracePt t="209395" x="2033588" y="5940425"/>
          <p14:tracePt t="209517" x="2049463" y="5932488"/>
          <p14:tracePt t="209523" x="2065338" y="5924550"/>
          <p14:tracePt t="209531" x="2089150" y="5908675"/>
          <p14:tracePt t="209539" x="2120900" y="5853113"/>
          <p14:tracePt t="209547" x="2128838" y="5813425"/>
          <p14:tracePt t="209554" x="2144713" y="5813425"/>
          <p14:tracePt t="209563" x="2152650" y="5797550"/>
          <p14:tracePt t="209571" x="2160588" y="5797550"/>
          <p14:tracePt t="209702" x="2160588" y="5789613"/>
          <p14:tracePt t="209796" x="2160588" y="5797550"/>
          <p14:tracePt t="209812" x="2160588" y="5805488"/>
          <p14:tracePt t="209819" x="2152650" y="5805488"/>
          <p14:tracePt t="209827" x="2144713" y="5813425"/>
          <p14:tracePt t="209834" x="2144713" y="5821363"/>
          <p14:tracePt t="209842" x="2136775" y="5821363"/>
          <p14:tracePt t="209851" x="2120900" y="5829300"/>
          <p14:tracePt t="209859" x="2112963" y="5837238"/>
          <p14:tracePt t="209867" x="2041525" y="5837238"/>
          <p14:tracePt t="209875" x="1976438" y="5837238"/>
          <p14:tracePt t="209892" x="1785938" y="5845175"/>
          <p14:tracePt t="209899" x="1633538" y="5845175"/>
          <p14:tracePt t="209906" x="1490663" y="5821363"/>
          <p14:tracePt t="209915" x="1163638" y="5813425"/>
          <p14:tracePt t="209923" x="996950" y="5789613"/>
          <p14:tracePt t="209931" x="868363" y="5789613"/>
          <p14:tracePt t="209940" x="749300" y="5789613"/>
          <p14:tracePt t="209947" x="685800" y="5789613"/>
          <p14:tracePt t="209955" x="614363" y="5789613"/>
          <p14:tracePt t="209963" x="606425" y="5789613"/>
          <p14:tracePt t="209971" x="598488" y="5789613"/>
          <p14:tracePt t="210130" x="606425" y="5781675"/>
          <p14:tracePt t="210138" x="614363" y="5781675"/>
          <p14:tracePt t="210147" x="622300" y="5773738"/>
          <p14:tracePt t="210154" x="638175" y="5765800"/>
          <p14:tracePt t="210164" x="654050" y="5757863"/>
          <p14:tracePt t="210170" x="677863" y="5741988"/>
          <p14:tracePt t="210178" x="693738" y="5741988"/>
          <p14:tracePt t="210186" x="709613" y="5734050"/>
          <p14:tracePt t="210195" x="733425" y="5726113"/>
          <p14:tracePt t="210202" x="749300" y="5718175"/>
          <p14:tracePt t="210211" x="788988" y="5718175"/>
          <p14:tracePt t="210218" x="804863" y="5718175"/>
          <p14:tracePt t="210228" x="812800" y="5702300"/>
          <p14:tracePt t="210235" x="820738" y="5702300"/>
          <p14:tracePt t="210243" x="844550" y="5694363"/>
          <p14:tracePt t="210251" x="860425" y="5694363"/>
          <p14:tracePt t="210259" x="868363" y="5686425"/>
          <p14:tracePt t="210267" x="892175" y="5678488"/>
          <p14:tracePt t="210275" x="908050" y="5670550"/>
          <p14:tracePt t="210283" x="925513" y="5670550"/>
          <p14:tracePt t="210291" x="949325" y="5670550"/>
          <p14:tracePt t="210299" x="981075" y="5653088"/>
          <p14:tracePt t="210307" x="996950" y="5645150"/>
          <p14:tracePt t="210315" x="1020763" y="5645150"/>
          <p14:tracePt t="210323" x="1036638" y="5645150"/>
          <p14:tracePt t="210331" x="1044575" y="5645150"/>
          <p14:tracePt t="210339" x="1052513" y="5645150"/>
          <p14:tracePt t="210347" x="1060450" y="5645150"/>
          <p14:tracePt t="210355" x="1060450" y="5637213"/>
          <p14:tracePt t="210427" x="1068388" y="5637213"/>
          <p14:tracePt t="210451" x="1068388" y="5645150"/>
          <p14:tracePt t="210459" x="1068388" y="5653088"/>
          <p14:tracePt t="210467" x="1068388" y="5662613"/>
          <p14:tracePt t="210476" x="1068388" y="5678488"/>
          <p14:tracePt t="210483" x="1068388" y="5686425"/>
          <p14:tracePt t="210491" x="1044575" y="5702300"/>
          <p14:tracePt t="210499" x="1028700" y="5757863"/>
          <p14:tracePt t="210507" x="981075" y="5797550"/>
          <p14:tracePt t="210515" x="884238" y="5884863"/>
          <p14:tracePt t="210523" x="844550" y="5916613"/>
          <p14:tracePt t="210530" x="725488" y="5995988"/>
          <p14:tracePt t="210539" x="669925" y="6005513"/>
          <p14:tracePt t="210547" x="598488" y="6037263"/>
          <p14:tracePt t="210558" x="582613" y="6037263"/>
          <p14:tracePt t="210563" x="574675" y="6037263"/>
          <p14:tracePt t="210571" x="566738" y="6037263"/>
          <p14:tracePt t="210579" x="550863" y="6037263"/>
          <p14:tracePt t="210643" x="550863" y="6029325"/>
          <p14:tracePt t="210667" x="558800" y="6021388"/>
          <p14:tracePt t="210683" x="558800" y="6013450"/>
          <p14:tracePt t="210691" x="566738" y="6013450"/>
          <p14:tracePt t="210699" x="574675" y="6005513"/>
          <p14:tracePt t="210711" x="582613" y="5995988"/>
          <p14:tracePt t="210723" x="590550" y="5988050"/>
          <p14:tracePt t="210731" x="598488" y="5980113"/>
          <p14:tracePt t="210739" x="606425" y="5980113"/>
          <p14:tracePt t="210747" x="622300" y="5980113"/>
          <p14:tracePt t="210755" x="630238" y="5980113"/>
          <p14:tracePt t="210763" x="630238" y="5972175"/>
          <p14:tracePt t="210771" x="638175" y="5972175"/>
          <p14:tracePt t="210779" x="646113" y="5972175"/>
          <p14:tracePt t="210794" x="661988" y="5964238"/>
          <p14:tracePt t="210827" x="669925" y="5964238"/>
          <p14:tracePt t="210836" x="669925" y="5956300"/>
          <p14:tracePt t="210844" x="677863" y="5956300"/>
          <p14:tracePt t="211003" x="685800" y="5956300"/>
          <p14:tracePt t="211015" x="693738" y="5956300"/>
          <p14:tracePt t="211019" x="701675" y="5956300"/>
          <p14:tracePt t="211027" x="709613" y="5956300"/>
          <p14:tracePt t="211035" x="717550" y="5956300"/>
          <p14:tracePt t="211045" x="733425" y="5956300"/>
          <p14:tracePt t="211050" x="741363" y="5956300"/>
          <p14:tracePt t="211058" x="749300" y="5956300"/>
          <p14:tracePt t="211067" x="765175" y="5948363"/>
          <p14:tracePt t="211074" x="773113" y="5948363"/>
          <p14:tracePt t="211083" x="781050" y="5948363"/>
          <p14:tracePt t="211091" x="788988" y="5956300"/>
          <p14:tracePt t="211099" x="796925" y="5956300"/>
          <p14:tracePt t="211107" x="804863" y="5956300"/>
          <p14:tracePt t="211115" x="812800" y="5956300"/>
          <p14:tracePt t="211123" x="820738" y="5956300"/>
          <p14:tracePt t="211130" x="828675" y="5956300"/>
          <p14:tracePt t="211139" x="836613" y="5956300"/>
          <p14:tracePt t="211147" x="844550" y="5956300"/>
          <p14:tracePt t="211155" x="852488" y="5956300"/>
          <p14:tracePt t="211167" x="860425" y="5956300"/>
          <p14:tracePt t="211171" x="868363" y="5956300"/>
          <p14:tracePt t="211187" x="876300" y="5956300"/>
          <p14:tracePt t="211194" x="884238" y="5956300"/>
          <p14:tracePt t="211211" x="892175" y="5956300"/>
          <p14:tracePt t="211218" x="900113" y="5956300"/>
          <p14:tracePt t="211235" x="917575" y="5956300"/>
          <p14:tracePt t="211244" x="925513" y="5956300"/>
          <p14:tracePt t="211251" x="933450" y="5956300"/>
          <p14:tracePt t="211259" x="957263" y="5956300"/>
          <p14:tracePt t="211266" x="973138" y="5956300"/>
          <p14:tracePt t="211275" x="989013" y="5956300"/>
          <p14:tracePt t="211283" x="1044575" y="5956300"/>
          <p14:tracePt t="211291" x="1060450" y="5956300"/>
          <p14:tracePt t="211299" x="1076325" y="5956300"/>
          <p14:tracePt t="211307" x="1100138" y="5956300"/>
          <p14:tracePt t="211318" x="1116013" y="5956300"/>
          <p14:tracePt t="211323" x="1123950" y="5956300"/>
          <p14:tracePt t="211331" x="1139825" y="5956300"/>
          <p14:tracePt t="211339" x="1147763" y="5956300"/>
          <p14:tracePt t="211347" x="1155700" y="5956300"/>
          <p14:tracePt t="211355" x="1171575" y="5956300"/>
          <p14:tracePt t="211363" x="1179513" y="5956300"/>
          <p14:tracePt t="211379" x="1203325" y="5956300"/>
          <p14:tracePt t="211387" x="1211263" y="5956300"/>
          <p14:tracePt t="211394" x="1219200" y="5956300"/>
          <p14:tracePt t="211403" x="1235075" y="5956300"/>
          <p14:tracePt t="211411" x="1250950" y="5956300"/>
          <p14:tracePt t="211418" x="1258888" y="5948363"/>
          <p14:tracePt t="211427" x="1274763" y="5948363"/>
          <p14:tracePt t="211435" x="1284288" y="5948363"/>
          <p14:tracePt t="211444" x="1300163" y="5948363"/>
          <p14:tracePt t="211451" x="1308100" y="5948363"/>
          <p14:tracePt t="211459" x="1323975" y="5948363"/>
          <p14:tracePt t="211466" x="1339850" y="5948363"/>
          <p14:tracePt t="211474" x="1347788" y="5948363"/>
          <p14:tracePt t="211483" x="1363663" y="5948363"/>
          <p14:tracePt t="211491" x="1379538" y="5948363"/>
          <p14:tracePt t="211498" x="1387475" y="5948363"/>
          <p14:tracePt t="211507" x="1395413" y="5948363"/>
          <p14:tracePt t="211515" x="1411288" y="5948363"/>
          <p14:tracePt t="211523" x="1419225" y="5948363"/>
          <p14:tracePt t="211531" x="1443038" y="5948363"/>
          <p14:tracePt t="211539" x="1450975" y="5948363"/>
          <p14:tracePt t="211547" x="1458913" y="5948363"/>
          <p14:tracePt t="211555" x="1474788" y="5948363"/>
          <p14:tracePt t="211563" x="1490663" y="5948363"/>
          <p14:tracePt t="211571" x="1506538" y="5948363"/>
          <p14:tracePt t="211579" x="1522413" y="5948363"/>
          <p14:tracePt t="211587" x="1530350" y="5948363"/>
          <p14:tracePt t="211594" x="1538288" y="5948363"/>
          <p14:tracePt t="211602" x="1554163" y="5948363"/>
          <p14:tracePt t="211611" x="1562100" y="5948363"/>
          <p14:tracePt t="211618" x="1570038" y="5948363"/>
          <p14:tracePt t="211627" x="1570038" y="5940425"/>
          <p14:tracePt t="211635" x="1585913" y="5932488"/>
          <p14:tracePt t="212155" x="1593850" y="5932488"/>
          <p14:tracePt t="212163" x="1601788" y="5932488"/>
          <p14:tracePt t="212171" x="1625600" y="5932488"/>
          <p14:tracePt t="212179" x="1641475" y="5932488"/>
          <p14:tracePt t="212187" x="1682750" y="5932488"/>
          <p14:tracePt t="212195" x="1738313" y="5932488"/>
          <p14:tracePt t="212203" x="1801813" y="5932488"/>
          <p14:tracePt t="212212" x="1817688" y="5932488"/>
          <p14:tracePt t="212219" x="1865313" y="5932488"/>
          <p14:tracePt t="212228" x="1897063" y="5932488"/>
          <p14:tracePt t="212235" x="1912938" y="5932488"/>
          <p14:tracePt t="212243" x="1936750" y="5932488"/>
          <p14:tracePt t="212259" x="1944688" y="5932488"/>
          <p14:tracePt t="214227" x="1936750" y="5932488"/>
          <p14:tracePt t="214235" x="1936750" y="5948363"/>
          <p14:tracePt t="214242" x="1928813" y="5956300"/>
          <p14:tracePt t="214251" x="1920875" y="5964238"/>
          <p14:tracePt t="214258" x="1905000" y="5972175"/>
          <p14:tracePt t="214271" x="1897063" y="5988050"/>
          <p14:tracePt t="214275" x="1889125" y="5988050"/>
          <p14:tracePt t="214283" x="1865313" y="6005513"/>
          <p14:tracePt t="214290" x="1857375" y="6013450"/>
          <p14:tracePt t="214298" x="1849438" y="6013450"/>
          <p14:tracePt t="214307" x="1841500" y="6021388"/>
          <p14:tracePt t="214314" x="1833563" y="6021388"/>
          <p14:tracePt t="214322" x="1825625" y="6021388"/>
          <p14:tracePt t="214660" x="1825625" y="6013450"/>
          <p14:tracePt t="214668" x="1825625" y="6005513"/>
          <p14:tracePt t="214708" x="1833563" y="5995988"/>
          <p14:tracePt t="214723" x="1833563" y="5988050"/>
          <p14:tracePt t="214731" x="1841500" y="5988050"/>
          <p14:tracePt t="214738" x="1841500" y="5980113"/>
          <p14:tracePt t="214747" x="1849438" y="5980113"/>
          <p14:tracePt t="214755" x="1849438" y="5972175"/>
          <p14:tracePt t="214763" x="1857375" y="5972175"/>
          <p14:tracePt t="214771" x="1857375" y="5964238"/>
          <p14:tracePt t="215195" x="1865313" y="5956300"/>
          <p14:tracePt t="215211" x="1865313" y="5940425"/>
          <p14:tracePt t="215218" x="1873250" y="5940425"/>
          <p14:tracePt t="215226" x="1881188" y="5940425"/>
          <p14:tracePt t="215243" x="1881188" y="5932488"/>
          <p14:tracePt t="218442" x="1873250" y="5932488"/>
          <p14:tracePt t="218451" x="1865313" y="5932488"/>
          <p14:tracePt t="218467" x="1849438" y="5948363"/>
          <p14:tracePt t="218474" x="1833563" y="5948363"/>
          <p14:tracePt t="218483" x="1817688" y="5956300"/>
          <p14:tracePt t="218491" x="1801813" y="5956300"/>
          <p14:tracePt t="218499" x="1793875" y="5956300"/>
          <p14:tracePt t="218507" x="1770063" y="5956300"/>
          <p14:tracePt t="218515" x="1762125" y="5956300"/>
          <p14:tracePt t="218523" x="1738313" y="5956300"/>
          <p14:tracePt t="218531" x="1722438" y="5956300"/>
          <p14:tracePt t="218539" x="1714500" y="5956300"/>
          <p14:tracePt t="218547" x="1690688" y="5956300"/>
          <p14:tracePt t="218555" x="1674813" y="5956300"/>
          <p14:tracePt t="219005" x="1682750" y="5956300"/>
          <p14:tracePt t="219047" x="1690688" y="5956300"/>
          <p14:tracePt t="219059" x="1690688" y="5948363"/>
          <p14:tracePt t="219066" x="1698625" y="5948363"/>
          <p14:tracePt t="219092" x="1714500" y="5948363"/>
          <p14:tracePt t="219107" x="1722438" y="5948363"/>
          <p14:tracePt t="219140" x="1722438" y="5940425"/>
          <p14:tracePt t="219147" x="1730375" y="5940425"/>
          <p14:tracePt t="219211" x="1738313" y="5940425"/>
          <p14:tracePt t="219251" x="1746250" y="5940425"/>
          <p14:tracePt t="219516" x="1746250" y="5932488"/>
          <p14:tracePt t="219540" x="1754188" y="5932488"/>
          <p14:tracePt t="221531" x="1754188" y="5916613"/>
          <p14:tracePt t="221539" x="1762125" y="5916613"/>
          <p14:tracePt t="221547" x="1770063" y="5908675"/>
          <p14:tracePt t="221555" x="1770063" y="5900738"/>
          <p14:tracePt t="221563" x="1778000" y="5892800"/>
          <p14:tracePt t="221571" x="1801813" y="5837238"/>
          <p14:tracePt t="221579" x="1817688" y="5805488"/>
          <p14:tracePt t="221587" x="1833563" y="5757863"/>
          <p14:tracePt t="221595" x="1849438" y="5702300"/>
          <p14:tracePt t="221603" x="1857375" y="5670550"/>
          <p14:tracePt t="221610" x="1873250" y="5621338"/>
          <p14:tracePt t="221618" x="1881188" y="5597525"/>
          <p14:tracePt t="221627" x="1881188" y="5581650"/>
          <p14:tracePt t="221635" x="1889125" y="5534025"/>
          <p14:tracePt t="221651" x="1897063" y="5526088"/>
          <p14:tracePt t="221860" x="1897063" y="5534025"/>
          <p14:tracePt t="221866" x="1897063" y="5541963"/>
          <p14:tracePt t="221875" x="1897063" y="5557838"/>
          <p14:tracePt t="221883" x="1889125" y="5597525"/>
          <p14:tracePt t="221891" x="1881188" y="5686425"/>
          <p14:tracePt t="221899" x="1873250" y="5702300"/>
          <p14:tracePt t="221907" x="1873250" y="5741988"/>
          <p14:tracePt t="221915" x="1873250" y="5797550"/>
          <p14:tracePt t="221923" x="1873250" y="5805488"/>
          <p14:tracePt t="221931" x="1873250" y="5821363"/>
          <p14:tracePt t="221947" x="1873250" y="5829300"/>
          <p14:tracePt t="221963" x="1873250" y="5837238"/>
          <p14:tracePt t="222003" x="1873250" y="5845175"/>
          <p14:tracePt t="222018" x="1873250" y="5853113"/>
          <p14:tracePt t="222035" x="1873250" y="5861050"/>
          <p14:tracePt t="222059" x="1873250" y="5868988"/>
          <p14:tracePt t="222067" x="1873250" y="5884863"/>
          <p14:tracePt t="222074" x="1873250" y="5892800"/>
          <p14:tracePt t="222079" x="1873250" y="5900738"/>
          <p14:tracePt t="222099" x="1873250" y="5908675"/>
          <p14:tracePt t="222204" x="1865313" y="5908675"/>
          <p14:tracePt t="222211" x="1857375" y="5908675"/>
          <p14:tracePt t="222218" x="1849438" y="5908675"/>
          <p14:tracePt t="222235" x="1841500" y="5908675"/>
          <p14:tracePt t="222243" x="1841500" y="5916613"/>
          <p14:tracePt t="222259" x="1841500" y="5924550"/>
          <p14:tracePt t="222267" x="1841500" y="5932488"/>
          <p14:tracePt t="222274" x="1841500" y="5956300"/>
          <p14:tracePt t="222283" x="1841500" y="6021388"/>
          <p14:tracePt t="222290" x="1841500" y="6045200"/>
          <p14:tracePt t="222299" x="1849438" y="6053138"/>
          <p14:tracePt t="222307" x="1865313" y="6061075"/>
          <p14:tracePt t="222315" x="1889125" y="6069013"/>
          <p14:tracePt t="222323" x="1897063" y="6076950"/>
          <p14:tracePt t="222339" x="1905000" y="6076950"/>
          <p14:tracePt t="222346" x="1905000" y="6084888"/>
          <p14:tracePt t="222387" x="1912938" y="6084888"/>
          <p14:tracePt t="222402" x="1928813" y="6084888"/>
          <p14:tracePt t="222410" x="1936750" y="6076950"/>
          <p14:tracePt t="222419" x="1944688" y="6069013"/>
          <p14:tracePt t="222428" x="1976438" y="6061075"/>
          <p14:tracePt t="222435" x="1984375" y="6053138"/>
          <p14:tracePt t="222444" x="1992313" y="6037263"/>
          <p14:tracePt t="222451" x="2025650" y="6021388"/>
          <p14:tracePt t="222459" x="2033588" y="6013450"/>
          <p14:tracePt t="222466" x="2041525" y="6005513"/>
          <p14:tracePt t="222475" x="2049463" y="5995988"/>
          <p14:tracePt t="222483" x="2057400" y="5988050"/>
          <p14:tracePt t="222491" x="2065338" y="5980113"/>
          <p14:tracePt t="222499" x="2065338" y="5972175"/>
          <p14:tracePt t="222514" x="2081213" y="5956300"/>
          <p14:tracePt t="222522" x="2089150" y="5956300"/>
          <p14:tracePt t="222535" x="2097088" y="5948363"/>
          <p14:tracePt t="222540" x="2097088" y="5940425"/>
          <p14:tracePt t="222547" x="2112963" y="5924550"/>
          <p14:tracePt t="222562" x="2120900" y="5916613"/>
          <p14:tracePt t="222571" x="2128838" y="5916613"/>
          <p14:tracePt t="222595" x="2136775" y="5916613"/>
          <p14:tracePt t="222602" x="2136775" y="5908675"/>
          <p14:tracePt t="222643" x="2144713" y="5908675"/>
          <p14:tracePt t="222698" x="2152650" y="5908675"/>
          <p14:tracePt t="222725" x="2160588" y="5908675"/>
          <p14:tracePt t="222732" x="2168525" y="5908675"/>
          <p14:tracePt t="222746" x="2176463" y="5908675"/>
          <p14:tracePt t="222762" x="2184400" y="5908675"/>
          <p14:tracePt t="222778" x="2192338" y="5908675"/>
          <p14:tracePt t="222787" x="2200275" y="5908675"/>
          <p14:tracePt t="224595" x="2192338" y="5908675"/>
          <p14:tracePt t="224645" x="2184400" y="5908675"/>
          <p14:tracePt t="224675" x="2176463" y="5908675"/>
          <p14:tracePt t="224683" x="2168525" y="5908675"/>
          <p14:tracePt t="224691" x="2160588" y="5908675"/>
          <p14:tracePt t="224699" x="2160588" y="5916613"/>
          <p14:tracePt t="224707" x="2152650" y="5916613"/>
          <p14:tracePt t="224715" x="2144713" y="5916613"/>
          <p14:tracePt t="224730" x="2136775" y="5916613"/>
          <p14:tracePt t="224746" x="2136775" y="5924550"/>
          <p14:tracePt t="224763" x="2128838" y="5932488"/>
          <p14:tracePt t="224787" x="2120900" y="5932488"/>
          <p14:tracePt t="224796" x="2112963" y="5940425"/>
          <p14:tracePt t="225135" x="2112963" y="5948363"/>
          <p14:tracePt t="225154" x="2112963" y="5956300"/>
          <p14:tracePt t="225163" x="2112963" y="5964238"/>
          <p14:tracePt t="225179" x="2112963" y="5972175"/>
          <p14:tracePt t="225203" x="2105025" y="5972175"/>
          <p14:tracePt t="225211" x="2105025" y="5980113"/>
          <p14:tracePt t="225235" x="2105025" y="5995988"/>
          <p14:tracePt t="225263" x="2097088" y="5995988"/>
          <p14:tracePt t="225266" x="2097088" y="6005513"/>
          <p14:tracePt t="225540" x="2105025" y="6005513"/>
          <p14:tracePt t="225547" x="2105025" y="5995988"/>
          <p14:tracePt t="225555" x="2112963" y="5995988"/>
          <p14:tracePt t="225571" x="2120900" y="5988050"/>
          <p14:tracePt t="225587" x="2120900" y="5980113"/>
          <p14:tracePt t="225603" x="2128838" y="5980113"/>
          <p14:tracePt t="225667" x="2128838" y="5972175"/>
          <p14:tracePt t="225675" x="2136775" y="5972175"/>
          <p14:tracePt t="227733" x="2136775" y="5964238"/>
          <p14:tracePt t="229955" x="2144713" y="5964238"/>
          <p14:tracePt t="229963" x="2152650" y="5964238"/>
          <p14:tracePt t="229971" x="2152650" y="5956300"/>
          <p14:tracePt t="229979" x="2160588" y="5956300"/>
          <p14:tracePt t="229987" x="2160588" y="5948363"/>
          <p14:tracePt t="230003" x="2168525" y="5940425"/>
          <p14:tracePt t="230011" x="2176463" y="5932488"/>
          <p14:tracePt t="230020" x="2192338" y="5916613"/>
          <p14:tracePt t="230027" x="2200275" y="5908675"/>
          <p14:tracePt t="230035" x="2208213" y="5900738"/>
          <p14:tracePt t="230043" x="2216150" y="5892800"/>
          <p14:tracePt t="230051" x="2224088" y="5884863"/>
          <p14:tracePt t="230059" x="2232025" y="5876925"/>
          <p14:tracePt t="230067" x="2239963" y="5876925"/>
          <p14:tracePt t="230075" x="2239963" y="5868988"/>
          <p14:tracePt t="230083" x="2247900" y="5868988"/>
          <p14:tracePt t="230251" x="2247900" y="5861050"/>
          <p14:tracePt t="230259" x="2247900" y="5853113"/>
          <p14:tracePt t="230274" x="2255838" y="5845175"/>
          <p14:tracePt t="230283" x="2263775" y="5845175"/>
          <p14:tracePt t="230347" x="2263775" y="5837238"/>
          <p14:tracePt t="230355" x="2255838" y="5837238"/>
          <p14:tracePt t="230371" x="2247900" y="5837238"/>
          <p14:tracePt t="230650" x="2239963" y="5837238"/>
          <p14:tracePt t="230658" x="2200275" y="5837238"/>
          <p14:tracePt t="230666" x="2192338" y="5837238"/>
          <p14:tracePt t="230675" x="2184400" y="5837238"/>
          <p14:tracePt t="230723" x="2176463" y="5845175"/>
          <p14:tracePt t="230771" x="2168525" y="5853113"/>
          <p14:tracePt t="230779" x="2160588" y="5861050"/>
          <p14:tracePt t="230787" x="2160588" y="5868988"/>
          <p14:tracePt t="230795" x="2144713" y="5876925"/>
          <p14:tracePt t="230803" x="2144713" y="5884863"/>
          <p14:tracePt t="230811" x="2136775" y="5892800"/>
          <p14:tracePt t="230819" x="2128838" y="5900738"/>
          <p14:tracePt t="230826" x="2112963" y="5916613"/>
          <p14:tracePt t="230835" x="2112963" y="5924550"/>
          <p14:tracePt t="230843" x="2105025" y="5932488"/>
          <p14:tracePt t="230859" x="2097088" y="5940425"/>
          <p14:tracePt t="230876" x="2089150" y="5956300"/>
          <p14:tracePt t="230895" x="2089150" y="5964238"/>
          <p14:tracePt t="230900" x="2081213" y="5964238"/>
          <p14:tracePt t="230908" x="2081213" y="5972175"/>
          <p14:tracePt t="230915" x="2073275" y="5972175"/>
          <p14:tracePt t="230931" x="2073275" y="5980113"/>
          <p14:tracePt t="230938" x="2073275" y="5988050"/>
          <p14:tracePt t="231019" x="2073275" y="5980113"/>
          <p14:tracePt t="231027" x="2081213" y="5972175"/>
          <p14:tracePt t="231035" x="2081213" y="5948363"/>
          <p14:tracePt t="231042" x="2097088" y="5932488"/>
          <p14:tracePt t="231051" x="2105025" y="5908675"/>
          <p14:tracePt t="231059" x="2128838" y="5805488"/>
          <p14:tracePt t="231067" x="2152650" y="5789613"/>
          <p14:tracePt t="231075" x="2168525" y="5741988"/>
          <p14:tracePt t="231083" x="2184400" y="5710238"/>
          <p14:tracePt t="231091" x="2200275" y="5702300"/>
          <p14:tracePt t="231099" x="2200275" y="5686425"/>
          <p14:tracePt t="231107" x="2216150" y="5670550"/>
          <p14:tracePt t="231124" x="2239963" y="5653088"/>
          <p14:tracePt t="231132" x="2247900" y="5645150"/>
          <p14:tracePt t="231140" x="2255838" y="5637213"/>
          <p14:tracePt t="231147" x="2263775" y="5621338"/>
          <p14:tracePt t="231155" x="2279650" y="5613400"/>
          <p14:tracePt t="231163" x="2287588" y="5605463"/>
          <p14:tracePt t="231175" x="2311400" y="5597525"/>
          <p14:tracePt t="231178" x="2327275" y="5581650"/>
          <p14:tracePt t="231187" x="2335213" y="5573713"/>
          <p14:tracePt t="231195" x="2343150" y="5565775"/>
          <p14:tracePt t="231203" x="2359025" y="5557838"/>
          <p14:tracePt t="231211" x="2374900" y="5534025"/>
          <p14:tracePt t="231218" x="2408238" y="5526088"/>
          <p14:tracePt t="231227" x="2408238" y="5518150"/>
          <p14:tracePt t="231236" x="2424113" y="5510213"/>
          <p14:tracePt t="231244" x="2455863" y="5494338"/>
          <p14:tracePt t="231251" x="2463800" y="5494338"/>
          <p14:tracePt t="231258" x="2463800" y="5486400"/>
          <p14:tracePt t="231267" x="2479675" y="5486400"/>
          <p14:tracePt t="231283" x="2487613" y="5478463"/>
          <p14:tracePt t="231299" x="2495550" y="5470525"/>
          <p14:tracePt t="231327" x="2503488" y="5470525"/>
          <p14:tracePt t="231338" x="2511425" y="5470525"/>
          <p14:tracePt t="231461" x="2511425" y="5478463"/>
          <p14:tracePt t="231468" x="2511425" y="5486400"/>
          <p14:tracePt t="231479" x="2519363" y="5486400"/>
          <p14:tracePt t="231482" x="2519363" y="5494338"/>
          <p14:tracePt t="231491" x="2519363" y="5518150"/>
          <p14:tracePt t="231500" x="2519363" y="5534025"/>
          <p14:tracePt t="231506" x="2519363" y="5557838"/>
          <p14:tracePt t="231515" x="2519363" y="5565775"/>
          <p14:tracePt t="231523" x="2519363" y="5581650"/>
          <p14:tracePt t="231530" x="2519363" y="5589588"/>
          <p14:tracePt t="231539" x="2511425" y="5589588"/>
          <p14:tracePt t="231547" x="2503488" y="5589588"/>
          <p14:tracePt t="231556" x="2487613" y="5589588"/>
          <p14:tracePt t="231563" x="2479675" y="5581650"/>
          <p14:tracePt t="231797" x="2455863" y="5581650"/>
          <p14:tracePt t="231803" x="2392363" y="5581650"/>
          <p14:tracePt t="231811" x="2374900" y="5581650"/>
          <p14:tracePt t="231819" x="2351088" y="5573713"/>
          <p14:tracePt t="231827" x="2343150" y="5573713"/>
          <p14:tracePt t="231836" x="2335213" y="5573713"/>
          <p14:tracePt t="231867" x="2327275" y="5573713"/>
          <p14:tracePt t="231939" x="2319338" y="5573713"/>
          <p14:tracePt t="231971" x="2319338" y="5565775"/>
          <p14:tracePt t="231979" x="2327275" y="5565775"/>
          <p14:tracePt t="231987" x="2327275" y="5557838"/>
          <p14:tracePt t="231997" x="2335213" y="5557838"/>
          <p14:tracePt t="232005" x="2343150" y="5557838"/>
          <p14:tracePt t="232011" x="2359025" y="5549900"/>
          <p14:tracePt t="232019" x="2366963" y="5549900"/>
          <p14:tracePt t="232027" x="2384425" y="5549900"/>
          <p14:tracePt t="232035" x="2400300" y="5541963"/>
          <p14:tracePt t="232043" x="2424113" y="5541963"/>
          <p14:tracePt t="232052" x="2455863" y="5541963"/>
          <p14:tracePt t="232059" x="2471738" y="5541963"/>
          <p14:tracePt t="232067" x="2527300" y="5541963"/>
          <p14:tracePt t="232074" x="2559050" y="5541963"/>
          <p14:tracePt t="232087" x="2598738" y="5541963"/>
          <p14:tracePt t="232091" x="2622550" y="5541963"/>
          <p14:tracePt t="232099" x="2638425" y="5534025"/>
          <p14:tracePt t="232106" x="2654300" y="5534025"/>
          <p14:tracePt t="232114" x="2678113" y="5534025"/>
          <p14:tracePt t="232123" x="2701925" y="5534025"/>
          <p14:tracePt t="232131" x="2709863" y="5534025"/>
          <p14:tracePt t="232139" x="2717800" y="5534025"/>
          <p14:tracePt t="232147" x="2725738" y="5534025"/>
          <p14:tracePt t="232154" x="2741613" y="5534025"/>
          <p14:tracePt t="232163" x="2751138" y="5534025"/>
          <p14:tracePt t="232171" x="2759075" y="5534025"/>
          <p14:tracePt t="232187" x="2767013" y="5534025"/>
          <p14:tracePt t="232194" x="2774950" y="5534025"/>
          <p14:tracePt t="232211" x="2790825" y="5534025"/>
          <p14:tracePt t="232227" x="2798763" y="5534025"/>
          <p14:tracePt t="232238" x="2806700" y="5534025"/>
          <p14:tracePt t="232243" x="2814638" y="5534025"/>
          <p14:tracePt t="232252" x="2822575" y="5534025"/>
          <p14:tracePt t="232259" x="2830513" y="5534025"/>
          <p14:tracePt t="232273" x="2846388" y="5534025"/>
          <p14:tracePt t="232276" x="2862263" y="5534025"/>
          <p14:tracePt t="232283" x="2886075" y="5534025"/>
          <p14:tracePt t="232290" x="2894013" y="5534025"/>
          <p14:tracePt t="232299" x="2933700" y="5541963"/>
          <p14:tracePt t="232307" x="2989263" y="5549900"/>
          <p14:tracePt t="232314" x="3005138" y="5549900"/>
          <p14:tracePt t="232323" x="3021013" y="5549900"/>
          <p14:tracePt t="232331" x="3044825" y="5549900"/>
          <p14:tracePt t="232339" x="3076575" y="5549900"/>
          <p14:tracePt t="232347" x="3092450" y="5549900"/>
          <p14:tracePt t="232354" x="3141663" y="5549900"/>
          <p14:tracePt t="232363" x="3165475" y="5549900"/>
          <p14:tracePt t="232371" x="3205163" y="5549900"/>
          <p14:tracePt t="232379" x="3252788" y="5549900"/>
          <p14:tracePt t="232387" x="3276600" y="5549900"/>
          <p14:tracePt t="232395" x="3292475" y="5549900"/>
          <p14:tracePt t="232402" x="3340100" y="5549900"/>
          <p14:tracePt t="232411" x="3348038" y="5549900"/>
          <p14:tracePt t="232419" x="3355975" y="5549900"/>
          <p14:tracePt t="232427" x="3379788" y="5549900"/>
          <p14:tracePt t="232435" x="3387725" y="5549900"/>
          <p14:tracePt t="232443" x="3403600" y="5549900"/>
          <p14:tracePt t="232459" x="3411538" y="5541963"/>
          <p14:tracePt t="232467" x="3419475" y="5541963"/>
          <p14:tracePt t="232482" x="3435350" y="5541963"/>
          <p14:tracePt t="232491" x="3443288" y="5541963"/>
          <p14:tracePt t="232499" x="3443288" y="5534025"/>
          <p14:tracePt t="232507" x="3459163" y="5534025"/>
          <p14:tracePt t="232515" x="3476625" y="5534025"/>
          <p14:tracePt t="232523" x="3492500" y="5534025"/>
          <p14:tracePt t="232532" x="3500438" y="5534025"/>
          <p14:tracePt t="232539" x="3508375" y="5534025"/>
          <p14:tracePt t="232547" x="3524250" y="5534025"/>
          <p14:tracePt t="232554" x="3532188" y="5534025"/>
          <p14:tracePt t="232571" x="3548063" y="5534025"/>
          <p14:tracePt t="232579" x="3556000" y="5534025"/>
          <p14:tracePt t="232587" x="3563938" y="5526088"/>
          <p14:tracePt t="232595" x="3571875" y="5526088"/>
          <p14:tracePt t="232603" x="3587750" y="5526088"/>
          <p14:tracePt t="232612" x="3603625" y="5526088"/>
          <p14:tracePt t="232619" x="3611563" y="5526088"/>
          <p14:tracePt t="232627" x="3619500" y="5526088"/>
          <p14:tracePt t="232635" x="3627438" y="5526088"/>
          <p14:tracePt t="232643" x="3643313" y="5518150"/>
          <p14:tracePt t="232652" x="3651250" y="5510213"/>
          <p14:tracePt t="232659" x="3659188" y="5510213"/>
          <p14:tracePt t="232667" x="3675063" y="5502275"/>
          <p14:tracePt t="232675" x="3683000" y="5494338"/>
          <p14:tracePt t="232683" x="3690938" y="5494338"/>
          <p14:tracePt t="232691" x="3698875" y="5494338"/>
          <p14:tracePt t="232707" x="3698875" y="5486400"/>
          <p14:tracePt t="232715" x="3706813" y="5486400"/>
          <p14:tracePt t="232731" x="3714750" y="5486400"/>
          <p14:tracePt t="232885" x="3706813" y="5486400"/>
          <p14:tracePt t="232893" x="3698875" y="5486400"/>
          <p14:tracePt t="232899" x="3683000" y="5486400"/>
          <p14:tracePt t="232907" x="3643313" y="5494338"/>
          <p14:tracePt t="232914" x="3556000" y="5502275"/>
          <p14:tracePt t="232924" x="3443288" y="5510213"/>
          <p14:tracePt t="232931" x="3332163" y="5510213"/>
          <p14:tracePt t="232940" x="3060700" y="5518150"/>
          <p14:tracePt t="232947" x="2782888" y="5518150"/>
          <p14:tracePt t="232955" x="2479675" y="5518150"/>
          <p14:tracePt t="232963" x="2112963" y="5518150"/>
          <p14:tracePt t="232971" x="1785938" y="5518150"/>
          <p14:tracePt t="232979" x="1482725" y="5518150"/>
          <p14:tracePt t="232986" x="1203325" y="5518150"/>
          <p14:tracePt t="232995" x="1044575" y="5518150"/>
          <p14:tracePt t="233003" x="941388" y="5518150"/>
          <p14:tracePt t="233011" x="892175" y="5518150"/>
          <p14:tracePt t="233018" x="884238" y="5518150"/>
          <p14:tracePt t="233026" x="876300" y="5518150"/>
          <p14:tracePt t="233115" x="884238" y="5518150"/>
          <p14:tracePt t="233124" x="884238" y="5526088"/>
          <p14:tracePt t="233131" x="892175" y="5526088"/>
          <p14:tracePt t="233140" x="908050" y="5526088"/>
          <p14:tracePt t="233147" x="925513" y="5526088"/>
          <p14:tracePt t="233154" x="933450" y="5526088"/>
          <p14:tracePt t="233163" x="965200" y="5526088"/>
          <p14:tracePt t="233171" x="1012825" y="5526088"/>
          <p14:tracePt t="233179" x="1036638" y="5526088"/>
          <p14:tracePt t="233187" x="1092200" y="5526088"/>
          <p14:tracePt t="233195" x="1163638" y="5526088"/>
          <p14:tracePt t="233203" x="1284288" y="5526088"/>
          <p14:tracePt t="233211" x="1347788" y="5526088"/>
          <p14:tracePt t="233218" x="1450975" y="5526088"/>
          <p14:tracePt t="233227" x="1538288" y="5526088"/>
          <p14:tracePt t="233235" x="1601788" y="5526088"/>
          <p14:tracePt t="233243" x="1641475" y="5526088"/>
          <p14:tracePt t="233251" x="1698625" y="5526088"/>
          <p14:tracePt t="233259" x="1730375" y="5526088"/>
          <p14:tracePt t="233267" x="1746250" y="5526088"/>
          <p14:tracePt t="233276" x="1770063" y="5526088"/>
          <p14:tracePt t="233282" x="1785938" y="5526088"/>
          <p14:tracePt t="233291" x="1793875" y="5526088"/>
          <p14:tracePt t="233298" x="1817688" y="5526088"/>
          <p14:tracePt t="233306" x="1833563" y="5526088"/>
          <p14:tracePt t="233314" x="1849438" y="5526088"/>
          <p14:tracePt t="233323" x="1873250" y="5526088"/>
          <p14:tracePt t="233331" x="1889125" y="5526088"/>
          <p14:tracePt t="233340" x="1952625" y="5526088"/>
          <p14:tracePt t="233346" x="2008188" y="5526088"/>
          <p14:tracePt t="233355" x="2041525" y="5526088"/>
          <p14:tracePt t="233363" x="2089150" y="5526088"/>
          <p14:tracePt t="233371" x="2136775" y="5526088"/>
          <p14:tracePt t="233379" x="2168525" y="5526088"/>
          <p14:tracePt t="233387" x="2216150" y="5526088"/>
          <p14:tracePt t="233395" x="2295525" y="5526088"/>
          <p14:tracePt t="233402" x="2335213" y="5526088"/>
          <p14:tracePt t="233411" x="2374900" y="5526088"/>
          <p14:tracePt t="233418" x="2432050" y="5526088"/>
          <p14:tracePt t="233427" x="2463800" y="5534025"/>
          <p14:tracePt t="233435" x="2511425" y="5534025"/>
          <p14:tracePt t="233443" x="2559050" y="5534025"/>
          <p14:tracePt t="233456" x="2598738" y="5534025"/>
          <p14:tracePt t="233463" x="2701925" y="5534025"/>
          <p14:tracePt t="233467" x="2782888" y="5534025"/>
          <p14:tracePt t="233475" x="2846388" y="5534025"/>
          <p14:tracePt t="233482" x="2925763" y="5534025"/>
          <p14:tracePt t="233491" x="3005138" y="5534025"/>
          <p14:tracePt t="233498" x="3044825" y="5541963"/>
          <p14:tracePt t="233506" x="3060700" y="5541963"/>
          <p14:tracePt t="233514" x="3133725" y="5541963"/>
          <p14:tracePt t="233523" x="3141663" y="5541963"/>
          <p14:tracePt t="233530" x="3165475" y="5541963"/>
          <p14:tracePt t="233546" x="3173413" y="5541963"/>
          <p14:tracePt t="233661" x="3181350" y="5541963"/>
          <p14:tracePt t="233668" x="3197225" y="5541963"/>
          <p14:tracePt t="233675" x="3205163" y="5541963"/>
          <p14:tracePt t="233683" x="3228975" y="5541963"/>
          <p14:tracePt t="233691" x="3260725" y="5526088"/>
          <p14:tracePt t="233699" x="3308350" y="5526088"/>
          <p14:tracePt t="233706" x="3395663" y="5518150"/>
          <p14:tracePt t="233714" x="3411538" y="5518150"/>
          <p14:tracePt t="233723" x="3476625" y="5510213"/>
          <p14:tracePt t="233731" x="3532188" y="5510213"/>
          <p14:tracePt t="233740" x="3548063" y="5510213"/>
          <p14:tracePt t="233751" x="3587750" y="5510213"/>
          <p14:tracePt t="233756" x="3611563" y="5510213"/>
          <p14:tracePt t="233763" x="3627438" y="5510213"/>
          <p14:tracePt t="233770" x="3643313" y="5510213"/>
          <p14:tracePt t="233787" x="3651250" y="5510213"/>
          <p14:tracePt t="234260" x="3659188" y="5502275"/>
          <p14:tracePt t="234268" x="3667125" y="5494338"/>
          <p14:tracePt t="234275" x="3683000" y="5486400"/>
          <p14:tracePt t="234283" x="3690938" y="5470525"/>
          <p14:tracePt t="234292" x="3706813" y="5462588"/>
          <p14:tracePt t="234299" x="3714750" y="5446713"/>
          <p14:tracePt t="234306" x="3722688" y="5446713"/>
          <p14:tracePt t="234314" x="3722688" y="5438775"/>
          <p14:tracePt t="234396" x="3698875" y="5454650"/>
          <p14:tracePt t="234404" x="3651250" y="5478463"/>
          <p14:tracePt t="234412" x="3619500" y="5494338"/>
          <p14:tracePt t="234418" x="3556000" y="5557838"/>
          <p14:tracePt t="234427" x="3508375" y="5581650"/>
          <p14:tracePt t="234435" x="3371850" y="5637213"/>
          <p14:tracePt t="234443" x="3355975" y="5653088"/>
          <p14:tracePt t="234451" x="3340100" y="5670550"/>
          <p14:tracePt t="234458" x="3332163" y="5678488"/>
          <p14:tracePt t="234466" x="3324225" y="5678488"/>
          <p14:tracePt t="234475" x="3316288" y="5678488"/>
          <p14:tracePt t="234483" x="3308350" y="5678488"/>
          <p14:tracePt t="234492" x="3300413" y="5678488"/>
          <p14:tracePt t="234499" x="3292475" y="5678488"/>
          <p14:tracePt t="234510" x="3276600" y="5678488"/>
          <p14:tracePt t="234676" x="3260725" y="5678488"/>
          <p14:tracePt t="234684" x="3213100" y="5686425"/>
          <p14:tracePt t="234693" x="3189288" y="5686425"/>
          <p14:tracePt t="234699" x="3133725" y="5702300"/>
          <p14:tracePt t="234707" x="3125788" y="5702300"/>
          <p14:tracePt t="234715" x="3044825" y="5718175"/>
          <p14:tracePt t="234723" x="3028950" y="5726113"/>
          <p14:tracePt t="234732" x="3013075" y="5726113"/>
          <p14:tracePt t="234739" x="2965450" y="5726113"/>
          <p14:tracePt t="234747" x="2949575" y="5726113"/>
          <p14:tracePt t="234754" x="2909888" y="5726113"/>
          <p14:tracePt t="234763" x="2886075" y="5734050"/>
          <p14:tracePt t="234770" x="2870200" y="5741988"/>
          <p14:tracePt t="234778" x="2854325" y="5749925"/>
          <p14:tracePt t="234786" x="2846388" y="5757863"/>
          <p14:tracePt t="234794" x="2838450" y="5773738"/>
          <p14:tracePt t="234802" x="2790825" y="5781675"/>
          <p14:tracePt t="234815" x="2782888" y="5805488"/>
          <p14:tracePt t="234818" x="2751138" y="5813425"/>
          <p14:tracePt t="234827" x="2725738" y="5829300"/>
          <p14:tracePt t="234834" x="2701925" y="5837238"/>
          <p14:tracePt t="234843" x="2670175" y="5853113"/>
          <p14:tracePt t="234851" x="2622550" y="5868988"/>
          <p14:tracePt t="234859" x="2566988" y="5876925"/>
          <p14:tracePt t="234867" x="2551113" y="5892800"/>
          <p14:tracePt t="234883" x="2455863" y="5900738"/>
          <p14:tracePt t="234890" x="2424113" y="5916613"/>
          <p14:tracePt t="234899" x="2374900" y="5924550"/>
          <p14:tracePt t="234907" x="2351088" y="5932488"/>
          <p14:tracePt t="234916" x="2335213" y="5940425"/>
          <p14:tracePt t="234922" x="2295525" y="5940425"/>
          <p14:tracePt t="234932" x="2239963" y="5940425"/>
          <p14:tracePt t="234939" x="2176463" y="5948363"/>
          <p14:tracePt t="234947" x="2160588" y="5948363"/>
          <p14:tracePt t="234955" x="2105025" y="5956300"/>
          <p14:tracePt t="234963" x="2073275" y="5956300"/>
          <p14:tracePt t="234971" x="2000250" y="5964238"/>
          <p14:tracePt t="234980" x="1944688" y="5972175"/>
          <p14:tracePt t="234987" x="1881188" y="5972175"/>
          <p14:tracePt t="234995" x="1801813" y="5988050"/>
          <p14:tracePt t="235003" x="1690688" y="6005513"/>
          <p14:tracePt t="235011" x="1625600" y="6013450"/>
          <p14:tracePt t="235018" x="1546225" y="6021388"/>
          <p14:tracePt t="235027" x="1522413" y="6029325"/>
          <p14:tracePt t="235034" x="1458913" y="6029325"/>
          <p14:tracePt t="235043" x="1443038" y="6037263"/>
          <p14:tracePt t="235051" x="1427163" y="6045200"/>
          <p14:tracePt t="235059" x="1419225" y="6053138"/>
          <p14:tracePt t="235067" x="1411288" y="6053138"/>
          <p14:tracePt t="235075" x="1403350" y="6061075"/>
          <p14:tracePt t="235198" x="1411288" y="6061075"/>
          <p14:tracePt t="235202" x="1435100" y="6061075"/>
          <p14:tracePt t="235211" x="1443038" y="6061075"/>
          <p14:tracePt t="235218" x="1458913" y="6061075"/>
          <p14:tracePt t="235227" x="1506538" y="6061075"/>
          <p14:tracePt t="235235" x="1530350" y="6053138"/>
          <p14:tracePt t="235243" x="1617663" y="6053138"/>
          <p14:tracePt t="235251" x="1674813" y="6053138"/>
          <p14:tracePt t="235259" x="1706563" y="6053138"/>
          <p14:tracePt t="235267" x="1746250" y="6053138"/>
          <p14:tracePt t="235275" x="1770063" y="6053138"/>
          <p14:tracePt t="235283" x="1785938" y="6053138"/>
          <p14:tracePt t="235290" x="1793875" y="6053138"/>
          <p14:tracePt t="235539" x="1833563" y="6053138"/>
          <p14:tracePt t="235547" x="1889125" y="6053138"/>
          <p14:tracePt t="235555" x="1952625" y="6069013"/>
          <p14:tracePt t="235563" x="2000250" y="6084888"/>
          <p14:tracePt t="235571" x="2057400" y="6100763"/>
          <p14:tracePt t="235579" x="2152650" y="6116638"/>
          <p14:tracePt t="235587" x="2279650" y="6116638"/>
          <p14:tracePt t="235595" x="2366963" y="6116638"/>
          <p14:tracePt t="235604" x="2432050" y="6116638"/>
          <p14:tracePt t="235610" x="2447925" y="6116638"/>
          <p14:tracePt t="235618" x="2471738" y="6116638"/>
          <p14:tracePt t="235635" x="2479675" y="6116638"/>
          <p14:tracePt t="235667" x="2471738" y="6116638"/>
          <p14:tracePt t="235739" x="2471738" y="6108700"/>
          <p14:tracePt t="236155" x="2463800" y="6108700"/>
          <p14:tracePt t="236163" x="2455863" y="6108700"/>
          <p14:tracePt t="236171" x="2447925" y="6108700"/>
          <p14:tracePt t="236180" x="2432050" y="6108700"/>
          <p14:tracePt t="236187" x="2416175" y="6108700"/>
          <p14:tracePt t="236196" x="2351088" y="6108700"/>
          <p14:tracePt t="236203" x="2263775" y="6108700"/>
          <p14:tracePt t="236211" x="2168525" y="6108700"/>
          <p14:tracePt t="236219" x="2097088" y="6108700"/>
          <p14:tracePt t="236227" x="2008188" y="6116638"/>
          <p14:tracePt t="236235" x="1976438" y="6124575"/>
          <p14:tracePt t="236243" x="1928813" y="6132513"/>
          <p14:tracePt t="236251" x="1905000" y="6132513"/>
          <p14:tracePt t="236259" x="1873250" y="6132513"/>
          <p14:tracePt t="236267" x="1857375" y="6148388"/>
          <p14:tracePt t="236275" x="1849438" y="6148388"/>
          <p14:tracePt t="236282" x="1833563" y="6156325"/>
          <p14:tracePt t="236290" x="1825625" y="6164263"/>
          <p14:tracePt t="236298" x="1817688" y="6164263"/>
          <p14:tracePt t="236307" x="1817688" y="6172200"/>
          <p14:tracePt t="236327" x="1817688" y="6180138"/>
          <p14:tracePt t="236355" x="1817688" y="6188075"/>
          <p14:tracePt t="236371" x="1817688" y="6196013"/>
          <p14:tracePt t="236379" x="1817688" y="6203950"/>
          <p14:tracePt t="236550" x="1817688" y="6196013"/>
          <p14:tracePt t="236555" x="1825625" y="6196013"/>
          <p14:tracePt t="236571" x="1825625" y="6188075"/>
          <p14:tracePt t="236579" x="1833563" y="6188075"/>
          <p14:tracePt t="236602" x="1841500" y="6180138"/>
          <p14:tracePt t="236631" x="1849438" y="6180138"/>
          <p14:tracePt t="236651" x="1849438" y="6172200"/>
          <p14:tracePt t="236762" x="1857375" y="6164263"/>
          <p14:tracePt t="236770" x="1865313" y="6164263"/>
          <p14:tracePt t="236783" x="1873250" y="6156325"/>
          <p14:tracePt t="236803" x="1881188" y="6156325"/>
          <p14:tracePt t="236835" x="1889125" y="6156325"/>
          <p14:tracePt t="236868" x="1889125" y="6148388"/>
          <p14:tracePt t="236883" x="1897063" y="6148388"/>
          <p14:tracePt t="236995" x="1905000" y="6140450"/>
          <p14:tracePt t="237003" x="1912938" y="6132513"/>
          <p14:tracePt t="237027" x="1912938" y="6124575"/>
          <p14:tracePt t="237035" x="1920875" y="6124575"/>
          <p14:tracePt t="237051" x="1928813" y="6124575"/>
          <p14:tracePt t="237171" x="1936750" y="6124575"/>
          <p14:tracePt t="237179" x="1944688" y="6124575"/>
          <p14:tracePt t="237188" x="1952625" y="6124575"/>
          <p14:tracePt t="237198" x="1960563" y="6124575"/>
          <p14:tracePt t="237204" x="1968500" y="6116638"/>
          <p14:tracePt t="237218" x="1976438" y="6116638"/>
          <p14:tracePt t="237300" x="1984375" y="6108700"/>
          <p14:tracePt t="237307" x="1992313" y="6100763"/>
          <p14:tracePt t="237315" x="2000250" y="6100763"/>
          <p14:tracePt t="237323" x="2000250" y="6092825"/>
          <p14:tracePt t="237331" x="2008188" y="6092825"/>
          <p14:tracePt t="237339" x="2017713" y="6084888"/>
          <p14:tracePt t="237347" x="2025650" y="6076950"/>
          <p14:tracePt t="237362" x="2033588" y="6076950"/>
          <p14:tracePt t="237501" x="2041525" y="6076950"/>
          <p14:tracePt t="237507" x="2049463" y="6076950"/>
          <p14:tracePt t="237514" x="2057400" y="6076950"/>
          <p14:tracePt t="237523" x="2073275" y="6076950"/>
          <p14:tracePt t="237531" x="2136775" y="6076950"/>
          <p14:tracePt t="237543" x="2224088" y="6092825"/>
          <p14:tracePt t="237547" x="2255838" y="6100763"/>
          <p14:tracePt t="237554" x="2335213" y="6108700"/>
          <p14:tracePt t="237563" x="2392363" y="6116638"/>
          <p14:tracePt t="237570" x="2455863" y="6116638"/>
          <p14:tracePt t="237579" x="2471738" y="6116638"/>
          <p14:tracePt t="237587" x="2495550" y="6116638"/>
          <p14:tracePt t="237595" x="2503488" y="6116638"/>
          <p14:tracePt t="237603" x="2511425" y="6116638"/>
          <p14:tracePt t="237955" x="2503488" y="6116638"/>
          <p14:tracePt t="237964" x="2495550" y="6116638"/>
          <p14:tracePt t="237971" x="2487613" y="6124575"/>
          <p14:tracePt t="237979" x="2471738" y="6132513"/>
          <p14:tracePt t="237987" x="2463800" y="6132513"/>
          <p14:tracePt t="237995" x="2439988" y="6140450"/>
          <p14:tracePt t="238002" x="2416175" y="6156325"/>
          <p14:tracePt t="238011" x="2408238" y="6164263"/>
          <p14:tracePt t="238018" x="2400300" y="6172200"/>
          <p14:tracePt t="238027" x="2392363" y="6180138"/>
          <p14:tracePt t="238034" x="2392363" y="6188075"/>
          <p14:tracePt t="238083" x="2392363" y="6196013"/>
          <p14:tracePt t="238091" x="2400300" y="6196013"/>
          <p14:tracePt t="238099" x="2416175" y="6196013"/>
          <p14:tracePt t="238107" x="2424113" y="6203950"/>
          <p14:tracePt t="238123" x="2432050" y="6203950"/>
          <p14:tracePt t="238132" x="2439988" y="6203950"/>
          <p14:tracePt t="238139" x="2447925" y="6203950"/>
          <p14:tracePt t="238148" x="2447925" y="6211888"/>
          <p14:tracePt t="238491" x="2447925" y="6203950"/>
          <p14:tracePt t="238523" x="2455863" y="6203950"/>
          <p14:tracePt t="238644" x="2455863" y="6196013"/>
          <p14:tracePt t="238660" x="2455863" y="6180138"/>
          <p14:tracePt t="238667" x="2455863" y="6172200"/>
          <p14:tracePt t="238675" x="2455863" y="6164263"/>
          <p14:tracePt t="238682" x="2455863" y="6156325"/>
          <p14:tracePt t="238691" x="2455863" y="6148388"/>
          <p14:tracePt t="238707" x="2455863" y="6140450"/>
          <p14:tracePt t="238851" x="2455863" y="6148388"/>
          <p14:tracePt t="238859" x="2455863" y="6164263"/>
          <p14:tracePt t="238867" x="2447925" y="6188075"/>
          <p14:tracePt t="238888" x="2447925" y="6211888"/>
          <p14:tracePt t="238891" x="2447925" y="6235700"/>
          <p14:tracePt t="238898" x="2447925" y="6243638"/>
          <p14:tracePt t="238907" x="2447925" y="6251575"/>
          <p14:tracePt t="238914" x="2439988" y="6259513"/>
          <p14:tracePt t="239209" x="2439988" y="6251575"/>
          <p14:tracePt t="239251" x="2439988" y="6243638"/>
          <p14:tracePt t="239282" x="2439988" y="6235700"/>
          <p14:tracePt t="239307" x="2439988" y="6227763"/>
          <p14:tracePt t="239316" x="2439988" y="6219825"/>
          <p14:tracePt t="239373" x="2447925" y="6219825"/>
          <p14:tracePt t="240717" x="2447925" y="6211888"/>
          <p14:tracePt t="241083" x="2447925" y="6203950"/>
          <p14:tracePt t="241099" x="2447925" y="6188075"/>
          <p14:tracePt t="241106" x="2455863" y="6180138"/>
          <p14:tracePt t="241115" x="2455863" y="6172200"/>
          <p14:tracePt t="241124" x="2455863" y="6164263"/>
          <p14:tracePt t="241139" x="2455863" y="6156325"/>
          <p14:tracePt t="241227" x="2455863" y="6148388"/>
          <p14:tracePt t="241235" x="2455863" y="6140450"/>
          <p14:tracePt t="241243" x="2455863" y="6124575"/>
          <p14:tracePt t="241259" x="2455863" y="6116638"/>
          <p14:tracePt t="241267" x="2455863" y="6108700"/>
          <p14:tracePt t="241283" x="2455863" y="6092825"/>
          <p14:tracePt t="241291" x="2455863" y="6084888"/>
          <p14:tracePt t="241307" x="2455863" y="6069013"/>
          <p14:tracePt t="241315" x="2455863" y="6053138"/>
          <p14:tracePt t="241324" x="2455863" y="6045200"/>
          <p14:tracePt t="241331" x="2455863" y="6037263"/>
          <p14:tracePt t="241339" x="2455863" y="6029325"/>
          <p14:tracePt t="241355" x="2455863" y="6021388"/>
          <p14:tracePt t="241822" x="2455863" y="6013450"/>
          <p14:tracePt t="241827" x="2455863" y="6005513"/>
          <p14:tracePt t="241835" x="2463800" y="5988050"/>
          <p14:tracePt t="241843" x="2463800" y="5980113"/>
          <p14:tracePt t="241859" x="2463800" y="5964238"/>
          <p14:tracePt t="241867" x="2463800" y="5948363"/>
          <p14:tracePt t="241878" x="2463800" y="5932488"/>
          <p14:tracePt t="241883" x="2463800" y="5924550"/>
          <p14:tracePt t="241891" x="2463800" y="5900738"/>
          <p14:tracePt t="241899" x="2463800" y="5892800"/>
          <p14:tracePt t="241907" x="2463800" y="5884863"/>
          <p14:tracePt t="241923" x="2463800" y="5876925"/>
          <p14:tracePt t="241931" x="2463800" y="5868988"/>
          <p14:tracePt t="241940" x="2463800" y="5853113"/>
          <p14:tracePt t="241946" x="2463800" y="5837238"/>
          <p14:tracePt t="241962" x="2463800" y="5829300"/>
          <p14:tracePt t="241971" x="2463800" y="5813425"/>
          <p14:tracePt t="241987" x="2463800" y="5805488"/>
          <p14:tracePt t="241995" x="2463800" y="5797550"/>
          <p14:tracePt t="242003" x="2463800" y="5789613"/>
          <p14:tracePt t="242010" x="2471738" y="5789613"/>
          <p14:tracePt t="242654" x="2479675" y="5789613"/>
          <p14:tracePt t="242659" x="2487613" y="5789613"/>
          <p14:tracePt t="242683" x="2487613" y="5781675"/>
          <p14:tracePt t="242699" x="2495550" y="5781675"/>
          <p14:tracePt t="243028" x="2487613" y="5781675"/>
          <p14:tracePt t="243491" x="2479675" y="5781675"/>
          <p14:tracePt t="243498" x="2479675" y="5789613"/>
          <p14:tracePt t="243506" x="2463800" y="5797550"/>
          <p14:tracePt t="243515" x="2455863" y="5805488"/>
          <p14:tracePt t="243523" x="2447925" y="5813425"/>
          <p14:tracePt t="243532" x="2439988" y="5829300"/>
          <p14:tracePt t="243539" x="2432050" y="5829300"/>
          <p14:tracePt t="243548" x="2432050" y="5837238"/>
          <p14:tracePt t="243555" x="2416175" y="5853113"/>
          <p14:tracePt t="243571" x="2408238" y="5868988"/>
          <p14:tracePt t="243580" x="2400300" y="5868988"/>
          <p14:tracePt t="243595" x="2392363" y="5876925"/>
          <p14:tracePt t="243610" x="2392363" y="5884863"/>
          <p14:tracePt t="243618" x="2384425" y="5884863"/>
          <p14:tracePt t="243635" x="2374900" y="5892800"/>
          <p14:tracePt t="243643" x="2374900" y="5900738"/>
          <p14:tracePt t="243651" x="2366963" y="5900738"/>
          <p14:tracePt t="243659" x="2359025" y="5908675"/>
          <p14:tracePt t="243675" x="2351088" y="5908675"/>
          <p14:tracePt t="243683" x="2351088" y="5916613"/>
          <p14:tracePt t="243699" x="2343150" y="5924550"/>
          <p14:tracePt t="243715" x="2335213" y="5924550"/>
          <p14:tracePt t="244350" x="2335213" y="5932488"/>
          <p14:tracePt t="244357" x="2327275" y="5932488"/>
          <p14:tracePt t="244371" x="2319338" y="5932488"/>
          <p14:tracePt t="244379" x="2303463" y="5932488"/>
          <p14:tracePt t="244388" x="2295525" y="5932488"/>
          <p14:tracePt t="244395" x="2287588" y="5924550"/>
          <p14:tracePt t="244403" x="2279650" y="5924550"/>
          <p14:tracePt t="244411" x="2271713" y="5924550"/>
          <p14:tracePt t="244427" x="2263775" y="5924550"/>
          <p14:tracePt t="244570" x="2263775" y="5916613"/>
          <p14:tracePt t="244579" x="2255838" y="5916613"/>
          <p14:tracePt t="244604" x="2255838" y="5908675"/>
          <p14:tracePt t="246445" x="2247900" y="5908675"/>
          <p14:tracePt t="246452" x="2239963" y="5908675"/>
          <p14:tracePt t="246459" x="2224088" y="5908675"/>
          <p14:tracePt t="246467" x="2200275" y="5908675"/>
          <p14:tracePt t="246471" x="2184400" y="5908675"/>
          <p14:tracePt t="246479" x="2144713" y="5900738"/>
          <p14:tracePt t="246487" x="2120900" y="5892800"/>
          <p14:tracePt t="246498" x="2112963" y="5892800"/>
          <p14:tracePt t="246571" x="2105025" y="5892800"/>
          <p14:tracePt t="246578" x="2081213" y="5892800"/>
          <p14:tracePt t="246586" x="2073275" y="5892800"/>
          <p14:tracePt t="246594" x="2033588" y="5892800"/>
          <p14:tracePt t="246602" x="2017713" y="5892800"/>
          <p14:tracePt t="246610" x="1976438" y="5908675"/>
          <p14:tracePt t="246619" x="1952625" y="5908675"/>
          <p14:tracePt t="246627" x="1936750" y="5908675"/>
          <p14:tracePt t="246639" x="1920875" y="5908675"/>
          <p14:tracePt t="246647" x="1912938" y="5908675"/>
          <p14:tracePt t="246654" x="1905000" y="5908675"/>
          <p14:tracePt t="246710" x="1912938" y="5900738"/>
          <p14:tracePt t="246731" x="1920875" y="5892800"/>
          <p14:tracePt t="246739" x="1920875" y="5884863"/>
          <p14:tracePt t="246747" x="1928813" y="5868988"/>
          <p14:tracePt t="246755" x="1936750" y="5853113"/>
          <p14:tracePt t="246763" x="1952625" y="5845175"/>
          <p14:tracePt t="246770" x="1960563" y="5829300"/>
          <p14:tracePt t="246780" x="1968500" y="5829300"/>
          <p14:tracePt t="246792" x="1976438" y="5813425"/>
          <p14:tracePt t="246794" x="1984375" y="5805488"/>
          <p14:tracePt t="246802" x="1984375" y="5797550"/>
          <p14:tracePt t="246811" x="2000250" y="5789613"/>
          <p14:tracePt t="246823" x="2017713" y="5773738"/>
          <p14:tracePt t="246831" x="2089150" y="5749925"/>
          <p14:tracePt t="246839" x="2105025" y="5718175"/>
          <p14:tracePt t="246847" x="2184400" y="5653088"/>
          <p14:tracePt t="246859" x="2200275" y="5605463"/>
          <p14:tracePt t="246867" x="2216150" y="5573713"/>
          <p14:tracePt t="246875" x="2224088" y="5573713"/>
          <p14:tracePt t="246883" x="2232025" y="5557838"/>
          <p14:tracePt t="246891" x="2239963" y="5557838"/>
          <p14:tracePt t="246979" x="2239963" y="5565775"/>
          <p14:tracePt t="246987" x="2239963" y="5573713"/>
          <p14:tracePt t="246995" x="2239963" y="5629275"/>
          <p14:tracePt t="247002" x="2239963" y="5645150"/>
          <p14:tracePt t="247011" x="2239963" y="5662613"/>
          <p14:tracePt t="247019" x="2239963" y="5670550"/>
          <p14:tracePt t="247022" x="2216150" y="5670550"/>
          <p14:tracePt t="247163" x="2192338" y="5670550"/>
          <p14:tracePt t="247171" x="2097088" y="5670550"/>
          <p14:tracePt t="247179" x="2017713" y="5686425"/>
          <p14:tracePt t="247187" x="1960563" y="5694363"/>
          <p14:tracePt t="247195" x="1944688" y="5710238"/>
          <p14:tracePt t="247203" x="1905000" y="5726113"/>
          <p14:tracePt t="247211" x="1897063" y="5741988"/>
          <p14:tracePt t="247215" x="1889125" y="5741988"/>
          <p14:tracePt t="247223" x="1881188" y="5734050"/>
          <p14:tracePt t="247231" x="1873250" y="5726113"/>
          <p14:tracePt t="247251" x="1873250" y="5718175"/>
          <p14:tracePt t="247291" x="1881188" y="5718175"/>
          <p14:tracePt t="247299" x="1889125" y="5718175"/>
          <p14:tracePt t="247307" x="1897063" y="5718175"/>
          <p14:tracePt t="247310" x="1905000" y="5718175"/>
          <p14:tracePt t="247318" x="1912938" y="5718175"/>
          <p14:tracePt t="247326" x="1928813" y="5718175"/>
          <p14:tracePt t="247335" x="1936750" y="5718175"/>
          <p14:tracePt t="247343" x="1952625" y="5718175"/>
          <p14:tracePt t="247355" x="1960563" y="5718175"/>
          <p14:tracePt t="247363" x="1984375" y="5718175"/>
          <p14:tracePt t="247371" x="2000250" y="5718175"/>
          <p14:tracePt t="247379" x="2017713" y="5718175"/>
          <p14:tracePt t="247387" x="2025650" y="5718175"/>
          <p14:tracePt t="247399" x="2041525" y="5718175"/>
          <p14:tracePt t="247403" x="2057400" y="5718175"/>
          <p14:tracePt t="247411" x="2081213" y="5718175"/>
          <p14:tracePt t="247419" x="2105025" y="5718175"/>
          <p14:tracePt t="247427" x="2120900" y="5718175"/>
          <p14:tracePt t="247434" x="2144713" y="5718175"/>
          <p14:tracePt t="247442" x="2160588" y="5718175"/>
          <p14:tracePt t="247447" x="2200275" y="5718175"/>
          <p14:tracePt t="247455" x="2224088" y="5718175"/>
          <p14:tracePt t="247463" x="2239963" y="5718175"/>
          <p14:tracePt t="247471" x="2255838" y="5718175"/>
          <p14:tracePt t="247478" x="2263775" y="5718175"/>
          <p14:tracePt t="247491" x="2279650" y="5718175"/>
          <p14:tracePt t="247500" x="2295525" y="5718175"/>
          <p14:tracePt t="247507" x="2303463" y="5718175"/>
          <p14:tracePt t="247516" x="2319338" y="5710238"/>
          <p14:tracePt t="247523" x="2335213" y="5702300"/>
          <p14:tracePt t="247531" x="2343150" y="5702300"/>
          <p14:tracePt t="247539" x="2359025" y="5686425"/>
          <p14:tracePt t="247551" x="2366963" y="5686425"/>
          <p14:tracePt t="247555" x="2392363" y="5670550"/>
          <p14:tracePt t="247563" x="2408238" y="5662613"/>
          <p14:tracePt t="247571" x="2424113" y="5653088"/>
          <p14:tracePt t="247579" x="2432050" y="5637213"/>
          <p14:tracePt t="247582" x="2447925" y="5637213"/>
          <p14:tracePt t="247590" x="2463800" y="5621338"/>
          <p14:tracePt t="247600" x="2471738" y="5613400"/>
          <p14:tracePt t="247607" x="2495550" y="5597525"/>
          <p14:tracePt t="247614" x="2511425" y="5589588"/>
          <p14:tracePt t="247623" x="2535238" y="5565775"/>
          <p14:tracePt t="247632" x="2551113" y="5557838"/>
          <p14:tracePt t="247643" x="2566988" y="5549900"/>
          <p14:tracePt t="247651" x="2614613" y="5541963"/>
          <p14:tracePt t="247658" x="2630488" y="5534025"/>
          <p14:tracePt t="247668" x="2646363" y="5526088"/>
          <p14:tracePt t="247674" x="2701925" y="5518150"/>
          <p14:tracePt t="247683" x="2767013" y="5510213"/>
          <p14:tracePt t="247691" x="2870200" y="5510213"/>
          <p14:tracePt t="247702" x="2957513" y="5510213"/>
          <p14:tracePt t="247707" x="3052763" y="5510213"/>
          <p14:tracePt t="247716" x="3125788" y="5510213"/>
          <p14:tracePt t="247719" x="3236913" y="5510213"/>
          <p14:tracePt t="247726" x="3276600" y="5502275"/>
          <p14:tracePt t="247736" x="3316288" y="5502275"/>
          <p14:tracePt t="247742" x="3340100" y="5502275"/>
          <p14:tracePt t="247751" x="3348038" y="5502275"/>
          <p14:tracePt t="247819" x="3363913" y="5502275"/>
          <p14:tracePt t="247826" x="3379788" y="5502275"/>
          <p14:tracePt t="247831" x="3387725" y="5502275"/>
          <p14:tracePt t="247839" x="3459163" y="5502275"/>
          <p14:tracePt t="247847" x="3524250" y="5502275"/>
          <p14:tracePt t="247858" x="3635375" y="5502275"/>
          <p14:tracePt t="247866" x="3778250" y="5502275"/>
          <p14:tracePt t="247885" x="4057650" y="5502275"/>
          <p14:tracePt t="247891" x="4265613" y="5502275"/>
          <p14:tracePt t="247899" x="4376738" y="5502275"/>
          <p14:tracePt t="247907" x="4503738" y="5502275"/>
          <p14:tracePt t="247915" x="4703763" y="5502275"/>
          <p14:tracePt t="247923" x="4799013" y="5502275"/>
          <p14:tracePt t="247932" x="4902200" y="5502275"/>
          <p14:tracePt t="247939" x="5022850" y="5510213"/>
          <p14:tracePt t="247942" x="5054600" y="5510213"/>
          <p14:tracePt t="247955" x="5070475" y="5510213"/>
          <p14:tracePt t="247963" x="5118100" y="5510213"/>
          <p14:tracePt t="247966" x="5126038" y="5510213"/>
          <p14:tracePt t="247975" x="5133975" y="5510213"/>
          <p14:tracePt t="248069" x="5133975" y="5518150"/>
          <p14:tracePt t="248076" x="5133975" y="5526088"/>
          <p14:tracePt t="248085" x="5126038" y="5534025"/>
          <p14:tracePt t="248091" x="5118100" y="5549900"/>
          <p14:tracePt t="248100" x="5046663" y="5557838"/>
          <p14:tracePt t="248103" x="4959350" y="5581650"/>
          <p14:tracePt t="248111" x="4775200" y="5621338"/>
          <p14:tracePt t="248118" x="4559300" y="5621338"/>
          <p14:tracePt t="248127" x="4233863" y="5621338"/>
          <p14:tracePt t="248135" x="3954463" y="5621338"/>
          <p14:tracePt t="248136" x="0" y="0"/>
        </p14:tracePtLst>
        <p14:tracePtLst>
          <p14:tracePt t="248368" x="3355975" y="5605463"/>
          <p14:tracePt t="248391" x="3348038" y="5605463"/>
          <p14:tracePt t="248399" x="3348038" y="5613400"/>
          <p14:tracePt t="248407" x="3332163" y="5613400"/>
          <p14:tracePt t="248427" x="3324225" y="5613400"/>
          <p14:tracePt t="248434" x="3308350" y="5613400"/>
          <p14:tracePt t="248443" x="3300413" y="5613400"/>
          <p14:tracePt t="248451" x="3292475" y="5613400"/>
          <p14:tracePt t="248460" x="3284538" y="5613400"/>
          <p14:tracePt t="248471" x="3276600" y="5613400"/>
          <p14:tracePt t="248475" x="3268663" y="5613400"/>
          <p14:tracePt t="248515" x="3260725" y="5613400"/>
          <p14:tracePt t="248538" x="3260725" y="5605463"/>
          <p14:tracePt t="248542" x="3252788" y="5605463"/>
          <p14:tracePt t="248681" x="3244850" y="5605463"/>
          <p14:tracePt t="248688" x="3228975" y="5605463"/>
          <p14:tracePt t="248699" x="3213100" y="5605463"/>
          <p14:tracePt t="248707" x="3189288" y="5605463"/>
          <p14:tracePt t="248715" x="3133725" y="5605463"/>
          <p14:tracePt t="248722" x="3028950" y="5605463"/>
          <p14:tracePt t="248737" x="2909888" y="5605463"/>
          <p14:tracePt t="248739" x="2767013" y="5605463"/>
          <p14:tracePt t="248747" x="2582863" y="5613400"/>
          <p14:tracePt t="248755" x="2343150" y="5613400"/>
          <p14:tracePt t="248763" x="2192338" y="5605463"/>
          <p14:tracePt t="248767" x="1968500" y="5597525"/>
          <p14:tracePt t="248774" x="1770063" y="5597525"/>
          <p14:tracePt t="248783" x="1658938" y="5597525"/>
          <p14:tracePt t="248790" x="1522413" y="5597525"/>
          <p14:tracePt t="248798" x="1474788" y="5589588"/>
          <p14:tracePt t="248807" x="1435100" y="5589588"/>
          <p14:tracePt t="248823" x="1427163" y="5589588"/>
          <p14:tracePt t="248948" x="1427163" y="5581650"/>
          <p14:tracePt t="248983" x="1427163" y="5573713"/>
          <p14:tracePt t="248991" x="1443038" y="5573713"/>
          <p14:tracePt t="248998" x="1466850" y="5565775"/>
          <p14:tracePt t="249007" x="1498600" y="5557838"/>
          <p14:tracePt t="249015" x="1577975" y="5541963"/>
          <p14:tracePt t="249023" x="1722438" y="5534025"/>
          <p14:tracePt t="249034" x="1920875" y="5534025"/>
          <p14:tracePt t="249043" x="2176463" y="5534025"/>
          <p14:tracePt t="249051" x="2543175" y="5534025"/>
          <p14:tracePt t="249059" x="2870200" y="5534025"/>
          <p14:tracePt t="249067" x="3348038" y="5534025"/>
          <p14:tracePt t="249074" x="3883025" y="5534025"/>
          <p14:tracePt t="249079" x="4424363" y="5534025"/>
          <p14:tracePt t="249087" x="4894263" y="5534025"/>
          <p14:tracePt t="249095" x="5397500" y="5541963"/>
          <p14:tracePt t="249103" x="5764213" y="5541963"/>
          <p14:tracePt t="249111" x="6067425" y="5549900"/>
          <p14:tracePt t="249118" x="6434138" y="5549900"/>
          <p14:tracePt t="249127" x="6632575" y="5549900"/>
          <p14:tracePt t="249135" x="6735763" y="5549900"/>
          <p14:tracePt t="249142" x="6792913" y="5549900"/>
          <p14:tracePt t="249374" x="6719888" y="5557838"/>
          <p14:tracePt t="249382" x="6688138" y="5557838"/>
          <p14:tracePt t="249391" x="6521450" y="5557838"/>
          <p14:tracePt t="249399" x="6410325" y="5557838"/>
          <p14:tracePt t="249406" x="6226175" y="5549900"/>
          <p14:tracePt t="249414" x="5922963" y="5534025"/>
          <p14:tracePt t="249422" x="5595938" y="5534025"/>
          <p14:tracePt t="249430" x="5349875" y="5510213"/>
          <p14:tracePt t="249439" x="5086350" y="5510213"/>
          <p14:tracePt t="249447" x="4767263" y="5510213"/>
          <p14:tracePt t="249455" x="4648200" y="5510213"/>
          <p14:tracePt t="249467" x="4543425" y="5510213"/>
          <p14:tracePt t="249475" x="4487863" y="5510213"/>
          <p14:tracePt t="249483" x="4471988" y="5510213"/>
          <p14:tracePt t="249491" x="4464050" y="5510213"/>
          <p14:tracePt t="249919" x="4448175" y="5510213"/>
          <p14:tracePt t="249927" x="4384675" y="5510213"/>
          <p14:tracePt t="249940" x="4233863" y="5510213"/>
          <p14:tracePt t="249947" x="4121150" y="5510213"/>
          <p14:tracePt t="249954" x="3833813" y="5510213"/>
          <p14:tracePt t="249962" x="3508375" y="5510213"/>
          <p14:tracePt t="249974" x="3228975" y="5510213"/>
          <p14:tracePt t="249979" x="2917825" y="5502275"/>
          <p14:tracePt t="249983" x="2590800" y="5494338"/>
          <p14:tracePt t="249991" x="2351088" y="5494338"/>
          <p14:tracePt t="249999" x="2049463" y="5478463"/>
          <p14:tracePt t="250007" x="1889125" y="5470525"/>
          <p14:tracePt t="250014" x="1825625" y="5462588"/>
          <p14:tracePt t="250022" x="1809750" y="5454650"/>
          <p14:tracePt t="250167" x="1817688" y="5454650"/>
          <p14:tracePt t="250178" x="1825625" y="5454650"/>
          <p14:tracePt t="250187" x="1833563" y="5454650"/>
          <p14:tracePt t="250195" x="1849438" y="5454650"/>
          <p14:tracePt t="250202" x="1865313" y="5454650"/>
          <p14:tracePt t="250211" x="1905000" y="5454650"/>
          <p14:tracePt t="250218" x="1928813" y="5454650"/>
          <p14:tracePt t="250227" x="1984375" y="5454650"/>
          <p14:tracePt t="250235" x="2057400" y="5454650"/>
          <p14:tracePt t="250243" x="2176463" y="5454650"/>
          <p14:tracePt t="250248" x="2271713" y="5454650"/>
          <p14:tracePt t="250255" x="2463800" y="5454650"/>
          <p14:tracePt t="250264" x="2654300" y="5454650"/>
          <p14:tracePt t="250272" x="2854325" y="5462588"/>
          <p14:tracePt t="250279" x="3076575" y="5478463"/>
          <p14:tracePt t="250287" x="3276600" y="5478463"/>
          <p14:tracePt t="250295" x="3427413" y="5478463"/>
          <p14:tracePt t="250302" x="3603625" y="5478463"/>
          <p14:tracePt t="250311" x="3690938" y="5478463"/>
          <p14:tracePt t="250323" x="3722688" y="5478463"/>
          <p14:tracePt t="250330" x="3738563" y="5478463"/>
          <p14:tracePt t="250348" x="3746500" y="5478463"/>
          <p14:tracePt t="250451" x="3738563" y="5478463"/>
          <p14:tracePt t="250463" x="3722688" y="5478463"/>
          <p14:tracePt t="250471" x="3714750" y="5478463"/>
          <p14:tracePt t="250483" x="3706813" y="5478463"/>
          <p14:tracePt t="250489" x="3698875" y="5478463"/>
          <p14:tracePt t="250495" x="3683000" y="5478463"/>
          <p14:tracePt t="250511" x="3667125" y="5470525"/>
          <p14:tracePt t="250527" x="3659188" y="5462588"/>
          <p14:tracePt t="250575" x="3651250" y="5462588"/>
          <p14:tracePt t="250684" x="3643313" y="5462588"/>
          <p14:tracePt t="250761" x="3635375" y="5462588"/>
          <p14:tracePt t="251131" x="3635375" y="5470525"/>
          <p14:tracePt t="251230" x="3635375" y="5462588"/>
          <p14:tracePt t="251243" x="3635375" y="5454650"/>
          <p14:tracePt t="251250" x="3635375" y="5446713"/>
          <p14:tracePt t="251259" x="3635375" y="5438775"/>
          <p14:tracePt t="251267" x="3635375" y="5430838"/>
          <p14:tracePt t="251274" x="3635375" y="5422900"/>
          <p14:tracePt t="251279" x="3635375" y="5407025"/>
          <p14:tracePt t="251288" x="3635375" y="5399088"/>
          <p14:tracePt t="251303" x="3635375" y="5383213"/>
          <p14:tracePt t="251327" x="3627438" y="5375275"/>
          <p14:tracePt t="251347" x="3627438" y="5367338"/>
          <p14:tracePt t="251471" x="3627438" y="5375275"/>
          <p14:tracePt t="251479" x="3627438" y="5399088"/>
          <p14:tracePt t="251490" x="3627438" y="5407025"/>
          <p14:tracePt t="251495" x="3619500" y="5414963"/>
          <p14:tracePt t="251503" x="3619500" y="5430838"/>
          <p14:tracePt t="251511" x="3619500" y="5438775"/>
          <p14:tracePt t="251527" x="3619500" y="5446713"/>
          <p14:tracePt t="251534" x="3619500" y="5454650"/>
          <p14:tracePt t="251697" x="3619500" y="5446713"/>
          <p14:tracePt t="251703" x="3619500" y="5430838"/>
          <p14:tracePt t="251711" x="3619500" y="5422900"/>
          <p14:tracePt t="251719" x="3619500" y="5407025"/>
          <p14:tracePt t="251727" x="3619500" y="5399088"/>
          <p14:tracePt t="251735" x="3611563" y="5383213"/>
          <p14:tracePt t="251743" x="3611563" y="5375275"/>
          <p14:tracePt t="251750" x="3595688" y="5367338"/>
          <p14:tracePt t="251763" x="3595688" y="5359400"/>
          <p14:tracePt t="251771" x="3587750" y="5351463"/>
          <p14:tracePt t="251775" x="3571875" y="5351463"/>
          <p14:tracePt t="251786" x="3563938" y="5351463"/>
          <p14:tracePt t="251794" x="3556000" y="5351463"/>
          <p14:tracePt t="251800" x="3532188" y="5351463"/>
          <p14:tracePt t="251807" x="3508375" y="5351463"/>
          <p14:tracePt t="251814" x="3492500" y="5367338"/>
          <p14:tracePt t="251822" x="3484563" y="5375275"/>
          <p14:tracePt t="251831" x="3459163" y="5407025"/>
          <p14:tracePt t="251839" x="3451225" y="5414963"/>
          <p14:tracePt t="251847" x="3435350" y="5430838"/>
          <p14:tracePt t="251855" x="3427413" y="5454650"/>
          <p14:tracePt t="251863" x="3419475" y="5470525"/>
          <p14:tracePt t="251885" x="3411538" y="5486400"/>
          <p14:tracePt t="251895" x="3411538" y="5494338"/>
          <p14:tracePt t="252127" x="3419475" y="5494338"/>
          <p14:tracePt t="252175" x="3427413" y="5494338"/>
          <p14:tracePt t="252251" x="3435350" y="5494338"/>
          <p14:tracePt t="252274" x="3443288" y="5494338"/>
          <p14:tracePt t="252279" x="3451225" y="5486400"/>
          <p14:tracePt t="252287" x="3459163" y="5478463"/>
          <p14:tracePt t="252295" x="3467100" y="5470525"/>
          <p14:tracePt t="252303" x="3484563" y="5462588"/>
          <p14:tracePt t="252311" x="3484563" y="5446713"/>
          <p14:tracePt t="252319" x="3500438" y="5438775"/>
          <p14:tracePt t="252327" x="3500438" y="5430838"/>
          <p14:tracePt t="252334" x="3508375" y="5407025"/>
          <p14:tracePt t="252351" x="3508375" y="5399088"/>
          <p14:tracePt t="252359" x="3516313" y="5399088"/>
          <p14:tracePt t="252368" x="3524250" y="5391150"/>
          <p14:tracePt t="252375" x="3524250" y="5383213"/>
          <p14:tracePt t="252559" x="3532188" y="5399088"/>
          <p14:tracePt t="252567" x="3540125" y="5407025"/>
          <p14:tracePt t="252575" x="3540125" y="5422900"/>
          <p14:tracePt t="252583" x="3540125" y="5430838"/>
          <p14:tracePt t="252591" x="3540125" y="5446713"/>
          <p14:tracePt t="252600" x="3548063" y="5454650"/>
          <p14:tracePt t="252607" x="3548063" y="5462588"/>
          <p14:tracePt t="252616" x="3548063" y="5470525"/>
          <p14:tracePt t="252623" x="3548063" y="5478463"/>
          <p14:tracePt t="252638" x="3548063" y="5494338"/>
          <p14:tracePt t="252647" x="3548063" y="5502275"/>
          <p14:tracePt t="252654" x="3548063" y="5510213"/>
          <p14:tracePt t="252663" x="3548063" y="5518150"/>
          <p14:tracePt t="252671" x="3548063" y="5534025"/>
          <p14:tracePt t="252679" x="3548063" y="5549900"/>
          <p14:tracePt t="252687" x="3548063" y="5557838"/>
          <p14:tracePt t="252695" x="3548063" y="5565775"/>
          <p14:tracePt t="252706" x="3548063" y="5573713"/>
          <p14:tracePt t="252719" x="3548063" y="5581650"/>
          <p14:tracePt t="252726" x="3548063" y="5589588"/>
          <p14:tracePt t="252735" x="3540125" y="5597525"/>
          <p14:tracePt t="252751" x="3540125" y="5613400"/>
          <p14:tracePt t="252766" x="3532188" y="5621338"/>
          <p14:tracePt t="252775" x="3532188" y="5645150"/>
          <p14:tracePt t="252783" x="3532188" y="5653088"/>
          <p14:tracePt t="252800" x="3532188" y="5662613"/>
          <p14:tracePt t="252994" x="3532188" y="5653088"/>
          <p14:tracePt t="252999" x="3532188" y="5645150"/>
          <p14:tracePt t="253011" x="3532188" y="5637213"/>
          <p14:tracePt t="253015" x="3532188" y="5605463"/>
          <p14:tracePt t="253022" x="3532188" y="5589588"/>
          <p14:tracePt t="253030" x="3532188" y="5573713"/>
          <p14:tracePt t="253238" x="3532188" y="5581650"/>
          <p14:tracePt t="253303" x="3540125" y="5581650"/>
          <p14:tracePt t="253319" x="3548063" y="5573713"/>
          <p14:tracePt t="253575" x="3548063" y="5565775"/>
          <p14:tracePt t="253583" x="3556000" y="5565775"/>
          <p14:tracePt t="253591" x="3556000" y="5557838"/>
          <p14:tracePt t="253623" x="3563938" y="5549900"/>
          <p14:tracePt t="253745" x="3571875" y="5549900"/>
          <p14:tracePt t="253760" x="3571875" y="5541963"/>
          <p14:tracePt t="254545" x="3579813" y="5549900"/>
          <p14:tracePt t="254552" x="3595688" y="5549900"/>
          <p14:tracePt t="254559" x="3603625" y="5549900"/>
          <p14:tracePt t="254728" x="3603625" y="5557838"/>
          <p14:tracePt t="254743" x="3603625" y="5565775"/>
          <p14:tracePt t="254751" x="3603625" y="5573713"/>
          <p14:tracePt t="254759" x="3603625" y="5581650"/>
          <p14:tracePt t="254841" x="3603625" y="5589588"/>
          <p14:tracePt t="254855" x="3603625" y="5597525"/>
          <p14:tracePt t="254871" x="3603625" y="5605463"/>
          <p14:tracePt t="254895" x="3603625" y="5613400"/>
          <p14:tracePt t="255056" x="3611563" y="5613400"/>
          <p14:tracePt t="255063" x="3619500" y="5613400"/>
          <p14:tracePt t="255087" x="3627438" y="5613400"/>
          <p14:tracePt t="255935" x="3627438" y="5621338"/>
          <p14:tracePt t="255942" x="3619500" y="5629275"/>
          <p14:tracePt t="255951" x="3611563" y="5637213"/>
          <p14:tracePt t="255959" x="3611563" y="5653088"/>
          <p14:tracePt t="255967" x="3611563" y="5670550"/>
          <p14:tracePt t="255976" x="3603625" y="5694363"/>
          <p14:tracePt t="255982" x="3595688" y="5710238"/>
          <p14:tracePt t="255990" x="3595688" y="5749925"/>
          <p14:tracePt t="255999" x="3587750" y="5773738"/>
          <p14:tracePt t="256007" x="3579813" y="5805488"/>
          <p14:tracePt t="256015" x="3579813" y="5829300"/>
          <p14:tracePt t="256023" x="3571875" y="5876925"/>
          <p14:tracePt t="256031" x="3571875" y="5884863"/>
          <p14:tracePt t="256038" x="3563938" y="5900738"/>
          <p14:tracePt t="256055" x="3563938" y="5908675"/>
          <p14:tracePt t="256160" x="3563938" y="5900738"/>
          <p14:tracePt t="256166" x="3563938" y="5892800"/>
          <p14:tracePt t="256174" x="3563938" y="5876925"/>
          <p14:tracePt t="256183" x="3571875" y="5876925"/>
          <p14:tracePt t="256192" x="3571875" y="5868988"/>
          <p14:tracePt t="256199" x="3571875" y="5861050"/>
          <p14:tracePt t="256207" x="3571875" y="5853113"/>
          <p14:tracePt t="256215" x="3571875" y="5845175"/>
          <p14:tracePt t="256223" x="3571875" y="5829300"/>
          <p14:tracePt t="256231" x="3571875" y="5813425"/>
          <p14:tracePt t="256238" x="3571875" y="5805488"/>
          <p14:tracePt t="256247" x="3571875" y="5781675"/>
          <p14:tracePt t="256255" x="3571875" y="5765800"/>
          <p14:tracePt t="256263" x="3571875" y="5749925"/>
          <p14:tracePt t="256271" x="3571875" y="5741988"/>
          <p14:tracePt t="256278" x="3571875" y="5734050"/>
          <p14:tracePt t="256286" x="3563938" y="5718175"/>
          <p14:tracePt t="256303" x="3563938" y="5710238"/>
          <p14:tracePt t="256311" x="3563938" y="5702300"/>
          <p14:tracePt t="256335" x="3563938" y="5694363"/>
          <p14:tracePt t="256346" x="3563938" y="5686425"/>
          <p14:tracePt t="256391" x="3563938" y="5678488"/>
          <p14:tracePt t="256407" x="3563938" y="5670550"/>
          <p14:tracePt t="256423" x="3563938" y="5662613"/>
          <p14:tracePt t="256431" x="3563938" y="5653088"/>
          <p14:tracePt t="256439" x="3563938" y="5637213"/>
          <p14:tracePt t="256447" x="3563938" y="5629275"/>
          <p14:tracePt t="256455" x="3563938" y="5605463"/>
          <p14:tracePt t="256463" x="3563938" y="5597525"/>
          <p14:tracePt t="256471" x="3563938" y="5581650"/>
          <p14:tracePt t="256479" x="3563938" y="5573713"/>
          <p14:tracePt t="256486" x="3563938" y="5557838"/>
          <p14:tracePt t="256543" x="3563938" y="5549900"/>
          <p14:tracePt t="256575" x="3563938" y="5541963"/>
          <p14:tracePt t="256703" x="3563938" y="5534025"/>
          <p14:tracePt t="256718" x="3563938" y="5526088"/>
          <p14:tracePt t="256727" x="3563938" y="5518150"/>
          <p14:tracePt t="256734" x="3563938" y="5510213"/>
          <p14:tracePt t="256743" x="3563938" y="5502275"/>
          <p14:tracePt t="256751" x="3563938" y="5478463"/>
          <p14:tracePt t="256767" x="3563938" y="5470525"/>
          <p14:tracePt t="256782" x="3563938" y="5454650"/>
          <p14:tracePt t="256792" x="3571875" y="5454650"/>
          <p14:tracePt t="256911" x="3571875" y="5462588"/>
          <p14:tracePt t="256919" x="3571875" y="5541963"/>
          <p14:tracePt t="256927" x="3563938" y="5573713"/>
          <p14:tracePt t="256936" x="3548063" y="5653088"/>
          <p14:tracePt t="256943" x="3540125" y="5702300"/>
          <p14:tracePt t="256955" x="3540125" y="5821363"/>
          <p14:tracePt t="256958" x="3532188" y="5868988"/>
          <p14:tracePt t="256967" x="3524250" y="5916613"/>
          <p14:tracePt t="256975" x="3508375" y="5940425"/>
          <p14:tracePt t="256983" x="3508375" y="5948363"/>
          <p14:tracePt t="256992" x="3500438" y="5972175"/>
          <p14:tracePt t="256999" x="3500438" y="5980113"/>
          <p14:tracePt t="257008" x="3492500" y="5988050"/>
          <p14:tracePt t="257039" x="3492500" y="5995988"/>
          <p14:tracePt t="257126" x="3492500" y="5988050"/>
          <p14:tracePt t="257135" x="3492500" y="5964238"/>
          <p14:tracePt t="257143" x="3492500" y="5948363"/>
          <p14:tracePt t="257151" x="3492500" y="5932488"/>
          <p14:tracePt t="257158" x="3492500" y="5908675"/>
          <p14:tracePt t="257167" x="3492500" y="5892800"/>
          <p14:tracePt t="257175" x="3492500" y="5853113"/>
          <p14:tracePt t="257183" x="3492500" y="5829300"/>
          <p14:tracePt t="257191" x="3492500" y="5797550"/>
          <p14:tracePt t="257199" x="3492500" y="5781675"/>
          <p14:tracePt t="257208" x="3492500" y="5773738"/>
          <p14:tracePt t="257215" x="3492500" y="5757863"/>
          <p14:tracePt t="257231" x="3492500" y="5749925"/>
          <p14:tracePt t="257255" x="3492500" y="5741988"/>
          <p14:tracePt t="257279" x="3492500" y="5734050"/>
          <p14:tracePt t="257287" x="3492500" y="5726113"/>
          <p14:tracePt t="257294" x="3492500" y="5710238"/>
          <p14:tracePt t="257303" x="3492500" y="5702300"/>
          <p14:tracePt t="257411" x="3484563" y="5702300"/>
          <p14:tracePt t="257414" x="3476625" y="5710238"/>
          <p14:tracePt t="257423" x="3459163" y="5718175"/>
          <p14:tracePt t="257431" x="3427413" y="5734050"/>
          <p14:tracePt t="257441" x="3411538" y="5741988"/>
          <p14:tracePt t="257448" x="3387725" y="5757863"/>
          <p14:tracePt t="257455" x="3348038" y="5765800"/>
          <p14:tracePt t="257463" x="3308350" y="5773738"/>
          <p14:tracePt t="257471" x="3276600" y="5773738"/>
          <p14:tracePt t="257479" x="3213100" y="5789613"/>
          <p14:tracePt t="257486" x="3205163" y="5789613"/>
          <p14:tracePt t="257495" x="3157538" y="5789613"/>
          <p14:tracePt t="257503" x="3149600" y="5789613"/>
          <p14:tracePt t="257510" x="3133725" y="5789613"/>
          <p14:tracePt t="257559" x="3141663" y="5781675"/>
          <p14:tracePt t="257567" x="3244850" y="5765800"/>
          <p14:tracePt t="257574" x="3348038" y="5734050"/>
          <p14:tracePt t="257583" x="3419475" y="5710238"/>
          <p14:tracePt t="257591" x="3443288" y="5702300"/>
          <p14:tracePt t="257599" x="3516313" y="5686425"/>
          <p14:tracePt t="257608" x="3524250" y="5678488"/>
          <p14:tracePt t="257615" x="3532188" y="5670550"/>
          <p14:tracePt t="257624" x="3540125" y="5670550"/>
          <p14:tracePt t="257639" x="3563938" y="5670550"/>
          <p14:tracePt t="257647" x="3571875" y="5670550"/>
          <p14:tracePt t="257655" x="3587750" y="5670550"/>
          <p14:tracePt t="257663" x="3611563" y="5670550"/>
          <p14:tracePt t="257671" x="3627438" y="5670550"/>
          <p14:tracePt t="257679" x="3643313" y="5670550"/>
          <p14:tracePt t="257687" x="3667125" y="5670550"/>
          <p14:tracePt t="257695" x="3675063" y="5662613"/>
          <p14:tracePt t="257703" x="3690938" y="5662613"/>
          <p14:tracePt t="257710" x="3698875" y="5662613"/>
          <p14:tracePt t="257726" x="3706813" y="5662613"/>
          <p14:tracePt t="257790" x="3706813" y="5653088"/>
          <p14:tracePt t="257799" x="3706813" y="5645150"/>
          <p14:tracePt t="257934" x="3698875" y="5645150"/>
          <p14:tracePt t="257943" x="3698875" y="5653088"/>
          <p14:tracePt t="257952" x="3690938" y="5653088"/>
          <p14:tracePt t="257959" x="3690938" y="5662613"/>
          <p14:tracePt t="257967" x="3683000" y="5686425"/>
          <p14:tracePt t="257974" x="3683000" y="5702300"/>
          <p14:tracePt t="257983" x="3683000" y="5710238"/>
          <p14:tracePt t="257991" x="3683000" y="5718175"/>
          <p14:tracePt t="258096" x="3683000" y="5702300"/>
          <p14:tracePt t="258104" x="3683000" y="5653088"/>
          <p14:tracePt t="258111" x="3683000" y="5645150"/>
          <p14:tracePt t="258119" x="3683000" y="5629275"/>
          <p14:tracePt t="258126" x="3675063" y="5621338"/>
          <p14:tracePt t="258135" x="3675063" y="5613400"/>
          <p14:tracePt t="258143" x="3667125" y="5613400"/>
          <p14:tracePt t="258151" x="3667125" y="5605463"/>
          <p14:tracePt t="258175" x="3659188" y="5605463"/>
          <p14:tracePt t="258191" x="3651250" y="5597525"/>
          <p14:tracePt t="258199" x="3643313" y="5597525"/>
          <p14:tracePt t="258215" x="3635375" y="5597525"/>
          <p14:tracePt t="258224" x="3619500" y="5589588"/>
          <p14:tracePt t="258231" x="3611563" y="5589588"/>
          <p14:tracePt t="258239" x="3603625" y="5581650"/>
          <p14:tracePt t="258247" x="3587750" y="5581650"/>
          <p14:tracePt t="258263" x="3579813" y="5581650"/>
          <p14:tracePt t="258295" x="3571875" y="5581650"/>
          <p14:tracePt t="258303" x="3571875" y="5597525"/>
          <p14:tracePt t="258311" x="3571875" y="5605463"/>
          <p14:tracePt t="258326" x="3571875" y="5613400"/>
          <p14:tracePt t="258335" x="3571875" y="5637213"/>
          <p14:tracePt t="258350" x="3571875" y="5645150"/>
          <p14:tracePt t="258375" x="3563938" y="5645150"/>
          <p14:tracePt t="258448" x="3571875" y="5605463"/>
          <p14:tracePt t="258457" x="3587750" y="5549900"/>
          <p14:tracePt t="258464" x="3611563" y="5454650"/>
          <p14:tracePt t="258471" x="3643313" y="5375275"/>
          <p14:tracePt t="258479" x="3651250" y="5351463"/>
          <p14:tracePt t="258487" x="3659188" y="5335588"/>
          <p14:tracePt t="258502" x="3659188" y="5327650"/>
          <p14:tracePt t="258575" x="3659188" y="5335588"/>
          <p14:tracePt t="258583" x="3643313" y="5335588"/>
          <p14:tracePt t="258590" x="3635375" y="5351463"/>
          <p14:tracePt t="258599" x="3627438" y="5351463"/>
          <p14:tracePt t="258608" x="3611563" y="5367338"/>
          <p14:tracePt t="258614" x="3603625" y="5383213"/>
          <p14:tracePt t="258624" x="3587750" y="5391150"/>
          <p14:tracePt t="258631" x="3571875" y="5407025"/>
          <p14:tracePt t="258639" x="3563938" y="5414963"/>
          <p14:tracePt t="258647" x="3556000" y="5430838"/>
          <p14:tracePt t="258655" x="3540125" y="5430838"/>
          <p14:tracePt t="258663" x="3540125" y="5454650"/>
          <p14:tracePt t="258671" x="3540125" y="5462588"/>
          <p14:tracePt t="258679" x="3540125" y="5470525"/>
          <p14:tracePt t="258687" x="3532188" y="5486400"/>
          <p14:tracePt t="258695" x="3532188" y="5494338"/>
          <p14:tracePt t="258703" x="3524250" y="5502275"/>
          <p14:tracePt t="258711" x="3524250" y="5518150"/>
          <p14:tracePt t="258719" x="3524250" y="5541963"/>
          <p14:tracePt t="258727" x="3524250" y="5549900"/>
          <p14:tracePt t="258735" x="3524250" y="5557838"/>
          <p14:tracePt t="258742" x="3524250" y="5565775"/>
          <p14:tracePt t="258750" x="3524250" y="5581650"/>
          <p14:tracePt t="258759" x="3524250" y="5589588"/>
          <p14:tracePt t="258767" x="3524250" y="5597525"/>
          <p14:tracePt t="258775" x="3524250" y="5605463"/>
          <p14:tracePt t="258790" x="3524250" y="5613400"/>
          <p14:tracePt t="258798" x="3532188" y="5613400"/>
          <p14:tracePt t="258807" x="3532188" y="5621338"/>
          <p14:tracePt t="258814" x="3532188" y="5629275"/>
          <p14:tracePt t="258824" x="3532188" y="5637213"/>
          <p14:tracePt t="258830" x="3532188" y="5645150"/>
          <p14:tracePt t="258839" x="3532188" y="5653088"/>
          <p14:tracePt t="258846" x="3532188" y="5670550"/>
          <p14:tracePt t="258855" x="3532188" y="5686425"/>
          <p14:tracePt t="258863" x="3532188" y="5710238"/>
          <p14:tracePt t="258875" x="3532188" y="5741988"/>
          <p14:tracePt t="258879" x="3524250" y="5749925"/>
          <p14:tracePt t="258887" x="3524250" y="5773738"/>
          <p14:tracePt t="258894" x="3524250" y="5789613"/>
          <p14:tracePt t="258935" x="3524250" y="5797550"/>
          <p14:tracePt t="258951" x="3524250" y="5805488"/>
          <p14:tracePt t="258959" x="3524250" y="5813425"/>
          <p14:tracePt t="258967" x="3524250" y="5829300"/>
          <p14:tracePt t="258975" x="3516313" y="5845175"/>
          <p14:tracePt t="258990" x="3516313" y="5861050"/>
          <p14:tracePt t="258999" x="3508375" y="5868988"/>
          <p14:tracePt t="259015" x="3508375" y="5876925"/>
          <p14:tracePt t="259128" x="3508375" y="5868988"/>
          <p14:tracePt t="259232" x="3508375" y="5861050"/>
          <p14:tracePt t="259264" x="3508375" y="5853113"/>
          <p14:tracePt t="259287" x="3508375" y="5837238"/>
          <p14:tracePt t="259303" x="3516313" y="5829300"/>
          <p14:tracePt t="259311" x="3516313" y="5813425"/>
          <p14:tracePt t="259326" x="3516313" y="5805488"/>
          <p14:tracePt t="259343" x="3516313" y="5797550"/>
          <p14:tracePt t="259366" x="3516313" y="5789613"/>
          <p14:tracePt t="259378" x="3516313" y="5781675"/>
          <p14:tracePt t="259382" x="3516313" y="5765800"/>
          <p14:tracePt t="259391" x="3516313" y="5757863"/>
          <p14:tracePt t="259398" x="3516313" y="5741988"/>
          <p14:tracePt t="259407" x="3516313" y="5734050"/>
          <p14:tracePt t="259415" x="3516313" y="5726113"/>
          <p14:tracePt t="259439" x="3516313" y="5718175"/>
          <p14:tracePt t="259455" x="3516313" y="5710238"/>
          <p14:tracePt t="259463" x="3516313" y="5702300"/>
          <p14:tracePt t="259471" x="3516313" y="5694363"/>
          <p14:tracePt t="259478" x="3516313" y="5686425"/>
          <p14:tracePt t="259487" x="3516313" y="5670550"/>
          <p14:tracePt t="259494" x="3516313" y="5653088"/>
          <p14:tracePt t="259504" x="3516313" y="5637213"/>
          <p14:tracePt t="259512" x="3516313" y="5629275"/>
          <p14:tracePt t="259519" x="3516313" y="5605463"/>
          <p14:tracePt t="259531" x="3516313" y="5597525"/>
          <p14:tracePt t="259535" x="3516313" y="5589588"/>
          <p14:tracePt t="259689" x="3508375" y="5597525"/>
          <p14:tracePt t="259695" x="3508375" y="5605463"/>
          <p14:tracePt t="259703" x="3508375" y="5621338"/>
          <p14:tracePt t="259711" x="3508375" y="5629275"/>
          <p14:tracePt t="259719" x="3508375" y="5653088"/>
          <p14:tracePt t="259727" x="3500438" y="5670550"/>
          <p14:tracePt t="259735" x="3500438" y="5686425"/>
          <p14:tracePt t="259743" x="3500438" y="5694363"/>
          <p14:tracePt t="259751" x="3492500" y="5718175"/>
          <p14:tracePt t="259758" x="3492500" y="5726113"/>
          <p14:tracePt t="259777" x="3492500" y="5734050"/>
          <p14:tracePt t="260570" x="3492500" y="5741988"/>
          <p14:tracePt t="260574" x="3492500" y="5789613"/>
          <p14:tracePt t="260582" x="3492500" y="5813425"/>
          <p14:tracePt t="260591" x="3492500" y="5853113"/>
          <p14:tracePt t="260598" x="3492500" y="5932488"/>
          <p14:tracePt t="260608" x="3484563" y="5972175"/>
          <p14:tracePt t="260615" x="3476625" y="6013450"/>
          <p14:tracePt t="260623" x="3476625" y="6037263"/>
          <p14:tracePt t="260631" x="3476625" y="6053138"/>
          <p14:tracePt t="260638" x="3467100" y="6092825"/>
          <p14:tracePt t="260647" x="3459163" y="6092825"/>
          <p14:tracePt t="260720" x="3467100" y="6084888"/>
          <p14:tracePt t="260727" x="3467100" y="6076950"/>
          <p14:tracePt t="260743" x="3467100" y="6069013"/>
          <p14:tracePt t="260751" x="3467100" y="6053138"/>
          <p14:tracePt t="260759" x="3467100" y="6045200"/>
          <p14:tracePt t="260767" x="3476625" y="6021388"/>
          <p14:tracePt t="260774" x="3476625" y="6013450"/>
          <p14:tracePt t="260782" x="3476625" y="5995988"/>
          <p14:tracePt t="260791" x="3476625" y="5988050"/>
          <p14:tracePt t="260799" x="3476625" y="5980113"/>
          <p14:tracePt t="260808" x="3476625" y="5972175"/>
          <p14:tracePt t="260815" x="3484563" y="5972175"/>
          <p14:tracePt t="260823" x="3484563" y="5956300"/>
          <p14:tracePt t="260839" x="3484563" y="5948363"/>
          <p14:tracePt t="260846" x="3484563" y="5940425"/>
          <p14:tracePt t="260854" x="3484563" y="5924550"/>
          <p14:tracePt t="260871" x="3484563" y="5916613"/>
          <p14:tracePt t="260892" x="3484563" y="5908675"/>
          <p14:tracePt t="260895" x="3484563" y="5900738"/>
          <p14:tracePt t="260903" x="3484563" y="5892800"/>
          <p14:tracePt t="260919" x="3484563" y="5884863"/>
          <p14:tracePt t="260926" x="3484563" y="5876925"/>
          <p14:tracePt t="260935" x="3484563" y="5868988"/>
          <p14:tracePt t="260951" x="3484563" y="5861050"/>
          <p14:tracePt t="261120" x="3484563" y="5853113"/>
          <p14:tracePt t="261127" x="3484563" y="5845175"/>
          <p14:tracePt t="261159" x="3484563" y="5837238"/>
          <p14:tracePt t="261176" x="3484563" y="5829300"/>
          <p14:tracePt t="261199" x="3484563" y="5813425"/>
          <p14:tracePt t="261215" x="3484563" y="5805488"/>
          <p14:tracePt t="261231" x="3484563" y="5797550"/>
          <p14:tracePt t="261246" x="3484563" y="5789613"/>
          <p14:tracePt t="261263" x="3484563" y="5781675"/>
          <p14:tracePt t="261384" x="3476625" y="5781675"/>
          <p14:tracePt t="261391" x="3476625" y="5773738"/>
          <p14:tracePt t="261423" x="3476625" y="5765800"/>
          <p14:tracePt t="261447" x="3476625" y="5757863"/>
          <p14:tracePt t="261455" x="3476625" y="5749925"/>
          <p14:tracePt t="261487" x="3476625" y="5741988"/>
          <p14:tracePt t="261622" x="3476625" y="5734050"/>
          <p14:tracePt t="261800" x="3476625" y="5726113"/>
          <p14:tracePt t="261807" x="3484563" y="5726113"/>
          <p14:tracePt t="261912" x="3492500" y="5726113"/>
          <p14:tracePt t="261935" x="3492500" y="5718175"/>
          <p14:tracePt t="261959" x="3492500" y="5710238"/>
          <p14:tracePt t="261967" x="3492500" y="5694363"/>
          <p14:tracePt t="261975" x="3492500" y="5686425"/>
          <p14:tracePt t="261983" x="3492500" y="5678488"/>
          <p14:tracePt t="261991" x="3492500" y="5670550"/>
          <p14:tracePt t="261998" x="3492500" y="5662613"/>
          <p14:tracePt t="262007" x="3492500" y="5653088"/>
          <p14:tracePt t="262031" x="3500438" y="5645150"/>
          <p14:tracePt t="262119" x="3500438" y="5662613"/>
          <p14:tracePt t="262127" x="3500438" y="5678488"/>
          <p14:tracePt t="262135" x="3500438" y="5702300"/>
          <p14:tracePt t="262143" x="3492500" y="5718175"/>
          <p14:tracePt t="262151" x="3484563" y="5734050"/>
          <p14:tracePt t="262158" x="3476625" y="5749925"/>
          <p14:tracePt t="262311" x="3476625" y="5741988"/>
          <p14:tracePt t="262326" x="3476625" y="5734050"/>
          <p14:tracePt t="262335" x="3476625" y="5726113"/>
          <p14:tracePt t="262343" x="3476625" y="5718175"/>
          <p14:tracePt t="262351" x="3476625" y="5710238"/>
          <p14:tracePt t="262358" x="3484563" y="5702300"/>
          <p14:tracePt t="262367" x="3484563" y="5686425"/>
          <p14:tracePt t="262383" x="3500438" y="5678488"/>
          <p14:tracePt t="262390" x="3500438" y="5662613"/>
          <p14:tracePt t="262398" x="3508375" y="5653088"/>
          <p14:tracePt t="262406" x="3516313" y="5645150"/>
          <p14:tracePt t="262415" x="3524250" y="5637213"/>
          <p14:tracePt t="262422" x="3524250" y="5629275"/>
          <p14:tracePt t="262431" x="3532188" y="5629275"/>
          <p14:tracePt t="262439" x="3540125" y="5621338"/>
          <p14:tracePt t="262527" x="3548063" y="5637213"/>
          <p14:tracePt t="262535" x="3548063" y="5702300"/>
          <p14:tracePt t="262543" x="3548063" y="5757863"/>
          <p14:tracePt t="262551" x="3548063" y="5821363"/>
          <p14:tracePt t="262568" x="3556000" y="6013450"/>
          <p14:tracePt t="262575" x="3556000" y="6108700"/>
          <p14:tracePt t="262583" x="3556000" y="6180138"/>
          <p14:tracePt t="262591" x="3556000" y="6267450"/>
          <p14:tracePt t="262598" x="3556000" y="6283325"/>
          <p14:tracePt t="262671" x="3556000" y="6275388"/>
          <p14:tracePt t="262679" x="3556000" y="6259513"/>
          <p14:tracePt t="262687" x="3556000" y="6243638"/>
          <p14:tracePt t="262695" x="3556000" y="6227763"/>
          <p14:tracePt t="262702" x="3556000" y="6219825"/>
          <p14:tracePt t="262715" x="3563938" y="6211888"/>
          <p14:tracePt t="262718" x="3563938" y="6203950"/>
          <p14:tracePt t="262732" x="3563938" y="6196013"/>
          <p14:tracePt t="262736" x="3563938" y="6188075"/>
          <p14:tracePt t="262759" x="3563938" y="6180138"/>
          <p14:tracePt t="262767" x="3571875" y="6172200"/>
          <p14:tracePt t="262775" x="3571875" y="6164263"/>
          <p14:tracePt t="262783" x="3571875" y="6148388"/>
          <p14:tracePt t="262791" x="3571875" y="6124575"/>
          <p14:tracePt t="262799" x="3579813" y="6116638"/>
          <p14:tracePt t="262807" x="3579813" y="6100763"/>
          <p14:tracePt t="262814" x="3587750" y="6076950"/>
          <p14:tracePt t="262822" x="3587750" y="6069013"/>
          <p14:tracePt t="262839" x="3587750" y="6061075"/>
          <p14:tracePt t="262911" x="3587750" y="6053138"/>
          <p14:tracePt t="262918" x="3587750" y="6045200"/>
          <p14:tracePt t="262926" x="3587750" y="6029325"/>
          <p14:tracePt t="262935" x="3587750" y="6021388"/>
          <p14:tracePt t="262945" x="3587750" y="6005513"/>
          <p14:tracePt t="262951" x="3587750" y="5995988"/>
          <p14:tracePt t="262960" x="3587750" y="5972175"/>
          <p14:tracePt t="262967" x="3587750" y="5964238"/>
          <p14:tracePt t="262974" x="3587750" y="5956300"/>
          <p14:tracePt t="262983" x="3587750" y="5948363"/>
          <p14:tracePt t="262990" x="3587750" y="5940425"/>
          <p14:tracePt t="262999" x="3587750" y="5932488"/>
          <p14:tracePt t="263006" x="3587750" y="5924550"/>
          <p14:tracePt t="263018" x="3587750" y="5908675"/>
          <p14:tracePt t="263023" x="3587750" y="5900738"/>
          <p14:tracePt t="263031" x="3587750" y="5884863"/>
          <p14:tracePt t="263039" x="3587750" y="5868988"/>
          <p14:tracePt t="263047" x="3587750" y="5853113"/>
          <p14:tracePt t="263055" x="3587750" y="5845175"/>
          <p14:tracePt t="263062" x="3587750" y="5837238"/>
          <p14:tracePt t="263071" x="3587750" y="5829300"/>
          <p14:tracePt t="263455" x="3587750" y="5821363"/>
          <p14:tracePt t="263462" x="3595688" y="5781675"/>
          <p14:tracePt t="263474" x="3595688" y="5765800"/>
          <p14:tracePt t="263479" x="3595688" y="5741988"/>
          <p14:tracePt t="263486" x="3595688" y="5718175"/>
          <p14:tracePt t="263495" x="3595688" y="5710238"/>
          <p14:tracePt t="263503" x="3595688" y="5702300"/>
          <p14:tracePt t="263686" x="3587750" y="5702300"/>
          <p14:tracePt t="263704" x="3579813" y="5710238"/>
          <p14:tracePt t="263710" x="3579813" y="5718175"/>
          <p14:tracePt t="263727" x="3571875" y="5726113"/>
          <p14:tracePt t="263743" x="3563938" y="5726113"/>
          <p14:tracePt t="263759" x="3563938" y="5734050"/>
          <p14:tracePt t="263766" x="3556000" y="5734050"/>
          <p14:tracePt t="263839" x="3532188" y="5726113"/>
          <p14:tracePt t="263847" x="3524250" y="5718175"/>
          <p14:tracePt t="263855" x="3516313" y="5710238"/>
          <p14:tracePt t="263863" x="3508375" y="5702300"/>
          <p14:tracePt t="263871" x="3500438" y="5702300"/>
          <p14:tracePt t="264003" x="3492500" y="5702300"/>
          <p14:tracePt t="264007" x="3484563" y="5718175"/>
          <p14:tracePt t="264023" x="3476625" y="5734050"/>
          <p14:tracePt t="264375" x="3467100" y="5734050"/>
          <p14:tracePt t="264383" x="3467100" y="5741988"/>
          <p14:tracePt t="264398" x="3467100" y="5749925"/>
          <p14:tracePt t="264414" x="3467100" y="5757863"/>
          <p14:tracePt t="264431" x="3467100" y="5765800"/>
          <p14:tracePt t="264447" x="3467100" y="5773738"/>
          <p14:tracePt t="264463" x="3467100" y="5781675"/>
          <p14:tracePt t="264479" x="3467100" y="5789613"/>
          <p14:tracePt t="264670" x="3467100" y="5797550"/>
          <p14:tracePt t="264679" x="3467100" y="5821363"/>
          <p14:tracePt t="264686" x="3484563" y="5837238"/>
          <p14:tracePt t="264694" x="3508375" y="5853113"/>
          <p14:tracePt t="264703" x="3548063" y="5884863"/>
          <p14:tracePt t="264710" x="3595688" y="5900738"/>
          <p14:tracePt t="264718" x="3595688" y="5908675"/>
          <p14:tracePt t="264848" x="3532188" y="5908675"/>
          <p14:tracePt t="264855" x="3467100" y="5908675"/>
          <p14:tracePt t="264863" x="3459163" y="5908675"/>
          <p14:tracePt t="264870" x="3435350" y="5908675"/>
          <p14:tracePt t="264879" x="3419475" y="5908675"/>
          <p14:tracePt t="264886" x="3411538" y="5908675"/>
          <p14:tracePt t="264894" x="3403600" y="5900738"/>
          <p14:tracePt t="264902" x="3395663" y="5892800"/>
          <p14:tracePt t="264919" x="3395663" y="5876925"/>
          <p14:tracePt t="264928" x="3403600" y="5876925"/>
          <p14:tracePt t="264935" x="3411538" y="5876925"/>
          <p14:tracePt t="264944" x="3411538" y="5868988"/>
          <p14:tracePt t="264951" x="3427413" y="5868988"/>
          <p14:tracePt t="264960" x="3443288" y="5861050"/>
          <p14:tracePt t="264967" x="3467100" y="5861050"/>
          <p14:tracePt t="264975" x="3484563" y="5861050"/>
          <p14:tracePt t="264983" x="3524250" y="5861050"/>
          <p14:tracePt t="264991" x="3635375" y="5861050"/>
          <p14:tracePt t="264999" x="3730625" y="5861050"/>
          <p14:tracePt t="265007" x="3922713" y="5861050"/>
          <p14:tracePt t="265015" x="4129088" y="5845175"/>
          <p14:tracePt t="265022" x="4408488" y="5845175"/>
          <p14:tracePt t="265031" x="4672013" y="5845175"/>
          <p14:tracePt t="265039" x="4991100" y="5845175"/>
          <p14:tracePt t="265046" x="5276850" y="5845175"/>
          <p14:tracePt t="265054" x="5619750" y="5829300"/>
          <p14:tracePt t="265062" x="5986463" y="5829300"/>
          <p14:tracePt t="265070" x="6273800" y="5829300"/>
          <p14:tracePt t="265079" x="6529388" y="5829300"/>
          <p14:tracePt t="265087" x="6769100" y="5829300"/>
          <p14:tracePt t="265095" x="6927850" y="5821363"/>
          <p14:tracePt t="265102" x="7062788" y="5813425"/>
          <p14:tracePt t="265111" x="7183438" y="5813425"/>
          <p14:tracePt t="265118" x="7246938" y="5805488"/>
          <p14:tracePt t="265127" x="7350125" y="5805488"/>
          <p14:tracePt t="265135" x="7437438" y="5789613"/>
          <p14:tracePt t="265144" x="7453313" y="5781675"/>
          <p14:tracePt t="265151" x="7493000" y="5773738"/>
          <p14:tracePt t="265160" x="7510463" y="5765800"/>
          <p14:tracePt t="265167" x="7518400" y="5749925"/>
          <p14:tracePt t="265175" x="7534275" y="5741988"/>
          <p14:tracePt t="265183" x="7542213" y="5741988"/>
          <p14:tracePt t="265191" x="7550150" y="5734050"/>
          <p14:tracePt t="265198" x="7558088" y="5726113"/>
          <p14:tracePt t="265215" x="7566025" y="5718175"/>
          <p14:tracePt t="265231" x="7566025" y="5702300"/>
          <p14:tracePt t="265246" x="7573963" y="5702300"/>
          <p14:tracePt t="265254" x="7573963" y="5694363"/>
          <p14:tracePt t="265385" x="7550150" y="5702300"/>
          <p14:tracePt t="265391" x="7534275" y="5718175"/>
          <p14:tracePt t="265399" x="7477125" y="5726113"/>
          <p14:tracePt t="265407" x="7413625" y="5734050"/>
          <p14:tracePt t="265415" x="7366000" y="5749925"/>
          <p14:tracePt t="265423" x="7318375" y="5749925"/>
          <p14:tracePt t="265431" x="7310438" y="5749925"/>
          <p14:tracePt t="265444" x="7302500" y="5749925"/>
          <p14:tracePt t="265610" x="7286625" y="5749925"/>
          <p14:tracePt t="265614" x="7270750" y="5757863"/>
          <p14:tracePt t="265623" x="7254875" y="5773738"/>
          <p14:tracePt t="265630" x="7246938" y="5789613"/>
          <p14:tracePt t="265639" x="7231063" y="5805488"/>
          <p14:tracePt t="265647" x="7223125" y="5805488"/>
          <p14:tracePt t="265654" x="7207250" y="5789613"/>
          <p14:tracePt t="265662" x="7199313" y="5789613"/>
          <p14:tracePt t="265678" x="7191375" y="5789613"/>
          <p14:tracePt t="265687" x="7183438" y="5773738"/>
          <p14:tracePt t="265695" x="7175500" y="5773738"/>
          <p14:tracePt t="265703" x="7151688" y="5765800"/>
          <p14:tracePt t="265710" x="7135813" y="5757863"/>
          <p14:tracePt t="265719" x="7094538" y="5741988"/>
          <p14:tracePt t="265726" x="7070725" y="5726113"/>
          <p14:tracePt t="265735" x="6999288" y="5694363"/>
          <p14:tracePt t="265747" x="6927850" y="5686425"/>
          <p14:tracePt t="265751" x="6840538" y="5662613"/>
          <p14:tracePt t="265759" x="6769100" y="5621338"/>
          <p14:tracePt t="265767" x="6727825" y="5605463"/>
          <p14:tracePt t="265774" x="6672263" y="5589588"/>
          <p14:tracePt t="265783" x="6648450" y="5589588"/>
          <p14:tracePt t="265791" x="6632575" y="5581650"/>
          <p14:tracePt t="265799" x="6624638" y="5581650"/>
          <p14:tracePt t="265807" x="6616700" y="5573713"/>
          <p14:tracePt t="265815" x="6600825" y="5573713"/>
          <p14:tracePt t="265823" x="6592888" y="5565775"/>
          <p14:tracePt t="265831" x="6577013" y="5557838"/>
          <p14:tracePt t="265839" x="6561138" y="5549900"/>
          <p14:tracePt t="265847" x="6553200" y="5541963"/>
          <p14:tracePt t="265855" x="6537325" y="5534025"/>
          <p14:tracePt t="265862" x="6489700" y="5526088"/>
          <p14:tracePt t="265879" x="6434138" y="5518150"/>
          <p14:tracePt t="265886" x="6418263" y="5518150"/>
          <p14:tracePt t="265898" x="6313488" y="5510213"/>
          <p14:tracePt t="265902" x="6249988" y="5510213"/>
          <p14:tracePt t="265911" x="6178550" y="5510213"/>
          <p14:tracePt t="265919" x="6154738" y="5510213"/>
          <p14:tracePt t="265926" x="6146800" y="5510213"/>
          <p14:tracePt t="265935" x="6130925" y="5510213"/>
          <p14:tracePt t="266064" x="6122988" y="5510213"/>
          <p14:tracePt t="266071" x="6115050" y="5502275"/>
          <p14:tracePt t="266078" x="6099175" y="5494338"/>
          <p14:tracePt t="266087" x="6051550" y="5478463"/>
          <p14:tracePt t="266095" x="6043613" y="5470525"/>
          <p14:tracePt t="266102" x="6010275" y="5454650"/>
          <p14:tracePt t="266111" x="5986463" y="5446713"/>
          <p14:tracePt t="266118" x="5938838" y="5438775"/>
          <p14:tracePt t="266127" x="5922963" y="5430838"/>
          <p14:tracePt t="266134" x="5907088" y="5414963"/>
          <p14:tracePt t="266143" x="5899150" y="5407025"/>
          <p14:tracePt t="266150" x="5891213" y="5399088"/>
          <p14:tracePt t="266160" x="5883275" y="5391150"/>
          <p14:tracePt t="266176" x="5883275" y="5383213"/>
          <p14:tracePt t="266191" x="5883275" y="5375275"/>
          <p14:tracePt t="266207" x="5883275" y="5359400"/>
          <p14:tracePt t="266215" x="5883275" y="5343525"/>
          <p14:tracePt t="266223" x="5883275" y="5319713"/>
          <p14:tracePt t="266230" x="5883275" y="5302250"/>
          <p14:tracePt t="266239" x="5883275" y="5294313"/>
          <p14:tracePt t="266247" x="5883275" y="5270500"/>
          <p14:tracePt t="266254" x="5883275" y="5262563"/>
          <p14:tracePt t="266263" x="5883275" y="5246688"/>
          <p14:tracePt t="266271" x="5875338" y="5238750"/>
          <p14:tracePt t="266278" x="5867400" y="5230813"/>
          <p14:tracePt t="266302" x="5859463" y="5230813"/>
          <p14:tracePt t="266335" x="5851525" y="5230813"/>
          <p14:tracePt t="266343" x="5843588" y="5230813"/>
          <p14:tracePt t="266351" x="5835650" y="5230813"/>
          <p14:tracePt t="266360" x="5811838" y="5230813"/>
          <p14:tracePt t="266366" x="5803900" y="5230813"/>
          <p14:tracePt t="266376" x="5764213" y="5230813"/>
          <p14:tracePt t="266383" x="5740400" y="5230813"/>
          <p14:tracePt t="266391" x="5724525" y="5230813"/>
          <p14:tracePt t="266398" x="5708650" y="5238750"/>
          <p14:tracePt t="266407" x="5700713" y="5238750"/>
          <p14:tracePt t="266415" x="5692775" y="5246688"/>
          <p14:tracePt t="266422" x="5684838" y="5254625"/>
          <p14:tracePt t="266431" x="5684838" y="5262563"/>
          <p14:tracePt t="266439" x="5684838" y="5270500"/>
          <p14:tracePt t="266447" x="5684838" y="5278438"/>
          <p14:tracePt t="266463" x="5684838" y="5286375"/>
          <p14:tracePt t="266478" x="5692775" y="5294313"/>
          <p14:tracePt t="266486" x="5700713" y="5302250"/>
          <p14:tracePt t="266494" x="5716588" y="5302250"/>
          <p14:tracePt t="266502" x="5724525" y="5319713"/>
          <p14:tracePt t="266511" x="5740400" y="5327650"/>
          <p14:tracePt t="266518" x="5780088" y="5335588"/>
          <p14:tracePt t="266527" x="5843588" y="5351463"/>
          <p14:tracePt t="266535" x="5907088" y="5351463"/>
          <p14:tracePt t="266542" x="5978525" y="5367338"/>
          <p14:tracePt t="266550" x="6067425" y="5367338"/>
          <p14:tracePt t="266559" x="6099175" y="5375275"/>
          <p14:tracePt t="266567" x="6170613" y="5375275"/>
          <p14:tracePt t="266576" x="6194425" y="5375275"/>
          <p14:tracePt t="266584" x="6218238" y="5375275"/>
          <p14:tracePt t="266592" x="6226175" y="5375275"/>
          <p14:tracePt t="266601" x="6249988" y="5375275"/>
          <p14:tracePt t="266606" x="6257925" y="5375275"/>
          <p14:tracePt t="266614" x="6273800" y="5375275"/>
          <p14:tracePt t="266622" x="6281738" y="5367338"/>
          <p14:tracePt t="266630" x="6289675" y="5359400"/>
          <p14:tracePt t="266639" x="6289675" y="5351463"/>
          <p14:tracePt t="266647" x="6297613" y="5343525"/>
          <p14:tracePt t="266655" x="6305550" y="5343525"/>
          <p14:tracePt t="266663" x="6313488" y="5335588"/>
          <p14:tracePt t="266670" x="6329363" y="5327650"/>
          <p14:tracePt t="266679" x="6329363" y="5319713"/>
          <p14:tracePt t="266686" x="6345238" y="5319713"/>
          <p14:tracePt t="266694" x="6369050" y="5319713"/>
          <p14:tracePt t="266702" x="6384925" y="5310188"/>
          <p14:tracePt t="266711" x="6402388" y="5310188"/>
          <p14:tracePt t="266718" x="6410325" y="5310188"/>
          <p14:tracePt t="266727" x="6418263" y="5310188"/>
          <p14:tracePt t="266735" x="6426200" y="5310188"/>
          <p14:tracePt t="266742" x="6442075" y="5310188"/>
          <p14:tracePt t="266751" x="6450013" y="5310188"/>
          <p14:tracePt t="266759" x="6457950" y="5310188"/>
          <p14:tracePt t="266767" x="6465888" y="5310188"/>
          <p14:tracePt t="266783" x="6465888" y="5302250"/>
          <p14:tracePt t="266872" x="6450013" y="5302250"/>
          <p14:tracePt t="266879" x="6402388" y="5302250"/>
          <p14:tracePt t="266886" x="6376988" y="5310188"/>
          <p14:tracePt t="266895" x="6361113" y="5310188"/>
          <p14:tracePt t="266903" x="6353175" y="5319713"/>
          <p14:tracePt t="266911" x="6321425" y="5327650"/>
          <p14:tracePt t="266919" x="6305550" y="5327650"/>
          <p14:tracePt t="266927" x="6297613" y="5327650"/>
          <p14:tracePt t="266935" x="6297613" y="5335588"/>
          <p14:tracePt t="266942" x="6289675" y="5335588"/>
          <p14:tracePt t="266951" x="6281738" y="5335588"/>
          <p14:tracePt t="266975" x="6273800" y="5343525"/>
          <p14:tracePt t="266982" x="6265863" y="5351463"/>
          <p14:tracePt t="266992" x="6257925" y="5351463"/>
          <p14:tracePt t="266999" x="6234113" y="5351463"/>
          <p14:tracePt t="267007" x="6218238" y="5351463"/>
          <p14:tracePt t="267015" x="6178550" y="5351463"/>
          <p14:tracePt t="267023" x="6154738" y="5343525"/>
          <p14:tracePt t="267031" x="6138863" y="5327650"/>
          <p14:tracePt t="267039" x="6099175" y="5319713"/>
          <p14:tracePt t="267047" x="6034088" y="5294313"/>
          <p14:tracePt t="267054" x="6002338" y="5278438"/>
          <p14:tracePt t="267063" x="5954713" y="5254625"/>
          <p14:tracePt t="267071" x="5946775" y="5238750"/>
          <p14:tracePt t="267079" x="5930900" y="5230813"/>
          <p14:tracePt t="267086" x="5930900" y="5222875"/>
          <p14:tracePt t="267110" x="5930900" y="5214938"/>
          <p14:tracePt t="267127" x="5930900" y="5207000"/>
          <p14:tracePt t="267135" x="5930900" y="5191125"/>
          <p14:tracePt t="267143" x="5930900" y="5183188"/>
          <p14:tracePt t="267151" x="5930900" y="5175250"/>
          <p14:tracePt t="267159" x="5915025" y="5135563"/>
          <p14:tracePt t="267167" x="5915025" y="5127625"/>
          <p14:tracePt t="267175" x="5915025" y="5103813"/>
          <p14:tracePt t="267183" x="5899150" y="5095875"/>
          <p14:tracePt t="267192" x="5891213" y="5048250"/>
          <p14:tracePt t="267199" x="5891213" y="5024438"/>
          <p14:tracePt t="267207" x="5891213" y="5016500"/>
          <p14:tracePt t="267215" x="5875338" y="5000625"/>
          <p14:tracePt t="267223" x="5867400" y="4984750"/>
          <p14:tracePt t="267231" x="5859463" y="4984750"/>
          <p14:tracePt t="267247" x="5859463" y="4976813"/>
          <p14:tracePt t="267279" x="5851525" y="4959350"/>
          <p14:tracePt t="267294" x="5843588" y="4951413"/>
          <p14:tracePt t="267303" x="5843588" y="4943475"/>
          <p14:tracePt t="267314" x="5835650" y="4943475"/>
          <p14:tracePt t="267319" x="5827713" y="4943475"/>
          <p14:tracePt t="267327" x="5819775" y="4943475"/>
          <p14:tracePt t="267335" x="5811838" y="4935538"/>
          <p14:tracePt t="267343" x="5803900" y="4935538"/>
          <p14:tracePt t="267351" x="5780088" y="4943475"/>
          <p14:tracePt t="267358" x="5772150" y="4959350"/>
          <p14:tracePt t="267367" x="5756275" y="4976813"/>
          <p14:tracePt t="267375" x="5748338" y="4992688"/>
          <p14:tracePt t="267383" x="5724525" y="5127625"/>
          <p14:tracePt t="267391" x="5708650" y="5159375"/>
          <p14:tracePt t="267399" x="5708650" y="5270500"/>
          <p14:tracePt t="267408" x="5708650" y="5319713"/>
          <p14:tracePt t="267415" x="5708650" y="5414963"/>
          <p14:tracePt t="267423" x="5724525" y="5462588"/>
          <p14:tracePt t="267431" x="5740400" y="5518150"/>
          <p14:tracePt t="267439" x="5740400" y="5526088"/>
          <p14:tracePt t="267447" x="5740400" y="5534025"/>
          <p14:tracePt t="267495" x="5740400" y="5518150"/>
          <p14:tracePt t="267502" x="5748338" y="5502275"/>
          <p14:tracePt t="267510" x="5764213" y="5454650"/>
          <p14:tracePt t="267518" x="5772150" y="5359400"/>
          <p14:tracePt t="267527" x="5811838" y="5246688"/>
          <p14:tracePt t="267534" x="5835650" y="5119688"/>
          <p14:tracePt t="267543" x="5843588" y="5087938"/>
          <p14:tracePt t="267550" x="5859463" y="5064125"/>
          <p14:tracePt t="267559" x="5859463" y="5040313"/>
          <p14:tracePt t="267566" x="5859463" y="5032375"/>
          <p14:tracePt t="267615" x="5859463" y="5024438"/>
          <p14:tracePt t="267630" x="5851525" y="5024438"/>
          <p14:tracePt t="267639" x="5843588" y="5024438"/>
          <p14:tracePt t="267655" x="5835650" y="5032375"/>
          <p14:tracePt t="267663" x="5827713" y="5040313"/>
          <p14:tracePt t="267671" x="5819775" y="5048250"/>
          <p14:tracePt t="267679" x="5811838" y="5064125"/>
          <p14:tracePt t="267687" x="5803900" y="5087938"/>
          <p14:tracePt t="267695" x="5803900" y="5103813"/>
          <p14:tracePt t="267702" x="5803900" y="5119688"/>
          <p14:tracePt t="267710" x="5803900" y="5143500"/>
          <p14:tracePt t="267719" x="5811838" y="5167313"/>
          <p14:tracePt t="267727" x="5835650" y="5175250"/>
          <p14:tracePt t="267734" x="5843588" y="5191125"/>
          <p14:tracePt t="267743" x="5883275" y="5191125"/>
          <p14:tracePt t="267751" x="5915025" y="5199063"/>
          <p14:tracePt t="267758" x="6002338" y="5199063"/>
          <p14:tracePt t="267767" x="6083300" y="5199063"/>
          <p14:tracePt t="267775" x="6194425" y="5199063"/>
          <p14:tracePt t="267783" x="6226175" y="5199063"/>
          <p14:tracePt t="267792" x="6249988" y="5199063"/>
          <p14:tracePt t="267799" x="6297613" y="5183188"/>
          <p14:tracePt t="267808" x="6313488" y="5159375"/>
          <p14:tracePt t="267815" x="6313488" y="5135563"/>
          <p14:tracePt t="267823" x="6313488" y="5095875"/>
          <p14:tracePt t="267831" x="6313488" y="5072063"/>
          <p14:tracePt t="267839" x="6297613" y="5056188"/>
          <p14:tracePt t="267847" x="6289675" y="5048250"/>
          <p14:tracePt t="267855" x="6249988" y="5024438"/>
          <p14:tracePt t="267866" x="6210300" y="5016500"/>
          <p14:tracePt t="267876" x="6091238" y="4992688"/>
          <p14:tracePt t="267879" x="6026150" y="4992688"/>
          <p14:tracePt t="267887" x="5946775" y="4984750"/>
          <p14:tracePt t="267895" x="5922963" y="4984750"/>
          <p14:tracePt t="267903" x="5915025" y="4984750"/>
          <p14:tracePt t="267951" x="5915025" y="5000625"/>
          <p14:tracePt t="267959" x="5922963" y="5008563"/>
          <p14:tracePt t="267967" x="5930900" y="5024438"/>
          <p14:tracePt t="267975" x="5946775" y="5032375"/>
          <p14:tracePt t="267983" x="5970588" y="5040313"/>
          <p14:tracePt t="267991" x="5994400" y="5040313"/>
          <p14:tracePt t="267998" x="6002338" y="5040313"/>
          <p14:tracePt t="268008" x="6075363" y="5040313"/>
          <p14:tracePt t="268018" x="6091238" y="5040313"/>
          <p14:tracePt t="268024" x="6138863" y="5040313"/>
          <p14:tracePt t="268030" x="6138863" y="5024438"/>
          <p14:tracePt t="268038" x="6154738" y="5000625"/>
          <p14:tracePt t="268047" x="6170613" y="4935538"/>
          <p14:tracePt t="268055" x="6170613" y="4864100"/>
          <p14:tracePt t="268063" x="6178550" y="4808538"/>
          <p14:tracePt t="268071" x="6178550" y="4768850"/>
          <p14:tracePt t="268079" x="6170613" y="4760913"/>
          <p14:tracePt t="268087" x="6170613" y="4737100"/>
          <p14:tracePt t="268094" x="6154738" y="4721225"/>
          <p14:tracePt t="268102" x="6130925" y="4705350"/>
          <p14:tracePt t="268110" x="6115050" y="4697413"/>
          <p14:tracePt t="268118" x="6099175" y="4681538"/>
          <p14:tracePt t="268126" x="6075363" y="4665663"/>
          <p14:tracePt t="268135" x="6059488" y="4649788"/>
          <p14:tracePt t="268143" x="6043613" y="4633913"/>
          <p14:tracePt t="268151" x="6034088" y="4616450"/>
          <p14:tracePt t="268158" x="6010275" y="4592638"/>
          <p14:tracePt t="268171" x="6002338" y="4592638"/>
          <p14:tracePt t="268174" x="5994400" y="4576763"/>
          <p14:tracePt t="268224" x="5994400" y="4568825"/>
          <p14:tracePt t="268231" x="5986463" y="4568825"/>
          <p14:tracePt t="268255" x="5978525" y="4576763"/>
          <p14:tracePt t="268263" x="5978525" y="4592638"/>
          <p14:tracePt t="268271" x="5970588" y="4600575"/>
          <p14:tracePt t="268279" x="5962650" y="4616450"/>
          <p14:tracePt t="268287" x="5962650" y="4633913"/>
          <p14:tracePt t="268294" x="5962650" y="4641850"/>
          <p14:tracePt t="268302" x="5962650" y="4649788"/>
          <p14:tracePt t="268311" x="5962650" y="4657725"/>
          <p14:tracePt t="268323" x="5970588" y="4665663"/>
          <p14:tracePt t="268326" x="5978525" y="4673600"/>
          <p14:tracePt t="268335" x="6002338" y="4689475"/>
          <p14:tracePt t="268344" x="6010275" y="4697413"/>
          <p14:tracePt t="268350" x="6051550" y="4721225"/>
          <p14:tracePt t="268359" x="6083300" y="4737100"/>
          <p14:tracePt t="268367" x="6178550" y="4752975"/>
          <p14:tracePt t="268374" x="6249988" y="4760913"/>
          <p14:tracePt t="268383" x="6369050" y="4776788"/>
          <p14:tracePt t="268391" x="6434138" y="4776788"/>
          <p14:tracePt t="268399" x="6505575" y="4776788"/>
          <p14:tracePt t="268408" x="6592888" y="4784725"/>
          <p14:tracePt t="268415" x="6624638" y="4784725"/>
          <p14:tracePt t="268422" x="6640513" y="4784725"/>
          <p14:tracePt t="268431" x="6656388" y="4784725"/>
          <p14:tracePt t="268439" x="6664325" y="4784725"/>
          <p14:tracePt t="268520" x="6672263" y="4784725"/>
          <p14:tracePt t="268559" x="6664325" y="4784725"/>
          <p14:tracePt t="268575" x="6656388" y="4784725"/>
          <p14:tracePt t="268583" x="6640513" y="4784725"/>
          <p14:tracePt t="268590" x="6616700" y="4784725"/>
          <p14:tracePt t="268599" x="6600825" y="4776788"/>
          <p14:tracePt t="268607" x="6584950" y="4776788"/>
          <p14:tracePt t="268615" x="6577013" y="4776788"/>
          <p14:tracePt t="268655" x="6577013" y="4784725"/>
          <p14:tracePt t="268663" x="6584950" y="4784725"/>
          <p14:tracePt t="268671" x="6616700" y="4816475"/>
          <p14:tracePt t="268679" x="6696075" y="4824413"/>
          <p14:tracePt t="268687" x="6777038" y="4840288"/>
          <p14:tracePt t="268695" x="6872288" y="4840288"/>
          <p14:tracePt t="268703" x="7007225" y="4848225"/>
          <p14:tracePt t="268711" x="7126288" y="4856163"/>
          <p14:tracePt t="268718" x="7215188" y="4856163"/>
          <p14:tracePt t="268727" x="7262813" y="4856163"/>
          <p14:tracePt t="268736" x="7270750" y="4856163"/>
          <p14:tracePt t="268742" x="7278688" y="4856163"/>
          <p14:tracePt t="268799" x="7262813" y="4856163"/>
          <p14:tracePt t="268807" x="7254875" y="4848225"/>
          <p14:tracePt t="268815" x="7239000" y="4848225"/>
          <p14:tracePt t="268823" x="7199313" y="4840288"/>
          <p14:tracePt t="268831" x="7143750" y="4840288"/>
          <p14:tracePt t="268838" x="7110413" y="4840288"/>
          <p14:tracePt t="268847" x="7031038" y="4832350"/>
          <p14:tracePt t="268855" x="6975475" y="4832350"/>
          <p14:tracePt t="268871" x="6967538" y="4832350"/>
          <p14:tracePt t="268967" x="6975475" y="4824413"/>
          <p14:tracePt t="268975" x="6983413" y="4816475"/>
          <p14:tracePt t="268984" x="6991350" y="4816475"/>
          <p14:tracePt t="268990" x="6999288" y="4800600"/>
          <p14:tracePt t="268998" x="7015163" y="4792663"/>
          <p14:tracePt t="269006" x="7023100" y="4784725"/>
          <p14:tracePt t="269015" x="7031038" y="4768850"/>
          <p14:tracePt t="269024" x="7038975" y="4760913"/>
          <p14:tracePt t="269030" x="7046913" y="4745038"/>
          <p14:tracePt t="269039" x="7054850" y="4737100"/>
          <p14:tracePt t="269046" x="7054850" y="4729163"/>
          <p14:tracePt t="269112" x="7046913" y="4729163"/>
          <p14:tracePt t="269119" x="7038975" y="4737100"/>
          <p14:tracePt t="269126" x="7023100" y="4752975"/>
          <p14:tracePt t="269135" x="6991350" y="4776788"/>
          <p14:tracePt t="269143" x="6951663" y="4832350"/>
          <p14:tracePt t="269151" x="6904038" y="4872038"/>
          <p14:tracePt t="269159" x="6808788" y="4959350"/>
          <p14:tracePt t="269167" x="6664325" y="5159375"/>
          <p14:tracePt t="269175" x="6616700" y="5199063"/>
          <p14:tracePt t="269183" x="6521450" y="5278438"/>
          <p14:tracePt t="269190" x="6497638" y="5310188"/>
          <p14:tracePt t="269199" x="6481763" y="5319713"/>
          <p14:tracePt t="269207" x="6473825" y="5327650"/>
          <p14:tracePt t="269215" x="6457950" y="5327650"/>
          <p14:tracePt t="269231" x="6450013" y="5327650"/>
          <p14:tracePt t="269238" x="6442075" y="5327650"/>
          <p14:tracePt t="269247" x="6434138" y="5327650"/>
          <p14:tracePt t="269254" x="6353175" y="5302250"/>
          <p14:tracePt t="269263" x="6321425" y="5286375"/>
          <p14:tracePt t="269272" x="6210300" y="5262563"/>
          <p14:tracePt t="269279" x="6018213" y="5191125"/>
          <p14:tracePt t="269287" x="5700713" y="4992688"/>
          <p14:tracePt t="269295" x="5429250" y="4951413"/>
          <p14:tracePt t="269303" x="5030788" y="4760913"/>
          <p14:tracePt t="269311" x="4910138" y="4657725"/>
          <p14:tracePt t="269318" x="4862513" y="4641850"/>
          <p14:tracePt t="269326" x="4862513" y="4633913"/>
          <p14:tracePt t="269375" x="4870450" y="4633913"/>
          <p14:tracePt t="269415" x="4878388" y="4633913"/>
          <p14:tracePt t="269431" x="4886325" y="4633913"/>
          <p14:tracePt t="269439" x="4902200" y="4649788"/>
          <p14:tracePt t="269447" x="4910138" y="4649788"/>
          <p14:tracePt t="269455" x="4926013" y="4665663"/>
          <p14:tracePt t="269463" x="4951413" y="4681538"/>
          <p14:tracePt t="269471" x="4991100" y="4697413"/>
          <p14:tracePt t="269478" x="5054600" y="4776788"/>
          <p14:tracePt t="269487" x="5149850" y="4800600"/>
          <p14:tracePt t="269495" x="5197475" y="4824413"/>
          <p14:tracePt t="269503" x="5318125" y="4848225"/>
          <p14:tracePt t="269511" x="5381625" y="4864100"/>
          <p14:tracePt t="269518" x="5461000" y="4879975"/>
          <p14:tracePt t="269526" x="5484813" y="4895850"/>
          <p14:tracePt t="269534" x="5508625" y="4903788"/>
          <p14:tracePt t="269542" x="5516563" y="4919663"/>
          <p14:tracePt t="269551" x="5524500" y="4919663"/>
          <p14:tracePt t="269559" x="5532438" y="4927600"/>
          <p14:tracePt t="269567" x="5532438" y="4935538"/>
          <p14:tracePt t="269575" x="5540375" y="4935538"/>
          <p14:tracePt t="269585" x="5540375" y="4943475"/>
          <p14:tracePt t="269595" x="5548313" y="4943475"/>
          <p14:tracePt t="269615" x="5556250" y="4943475"/>
          <p14:tracePt t="269624" x="5564188" y="4943475"/>
          <p14:tracePt t="269631" x="5572125" y="4935538"/>
          <p14:tracePt t="269640" x="5603875" y="4927600"/>
          <p14:tracePt t="269647" x="5635625" y="4895850"/>
          <p14:tracePt t="269655" x="5659438" y="4879975"/>
          <p14:tracePt t="269663" x="5756275" y="4792663"/>
          <p14:tracePt t="269671" x="5819775" y="4760913"/>
          <p14:tracePt t="269679" x="5899150" y="4737100"/>
          <p14:tracePt t="269687" x="5986463" y="4705350"/>
          <p14:tracePt t="269695" x="6051550" y="4673600"/>
          <p14:tracePt t="269702" x="6130925" y="4665663"/>
          <p14:tracePt t="269711" x="6138863" y="4657725"/>
          <p14:tracePt t="269719" x="6154738" y="4641850"/>
          <p14:tracePt t="269726" x="6162675" y="4641850"/>
          <p14:tracePt t="269734" x="6186488" y="4633913"/>
          <p14:tracePt t="269742" x="6186488" y="4624388"/>
          <p14:tracePt t="269751" x="6194425" y="4616450"/>
          <p14:tracePt t="269758" x="6202363" y="4600575"/>
          <p14:tracePt t="269767" x="6210300" y="4592638"/>
          <p14:tracePt t="269775" x="6218238" y="4592638"/>
          <p14:tracePt t="269783" x="6218238" y="4576763"/>
          <p14:tracePt t="269799" x="6218238" y="4568825"/>
          <p14:tracePt t="269831" x="6210300" y="4560888"/>
          <p14:tracePt t="269847" x="6202363" y="4552950"/>
          <p14:tracePt t="269855" x="6178550" y="4552950"/>
          <p14:tracePt t="269863" x="6154738" y="4552950"/>
          <p14:tracePt t="269875" x="6099175" y="4552950"/>
          <p14:tracePt t="269878" x="5994400" y="4552950"/>
          <p14:tracePt t="269887" x="5907088" y="4552950"/>
          <p14:tracePt t="269895" x="5843588" y="4552950"/>
          <p14:tracePt t="269908" x="5772150" y="4552950"/>
          <p14:tracePt t="269914" x="5659438" y="4552950"/>
          <p14:tracePt t="269919" x="5588000" y="4552950"/>
          <p14:tracePt t="269926" x="5484813" y="4552950"/>
          <p14:tracePt t="269935" x="5405438" y="4552950"/>
          <p14:tracePt t="269942" x="5310188" y="4552950"/>
          <p14:tracePt t="269951" x="5292725" y="4552950"/>
          <p14:tracePt t="269958" x="5268913" y="4552950"/>
          <p14:tracePt t="269967" x="5260975" y="4560888"/>
          <p14:tracePt t="269975" x="5253038" y="4560888"/>
          <p14:tracePt t="270049" x="5253038" y="4568825"/>
          <p14:tracePt t="270056" x="5253038" y="4576763"/>
          <p14:tracePt t="270063" x="5253038" y="4584700"/>
          <p14:tracePt t="270071" x="5253038" y="4608513"/>
          <p14:tracePt t="270080" x="5253038" y="4633913"/>
          <p14:tracePt t="270087" x="5253038" y="4641850"/>
          <p14:tracePt t="270095" x="5253038" y="4665663"/>
          <p14:tracePt t="270102" x="5253038" y="4681538"/>
          <p14:tracePt t="270111" x="5260975" y="4721225"/>
          <p14:tracePt t="270118" x="5276850" y="4752975"/>
          <p14:tracePt t="270126" x="5284788" y="4768850"/>
          <p14:tracePt t="270139" x="5300663" y="4808538"/>
          <p14:tracePt t="270142" x="5326063" y="4864100"/>
          <p14:tracePt t="270150" x="5381625" y="4935538"/>
          <p14:tracePt t="270159" x="5461000" y="4959350"/>
          <p14:tracePt t="270166" x="5500688" y="4992688"/>
          <p14:tracePt t="270175" x="5548313" y="5016500"/>
          <p14:tracePt t="270183" x="5635625" y="5040313"/>
          <p14:tracePt t="270191" x="5676900" y="5072063"/>
          <p14:tracePt t="270198" x="5756275" y="5095875"/>
          <p14:tracePt t="270207" x="5780088" y="5119688"/>
          <p14:tracePt t="270214" x="5819775" y="5135563"/>
          <p14:tracePt t="270222" x="5827713" y="5135563"/>
          <p14:tracePt t="270231" x="5827713" y="5143500"/>
          <p14:tracePt t="270239" x="5835650" y="5143500"/>
          <p14:tracePt t="270247" x="5843588" y="5143500"/>
          <p14:tracePt t="270256" x="5859463" y="5143500"/>
          <p14:tracePt t="270263" x="5867400" y="5143500"/>
          <p14:tracePt t="270271" x="5875338" y="5143500"/>
          <p14:tracePt t="270279" x="5899150" y="5135563"/>
          <p14:tracePt t="270291" x="5915025" y="5111750"/>
          <p14:tracePt t="270294" x="5994400" y="5080000"/>
          <p14:tracePt t="270303" x="6138863" y="4951413"/>
          <p14:tracePt t="270311" x="6210300" y="4856163"/>
          <p14:tracePt t="270318" x="6305550" y="4737100"/>
          <p14:tracePt t="270327" x="6392863" y="4689475"/>
          <p14:tracePt t="270335" x="6418263" y="4633913"/>
          <p14:tracePt t="270343" x="6434138" y="4616450"/>
          <p14:tracePt t="270351" x="6442075" y="4600575"/>
          <p14:tracePt t="270358" x="6442075" y="4592638"/>
          <p14:tracePt t="270368" x="6450013" y="4568825"/>
          <p14:tracePt t="270374" x="6450013" y="4552950"/>
          <p14:tracePt t="270382" x="6450013" y="4529138"/>
          <p14:tracePt t="270391" x="6442075" y="4513263"/>
          <p14:tracePt t="270399" x="6434138" y="4473575"/>
          <p14:tracePt t="270407" x="6418263" y="4457700"/>
          <p14:tracePt t="270415" x="6410325" y="4441825"/>
          <p14:tracePt t="270423" x="6392863" y="4433888"/>
          <p14:tracePt t="270431" x="6384925" y="4418013"/>
          <p14:tracePt t="270442" x="6369050" y="4418013"/>
          <p14:tracePt t="270455" x="6361113" y="4410075"/>
          <p14:tracePt t="270471" x="6345238" y="4410075"/>
          <p14:tracePt t="270486" x="6337300" y="4418013"/>
          <p14:tracePt t="270495" x="6321425" y="4425950"/>
          <p14:tracePt t="270503" x="6305550" y="4433888"/>
          <p14:tracePt t="270511" x="6265863" y="4457700"/>
          <p14:tracePt t="270519" x="6178550" y="4473575"/>
          <p14:tracePt t="270527" x="6115050" y="4481513"/>
          <p14:tracePt t="270534" x="6002338" y="4505325"/>
          <p14:tracePt t="270543" x="5915025" y="4513263"/>
          <p14:tracePt t="270551" x="5899150" y="4521200"/>
          <p14:tracePt t="270558" x="5859463" y="4529138"/>
          <p14:tracePt t="270567" x="5772150" y="4529138"/>
          <p14:tracePt t="270574" x="5756275" y="4537075"/>
          <p14:tracePt t="270583" x="5748338" y="4537075"/>
          <p14:tracePt t="270591" x="5724525" y="4537075"/>
          <p14:tracePt t="270599" x="5692775" y="4545013"/>
          <p14:tracePt t="270607" x="5667375" y="4552950"/>
          <p14:tracePt t="270615" x="5643563" y="4568825"/>
          <p14:tracePt t="270622" x="5627688" y="4576763"/>
          <p14:tracePt t="270630" x="5611813" y="4592638"/>
          <p14:tracePt t="270639" x="5588000" y="4600575"/>
          <p14:tracePt t="270647" x="5572125" y="4616450"/>
          <p14:tracePt t="270656" x="5564188" y="4624388"/>
          <p14:tracePt t="270662" x="5556250" y="4633913"/>
          <p14:tracePt t="270679" x="5548313" y="4633913"/>
          <p14:tracePt t="270687" x="5548313" y="4641850"/>
          <p14:tracePt t="270702" x="5548313" y="4649788"/>
          <p14:tracePt t="270710" x="5540375" y="4657725"/>
          <p14:tracePt t="270718" x="5540375" y="4681538"/>
          <p14:tracePt t="270727" x="5540375" y="4697413"/>
          <p14:tracePt t="270735" x="5540375" y="4768850"/>
          <p14:tracePt t="270743" x="5556250" y="4856163"/>
          <p14:tracePt t="270750" x="5572125" y="4919663"/>
          <p14:tracePt t="270759" x="5611813" y="5032375"/>
          <p14:tracePt t="270766" x="5643563" y="5159375"/>
          <p14:tracePt t="270775" x="5659438" y="5191125"/>
          <p14:tracePt t="270782" x="5724525" y="5246688"/>
          <p14:tracePt t="270791" x="5732463" y="5254625"/>
          <p14:tracePt t="270799" x="5756275" y="5270500"/>
          <p14:tracePt t="270815" x="5764213" y="5270500"/>
          <p14:tracePt t="270831" x="5772150" y="5270500"/>
          <p14:tracePt t="270855" x="5788025" y="5270500"/>
          <p14:tracePt t="270863" x="5795963" y="5270500"/>
          <p14:tracePt t="270879" x="5803900" y="5270500"/>
          <p14:tracePt t="270887" x="5811838" y="5262563"/>
          <p14:tracePt t="270894" x="5835650" y="5238750"/>
          <p14:tracePt t="270902" x="5851525" y="5222875"/>
          <p14:tracePt t="270912" x="5883275" y="5175250"/>
          <p14:tracePt t="270919" x="5891213" y="5119688"/>
          <p14:tracePt t="270927" x="5891213" y="5103813"/>
          <p14:tracePt t="270935" x="5891213" y="5087938"/>
          <p14:tracePt t="270942" x="5891213" y="5032375"/>
          <p14:tracePt t="270951" x="5891213" y="5016500"/>
          <p14:tracePt t="270959" x="5891213" y="5000625"/>
          <p14:tracePt t="270966" x="5891213" y="4976813"/>
          <p14:tracePt t="270975" x="5891213" y="4943475"/>
          <p14:tracePt t="270983" x="5875338" y="4895850"/>
          <p14:tracePt t="270991" x="5859463" y="4840288"/>
          <p14:tracePt t="270999" x="5811838" y="4816475"/>
          <p14:tracePt t="271007" x="5795963" y="4808538"/>
          <p14:tracePt t="271015" x="5788025" y="4792663"/>
          <p14:tracePt t="271022" x="5780088" y="4792663"/>
          <p14:tracePt t="271079" x="5772150" y="4792663"/>
          <p14:tracePt t="271087" x="5772150" y="4808538"/>
          <p14:tracePt t="271095" x="5756275" y="4832350"/>
          <p14:tracePt t="271102" x="5740400" y="4872038"/>
          <p14:tracePt t="271111" x="5724525" y="4927600"/>
          <p14:tracePt t="271118" x="5716588" y="4959350"/>
          <p14:tracePt t="271127" x="5716588" y="4976813"/>
          <p14:tracePt t="271135" x="5716588" y="5032375"/>
          <p14:tracePt t="271143" x="5716588" y="5048250"/>
          <p14:tracePt t="271150" x="5716588" y="5087938"/>
          <p14:tracePt t="271158" x="5724525" y="5095875"/>
          <p14:tracePt t="271167" x="5732463" y="5111750"/>
          <p14:tracePt t="271174" x="5740400" y="5111750"/>
          <p14:tracePt t="271183" x="5748338" y="5119688"/>
          <p14:tracePt t="271191" x="5795963" y="5127625"/>
          <p14:tracePt t="271198" x="5803900" y="5127625"/>
          <p14:tracePt t="271207" x="5835650" y="5127625"/>
          <p14:tracePt t="271215" x="5843588" y="5127625"/>
          <p14:tracePt t="271223" x="5867400" y="5127625"/>
          <p14:tracePt t="271231" x="5875338" y="5119688"/>
          <p14:tracePt t="271240" x="5883275" y="5103813"/>
          <p14:tracePt t="271247" x="5899150" y="5095875"/>
          <p14:tracePt t="271255" x="5907088" y="5072063"/>
          <p14:tracePt t="271263" x="5915025" y="5032375"/>
          <p14:tracePt t="271272" x="5922963" y="4992688"/>
          <p14:tracePt t="271279" x="5930900" y="4967288"/>
          <p14:tracePt t="271287" x="5930900" y="4951413"/>
          <p14:tracePt t="271295" x="5930900" y="4943475"/>
          <p14:tracePt t="271302" x="5930900" y="4935538"/>
          <p14:tracePt t="271311" x="5930900" y="4927600"/>
          <p14:tracePt t="271343" x="5915025" y="4927600"/>
          <p14:tracePt t="271351" x="5907088" y="4927600"/>
          <p14:tracePt t="271359" x="5899150" y="4927600"/>
          <p14:tracePt t="271366" x="5891213" y="4927600"/>
          <p14:tracePt t="271374" x="5883275" y="4927600"/>
          <p14:tracePt t="271383" x="5867400" y="4927600"/>
          <p14:tracePt t="271391" x="5851525" y="4943475"/>
          <p14:tracePt t="271407" x="5835650" y="4967288"/>
          <p14:tracePt t="271415" x="5819775" y="4976813"/>
          <p14:tracePt t="271424" x="5811838" y="4992688"/>
          <p14:tracePt t="271430" x="5803900" y="5040313"/>
          <p14:tracePt t="271439" x="5795963" y="5056188"/>
          <p14:tracePt t="271447" x="5788025" y="5072063"/>
          <p14:tracePt t="271455" x="5788025" y="5080000"/>
          <p14:tracePt t="271463" x="5780088" y="5095875"/>
          <p14:tracePt t="271472" x="5780088" y="5111750"/>
          <p14:tracePt t="271479" x="5780088" y="5135563"/>
          <p14:tracePt t="271494" x="5780088" y="5143500"/>
          <p14:tracePt t="271499" x="5780088" y="5151438"/>
          <p14:tracePt t="271574" x="5819775" y="5111750"/>
          <p14:tracePt t="271582" x="5843588" y="5087938"/>
          <p14:tracePt t="271590" x="5851525" y="5072063"/>
          <p14:tracePt t="271599" x="5970588" y="4984750"/>
          <p14:tracePt t="271607" x="6018213" y="4927600"/>
          <p14:tracePt t="271615" x="6099175" y="4856163"/>
          <p14:tracePt t="271623" x="6218238" y="4824413"/>
          <p14:tracePt t="271630" x="6313488" y="4792663"/>
          <p14:tracePt t="271639" x="6361113" y="4776788"/>
          <p14:tracePt t="271651" x="6369050" y="4776788"/>
          <p14:tracePt t="271718" x="6345238" y="4776788"/>
          <p14:tracePt t="271727" x="6329363" y="4784725"/>
          <p14:tracePt t="271735" x="6281738" y="4808538"/>
          <p14:tracePt t="271743" x="6257925" y="4824413"/>
          <p14:tracePt t="271750" x="6186488" y="4856163"/>
          <p14:tracePt t="271759" x="6115050" y="4879975"/>
          <p14:tracePt t="271767" x="6026150" y="4903788"/>
          <p14:tracePt t="271774" x="5986463" y="4967288"/>
          <p14:tracePt t="271783" x="5930900" y="5032375"/>
          <p14:tracePt t="271790" x="5875338" y="5064125"/>
          <p14:tracePt t="271802" x="5835650" y="5087938"/>
          <p14:tracePt t="271807" x="5827713" y="5111750"/>
          <p14:tracePt t="271815" x="5811838" y="5127625"/>
          <p14:tracePt t="271823" x="5803900" y="5135563"/>
          <p14:tracePt t="271830" x="5795963" y="5143500"/>
          <p14:tracePt t="271943" x="5795963" y="5119688"/>
          <p14:tracePt t="271955" x="5795963" y="5111750"/>
          <p14:tracePt t="271959" x="5795963" y="5103813"/>
          <p14:tracePt t="271967" x="5795963" y="5095875"/>
          <p14:tracePt t="271974" x="5795963" y="5087938"/>
          <p14:tracePt t="271983" x="5795963" y="5080000"/>
          <p14:tracePt t="271999" x="5795963" y="5072063"/>
          <p14:tracePt t="272007" x="5795963" y="5064125"/>
          <p14:tracePt t="272015" x="5795963" y="5056188"/>
          <p14:tracePt t="272023" x="5795963" y="5040313"/>
          <p14:tracePt t="272031" x="5795963" y="5032375"/>
          <p14:tracePt t="272038" x="5803900" y="5024438"/>
          <p14:tracePt t="272047" x="5803900" y="5008563"/>
          <p14:tracePt t="272087" x="5803900" y="5000625"/>
          <p14:tracePt t="272143" x="5803900" y="5008563"/>
          <p14:tracePt t="272151" x="5788025" y="5024438"/>
          <p14:tracePt t="272159" x="5780088" y="5040313"/>
          <p14:tracePt t="272166" x="5772150" y="5087938"/>
          <p14:tracePt t="272174" x="5764213" y="5159375"/>
          <p14:tracePt t="272184" x="5756275" y="5175250"/>
          <p14:tracePt t="272191" x="5756275" y="5222875"/>
          <p14:tracePt t="272199" x="5732463" y="5286375"/>
          <p14:tracePt t="272207" x="5732463" y="5302250"/>
          <p14:tracePt t="272215" x="5724525" y="5302250"/>
          <p14:tracePt t="272223" x="5724525" y="5310188"/>
          <p14:tracePt t="272239" x="5724525" y="5319713"/>
          <p14:tracePt t="272258" x="5724525" y="5327650"/>
          <p14:tracePt t="272263" x="5716588" y="5335588"/>
          <p14:tracePt t="272287" x="5716588" y="5343525"/>
          <p14:tracePt t="272302" x="5708650" y="5351463"/>
          <p14:tracePt t="272311" x="5700713" y="5351463"/>
          <p14:tracePt t="272327" x="5692775" y="5359400"/>
          <p14:tracePt t="272399" x="5692775" y="5367338"/>
          <p14:tracePt t="272411" x="5684838" y="5367338"/>
          <p14:tracePt t="272422" x="5676900" y="5375275"/>
          <p14:tracePt t="272438" x="5676900" y="5383213"/>
          <p14:tracePt t="272447" x="5667375" y="5383213"/>
          <p14:tracePt t="273291" x="5667375" y="5391150"/>
          <p14:tracePt t="273303" x="5667375" y="5399088"/>
          <p14:tracePt t="273319" x="5667375" y="5414963"/>
          <p14:tracePt t="273343" x="5659438" y="5422900"/>
          <p14:tracePt t="273383" x="5659438" y="5430838"/>
          <p14:tracePt t="273457" x="5651500" y="5446713"/>
          <p14:tracePt t="273472" x="5651500" y="5454650"/>
          <p14:tracePt t="273487" x="5651500" y="5462588"/>
          <p14:tracePt t="273495" x="5643563" y="5470525"/>
          <p14:tracePt t="273521" x="5643563" y="5478463"/>
          <p14:tracePt t="273534" x="5635625" y="5486400"/>
          <p14:tracePt t="273567" x="5635625" y="5494338"/>
          <p14:tracePt t="273889" x="5635625" y="5486400"/>
          <p14:tracePt t="273903" x="5635625" y="5478463"/>
          <p14:tracePt t="273911" x="5635625" y="5470525"/>
          <p14:tracePt t="273918" x="5635625" y="5462588"/>
          <p14:tracePt t="273926" x="5635625" y="5446713"/>
          <p14:tracePt t="273935" x="5627688" y="5430838"/>
          <p14:tracePt t="273942" x="5627688" y="5422900"/>
          <p14:tracePt t="273951" x="5627688" y="5407025"/>
          <p14:tracePt t="273959" x="5627688" y="5399088"/>
          <p14:tracePt t="273966" x="5619750" y="5391150"/>
          <p14:tracePt t="273975" x="5619750" y="5383213"/>
          <p14:tracePt t="273982" x="5619750" y="5359400"/>
          <p14:tracePt t="273999" x="5619750" y="5351463"/>
          <p14:tracePt t="274006" x="5619750" y="5343525"/>
          <p14:tracePt t="274015" x="5619750" y="5335588"/>
          <p14:tracePt t="274023" x="5619750" y="5327650"/>
          <p14:tracePt t="274039" x="5611813" y="5319713"/>
          <p14:tracePt t="274047" x="5603875" y="5319713"/>
          <p14:tracePt t="274055" x="5595938" y="5319713"/>
          <p14:tracePt t="274095" x="5595938" y="5327650"/>
          <p14:tracePt t="274110" x="5595938" y="5335588"/>
          <p14:tracePt t="274127" x="5595938" y="5343525"/>
          <p14:tracePt t="274224" x="5603875" y="5335588"/>
          <p14:tracePt t="274227" x="5603875" y="5327650"/>
          <p14:tracePt t="274246" x="5603875" y="5319713"/>
          <p14:tracePt t="274271" x="5603875" y="5310188"/>
          <p14:tracePt t="274295" x="5603875" y="5302250"/>
          <p14:tracePt t="274303" x="5603875" y="5294313"/>
          <p14:tracePt t="274327" x="5603875" y="5286375"/>
          <p14:tracePt t="274360" x="5611813" y="5286375"/>
          <p14:tracePt t="274366" x="5635625" y="5286375"/>
          <p14:tracePt t="274379" x="5667375" y="5286375"/>
          <p14:tracePt t="274383" x="5684838" y="5286375"/>
          <p14:tracePt t="274569" x="5692775" y="5286375"/>
          <p14:tracePt t="274584" x="5708650" y="5286375"/>
          <p14:tracePt t="274591" x="5708650" y="5278438"/>
          <p14:tracePt t="274630" x="5700713" y="5278438"/>
          <p14:tracePt t="274638" x="5692775" y="5278438"/>
          <p14:tracePt t="274670" x="5684838" y="5278438"/>
          <p14:tracePt t="274682" x="5667375" y="5286375"/>
          <p14:tracePt t="274687" x="5667375" y="5294313"/>
          <p14:tracePt t="274695" x="5651500" y="5302250"/>
          <p14:tracePt t="274702" x="5643563" y="5310188"/>
          <p14:tracePt t="274711" x="5588000" y="5327650"/>
          <p14:tracePt t="274718" x="5580063" y="5335588"/>
          <p14:tracePt t="274726" x="5564188" y="5343525"/>
          <p14:tracePt t="274735" x="5516563" y="5359400"/>
          <p14:tracePt t="274743" x="5492750" y="5375275"/>
          <p14:tracePt t="274751" x="5484813" y="5383213"/>
          <p14:tracePt t="274759" x="5476875" y="5391150"/>
          <p14:tracePt t="274767" x="5453063" y="5414963"/>
          <p14:tracePt t="274774" x="5445125" y="5414963"/>
          <p14:tracePt t="274783" x="5437188" y="5422900"/>
          <p14:tracePt t="274918" x="5437188" y="5414963"/>
          <p14:tracePt t="274935" x="5437188" y="5407025"/>
          <p14:tracePt t="274942" x="5437188" y="5399088"/>
          <p14:tracePt t="274950" x="5437188" y="5391150"/>
          <p14:tracePt t="274959" x="5445125" y="5391150"/>
          <p14:tracePt t="274975" x="5445125" y="5383213"/>
          <p14:tracePt t="274987" x="5453063" y="5383213"/>
          <p14:tracePt t="274990" x="5453063" y="5375275"/>
          <p14:tracePt t="274998" x="5453063" y="5359400"/>
          <p14:tracePt t="275007" x="5461000" y="5359400"/>
          <p14:tracePt t="275015" x="5461000" y="5351463"/>
          <p14:tracePt t="275024" x="5468938" y="5343525"/>
          <p14:tracePt t="275031" x="5476875" y="5319713"/>
          <p14:tracePt t="275038" x="5476875" y="5310188"/>
          <p14:tracePt t="275046" x="5492750" y="5310188"/>
          <p14:tracePt t="275054" x="5492750" y="5294313"/>
          <p14:tracePt t="275062" x="5500688" y="5294313"/>
          <p14:tracePt t="275071" x="5500688" y="5278438"/>
          <p14:tracePt t="275087" x="5508625" y="5270500"/>
          <p14:tracePt t="275095" x="5516563" y="5270500"/>
          <p14:tracePt t="275102" x="5516563" y="5262563"/>
          <p14:tracePt t="275111" x="5524500" y="5254625"/>
          <p14:tracePt t="275126" x="5524500" y="5246688"/>
          <p14:tracePt t="275143" x="5532438" y="5238750"/>
          <p14:tracePt t="275151" x="5532438" y="5230813"/>
          <p14:tracePt t="275167" x="5532438" y="5222875"/>
          <p14:tracePt t="275423" x="5532438" y="5214938"/>
          <p14:tracePt t="275431" x="5540375" y="5191125"/>
          <p14:tracePt t="275443" x="5540375" y="5183188"/>
          <p14:tracePt t="275447" x="5540375" y="5167313"/>
          <p14:tracePt t="275455" x="5540375" y="5119688"/>
          <p14:tracePt t="275462" x="5548313" y="5095875"/>
          <p14:tracePt t="275471" x="5548313" y="5080000"/>
          <p14:tracePt t="275480" x="5548313" y="5072063"/>
          <p14:tracePt t="275487" x="5548313" y="5056188"/>
          <p14:tracePt t="275495" x="5548313" y="5048250"/>
          <p14:tracePt t="275503" x="5548313" y="5024438"/>
          <p14:tracePt t="275511" x="5548313" y="5008563"/>
          <p14:tracePt t="275519" x="5548313" y="5000625"/>
          <p14:tracePt t="275527" x="5548313" y="4992688"/>
          <p14:tracePt t="275535" x="5548313" y="4984750"/>
          <p14:tracePt t="275551" x="5540375" y="4976813"/>
          <p14:tracePt t="275648" x="5540375" y="4984750"/>
          <p14:tracePt t="275655" x="5540375" y="4992688"/>
          <p14:tracePt t="275662" x="5540375" y="5008563"/>
          <p14:tracePt t="275671" x="5540375" y="5056188"/>
          <p14:tracePt t="275679" x="5540375" y="5072063"/>
          <p14:tracePt t="275687" x="5540375" y="5111750"/>
          <p14:tracePt t="275695" x="5540375" y="5167313"/>
          <p14:tracePt t="275703" x="5548313" y="5199063"/>
          <p14:tracePt t="275710" x="5564188" y="5222875"/>
          <p14:tracePt t="275718" x="5564188" y="5246688"/>
          <p14:tracePt t="275726" x="5572125" y="5246688"/>
          <p14:tracePt t="275734" x="5572125" y="5254625"/>
          <p14:tracePt t="275902" x="5572125" y="5262563"/>
          <p14:tracePt t="275911" x="5572125" y="5270500"/>
          <p14:tracePt t="275919" x="5564188" y="5270500"/>
          <p14:tracePt t="275934" x="5564188" y="5278438"/>
          <p14:tracePt t="275942" x="5556250" y="5286375"/>
          <p14:tracePt t="275951" x="5548313" y="5294313"/>
          <p14:tracePt t="275959" x="5548313" y="5302250"/>
          <p14:tracePt t="275975" x="5548313" y="5310188"/>
          <p14:tracePt t="275983" x="5548313" y="5319713"/>
          <p14:tracePt t="275991" x="5540375" y="5319713"/>
          <p14:tracePt t="275999" x="5540375" y="5327650"/>
          <p14:tracePt t="276087" x="5540375" y="5319713"/>
          <p14:tracePt t="276095" x="5540375" y="5310188"/>
          <p14:tracePt t="276119" x="5540375" y="5302250"/>
          <p14:tracePt t="276247" x="5540375" y="5310188"/>
          <p14:tracePt t="276255" x="5524500" y="5327650"/>
          <p14:tracePt t="276263" x="5508625" y="5327650"/>
          <p14:tracePt t="276270" x="5453063" y="5383213"/>
          <p14:tracePt t="276279" x="5310188" y="5438775"/>
          <p14:tracePt t="276286" x="5141913" y="5470525"/>
          <p14:tracePt t="276295" x="4967288" y="5518150"/>
          <p14:tracePt t="276303" x="4822825" y="5534025"/>
          <p14:tracePt t="276311" x="4527550" y="5573713"/>
          <p14:tracePt t="276319" x="4329113" y="5597525"/>
          <p14:tracePt t="276327" x="4097338" y="5629275"/>
          <p14:tracePt t="276334" x="4017963" y="5629275"/>
          <p14:tracePt t="276342" x="4002088" y="5637213"/>
          <p14:tracePt t="276351" x="4002088" y="5645150"/>
          <p14:tracePt t="276360" x="3994150" y="5653088"/>
          <p14:tracePt t="276372" x="3986213" y="5653088"/>
          <p14:tracePt t="276375" x="3986213" y="5662613"/>
          <p14:tracePt t="276384" x="3986213" y="5678488"/>
          <p14:tracePt t="276391" x="3986213" y="5694363"/>
          <p14:tracePt t="276399" x="3986213" y="5710238"/>
          <p14:tracePt t="276407" x="3986213" y="5718175"/>
          <p14:tracePt t="276415" x="3986213" y="5726113"/>
          <p14:tracePt t="276423" x="3986213" y="5734050"/>
          <p14:tracePt t="276431" x="3986213" y="5741988"/>
          <p14:tracePt t="276438" x="3978275" y="5749925"/>
          <p14:tracePt t="276447" x="3970338" y="5749925"/>
          <p14:tracePt t="276455" x="3970338" y="5757863"/>
          <p14:tracePt t="276470" x="3962400" y="5757863"/>
          <p14:tracePt t="276478" x="3962400" y="5773738"/>
          <p14:tracePt t="276486" x="3962400" y="5781675"/>
          <p14:tracePt t="276495" x="3954463" y="5789613"/>
          <p14:tracePt t="276511" x="3954463" y="5797550"/>
          <p14:tracePt t="276519" x="3946525" y="5805488"/>
          <p14:tracePt t="276526" x="3946525" y="5821363"/>
          <p14:tracePt t="276535" x="3938588" y="5829300"/>
          <p14:tracePt t="276543" x="3938588" y="5845175"/>
          <p14:tracePt t="276551" x="3938588" y="5868988"/>
          <p14:tracePt t="276559" x="3930650" y="5916613"/>
          <p14:tracePt t="276567" x="3922713" y="5932488"/>
          <p14:tracePt t="276575" x="3922713" y="5948363"/>
          <p14:tracePt t="276584" x="3906838" y="5972175"/>
          <p14:tracePt t="276591" x="3906838" y="5988050"/>
          <p14:tracePt t="276600" x="3898900" y="6013450"/>
          <p14:tracePt t="276607" x="3890963" y="6037263"/>
          <p14:tracePt t="276615" x="3875088" y="6100763"/>
          <p14:tracePt t="276623" x="3851275" y="6124575"/>
          <p14:tracePt t="276631" x="3833813" y="6148388"/>
          <p14:tracePt t="276639" x="3817938" y="6180138"/>
          <p14:tracePt t="276650" x="3810000" y="6203950"/>
          <p14:tracePt t="276654" x="3802063" y="6211888"/>
          <p14:tracePt t="276663" x="3794125" y="6219825"/>
          <p14:tracePt t="276670" x="3786188" y="6227763"/>
          <p14:tracePt t="276678" x="3786188" y="6235700"/>
          <p14:tracePt t="276702" x="3778250" y="6235700"/>
          <p14:tracePt t="276726" x="3778250" y="6227763"/>
          <p14:tracePt t="276750" x="3778250" y="6219825"/>
          <p14:tracePt t="276767" x="3770313" y="6219825"/>
          <p14:tracePt t="276791" x="3770313" y="6211888"/>
          <p14:tracePt t="276807" x="3770313" y="6203950"/>
          <p14:tracePt t="276815" x="3770313" y="6196013"/>
          <p14:tracePt t="276823" x="3770313" y="6172200"/>
          <p14:tracePt t="276831" x="3770313" y="6156325"/>
          <p14:tracePt t="276839" x="3770313" y="6116638"/>
          <p14:tracePt t="276847" x="3770313" y="6092825"/>
          <p14:tracePt t="276855" x="3770313" y="6076950"/>
          <p14:tracePt t="276863" x="3770313" y="6069013"/>
          <p14:tracePt t="276871" x="3762375" y="6061075"/>
          <p14:tracePt t="276885" x="3762375" y="6053138"/>
          <p14:tracePt t="276887" x="3762375" y="6045200"/>
          <p14:tracePt t="276895" x="3762375" y="6037263"/>
          <p14:tracePt t="277311" x="3770313" y="6037263"/>
          <p14:tracePt t="277319" x="3778250" y="6037263"/>
          <p14:tracePt t="277335" x="3786188" y="6037263"/>
          <p14:tracePt t="277343" x="3794125" y="6037263"/>
          <p14:tracePt t="277352" x="3802063" y="6037263"/>
          <p14:tracePt t="277367" x="3810000" y="6037263"/>
          <p14:tracePt t="277383" x="3817938" y="6037263"/>
          <p14:tracePt t="277399" x="3825875" y="6037263"/>
          <p14:tracePt t="277411" x="3833813" y="6037263"/>
          <p14:tracePt t="277415" x="3843338" y="6037263"/>
          <p14:tracePt t="277423" x="3851275" y="6037263"/>
          <p14:tracePt t="277431" x="3867150" y="6037263"/>
          <p14:tracePt t="277438" x="3890963" y="6037263"/>
          <p14:tracePt t="277447" x="3906838" y="6037263"/>
          <p14:tracePt t="277454" x="3922713" y="6037263"/>
          <p14:tracePt t="277464" x="3946525" y="6037263"/>
          <p14:tracePt t="277470" x="3970338" y="6037263"/>
          <p14:tracePt t="277478" x="3978275" y="6037263"/>
          <p14:tracePt t="277487" x="3986213" y="6037263"/>
          <p14:tracePt t="277495" x="3994150" y="6037263"/>
          <p14:tracePt t="277511" x="4002088" y="6037263"/>
          <p14:tracePt t="277519" x="4010025" y="6037263"/>
          <p14:tracePt t="277535" x="4017963" y="6037263"/>
          <p14:tracePt t="277567" x="4025900" y="6037263"/>
          <p14:tracePt t="277583" x="4033838" y="6037263"/>
          <p14:tracePt t="277591" x="4041775" y="6037263"/>
          <p14:tracePt t="277599" x="4049713" y="6037263"/>
          <p14:tracePt t="277615" x="4057650" y="6037263"/>
          <p14:tracePt t="277623" x="4065588" y="6037263"/>
          <p14:tracePt t="277630" x="4073525" y="6037263"/>
          <p14:tracePt t="277639" x="4089400" y="6037263"/>
          <p14:tracePt t="277647" x="4097338" y="6037263"/>
          <p14:tracePt t="277654" x="4113213" y="6037263"/>
          <p14:tracePt t="277663" x="4176713" y="6037263"/>
          <p14:tracePt t="277671" x="4200525" y="6037263"/>
          <p14:tracePt t="277678" x="4217988" y="6037263"/>
          <p14:tracePt t="277687" x="4257675" y="6029325"/>
          <p14:tracePt t="277694" x="4265613" y="6029325"/>
          <p14:tracePt t="277703" x="4289425" y="6029325"/>
          <p14:tracePt t="277718" x="4297363" y="6029325"/>
          <p14:tracePt t="277775" x="4305300" y="6029325"/>
          <p14:tracePt t="277791" x="4321175" y="6029325"/>
          <p14:tracePt t="277798" x="4329113" y="6029325"/>
          <p14:tracePt t="277807" x="4337050" y="6029325"/>
          <p14:tracePt t="277815" x="4352925" y="6029325"/>
          <p14:tracePt t="277879" x="4360863" y="6021388"/>
          <p14:tracePt t="277895" x="4368800" y="6021388"/>
          <p14:tracePt t="277902" x="4368800" y="6013450"/>
          <p14:tracePt t="278200" x="4376738" y="6013450"/>
          <p14:tracePt t="278207" x="4384675" y="6013450"/>
          <p14:tracePt t="278216" x="4392613" y="6013450"/>
          <p14:tracePt t="278223" x="4400550" y="6005513"/>
          <p14:tracePt t="278233" x="4408488" y="6005513"/>
          <p14:tracePt t="278247" x="4416425" y="6005513"/>
          <p14:tracePt t="278262" x="4424363" y="6005513"/>
          <p14:tracePt t="278624" x="4440238" y="6005513"/>
          <p14:tracePt t="278631" x="4456113" y="6005513"/>
          <p14:tracePt t="278640" x="4495800" y="6005513"/>
          <p14:tracePt t="278647" x="4551363" y="6005513"/>
          <p14:tracePt t="278655" x="4616450" y="6013450"/>
          <p14:tracePt t="278663" x="4687888" y="6021388"/>
          <p14:tracePt t="278672" x="4775200" y="6029325"/>
          <p14:tracePt t="278679" x="4806950" y="6037263"/>
          <p14:tracePt t="278688" x="4886325" y="6045200"/>
          <p14:tracePt t="278694" x="4933950" y="6045200"/>
          <p14:tracePt t="278702" x="4951413" y="6045200"/>
          <p14:tracePt t="278710" x="4959350" y="6045200"/>
          <p14:tracePt t="278718" x="4967288" y="6045200"/>
          <p14:tracePt t="278726" x="4975225" y="6045200"/>
          <p14:tracePt t="279543" x="4991100" y="6045200"/>
          <p14:tracePt t="279550" x="4999038" y="6045200"/>
          <p14:tracePt t="279559" x="5014913" y="6045200"/>
          <p14:tracePt t="279567" x="5038725" y="6045200"/>
          <p14:tracePt t="279575" x="5070475" y="6045200"/>
          <p14:tracePt t="279584" x="5086350" y="6045200"/>
          <p14:tracePt t="279591" x="5141913" y="6037263"/>
          <p14:tracePt t="279599" x="5157788" y="6037263"/>
          <p14:tracePt t="279607" x="5173663" y="6037263"/>
          <p14:tracePt t="279615" x="5181600" y="6037263"/>
          <p14:tracePt t="279623" x="5197475" y="6029325"/>
          <p14:tracePt t="279631" x="5213350" y="6029325"/>
          <p14:tracePt t="279639" x="5221288" y="6029325"/>
          <p14:tracePt t="279647" x="5229225" y="6029325"/>
          <p14:tracePt t="279654" x="5237163" y="6029325"/>
          <p14:tracePt t="279671" x="5245100" y="6029325"/>
          <p14:tracePt t="279686" x="5245100" y="6021388"/>
          <p14:tracePt t="279695" x="5253038" y="6021388"/>
          <p14:tracePt t="279703" x="5260975" y="6021388"/>
          <p14:tracePt t="279775" x="5268913" y="6013450"/>
          <p14:tracePt t="279798" x="5284788" y="6005513"/>
          <p14:tracePt t="279814" x="5292725" y="5995988"/>
          <p14:tracePt t="279822" x="5300663" y="5995988"/>
          <p14:tracePt t="279839" x="5310188" y="5988050"/>
          <p14:tracePt t="279846" x="5318125" y="5988050"/>
          <p14:tracePt t="279871" x="5318125" y="5980113"/>
          <p14:tracePt t="279975" x="5326063" y="5980113"/>
          <p14:tracePt t="280712" x="5326063" y="5972175"/>
          <p14:tracePt t="280727" x="5334000" y="5972175"/>
          <p14:tracePt t="280799" x="5334000" y="5964238"/>
          <p14:tracePt t="280816" x="5334000" y="5956300"/>
          <p14:tracePt t="280823" x="5341938" y="5956300"/>
          <p14:tracePt t="280831" x="5349875" y="5956300"/>
          <p14:tracePt t="280839" x="5349875" y="5948363"/>
          <p14:tracePt t="280847" x="5349875" y="5940425"/>
          <p14:tracePt t="280855" x="5357813" y="5940425"/>
          <p14:tracePt t="280871" x="5357813" y="5932488"/>
          <p14:tracePt t="280887" x="5381625" y="5932488"/>
          <p14:tracePt t="280895" x="5389563" y="5932488"/>
          <p14:tracePt t="280903" x="5421313" y="5932488"/>
          <p14:tracePt t="280911" x="5437188" y="5932488"/>
          <p14:tracePt t="280919" x="5516563" y="5924550"/>
          <p14:tracePt t="280926" x="5580063" y="5924550"/>
          <p14:tracePt t="280934" x="5651500" y="5924550"/>
          <p14:tracePt t="280942" x="5772150" y="5924550"/>
          <p14:tracePt t="280951" x="5883275" y="5924550"/>
          <p14:tracePt t="280958" x="5954713" y="5924550"/>
          <p14:tracePt t="280967" x="6075363" y="5924550"/>
          <p14:tracePt t="280974" x="6107113" y="5924550"/>
          <p14:tracePt t="280984" x="6122988" y="5924550"/>
          <p14:tracePt t="280991" x="6170613" y="5924550"/>
          <p14:tracePt t="281306" x="6170613" y="5932488"/>
          <p14:tracePt t="281319" x="6162675" y="5932488"/>
          <p14:tracePt t="281328" x="6122988" y="5932488"/>
          <p14:tracePt t="281335" x="6075363" y="5932488"/>
          <p14:tracePt t="281344" x="6034088" y="5916613"/>
          <p14:tracePt t="281351" x="5986463" y="5900738"/>
          <p14:tracePt t="281359" x="5930900" y="5892800"/>
          <p14:tracePt t="281505" x="5922963" y="5892800"/>
          <p14:tracePt t="281518" x="5915025" y="5892800"/>
          <p14:tracePt t="281526" x="5907088" y="5892800"/>
          <p14:tracePt t="281583" x="5907088" y="5876925"/>
          <p14:tracePt t="281590" x="5915025" y="5876925"/>
          <p14:tracePt t="281598" x="5938838" y="5845175"/>
          <p14:tracePt t="281607" x="5954713" y="5837238"/>
          <p14:tracePt t="281615" x="5978525" y="5821363"/>
          <p14:tracePt t="281623" x="6018213" y="5805488"/>
          <p14:tracePt t="281631" x="6067425" y="5765800"/>
          <p14:tracePt t="281639" x="6186488" y="5741988"/>
          <p14:tracePt t="281647" x="6257925" y="5678488"/>
          <p14:tracePt t="281655" x="6376988" y="5597525"/>
          <p14:tracePt t="281662" x="6434138" y="5573713"/>
          <p14:tracePt t="281671" x="6481763" y="5518150"/>
          <p14:tracePt t="281679" x="6553200" y="5486400"/>
          <p14:tracePt t="281688" x="6608763" y="5470525"/>
          <p14:tracePt t="281695" x="6632575" y="5462588"/>
          <p14:tracePt t="281702" x="6648450" y="5446713"/>
          <p14:tracePt t="281710" x="6672263" y="5430838"/>
          <p14:tracePt t="281718" x="6688138" y="5414963"/>
          <p14:tracePt t="281727" x="6704013" y="5407025"/>
          <p14:tracePt t="281735" x="6711950" y="5399088"/>
          <p14:tracePt t="281744" x="6727825" y="5383213"/>
          <p14:tracePt t="281751" x="6735763" y="5375275"/>
          <p14:tracePt t="281760" x="6743700" y="5359400"/>
          <p14:tracePt t="281767" x="6769100" y="5351463"/>
          <p14:tracePt t="281776" x="6777038" y="5351463"/>
          <p14:tracePt t="281783" x="6784975" y="5335588"/>
          <p14:tracePt t="281791" x="6800850" y="5310188"/>
          <p14:tracePt t="281799" x="6816725" y="5302250"/>
          <p14:tracePt t="281807" x="6824663" y="5294313"/>
          <p14:tracePt t="281815" x="6832600" y="5286375"/>
          <p14:tracePt t="281823" x="6840538" y="5270500"/>
          <p14:tracePt t="281830" x="6856413" y="5246688"/>
          <p14:tracePt t="281847" x="6856413" y="5230813"/>
          <p14:tracePt t="281854" x="6864350" y="5222875"/>
          <p14:tracePt t="281862" x="6864350" y="5214938"/>
          <p14:tracePt t="281871" x="6864350" y="5207000"/>
          <p14:tracePt t="281879" x="6872288" y="5191125"/>
          <p14:tracePt t="281887" x="6872288" y="5167313"/>
          <p14:tracePt t="281895" x="6872288" y="5151438"/>
          <p14:tracePt t="281902" x="6872288" y="5135563"/>
          <p14:tracePt t="281910" x="6872288" y="5127625"/>
          <p14:tracePt t="281918" x="6872288" y="5111750"/>
          <p14:tracePt t="281927" x="6872288" y="5095875"/>
          <p14:tracePt t="281943" x="6872288" y="5080000"/>
          <p14:tracePt t="281960" x="6872288" y="5072063"/>
          <p14:tracePt t="281967" x="6880225" y="5064125"/>
          <p14:tracePt t="281974" x="6880225" y="5056188"/>
          <p14:tracePt t="281991" x="6880225" y="5048250"/>
          <p14:tracePt t="282007" x="6888163" y="5040313"/>
          <p14:tracePt t="282023" x="6888163" y="5032375"/>
          <p14:tracePt t="282039" x="6896100" y="5032375"/>
          <p14:tracePt t="282078" x="6904038" y="5032375"/>
          <p14:tracePt t="282087" x="6911975" y="5032375"/>
          <p14:tracePt t="282111" x="6919913" y="5032375"/>
          <p14:tracePt t="282118" x="6927850" y="5040313"/>
          <p14:tracePt t="282126" x="6943725" y="5040313"/>
          <p14:tracePt t="282135" x="6951663" y="5048250"/>
          <p14:tracePt t="282144" x="6951663" y="5056188"/>
          <p14:tracePt t="282150" x="6967538" y="5064125"/>
          <p14:tracePt t="282159" x="6967538" y="5080000"/>
          <p14:tracePt t="282166" x="6999288" y="5095875"/>
          <p14:tracePt t="282174" x="7015163" y="5103813"/>
          <p14:tracePt t="282182" x="7031038" y="5119688"/>
          <p14:tracePt t="282190" x="7038975" y="5119688"/>
          <p14:tracePt t="282199" x="7102475" y="5151438"/>
          <p14:tracePt t="282207" x="7118350" y="5167313"/>
          <p14:tracePt t="282215" x="7223125" y="5183188"/>
          <p14:tracePt t="282223" x="7286625" y="5199063"/>
          <p14:tracePt t="282231" x="7429500" y="5222875"/>
          <p14:tracePt t="282239" x="7589838" y="5246688"/>
          <p14:tracePt t="282247" x="7685088" y="5254625"/>
          <p14:tracePt t="282259" x="7812088" y="5254625"/>
          <p14:tracePt t="282263" x="7972425" y="5270500"/>
          <p14:tracePt t="282271" x="8091488" y="5270500"/>
          <p14:tracePt t="282278" x="8218488" y="5270500"/>
          <p14:tracePt t="282287" x="8370888" y="5270500"/>
          <p14:tracePt t="282295" x="8489950" y="5270500"/>
          <p14:tracePt t="282302" x="8561388" y="5270500"/>
          <p14:tracePt t="282310" x="8650288" y="5270500"/>
          <p14:tracePt t="282318" x="8666163" y="5270500"/>
          <p14:tracePt t="282326" x="8674100" y="5270500"/>
          <p14:tracePt t="282340" x="8697913" y="5270500"/>
          <p14:tracePt t="282351" x="8697913" y="5262563"/>
          <p14:tracePt t="282360" x="8705850" y="5262563"/>
          <p14:tracePt t="282367" x="8705850" y="5254625"/>
          <p14:tracePt t="282382" x="8721725" y="5246688"/>
          <p14:tracePt t="282390" x="8729663" y="5238750"/>
          <p14:tracePt t="282399" x="8737600" y="5238750"/>
          <p14:tracePt t="282411" x="8745538" y="5222875"/>
          <p14:tracePt t="282423" x="8761413" y="5207000"/>
          <p14:tracePt t="282439" x="8769350" y="5191125"/>
          <p14:tracePt t="282447" x="8777288" y="5183188"/>
          <p14:tracePt t="282455" x="8793163" y="5175250"/>
          <p14:tracePt t="282463" x="8801100" y="5159375"/>
          <p14:tracePt t="282471" x="8809038" y="5143500"/>
          <p14:tracePt t="282487" x="8816975" y="5127625"/>
          <p14:tracePt t="282494" x="8824913" y="5111750"/>
          <p14:tracePt t="282502" x="8824913" y="5103813"/>
          <p14:tracePt t="282511" x="8832850" y="5095875"/>
          <p14:tracePt t="282527" x="8840788" y="5087938"/>
          <p14:tracePt t="282534" x="8840788" y="5080000"/>
          <p14:tracePt t="282542" x="8840788" y="5072063"/>
          <p14:tracePt t="282551" x="8840788" y="5056188"/>
          <p14:tracePt t="282563" x="8840788" y="5048250"/>
          <p14:tracePt t="282567" x="8832850" y="5032375"/>
          <p14:tracePt t="282574" x="8824913" y="4984750"/>
          <p14:tracePt t="282582" x="8809038" y="4943475"/>
          <p14:tracePt t="282591" x="8753475" y="4895850"/>
          <p14:tracePt t="282599" x="8713788" y="4808538"/>
          <p14:tracePt t="282607" x="8634413" y="4760913"/>
          <p14:tracePt t="282615" x="8569325" y="4681538"/>
          <p14:tracePt t="282623" x="8497888" y="4649788"/>
          <p14:tracePt t="282630" x="8355013" y="4560888"/>
          <p14:tracePt t="282639" x="8267700" y="4537075"/>
          <p14:tracePt t="282646" x="8194675" y="4505325"/>
          <p14:tracePt t="282654" x="8083550" y="4457700"/>
          <p14:tracePt t="282663" x="7996238" y="4425950"/>
          <p14:tracePt t="282670" x="7964488" y="4418013"/>
          <p14:tracePt t="282678" x="7916863" y="4418013"/>
          <p14:tracePt t="282686" x="7893050" y="4418013"/>
          <p14:tracePt t="282695" x="7859713" y="4410075"/>
          <p14:tracePt t="282702" x="7843838" y="4410075"/>
          <p14:tracePt t="282711" x="7820025" y="4410075"/>
          <p14:tracePt t="282718" x="7804150" y="4410075"/>
          <p14:tracePt t="282726" x="7756525" y="4410075"/>
          <p14:tracePt t="282735" x="7732713" y="4418013"/>
          <p14:tracePt t="282743" x="7669213" y="4418013"/>
          <p14:tracePt t="282751" x="7629525" y="4425950"/>
          <p14:tracePt t="282760" x="7542213" y="4441825"/>
          <p14:tracePt t="282767" x="7445375" y="4449763"/>
          <p14:tracePt t="282775" x="7334250" y="4481513"/>
          <p14:tracePt t="282782" x="7223125" y="4489450"/>
          <p14:tracePt t="282790" x="7151688" y="4521200"/>
          <p14:tracePt t="282798" x="7078663" y="4545013"/>
          <p14:tracePt t="282807" x="7015163" y="4600575"/>
          <p14:tracePt t="282815" x="6951663" y="4633913"/>
          <p14:tracePt t="282823" x="6927850" y="4649788"/>
          <p14:tracePt t="282831" x="6904038" y="4665663"/>
          <p14:tracePt t="282839" x="6864350" y="4721225"/>
          <p14:tracePt t="282847" x="6840538" y="4760913"/>
          <p14:tracePt t="282855" x="6784975" y="4808538"/>
          <p14:tracePt t="282863" x="6759575" y="4840288"/>
          <p14:tracePt t="282879" x="6735763" y="4895850"/>
          <p14:tracePt t="282887" x="6719888" y="4951413"/>
          <p14:tracePt t="282895" x="6704013" y="4967288"/>
          <p14:tracePt t="282902" x="6704013" y="4984750"/>
          <p14:tracePt t="282910" x="6696075" y="4992688"/>
          <p14:tracePt t="282918" x="6696075" y="5016500"/>
          <p14:tracePt t="282927" x="6688138" y="5024438"/>
          <p14:tracePt t="282942" x="6688138" y="5032375"/>
          <p14:tracePt t="282950" x="6688138" y="5040313"/>
          <p14:tracePt t="282975" x="6688138" y="5048250"/>
          <p14:tracePt t="282982" x="6704013" y="5056188"/>
          <p14:tracePt t="282990" x="6711950" y="5072063"/>
          <p14:tracePt t="282999" x="6769100" y="5095875"/>
          <p14:tracePt t="283007" x="6792913" y="5151438"/>
          <p14:tracePt t="283015" x="6840538" y="5191125"/>
          <p14:tracePt t="283023" x="6959600" y="5214938"/>
          <p14:tracePt t="283031" x="7054850" y="5230813"/>
          <p14:tracePt t="283038" x="7159625" y="5246688"/>
          <p14:tracePt t="283047" x="7302500" y="5246688"/>
          <p14:tracePt t="283055" x="7421563" y="5254625"/>
          <p14:tracePt t="283062" x="7581900" y="5254625"/>
          <p14:tracePt t="283071" x="7780338" y="5254625"/>
          <p14:tracePt t="283079" x="7843838" y="5254625"/>
          <p14:tracePt t="283087" x="7980363" y="5222875"/>
          <p14:tracePt t="283094" x="8162925" y="5151438"/>
          <p14:tracePt t="283102" x="8307388" y="5072063"/>
          <p14:tracePt t="283111" x="8386763" y="5008563"/>
          <p14:tracePt t="283118" x="8450263" y="4927600"/>
          <p14:tracePt t="283128" x="8521700" y="4832350"/>
          <p14:tracePt t="283134" x="8577263" y="4760913"/>
          <p14:tracePt t="283142" x="8585200" y="4745038"/>
          <p14:tracePt t="283152" x="8602663" y="4721225"/>
          <p14:tracePt t="283158" x="8610600" y="4689475"/>
          <p14:tracePt t="283167" x="8610600" y="4665663"/>
          <p14:tracePt t="283176" x="8618538" y="4641850"/>
          <p14:tracePt t="283183" x="8618538" y="4624388"/>
          <p14:tracePt t="283192" x="8618538" y="4608513"/>
          <p14:tracePt t="283199" x="8618538" y="4584700"/>
          <p14:tracePt t="283207" x="8618538" y="4568825"/>
          <p14:tracePt t="283215" x="8618538" y="4560888"/>
          <p14:tracePt t="283223" x="8610600" y="4552950"/>
          <p14:tracePt t="283231" x="8602663" y="4545013"/>
          <p14:tracePt t="283238" x="8593138" y="4545013"/>
          <p14:tracePt t="283247" x="8577263" y="4529138"/>
          <p14:tracePt t="283255" x="8537575" y="4521200"/>
          <p14:tracePt t="283263" x="8450263" y="4505325"/>
          <p14:tracePt t="283271" x="8386763" y="4481513"/>
          <p14:tracePt t="283279" x="8251825" y="4465638"/>
          <p14:tracePt t="283287" x="8051800" y="4457700"/>
          <p14:tracePt t="283295" x="7932738" y="4441825"/>
          <p14:tracePt t="283302" x="7804150" y="4441825"/>
          <p14:tracePt t="283311" x="7605713" y="4433888"/>
          <p14:tracePt t="283319" x="7405688" y="4433888"/>
          <p14:tracePt t="283327" x="7239000" y="4433888"/>
          <p14:tracePt t="283335" x="7038975" y="4433888"/>
          <p14:tracePt t="283342" x="6919913" y="4425950"/>
          <p14:tracePt t="283351" x="6848475" y="4425950"/>
          <p14:tracePt t="283360" x="6727825" y="4425950"/>
          <p14:tracePt t="283367" x="6696075" y="4441825"/>
          <p14:tracePt t="283376" x="6648450" y="4449763"/>
          <p14:tracePt t="283383" x="6592888" y="4473575"/>
          <p14:tracePt t="283392" x="6529388" y="4505325"/>
          <p14:tracePt t="283399" x="6505575" y="4521200"/>
          <p14:tracePt t="283407" x="6473825" y="4568825"/>
          <p14:tracePt t="283415" x="6457950" y="4657725"/>
          <p14:tracePt t="283423" x="6434138" y="4697413"/>
          <p14:tracePt t="283431" x="6410325" y="4713288"/>
          <p14:tracePt t="283439" x="6392863" y="4729163"/>
          <p14:tracePt t="283447" x="6384925" y="4737100"/>
          <p14:tracePt t="283455" x="6384925" y="4752975"/>
          <p14:tracePt t="283463" x="6376988" y="4768850"/>
          <p14:tracePt t="283467" x="6376988" y="4784725"/>
          <p14:tracePt t="283479" x="6376988" y="4792663"/>
          <p14:tracePt t="283487" x="6369050" y="4808538"/>
          <p14:tracePt t="283494" x="6369050" y="4816475"/>
          <p14:tracePt t="283502" x="6369050" y="4832350"/>
          <p14:tracePt t="283511" x="6369050" y="4856163"/>
          <p14:tracePt t="283518" x="6369050" y="4887913"/>
          <p14:tracePt t="283527" x="6369050" y="4903788"/>
          <p14:tracePt t="283536" x="6369050" y="4927600"/>
          <p14:tracePt t="283543" x="6369050" y="4959350"/>
          <p14:tracePt t="283551" x="6384925" y="4976813"/>
          <p14:tracePt t="283560" x="6402388" y="4984750"/>
          <p14:tracePt t="283567" x="6410325" y="5008563"/>
          <p14:tracePt t="283575" x="6418263" y="5024438"/>
          <p14:tracePt t="283582" x="6442075" y="5032375"/>
          <p14:tracePt t="283591" x="6481763" y="5048250"/>
          <p14:tracePt t="283598" x="6537325" y="5072063"/>
          <p14:tracePt t="283606" x="6553200" y="5080000"/>
          <p14:tracePt t="283618" x="6624638" y="5095875"/>
          <p14:tracePt t="283623" x="6680200" y="5087938"/>
          <p14:tracePt t="283630" x="6696075" y="5087938"/>
          <p14:tracePt t="283639" x="6735763" y="5087938"/>
          <p14:tracePt t="283647" x="6824663" y="5095875"/>
          <p14:tracePt t="283655" x="6856413" y="5095875"/>
          <p14:tracePt t="283663" x="6927850" y="5095875"/>
          <p14:tracePt t="283670" x="6951663" y="5095875"/>
          <p14:tracePt t="283679" x="7023100" y="5080000"/>
          <p14:tracePt t="283687" x="7062788" y="5072063"/>
          <p14:tracePt t="283694" x="7118350" y="5056188"/>
          <p14:tracePt t="283702" x="7167563" y="4967288"/>
          <p14:tracePt t="283711" x="7175500" y="4951413"/>
          <p14:tracePt t="283718" x="7183438" y="4887913"/>
          <p14:tracePt t="283727" x="7183438" y="4832350"/>
          <p14:tracePt t="283735" x="7183438" y="4816475"/>
          <p14:tracePt t="283743" x="7183438" y="4808538"/>
          <p14:tracePt t="283751" x="7183438" y="4784725"/>
          <p14:tracePt t="283758" x="7175500" y="4768850"/>
          <p14:tracePt t="283772" x="7167563" y="4752975"/>
          <p14:tracePt t="283775" x="7102475" y="4737100"/>
          <p14:tracePt t="283783" x="7054850" y="4713288"/>
          <p14:tracePt t="283791" x="6999288" y="4697413"/>
          <p14:tracePt t="283799" x="6935788" y="4681538"/>
          <p14:tracePt t="283806" x="6864350" y="4673600"/>
          <p14:tracePt t="283815" x="6743700" y="4665663"/>
          <p14:tracePt t="283823" x="6624638" y="4657725"/>
          <p14:tracePt t="283832" x="6434138" y="4657725"/>
          <p14:tracePt t="283838" x="6321425" y="4657725"/>
          <p14:tracePt t="283847" x="6202363" y="4657725"/>
          <p14:tracePt t="283855" x="6075363" y="4657725"/>
          <p14:tracePt t="283863" x="5986463" y="4657725"/>
          <p14:tracePt t="283870" x="5922963" y="4657725"/>
          <p14:tracePt t="283878" x="5907088" y="4657725"/>
          <p14:tracePt t="283894" x="5875338" y="4657725"/>
          <p14:tracePt t="283902" x="5867400" y="4657725"/>
          <p14:tracePt t="283911" x="5859463" y="4665663"/>
          <p14:tracePt t="283922" x="5851525" y="4673600"/>
          <p14:tracePt t="283927" x="5843588" y="4681538"/>
          <p14:tracePt t="283943" x="5835650" y="4689475"/>
          <p14:tracePt t="283951" x="5819775" y="4689475"/>
          <p14:tracePt t="283960" x="5811838" y="4697413"/>
          <p14:tracePt t="283967" x="5795963" y="4705350"/>
          <p14:tracePt t="283975" x="5780088" y="4713288"/>
          <p14:tracePt t="283983" x="5732463" y="4721225"/>
          <p14:tracePt t="283992" x="5708650" y="4737100"/>
          <p14:tracePt t="283998" x="5692775" y="4745038"/>
          <p14:tracePt t="284006" x="5667375" y="4760913"/>
          <p14:tracePt t="284015" x="5651500" y="4768850"/>
          <p14:tracePt t="284023" x="5611813" y="4776788"/>
          <p14:tracePt t="284031" x="5580063" y="4792663"/>
          <p14:tracePt t="284039" x="5564188" y="4800600"/>
          <p14:tracePt t="284047" x="5556250" y="4808538"/>
          <p14:tracePt t="284055" x="5548313" y="4816475"/>
          <p14:tracePt t="284074" x="5548313" y="4824413"/>
          <p14:tracePt t="284119" x="5548313" y="4832350"/>
          <p14:tracePt t="284126" x="5556250" y="4832350"/>
          <p14:tracePt t="284134" x="5564188" y="4832350"/>
          <p14:tracePt t="284143" x="5580063" y="4832350"/>
          <p14:tracePt t="284151" x="5603875" y="4832350"/>
          <p14:tracePt t="284158" x="5667375" y="4824413"/>
          <p14:tracePt t="284167" x="5692775" y="4808538"/>
          <p14:tracePt t="284175" x="5740400" y="4792663"/>
          <p14:tracePt t="284183" x="5764213" y="4760913"/>
          <p14:tracePt t="284192" x="5811838" y="4737100"/>
          <p14:tracePt t="284198" x="5835650" y="4721225"/>
          <p14:tracePt t="284207" x="5851525" y="4697413"/>
          <p14:tracePt t="284215" x="5851525" y="4681538"/>
          <p14:tracePt t="284227" x="5859463" y="4665663"/>
          <p14:tracePt t="284231" x="5867400" y="4665663"/>
          <p14:tracePt t="284239" x="5867400" y="4649788"/>
          <p14:tracePt t="284247" x="5867400" y="4641850"/>
          <p14:tracePt t="284263" x="5859463" y="4641850"/>
          <p14:tracePt t="284287" x="5851525" y="4633913"/>
          <p14:tracePt t="284302" x="5843588" y="4633913"/>
          <p14:tracePt t="284311" x="5827713" y="4633913"/>
          <p14:tracePt t="284318" x="5819775" y="4633913"/>
          <p14:tracePt t="284327" x="5795963" y="4633913"/>
          <p14:tracePt t="284334" x="5780088" y="4641850"/>
          <p14:tracePt t="284343" x="5756275" y="4649788"/>
          <p14:tracePt t="284351" x="5708650" y="4665663"/>
          <p14:tracePt t="284360" x="5692775" y="4673600"/>
          <p14:tracePt t="284367" x="5651500" y="4697413"/>
          <p14:tracePt t="284379" x="5619750" y="4705350"/>
          <p14:tracePt t="284382" x="5595938" y="4760913"/>
          <p14:tracePt t="284392" x="5588000" y="4768850"/>
          <p14:tracePt t="284398" x="5580063" y="4776788"/>
          <p14:tracePt t="284407" x="5572125" y="4776788"/>
          <p14:tracePt t="284447" x="5572125" y="4784725"/>
          <p14:tracePt t="284455" x="5572125" y="4792663"/>
          <p14:tracePt t="284463" x="5572125" y="4800600"/>
          <p14:tracePt t="284479" x="5588000" y="4816475"/>
          <p14:tracePt t="284487" x="5603875" y="4840288"/>
          <p14:tracePt t="284495" x="5619750" y="4872038"/>
          <p14:tracePt t="284503" x="5643563" y="4887913"/>
          <p14:tracePt t="284511" x="5651500" y="4887913"/>
          <p14:tracePt t="284518" x="5667375" y="4895850"/>
          <p14:tracePt t="284527" x="5716588" y="4911725"/>
          <p14:tracePt t="284535" x="5724525" y="4911725"/>
          <p14:tracePt t="284543" x="5740400" y="4911725"/>
          <p14:tracePt t="284551" x="5819775" y="4911725"/>
          <p14:tracePt t="284559" x="5835650" y="4911725"/>
          <p14:tracePt t="284567" x="5875338" y="4911725"/>
          <p14:tracePt t="284575" x="5899150" y="4911725"/>
          <p14:tracePt t="284583" x="5907088" y="4903788"/>
          <p14:tracePt t="284594" x="5922963" y="4887913"/>
          <p14:tracePt t="284599" x="5930900" y="4872038"/>
          <p14:tracePt t="284607" x="5930900" y="4864100"/>
          <p14:tracePt t="284655" x="5930900" y="4856163"/>
          <p14:tracePt t="284671" x="5922963" y="4856163"/>
          <p14:tracePt t="284679" x="5915025" y="4856163"/>
          <p14:tracePt t="284695" x="5907088" y="4856163"/>
          <p14:tracePt t="284710" x="5899150" y="4864100"/>
          <p14:tracePt t="284727" x="5899150" y="4872038"/>
          <p14:tracePt t="284735" x="5899150" y="4879975"/>
          <p14:tracePt t="284743" x="5899150" y="4887913"/>
          <p14:tracePt t="284759" x="5899150" y="4895850"/>
          <p14:tracePt t="284774" x="5899150" y="4903788"/>
          <p14:tracePt t="284792" x="5907088" y="4903788"/>
          <p14:tracePt t="284798" x="5907088" y="4911725"/>
          <p14:tracePt t="284807" x="5922963" y="4919663"/>
          <p14:tracePt t="284815" x="5930900" y="4919663"/>
          <p14:tracePt t="284823" x="5970588" y="4919663"/>
          <p14:tracePt t="284830" x="6026150" y="4919663"/>
          <p14:tracePt t="284840" x="6059488" y="4919663"/>
          <p14:tracePt t="284847" x="6138863" y="4911725"/>
          <p14:tracePt t="284856" x="6186488" y="4903788"/>
          <p14:tracePt t="284863" x="6226175" y="4872038"/>
          <p14:tracePt t="284871" x="6249988" y="4864100"/>
          <p14:tracePt t="284879" x="6273800" y="4848225"/>
          <p14:tracePt t="284887" x="6289675" y="4848225"/>
          <p14:tracePt t="284894" x="6289675" y="4840288"/>
          <p14:tracePt t="284918" x="6297613" y="4840288"/>
          <p14:tracePt t="285271" x="6297613" y="4848225"/>
          <p14:tracePt t="285279" x="6289675" y="4856163"/>
          <p14:tracePt t="285287" x="6281738" y="4864100"/>
          <p14:tracePt t="285296" x="6265863" y="4879975"/>
          <p14:tracePt t="285303" x="6249988" y="4887913"/>
          <p14:tracePt t="285312" x="6234113" y="4887913"/>
          <p14:tracePt t="285319" x="6210300" y="4903788"/>
          <p14:tracePt t="285327" x="6202363" y="4911725"/>
          <p14:tracePt t="285335" x="6186488" y="4911725"/>
          <p14:tracePt t="285343" x="6162675" y="4927600"/>
          <p14:tracePt t="285351" x="6130925" y="4935538"/>
          <p14:tracePt t="285360" x="6083300" y="4943475"/>
          <p14:tracePt t="285367" x="6026150" y="4951413"/>
          <p14:tracePt t="285375" x="5930900" y="4959350"/>
          <p14:tracePt t="285383" x="5883275" y="4976813"/>
          <p14:tracePt t="285391" x="5803900" y="4984750"/>
          <p14:tracePt t="285398" x="5700713" y="5016500"/>
          <p14:tracePt t="285406" x="5659438" y="5024438"/>
          <p14:tracePt t="285414" x="5572125" y="5032375"/>
          <p14:tracePt t="285423" x="5540375" y="5040313"/>
          <p14:tracePt t="285430" x="5492750" y="5040313"/>
          <p14:tracePt t="285434" x="5437188" y="5048250"/>
          <p14:tracePt t="285447" x="5421313" y="5056188"/>
          <p14:tracePt t="285454" x="5405438" y="5072063"/>
          <p14:tracePt t="285464" x="5381625" y="5080000"/>
          <p14:tracePt t="285470" x="5365750" y="5080000"/>
          <p14:tracePt t="285478" x="5349875" y="5087938"/>
          <p14:tracePt t="285487" x="5341938" y="5103813"/>
          <p14:tracePt t="285495" x="5326063" y="5111750"/>
          <p14:tracePt t="285503" x="5318125" y="5127625"/>
          <p14:tracePt t="285511" x="5310188" y="5143500"/>
          <p14:tracePt t="285533" x="5310188" y="5151438"/>
          <p14:tracePt t="285536" x="5310188" y="5167313"/>
          <p14:tracePt t="285543" x="5310188" y="5191125"/>
          <p14:tracePt t="285552" x="5334000" y="5207000"/>
          <p14:tracePt t="285558" x="5389563" y="5262563"/>
          <p14:tracePt t="285567" x="5468938" y="5391150"/>
          <p14:tracePt t="285575" x="5548313" y="5438775"/>
          <p14:tracePt t="285587" x="5716588" y="5534025"/>
          <p14:tracePt t="285591" x="5788025" y="5573713"/>
          <p14:tracePt t="285599" x="5907088" y="5653088"/>
          <p14:tracePt t="285606" x="6099175" y="5765800"/>
          <p14:tracePt t="285615" x="6162675" y="5797550"/>
          <p14:tracePt t="285622" x="6242050" y="5821363"/>
          <p14:tracePt t="285630" x="6329363" y="5845175"/>
          <p14:tracePt t="285639" x="6337300" y="5845175"/>
          <p14:tracePt t="285703" x="6234113" y="5829300"/>
          <p14:tracePt t="285711" x="6210300" y="5821363"/>
          <p14:tracePt t="285718" x="6146800" y="5821363"/>
          <p14:tracePt t="285727" x="6026150" y="5789613"/>
          <p14:tracePt t="285739" x="5930900" y="5773738"/>
          <p14:tracePt t="285743" x="5788025" y="5741988"/>
          <p14:tracePt t="285751" x="5548313" y="5726113"/>
          <p14:tracePt t="285759" x="5300663" y="5702300"/>
          <p14:tracePt t="285767" x="5070475" y="5678488"/>
          <p14:tracePt t="285775" x="4870450" y="5670550"/>
          <p14:tracePt t="285783" x="4775200" y="5662613"/>
          <p14:tracePt t="285790" x="4703763" y="5662613"/>
          <p14:tracePt t="285799" x="4616450" y="5645150"/>
          <p14:tracePt t="285807" x="4551363" y="5645150"/>
          <p14:tracePt t="285814" x="4535488" y="5645150"/>
          <p14:tracePt t="285823" x="4487863" y="5637213"/>
          <p14:tracePt t="285830" x="4448175" y="5629275"/>
          <p14:tracePt t="285839" x="4432300" y="5629275"/>
          <p14:tracePt t="285847" x="4384675" y="5621338"/>
          <p14:tracePt t="285854" x="4368800" y="5613400"/>
          <p14:tracePt t="285862" x="4297363" y="5597525"/>
          <p14:tracePt t="285871" x="4217988" y="5597525"/>
          <p14:tracePt t="285881" x="4152900" y="5589588"/>
          <p14:tracePt t="285891" x="4073525" y="5589588"/>
          <p14:tracePt t="285895" x="3994150" y="5589588"/>
          <p14:tracePt t="285902" x="3898900" y="5589588"/>
          <p14:tracePt t="285911" x="3817938" y="5589588"/>
          <p14:tracePt t="285918" x="3738563" y="5589588"/>
          <p14:tracePt t="285927" x="3675063" y="5589588"/>
          <p14:tracePt t="285935" x="3595688" y="5589588"/>
          <p14:tracePt t="285943" x="3484563" y="5589588"/>
          <p14:tracePt t="285951" x="3443288" y="5597525"/>
          <p14:tracePt t="285959" x="3371850" y="5597525"/>
          <p14:tracePt t="285967" x="3316288" y="5597525"/>
          <p14:tracePt t="285974" x="3252788" y="5637213"/>
          <p14:tracePt t="285983" x="3205163" y="5645150"/>
          <p14:tracePt t="285991" x="3181350" y="5645150"/>
          <p14:tracePt t="285998" x="3165475" y="5653088"/>
          <p14:tracePt t="286007" x="3157538" y="5662613"/>
          <p14:tracePt t="286015" x="3133725" y="5662613"/>
          <p14:tracePt t="286022" x="3125788" y="5662613"/>
          <p14:tracePt t="286030" x="3117850" y="5662613"/>
          <p14:tracePt t="286153" x="3125788" y="5662613"/>
          <p14:tracePt t="286162" x="3125788" y="5653088"/>
          <p14:tracePt t="286175" x="3133725" y="5645150"/>
          <p14:tracePt t="286183" x="3133725" y="5629275"/>
          <p14:tracePt t="286196" x="3141663" y="5621338"/>
          <p14:tracePt t="286207" x="3141663" y="5613400"/>
          <p14:tracePt t="286215" x="3141663" y="5605463"/>
          <p14:tracePt t="286230" x="3141663" y="5597525"/>
          <p14:tracePt t="286246" x="3141663" y="5589588"/>
          <p14:tracePt t="286263" x="3141663" y="5573713"/>
          <p14:tracePt t="286271" x="3133725" y="5565775"/>
          <p14:tracePt t="286279" x="3117850" y="5549900"/>
          <p14:tracePt t="286287" x="3036888" y="5534025"/>
          <p14:tracePt t="286295" x="2941638" y="5518150"/>
          <p14:tracePt t="286303" x="2870200" y="5510213"/>
          <p14:tracePt t="286311" x="2717800" y="5502275"/>
          <p14:tracePt t="286319" x="2622550" y="5494338"/>
          <p14:tracePt t="286328" x="2487613" y="5470525"/>
          <p14:tracePt t="286335" x="2366963" y="5454650"/>
          <p14:tracePt t="286347" x="2271713" y="5446713"/>
          <p14:tracePt t="286351" x="2255838" y="5446713"/>
          <p14:tracePt t="286463" x="2263775" y="5446713"/>
          <p14:tracePt t="286472" x="2279650" y="5446713"/>
          <p14:tracePt t="286478" x="2359025" y="5446713"/>
          <p14:tracePt t="286487" x="2424113" y="5446713"/>
          <p14:tracePt t="286495" x="2614613" y="5446713"/>
          <p14:tracePt t="286503" x="2901950" y="5446713"/>
          <p14:tracePt t="286516" x="3141663" y="5446713"/>
          <p14:tracePt t="286519" x="3443288" y="5446713"/>
          <p14:tracePt t="286528" x="3770313" y="5446713"/>
          <p14:tracePt t="286536" x="4049713" y="5446713"/>
          <p14:tracePt t="286543" x="4352925" y="5446713"/>
          <p14:tracePt t="286551" x="4759325" y="5446713"/>
          <p14:tracePt t="286559" x="5046663" y="5446713"/>
          <p14:tracePt t="286567" x="5260975" y="5446713"/>
          <p14:tracePt t="286575" x="5548313" y="5430838"/>
          <p14:tracePt t="286583" x="5659438" y="5430838"/>
          <p14:tracePt t="286591" x="5819775" y="5430838"/>
          <p14:tracePt t="286599" x="5938838" y="5430838"/>
          <p14:tracePt t="286607" x="6002338" y="5438775"/>
          <p14:tracePt t="286615" x="6051550" y="5438775"/>
          <p14:tracePt t="286623" x="6075363" y="5446713"/>
          <p14:tracePt t="286631" x="6083300" y="5446713"/>
          <p14:tracePt t="286638" x="6091238" y="5446713"/>
          <p14:tracePt t="286737" x="6083300" y="5446713"/>
          <p14:tracePt t="286745" x="6067425" y="5446713"/>
          <p14:tracePt t="286751" x="6043613" y="5462588"/>
          <p14:tracePt t="286758" x="6034088" y="5470525"/>
          <p14:tracePt t="286766" x="5962650" y="5478463"/>
          <p14:tracePt t="286774" x="5883275" y="5494338"/>
          <p14:tracePt t="286783" x="5764213" y="5502275"/>
          <p14:tracePt t="286791" x="5627688" y="5510213"/>
          <p14:tracePt t="286799" x="5437188" y="5510213"/>
          <p14:tracePt t="286807" x="5276850" y="5526088"/>
          <p14:tracePt t="286815" x="5014913" y="5534025"/>
          <p14:tracePt t="286822" x="4775200" y="5534025"/>
          <p14:tracePt t="286831" x="4576763" y="5549900"/>
          <p14:tracePt t="286838" x="4392613" y="5557838"/>
          <p14:tracePt t="286847" x="4200525" y="5557838"/>
          <p14:tracePt t="286854" x="4081463" y="5565775"/>
          <p14:tracePt t="286862" x="3978275" y="5565775"/>
          <p14:tracePt t="286880" x="3914775" y="5565775"/>
          <p14:tracePt t="286887" x="3906838" y="5565775"/>
          <p14:tracePt t="286968" x="3906838" y="5557838"/>
          <p14:tracePt t="286983" x="3906838" y="5549900"/>
          <p14:tracePt t="286991" x="3914775" y="5534025"/>
          <p14:tracePt t="287007" x="3922713" y="5526088"/>
          <p14:tracePt t="287015" x="3930650" y="5526088"/>
          <p14:tracePt t="287023" x="3938588" y="5518150"/>
          <p14:tracePt t="287031" x="3946525" y="5518150"/>
          <p14:tracePt t="287038" x="3946525" y="5510213"/>
          <p14:tracePt t="287048" x="3954463" y="5510213"/>
          <p14:tracePt t="287054" x="3962400" y="5510213"/>
          <p14:tracePt t="287063" x="3962400" y="5502275"/>
          <p14:tracePt t="287079" x="3970338" y="5502275"/>
          <p14:tracePt t="287094" x="3978275" y="5502275"/>
          <p14:tracePt t="287111" x="3986213" y="5502275"/>
          <p14:tracePt t="287118" x="3994150" y="5502275"/>
          <p14:tracePt t="287127" x="4002088" y="5502275"/>
          <p14:tracePt t="287135" x="4025900" y="5502275"/>
          <p14:tracePt t="287144" x="4049713" y="5502275"/>
          <p14:tracePt t="287151" x="4065588" y="5502275"/>
          <p14:tracePt t="287160" x="4105275" y="5502275"/>
          <p14:tracePt t="287167" x="4160838" y="5502275"/>
          <p14:tracePt t="287175" x="4192588" y="5494338"/>
          <p14:tracePt t="287183" x="4210050" y="5494338"/>
          <p14:tracePt t="287191" x="4257675" y="5494338"/>
          <p14:tracePt t="287198" x="4289425" y="5494338"/>
          <p14:tracePt t="287207" x="4337050" y="5494338"/>
          <p14:tracePt t="287215" x="4360863" y="5494338"/>
          <p14:tracePt t="287223" x="4368800" y="5494338"/>
          <p14:tracePt t="287231" x="4376738" y="5494338"/>
          <p14:tracePt t="287312" x="4384675" y="5494338"/>
          <p14:tracePt t="287327" x="4384675" y="5478463"/>
          <p14:tracePt t="287335" x="4376738" y="5422900"/>
          <p14:tracePt t="287343" x="4376738" y="5391150"/>
          <p14:tracePt t="287351" x="4376738" y="5383213"/>
          <p14:tracePt t="287519" x="4392613" y="5391150"/>
          <p14:tracePt t="287527" x="4400550" y="5399088"/>
          <p14:tracePt t="287535" x="4448175" y="5407025"/>
          <p14:tracePt t="287543" x="4471988" y="5422900"/>
          <p14:tracePt t="287554" x="4495800" y="5438775"/>
          <p14:tracePt t="287559" x="4503738" y="5438775"/>
          <p14:tracePt t="287568" x="4511675" y="5438775"/>
          <p14:tracePt t="287671" x="4511675" y="5446713"/>
          <p14:tracePt t="287679" x="4503738" y="5454650"/>
          <p14:tracePt t="287686" x="4495800" y="5462588"/>
          <p14:tracePt t="287694" x="4487863" y="5486400"/>
          <p14:tracePt t="287707" x="4464050" y="5502275"/>
          <p14:tracePt t="287711" x="4440238" y="5621338"/>
          <p14:tracePt t="287719" x="4416425" y="5662613"/>
          <p14:tracePt t="287727" x="4352925" y="5781675"/>
          <p14:tracePt t="287735" x="4305300" y="5868988"/>
          <p14:tracePt t="287743" x="4176713" y="5980113"/>
          <p14:tracePt t="287751" x="4017963" y="6132513"/>
          <p14:tracePt t="287759" x="3938588" y="6227763"/>
          <p14:tracePt t="287767" x="3802063" y="6356350"/>
          <p14:tracePt t="287775" x="3738563" y="6435725"/>
          <p14:tracePt t="287784" x="3635375" y="6499225"/>
          <p14:tracePt t="287791" x="3611563" y="6538913"/>
          <p14:tracePt t="287799" x="3556000" y="6562725"/>
          <p14:tracePt t="287807" x="3540125" y="6578600"/>
          <p14:tracePt t="287815" x="3524250" y="6586538"/>
          <p14:tracePt t="287823" x="3516313" y="6602413"/>
          <p14:tracePt t="287831" x="3500438" y="6602413"/>
          <p14:tracePt t="287839" x="3500438" y="6610350"/>
          <p14:tracePt t="287847" x="3492500" y="6610350"/>
          <p14:tracePt t="287859" x="3484563" y="6610350"/>
          <p14:tracePt t="287862" x="3476625" y="6610350"/>
          <p14:tracePt t="287870" x="3467100" y="6610350"/>
          <p14:tracePt t="287887" x="3411538" y="6602413"/>
          <p14:tracePt t="287895" x="3308350" y="6578600"/>
          <p14:tracePt t="287903" x="3236913" y="6515100"/>
          <p14:tracePt t="287911" x="3092450" y="6467475"/>
          <p14:tracePt t="287919" x="2822575" y="6338888"/>
          <p14:tracePt t="287927" x="2638425" y="6251575"/>
          <p14:tracePt t="287934" x="2439988" y="6188075"/>
          <p14:tracePt t="287942" x="2239963" y="6180138"/>
          <p14:tracePt t="287951" x="2105025" y="6140450"/>
          <p14:tracePt t="287958" x="1920875" y="6116638"/>
          <p14:tracePt t="287967" x="1714500" y="6076950"/>
          <p14:tracePt t="287974" x="1577975" y="6037263"/>
          <p14:tracePt t="287982" x="1538288" y="6013450"/>
          <p14:tracePt t="287990" x="1450975" y="5995988"/>
          <p14:tracePt t="287999" x="1427163" y="5980113"/>
          <p14:tracePt t="288010" x="1419225" y="5972175"/>
          <p14:tracePt t="288014" x="1411288" y="5964238"/>
          <p14:tracePt t="288055" x="1411288" y="5956300"/>
          <p14:tracePt t="288079" x="1411288" y="5948363"/>
          <p14:tracePt t="288095" x="1411288" y="5940425"/>
          <p14:tracePt t="288103" x="1411288" y="5932488"/>
          <p14:tracePt t="288119" x="1411288" y="5924550"/>
          <p14:tracePt t="288127" x="1411288" y="5908675"/>
          <p14:tracePt t="288134" x="1411288" y="5900738"/>
          <p14:tracePt t="288150" x="1411288" y="5884863"/>
          <p14:tracePt t="288163" x="1411288" y="5876925"/>
          <p14:tracePt t="288168" x="1419225" y="5868988"/>
          <p14:tracePt t="288184" x="1419225" y="5861050"/>
          <p14:tracePt t="288200" x="1419225" y="5853113"/>
          <p14:tracePt t="288223" x="1427163" y="5845175"/>
          <p14:tracePt t="288239" x="1435100" y="5845175"/>
          <p14:tracePt t="288255" x="1443038" y="5837238"/>
          <p14:tracePt t="288262" x="1458913" y="5829300"/>
          <p14:tracePt t="288278" x="1474788" y="5813425"/>
          <p14:tracePt t="288286" x="1577975" y="5797550"/>
          <p14:tracePt t="288294" x="1609725" y="5797550"/>
          <p14:tracePt t="288303" x="1682750" y="5789613"/>
          <p14:tracePt t="288311" x="1801813" y="5781675"/>
          <p14:tracePt t="288319" x="1897063" y="5781675"/>
          <p14:tracePt t="288326" x="2025650" y="5781675"/>
          <p14:tracePt t="288335" x="2176463" y="5781675"/>
          <p14:tracePt t="288343" x="2295525" y="5781675"/>
          <p14:tracePt t="288350" x="2455863" y="5781675"/>
          <p14:tracePt t="288359" x="2606675" y="5781675"/>
          <p14:tracePt t="288367" x="2717800" y="5781675"/>
          <p14:tracePt t="288375" x="2798763" y="5773738"/>
          <p14:tracePt t="288383" x="2909888" y="5773738"/>
          <p14:tracePt t="288391" x="2949575" y="5773738"/>
          <p14:tracePt t="288398" x="2989263" y="5773738"/>
          <p14:tracePt t="288406" x="3013075" y="5773738"/>
          <p14:tracePt t="288415" x="3021013" y="5773738"/>
          <p14:tracePt t="288771" x="3028950" y="5773738"/>
          <p14:tracePt t="288874" x="3028950" y="5765800"/>
          <p14:tracePt t="288879" x="3036888" y="5765800"/>
          <p14:tracePt t="288886" x="3044825" y="5765800"/>
          <p14:tracePt t="288895" x="3052763" y="5765800"/>
          <p14:tracePt t="288902" x="3060700" y="5757863"/>
          <p14:tracePt t="288912" x="3076575" y="5749925"/>
          <p14:tracePt t="288918" x="3084513" y="5749925"/>
          <p14:tracePt t="288927" x="3100388" y="5749925"/>
          <p14:tracePt t="288935" x="3109913" y="5741988"/>
          <p14:tracePt t="288943" x="3125788" y="5741988"/>
          <p14:tracePt t="288951" x="3181350" y="5734050"/>
          <p14:tracePt t="288959" x="3197225" y="5726113"/>
          <p14:tracePt t="288967" x="3205163" y="5726113"/>
          <p14:tracePt t="288975" x="3244850" y="5718175"/>
          <p14:tracePt t="288983" x="3260725" y="5718175"/>
          <p14:tracePt t="288990" x="3284538" y="5710238"/>
          <p14:tracePt t="289000" x="3292475" y="5710238"/>
          <p14:tracePt t="289007" x="3300413" y="5710238"/>
          <p14:tracePt t="289111" x="3308350" y="5710238"/>
          <p14:tracePt t="289127" x="3308350" y="5726113"/>
          <p14:tracePt t="289135" x="3308350" y="5734050"/>
          <p14:tracePt t="289143" x="3292475" y="5757863"/>
          <p14:tracePt t="289151" x="3284538" y="5773738"/>
          <p14:tracePt t="289159" x="3252788" y="5821363"/>
          <p14:tracePt t="289167" x="3228975" y="5845175"/>
          <p14:tracePt t="289175" x="3221038" y="5861050"/>
          <p14:tracePt t="289183" x="3197225" y="5876925"/>
          <p14:tracePt t="289191" x="3189288" y="5884863"/>
          <p14:tracePt t="289199" x="3181350" y="5900738"/>
          <p14:tracePt t="289287" x="3189288" y="5892800"/>
          <p14:tracePt t="289295" x="3189288" y="5884863"/>
          <p14:tracePt t="289303" x="3197225" y="5884863"/>
          <p14:tracePt t="289318" x="3197225" y="5876925"/>
          <p14:tracePt t="289543" x="3189288" y="5876925"/>
          <p14:tracePt t="289567" x="3181350" y="5884863"/>
          <p14:tracePt t="289576" x="3173413" y="5892800"/>
          <p14:tracePt t="289591" x="3165475" y="5892800"/>
          <p14:tracePt t="289599" x="3157538" y="5892800"/>
          <p14:tracePt t="289623" x="3157538" y="5900738"/>
          <p14:tracePt t="289630" x="3149600" y="5900738"/>
          <p14:tracePt t="290426" x="3133725" y="5900738"/>
          <p14:tracePt t="290436" x="3125788" y="5908675"/>
          <p14:tracePt t="290440" x="3068638" y="5908675"/>
          <p14:tracePt t="290447" x="3052763" y="5908675"/>
          <p14:tracePt t="290455" x="2949575" y="5908675"/>
          <p14:tracePt t="290463" x="2806700" y="5908675"/>
          <p14:tracePt t="290471" x="2590800" y="5908675"/>
          <p14:tracePt t="290478" x="2439988" y="5908675"/>
          <p14:tracePt t="290486" x="2279650" y="5900738"/>
          <p14:tracePt t="290495" x="2136775" y="5892800"/>
          <p14:tracePt t="290502" x="2057400" y="5892800"/>
          <p14:tracePt t="290510" x="2041525" y="5892800"/>
          <p14:tracePt t="290519" x="2025650" y="5884863"/>
          <p14:tracePt t="290671" x="2025650" y="5876925"/>
          <p14:tracePt t="290703" x="2033588" y="5876925"/>
          <p14:tracePt t="290727" x="2041525" y="5876925"/>
          <p14:tracePt t="290743" x="2041525" y="5868988"/>
          <p14:tracePt t="290751" x="2049463" y="5861050"/>
          <p14:tracePt t="290767" x="2057400" y="5861050"/>
          <p14:tracePt t="290774" x="2057400" y="5853113"/>
          <p14:tracePt t="290783" x="2065338" y="5853113"/>
          <p14:tracePt t="290791" x="2073275" y="5853113"/>
          <p14:tracePt t="290927" x="2081213" y="5853113"/>
          <p14:tracePt t="290935" x="2089150" y="5853113"/>
          <p14:tracePt t="290943" x="2105025" y="5853113"/>
          <p14:tracePt t="290951" x="2120900" y="5853113"/>
          <p14:tracePt t="290958" x="2168525" y="5853113"/>
          <p14:tracePt t="290967" x="2208213" y="5853113"/>
          <p14:tracePt t="290974" x="2247900" y="5853113"/>
          <p14:tracePt t="290982" x="2335213" y="5853113"/>
          <p14:tracePt t="290991" x="2400300" y="5853113"/>
          <p14:tracePt t="290998" x="2471738" y="5853113"/>
          <p14:tracePt t="291007" x="2559050" y="5853113"/>
          <p14:tracePt t="291015" x="2622550" y="5853113"/>
          <p14:tracePt t="291022" x="2662238" y="5861050"/>
          <p14:tracePt t="291031" x="2782888" y="5861050"/>
          <p14:tracePt t="291043" x="2814638" y="5861050"/>
          <p14:tracePt t="291047" x="2886075" y="5861050"/>
          <p14:tracePt t="291055" x="3005138" y="5868988"/>
          <p14:tracePt t="291063" x="3068638" y="5868988"/>
          <p14:tracePt t="291077" x="3141663" y="5876925"/>
          <p14:tracePt t="291079" x="3165475" y="5876925"/>
          <p14:tracePt t="291087" x="3189288" y="5884863"/>
          <p14:tracePt t="291094" x="3205163" y="5884863"/>
          <p14:tracePt t="291111" x="3213100" y="5884863"/>
          <p14:tracePt t="291175" x="3221038" y="5884863"/>
          <p14:tracePt t="291183" x="3236913" y="5884863"/>
          <p14:tracePt t="291191" x="3252788" y="5884863"/>
          <p14:tracePt t="291199" x="3260725" y="5884863"/>
          <p14:tracePt t="291207" x="3276600" y="5884863"/>
          <p14:tracePt t="291215" x="3292475" y="5884863"/>
          <p14:tracePt t="291222" x="3316288" y="5884863"/>
          <p14:tracePt t="291231" x="3324225" y="5884863"/>
          <p14:tracePt t="291239" x="3340100" y="5884863"/>
          <p14:tracePt t="291247" x="3348038" y="5884863"/>
          <p14:tracePt t="291255" x="3379788" y="5884863"/>
          <p14:tracePt t="291263" x="3403600" y="5884863"/>
          <p14:tracePt t="291272" x="3427413" y="5884863"/>
          <p14:tracePt t="291279" x="3435350" y="5884863"/>
          <p14:tracePt t="291287" x="3451225" y="5884863"/>
          <p14:tracePt t="291294" x="3459163" y="5884863"/>
          <p14:tracePt t="291308" x="3476625" y="5884863"/>
          <p14:tracePt t="291310" x="3484563" y="5884863"/>
          <p14:tracePt t="291327" x="3500438" y="5884863"/>
          <p14:tracePt t="291334" x="3508375" y="5884863"/>
          <p14:tracePt t="291343" x="3516313" y="5884863"/>
          <p14:tracePt t="291351" x="3532188" y="5884863"/>
          <p14:tracePt t="291359" x="3548063" y="5884863"/>
          <p14:tracePt t="291367" x="3563938" y="5884863"/>
          <p14:tracePt t="291374" x="3579813" y="5884863"/>
          <p14:tracePt t="291383" x="3595688" y="5884863"/>
          <p14:tracePt t="291391" x="3619500" y="5884863"/>
          <p14:tracePt t="291399" x="3635375" y="5884863"/>
          <p14:tracePt t="291407" x="3643313" y="5884863"/>
          <p14:tracePt t="291422" x="3651250" y="5884863"/>
          <p14:tracePt t="291487" x="3667125" y="5884863"/>
          <p14:tracePt t="291503" x="3675063" y="5884863"/>
          <p14:tracePt t="291641" x="3683000" y="5884863"/>
          <p14:tracePt t="291646" x="3690938" y="5884863"/>
          <p14:tracePt t="291654" x="3706813" y="5892800"/>
          <p14:tracePt t="291663" x="3722688" y="5892800"/>
          <p14:tracePt t="291671" x="3802063" y="5900738"/>
          <p14:tracePt t="291680" x="3833813" y="5900738"/>
          <p14:tracePt t="291686" x="3906838" y="5908675"/>
          <p14:tracePt t="291695" x="4025900" y="5908675"/>
          <p14:tracePt t="291703" x="4089400" y="5908675"/>
          <p14:tracePt t="291710" x="4137025" y="5924550"/>
          <p14:tracePt t="291718" x="4217988" y="5924550"/>
          <p14:tracePt t="291726" x="4241800" y="5924550"/>
          <p14:tracePt t="291734" x="4257675" y="5924550"/>
          <p14:tracePt t="291815" x="4249738" y="5924550"/>
          <p14:tracePt t="291823" x="4249738" y="5932488"/>
          <p14:tracePt t="291831" x="4241800" y="5932488"/>
          <p14:tracePt t="291839" x="4233863" y="5932488"/>
          <p14:tracePt t="291846" x="4225925" y="5940425"/>
          <p14:tracePt t="291855" x="4217988" y="5940425"/>
          <p14:tracePt t="291864" x="4217988" y="5948363"/>
          <p14:tracePt t="299736" x="4225925" y="5948363"/>
          <p14:tracePt t="299743" x="4233863" y="5940425"/>
          <p14:tracePt t="299751" x="4241800" y="5932488"/>
          <p14:tracePt t="299759" x="4249738" y="5924550"/>
          <p14:tracePt t="299768" x="4257675" y="5924550"/>
          <p14:tracePt t="299776" x="4273550" y="5916613"/>
          <p14:tracePt t="299783" x="4281488" y="5916613"/>
          <p14:tracePt t="299799" x="4289425" y="5916613"/>
          <p14:tracePt t="301415" x="4289425" y="5908675"/>
          <p14:tracePt t="301423" x="4305300" y="5900738"/>
          <p14:tracePt t="301431" x="4313238" y="5892800"/>
          <p14:tracePt t="301440" x="4368800" y="5884863"/>
          <p14:tracePt t="301447" x="4384675" y="5884863"/>
          <p14:tracePt t="301456" x="4448175" y="5876925"/>
          <p14:tracePt t="301463" x="4567238" y="5868988"/>
          <p14:tracePt t="301472" x="4687888" y="5853113"/>
          <p14:tracePt t="301479" x="4846638" y="5845175"/>
          <p14:tracePt t="301488" x="4999038" y="5845175"/>
          <p14:tracePt t="301499" x="5094288" y="5845175"/>
          <p14:tracePt t="301503" x="5197475" y="5837238"/>
          <p14:tracePt t="301511" x="5318125" y="5821363"/>
          <p14:tracePt t="301519" x="5389563" y="5813425"/>
          <p14:tracePt t="301527" x="5492750" y="5789613"/>
          <p14:tracePt t="301535" x="5548313" y="5773738"/>
          <p14:tracePt t="301543" x="5556250" y="5694363"/>
          <p14:tracePt t="301550" x="5603875" y="5653088"/>
          <p14:tracePt t="301559" x="5635625" y="5629275"/>
          <p14:tracePt t="301568" x="5659438" y="5573713"/>
          <p14:tracePt t="301578" x="5667375" y="5510213"/>
          <p14:tracePt t="301583" x="5692775" y="5486400"/>
          <p14:tracePt t="301590" x="5740400" y="5430838"/>
          <p14:tracePt t="301599" x="5740400" y="5414963"/>
          <p14:tracePt t="301607" x="5756275" y="5367338"/>
          <p14:tracePt t="301615" x="5772150" y="5343525"/>
          <p14:tracePt t="301624" x="5780088" y="5302250"/>
          <p14:tracePt t="301631" x="5788025" y="5286375"/>
          <p14:tracePt t="301638" x="5803900" y="5262563"/>
          <p14:tracePt t="301651" x="5819775" y="5230813"/>
          <p14:tracePt t="301655" x="5819775" y="5207000"/>
          <p14:tracePt t="301663" x="5827713" y="5135563"/>
          <p14:tracePt t="301672" x="5827713" y="5103813"/>
          <p14:tracePt t="301679" x="5827713" y="5056188"/>
          <p14:tracePt t="301688" x="5827713" y="5008563"/>
          <p14:tracePt t="301695" x="5827713" y="4967288"/>
          <p14:tracePt t="301703" x="5827713" y="4951413"/>
          <p14:tracePt t="301711" x="5827713" y="4927600"/>
          <p14:tracePt t="301719" x="5827713" y="4911725"/>
          <p14:tracePt t="301726" x="5827713" y="4895850"/>
          <p14:tracePt t="301737" x="5827713" y="4872038"/>
          <p14:tracePt t="301745" x="5819775" y="4856163"/>
          <p14:tracePt t="301751" x="5819775" y="4840288"/>
          <p14:tracePt t="301759" x="5811838" y="4824413"/>
          <p14:tracePt t="301766" x="5811838" y="4816475"/>
          <p14:tracePt t="301774" x="5803900" y="4808538"/>
          <p14:tracePt t="301784" x="5803900" y="4800600"/>
          <p14:tracePt t="301792" x="5803900" y="4792663"/>
          <p14:tracePt t="301807" x="5803900" y="4768850"/>
          <p14:tracePt t="301815" x="5803900" y="4752975"/>
          <p14:tracePt t="301823" x="5795963" y="4752975"/>
          <p14:tracePt t="301831" x="5795963" y="4729163"/>
          <p14:tracePt t="301839" x="5788025" y="4721225"/>
          <p14:tracePt t="301847" x="5772150" y="4697413"/>
          <p14:tracePt t="301856" x="5764213" y="4673600"/>
          <p14:tracePt t="301875" x="5740400" y="4649788"/>
          <p14:tracePt t="301879" x="5740400" y="4641850"/>
          <p14:tracePt t="301955" x="5732463" y="4641850"/>
          <p14:tracePt t="301966" x="5724525" y="4641850"/>
          <p14:tracePt t="301975" x="5708650" y="4641850"/>
          <p14:tracePt t="301983" x="5700713" y="4641850"/>
          <p14:tracePt t="301991" x="5684838" y="4641850"/>
          <p14:tracePt t="301999" x="5643563" y="4649788"/>
          <p14:tracePt t="302007" x="5588000" y="4665663"/>
          <p14:tracePt t="302015" x="5548313" y="4665663"/>
          <p14:tracePt t="302023" x="5508625" y="4681538"/>
          <p14:tracePt t="302031" x="5421313" y="4705350"/>
          <p14:tracePt t="302040" x="5405438" y="4705350"/>
          <p14:tracePt t="302048" x="5397500" y="4721225"/>
          <p14:tracePt t="302054" x="5381625" y="4729163"/>
          <p14:tracePt t="302063" x="5381625" y="4737100"/>
          <p14:tracePt t="302071" x="5373688" y="4745038"/>
          <p14:tracePt t="302079" x="5365750" y="4752975"/>
          <p14:tracePt t="302091" x="5365750" y="4760913"/>
          <p14:tracePt t="302095" x="5349875" y="4768850"/>
          <p14:tracePt t="302107" x="5349875" y="4784725"/>
          <p14:tracePt t="302111" x="5349875" y="4800600"/>
          <p14:tracePt t="302120" x="5341938" y="4816475"/>
          <p14:tracePt t="302127" x="5341938" y="4832350"/>
          <p14:tracePt t="302135" x="5341938" y="4856163"/>
          <p14:tracePt t="302143" x="5341938" y="4887913"/>
          <p14:tracePt t="302151" x="5341938" y="4895850"/>
          <p14:tracePt t="302159" x="5341938" y="4976813"/>
          <p14:tracePt t="302166" x="5341938" y="4984750"/>
          <p14:tracePt t="302175" x="5341938" y="5024438"/>
          <p14:tracePt t="302182" x="5349875" y="5040313"/>
          <p14:tracePt t="302190" x="5349875" y="5048250"/>
          <p14:tracePt t="302200" x="5357813" y="5048250"/>
          <p14:tracePt t="302214" x="5373688" y="5056188"/>
          <p14:tracePt t="302223" x="5373688" y="5064125"/>
          <p14:tracePt t="302230" x="5381625" y="5064125"/>
          <p14:tracePt t="302239" x="5397500" y="5064125"/>
          <p14:tracePt t="302247" x="5421313" y="5064125"/>
          <p14:tracePt t="302255" x="5453063" y="5064125"/>
          <p14:tracePt t="302263" x="5468938" y="5064125"/>
          <p14:tracePt t="302271" x="5516563" y="5056188"/>
          <p14:tracePt t="302279" x="5532438" y="5048250"/>
          <p14:tracePt t="302288" x="5603875" y="5024438"/>
          <p14:tracePt t="302295" x="5659438" y="5000625"/>
          <p14:tracePt t="302303" x="5700713" y="4967288"/>
          <p14:tracePt t="302311" x="5724525" y="4935538"/>
          <p14:tracePt t="302319" x="5756275" y="4887913"/>
          <p14:tracePt t="302327" x="5795963" y="4824413"/>
          <p14:tracePt t="302335" x="5803900" y="4808538"/>
          <p14:tracePt t="302343" x="5819775" y="4768850"/>
          <p14:tracePt t="302351" x="5827713" y="4713288"/>
          <p14:tracePt t="302359" x="5835650" y="4681538"/>
          <p14:tracePt t="302366" x="5843588" y="4665663"/>
          <p14:tracePt t="302374" x="5843588" y="4641850"/>
          <p14:tracePt t="302382" x="5843588" y="4633913"/>
          <p14:tracePt t="302390" x="5843588" y="4624388"/>
          <p14:tracePt t="302407" x="5843588" y="4616450"/>
          <p14:tracePt t="302415" x="5843588" y="4608513"/>
          <p14:tracePt t="302470" x="5843588" y="4600575"/>
          <p14:tracePt t="302479" x="5827713" y="4592638"/>
          <p14:tracePt t="302487" x="5819775" y="4584700"/>
          <p14:tracePt t="302495" x="5811838" y="4576763"/>
          <p14:tracePt t="302504" x="5772150" y="4568825"/>
          <p14:tracePt t="302511" x="5756275" y="4568825"/>
          <p14:tracePt t="302519" x="5756275" y="4560888"/>
          <p14:tracePt t="302527" x="5748338" y="4552950"/>
          <p14:tracePt t="302535" x="5740400" y="4552950"/>
          <p14:tracePt t="302551" x="5732463" y="4552950"/>
          <p14:tracePt t="302575" x="5724525" y="4552950"/>
          <p14:tracePt t="302591" x="5716588" y="4552950"/>
          <p14:tracePt t="302599" x="5708650" y="4552950"/>
          <p14:tracePt t="302606" x="5692775" y="4552950"/>
          <p14:tracePt t="302618" x="5684838" y="4552950"/>
          <p14:tracePt t="302624" x="5667375" y="4552950"/>
          <p14:tracePt t="302631" x="5627688" y="4552950"/>
          <p14:tracePt t="302639" x="5540375" y="4552950"/>
          <p14:tracePt t="302646" x="5476875" y="4552950"/>
          <p14:tracePt t="302654" x="5437188" y="4552950"/>
          <p14:tracePt t="302664" x="5381625" y="4552950"/>
          <p14:tracePt t="302671" x="5341938" y="4568825"/>
          <p14:tracePt t="302679" x="5326063" y="4576763"/>
          <p14:tracePt t="302687" x="5300663" y="4584700"/>
          <p14:tracePt t="302695" x="5276850" y="4608513"/>
          <p14:tracePt t="302704" x="5276850" y="4624388"/>
          <p14:tracePt t="302711" x="5260975" y="4633913"/>
          <p14:tracePt t="302718" x="5253038" y="4641850"/>
          <p14:tracePt t="302727" x="5245100" y="4657725"/>
          <p14:tracePt t="302735" x="5237163" y="4665663"/>
          <p14:tracePt t="302743" x="5237163" y="4681538"/>
          <p14:tracePt t="302751" x="5221288" y="4689475"/>
          <p14:tracePt t="302759" x="5205413" y="4729163"/>
          <p14:tracePt t="302767" x="5205413" y="4816475"/>
          <p14:tracePt t="302775" x="5205413" y="4848225"/>
          <p14:tracePt t="302782" x="5205413" y="4887913"/>
          <p14:tracePt t="302791" x="5205413" y="4943475"/>
          <p14:tracePt t="302799" x="5197475" y="4984750"/>
          <p14:tracePt t="302807" x="5197475" y="4992688"/>
          <p14:tracePt t="302815" x="5197475" y="5000625"/>
          <p14:tracePt t="302823" x="5197475" y="5016500"/>
          <p14:tracePt t="302839" x="5197475" y="5024438"/>
          <p14:tracePt t="302848" x="5205413" y="5032375"/>
          <p14:tracePt t="302858" x="5213350" y="5032375"/>
          <p14:tracePt t="302873" x="5221288" y="5040313"/>
          <p14:tracePt t="302879" x="5229225" y="5040313"/>
          <p14:tracePt t="302887" x="5237163" y="5040313"/>
          <p14:tracePt t="302895" x="5253038" y="5040313"/>
          <p14:tracePt t="302903" x="5276850" y="5040313"/>
          <p14:tracePt t="302914" x="5292725" y="5040313"/>
          <p14:tracePt t="302920" x="5310188" y="5040313"/>
          <p14:tracePt t="302927" x="5334000" y="5040313"/>
          <p14:tracePt t="302935" x="5349875" y="5040313"/>
          <p14:tracePt t="302942" x="5365750" y="5040313"/>
          <p14:tracePt t="302951" x="5413375" y="5040313"/>
          <p14:tracePt t="302959" x="5437188" y="5040313"/>
          <p14:tracePt t="302967" x="5453063" y="5040313"/>
          <p14:tracePt t="302975" x="5461000" y="5040313"/>
          <p14:tracePt t="302983" x="5476875" y="5032375"/>
          <p14:tracePt t="302991" x="5492750" y="5032375"/>
          <p14:tracePt t="302998" x="5516563" y="5032375"/>
          <p14:tracePt t="303006" x="5532438" y="5032375"/>
          <p14:tracePt t="303015" x="5548313" y="5032375"/>
          <p14:tracePt t="303022" x="5572125" y="5032375"/>
          <p14:tracePt t="303031" x="5588000" y="5032375"/>
          <p14:tracePt t="303039" x="5595938" y="5032375"/>
          <p14:tracePt t="303047" x="5611813" y="5032375"/>
          <p14:tracePt t="303054" x="5619750" y="5032375"/>
          <p14:tracePt t="303063" x="5627688" y="5032375"/>
          <p14:tracePt t="303070" x="5635625" y="5032375"/>
          <p14:tracePt t="303079" x="5651500" y="5032375"/>
          <p14:tracePt t="303095" x="5659438" y="5032375"/>
          <p14:tracePt t="303104" x="5667375" y="5032375"/>
          <p14:tracePt t="303111" x="5676900" y="5032375"/>
          <p14:tracePt t="303127" x="5684838" y="5032375"/>
          <p14:tracePt t="303207" x="5692775" y="5024438"/>
          <p14:tracePt t="303215" x="5700713" y="5024438"/>
          <p14:tracePt t="303222" x="5708650" y="5024438"/>
          <p14:tracePt t="303231" x="5716588" y="5024438"/>
          <p14:tracePt t="303238" x="5732463" y="5024438"/>
          <p14:tracePt t="303247" x="5740400" y="5016500"/>
          <p14:tracePt t="303254" x="5748338" y="5016500"/>
          <p14:tracePt t="303263" x="5756275" y="5016500"/>
          <p14:tracePt t="303270" x="5764213" y="5016500"/>
          <p14:tracePt t="303280" x="5772150" y="5016500"/>
          <p14:tracePt t="303289" x="5780088" y="5016500"/>
          <p14:tracePt t="303295" x="5788025" y="5016500"/>
          <p14:tracePt t="303310" x="5795963" y="5016500"/>
          <p14:tracePt t="303314" x="5803900" y="5016500"/>
          <p14:tracePt t="303326" x="5811838" y="5016500"/>
          <p14:tracePt t="303342" x="5819775" y="5016500"/>
          <p14:tracePt t="303351" x="5827713" y="5016500"/>
          <p14:tracePt t="303375" x="5835650" y="5016500"/>
          <p14:tracePt t="303496" x="5843588" y="5016500"/>
          <p14:tracePt t="303503" x="5867400" y="5016500"/>
          <p14:tracePt t="303511" x="5875338" y="5016500"/>
          <p14:tracePt t="303518" x="5899150" y="5016500"/>
          <p14:tracePt t="303526" x="5907088" y="5016500"/>
          <p14:tracePt t="303535" x="5922963" y="5024438"/>
          <p14:tracePt t="303543" x="5930900" y="5024438"/>
          <p14:tracePt t="303551" x="5946775" y="5024438"/>
          <p14:tracePt t="303559" x="5954713" y="5024438"/>
          <p14:tracePt t="303575" x="5962650" y="5024438"/>
          <p14:tracePt t="303991" x="5962650" y="5040313"/>
          <p14:tracePt t="303999" x="5962650" y="5048250"/>
          <p14:tracePt t="304007" x="5962650" y="5056188"/>
          <p14:tracePt t="304015" x="5962650" y="5072063"/>
          <p14:tracePt t="304022" x="5946775" y="5072063"/>
          <p14:tracePt t="304031" x="5907088" y="5072063"/>
          <p14:tracePt t="304282" x="5907088" y="5080000"/>
          <p14:tracePt t="304287" x="5907088" y="5087938"/>
          <p14:tracePt t="304294" x="5907088" y="5095875"/>
          <p14:tracePt t="304311" x="5907088" y="5103813"/>
          <p14:tracePt t="304457" x="5915025" y="5111750"/>
          <p14:tracePt t="304465" x="5922963" y="5119688"/>
          <p14:tracePt t="304471" x="5930900" y="5119688"/>
          <p14:tracePt t="304479" x="5930900" y="5127625"/>
          <p14:tracePt t="304487" x="5938838" y="5127625"/>
          <p14:tracePt t="304496" x="5946775" y="5127625"/>
          <p14:tracePt t="304503" x="5954713" y="5127625"/>
          <p14:tracePt t="304519" x="5962650" y="5127625"/>
          <p14:tracePt t="304543" x="5970588" y="5119688"/>
          <p14:tracePt t="304551" x="5978525" y="5111750"/>
          <p14:tracePt t="304567" x="5978525" y="5103813"/>
          <p14:tracePt t="304575" x="5986463" y="5103813"/>
          <p14:tracePt t="304591" x="5986463" y="5095875"/>
          <p14:tracePt t="304598" x="5986463" y="5087938"/>
          <p14:tracePt t="304615" x="5986463" y="5080000"/>
          <p14:tracePt t="304672" x="5986463" y="5072063"/>
          <p14:tracePt t="310383" x="5986463" y="5080000"/>
          <p14:tracePt t="310399" x="5986463" y="5087938"/>
          <p14:tracePt t="310407" x="5978525" y="5095875"/>
          <p14:tracePt t="310423" x="5970588" y="5095875"/>
          <p14:tracePt t="310431" x="5970588" y="5103813"/>
          <p14:tracePt t="310447" x="5970588" y="5111750"/>
          <p14:tracePt t="310463" x="5962650" y="5127625"/>
          <p14:tracePt t="310471" x="5962650" y="5135563"/>
          <p14:tracePt t="310479" x="5954713" y="5143500"/>
          <p14:tracePt t="310487" x="5946775" y="5151438"/>
          <p14:tracePt t="310503" x="5938838" y="5167313"/>
          <p14:tracePt t="310519" x="5938838" y="5175250"/>
          <p14:tracePt t="310534" x="5938838" y="5183188"/>
          <p14:tracePt t="310567" x="5930900" y="5183188"/>
          <p14:tracePt t="310722" x="5930900" y="5191125"/>
          <p14:tracePt t="310767" x="5938838" y="5191125"/>
          <p14:tracePt t="310775" x="5954713" y="5191125"/>
          <p14:tracePt t="310783" x="5962650" y="5191125"/>
          <p14:tracePt t="310791" x="5978525" y="5191125"/>
          <p14:tracePt t="310799" x="6051550" y="5199063"/>
          <p14:tracePt t="310807" x="6099175" y="5199063"/>
          <p14:tracePt t="310815" x="6138863" y="5207000"/>
          <p14:tracePt t="310823" x="6154738" y="5207000"/>
          <p14:tracePt t="310831" x="6178550" y="5207000"/>
          <p14:tracePt t="310839" x="6194425" y="5207000"/>
          <p14:tracePt t="310847" x="6202363" y="5207000"/>
          <p14:tracePt t="310854" x="6210300" y="5207000"/>
          <p14:tracePt t="310862" x="6226175" y="5207000"/>
          <p14:tracePt t="311166" x="6249988" y="5207000"/>
          <p14:tracePt t="311175" x="6257925" y="5207000"/>
          <p14:tracePt t="311183" x="6297613" y="5214938"/>
          <p14:tracePt t="311191" x="6321425" y="5214938"/>
          <p14:tracePt t="311199" x="6353175" y="5222875"/>
          <p14:tracePt t="311207" x="6376988" y="5222875"/>
          <p14:tracePt t="311215" x="6450013" y="5230813"/>
          <p14:tracePt t="311224" x="6465888" y="5238750"/>
          <p14:tracePt t="311231" x="6513513" y="5254625"/>
          <p14:tracePt t="311240" x="6537325" y="5254625"/>
          <p14:tracePt t="311247" x="6569075" y="5270500"/>
          <p14:tracePt t="311263" x="6592888" y="5278438"/>
          <p14:tracePt t="311271" x="6608763" y="5286375"/>
          <p14:tracePt t="311279" x="6616700" y="5286375"/>
          <p14:tracePt t="311311" x="6624638" y="5286375"/>
          <p14:tracePt t="311366" x="6632575" y="5294313"/>
          <p14:tracePt t="311375" x="6640513" y="5294313"/>
          <p14:tracePt t="311383" x="6640513" y="5302250"/>
          <p14:tracePt t="311391" x="6648450" y="5310188"/>
          <p14:tracePt t="311399" x="6656388" y="5310188"/>
          <p14:tracePt t="311408" x="6672263" y="5319713"/>
          <p14:tracePt t="311415" x="6680200" y="5327650"/>
          <p14:tracePt t="311424" x="6688138" y="5335588"/>
          <p14:tracePt t="311431" x="6704013" y="5343525"/>
          <p14:tracePt t="311440" x="6719888" y="5359400"/>
          <p14:tracePt t="311447" x="6743700" y="5375275"/>
          <p14:tracePt t="311455" x="6784975" y="5383213"/>
          <p14:tracePt t="311462" x="6824663" y="5391150"/>
          <p14:tracePt t="311470" x="6880225" y="5407025"/>
          <p14:tracePt t="311479" x="6896100" y="5422900"/>
          <p14:tracePt t="311487" x="6959600" y="5438775"/>
          <p14:tracePt t="311495" x="6983413" y="5438775"/>
          <p14:tracePt t="311502" x="7007225" y="5454650"/>
          <p14:tracePt t="311510" x="7015163" y="5454650"/>
          <p14:tracePt t="311520" x="7023100" y="5454650"/>
          <p14:tracePt t="311527" x="7038975" y="5462588"/>
          <p14:tracePt t="312602" x="7038975" y="5470525"/>
          <p14:tracePt t="312614" x="7038975" y="5478463"/>
          <p14:tracePt t="312626" x="7038975" y="5502275"/>
          <p14:tracePt t="312634" x="7038975" y="5510213"/>
          <p14:tracePt t="312646" x="7038975" y="5518150"/>
          <p14:tracePt t="312655" x="7046913" y="5526088"/>
          <p14:tracePt t="312662" x="7046913" y="5534025"/>
          <p14:tracePt t="312678" x="7046913" y="5541963"/>
          <p14:tracePt t="312688" x="7046913" y="5549900"/>
          <p14:tracePt t="312695" x="7046913" y="5557838"/>
          <p14:tracePt t="312703" x="7046913" y="5565775"/>
          <p14:tracePt t="312715" x="7038975" y="5565775"/>
          <p14:tracePt t="312723" x="7038975" y="5581650"/>
          <p14:tracePt t="312730" x="7031038" y="5589588"/>
          <p14:tracePt t="312743" x="7031038" y="5597525"/>
          <p14:tracePt t="312751" x="7023100" y="5605463"/>
          <p14:tracePt t="312759" x="7023100" y="5613400"/>
          <p14:tracePt t="312767" x="7015163" y="5621338"/>
          <p14:tracePt t="312774" x="7007225" y="5629275"/>
          <p14:tracePt t="312783" x="7007225" y="5637213"/>
          <p14:tracePt t="312790" x="6991350" y="5645150"/>
          <p14:tracePt t="312799" x="6983413" y="5653088"/>
          <p14:tracePt t="312807" x="6975475" y="5662613"/>
          <p14:tracePt t="312815" x="6967538" y="5662613"/>
          <p14:tracePt t="312824" x="6959600" y="5678488"/>
          <p14:tracePt t="312830" x="6951663" y="5678488"/>
          <p14:tracePt t="312847" x="6943725" y="5686425"/>
          <p14:tracePt t="312855" x="6943725" y="5694363"/>
          <p14:tracePt t="312872" x="6935788" y="5694363"/>
          <p14:tracePt t="312890" x="6919913" y="5694363"/>
          <p14:tracePt t="312895" x="6911975" y="5702300"/>
          <p14:tracePt t="312903" x="6904038" y="5702300"/>
          <p14:tracePt t="312911" x="6888163" y="5702300"/>
          <p14:tracePt t="312918" x="6872288" y="5710238"/>
          <p14:tracePt t="312926" x="6864350" y="5710238"/>
          <p14:tracePt t="312935" x="6848475" y="5710238"/>
          <p14:tracePt t="312942" x="6824663" y="5718175"/>
          <p14:tracePt t="312951" x="6800850" y="5718175"/>
          <p14:tracePt t="312959" x="6784975" y="5726113"/>
          <p14:tracePt t="312966" x="6769100" y="5726113"/>
          <p14:tracePt t="312972" x="6719888" y="5726113"/>
          <p14:tracePt t="312978" x="6704013" y="5726113"/>
          <p14:tracePt t="312990" x="6688138" y="5726113"/>
          <p14:tracePt t="312996" x="6632575" y="5726113"/>
          <p14:tracePt t="313006" x="6600825" y="5726113"/>
          <p14:tracePt t="313019" x="6561138" y="5726113"/>
          <p14:tracePt t="313023" x="6537325" y="5726113"/>
          <p14:tracePt t="313030" x="6521450" y="5734050"/>
          <p14:tracePt t="313038" x="6497638" y="5741988"/>
          <p14:tracePt t="313047" x="6473825" y="5757863"/>
          <p14:tracePt t="313056" x="6457950" y="5765800"/>
          <p14:tracePt t="313063" x="6442075" y="5781675"/>
          <p14:tracePt t="313071" x="6434138" y="5781675"/>
          <p14:tracePt t="313079" x="6426200" y="5781675"/>
          <p14:tracePt t="313123" x="6426200" y="5789613"/>
          <p14:tracePt t="313175" x="6434138" y="5789613"/>
          <p14:tracePt t="313183" x="6442075" y="5789613"/>
          <p14:tracePt t="313190" x="6450013" y="5797550"/>
          <p14:tracePt t="313199" x="6457950" y="5797550"/>
          <p14:tracePt t="313259" x="6465888" y="5797550"/>
          <p14:tracePt t="313365" x="6457950" y="5797550"/>
          <p14:tracePt t="313379" x="6442075" y="5797550"/>
          <p14:tracePt t="313387" x="6434138" y="5797550"/>
          <p14:tracePt t="313395" x="6410325" y="5805488"/>
          <p14:tracePt t="313402" x="6392863" y="5813425"/>
          <p14:tracePt t="313411" x="6353175" y="5829300"/>
          <p14:tracePt t="313423" x="6297613" y="5837238"/>
          <p14:tracePt t="313431" x="6226175" y="5876925"/>
          <p14:tracePt t="313438" x="6122988" y="5900738"/>
          <p14:tracePt t="313447" x="6034088" y="5916613"/>
          <p14:tracePt t="313455" x="5907088" y="5956300"/>
          <p14:tracePt t="313463" x="5835650" y="5972175"/>
          <p14:tracePt t="313472" x="5684838" y="5995988"/>
          <p14:tracePt t="313479" x="5611813" y="6005513"/>
          <p14:tracePt t="313488" x="5508625" y="6005513"/>
          <p14:tracePt t="313490" x="5397500" y="6005513"/>
          <p14:tracePt t="313499" x="5300663" y="6005513"/>
          <p14:tracePt t="313511" x="5221288" y="6005513"/>
          <p14:tracePt t="313514" x="5110163" y="6005513"/>
          <p14:tracePt t="313523" x="5046663" y="6005513"/>
          <p14:tracePt t="313531" x="4975225" y="6005513"/>
          <p14:tracePt t="313539" x="4886325" y="6005513"/>
          <p14:tracePt t="313547" x="4854575" y="6005513"/>
          <p14:tracePt t="313559" x="4806950" y="6005513"/>
          <p14:tracePt t="313567" x="4783138" y="6005513"/>
          <p14:tracePt t="313577" x="4751388" y="6005513"/>
          <p14:tracePt t="313584" x="4711700" y="6005513"/>
          <p14:tracePt t="313591" x="4656138" y="6005513"/>
          <p14:tracePt t="313599" x="4640263" y="6005513"/>
          <p14:tracePt t="313607" x="4600575" y="6005513"/>
          <p14:tracePt t="313614" x="4511675" y="6005513"/>
          <p14:tracePt t="313623" x="4448175" y="5995988"/>
          <p14:tracePt t="313627" x="4344988" y="5980113"/>
          <p14:tracePt t="313641" x="4225925" y="5956300"/>
          <p14:tracePt t="313643" x="4089400" y="5916613"/>
          <p14:tracePt t="313651" x="3978275" y="5884863"/>
          <p14:tracePt t="313659" x="3859213" y="5868988"/>
          <p14:tracePt t="313666" x="3825875" y="5853113"/>
          <p14:tracePt t="313675" x="3778250" y="5837238"/>
          <p14:tracePt t="313688" x="3770313" y="5829300"/>
          <p14:tracePt t="313694" x="3762375" y="5805488"/>
          <p14:tracePt t="313702" x="3762375" y="5797550"/>
          <p14:tracePt t="313712" x="3762375" y="5781675"/>
          <p14:tracePt t="313720" x="3778250" y="5757863"/>
          <p14:tracePt t="313726" x="3794125" y="5741988"/>
          <p14:tracePt t="313734" x="3851275" y="5718175"/>
          <p14:tracePt t="313742" x="3954463" y="5645150"/>
          <p14:tracePt t="313751" x="4065588" y="5621338"/>
          <p14:tracePt t="313759" x="4289425" y="5549900"/>
          <p14:tracePt t="313766" x="4440238" y="5430838"/>
          <p14:tracePt t="313775" x="4519613" y="5414963"/>
          <p14:tracePt t="313779" x="4608513" y="5391150"/>
          <p14:tracePt t="313788" x="4672013" y="5375275"/>
          <p14:tracePt t="313795" x="4775200" y="5375275"/>
          <p14:tracePt t="313802" x="4862513" y="5367338"/>
          <p14:tracePt t="313810" x="4894263" y="5367338"/>
          <p14:tracePt t="313824" x="4967288" y="5367338"/>
          <p14:tracePt t="313827" x="5022850" y="5367338"/>
          <p14:tracePt t="313835" x="5038725" y="5367338"/>
          <p14:tracePt t="313847" x="5110163" y="5367338"/>
          <p14:tracePt t="313854" x="5221288" y="5367338"/>
          <p14:tracePt t="313864" x="5341938" y="5367338"/>
          <p14:tracePt t="313873" x="5468938" y="5367338"/>
          <p14:tracePt t="313878" x="5619750" y="5367338"/>
          <p14:tracePt t="313887" x="5780088" y="5375275"/>
          <p14:tracePt t="313895" x="5954713" y="5375275"/>
          <p14:tracePt t="313902" x="6146800" y="5375275"/>
          <p14:tracePt t="313911" x="6265863" y="5375275"/>
          <p14:tracePt t="313918" x="6369050" y="5383213"/>
          <p14:tracePt t="313927" x="6489700" y="5391150"/>
          <p14:tracePt t="313930" x="6521450" y="5391150"/>
          <p14:tracePt t="313943" x="6592888" y="5391150"/>
          <p14:tracePt t="313949" x="6616700" y="5399088"/>
          <p14:tracePt t="313955" x="6632575" y="5407025"/>
          <p14:tracePt t="313963" x="6640513" y="5407025"/>
          <p14:tracePt t="313970" x="6648450" y="5407025"/>
          <p14:tracePt t="313983" x="6648450" y="5414963"/>
          <p14:tracePt t="313990" x="6656388" y="5414963"/>
          <p14:tracePt t="314007" x="6664325" y="5414963"/>
          <p14:tracePt t="314022" x="6664325" y="5422900"/>
          <p14:tracePt t="314035" x="6672263" y="5422900"/>
          <p14:tracePt t="314055" x="6680200" y="5422900"/>
          <p14:tracePt t="314063" x="6688138" y="5422900"/>
          <p14:tracePt t="314079" x="6704013" y="5430838"/>
          <p14:tracePt t="314087" x="6743700" y="5430838"/>
          <p14:tracePt t="314090" x="6769100" y="5430838"/>
          <p14:tracePt t="314099" x="6808788" y="5438775"/>
          <p14:tracePt t="314106" x="6824663" y="5446713"/>
          <p14:tracePt t="314115" x="6872288" y="5446713"/>
          <p14:tracePt t="314122" x="6880225" y="5446713"/>
          <p14:tracePt t="314131" x="6896100" y="5446713"/>
          <p14:tracePt t="314215" x="6896100" y="5454650"/>
          <p14:tracePt t="314222" x="6896100" y="5462588"/>
          <p14:tracePt t="314227" x="6896100" y="5470525"/>
          <p14:tracePt t="314239" x="6896100" y="5526088"/>
          <p14:tracePt t="314246" x="6896100" y="5541963"/>
          <p14:tracePt t="314254" x="6896100" y="5581650"/>
          <p14:tracePt t="314263" x="6896100" y="5605463"/>
          <p14:tracePt t="314266" x="6896100" y="5621338"/>
          <p14:tracePt t="314279" x="6896100" y="5629275"/>
          <p14:tracePt t="314283" x="6896100" y="5637213"/>
          <p14:tracePt t="314290" x="6896100" y="5645150"/>
          <p14:tracePt t="314536" x="6896100" y="5653088"/>
          <p14:tracePt t="314542" x="6904038" y="5653088"/>
          <p14:tracePt t="315026" x="6904038" y="5678488"/>
          <p14:tracePt t="315026" x="6904038" y="5741988"/>
          <p14:tracePt t="315034" x="6904038" y="5757863"/>
          <p14:tracePt t="315043" x="6896100" y="5781675"/>
          <p14:tracePt t="315050" x="6896100" y="5797550"/>
          <p14:tracePt t="315059" x="6896100" y="5813425"/>
          <p14:tracePt t="315183" x="6896100" y="5805488"/>
          <p14:tracePt t="315191" x="6896100" y="5797550"/>
          <p14:tracePt t="315199" x="6896100" y="5781675"/>
          <p14:tracePt t="315207" x="6896100" y="5773738"/>
          <p14:tracePt t="315215" x="6896100" y="5757863"/>
          <p14:tracePt t="315223" x="6896100" y="5749925"/>
          <p14:tracePt t="315231" x="6896100" y="5726113"/>
          <p14:tracePt t="315238" x="6896100" y="5718175"/>
          <p14:tracePt t="315243" x="6896100" y="5710238"/>
          <p14:tracePt t="315250" x="6896100" y="5694363"/>
          <p14:tracePt t="315258" x="6896100" y="5686425"/>
          <p14:tracePt t="315267" x="6896100" y="5678488"/>
          <p14:tracePt t="315275" x="6896100" y="5670550"/>
          <p14:tracePt t="315414" x="6904038" y="5670550"/>
          <p14:tracePt t="315427" x="6911975" y="5670550"/>
          <p14:tracePt t="315471" x="6919913" y="5670550"/>
          <p14:tracePt t="315479" x="6919913" y="5662613"/>
          <p14:tracePt t="315487" x="6927850" y="5653088"/>
          <p14:tracePt t="315507" x="6927850" y="5645150"/>
          <p14:tracePt t="315858" x="6927850" y="5662613"/>
          <p14:tracePt t="315867" x="6927850" y="5678488"/>
          <p14:tracePt t="315876" x="6927850" y="5686425"/>
          <p14:tracePt t="315882" x="6927850" y="5702300"/>
          <p14:tracePt t="315973" x="6927850" y="5694363"/>
          <p14:tracePt t="315979" x="6927850" y="5686425"/>
          <p14:tracePt t="315987" x="6927850" y="5678488"/>
          <p14:tracePt t="315995" x="6919913" y="5670550"/>
          <p14:tracePt t="317964"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Kinetics</a:t>
            </a:r>
            <a:r>
              <a:rPr lang="de-DE" dirty="0"/>
              <a:t>: Cahn-Hilliard </a:t>
            </a:r>
            <a:r>
              <a:rPr lang="de-DE" dirty="0" err="1"/>
              <a:t>equation</a:t>
            </a:r>
            <a:r>
              <a:rPr lang="de-DE" dirty="0"/>
              <a:t> 1958</a:t>
            </a:r>
            <a:endParaRPr lang="en-US" dirty="0"/>
          </a:p>
        </p:txBody>
      </p:sp>
      <mc:AlternateContent xmlns:mc="http://schemas.openxmlformats.org/markup-compatibility/2006" xmlns:a14="http://schemas.microsoft.com/office/drawing/2010/main">
        <mc:Choice Requires="a14">
          <p:sp>
            <p:nvSpPr>
              <p:cNvPr id="4" name="Textfeld 3"/>
              <p:cNvSpPr txBox="1"/>
              <p:nvPr/>
            </p:nvSpPr>
            <p:spPr>
              <a:xfrm>
                <a:off x="538568" y="1628752"/>
                <a:ext cx="3150285" cy="9142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de-DE" i="1">
                              <a:latin typeface="Cambria Math"/>
                            </a:rPr>
                            <m:t>𝜕</m:t>
                          </m:r>
                          <m:r>
                            <a:rPr lang="de-DE" i="1">
                              <a:latin typeface="Cambria Math"/>
                            </a:rPr>
                            <m:t>𝑐</m:t>
                          </m:r>
                          <m:r>
                            <a:rPr lang="de-DE" i="1">
                              <a:latin typeface="Cambria Math"/>
                            </a:rPr>
                            <m:t>(</m:t>
                          </m:r>
                          <m:r>
                            <a:rPr lang="de-DE" i="1">
                              <a:latin typeface="Cambria Math"/>
                            </a:rPr>
                            <m:t>𝑥</m:t>
                          </m:r>
                          <m:r>
                            <a:rPr lang="de-DE" i="1">
                              <a:latin typeface="Cambria Math"/>
                            </a:rPr>
                            <m:t>,</m:t>
                          </m:r>
                          <m:r>
                            <a:rPr lang="de-DE" i="1">
                              <a:latin typeface="Cambria Math"/>
                            </a:rPr>
                            <m:t>𝑡</m:t>
                          </m:r>
                          <m:r>
                            <a:rPr lang="de-DE" i="1">
                              <a:latin typeface="Cambria Math"/>
                            </a:rPr>
                            <m:t>)</m:t>
                          </m:r>
                        </m:num>
                        <m:den>
                          <m:r>
                            <a:rPr lang="de-DE" i="1">
                              <a:latin typeface="Cambria Math"/>
                            </a:rPr>
                            <m:t>𝜕</m:t>
                          </m:r>
                          <m:r>
                            <a:rPr lang="de-DE" i="1">
                              <a:latin typeface="Cambria Math"/>
                            </a:rPr>
                            <m:t>𝑡</m:t>
                          </m:r>
                        </m:den>
                      </m:f>
                      <m:r>
                        <a:rPr lang="de-DE" i="1">
                          <a:latin typeface="Cambria Math"/>
                        </a:rPr>
                        <m:t>=</m:t>
                      </m:r>
                      <m:r>
                        <a:rPr lang="de-DE">
                          <a:latin typeface="Cambria Math"/>
                        </a:rPr>
                        <m:t>𝛻</m:t>
                      </m:r>
                      <m:r>
                        <a:rPr lang="de-DE" i="1">
                          <a:latin typeface="Cambria Math"/>
                        </a:rPr>
                        <m:t>⋅</m:t>
                      </m:r>
                      <m:d>
                        <m:dPr>
                          <m:begChr m:val="["/>
                          <m:endChr m:val="]"/>
                          <m:ctrlPr>
                            <a:rPr lang="de-DE" i="1">
                              <a:latin typeface="Cambria Math" panose="02040503050406030204" pitchFamily="18" charset="0"/>
                            </a:rPr>
                          </m:ctrlPr>
                        </m:dPr>
                        <m:e>
                          <m:r>
                            <a:rPr lang="de-DE" i="1">
                              <a:latin typeface="Cambria Math"/>
                            </a:rPr>
                            <m:t>𝐷</m:t>
                          </m:r>
                          <m:r>
                            <a:rPr lang="de-DE">
                              <a:latin typeface="Cambria Math"/>
                            </a:rPr>
                            <m:t>𝛻</m:t>
                          </m:r>
                          <m:f>
                            <m:fPr>
                              <m:ctrlPr>
                                <a:rPr lang="en-US" i="1">
                                  <a:solidFill>
                                    <a:srgbClr val="FF0000"/>
                                  </a:solidFill>
                                  <a:latin typeface="Cambria Math" panose="02040503050406030204" pitchFamily="18" charset="0"/>
                                </a:rPr>
                              </m:ctrlPr>
                            </m:fPr>
                            <m:num>
                              <m:r>
                                <a:rPr lang="de-DE" i="1">
                                  <a:solidFill>
                                    <a:srgbClr val="FF0000"/>
                                  </a:solidFill>
                                  <a:latin typeface="Cambria Math"/>
                                </a:rPr>
                                <m:t>𝛿</m:t>
                              </m:r>
                              <m:r>
                                <a:rPr lang="de-DE" i="1">
                                  <a:solidFill>
                                    <a:srgbClr val="FF0000"/>
                                  </a:solidFill>
                                  <a:latin typeface="Cambria Math" panose="02040503050406030204" pitchFamily="18" charset="0"/>
                                </a:rPr>
                                <m:t>𝐹</m:t>
                              </m:r>
                            </m:num>
                            <m:den>
                              <m:r>
                                <a:rPr lang="de-DE" i="1">
                                  <a:solidFill>
                                    <a:srgbClr val="FF0000"/>
                                  </a:solidFill>
                                  <a:latin typeface="Cambria Math"/>
                                </a:rPr>
                                <m:t>𝛿</m:t>
                              </m:r>
                              <m:r>
                                <a:rPr lang="de-DE" i="1">
                                  <a:solidFill>
                                    <a:srgbClr val="FF0000"/>
                                  </a:solidFill>
                                  <a:latin typeface="Cambria Math"/>
                                </a:rPr>
                                <m:t>𝑐</m:t>
                              </m:r>
                            </m:den>
                          </m:f>
                        </m:e>
                      </m:d>
                    </m:oMath>
                  </m:oMathPara>
                </a14:m>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538568" y="1628752"/>
                <a:ext cx="3150285" cy="9142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554534" y="2619267"/>
                <a:ext cx="4602542" cy="9221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de-DE" i="1">
                              <a:latin typeface="Cambria Math"/>
                            </a:rPr>
                            <m:t>𝜕</m:t>
                          </m:r>
                          <m:r>
                            <a:rPr lang="de-DE" i="1">
                              <a:latin typeface="Cambria Math"/>
                            </a:rPr>
                            <m:t>𝑐</m:t>
                          </m:r>
                          <m:r>
                            <a:rPr lang="de-DE" i="1">
                              <a:latin typeface="Cambria Math"/>
                            </a:rPr>
                            <m:t>(</m:t>
                          </m:r>
                          <m:r>
                            <a:rPr lang="de-DE" i="1">
                              <a:latin typeface="Cambria Math"/>
                            </a:rPr>
                            <m:t>𝑥</m:t>
                          </m:r>
                          <m:r>
                            <a:rPr lang="de-DE" i="1">
                              <a:latin typeface="Cambria Math"/>
                            </a:rPr>
                            <m:t>,</m:t>
                          </m:r>
                          <m:r>
                            <a:rPr lang="de-DE" i="1">
                              <a:latin typeface="Cambria Math"/>
                            </a:rPr>
                            <m:t>𝑡</m:t>
                          </m:r>
                          <m:r>
                            <a:rPr lang="de-DE" i="1">
                              <a:latin typeface="Cambria Math"/>
                            </a:rPr>
                            <m:t>)</m:t>
                          </m:r>
                        </m:num>
                        <m:den>
                          <m:r>
                            <a:rPr lang="de-DE" i="1">
                              <a:latin typeface="Cambria Math"/>
                            </a:rPr>
                            <m:t>𝜕</m:t>
                          </m:r>
                          <m:r>
                            <a:rPr lang="de-DE" i="1">
                              <a:latin typeface="Cambria Math"/>
                            </a:rPr>
                            <m:t>𝑡</m:t>
                          </m:r>
                        </m:den>
                      </m:f>
                      <m:r>
                        <a:rPr lang="de-DE" i="1">
                          <a:latin typeface="Cambria Math"/>
                        </a:rPr>
                        <m:t>=</m:t>
                      </m:r>
                      <m:r>
                        <a:rPr lang="de-DE">
                          <a:latin typeface="Cambria Math"/>
                        </a:rPr>
                        <m:t>𝛻</m:t>
                      </m:r>
                      <m:r>
                        <a:rPr lang="de-DE" i="1">
                          <a:latin typeface="Cambria Math"/>
                        </a:rPr>
                        <m:t>⋅</m:t>
                      </m:r>
                      <m:d>
                        <m:dPr>
                          <m:begChr m:val="["/>
                          <m:endChr m:val="]"/>
                          <m:ctrlPr>
                            <a:rPr lang="de-DE" i="1">
                              <a:latin typeface="Cambria Math" panose="02040503050406030204" pitchFamily="18" charset="0"/>
                            </a:rPr>
                          </m:ctrlPr>
                        </m:dPr>
                        <m:e>
                          <m:r>
                            <a:rPr lang="de-DE" i="1">
                              <a:latin typeface="Cambria Math"/>
                            </a:rPr>
                            <m:t>𝐷</m:t>
                          </m:r>
                          <m:r>
                            <a:rPr lang="de-DE">
                              <a:latin typeface="Cambria Math"/>
                            </a:rPr>
                            <m:t>𝛻</m:t>
                          </m:r>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a:rPr>
                                    <m:t>𝜕</m:t>
                                  </m:r>
                                  <m:r>
                                    <a:rPr lang="de-DE" i="1">
                                      <a:latin typeface="Cambria Math" panose="02040503050406030204" pitchFamily="18" charset="0"/>
                                    </a:rPr>
                                    <m:t>𝑓</m:t>
                                  </m:r>
                                </m:num>
                                <m:den>
                                  <m:r>
                                    <a:rPr lang="de-DE" i="1">
                                      <a:latin typeface="Cambria Math"/>
                                    </a:rPr>
                                    <m:t>𝜕</m:t>
                                  </m:r>
                                  <m:r>
                                    <a:rPr lang="de-DE" i="1">
                                      <a:latin typeface="Cambria Math" panose="02040503050406030204" pitchFamily="18" charset="0"/>
                                    </a:rPr>
                                    <m:t>𝑐</m:t>
                                  </m:r>
                                </m:den>
                              </m:f>
                              <m:r>
                                <a:rPr lang="de-DE" i="1">
                                  <a:latin typeface="Cambria Math"/>
                                </a:rPr>
                                <m:t>−</m:t>
                              </m:r>
                              <m:r>
                                <a:rPr lang="de-DE" i="1">
                                  <a:latin typeface="Cambria Math"/>
                                </a:rPr>
                                <m:t>𝑘</m:t>
                              </m:r>
                              <m:sSup>
                                <m:sSupPr>
                                  <m:ctrlPr>
                                    <a:rPr lang="de-DE" i="1">
                                      <a:latin typeface="Cambria Math" panose="02040503050406030204" pitchFamily="18" charset="0"/>
                                    </a:rPr>
                                  </m:ctrlPr>
                                </m:sSupPr>
                                <m:e>
                                  <m:r>
                                    <a:rPr lang="de-DE">
                                      <a:latin typeface="Cambria Math"/>
                                    </a:rPr>
                                    <m:t>𝛻</m:t>
                                  </m:r>
                                </m:e>
                                <m:sup>
                                  <m:r>
                                    <a:rPr lang="de-DE" i="1">
                                      <a:latin typeface="Cambria Math"/>
                                    </a:rPr>
                                    <m:t>2</m:t>
                                  </m:r>
                                </m:sup>
                              </m:sSup>
                              <m:r>
                                <m:rPr>
                                  <m:nor/>
                                </m:rPr>
                                <a:rPr lang="de-DE">
                                  <a:latin typeface="Cambria Math" panose="02040503050406030204" pitchFamily="18" charset="0"/>
                                </a:rPr>
                                <m:t>c</m:t>
                              </m:r>
                              <m:r>
                                <m:rPr>
                                  <m:nor/>
                                </m:rPr>
                                <a:rPr lang="en-US" dirty="0"/>
                                <m:t> </m:t>
                              </m:r>
                            </m:e>
                          </m:d>
                        </m:e>
                      </m:d>
                    </m:oMath>
                  </m:oMathPara>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554534" y="2619267"/>
                <a:ext cx="4602542" cy="9221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hteck 5"/>
              <p:cNvSpPr/>
              <p:nvPr/>
            </p:nvSpPr>
            <p:spPr>
              <a:xfrm>
                <a:off x="179390" y="4360539"/>
                <a:ext cx="8713210" cy="1697196"/>
              </a:xfrm>
              <a:prstGeom prst="rect">
                <a:avLst/>
              </a:prstGeom>
            </p:spPr>
            <p:txBody>
              <a:bodyPr wrap="square">
                <a:spAutoFit/>
              </a:bodyPr>
              <a:lstStyle/>
              <a:p>
                <a:pPr marL="800100" lvl="1" indent="-342900" algn="l">
                  <a:spcAft>
                    <a:spcPts val="600"/>
                  </a:spcAft>
                  <a:buFont typeface="Arial" panose="020B0604020202020204" pitchFamily="34" charset="0"/>
                  <a:buChar char="•"/>
                </a:pPr>
                <a:r>
                  <a:rPr lang="de-DE" sz="2000" dirty="0"/>
                  <a:t>for </a:t>
                </a:r>
                <a:r>
                  <a:rPr lang="de-DE" sz="2000" dirty="0" err="1"/>
                  <a:t>relaxation</a:t>
                </a:r>
                <a:r>
                  <a:rPr lang="de-DE" sz="2000" dirty="0"/>
                  <a:t> </a:t>
                </a:r>
                <a:r>
                  <a:rPr lang="de-DE" sz="2000" dirty="0" err="1"/>
                  <a:t>process</a:t>
                </a:r>
                <a:r>
                  <a:rPr lang="de-DE" sz="2000" dirty="0"/>
                  <a:t> </a:t>
                </a:r>
                <a:r>
                  <a:rPr lang="de-DE" sz="2000" dirty="0" err="1"/>
                  <a:t>under</a:t>
                </a:r>
                <a:r>
                  <a:rPr lang="de-DE" sz="2000" dirty="0"/>
                  <a:t> </a:t>
                </a:r>
                <a:r>
                  <a:rPr lang="de-DE" sz="2000" dirty="0" err="1"/>
                  <a:t>mass</a:t>
                </a:r>
                <a:r>
                  <a:rPr lang="de-DE" sz="2000" dirty="0"/>
                  <a:t> </a:t>
                </a:r>
                <a:r>
                  <a:rPr lang="de-DE" sz="2000" dirty="0" err="1"/>
                  <a:t>conservation</a:t>
                </a:r>
                <a:r>
                  <a:rPr lang="de-DE" sz="2000" dirty="0"/>
                  <a:t> </a:t>
                </a:r>
                <a:r>
                  <a:rPr lang="de-DE" sz="2000" dirty="0" err="1"/>
                  <a:t>law</a:t>
                </a:r>
                <a:endParaRPr lang="de-DE" sz="2000" dirty="0"/>
              </a:p>
              <a:p>
                <a:pPr lvl="1" algn="l">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r>
                            <a:rPr lang="de-DE" sz="1800" i="1">
                              <a:latin typeface="Cambria Math"/>
                            </a:rPr>
                            <m:t>𝜕</m:t>
                          </m:r>
                          <m:r>
                            <a:rPr lang="de-DE" sz="1800" i="1">
                              <a:latin typeface="Cambria Math"/>
                            </a:rPr>
                            <m:t>𝑐</m:t>
                          </m:r>
                          <m:r>
                            <a:rPr lang="de-DE" sz="1800" i="1">
                              <a:latin typeface="Cambria Math"/>
                            </a:rPr>
                            <m:t>(</m:t>
                          </m:r>
                          <m:r>
                            <a:rPr lang="de-DE" sz="1800" i="1">
                              <a:latin typeface="Cambria Math"/>
                            </a:rPr>
                            <m:t>𝑥</m:t>
                          </m:r>
                          <m:r>
                            <a:rPr lang="de-DE" sz="1800" i="1">
                              <a:latin typeface="Cambria Math"/>
                            </a:rPr>
                            <m:t>,</m:t>
                          </m:r>
                          <m:r>
                            <a:rPr lang="de-DE" sz="1800" i="1">
                              <a:latin typeface="Cambria Math"/>
                            </a:rPr>
                            <m:t>𝑡</m:t>
                          </m:r>
                          <m:r>
                            <a:rPr lang="de-DE" sz="1800" i="1">
                              <a:latin typeface="Cambria Math"/>
                            </a:rPr>
                            <m:t>)</m:t>
                          </m:r>
                        </m:num>
                        <m:den>
                          <m:r>
                            <a:rPr lang="de-DE" sz="1800" i="1">
                              <a:latin typeface="Cambria Math"/>
                            </a:rPr>
                            <m:t>𝜕</m:t>
                          </m:r>
                          <m:r>
                            <a:rPr lang="de-DE" sz="1800" i="1">
                              <a:latin typeface="Cambria Math"/>
                            </a:rPr>
                            <m:t>𝑡</m:t>
                          </m:r>
                        </m:den>
                      </m:f>
                      <m:r>
                        <a:rPr lang="de-DE" sz="1800" i="1">
                          <a:latin typeface="Cambria Math"/>
                        </a:rPr>
                        <m:t>=−</m:t>
                      </m:r>
                      <m:r>
                        <a:rPr lang="de-DE" sz="1800">
                          <a:latin typeface="Cambria Math"/>
                        </a:rPr>
                        <m:t>𝛻</m:t>
                      </m:r>
                      <m:r>
                        <a:rPr lang="de-DE" sz="1800" i="1">
                          <a:latin typeface="Cambria Math"/>
                        </a:rPr>
                        <m:t>⋅</m:t>
                      </m:r>
                      <m:r>
                        <a:rPr lang="de-DE" sz="1800" i="1">
                          <a:latin typeface="Cambria Math"/>
                        </a:rPr>
                        <m:t>𝐽</m:t>
                      </m:r>
                      <m:r>
                        <a:rPr lang="de-DE" sz="1800" i="1">
                          <a:latin typeface="Cambria Math"/>
                        </a:rPr>
                        <m:t>,             </m:t>
                      </m:r>
                      <m:r>
                        <a:rPr lang="de-DE" sz="1800" i="1">
                          <a:latin typeface="Cambria Math"/>
                        </a:rPr>
                        <m:t>𝐽</m:t>
                      </m:r>
                      <m:r>
                        <a:rPr lang="de-DE" sz="1800" i="1">
                          <a:latin typeface="Cambria Math"/>
                        </a:rPr>
                        <m:t>=−</m:t>
                      </m:r>
                      <m:r>
                        <a:rPr lang="de-DE" sz="1800" i="1">
                          <a:latin typeface="Cambria Math"/>
                        </a:rPr>
                        <m:t>𝐷</m:t>
                      </m:r>
                      <m:r>
                        <a:rPr lang="de-DE" sz="2000">
                          <a:latin typeface="Cambria Math"/>
                        </a:rPr>
                        <m:t>𝛻</m:t>
                      </m:r>
                      <m:r>
                        <a:rPr lang="de-DE" sz="1800" b="0" i="1" smtClean="0">
                          <a:latin typeface="Cambria Math" panose="02040503050406030204" pitchFamily="18" charset="0"/>
                        </a:rPr>
                        <m:t>𝜇</m:t>
                      </m:r>
                      <m:r>
                        <a:rPr lang="de-DE" sz="1800" b="0" i="1" smtClean="0">
                          <a:latin typeface="Cambria Math" panose="02040503050406030204" pitchFamily="18" charset="0"/>
                        </a:rPr>
                        <m:t>=−</m:t>
                      </m:r>
                      <m:r>
                        <a:rPr lang="de-DE" sz="1800" i="1">
                          <a:latin typeface="Cambria Math"/>
                        </a:rPr>
                        <m:t>𝐷</m:t>
                      </m:r>
                      <m:r>
                        <a:rPr lang="de-DE" sz="2000">
                          <a:latin typeface="Cambria Math"/>
                        </a:rPr>
                        <m:t>𝛻</m:t>
                      </m:r>
                      <m:f>
                        <m:fPr>
                          <m:ctrlPr>
                            <a:rPr lang="en-US" sz="1800" i="1">
                              <a:latin typeface="Cambria Math" panose="02040503050406030204" pitchFamily="18" charset="0"/>
                            </a:rPr>
                          </m:ctrlPr>
                        </m:fPr>
                        <m:num>
                          <m:r>
                            <a:rPr lang="de-DE" sz="1800" i="1">
                              <a:latin typeface="Cambria Math"/>
                            </a:rPr>
                            <m:t>𝛿</m:t>
                          </m:r>
                          <m:r>
                            <a:rPr lang="de-DE" sz="1800" i="1">
                              <a:latin typeface="Cambria Math" panose="02040503050406030204" pitchFamily="18" charset="0"/>
                            </a:rPr>
                            <m:t>𝐹</m:t>
                          </m:r>
                        </m:num>
                        <m:den>
                          <m:r>
                            <a:rPr lang="de-DE" sz="1800" i="1">
                              <a:latin typeface="Cambria Math"/>
                            </a:rPr>
                            <m:t>𝛿</m:t>
                          </m:r>
                          <m:r>
                            <a:rPr lang="de-DE" sz="1800" i="1">
                              <a:latin typeface="Cambria Math"/>
                            </a:rPr>
                            <m:t>𝑐</m:t>
                          </m:r>
                        </m:den>
                      </m:f>
                    </m:oMath>
                  </m:oMathPara>
                </a14:m>
                <a:endParaRPr lang="de-DE" dirty="0"/>
              </a:p>
              <a:p>
                <a:pPr marL="800100" lvl="1" indent="-342900" algn="l">
                  <a:spcAft>
                    <a:spcPts val="600"/>
                  </a:spcAft>
                  <a:buFont typeface="Arial" panose="020B0604020202020204" pitchFamily="34" charset="0"/>
                  <a:buChar char="•"/>
                </a:pPr>
                <a:r>
                  <a:rPr lang="de-DE" sz="2000" dirty="0" err="1"/>
                  <a:t>applied</a:t>
                </a:r>
                <a:r>
                  <a:rPr lang="de-DE" sz="2000" dirty="0"/>
                  <a:t> </a:t>
                </a:r>
                <a:r>
                  <a:rPr lang="de-DE" sz="2000" dirty="0" err="1"/>
                  <a:t>to</a:t>
                </a:r>
                <a:r>
                  <a:rPr lang="de-DE" sz="2000" dirty="0"/>
                  <a:t> </a:t>
                </a:r>
                <a:r>
                  <a:rPr lang="de-DE" sz="2000" dirty="0" err="1"/>
                  <a:t>conserved</a:t>
                </a:r>
                <a:r>
                  <a:rPr lang="de-DE" sz="2000" dirty="0"/>
                  <a:t> </a:t>
                </a:r>
                <a:r>
                  <a:rPr lang="de-DE" sz="2000" dirty="0" err="1"/>
                  <a:t>field</a:t>
                </a:r>
                <a:r>
                  <a:rPr lang="de-DE" sz="2000" dirty="0"/>
                  <a:t> variables, such </a:t>
                </a:r>
                <a:r>
                  <a:rPr lang="de-DE" sz="2000" dirty="0" err="1"/>
                  <a:t>as</a:t>
                </a:r>
                <a:r>
                  <a:rPr lang="de-DE" sz="2000" dirty="0"/>
                  <a:t> </a:t>
                </a:r>
                <a:r>
                  <a:rPr lang="de-DE" sz="2000" dirty="0" err="1"/>
                  <a:t>concentration</a:t>
                </a:r>
                <a:r>
                  <a:rPr lang="de-DE" sz="2000" dirty="0"/>
                  <a:t> </a:t>
                </a:r>
                <a:r>
                  <a:rPr lang="de-DE" sz="2000" dirty="0" err="1"/>
                  <a:t>and</a:t>
                </a:r>
                <a:r>
                  <a:rPr lang="de-DE" sz="2000" dirty="0"/>
                  <a:t> </a:t>
                </a:r>
                <a:r>
                  <a:rPr lang="de-DE" sz="2000" dirty="0" err="1"/>
                  <a:t>voids</a:t>
                </a:r>
                <a:r>
                  <a:rPr lang="de-DE" sz="2000" dirty="0"/>
                  <a:t> in </a:t>
                </a:r>
                <a:r>
                  <a:rPr lang="de-DE" sz="2000" dirty="0" err="1"/>
                  <a:t>electromigration</a:t>
                </a:r>
                <a:endParaRPr lang="de-DE" sz="2000" dirty="0"/>
              </a:p>
            </p:txBody>
          </p:sp>
        </mc:Choice>
        <mc:Fallback xmlns="">
          <p:sp>
            <p:nvSpPr>
              <p:cNvPr id="6" name="Rechteck 5"/>
              <p:cNvSpPr>
                <a:spLocks noRot="1" noChangeAspect="1" noMove="1" noResize="1" noEditPoints="1" noAdjustHandles="1" noChangeArrowheads="1" noChangeShapeType="1" noTextEdit="1"/>
              </p:cNvSpPr>
              <p:nvPr/>
            </p:nvSpPr>
            <p:spPr>
              <a:xfrm>
                <a:off x="179390" y="4360539"/>
                <a:ext cx="8713210" cy="1697196"/>
              </a:xfrm>
              <a:prstGeom prst="rect">
                <a:avLst/>
              </a:prstGeom>
              <a:blipFill>
                <a:blip r:embed="rId7"/>
                <a:stretch>
                  <a:fillRect t="-1434" b="-5376"/>
                </a:stretch>
              </a:blipFill>
            </p:spPr>
            <p:txBody>
              <a:bodyPr/>
              <a:lstStyle/>
              <a:p>
                <a:r>
                  <a:rPr lang="en-US">
                    <a:noFill/>
                  </a:rPr>
                  <a:t> </a:t>
                </a:r>
              </a:p>
            </p:txBody>
          </p:sp>
        </mc:Fallback>
      </mc:AlternateContent>
      <p:grpSp>
        <p:nvGrpSpPr>
          <p:cNvPr id="7" name="Gruppieren 6"/>
          <p:cNvGrpSpPr/>
          <p:nvPr/>
        </p:nvGrpSpPr>
        <p:grpSpPr>
          <a:xfrm>
            <a:off x="5382381" y="1788975"/>
            <a:ext cx="3450624" cy="2341983"/>
            <a:chOff x="755470" y="3789050"/>
            <a:chExt cx="4124292" cy="2564143"/>
          </a:xfrm>
        </p:grpSpPr>
        <p:grpSp>
          <p:nvGrpSpPr>
            <p:cNvPr id="8" name="Gruppieren 7"/>
            <p:cNvGrpSpPr/>
            <p:nvPr/>
          </p:nvGrpSpPr>
          <p:grpSpPr>
            <a:xfrm>
              <a:off x="755470" y="3789050"/>
              <a:ext cx="4124292" cy="2521739"/>
              <a:chOff x="755470" y="3789050"/>
              <a:chExt cx="4124292" cy="2521739"/>
            </a:xfrm>
          </p:grpSpPr>
          <p:pic>
            <p:nvPicPr>
              <p:cNvPr id="1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470" y="3789050"/>
                <a:ext cx="4124292" cy="222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2" name="Rechteck 11"/>
                  <p:cNvSpPr/>
                  <p:nvPr/>
                </p:nvSpPr>
                <p:spPr>
                  <a:xfrm>
                    <a:off x="4249983" y="5805330"/>
                    <a:ext cx="581147" cy="5054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a:rPr>
                            <m:t>𝜙</m:t>
                          </m:r>
                        </m:oMath>
                      </m:oMathPara>
                    </a14:m>
                    <a:endParaRPr lang="en-US" dirty="0"/>
                  </a:p>
                </p:txBody>
              </p:sp>
            </mc:Choice>
            <mc:Fallback xmlns="">
              <p:sp>
                <p:nvSpPr>
                  <p:cNvPr id="12" name="Rechteck 11"/>
                  <p:cNvSpPr>
                    <a:spLocks noRot="1" noChangeAspect="1" noMove="1" noResize="1" noEditPoints="1" noAdjustHandles="1" noChangeArrowheads="1" noChangeShapeType="1" noTextEdit="1"/>
                  </p:cNvSpPr>
                  <p:nvPr/>
                </p:nvSpPr>
                <p:spPr>
                  <a:xfrm>
                    <a:off x="4249983" y="5805330"/>
                    <a:ext cx="581147" cy="505459"/>
                  </a:xfrm>
                  <a:prstGeom prst="rect">
                    <a:avLst/>
                  </a:prstGeom>
                  <a:blipFill>
                    <a:blip r:embed="rId9"/>
                    <a:stretch>
                      <a:fillRect l="-10127" b="-20000"/>
                    </a:stretch>
                  </a:blipFill>
                </p:spPr>
                <p:txBody>
                  <a:bodyPr/>
                  <a:lstStyle/>
                  <a:p>
                    <a:r>
                      <a:rPr lang="en-US">
                        <a:noFill/>
                      </a:rPr>
                      <a:t> </a:t>
                    </a:r>
                  </a:p>
                </p:txBody>
              </p:sp>
            </mc:Fallback>
          </mc:AlternateContent>
        </p:grpSp>
        <p:sp>
          <p:nvSpPr>
            <p:cNvPr id="9" name="Textfeld 8"/>
            <p:cNvSpPr txBox="1"/>
            <p:nvPr/>
          </p:nvSpPr>
          <p:spPr>
            <a:xfrm>
              <a:off x="1139042" y="5847734"/>
              <a:ext cx="425727" cy="505458"/>
            </a:xfrm>
            <a:prstGeom prst="rect">
              <a:avLst/>
            </a:prstGeom>
            <a:noFill/>
          </p:spPr>
          <p:txBody>
            <a:bodyPr wrap="none" rtlCol="0">
              <a:spAutoFit/>
            </a:bodyPr>
            <a:lstStyle/>
            <a:p>
              <a:r>
                <a:rPr lang="de-DE" dirty="0"/>
                <a:t>0</a:t>
              </a:r>
              <a:endParaRPr lang="en-US" dirty="0"/>
            </a:p>
          </p:txBody>
        </p:sp>
        <p:sp>
          <p:nvSpPr>
            <p:cNvPr id="10" name="Textfeld 9"/>
            <p:cNvSpPr txBox="1"/>
            <p:nvPr/>
          </p:nvSpPr>
          <p:spPr>
            <a:xfrm>
              <a:off x="3385071" y="5847735"/>
              <a:ext cx="425727" cy="505458"/>
            </a:xfrm>
            <a:prstGeom prst="rect">
              <a:avLst/>
            </a:prstGeom>
            <a:noFill/>
          </p:spPr>
          <p:txBody>
            <a:bodyPr wrap="none" rtlCol="0">
              <a:spAutoFit/>
            </a:bodyPr>
            <a:lstStyle/>
            <a:p>
              <a:r>
                <a:rPr lang="de-DE" dirty="0"/>
                <a:t>1</a:t>
              </a:r>
              <a:endParaRPr lang="en-US" dirty="0"/>
            </a:p>
          </p:txBody>
        </p:sp>
      </p:grpSp>
      <p:sp>
        <p:nvSpPr>
          <p:cNvPr id="13" name="Abgerundetes Rechteck 12"/>
          <p:cNvSpPr/>
          <p:nvPr/>
        </p:nvSpPr>
        <p:spPr bwMode="auto">
          <a:xfrm>
            <a:off x="6325640" y="2328272"/>
            <a:ext cx="1008140" cy="1388768"/>
          </a:xfrm>
          <a:prstGeom prst="roundRect">
            <a:avLst>
              <a:gd name="adj" fmla="val 0"/>
            </a:avLst>
          </a:prstGeom>
          <a:solidFill>
            <a:schemeClr val="bg1">
              <a:lumMod val="95000"/>
              <a:alpha val="89000"/>
            </a:schemeClr>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en-US"/>
          </a:p>
        </p:txBody>
      </p:sp>
      <p:sp>
        <p:nvSpPr>
          <p:cNvPr id="14" name="Textfeld 13"/>
          <p:cNvSpPr txBox="1"/>
          <p:nvPr/>
        </p:nvSpPr>
        <p:spPr>
          <a:xfrm>
            <a:off x="6198953" y="2263560"/>
            <a:ext cx="2634054" cy="369332"/>
          </a:xfrm>
          <a:prstGeom prst="rect">
            <a:avLst/>
          </a:prstGeom>
          <a:noFill/>
        </p:spPr>
        <p:txBody>
          <a:bodyPr wrap="none" rtlCol="0">
            <a:spAutoFit/>
          </a:bodyPr>
          <a:lstStyle/>
          <a:p>
            <a:r>
              <a:rPr lang="de-DE" sz="1800" dirty="0" err="1"/>
              <a:t>Spinodal</a:t>
            </a:r>
            <a:r>
              <a:rPr lang="de-DE" sz="1800" dirty="0"/>
              <a:t> </a:t>
            </a:r>
            <a:r>
              <a:rPr lang="de-DE" sz="1800" dirty="0" err="1"/>
              <a:t>decomposition</a:t>
            </a:r>
            <a:endParaRPr lang="en-US" sz="1800" dirty="0"/>
          </a:p>
        </p:txBody>
      </p:sp>
      <p:pic>
        <p:nvPicPr>
          <p:cNvPr id="29" name="Audio 28">
            <a:hlinkClick r:id="" action="ppaction://media"/>
            <a:extLst>
              <a:ext uri="{FF2B5EF4-FFF2-40B4-BE49-F238E27FC236}">
                <a16:creationId xmlns:a16="http://schemas.microsoft.com/office/drawing/2014/main" id="{B4CA9D6B-6B6C-4305-99AE-3FA607FCD6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038524479"/>
      </p:ext>
    </p:extLst>
  </p:cSld>
  <p:clrMapOvr>
    <a:masterClrMapping/>
  </p:clrMapOvr>
  <mc:AlternateContent xmlns:mc="http://schemas.openxmlformats.org/markup-compatibility/2006" xmlns:p14="http://schemas.microsoft.com/office/powerpoint/2010/main">
    <mc:Choice Requires="p14">
      <p:transition p14:dur="250" advTm="164295">
        <p:fade/>
      </p:transition>
    </mc:Choice>
    <mc:Fallback xmlns="">
      <p:transition advTm="164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extLst>
    <p:ext uri="{3A86A75C-4F4B-4683-9AE1-C65F6400EC91}">
      <p14:laserTraceLst xmlns:p14="http://schemas.microsoft.com/office/powerpoint/2010/main">
        <p14:tracePtLst>
          <p14:tracePt t="26847" x="6856413" y="2790825"/>
          <p14:tracePt t="26927" x="6864350" y="2790825"/>
          <p14:tracePt t="26931" x="6872288" y="2790825"/>
          <p14:tracePt t="26943" x="6880225" y="2790825"/>
          <p14:tracePt t="26950" x="6904038" y="2790825"/>
          <p14:tracePt t="26959" x="6919913" y="2790825"/>
          <p14:tracePt t="26967" x="6983413" y="2790825"/>
          <p14:tracePt t="26975" x="7007225" y="2790825"/>
          <p14:tracePt t="26983" x="7038975" y="2782888"/>
          <p14:tracePt t="26991" x="7086600" y="2782888"/>
          <p14:tracePt t="26999" x="7143750" y="2782888"/>
          <p14:tracePt t="27007" x="7159625" y="2774950"/>
          <p14:tracePt t="27015" x="7175500" y="2774950"/>
          <p14:tracePt t="27023" x="7199313" y="2774950"/>
          <p14:tracePt t="27031" x="7215188" y="2767013"/>
          <p14:tracePt t="27039" x="7223125" y="2767013"/>
          <p14:tracePt t="27047" x="7239000" y="2767013"/>
          <p14:tracePt t="27054" x="7246938" y="2767013"/>
          <p14:tracePt t="27063" x="7254875" y="2767013"/>
          <p14:tracePt t="27083" x="7262813" y="2767013"/>
          <p14:tracePt t="27095" x="7270750" y="2767013"/>
          <p14:tracePt t="27183" x="7270750" y="2759075"/>
          <p14:tracePt t="27191" x="7254875" y="2759075"/>
          <p14:tracePt t="27199" x="7239000" y="2751138"/>
          <p14:tracePt t="27207" x="7183438" y="2735263"/>
          <p14:tracePt t="27215" x="7118350" y="2719388"/>
          <p14:tracePt t="27223" x="6951663" y="2687638"/>
          <p14:tracePt t="27237" x="6896100" y="2663825"/>
          <p14:tracePt t="27239" x="6872288" y="2608263"/>
          <p14:tracePt t="27247" x="6824663" y="2592388"/>
          <p14:tracePt t="27256" x="6800850" y="2576513"/>
          <p14:tracePt t="27265" x="6777038" y="2551113"/>
          <p14:tracePt t="27275" x="6769100" y="2535238"/>
          <p14:tracePt t="27279" x="6751638" y="2535238"/>
          <p14:tracePt t="27287" x="6751638" y="2527300"/>
          <p14:tracePt t="27303" x="6751638" y="2511425"/>
          <p14:tracePt t="27311" x="6769100" y="2503488"/>
          <p14:tracePt t="27319" x="6777038" y="2487613"/>
          <p14:tracePt t="27327" x="6832600" y="2479675"/>
          <p14:tracePt t="27336" x="6896100" y="2439988"/>
          <p14:tracePt t="27343" x="7038975" y="2416175"/>
          <p14:tracePt t="27350" x="7239000" y="2392363"/>
          <p14:tracePt t="27359" x="7437438" y="2376488"/>
          <p14:tracePt t="27367" x="7700963" y="2376488"/>
          <p14:tracePt t="27375" x="7980363" y="2376488"/>
          <p14:tracePt t="27387" x="8267700" y="2376488"/>
          <p14:tracePt t="27390" x="8569325" y="2384425"/>
          <p14:tracePt t="27399" x="8848725" y="2384425"/>
          <p14:tracePt t="27407" x="9136063" y="2400300"/>
          <p14:tracePt t="27631" x="9048750" y="2503488"/>
          <p14:tracePt t="27640" x="8872538" y="2503488"/>
          <p14:tracePt t="27647" x="8761413" y="2503488"/>
          <p14:tracePt t="27655" x="8642350" y="2503488"/>
          <p14:tracePt t="27663" x="8537575" y="2503488"/>
          <p14:tracePt t="27671" x="8450263" y="2503488"/>
          <p14:tracePt t="27679" x="8434388" y="2511425"/>
          <p14:tracePt t="27691" x="8426450" y="2511425"/>
          <p14:tracePt t="27695" x="8418513" y="2519363"/>
          <p14:tracePt t="27751" x="8450263" y="2535238"/>
          <p14:tracePt t="27759" x="8505825" y="2543175"/>
          <p14:tracePt t="27767" x="8569325" y="2543175"/>
          <p14:tracePt t="27775" x="8674100" y="2551113"/>
          <p14:tracePt t="27783" x="8880475" y="2551113"/>
          <p14:tracePt t="27791" x="9032875" y="2551113"/>
          <p14:tracePt t="27919" x="9080500" y="2600325"/>
          <p14:tracePt t="27927" x="8761413" y="2600325"/>
          <p14:tracePt t="27937" x="8362950" y="2592388"/>
          <p14:tracePt t="27943" x="8043863" y="2592388"/>
          <p14:tracePt t="27950" x="7716838" y="2592388"/>
          <p14:tracePt t="27959" x="7453313" y="2592388"/>
          <p14:tracePt t="27966" x="7302500" y="2592388"/>
          <p14:tracePt t="27975" x="7239000" y="2592388"/>
          <p14:tracePt t="27983" x="7199313" y="2592388"/>
          <p14:tracePt t="28049" x="7215188" y="2592388"/>
          <p14:tracePt t="28057" x="7262813" y="2592388"/>
          <p14:tracePt t="28063" x="7278688" y="2592388"/>
          <p14:tracePt t="28071" x="7373938" y="2592388"/>
          <p14:tracePt t="28079" x="7518400" y="2608263"/>
          <p14:tracePt t="28086" x="7637463" y="2608263"/>
          <p14:tracePt t="28095" x="7827963" y="2616200"/>
          <p14:tracePt t="28103" x="8027988" y="2632075"/>
          <p14:tracePt t="28111" x="8147050" y="2632075"/>
          <p14:tracePt t="28119" x="8307388" y="2632075"/>
          <p14:tracePt t="28127" x="8426450" y="2640013"/>
          <p14:tracePt t="28136" x="8521700" y="2640013"/>
          <p14:tracePt t="28143" x="8593138" y="2640013"/>
          <p14:tracePt t="28152" x="8650288" y="2647950"/>
          <p14:tracePt t="28267" x="8634413" y="2647950"/>
          <p14:tracePt t="28280" x="8618538" y="2647950"/>
          <p14:tracePt t="28288" x="8593138" y="2647950"/>
          <p14:tracePt t="28295" x="8585200" y="2647950"/>
          <p14:tracePt t="28303" x="8577263" y="2647950"/>
          <p14:tracePt t="28311" x="8569325" y="2647950"/>
          <p14:tracePt t="28762" x="8561388" y="2647950"/>
          <p14:tracePt t="34631" x="8561388" y="2655888"/>
          <p14:tracePt t="34647" x="8553450" y="2671763"/>
          <p14:tracePt t="34663" x="8553450" y="2679700"/>
          <p14:tracePt t="34671" x="8553450" y="2695575"/>
          <p14:tracePt t="34679" x="8553450" y="2703513"/>
          <p14:tracePt t="34687" x="8553450" y="2711450"/>
          <p14:tracePt t="34694" x="8545513" y="2727325"/>
          <p14:tracePt t="34703" x="8545513" y="2743200"/>
          <p14:tracePt t="34711" x="8537575" y="2782888"/>
          <p14:tracePt t="34719" x="8537575" y="2806700"/>
          <p14:tracePt t="34727" x="8537575" y="2822575"/>
          <p14:tracePt t="34736" x="8537575" y="2862263"/>
          <p14:tracePt t="34743" x="8529638" y="2886075"/>
          <p14:tracePt t="34750" x="8521700" y="2901950"/>
          <p14:tracePt t="34759" x="8521700" y="2919413"/>
          <p14:tracePt t="35032" x="8521700" y="2927350"/>
          <p14:tracePt t="35039" x="8521700" y="2959100"/>
          <p14:tracePt t="35047" x="8521700" y="2982913"/>
          <p14:tracePt t="35055" x="8521700" y="2998788"/>
          <p14:tracePt t="35063" x="8521700" y="3038475"/>
          <p14:tracePt t="35071" x="8521700" y="3062288"/>
          <p14:tracePt t="35079" x="8521700" y="3086100"/>
          <p14:tracePt t="35087" x="8521700" y="3101975"/>
          <p14:tracePt t="35097" x="8521700" y="3125788"/>
          <p14:tracePt t="35103" x="8521700" y="3141663"/>
          <p14:tracePt t="35115" x="8521700" y="3149600"/>
          <p14:tracePt t="35120" x="8521700" y="3157538"/>
          <p14:tracePt t="35126" x="8521700" y="3165475"/>
          <p14:tracePt t="35137" x="8521700" y="3173413"/>
          <p14:tracePt t="35159" x="8521700" y="3181350"/>
          <p14:tracePt t="36782" x="8521700" y="3173413"/>
          <p14:tracePt t="36799" x="8521700" y="3165475"/>
          <p14:tracePt t="36839" x="8521700" y="3157538"/>
          <p14:tracePt t="36919" x="8513763" y="3157538"/>
          <p14:tracePt t="36967" x="8513763" y="3149600"/>
          <p14:tracePt t="37007" x="8513763" y="3141663"/>
          <p14:tracePt t="39529" x="8505825" y="3141663"/>
          <p14:tracePt t="39534" x="8410575" y="3125788"/>
          <p14:tracePt t="39543" x="8386763" y="3117850"/>
          <p14:tracePt t="39550" x="8355013" y="3117850"/>
          <p14:tracePt t="39559" x="8307388" y="3101975"/>
          <p14:tracePt t="39567" x="8283575" y="3094038"/>
          <p14:tracePt t="39575" x="8251825" y="3094038"/>
          <p14:tracePt t="39584" x="8202613" y="3086100"/>
          <p14:tracePt t="39590" x="8147050" y="3078163"/>
          <p14:tracePt t="39599" x="8115300" y="3078163"/>
          <p14:tracePt t="39607" x="8075613" y="3070225"/>
          <p14:tracePt t="39615" x="8020050" y="3062288"/>
          <p14:tracePt t="39623" x="7956550" y="3062288"/>
          <p14:tracePt t="39630" x="7908925" y="3046413"/>
          <p14:tracePt t="39639" x="7851775" y="3038475"/>
          <p14:tracePt t="39647" x="7820025" y="3038475"/>
          <p14:tracePt t="39655" x="7804150" y="3030538"/>
          <p14:tracePt t="39663" x="7724775" y="3030538"/>
          <p14:tracePt t="39670" x="7661275" y="3022600"/>
          <p14:tracePt t="39678" x="7613650" y="3006725"/>
          <p14:tracePt t="39686" x="7566025" y="2998788"/>
          <p14:tracePt t="39695" x="7526338" y="2998788"/>
          <p14:tracePt t="39703" x="7510463" y="2990850"/>
          <p14:tracePt t="39711" x="7437438" y="2990850"/>
          <p14:tracePt t="39720" x="7405688" y="2990850"/>
          <p14:tracePt t="39727" x="7389813" y="2990850"/>
          <p14:tracePt t="39737" x="7334250" y="2990850"/>
          <p14:tracePt t="39743" x="7302500" y="2990850"/>
          <p14:tracePt t="39750" x="7262813" y="2990850"/>
          <p14:tracePt t="39759" x="7239000" y="2990850"/>
          <p14:tracePt t="39766" x="7199313" y="2990850"/>
          <p14:tracePt t="39775" x="7159625" y="2990850"/>
          <p14:tracePt t="39783" x="7102475" y="2990850"/>
          <p14:tracePt t="39791" x="7070725" y="2990850"/>
          <p14:tracePt t="39799" x="7023100" y="2990850"/>
          <p14:tracePt t="39806" x="6975475" y="2990850"/>
          <p14:tracePt t="39815" x="6935788" y="2998788"/>
          <p14:tracePt t="39823" x="6919913" y="3014663"/>
          <p14:tracePt t="39831" x="6832600" y="3030538"/>
          <p14:tracePt t="39839" x="6800850" y="3046413"/>
          <p14:tracePt t="39847" x="6656388" y="3101975"/>
          <p14:tracePt t="39855" x="6569075" y="3149600"/>
          <p14:tracePt t="39862" x="6465888" y="3189288"/>
          <p14:tracePt t="39870" x="6313488" y="3278188"/>
          <p14:tracePt t="39879" x="6107113" y="3309938"/>
          <p14:tracePt t="39888" x="5962650" y="3389313"/>
          <p14:tracePt t="39895" x="5732463" y="3429000"/>
          <p14:tracePt t="39903" x="5524500" y="3452813"/>
          <p14:tracePt t="39911" x="5429250" y="3468688"/>
          <p14:tracePt t="39919" x="5229225" y="3492500"/>
          <p14:tracePt t="39927" x="5110163" y="3508375"/>
          <p14:tracePt t="39938" x="4991100" y="3516313"/>
          <p14:tracePt t="39943" x="4918075" y="3532188"/>
          <p14:tracePt t="39951" x="4735513" y="3556000"/>
          <p14:tracePt t="39959" x="4640263" y="3556000"/>
          <p14:tracePt t="39967" x="4503738" y="3587750"/>
          <p14:tracePt t="39975" x="4360863" y="3652838"/>
          <p14:tracePt t="39983" x="4184650" y="3700463"/>
          <p14:tracePt t="39991" x="4002088" y="3732213"/>
          <p14:tracePt t="39999" x="3859213" y="3795713"/>
          <p14:tracePt t="40007" x="3722688" y="3843338"/>
          <p14:tracePt t="40015" x="3556000" y="3938588"/>
          <p14:tracePt t="40023" x="3403600" y="4043363"/>
          <p14:tracePt t="40031" x="3268663" y="4083050"/>
          <p14:tracePt t="40039" x="3197225" y="4098925"/>
          <p14:tracePt t="40047" x="3109913" y="4114800"/>
          <p14:tracePt t="40054" x="3068638" y="4130675"/>
          <p14:tracePt t="40063" x="3052763" y="4130675"/>
          <p14:tracePt t="40071" x="3044825" y="4138613"/>
          <p14:tracePt t="40079" x="3036888" y="4138613"/>
          <p14:tracePt t="40086" x="3021013" y="4146550"/>
          <p14:tracePt t="40094" x="3013075" y="4146550"/>
          <p14:tracePt t="40103" x="3005138" y="4162425"/>
          <p14:tracePt t="40111" x="2997200" y="4170363"/>
          <p14:tracePt t="40119" x="2941638" y="4217988"/>
          <p14:tracePt t="40127" x="2925763" y="4241800"/>
          <p14:tracePt t="40136" x="2909888" y="4257675"/>
          <p14:tracePt t="40143" x="2886075" y="4281488"/>
          <p14:tracePt t="40154" x="2870200" y="4306888"/>
          <p14:tracePt t="40159" x="2822575" y="4330700"/>
          <p14:tracePt t="40167" x="2798763" y="4354513"/>
          <p14:tracePt t="40175" x="2759075" y="4386263"/>
          <p14:tracePt t="40183" x="2709863" y="4394200"/>
          <p14:tracePt t="40191" x="2622550" y="4425950"/>
          <p14:tracePt t="40199" x="2598738" y="4481513"/>
          <p14:tracePt t="40207" x="2551113" y="4505325"/>
          <p14:tracePt t="40215" x="2495550" y="4552950"/>
          <p14:tracePt t="40223" x="2455863" y="4584700"/>
          <p14:tracePt t="40231" x="2439988" y="4600575"/>
          <p14:tracePt t="40239" x="2408238" y="4649788"/>
          <p14:tracePt t="40247" x="2392363" y="4681538"/>
          <p14:tracePt t="40254" x="2384425" y="4681538"/>
          <p14:tracePt t="40407" x="2400300" y="4681538"/>
          <p14:tracePt t="40415" x="2408238" y="4681538"/>
          <p14:tracePt t="40422" x="2424113" y="4681538"/>
          <p14:tracePt t="40431" x="2511425" y="4681538"/>
          <p14:tracePt t="40439" x="2582863" y="4681538"/>
          <p14:tracePt t="40447" x="2701925" y="4681538"/>
          <p14:tracePt t="40455" x="2767013" y="4681538"/>
          <p14:tracePt t="40463" x="2870200" y="4681538"/>
          <p14:tracePt t="40470" x="2949575" y="4681538"/>
          <p14:tracePt t="40479" x="3044825" y="4681538"/>
          <p14:tracePt t="40487" x="3068638" y="4681538"/>
          <p14:tracePt t="40495" x="3092450" y="4681538"/>
          <p14:tracePt t="40511" x="3100388" y="4681538"/>
          <p14:tracePt t="40777" x="3133725" y="4681538"/>
          <p14:tracePt t="40785" x="3205163" y="4681538"/>
          <p14:tracePt t="40792" x="3260725" y="4681538"/>
          <p14:tracePt t="40799" x="3371850" y="4681538"/>
          <p14:tracePt t="40807" x="3484563" y="4681538"/>
          <p14:tracePt t="40815" x="3659188" y="4681538"/>
          <p14:tracePt t="40823" x="3859213" y="4681538"/>
          <p14:tracePt t="40831" x="4073525" y="4681538"/>
          <p14:tracePt t="40839" x="4313238" y="4681538"/>
          <p14:tracePt t="40847" x="4511675" y="4681538"/>
          <p14:tracePt t="40855" x="4679950" y="4681538"/>
          <p14:tracePt t="40863" x="4878388" y="4681538"/>
          <p14:tracePt t="40875" x="4999038" y="4689475"/>
          <p14:tracePt t="40878" x="5126038" y="4689475"/>
          <p14:tracePt t="40886" x="5205413" y="4689475"/>
          <p14:tracePt t="40895" x="5300663" y="4689475"/>
          <p14:tracePt t="40903" x="5381625" y="4689475"/>
          <p14:tracePt t="40911" x="5437188" y="4673600"/>
          <p14:tracePt t="40919" x="5500688" y="4665663"/>
          <p14:tracePt t="40927" x="5516563" y="4665663"/>
          <p14:tracePt t="40936" x="5532438" y="4657725"/>
          <p14:tracePt t="40950" x="5540375" y="4649788"/>
          <p14:tracePt t="40983" x="5548313" y="4641850"/>
          <p14:tracePt t="41015" x="5556250" y="4641850"/>
          <p14:tracePt t="41027" x="5564188" y="4641850"/>
          <p14:tracePt t="41031" x="5572125" y="4641850"/>
          <p14:tracePt t="41039" x="5611813" y="4641850"/>
          <p14:tracePt t="41047" x="5667375" y="4641850"/>
          <p14:tracePt t="41055" x="5732463" y="4641850"/>
          <p14:tracePt t="41063" x="5772150" y="4641850"/>
          <p14:tracePt t="41070" x="5827713" y="4641850"/>
          <p14:tracePt t="41079" x="5891213" y="4641850"/>
          <p14:tracePt t="41086" x="5962650" y="4641850"/>
          <p14:tracePt t="41095" x="6051550" y="4641850"/>
          <p14:tracePt t="41103" x="6067425" y="4641850"/>
          <p14:tracePt t="41111" x="6107113" y="4641850"/>
          <p14:tracePt t="41119" x="6115050" y="4641850"/>
          <p14:tracePt t="41127" x="6122988" y="4641850"/>
          <p14:tracePt t="41137" x="6130925" y="4641850"/>
          <p14:tracePt t="41143" x="6138863" y="4641850"/>
          <p14:tracePt t="41159" x="6146800" y="4641850"/>
          <p14:tracePt t="41167" x="6154738" y="4633913"/>
          <p14:tracePt t="41179" x="6162675" y="4633913"/>
          <p14:tracePt t="41207" x="6170613" y="4633913"/>
          <p14:tracePt t="41418" x="6178550" y="4633913"/>
          <p14:tracePt t="41423" x="6194425" y="4633913"/>
          <p14:tracePt t="41431" x="6202363" y="4633913"/>
          <p14:tracePt t="41439" x="6210300" y="4633913"/>
          <p14:tracePt t="41447" x="6226175" y="4633913"/>
          <p14:tracePt t="41463" x="6234113" y="4633913"/>
          <p14:tracePt t="41483" x="6242050" y="4633913"/>
          <p14:tracePt t="41887" x="6249988" y="4633913"/>
          <p14:tracePt t="41911" x="6257925" y="4633913"/>
          <p14:tracePt t="41935" x="6265863" y="4633913"/>
          <p14:tracePt t="44375" x="6265863" y="4641850"/>
          <p14:tracePt t="44383" x="6265863" y="4649788"/>
          <p14:tracePt t="44392" x="6265863" y="4657725"/>
          <p14:tracePt t="44399" x="6257925" y="4665663"/>
          <p14:tracePt t="44407" x="6249988" y="4673600"/>
          <p14:tracePt t="44415" x="6249988" y="4689475"/>
          <p14:tracePt t="44423" x="6234113" y="4689475"/>
          <p14:tracePt t="44431" x="6234113" y="4705350"/>
          <p14:tracePt t="44438" x="6226175" y="4705350"/>
          <p14:tracePt t="44447" x="6226175" y="4713288"/>
          <p14:tracePt t="44463" x="6218238" y="4721225"/>
          <p14:tracePt t="44471" x="6210300" y="4729163"/>
          <p14:tracePt t="44487" x="6202363" y="4737100"/>
          <p14:tracePt t="44495" x="6194425" y="4745038"/>
          <p14:tracePt t="44503" x="6186488" y="4752975"/>
          <p14:tracePt t="44511" x="6162675" y="4776788"/>
          <p14:tracePt t="44519" x="6107113" y="4800600"/>
          <p14:tracePt t="44527" x="6010275" y="4832350"/>
          <p14:tracePt t="44534" x="5962650" y="4848225"/>
          <p14:tracePt t="44542" x="5875338" y="4903788"/>
          <p14:tracePt t="44551" x="5803900" y="4935538"/>
          <p14:tracePt t="44559" x="5732463" y="4951413"/>
          <p14:tracePt t="44568" x="5643563" y="4959350"/>
          <p14:tracePt t="44575" x="5580063" y="4976813"/>
          <p14:tracePt t="44583" x="5532438" y="4984750"/>
          <p14:tracePt t="44591" x="5476875" y="4992688"/>
          <p14:tracePt t="44599" x="5413375" y="4992688"/>
          <p14:tracePt t="44607" x="5373688" y="4992688"/>
          <p14:tracePt t="44615" x="5349875" y="4992688"/>
          <p14:tracePt t="44623" x="5334000" y="4992688"/>
          <p14:tracePt t="44631" x="5318125" y="5000625"/>
          <p14:tracePt t="44639" x="5292725" y="5000625"/>
          <p14:tracePt t="44647" x="5268913" y="5000625"/>
          <p14:tracePt t="44655" x="5253038" y="5000625"/>
          <p14:tracePt t="44663" x="5245100" y="5000625"/>
          <p14:tracePt t="44670" x="5229225" y="5000625"/>
          <p14:tracePt t="44679" x="5221288" y="5000625"/>
          <p14:tracePt t="44687" x="5197475" y="5000625"/>
          <p14:tracePt t="44695" x="5181600" y="5000625"/>
          <p14:tracePt t="44704" x="5157788" y="5000625"/>
          <p14:tracePt t="44711" x="5133975" y="5000625"/>
          <p14:tracePt t="44720" x="5118100" y="5000625"/>
          <p14:tracePt t="44727" x="5110163" y="5000625"/>
          <p14:tracePt t="44736" x="5102225" y="5000625"/>
          <p14:tracePt t="44743" x="5094288" y="4992688"/>
          <p14:tracePt t="44753" x="5086350" y="4984750"/>
          <p14:tracePt t="44759" x="5078413" y="4984750"/>
          <p14:tracePt t="44767" x="5070475" y="4984750"/>
          <p14:tracePt t="44775" x="5062538" y="4984750"/>
          <p14:tracePt t="44783" x="5054600" y="4984750"/>
          <p14:tracePt t="44790" x="5046663" y="4984750"/>
          <p14:tracePt t="44798" x="5038725" y="4984750"/>
          <p14:tracePt t="44806" x="5030788" y="4984750"/>
          <p14:tracePt t="44814" x="5014913" y="4984750"/>
          <p14:tracePt t="44823" x="4999038" y="4984750"/>
          <p14:tracePt t="44831" x="4951413" y="4984750"/>
          <p14:tracePt t="44839" x="4933950" y="4984750"/>
          <p14:tracePt t="44847" x="4918075" y="4984750"/>
          <p14:tracePt t="44855" x="4846638" y="4984750"/>
          <p14:tracePt t="44863" x="4783138" y="4984750"/>
          <p14:tracePt t="44872" x="4703763" y="4984750"/>
          <p14:tracePt t="44879" x="4624388" y="4984750"/>
          <p14:tracePt t="44887" x="4527550" y="4984750"/>
          <p14:tracePt t="44894" x="4448175" y="4984750"/>
          <p14:tracePt t="44903" x="4368800" y="4992688"/>
          <p14:tracePt t="44910" x="4297363" y="5000625"/>
          <p14:tracePt t="44919" x="4225925" y="5008563"/>
          <p14:tracePt t="44926" x="4168775" y="5016500"/>
          <p14:tracePt t="44936" x="4137025" y="5016500"/>
          <p14:tracePt t="44942" x="4097338" y="5016500"/>
          <p14:tracePt t="44951" x="4041775" y="5016500"/>
          <p14:tracePt t="44959" x="4025900" y="5016500"/>
          <p14:tracePt t="44967" x="4010025" y="5016500"/>
          <p14:tracePt t="44983" x="4002088" y="5016500"/>
          <p14:tracePt t="44999" x="3994150" y="5016500"/>
          <p14:tracePt t="45014" x="3986213" y="5016500"/>
          <p14:tracePt t="45022" x="3978275" y="5016500"/>
          <p14:tracePt t="45038" x="3970338" y="5016500"/>
          <p14:tracePt t="45054" x="3954463" y="5016500"/>
          <p14:tracePt t="45062" x="3946525" y="5016500"/>
          <p14:tracePt t="45079" x="3938588" y="5016500"/>
          <p14:tracePt t="45087" x="3930650" y="5016500"/>
          <p14:tracePt t="45095" x="3930650" y="5008563"/>
          <p14:tracePt t="45103" x="3922713" y="5000625"/>
          <p14:tracePt t="45111" x="3922713" y="4992688"/>
          <p14:tracePt t="45120" x="3914775" y="4984750"/>
          <p14:tracePt t="45126" x="3914775" y="4967288"/>
          <p14:tracePt t="45136" x="3906838" y="4951413"/>
          <p14:tracePt t="45142" x="3875088" y="4911725"/>
          <p14:tracePt t="45151" x="3843338" y="4895850"/>
          <p14:tracePt t="45158" x="3825875" y="4864100"/>
          <p14:tracePt t="45167" x="3770313" y="4832350"/>
          <p14:tracePt t="45174" x="3730625" y="4776788"/>
          <p14:tracePt t="45183" x="3651250" y="4768850"/>
          <p14:tracePt t="45190" x="3532188" y="4752975"/>
          <p14:tracePt t="45199" x="3467100" y="4745038"/>
          <p14:tracePt t="45206" x="3427413" y="4745038"/>
          <p14:tracePt t="45214" x="3340100" y="4745038"/>
          <p14:tracePt t="45223" x="3308350" y="4745038"/>
          <p14:tracePt t="45230" x="3228975" y="4745038"/>
          <p14:tracePt t="45239" x="3149600" y="4745038"/>
          <p14:tracePt t="45246" x="3133725" y="4752975"/>
          <p14:tracePt t="45254" x="3036888" y="4768850"/>
          <p14:tracePt t="45262" x="2949575" y="4824413"/>
          <p14:tracePt t="45270" x="2854325" y="4864100"/>
          <p14:tracePt t="45278" x="2678113" y="4895850"/>
          <p14:tracePt t="45287" x="2551113" y="4919663"/>
          <p14:tracePt t="45295" x="2487613" y="4935538"/>
          <p14:tracePt t="45303" x="2384425" y="4943475"/>
          <p14:tracePt t="45311" x="2295525" y="4943475"/>
          <p14:tracePt t="45320" x="2232025" y="4943475"/>
          <p14:tracePt t="45327" x="2160588" y="4951413"/>
          <p14:tracePt t="45337" x="2073275" y="4951413"/>
          <p14:tracePt t="45343" x="2008188" y="4951413"/>
          <p14:tracePt t="45352" x="1992313" y="4951413"/>
          <p14:tracePt t="45359" x="1968500" y="4951413"/>
          <p14:tracePt t="45367" x="1952625" y="4951413"/>
          <p14:tracePt t="45374" x="1936750" y="4951413"/>
          <p14:tracePt t="45390" x="1928813" y="4951413"/>
          <p14:tracePt t="45398" x="1905000" y="4959350"/>
          <p14:tracePt t="45446" x="1905000" y="4967288"/>
          <p14:tracePt t="45456" x="1905000" y="4976813"/>
          <p14:tracePt t="45463" x="1905000" y="4984750"/>
          <p14:tracePt t="45470" x="1905000" y="4992688"/>
          <p14:tracePt t="45480" x="1905000" y="5000625"/>
          <p14:tracePt t="45489" x="1905000" y="5016500"/>
          <p14:tracePt t="45495" x="1912938" y="5032375"/>
          <p14:tracePt t="45503" x="1920875" y="5064125"/>
          <p14:tracePt t="45510" x="1936750" y="5095875"/>
          <p14:tracePt t="45519" x="2025650" y="5119688"/>
          <p14:tracePt t="45527" x="2097088" y="5159375"/>
          <p14:tracePt t="45536" x="2168525" y="5183188"/>
          <p14:tracePt t="45544" x="2295525" y="5207000"/>
          <p14:tracePt t="45554" x="2359025" y="5214938"/>
          <p14:tracePt t="45558" x="2559050" y="5254625"/>
          <p14:tracePt t="45571" x="2759075" y="5262563"/>
          <p14:tracePt t="45575" x="2878138" y="5262563"/>
          <p14:tracePt t="45582" x="3036888" y="5270500"/>
          <p14:tracePt t="45590" x="3157538" y="5270500"/>
          <p14:tracePt t="45598" x="3300413" y="5270500"/>
          <p14:tracePt t="45606" x="3403600" y="5270500"/>
          <p14:tracePt t="45615" x="3548063" y="5270500"/>
          <p14:tracePt t="45622" x="3611563" y="5278438"/>
          <p14:tracePt t="45630" x="3659188" y="5278438"/>
          <p14:tracePt t="45638" x="3683000" y="5278438"/>
          <p14:tracePt t="45646" x="3690938" y="5278438"/>
          <p14:tracePt t="45654" x="3698875" y="5278438"/>
          <p14:tracePt t="45670" x="3698875" y="5270500"/>
          <p14:tracePt t="45678" x="3698875" y="5262563"/>
          <p14:tracePt t="45686" x="3690938" y="5246688"/>
          <p14:tracePt t="45694" x="3683000" y="5214938"/>
          <p14:tracePt t="45703" x="3683000" y="5199063"/>
          <p14:tracePt t="45710" x="3683000" y="5191125"/>
          <p14:tracePt t="45722" x="3683000" y="5167313"/>
          <p14:tracePt t="45726" x="3683000" y="5159375"/>
          <p14:tracePt t="45737" x="3683000" y="5143500"/>
          <p14:tracePt t="45742" x="3683000" y="5119688"/>
          <p14:tracePt t="45753" x="3683000" y="5103813"/>
          <p14:tracePt t="45767" x="3683000" y="5095875"/>
          <p14:tracePt t="45774" x="3683000" y="5080000"/>
          <p14:tracePt t="45783" x="3683000" y="5064125"/>
          <p14:tracePt t="45790" x="3683000" y="5056188"/>
          <p14:tracePt t="45798" x="3667125" y="5032375"/>
          <p14:tracePt t="45806" x="3659188" y="5032375"/>
          <p14:tracePt t="45814" x="3651250" y="5016500"/>
          <p14:tracePt t="45823" x="3627438" y="5016500"/>
          <p14:tracePt t="45830" x="3603625" y="5008563"/>
          <p14:tracePt t="45838" x="3587750" y="5008563"/>
          <p14:tracePt t="45846" x="3548063" y="5000625"/>
          <p14:tracePt t="45855" x="3492500" y="5000625"/>
          <p14:tracePt t="45862" x="3476625" y="5000625"/>
          <p14:tracePt t="45874" x="3459163" y="4992688"/>
          <p14:tracePt t="45878" x="3435350" y="4992688"/>
          <p14:tracePt t="45887" x="3403600" y="4992688"/>
          <p14:tracePt t="45894" x="3363913" y="4992688"/>
          <p14:tracePt t="45903" x="3308350" y="4992688"/>
          <p14:tracePt t="45910" x="3292475" y="4992688"/>
          <p14:tracePt t="45920" x="3276600" y="4992688"/>
          <p14:tracePt t="45927" x="3252788" y="4992688"/>
          <p14:tracePt t="45942" x="3244850" y="4992688"/>
          <p14:tracePt t="45954" x="3228975" y="4992688"/>
          <p14:tracePt t="45969" x="3221038" y="4992688"/>
          <p14:tracePt t="45975" x="3213100" y="4992688"/>
          <p14:tracePt t="45991" x="3205163" y="4992688"/>
          <p14:tracePt t="46000" x="3189288" y="4992688"/>
          <p14:tracePt t="46007" x="3173413" y="4992688"/>
          <p14:tracePt t="46016" x="3157538" y="4992688"/>
          <p14:tracePt t="46028" x="3149600" y="4992688"/>
          <p14:tracePt t="46031" x="3133725" y="4992688"/>
          <p14:tracePt t="46039" x="3092450" y="4992688"/>
          <p14:tracePt t="46048" x="3068638" y="4992688"/>
          <p14:tracePt t="46055" x="3036888" y="4992688"/>
          <p14:tracePt t="46064" x="3021013" y="4992688"/>
          <p14:tracePt t="46071" x="2973388" y="4992688"/>
          <p14:tracePt t="46080" x="2965450" y="4992688"/>
          <p14:tracePt t="46089" x="2949575" y="5000625"/>
          <p14:tracePt t="46095" x="2925763" y="5000625"/>
          <p14:tracePt t="46105" x="2917825" y="5008563"/>
          <p14:tracePt t="46111" x="2909888" y="5016500"/>
          <p14:tracePt t="46126" x="2901950" y="5024438"/>
          <p14:tracePt t="46144" x="2901950" y="5040313"/>
          <p14:tracePt t="46153" x="2894013" y="5040313"/>
          <p14:tracePt t="46159" x="2894013" y="5048250"/>
          <p14:tracePt t="46168" x="2894013" y="5064125"/>
          <p14:tracePt t="46187" x="2894013" y="5080000"/>
          <p14:tracePt t="46191" x="2894013" y="5087938"/>
          <p14:tracePt t="46199" x="2909888" y="5103813"/>
          <p14:tracePt t="46206" x="2917825" y="5111750"/>
          <p14:tracePt t="46215" x="2933700" y="5127625"/>
          <p14:tracePt t="46223" x="2949575" y="5151438"/>
          <p14:tracePt t="46231" x="2965450" y="5167313"/>
          <p14:tracePt t="46238" x="2989263" y="5175250"/>
          <p14:tracePt t="46247" x="3005138" y="5199063"/>
          <p14:tracePt t="46254" x="3021013" y="5222875"/>
          <p14:tracePt t="46263" x="3084513" y="5246688"/>
          <p14:tracePt t="46271" x="3100388" y="5254625"/>
          <p14:tracePt t="46279" x="3117850" y="5254625"/>
          <p14:tracePt t="46286" x="3141663" y="5262563"/>
          <p14:tracePt t="46294" x="3157538" y="5270500"/>
          <p14:tracePt t="46303" x="3173413" y="5270500"/>
          <p14:tracePt t="46311" x="3181350" y="5270500"/>
          <p14:tracePt t="46320" x="3189288" y="5270500"/>
          <p14:tracePt t="46326" x="3197225" y="5270500"/>
          <p14:tracePt t="46343" x="3205163" y="5270500"/>
          <p14:tracePt t="46350" x="3213100" y="5270500"/>
          <p14:tracePt t="46366" x="3221038" y="5270500"/>
          <p14:tracePt t="46375" x="3228975" y="5270500"/>
          <p14:tracePt t="46383" x="3236913" y="5262563"/>
          <p14:tracePt t="46391" x="3260725" y="5262563"/>
          <p14:tracePt t="46399" x="3284538" y="5254625"/>
          <p14:tracePt t="46407" x="3284538" y="5246688"/>
          <p14:tracePt t="46414" x="3292475" y="5246688"/>
          <p14:tracePt t="46422" x="3300413" y="5246688"/>
          <p14:tracePt t="46432" x="3308350" y="5238750"/>
          <p14:tracePt t="46439" x="3324225" y="5230813"/>
          <p14:tracePt t="46454" x="3324225" y="5222875"/>
          <p14:tracePt t="46463" x="3332163" y="5214938"/>
          <p14:tracePt t="46487" x="3332163" y="5207000"/>
          <p14:tracePt t="46592" x="3340100" y="5207000"/>
          <p14:tracePt t="47047" x="3340100" y="5199063"/>
          <p14:tracePt t="47055" x="3332163" y="5199063"/>
          <p14:tracePt t="47079" x="3324225" y="5199063"/>
          <p14:tracePt t="47095" x="3316288" y="5199063"/>
          <p14:tracePt t="47119" x="3308350" y="5199063"/>
          <p14:tracePt t="47134" x="3308350" y="5191125"/>
          <p14:tracePt t="47158" x="3308350" y="5183188"/>
          <p14:tracePt t="47208" x="3308350" y="5175250"/>
          <p14:tracePt t="50153" x="3316288" y="5175250"/>
          <p14:tracePt t="50161" x="3324225" y="5175250"/>
          <p14:tracePt t="50167" x="3340100" y="5175250"/>
          <p14:tracePt t="50175" x="3363913" y="5175250"/>
          <p14:tracePt t="50183" x="3371850" y="5175250"/>
          <p14:tracePt t="50191" x="3387725" y="5175250"/>
          <p14:tracePt t="50199" x="3395663" y="5175250"/>
          <p14:tracePt t="50214" x="3403600" y="5175250"/>
          <p14:tracePt t="51807" x="3411538" y="5175250"/>
          <p14:tracePt t="51815" x="3427413" y="5175250"/>
          <p14:tracePt t="51823" x="3435350" y="5175250"/>
          <p14:tracePt t="51831" x="3451225" y="5175250"/>
          <p14:tracePt t="51839" x="3492500" y="5175250"/>
          <p14:tracePt t="51846" x="3579813" y="5175250"/>
          <p14:tracePt t="51854" x="3611563" y="5175250"/>
          <p14:tracePt t="51863" x="3722688" y="5175250"/>
          <p14:tracePt t="51871" x="3802063" y="5175250"/>
          <p14:tracePt t="51879" x="3898900" y="5175250"/>
          <p14:tracePt t="51888" x="4002088" y="5175250"/>
          <p14:tracePt t="51894" x="4121150" y="5175250"/>
          <p14:tracePt t="51903" x="4233863" y="5175250"/>
          <p14:tracePt t="51911" x="4432300" y="5175250"/>
          <p14:tracePt t="51921" x="4543425" y="5175250"/>
          <p14:tracePt t="51927" x="4719638" y="5175250"/>
          <p14:tracePt t="51936" x="4854575" y="5175250"/>
          <p14:tracePt t="51943" x="5006975" y="5175250"/>
          <p14:tracePt t="51950" x="5102225" y="5175250"/>
          <p14:tracePt t="51959" x="5205413" y="5175250"/>
          <p14:tracePt t="51967" x="5260975" y="5175250"/>
          <p14:tracePt t="51975" x="5276850" y="5175250"/>
          <p14:tracePt t="51983" x="5292725" y="5175250"/>
          <p14:tracePt t="51991" x="5300663" y="5175250"/>
          <p14:tracePt t="52218" x="5310188" y="5175250"/>
          <p14:tracePt t="52224" x="5326063" y="5175250"/>
          <p14:tracePt t="52231" x="5334000" y="5175250"/>
          <p14:tracePt t="52238" x="5341938" y="5175250"/>
          <p14:tracePt t="52247" x="5349875" y="5167313"/>
          <p14:tracePt t="52256" x="5357813" y="5159375"/>
          <p14:tracePt t="52262" x="5373688" y="5159375"/>
          <p14:tracePt t="52270" x="5373688" y="5143500"/>
          <p14:tracePt t="52279" x="5405438" y="5143500"/>
          <p14:tracePt t="52287" x="5405438" y="5135563"/>
          <p14:tracePt t="52295" x="5413375" y="5135563"/>
          <p14:tracePt t="52303" x="5429250" y="5127625"/>
          <p14:tracePt t="52319" x="5437188" y="5127625"/>
          <p14:tracePt t="52326" x="5453063" y="5127625"/>
          <p14:tracePt t="52343" x="5453063" y="5119688"/>
          <p14:tracePt t="52352" x="5461000" y="5119688"/>
          <p14:tracePt t="52359" x="5468938" y="5103813"/>
          <p14:tracePt t="52367" x="5476875" y="5103813"/>
          <p14:tracePt t="52375" x="5484813" y="5095875"/>
          <p14:tracePt t="52383" x="5484813" y="5087938"/>
          <p14:tracePt t="52391" x="5492750" y="5080000"/>
          <p14:tracePt t="52399" x="5508625" y="5080000"/>
          <p14:tracePt t="52407" x="5516563" y="5064125"/>
          <p14:tracePt t="52415" x="5532438" y="5056188"/>
          <p14:tracePt t="52423" x="5540375" y="5048250"/>
          <p14:tracePt t="52431" x="5548313" y="5040313"/>
          <p14:tracePt t="52438" x="5564188" y="5032375"/>
          <p14:tracePt t="52446" x="5572125" y="5024438"/>
          <p14:tracePt t="52471" x="5580063" y="5024438"/>
          <p14:tracePt t="52479" x="5580063" y="5016500"/>
          <p14:tracePt t="52519" x="5580063" y="5008563"/>
          <p14:tracePt t="52535" x="5588000" y="5008563"/>
          <p14:tracePt t="52600" x="5588000" y="5016500"/>
          <p14:tracePt t="52616" x="5588000" y="5024438"/>
          <p14:tracePt t="52623" x="5588000" y="5032375"/>
          <p14:tracePt t="52631" x="5588000" y="5048250"/>
          <p14:tracePt t="52638" x="5588000" y="5064125"/>
          <p14:tracePt t="52648" x="5580063" y="5111750"/>
          <p14:tracePt t="52655" x="5572125" y="5183188"/>
          <p14:tracePt t="52662" x="5572125" y="5199063"/>
          <p14:tracePt t="52670" x="5572125" y="5222875"/>
          <p14:tracePt t="52679" x="5572125" y="5238750"/>
          <p14:tracePt t="52695" x="5572125" y="5246688"/>
          <p14:tracePt t="52767" x="5572125" y="5238750"/>
          <p14:tracePt t="52775" x="5572125" y="5222875"/>
          <p14:tracePt t="52784" x="5580063" y="5207000"/>
          <p14:tracePt t="52791" x="5588000" y="5183188"/>
          <p14:tracePt t="52799" x="5588000" y="5167313"/>
          <p14:tracePt t="52807" x="5588000" y="5159375"/>
          <p14:tracePt t="52816" x="5588000" y="5143500"/>
          <p14:tracePt t="52823" x="5588000" y="5135563"/>
          <p14:tracePt t="53216" x="5588000" y="5127625"/>
          <p14:tracePt t="53224" x="5595938" y="5127625"/>
          <p14:tracePt t="53231" x="5595938" y="5119688"/>
          <p14:tracePt t="57105" x="5588000" y="5127625"/>
          <p14:tracePt t="57113" x="5588000" y="5135563"/>
          <p14:tracePt t="57119" x="5580063" y="5143500"/>
          <p14:tracePt t="57127" x="5572125" y="5167313"/>
          <p14:tracePt t="57136" x="5564188" y="5191125"/>
          <p14:tracePt t="57142" x="5548313" y="5222875"/>
          <p14:tracePt t="57150" x="5516563" y="5246688"/>
          <p14:tracePt t="57159" x="5508625" y="5270500"/>
          <p14:tracePt t="57167" x="5492750" y="5286375"/>
          <p14:tracePt t="57175" x="5484813" y="5294313"/>
          <p14:tracePt t="57183" x="5476875" y="5302250"/>
          <p14:tracePt t="57191" x="5461000" y="5302250"/>
          <p14:tracePt t="57263" x="5461000" y="5294313"/>
          <p14:tracePt t="57272" x="5453063" y="5286375"/>
          <p14:tracePt t="57279" x="5453063" y="5278438"/>
          <p14:tracePt t="57287" x="5461000" y="5254625"/>
          <p14:tracePt t="57295" x="5461000" y="5238750"/>
          <p14:tracePt t="57303" x="5468938" y="5230813"/>
          <p14:tracePt t="57310" x="5476875" y="5222875"/>
          <p14:tracePt t="57319" x="5476875" y="5199063"/>
          <p14:tracePt t="57328" x="5484813" y="5183188"/>
          <p14:tracePt t="57336" x="5492750" y="5159375"/>
          <p14:tracePt t="57343" x="5500688" y="5143500"/>
          <p14:tracePt t="57350" x="5500688" y="5103813"/>
          <p14:tracePt t="57359" x="5508625" y="5087938"/>
          <p14:tracePt t="57367" x="5516563" y="5080000"/>
          <p14:tracePt t="57374" x="5516563" y="5072063"/>
          <p14:tracePt t="57383" x="5516563" y="5056188"/>
          <p14:tracePt t="57391" x="5524500" y="5048250"/>
          <p14:tracePt t="57399" x="5532438" y="5040313"/>
          <p14:tracePt t="57407" x="5532438" y="5032375"/>
          <p14:tracePt t="57423" x="5540375" y="5032375"/>
          <p14:tracePt t="57662" x="5548313" y="5032375"/>
          <p14:tracePt t="57719" x="5548313" y="5048250"/>
          <p14:tracePt t="57726" x="5548313" y="5056188"/>
          <p14:tracePt t="57735" x="5548313" y="5080000"/>
          <p14:tracePt t="57743" x="5548313" y="5087938"/>
          <p14:tracePt t="57750" x="5548313" y="5127625"/>
          <p14:tracePt t="57759" x="5548313" y="5143500"/>
          <p14:tracePt t="57767" x="5548313" y="5159375"/>
          <p14:tracePt t="57783" x="5548313" y="5167313"/>
          <p14:tracePt t="59000" x="5556250" y="5167313"/>
          <p14:tracePt t="59008" x="5595938" y="5167313"/>
          <p14:tracePt t="59015" x="5651500" y="5151438"/>
          <p14:tracePt t="59023" x="5659438" y="5143500"/>
          <p14:tracePt t="59031" x="5700713" y="5127625"/>
          <p14:tracePt t="59039" x="5724525" y="5127625"/>
          <p14:tracePt t="59047" x="5764213" y="5119688"/>
          <p14:tracePt t="59058" x="5772150" y="5111750"/>
          <p14:tracePt t="59063" x="5780088" y="5111750"/>
          <p14:tracePt t="59070" x="5795963" y="5111750"/>
          <p14:tracePt t="59079" x="5795963" y="5103813"/>
          <p14:tracePt t="59095" x="5803900" y="5103813"/>
          <p14:tracePt t="59338" x="5811838" y="5103813"/>
          <p14:tracePt t="59346" x="5819775" y="5103813"/>
          <p14:tracePt t="59353" x="5843588" y="5103813"/>
          <p14:tracePt t="59363" x="5859463" y="5103813"/>
          <p14:tracePt t="59367" x="5875338" y="5095875"/>
          <p14:tracePt t="59375" x="5899150" y="5095875"/>
          <p14:tracePt t="59383" x="5915025" y="5087938"/>
          <p14:tracePt t="59391" x="5922963" y="5087938"/>
          <p14:tracePt t="59398" x="5930900" y="5087938"/>
          <p14:tracePt t="59415" x="5938838" y="5087938"/>
          <p14:tracePt t="59607" x="5938838" y="5080000"/>
          <p14:tracePt t="59623" x="5946775" y="5080000"/>
          <p14:tracePt t="59638" x="5954713" y="5080000"/>
          <p14:tracePt t="59647" x="5954713" y="5072063"/>
          <p14:tracePt t="59655" x="5962650" y="5072063"/>
          <p14:tracePt t="59671" x="5978525" y="5072063"/>
          <p14:tracePt t="59695" x="5986463" y="5072063"/>
          <p14:tracePt t="59719" x="5994400" y="5072063"/>
          <p14:tracePt t="59735" x="6002338" y="5072063"/>
          <p14:tracePt t="59742" x="6010275" y="5072063"/>
          <p14:tracePt t="62368" x="6018213" y="5072063"/>
          <p14:tracePt t="62376" x="6026150" y="5072063"/>
          <p14:tracePt t="62383" x="6034088" y="5072063"/>
          <p14:tracePt t="62395" x="6043613" y="5072063"/>
          <p14:tracePt t="62399" x="6059488" y="5072063"/>
          <p14:tracePt t="62407" x="6067425" y="5072063"/>
          <p14:tracePt t="62415" x="6075363" y="5072063"/>
          <p14:tracePt t="62423" x="6091238" y="5072063"/>
          <p14:tracePt t="62431" x="6099175" y="5072063"/>
          <p14:tracePt t="62439" x="6107113" y="5072063"/>
          <p14:tracePt t="62447" x="6107113" y="5064125"/>
          <p14:tracePt t="62463" x="6115050" y="5064125"/>
          <p14:tracePt t="62504" x="6122988" y="5064125"/>
          <p14:tracePt t="62520" x="6130925" y="5064125"/>
          <p14:tracePt t="62526" x="6130925" y="5056188"/>
          <p14:tracePt t="62535" x="6138863" y="5056188"/>
          <p14:tracePt t="62575" x="6146800" y="5056188"/>
          <p14:tracePt t="62792" x="6146800" y="5048250"/>
          <p14:tracePt t="62799" x="6170613" y="5040313"/>
          <p14:tracePt t="62807" x="6178550" y="5040313"/>
          <p14:tracePt t="62815" x="6186488" y="5032375"/>
          <p14:tracePt t="62823" x="6210300" y="5032375"/>
          <p14:tracePt t="62831" x="6242050" y="5032375"/>
          <p14:tracePt t="62839" x="6281738" y="5032375"/>
          <p14:tracePt t="62850" x="6337300" y="5032375"/>
          <p14:tracePt t="62854" x="6345238" y="5032375"/>
          <p14:tracePt t="62863" x="6384925" y="5032375"/>
          <p14:tracePt t="62871" x="6410325" y="5024438"/>
          <p14:tracePt t="62879" x="6426200" y="5024438"/>
          <p14:tracePt t="62887" x="6442075" y="5024438"/>
          <p14:tracePt t="62896" x="6450013" y="5016500"/>
          <p14:tracePt t="62903" x="6457950" y="5008563"/>
          <p14:tracePt t="62910" x="6465888" y="5008563"/>
          <p14:tracePt t="62919" x="6473825" y="5008563"/>
          <p14:tracePt t="62943" x="6481763" y="5000625"/>
          <p14:tracePt t="62983" x="6489700" y="4984750"/>
          <p14:tracePt t="63015" x="6489700" y="4976813"/>
          <p14:tracePt t="63023" x="6497638" y="4967288"/>
          <p14:tracePt t="63031" x="6505575" y="4959350"/>
          <p14:tracePt t="63055" x="6513513" y="4951413"/>
          <p14:tracePt t="63071" x="6521450" y="4951413"/>
          <p14:tracePt t="63079" x="6521450" y="4943475"/>
          <p14:tracePt t="63087" x="6521450" y="4935538"/>
          <p14:tracePt t="63095" x="6529388" y="4927600"/>
          <p14:tracePt t="63103" x="6529388" y="4919663"/>
          <p14:tracePt t="63112" x="6529388" y="4895850"/>
          <p14:tracePt t="63126" x="6529388" y="4879975"/>
          <p14:tracePt t="63137" x="6537325" y="4879975"/>
          <p14:tracePt t="63143" x="6537325" y="4872038"/>
          <p14:tracePt t="63155" x="6545263" y="4864100"/>
          <p14:tracePt t="63159" x="6545263" y="4856163"/>
          <p14:tracePt t="63175" x="6553200" y="4856163"/>
          <p14:tracePt t="63183" x="6553200" y="4848225"/>
          <p14:tracePt t="65930" x="6553200" y="4856163"/>
          <p14:tracePt t="65939" x="6553200" y="4864100"/>
          <p14:tracePt t="65947" x="6553200" y="4872038"/>
          <p14:tracePt t="65955" x="6553200" y="4879975"/>
          <p14:tracePt t="65963" x="6553200" y="4903788"/>
          <p14:tracePt t="65974" x="6553200" y="4911725"/>
          <p14:tracePt t="65984" x="6553200" y="4919663"/>
          <p14:tracePt t="65991" x="6553200" y="4927600"/>
          <p14:tracePt t="65999" x="6553200" y="4935538"/>
          <p14:tracePt t="66006" x="6553200" y="4943475"/>
          <p14:tracePt t="66027" x="6545263" y="4951413"/>
          <p14:tracePt t="66112" x="6545263" y="4959350"/>
          <p14:tracePt t="66139" x="6545263" y="4967288"/>
          <p14:tracePt t="66147" x="6545263" y="4976813"/>
          <p14:tracePt t="66175" x="6545263" y="4984750"/>
          <p14:tracePt t="66186" x="6537325" y="4984750"/>
          <p14:tracePt t="66195" x="6537325" y="4992688"/>
          <p14:tracePt t="66202" x="6537325" y="5000625"/>
          <p14:tracePt t="66211" x="6537325" y="5008563"/>
          <p14:tracePt t="66219" x="6537325" y="5016500"/>
          <p14:tracePt t="66227" x="6537325" y="5024438"/>
          <p14:tracePt t="66236" x="6529388" y="5032375"/>
          <p14:tracePt t="66243" x="6529388" y="5040313"/>
          <p14:tracePt t="66263" x="6529388" y="5056188"/>
          <p14:tracePt t="66279" x="6529388" y="5064125"/>
          <p14:tracePt t="66286" x="6529388" y="5072063"/>
          <p14:tracePt t="66303" x="6529388" y="5080000"/>
          <p14:tracePt t="66311" x="6521450" y="5080000"/>
          <p14:tracePt t="66470" x="6521450" y="5087938"/>
          <p14:tracePt t="66495" x="6521450" y="5095875"/>
          <p14:tracePt t="66507" x="6521450" y="5103813"/>
          <p14:tracePt t="66530" x="6521450" y="5111750"/>
          <p14:tracePt t="66623" x="6521450" y="5119688"/>
          <p14:tracePt t="72173" x="6537325" y="5111750"/>
          <p14:tracePt t="72186" x="6553200" y="5103813"/>
          <p14:tracePt t="72194" x="6553200" y="5095875"/>
          <p14:tracePt t="72203" x="6561138" y="5087938"/>
          <p14:tracePt t="72219" x="6561138" y="5072063"/>
          <p14:tracePt t="72226" x="6561138" y="5064125"/>
          <p14:tracePt t="72237" x="6561138" y="5056188"/>
          <p14:tracePt t="72243" x="6561138" y="5048250"/>
          <p14:tracePt t="72251" x="6561138" y="5024438"/>
          <p14:tracePt t="72259" x="6561138" y="5008563"/>
          <p14:tracePt t="72267" x="6561138" y="4992688"/>
          <p14:tracePt t="72275" x="6553200" y="4984750"/>
          <p14:tracePt t="72283" x="6545263" y="4951413"/>
          <p14:tracePt t="72291" x="6529388" y="4903788"/>
          <p14:tracePt t="72298" x="6497638" y="4784725"/>
          <p14:tracePt t="72307" x="6442075" y="4681538"/>
          <p14:tracePt t="72315" x="6384925" y="4600575"/>
          <p14:tracePt t="72323" x="6337300" y="4513263"/>
          <p14:tracePt t="72331" x="6289675" y="4441825"/>
          <p14:tracePt t="72339" x="6218238" y="4322763"/>
          <p14:tracePt t="72346" x="6170613" y="4233863"/>
          <p14:tracePt t="72354" x="6051550" y="4114800"/>
          <p14:tracePt t="72363" x="5954713" y="4067175"/>
          <p14:tracePt t="72370" x="5835650" y="3922713"/>
          <p14:tracePt t="72379" x="5700713" y="3795713"/>
          <p14:tracePt t="72386" x="5635625" y="3740150"/>
          <p14:tracePt t="72395" x="5564188" y="3684588"/>
          <p14:tracePt t="72403" x="5421313" y="3629025"/>
          <p14:tracePt t="72411" x="5326063" y="3540125"/>
          <p14:tracePt t="72419" x="5253038" y="3444875"/>
          <p14:tracePt t="72427" x="5173663" y="3405188"/>
          <p14:tracePt t="72436" x="5110163" y="3357563"/>
          <p14:tracePt t="72442" x="5094288" y="3325813"/>
          <p14:tracePt t="72451" x="5078413" y="3309938"/>
          <p14:tracePt t="72459" x="5062538" y="3294063"/>
          <p14:tracePt t="72466" x="5030788" y="3262313"/>
          <p14:tracePt t="72475" x="5014913" y="3244850"/>
          <p14:tracePt t="72483" x="5006975" y="3228975"/>
          <p14:tracePt t="72491" x="4991100" y="3221038"/>
          <p14:tracePt t="72499" x="4951413" y="3197225"/>
          <p14:tracePt t="72507" x="4933950" y="3181350"/>
          <p14:tracePt t="72516" x="4918075" y="3173413"/>
          <p14:tracePt t="72523" x="4902200" y="3149600"/>
          <p14:tracePt t="72531" x="4870450" y="3133725"/>
          <p14:tracePt t="72538" x="4862513" y="3101975"/>
          <p14:tracePt t="72550" x="4814888" y="3086100"/>
          <p14:tracePt t="72555" x="4759325" y="3062288"/>
          <p14:tracePt t="72564" x="4735513" y="3038475"/>
          <p14:tracePt t="72570" x="4695825" y="3030538"/>
          <p14:tracePt t="72578" x="4664075" y="3014663"/>
          <p14:tracePt t="72586" x="4648200" y="3014663"/>
          <p14:tracePt t="72595" x="4608513" y="3006725"/>
          <p14:tracePt t="72603" x="4519613" y="2990850"/>
          <p14:tracePt t="72611" x="4456113" y="2951163"/>
          <p14:tracePt t="72620" x="4440238" y="2951163"/>
          <p14:tracePt t="72627" x="4408488" y="2943225"/>
          <p14:tracePt t="72636" x="4376738" y="2927350"/>
          <p14:tracePt t="72643" x="4329113" y="2919413"/>
          <p14:tracePt t="72650" x="4321175" y="2909888"/>
          <p14:tracePt t="72659" x="4289425" y="2894013"/>
          <p14:tracePt t="72667" x="4273550" y="2886075"/>
          <p14:tracePt t="72675" x="4249738" y="2878138"/>
          <p14:tracePt t="72683" x="4241800" y="2878138"/>
          <p14:tracePt t="72691" x="4233863" y="2878138"/>
          <p14:tracePt t="72703" x="4217988" y="2878138"/>
          <p14:tracePt t="72707" x="4217988" y="2870200"/>
          <p14:tracePt t="72715" x="4200525" y="2870200"/>
          <p14:tracePt t="72722" x="4192588" y="2870200"/>
          <p14:tracePt t="72731" x="4176713" y="2870200"/>
          <p14:tracePt t="72739" x="4168775" y="2870200"/>
          <p14:tracePt t="72747" x="4144963" y="2870200"/>
          <p14:tracePt t="72755" x="4105275" y="2870200"/>
          <p14:tracePt t="72763" x="4065588" y="2870200"/>
          <p14:tracePt t="72770" x="4010025" y="2870200"/>
          <p14:tracePt t="72779" x="3978275" y="2854325"/>
          <p14:tracePt t="72786" x="3898900" y="2838450"/>
          <p14:tracePt t="72795" x="3843338" y="2838450"/>
          <p14:tracePt t="72803" x="3825875" y="2830513"/>
          <p14:tracePt t="72811" x="3810000" y="2830513"/>
          <p14:tracePt t="72820" x="3786188" y="2830513"/>
          <p14:tracePt t="72827" x="3778250" y="2830513"/>
          <p14:tracePt t="72837" x="3770313" y="2830513"/>
          <p14:tracePt t="72843" x="3762375" y="2830513"/>
          <p14:tracePt t="72855" x="3754438" y="2830513"/>
          <p14:tracePt t="72859" x="3746500" y="2830513"/>
          <p14:tracePt t="72887" x="3738563" y="2830513"/>
          <p14:tracePt t="72890" x="3730625" y="2838450"/>
          <p14:tracePt t="72899" x="3714750" y="2838450"/>
          <p14:tracePt t="72907" x="3706813" y="2846388"/>
          <p14:tracePt t="72914" x="3698875" y="2854325"/>
          <p14:tracePt t="72922" x="3675063" y="2862263"/>
          <p14:tracePt t="72931" x="3651250" y="2878138"/>
          <p14:tracePt t="72939" x="3611563" y="2894013"/>
          <p14:tracePt t="72947" x="3587750" y="2901950"/>
          <p14:tracePt t="72955" x="3548063" y="2919413"/>
          <p14:tracePt t="72963" x="3500438" y="2935288"/>
          <p14:tracePt t="72970" x="3443288" y="2959100"/>
          <p14:tracePt t="72979" x="3427413" y="2982913"/>
          <p14:tracePt t="72987" x="3403600" y="2998788"/>
          <p14:tracePt t="72995" x="3379788" y="3014663"/>
          <p14:tracePt t="73007" x="3363913" y="3070225"/>
          <p14:tracePt t="73011" x="3363913" y="3094038"/>
          <p14:tracePt t="73020" x="3355975" y="3109913"/>
          <p14:tracePt t="73027" x="3355975" y="3133725"/>
          <p14:tracePt t="73035" x="3355975" y="3149600"/>
          <p14:tracePt t="73043" x="3355975" y="3165475"/>
          <p14:tracePt t="73050" x="3355975" y="3189288"/>
          <p14:tracePt t="73059" x="3363913" y="3197225"/>
          <p14:tracePt t="73067" x="3371850" y="3221038"/>
          <p14:tracePt t="73075" x="3379788" y="3228975"/>
          <p14:tracePt t="73083" x="3395663" y="3262313"/>
          <p14:tracePt t="73091" x="3419475" y="3278188"/>
          <p14:tracePt t="73099" x="3459163" y="3309938"/>
          <p14:tracePt t="73107" x="3476625" y="3309938"/>
          <p14:tracePt t="73115" x="3524250" y="3325813"/>
          <p14:tracePt t="73123" x="3540125" y="3325813"/>
          <p14:tracePt t="73131" x="3635375" y="3333750"/>
          <p14:tracePt t="73139" x="3754438" y="3333750"/>
          <p14:tracePt t="73147" x="3817938" y="3333750"/>
          <p14:tracePt t="73159" x="3922713" y="3333750"/>
          <p14:tracePt t="73163" x="4002088" y="3333750"/>
          <p14:tracePt t="73170" x="4121150" y="3325813"/>
          <p14:tracePt t="73179" x="4233863" y="3309938"/>
          <p14:tracePt t="73186" x="4321175" y="3302000"/>
          <p14:tracePt t="73195" x="4352925" y="3270250"/>
          <p14:tracePt t="73203" x="4432300" y="3252788"/>
          <p14:tracePt t="73211" x="4519613" y="3228975"/>
          <p14:tracePt t="73219" x="4535488" y="3205163"/>
          <p14:tracePt t="73227" x="4551363" y="3197225"/>
          <p14:tracePt t="73237" x="4559300" y="3173413"/>
          <p14:tracePt t="73243" x="4567238" y="3149600"/>
          <p14:tracePt t="73252" x="4576763" y="3141663"/>
          <p14:tracePt t="73259" x="4576763" y="3125788"/>
          <p14:tracePt t="73267" x="4576763" y="3117850"/>
          <p14:tracePt t="73274" x="4576763" y="3101975"/>
          <p14:tracePt t="73285" x="4576763" y="3094038"/>
          <p14:tracePt t="73292" x="4567238" y="3070225"/>
          <p14:tracePt t="73299" x="4543425" y="3030538"/>
          <p14:tracePt t="73311" x="4535488" y="3022600"/>
          <p14:tracePt t="73314" x="4519613" y="2990850"/>
          <p14:tracePt t="73324" x="4487863" y="2927350"/>
          <p14:tracePt t="73331" x="4400550" y="2870200"/>
          <p14:tracePt t="73339" x="4337050" y="2814638"/>
          <p14:tracePt t="73347" x="4217988" y="2767013"/>
          <p14:tracePt t="73354" x="4160838" y="2743200"/>
          <p14:tracePt t="73363" x="4144963" y="2727325"/>
          <p14:tracePt t="73370" x="4105275" y="2711450"/>
          <p14:tracePt t="73379" x="4089400" y="2711450"/>
          <p14:tracePt t="73387" x="4057650" y="2711450"/>
          <p14:tracePt t="73395" x="4049713" y="2711450"/>
          <p14:tracePt t="73403" x="4041775" y="2711450"/>
          <p14:tracePt t="73419" x="4033838" y="2711450"/>
          <p14:tracePt t="73458" x="4033838" y="2719388"/>
          <p14:tracePt t="73467" x="4025900" y="2719388"/>
          <p14:tracePt t="73475" x="4025900" y="2727325"/>
          <p14:tracePt t="73483" x="4010025" y="2767013"/>
          <p14:tracePt t="73491" x="3994150" y="2774950"/>
          <p14:tracePt t="73499" x="3978275" y="2822575"/>
          <p14:tracePt t="73507" x="3962400" y="2846388"/>
          <p14:tracePt t="73515" x="3954463" y="2886075"/>
          <p14:tracePt t="73523" x="3938588" y="2943225"/>
          <p14:tracePt t="73530" x="3930650" y="2959100"/>
          <p14:tracePt t="73539" x="3922713" y="2974975"/>
          <p14:tracePt t="73547" x="3922713" y="2990850"/>
          <p14:tracePt t="73563" x="3922713" y="2998788"/>
          <p14:tracePt t="73570" x="3914775" y="3014663"/>
          <p14:tracePt t="73586" x="3914775" y="3030538"/>
          <p14:tracePt t="73595" x="3914775" y="3038475"/>
          <p14:tracePt t="73602" x="3914775" y="3054350"/>
          <p14:tracePt t="73611" x="3914775" y="3070225"/>
          <p14:tracePt t="73619" x="3914775" y="3094038"/>
          <p14:tracePt t="73627" x="3914775" y="3109913"/>
          <p14:tracePt t="73637" x="3914775" y="3117850"/>
          <p14:tracePt t="73650" x="3914775" y="3125788"/>
          <p14:tracePt t="73667" x="3914775" y="3133725"/>
          <p14:tracePt t="73683" x="3914775" y="3141663"/>
          <p14:tracePt t="73691" x="3914775" y="3149600"/>
          <p14:tracePt t="73699" x="3914775" y="3157538"/>
          <p14:tracePt t="73707" x="3914775" y="3165475"/>
          <p14:tracePt t="73715" x="3922713" y="3189288"/>
          <p14:tracePt t="73723" x="3922713" y="3197225"/>
          <p14:tracePt t="73731" x="3930650" y="3213100"/>
          <p14:tracePt t="73739" x="3946525" y="3221038"/>
          <p14:tracePt t="73747" x="3946525" y="3228975"/>
          <p14:tracePt t="73755" x="3962400" y="3236913"/>
          <p14:tracePt t="73762" x="3970338" y="3252788"/>
          <p14:tracePt t="73771" x="3978275" y="3252788"/>
          <p14:tracePt t="73779" x="3986213" y="3252788"/>
          <p14:tracePt t="73786" x="3986213" y="3262313"/>
          <p14:tracePt t="73795" x="4002088" y="3262313"/>
          <p14:tracePt t="73811" x="4017963" y="3262313"/>
          <p14:tracePt t="73820" x="4025900" y="3262313"/>
          <p14:tracePt t="73827" x="4049713" y="3262313"/>
          <p14:tracePt t="73836" x="4073525" y="3262313"/>
          <p14:tracePt t="73843" x="4081463" y="3262313"/>
          <p14:tracePt t="73852" x="4105275" y="3262313"/>
          <p14:tracePt t="73858" x="4121150" y="3262313"/>
          <p14:tracePt t="73872" x="4137025" y="3252788"/>
          <p14:tracePt t="73875" x="4152900" y="3244850"/>
          <p14:tracePt t="73883" x="4160838" y="3236913"/>
          <p14:tracePt t="73891" x="4168775" y="3228975"/>
          <p14:tracePt t="73899" x="4184650" y="3213100"/>
          <p14:tracePt t="73907" x="4192588" y="3205163"/>
          <p14:tracePt t="73915" x="4192588" y="3197225"/>
          <p14:tracePt t="73922" x="4200525" y="3189288"/>
          <p14:tracePt t="73930" x="4200525" y="3181350"/>
          <p14:tracePt t="73939" x="4210050" y="3173413"/>
          <p14:tracePt t="73955" x="4217988" y="3173413"/>
          <p14:tracePt t="73963" x="4217988" y="3157538"/>
          <p14:tracePt t="73987" x="4217988" y="3149600"/>
          <p14:tracePt t="74106" x="4225925" y="3149600"/>
          <p14:tracePt t="74122" x="4233863" y="3157538"/>
          <p14:tracePt t="74140" x="4241800" y="3165475"/>
          <p14:tracePt t="74155" x="4249738" y="3173413"/>
          <p14:tracePt t="74163" x="4257675" y="3181350"/>
          <p14:tracePt t="74170" x="4265613" y="3189288"/>
          <p14:tracePt t="74187" x="4273550" y="3197225"/>
          <p14:tracePt t="74251" x="4281488" y="3197225"/>
          <p14:tracePt t="74747" x="4281488" y="3205163"/>
          <p14:tracePt t="74755" x="4281488" y="3213100"/>
          <p14:tracePt t="74763" x="4281488" y="3221038"/>
          <p14:tracePt t="74779" x="4281488" y="3228975"/>
          <p14:tracePt t="74853" x="4281488" y="3236913"/>
          <p14:tracePt t="74870" x="4281488" y="3244850"/>
          <p14:tracePt t="74875" x="4281488" y="3252788"/>
          <p14:tracePt t="74883" x="4289425" y="3270250"/>
          <p14:tracePt t="74891" x="4297363" y="3286125"/>
          <p14:tracePt t="74899" x="4305300" y="3286125"/>
          <p14:tracePt t="74908" x="4313238" y="3302000"/>
          <p14:tracePt t="74915" x="4313238" y="3309938"/>
          <p14:tracePt t="74923" x="4321175" y="3317875"/>
          <p14:tracePt t="74930" x="4329113" y="3325813"/>
          <p14:tracePt t="74939" x="4329113" y="3333750"/>
          <p14:tracePt t="74947" x="4329113" y="3341688"/>
          <p14:tracePt t="74955" x="4337050" y="3341688"/>
          <p14:tracePt t="74963" x="4337050" y="3349625"/>
          <p14:tracePt t="75019" x="4344988" y="3349625"/>
          <p14:tracePt t="75082" x="4344988" y="3357563"/>
          <p14:tracePt t="75252" x="4352925" y="3365500"/>
          <p14:tracePt t="75259" x="4352925" y="3373438"/>
          <p14:tracePt t="75278" x="4360863" y="3381375"/>
          <p14:tracePt t="75283" x="4360863" y="3389313"/>
          <p14:tracePt t="75291" x="4368800" y="3397250"/>
          <p14:tracePt t="75299" x="4376738" y="3397250"/>
          <p14:tracePt t="75315" x="4376738" y="3405188"/>
          <p14:tracePt t="75564" x="4384675" y="3405188"/>
          <p14:tracePt t="75571" x="4416425" y="3421063"/>
          <p14:tracePt t="75583" x="4424363" y="3421063"/>
          <p14:tracePt t="75587" x="4464050" y="3444875"/>
          <p14:tracePt t="75595" x="4519613" y="3452813"/>
          <p14:tracePt t="75603" x="4592638" y="3516313"/>
          <p14:tracePt t="75611" x="4672013" y="3540125"/>
          <p14:tracePt t="75620" x="4695825" y="3548063"/>
          <p14:tracePt t="75627" x="4727575" y="3571875"/>
          <p14:tracePt t="75636" x="4751388" y="3587750"/>
          <p14:tracePt t="75643" x="4775200" y="3595688"/>
          <p14:tracePt t="75859" x="4791075" y="3595688"/>
          <p14:tracePt t="75866" x="4814888" y="3595688"/>
          <p14:tracePt t="75875" x="4830763" y="3605213"/>
          <p14:tracePt t="75887" x="4894263" y="3605213"/>
          <p14:tracePt t="75891" x="5014913" y="3613150"/>
          <p14:tracePt t="75899" x="5126038" y="3621088"/>
          <p14:tracePt t="75906" x="5260975" y="3644900"/>
          <p14:tracePt t="75916" x="5516563" y="3684588"/>
          <p14:tracePt t="75923" x="5700713" y="3763963"/>
          <p14:tracePt t="75931" x="5891213" y="3803650"/>
          <p14:tracePt t="75938" x="6059488" y="3835400"/>
          <p14:tracePt t="75947" x="6162675" y="3906838"/>
          <p14:tracePt t="75954" x="6281738" y="3956050"/>
          <p14:tracePt t="75963" x="6337300" y="3979863"/>
          <p14:tracePt t="75970" x="6353175" y="3987800"/>
          <p14:tracePt t="75979" x="6353175" y="4003675"/>
          <p14:tracePt t="75986" x="6353175" y="4019550"/>
          <p14:tracePt t="75995" x="6345238" y="4067175"/>
          <p14:tracePt t="76004" x="6297613" y="4075113"/>
          <p14:tracePt t="76011" x="6210300" y="4090988"/>
          <p14:tracePt t="76020" x="6146800" y="4106863"/>
          <p14:tracePt t="76027" x="6043613" y="4114800"/>
          <p14:tracePt t="76036" x="5986463" y="4138613"/>
          <p14:tracePt t="76043" x="5962650" y="4154488"/>
          <p14:tracePt t="76051" x="5962650" y="4162425"/>
          <p14:tracePt t="76059" x="5954713" y="4178300"/>
          <p14:tracePt t="76066" x="5946775" y="4186238"/>
          <p14:tracePt t="76075" x="5946775" y="4194175"/>
          <p14:tracePt t="76083" x="5930900" y="4202113"/>
          <p14:tracePt t="76091" x="5930900" y="4210050"/>
          <p14:tracePt t="76098" x="5922963" y="4241800"/>
          <p14:tracePt t="76106" x="5907088" y="4265613"/>
          <p14:tracePt t="76115" x="5907088" y="4273550"/>
          <p14:tracePt t="76123" x="5891213" y="4281488"/>
          <p14:tracePt t="76131" x="5891213" y="4306888"/>
          <p14:tracePt t="76138" x="5875338" y="4354513"/>
          <p14:tracePt t="76148" x="5867400" y="4370388"/>
          <p14:tracePt t="76155" x="5859463" y="4410075"/>
          <p14:tracePt t="76162" x="5851525" y="4465638"/>
          <p14:tracePt t="76170" x="5851525" y="4497388"/>
          <p14:tracePt t="76179" x="5851525" y="4608513"/>
          <p14:tracePt t="76186" x="5851525" y="4689475"/>
          <p14:tracePt t="76194" x="5851525" y="4752975"/>
          <p14:tracePt t="76203" x="5851525" y="4768850"/>
          <p14:tracePt t="76211" x="5851525" y="4792663"/>
          <p14:tracePt t="76219" x="5859463" y="4800600"/>
          <p14:tracePt t="76226" x="5859463" y="4808538"/>
          <p14:tracePt t="76236" x="5875338" y="4808538"/>
          <p14:tracePt t="76243" x="5891213" y="4824413"/>
          <p14:tracePt t="76251" x="5915025" y="4824413"/>
          <p14:tracePt t="76259" x="5946775" y="4824413"/>
          <p14:tracePt t="76266" x="5954713" y="4832350"/>
          <p14:tracePt t="76274" x="6010275" y="4840288"/>
          <p14:tracePt t="76283" x="6043613" y="4848225"/>
          <p14:tracePt t="76291" x="6091238" y="4856163"/>
          <p14:tracePt t="76299" x="6170613" y="4864100"/>
          <p14:tracePt t="76306" x="6210300" y="4879975"/>
          <p14:tracePt t="76315" x="6257925" y="4895850"/>
          <p14:tracePt t="76323" x="6313488" y="4911725"/>
          <p14:tracePt t="76331" x="6345238" y="4919663"/>
          <p14:tracePt t="76339" x="6361113" y="4935538"/>
          <p14:tracePt t="76347" x="6376988" y="4943475"/>
          <p14:tracePt t="76354" x="6384925" y="4943475"/>
          <p14:tracePt t="76363" x="6392863" y="4943475"/>
          <p14:tracePt t="76370" x="6402388" y="4943475"/>
          <p14:tracePt t="76530" x="6426200" y="4959350"/>
          <p14:tracePt t="76539" x="6442075" y="4959350"/>
          <p14:tracePt t="76547" x="6457950" y="4959350"/>
          <p14:tracePt t="76555" x="6505575" y="4959350"/>
          <p14:tracePt t="76563" x="6537325" y="4959350"/>
          <p14:tracePt t="76570" x="6584950" y="4959350"/>
          <p14:tracePt t="76579" x="6592888" y="4959350"/>
          <p14:tracePt t="76586" x="6600825" y="4959350"/>
          <p14:tracePt t="76651" x="6592888" y="4959350"/>
          <p14:tracePt t="76659" x="6569075" y="4967288"/>
          <p14:tracePt t="76667" x="6561138" y="4967288"/>
          <p14:tracePt t="76675" x="6497638" y="4967288"/>
          <p14:tracePt t="76683" x="6442075" y="4984750"/>
          <p14:tracePt t="76691" x="6369050" y="5016500"/>
          <p14:tracePt t="76699" x="6257925" y="5064125"/>
          <p14:tracePt t="76708" x="6234113" y="5087938"/>
          <p14:tracePt t="76714" x="6218238" y="5143500"/>
          <p14:tracePt t="76723" x="6210300" y="5143500"/>
          <p14:tracePt t="76731" x="6210300" y="5159375"/>
          <p14:tracePt t="76747" x="6226175" y="5159375"/>
          <p14:tracePt t="76755" x="6249988" y="5167313"/>
          <p14:tracePt t="76763" x="6313488" y="5167313"/>
          <p14:tracePt t="76770" x="6353175" y="5167313"/>
          <p14:tracePt t="76779" x="6410325" y="5159375"/>
          <p14:tracePt t="76787" x="6450013" y="5127625"/>
          <p14:tracePt t="76795" x="6497638" y="5119688"/>
          <p14:tracePt t="76804" x="6521450" y="5103813"/>
          <p14:tracePt t="76811" x="6529388" y="5095875"/>
          <p14:tracePt t="76820" x="6545263" y="5087938"/>
          <p14:tracePt t="76827" x="6545263" y="5072063"/>
          <p14:tracePt t="76836" x="6561138" y="5064125"/>
          <p14:tracePt t="76843" x="6569075" y="5056188"/>
          <p14:tracePt t="76850" x="6569075" y="5040313"/>
          <p14:tracePt t="76858" x="6577013" y="5040313"/>
          <p14:tracePt t="76867" x="6577013" y="5032375"/>
          <p14:tracePt t="76923" x="6577013" y="5048250"/>
          <p14:tracePt t="76931" x="6577013" y="5064125"/>
          <p14:tracePt t="76939" x="6569075" y="5080000"/>
          <p14:tracePt t="76947" x="6553200" y="5127625"/>
          <p14:tracePt t="76955" x="6537325" y="5167313"/>
          <p14:tracePt t="76963" x="6529388" y="5207000"/>
          <p14:tracePt t="76970" x="6513513" y="5238750"/>
          <p14:tracePt t="76979" x="6513513" y="5246688"/>
          <p14:tracePt t="77019" x="6513513" y="5214938"/>
          <p14:tracePt t="77026" x="6529388" y="5143500"/>
          <p14:tracePt t="77035" x="6537325" y="5056188"/>
          <p14:tracePt t="77043" x="6561138" y="4992688"/>
          <p14:tracePt t="77051" x="6561138" y="4943475"/>
          <p14:tracePt t="77058" x="6569075" y="4887913"/>
          <p14:tracePt t="77067" x="6577013" y="4872038"/>
          <p14:tracePt t="77075" x="6577013" y="4864100"/>
          <p14:tracePt t="77083" x="6577013" y="4848225"/>
          <p14:tracePt t="77115" x="6577013" y="4856163"/>
          <p14:tracePt t="77122" x="6569075" y="4943475"/>
          <p14:tracePt t="77130" x="6561138" y="5032375"/>
          <p14:tracePt t="77138" x="6561138" y="5095875"/>
          <p14:tracePt t="77146" x="6553200" y="5167313"/>
          <p14:tracePt t="77154" x="6553200" y="5254625"/>
          <p14:tracePt t="77163" x="6553200" y="5319713"/>
          <p14:tracePt t="77171" x="6553200" y="5391150"/>
          <p14:tracePt t="77178" x="6553200" y="5407025"/>
          <p14:tracePt t="77186" x="6553200" y="5414963"/>
          <p14:tracePt t="77227" x="6553200" y="5399088"/>
          <p14:tracePt t="77235" x="6553200" y="5383213"/>
          <p14:tracePt t="77243" x="6553200" y="5335588"/>
          <p14:tracePt t="77251" x="6553200" y="5327650"/>
          <p14:tracePt t="77259" x="6553200" y="5319713"/>
          <p14:tracePt t="77267" x="6553200" y="5310188"/>
          <p14:tracePt t="77307" x="6545263" y="5351463"/>
          <p14:tracePt t="77315" x="6545263" y="5367338"/>
          <p14:tracePt t="77323" x="6545263" y="5375275"/>
          <p14:tracePt t="77331" x="6545263" y="5391150"/>
          <p14:tracePt t="77371" x="6545263" y="5383213"/>
          <p14:tracePt t="77379" x="6545263" y="5254625"/>
          <p14:tracePt t="77387" x="6545263" y="5159375"/>
          <p14:tracePt t="77399" x="6545263" y="5087938"/>
          <p14:tracePt t="77403" x="6545263" y="4967288"/>
          <p14:tracePt t="77411" x="6545263" y="4951413"/>
          <p14:tracePt t="77420" x="6545263" y="4943475"/>
          <p14:tracePt t="77427" x="6545263" y="4935538"/>
          <p14:tracePt t="77436" x="6545263" y="4927600"/>
          <p14:tracePt t="77475" x="6545263" y="4943475"/>
          <p14:tracePt t="77483" x="6545263" y="4951413"/>
          <p14:tracePt t="77490" x="6545263" y="4959350"/>
          <p14:tracePt t="77499" x="6545263" y="4967288"/>
          <p14:tracePt t="77507" x="6545263" y="4976813"/>
          <p14:tracePt t="77571" x="6545263" y="4959350"/>
          <p14:tracePt t="77587" x="6545263" y="4951413"/>
          <p14:tracePt t="78395" x="6537325" y="4951413"/>
          <p14:tracePt t="78403" x="6513513" y="4951413"/>
          <p14:tracePt t="78411" x="6505575" y="4951413"/>
          <p14:tracePt t="78420" x="6481763" y="4951413"/>
          <p14:tracePt t="78426" x="6418263" y="4943475"/>
          <p14:tracePt t="78437" x="6402388" y="4935538"/>
          <p14:tracePt t="78443" x="6297613" y="4927600"/>
          <p14:tracePt t="78450" x="6289675" y="4919663"/>
          <p14:tracePt t="78463" x="6226175" y="4911725"/>
          <p14:tracePt t="78467" x="6138863" y="4903788"/>
          <p14:tracePt t="78474" x="6122988" y="4903788"/>
          <p14:tracePt t="78482" x="6107113" y="4895850"/>
          <p14:tracePt t="78491" x="6083300" y="4895850"/>
          <p14:tracePt t="78499" x="6075363" y="4895850"/>
          <p14:tracePt t="78506" x="6067425" y="4895850"/>
          <p14:tracePt t="78515" x="6059488" y="4887913"/>
          <p14:tracePt t="78531" x="6043613" y="4887913"/>
          <p14:tracePt t="78538" x="6034088" y="4887913"/>
          <p14:tracePt t="78547" x="6026150" y="4887913"/>
          <p14:tracePt t="78554" x="6010275" y="4887913"/>
          <p14:tracePt t="78563" x="5994400" y="4887913"/>
          <p14:tracePt t="78571" x="5962650" y="4887913"/>
          <p14:tracePt t="78579" x="5922963" y="4887913"/>
          <p14:tracePt t="78586" x="5899150" y="4887913"/>
          <p14:tracePt t="78595" x="5867400" y="4887913"/>
          <p14:tracePt t="78603" x="5827713" y="4887913"/>
          <p14:tracePt t="78614" x="5708650" y="4887913"/>
          <p14:tracePt t="78619" x="5643563" y="4887913"/>
          <p14:tracePt t="78626" x="5540375" y="4872038"/>
          <p14:tracePt t="78635" x="5453063" y="4872038"/>
          <p14:tracePt t="78643" x="5357813" y="4872038"/>
          <p14:tracePt t="78652" x="5253038" y="4872038"/>
          <p14:tracePt t="78659" x="5133975" y="4872038"/>
          <p14:tracePt t="78667" x="5022850" y="4872038"/>
          <p14:tracePt t="78675" x="4918075" y="4872038"/>
          <p14:tracePt t="78683" x="4799013" y="4872038"/>
          <p14:tracePt t="78690" x="4703763" y="4872038"/>
          <p14:tracePt t="78699" x="4632325" y="4872038"/>
          <p14:tracePt t="78707" x="4543425" y="4872038"/>
          <p14:tracePt t="78715" x="4479925" y="4872038"/>
          <p14:tracePt t="78723" x="4440238" y="4872038"/>
          <p14:tracePt t="78730" x="4384675" y="4872038"/>
          <p14:tracePt t="78738" x="4368800" y="4872038"/>
          <p14:tracePt t="78747" x="4360863" y="4872038"/>
          <p14:tracePt t="78755" x="4337050" y="4872038"/>
          <p14:tracePt t="78763" x="4321175" y="4872038"/>
          <p14:tracePt t="78770" x="4313238" y="4872038"/>
          <p14:tracePt t="78779" x="4289425" y="4872038"/>
          <p14:tracePt t="78787" x="4281488" y="4872038"/>
          <p14:tracePt t="78795" x="4265613" y="4872038"/>
          <p14:tracePt t="78803" x="4257675" y="4872038"/>
          <p14:tracePt t="78811" x="4249738" y="4872038"/>
          <p14:tracePt t="78819" x="4241800" y="4872038"/>
          <p14:tracePt t="78827" x="4233863" y="4872038"/>
          <p14:tracePt t="78859" x="4225925" y="4872038"/>
          <p14:tracePt t="78867" x="4225925" y="4879975"/>
          <p14:tracePt t="78899" x="4225925" y="4887913"/>
          <p14:tracePt t="78915" x="4233863" y="4903788"/>
          <p14:tracePt t="78923" x="4241800" y="4911725"/>
          <p14:tracePt t="78931" x="4265613" y="4927600"/>
          <p14:tracePt t="78939" x="4273550" y="4927600"/>
          <p14:tracePt t="78946" x="4281488" y="4943475"/>
          <p14:tracePt t="78955" x="4329113" y="4959350"/>
          <p14:tracePt t="78963" x="4368800" y="4976813"/>
          <p14:tracePt t="78970" x="4416425" y="5000625"/>
          <p14:tracePt t="78979" x="4471988" y="5008563"/>
          <p14:tracePt t="78987" x="4511675" y="5040313"/>
          <p14:tracePt t="78995" x="4584700" y="5056188"/>
          <p14:tracePt t="79003" x="4672013" y="5064125"/>
          <p14:tracePt t="79011" x="4687888" y="5072063"/>
          <p14:tracePt t="79019" x="4751388" y="5087938"/>
          <p14:tracePt t="79027" x="4806950" y="5095875"/>
          <p14:tracePt t="79037" x="4846638" y="5103813"/>
          <p14:tracePt t="79043" x="4886325" y="5103813"/>
          <p14:tracePt t="79050" x="4975225" y="5111750"/>
          <p14:tracePt t="79059" x="5006975" y="5119688"/>
          <p14:tracePt t="79067" x="5014913" y="5119688"/>
          <p14:tracePt t="79075" x="5070475" y="5119688"/>
          <p14:tracePt t="79083" x="5086350" y="5119688"/>
          <p14:tracePt t="79091" x="5102225" y="5119688"/>
          <p14:tracePt t="79099" x="5110163" y="5119688"/>
          <p14:tracePt t="79107" x="5118100" y="5119688"/>
          <p14:tracePt t="79114" x="5133975" y="5119688"/>
          <p14:tracePt t="79123" x="5141913" y="5119688"/>
          <p14:tracePt t="79131" x="5149850" y="5119688"/>
          <p14:tracePt t="79139" x="5157788" y="5119688"/>
          <p14:tracePt t="79146" x="5165725" y="5119688"/>
          <p14:tracePt t="79154" x="5173663" y="5119688"/>
          <p14:tracePt t="79170" x="5181600" y="5119688"/>
          <p14:tracePt t="79179" x="5181600" y="5111750"/>
          <p14:tracePt t="79211" x="5181600" y="5103813"/>
          <p14:tracePt t="79219" x="5181600" y="5095875"/>
          <p14:tracePt t="79227" x="5173663" y="5095875"/>
          <p14:tracePt t="79237" x="5165725" y="5080000"/>
          <p14:tracePt t="79243" x="5141913" y="5072063"/>
          <p14:tracePt t="79251" x="5102225" y="5064125"/>
          <p14:tracePt t="79259" x="5078413" y="5048250"/>
          <p14:tracePt t="79266" x="5038725" y="5048250"/>
          <p14:tracePt t="79275" x="4999038" y="5040313"/>
          <p14:tracePt t="79283" x="4943475" y="5040313"/>
          <p14:tracePt t="79291" x="4910138" y="5032375"/>
          <p14:tracePt t="79299" x="4862513" y="5032375"/>
          <p14:tracePt t="79307" x="4806950" y="5016500"/>
          <p14:tracePt t="79315" x="4791075" y="5008563"/>
          <p14:tracePt t="79323" x="4775200" y="5008563"/>
          <p14:tracePt t="79331" x="4767263" y="5008563"/>
          <p14:tracePt t="79339" x="4759325" y="5008563"/>
          <p14:tracePt t="79387" x="4759325" y="5016500"/>
          <p14:tracePt t="79395" x="4759325" y="5024438"/>
          <p14:tracePt t="79411" x="4759325" y="5040313"/>
          <p14:tracePt t="79427" x="4759325" y="5056188"/>
          <p14:tracePt t="79443" x="4759325" y="5064125"/>
          <p14:tracePt t="79450" x="4767263" y="5080000"/>
          <p14:tracePt t="79459" x="4775200" y="5087938"/>
          <p14:tracePt t="79467" x="4783138" y="5095875"/>
          <p14:tracePt t="79475" x="4791075" y="5119688"/>
          <p14:tracePt t="79483" x="4806950" y="5127625"/>
          <p14:tracePt t="79491" x="4830763" y="5143500"/>
          <p14:tracePt t="79499" x="4846638" y="5151438"/>
          <p14:tracePt t="79507" x="4886325" y="5167313"/>
          <p14:tracePt t="79515" x="4975225" y="5175250"/>
          <p14:tracePt t="79523" x="5070475" y="5191125"/>
          <p14:tracePt t="79531" x="5149850" y="5214938"/>
          <p14:tracePt t="79538" x="5260975" y="5214938"/>
          <p14:tracePt t="79547" x="5326063" y="5214938"/>
          <p14:tracePt t="79554" x="5373688" y="5214938"/>
          <p14:tracePt t="79563" x="5421313" y="5214938"/>
          <p14:tracePt t="79570" x="5429250" y="5214938"/>
          <p14:tracePt t="79586" x="5429250" y="5207000"/>
          <p14:tracePt t="79595" x="5429250" y="5199063"/>
          <p14:tracePt t="79611" x="5413375" y="5183188"/>
          <p14:tracePt t="79619" x="5397500" y="5175250"/>
          <p14:tracePt t="79627" x="5381625" y="5167313"/>
          <p14:tracePt t="79636" x="5300663" y="5151438"/>
          <p14:tracePt t="79643" x="5237163" y="5135563"/>
          <p14:tracePt t="79650" x="5189538" y="5127625"/>
          <p14:tracePt t="79658" x="5102225" y="5119688"/>
          <p14:tracePt t="79667" x="5070475" y="5111750"/>
          <p14:tracePt t="79675" x="4999038" y="5111750"/>
          <p14:tracePt t="79683" x="4943475" y="5103813"/>
          <p14:tracePt t="79690" x="4878388" y="5103813"/>
          <p14:tracePt t="79699" x="4830763" y="5103813"/>
          <p14:tracePt t="79707" x="4822825" y="5103813"/>
          <p14:tracePt t="79715" x="4814888" y="5103813"/>
          <p14:tracePt t="79723" x="4806950" y="5103813"/>
          <p14:tracePt t="79739" x="4806950" y="5111750"/>
          <p14:tracePt t="79747" x="4806950" y="5119688"/>
          <p14:tracePt t="79763" x="4806950" y="5127625"/>
          <p14:tracePt t="79770" x="4806950" y="5135563"/>
          <p14:tracePt t="79779" x="4806950" y="5151438"/>
          <p14:tracePt t="79786" x="4806950" y="5159375"/>
          <p14:tracePt t="79795" x="4814888" y="5175250"/>
          <p14:tracePt t="79803" x="4822825" y="5183188"/>
          <p14:tracePt t="79811" x="4838700" y="5191125"/>
          <p14:tracePt t="79820" x="4878388" y="5199063"/>
          <p14:tracePt t="79827" x="4933950" y="5207000"/>
          <p14:tracePt t="79837" x="4967288" y="5214938"/>
          <p14:tracePt t="79843" x="5038725" y="5214938"/>
          <p14:tracePt t="79850" x="5094288" y="5214938"/>
          <p14:tracePt t="79858" x="5110163" y="5214938"/>
          <p14:tracePt t="79866" x="5126038" y="5214938"/>
          <p14:tracePt t="79886" x="5141913" y="5199063"/>
          <p14:tracePt t="79899" x="5141913" y="5191125"/>
          <p14:tracePt t="79906" x="5133975" y="5175250"/>
          <p14:tracePt t="79915" x="5110163" y="5159375"/>
          <p14:tracePt t="79923" x="5054600" y="5143500"/>
          <p14:tracePt t="79931" x="5022850" y="5127625"/>
          <p14:tracePt t="79939" x="4975225" y="5127625"/>
          <p14:tracePt t="79947" x="4926013" y="5127625"/>
          <p14:tracePt t="79955" x="4910138" y="5127625"/>
          <p14:tracePt t="79962" x="4902200" y="5127625"/>
          <p14:tracePt t="80035" x="4910138" y="5135563"/>
          <p14:tracePt t="80043" x="4918075" y="5143500"/>
          <p14:tracePt t="80050" x="4933950" y="5151438"/>
          <p14:tracePt t="80059" x="4943475" y="5159375"/>
          <p14:tracePt t="80067" x="4951413" y="5159375"/>
          <p14:tracePt t="80075" x="4975225" y="5159375"/>
          <p14:tracePt t="80083" x="4983163" y="5159375"/>
          <p14:tracePt t="80091" x="4991100" y="5159375"/>
          <p14:tracePt t="80099" x="4999038" y="5159375"/>
          <p14:tracePt t="80107" x="5006975" y="5159375"/>
          <p14:tracePt t="80163" x="5014913" y="5159375"/>
          <p14:tracePt t="80341" x="5022850" y="5159375"/>
          <p14:tracePt t="80348" x="5022850" y="5143500"/>
          <p14:tracePt t="80363" x="5022850" y="5127625"/>
          <p14:tracePt t="80371" x="5022850" y="5119688"/>
          <p14:tracePt t="80378" x="5030788" y="5103813"/>
          <p14:tracePt t="80386" x="5030788" y="5087938"/>
          <p14:tracePt t="80403" x="5030788" y="5080000"/>
          <p14:tracePt t="80411" x="5030788" y="5056188"/>
          <p14:tracePt t="80419" x="5022850" y="5048250"/>
          <p14:tracePt t="80427" x="5022850" y="5024438"/>
          <p14:tracePt t="80436" x="5006975" y="5008563"/>
          <p14:tracePt t="80443" x="4983163" y="4984750"/>
          <p14:tracePt t="80451" x="4959350" y="4959350"/>
          <p14:tracePt t="80459" x="4846638" y="4911725"/>
          <p14:tracePt t="80467" x="4759325" y="4895850"/>
          <p14:tracePt t="80475" x="4719638" y="4879975"/>
          <p14:tracePt t="80483" x="4648200" y="4856163"/>
          <p14:tracePt t="80490" x="4559300" y="4832350"/>
          <p14:tracePt t="80499" x="4464050" y="4816475"/>
          <p14:tracePt t="80507" x="4448175" y="4808538"/>
          <p14:tracePt t="80515" x="4392613" y="4808538"/>
          <p14:tracePt t="80523" x="4360863" y="4808538"/>
          <p14:tracePt t="80531" x="4344988" y="4808538"/>
          <p14:tracePt t="80538" x="4321175" y="4800600"/>
          <p14:tracePt t="80547" x="4289425" y="4800600"/>
          <p14:tracePt t="80555" x="4249738" y="4800600"/>
          <p14:tracePt t="80563" x="4225925" y="4800600"/>
          <p14:tracePt t="80570" x="4200525" y="4800600"/>
          <p14:tracePt t="80583" x="4160838" y="4800600"/>
          <p14:tracePt t="80586" x="4137025" y="4800600"/>
          <p14:tracePt t="80595" x="4081463" y="4800600"/>
          <p14:tracePt t="80603" x="4010025" y="4800600"/>
          <p14:tracePt t="80611" x="3986213" y="4800600"/>
          <p14:tracePt t="80619" x="3954463" y="4800600"/>
          <p14:tracePt t="80627" x="3875088" y="4800600"/>
          <p14:tracePt t="80636" x="3859213" y="4800600"/>
          <p14:tracePt t="80643" x="3833813" y="4800600"/>
          <p14:tracePt t="80650" x="3794125" y="4800600"/>
          <p14:tracePt t="80659" x="3786188" y="4800600"/>
          <p14:tracePt t="80667" x="3778250" y="4800600"/>
          <p14:tracePt t="80725" x="3770313" y="4800600"/>
          <p14:tracePt t="80737" x="3762375" y="4808538"/>
          <p14:tracePt t="80739" x="3738563" y="4808538"/>
          <p14:tracePt t="80747" x="3722688" y="4808538"/>
          <p14:tracePt t="80754" x="3706813" y="4808538"/>
          <p14:tracePt t="80763" x="3683000" y="4816475"/>
          <p14:tracePt t="80770" x="3675063" y="4824413"/>
          <p14:tracePt t="80779" x="3667125" y="4824413"/>
          <p14:tracePt t="80787" x="3651250" y="4824413"/>
          <p14:tracePt t="80802" x="3643313" y="4824413"/>
          <p14:tracePt t="80811" x="3643313" y="4832350"/>
          <p14:tracePt t="80899" x="3635375" y="4840288"/>
          <p14:tracePt t="80907" x="3627438" y="4840288"/>
          <p14:tracePt t="80915" x="3619500" y="4848225"/>
          <p14:tracePt t="80923" x="3619500" y="4856163"/>
          <p14:tracePt t="80931" x="3611563" y="4864100"/>
          <p14:tracePt t="80939" x="3603625" y="4872038"/>
          <p14:tracePt t="80946" x="3587750" y="4879975"/>
          <p14:tracePt t="80963" x="3587750" y="4887913"/>
          <p14:tracePt t="80970" x="3579813" y="4895850"/>
          <p14:tracePt t="80978" x="3579813" y="4903788"/>
          <p14:tracePt t="80986" x="3571875" y="4903788"/>
          <p14:tracePt t="81029" x="3571875" y="4911725"/>
          <p14:tracePt t="81067" x="3563938" y="4911725"/>
          <p14:tracePt t="81074" x="3563938" y="4919663"/>
          <p14:tracePt t="81773" x="3556000" y="4919663"/>
          <p14:tracePt t="81780" x="3548063" y="4919663"/>
          <p14:tracePt t="81788" x="3548063" y="4911725"/>
          <p14:tracePt t="81803" x="3540125" y="4911725"/>
          <p14:tracePt t="81811" x="3532188" y="4911725"/>
          <p14:tracePt t="81835" x="3524250" y="4911725"/>
          <p14:tracePt t="81874" x="3516313" y="4911725"/>
          <p14:tracePt t="81915" x="3508375" y="4903788"/>
          <p14:tracePt t="81923" x="3500438" y="4903788"/>
          <p14:tracePt t="81931" x="3492500" y="4903788"/>
          <p14:tracePt t="81939" x="3492500" y="4895850"/>
          <p14:tracePt t="81947" x="3484563" y="4895850"/>
          <p14:tracePt t="81955" x="3476625" y="4895850"/>
          <p14:tracePt t="81963" x="3467100" y="4887913"/>
          <p14:tracePt t="81970" x="3467100" y="4879975"/>
          <p14:tracePt t="81979" x="3459163" y="4879975"/>
          <p14:tracePt t="81986" x="3451225" y="4879975"/>
          <p14:tracePt t="82003" x="3443288" y="4879975"/>
          <p14:tracePt t="82020" x="3435350" y="4872038"/>
          <p14:tracePt t="82037" x="3427413" y="4872038"/>
          <p14:tracePt t="82043" x="3411538" y="4872038"/>
          <p14:tracePt t="82059" x="3395663" y="4872038"/>
          <p14:tracePt t="82066" x="3371850" y="4872038"/>
          <p14:tracePt t="82075" x="3355975" y="4872038"/>
          <p14:tracePt t="82083" x="3324225" y="4872038"/>
          <p14:tracePt t="82091" x="3276600" y="4872038"/>
          <p14:tracePt t="82099" x="3221038" y="4872038"/>
          <p14:tracePt t="82107" x="3157538" y="4872038"/>
          <p14:tracePt t="82115" x="3117850" y="4872038"/>
          <p14:tracePt t="82123" x="3060700" y="4872038"/>
          <p14:tracePt t="82131" x="2997200" y="4872038"/>
          <p14:tracePt t="82138" x="2981325" y="4872038"/>
          <p14:tracePt t="82147" x="2957513" y="4864100"/>
          <p14:tracePt t="82155" x="2941638" y="4864100"/>
          <p14:tracePt t="82162" x="2933700" y="4864100"/>
          <p14:tracePt t="82170" x="2917825" y="4864100"/>
          <p14:tracePt t="82179" x="2909888" y="4864100"/>
          <p14:tracePt t="82187" x="2901950" y="4864100"/>
          <p14:tracePt t="82194" x="2894013" y="4864100"/>
          <p14:tracePt t="82203" x="2886075" y="4864100"/>
          <p14:tracePt t="82211" x="2878138" y="4864100"/>
          <p14:tracePt t="82220" x="2870200" y="4864100"/>
          <p14:tracePt t="82227" x="2862263" y="4864100"/>
          <p14:tracePt t="82237" x="2854325" y="4864100"/>
          <p14:tracePt t="82242" x="2838450" y="4864100"/>
          <p14:tracePt t="82250" x="2830513" y="4864100"/>
          <p14:tracePt t="82259" x="2822575" y="4864100"/>
          <p14:tracePt t="82266" x="2814638" y="4864100"/>
          <p14:tracePt t="82275" x="2806700" y="4872038"/>
          <p14:tracePt t="82283" x="2790825" y="4872038"/>
          <p14:tracePt t="82291" x="2782888" y="4872038"/>
          <p14:tracePt t="82307" x="2774950" y="4879975"/>
          <p14:tracePt t="82315" x="2767013" y="4879975"/>
          <p14:tracePt t="82323" x="2759075" y="4879975"/>
          <p14:tracePt t="82331" x="2751138" y="4879975"/>
          <p14:tracePt t="82339" x="2741613" y="4879975"/>
          <p14:tracePt t="82347" x="2733675" y="4879975"/>
          <p14:tracePt t="82354" x="2733675" y="4887913"/>
          <p14:tracePt t="82932" x="2741613" y="4879975"/>
          <p14:tracePt t="82940" x="2741613" y="4872038"/>
          <p14:tracePt t="82947" x="2751138" y="4872038"/>
          <p14:tracePt t="82963" x="2759075" y="4872038"/>
          <p14:tracePt t="83107" x="2759075" y="4879975"/>
          <p14:tracePt t="83115" x="2759075" y="4887913"/>
          <p14:tracePt t="83131" x="2759075" y="4903788"/>
          <p14:tracePt t="83147" x="2759075" y="4911725"/>
          <p14:tracePt t="83155" x="2759075" y="4919663"/>
          <p14:tracePt t="83163" x="2759075" y="4927600"/>
          <p14:tracePt t="83170" x="2767013" y="4927600"/>
          <p14:tracePt t="83179" x="2767013" y="4935538"/>
          <p14:tracePt t="83186" x="2767013" y="4951413"/>
          <p14:tracePt t="83203" x="2751138" y="4951413"/>
          <p14:tracePt t="83210" x="2751138" y="4959350"/>
          <p14:tracePt t="83226" x="2741613" y="4967288"/>
          <p14:tracePt t="83236" x="2741613" y="4976813"/>
          <p14:tracePt t="83243" x="2733675" y="4984750"/>
          <p14:tracePt t="83259" x="2725738" y="5000625"/>
          <p14:tracePt t="83267" x="2717800" y="5000625"/>
          <p14:tracePt t="83276" x="2701925" y="5016500"/>
          <p14:tracePt t="83283" x="2693988" y="5040313"/>
          <p14:tracePt t="83291" x="2678113" y="5048250"/>
          <p14:tracePt t="83299" x="2670175" y="5064125"/>
          <p14:tracePt t="83307" x="2646363" y="5072063"/>
          <p14:tracePt t="83315" x="2638425" y="5072063"/>
          <p14:tracePt t="83323" x="2630488" y="5072063"/>
          <p14:tracePt t="83331" x="2622550" y="5072063"/>
          <p14:tracePt t="83347" x="2598738" y="5072063"/>
          <p14:tracePt t="83363" x="2582863" y="5072063"/>
          <p14:tracePt t="83370" x="2559050" y="5072063"/>
          <p14:tracePt t="83386" x="2543175" y="5064125"/>
          <p14:tracePt t="83395" x="2519363" y="5056188"/>
          <p14:tracePt t="83411" x="2511425" y="5040313"/>
          <p14:tracePt t="83420" x="2495550" y="5032375"/>
          <p14:tracePt t="83427" x="2495550" y="4984750"/>
          <p14:tracePt t="83436" x="2495550" y="4967288"/>
          <p14:tracePt t="83442" x="2487613" y="4903788"/>
          <p14:tracePt t="83451" x="2479675" y="4816475"/>
          <p14:tracePt t="83463" x="2471738" y="4752975"/>
          <p14:tracePt t="83467" x="2471738" y="4649788"/>
          <p14:tracePt t="83475" x="2471738" y="4560888"/>
          <p14:tracePt t="83483" x="2471738" y="4529138"/>
          <p14:tracePt t="83491" x="2463800" y="4457700"/>
          <p14:tracePt t="83499" x="2447925" y="4425950"/>
          <p14:tracePt t="83506" x="2432050" y="4410075"/>
          <p14:tracePt t="83515" x="2424113" y="4394200"/>
          <p14:tracePt t="83523" x="2416175" y="4370388"/>
          <p14:tracePt t="83531" x="2416175" y="4354513"/>
          <p14:tracePt t="83539" x="2392363" y="4338638"/>
          <p14:tracePt t="83547" x="2384425" y="4330700"/>
          <p14:tracePt t="83554" x="2366963" y="4314825"/>
          <p14:tracePt t="83563" x="2359025" y="4298950"/>
          <p14:tracePt t="83570" x="2351088" y="4291013"/>
          <p14:tracePt t="83579" x="2335213" y="4273550"/>
          <p14:tracePt t="83586" x="2303463" y="4257675"/>
          <p14:tracePt t="83595" x="2287588" y="4241800"/>
          <p14:tracePt t="83603" x="2247900" y="4217988"/>
          <p14:tracePt t="83615" x="2239963" y="4217988"/>
          <p14:tracePt t="83620" x="2224088" y="4210050"/>
          <p14:tracePt t="83627" x="2216150" y="4210050"/>
          <p14:tracePt t="83636" x="2208213" y="4194175"/>
          <p14:tracePt t="83643" x="2192338" y="4186238"/>
          <p14:tracePt t="83650" x="2184400" y="4170363"/>
          <p14:tracePt t="83659" x="2176463" y="4154488"/>
          <p14:tracePt t="83667" x="2168525" y="4146550"/>
          <p14:tracePt t="83675" x="2152650" y="4130675"/>
          <p14:tracePt t="83683" x="2128838" y="4122738"/>
          <p14:tracePt t="83691" x="2081213" y="4027488"/>
          <p14:tracePt t="83699" x="2065338" y="4011613"/>
          <p14:tracePt t="83707" x="2057400" y="4003675"/>
          <p14:tracePt t="83715" x="2017713" y="3995738"/>
          <p14:tracePt t="83723" x="1976438" y="3979863"/>
          <p14:tracePt t="83731" x="1920875" y="3963988"/>
          <p14:tracePt t="83739" x="1897063" y="3948113"/>
          <p14:tracePt t="83746" x="1793875" y="3851275"/>
          <p14:tracePt t="83755" x="1730375" y="3827463"/>
          <p14:tracePt t="83767" x="1633538" y="3787775"/>
          <p14:tracePt t="83771" x="1585913" y="3716338"/>
          <p14:tracePt t="83779" x="1498600" y="3692525"/>
          <p14:tracePt t="83786" x="1450975" y="3636963"/>
          <p14:tracePt t="83795" x="1379538" y="3587750"/>
          <p14:tracePt t="83803" x="1363663" y="3571875"/>
          <p14:tracePt t="83811" x="1339850" y="3524250"/>
          <p14:tracePt t="83820" x="1331913" y="3500438"/>
          <p14:tracePt t="83827" x="1316038" y="3484563"/>
          <p14:tracePt t="83837" x="1316038" y="3476625"/>
          <p14:tracePt t="83843" x="1300163" y="3460750"/>
          <p14:tracePt t="83850" x="1292225" y="3436938"/>
          <p14:tracePt t="83858" x="1274763" y="3429000"/>
          <p14:tracePt t="83867" x="1266825" y="3413125"/>
          <p14:tracePt t="83887" x="1250950" y="3397250"/>
          <p14:tracePt t="83891" x="1250950" y="3389313"/>
          <p14:tracePt t="83899" x="1243013" y="3389313"/>
          <p14:tracePt t="83980" x="1235075" y="3389313"/>
          <p14:tracePt t="83986" x="1235075" y="3405188"/>
          <p14:tracePt t="83995" x="1235075" y="3413125"/>
          <p14:tracePt t="84003" x="1235075" y="3421063"/>
          <p14:tracePt t="84011" x="1235075" y="3444875"/>
          <p14:tracePt t="84020" x="1235075" y="3460750"/>
          <p14:tracePt t="84027" x="1235075" y="3476625"/>
          <p14:tracePt t="84037" x="1235075" y="3492500"/>
          <p14:tracePt t="84043" x="1235075" y="3508375"/>
          <p14:tracePt t="84050" x="1243013" y="3516313"/>
          <p14:tracePt t="84059" x="1258888" y="3532188"/>
          <p14:tracePt t="84067" x="1274763" y="3540125"/>
          <p14:tracePt t="84075" x="1300163" y="3556000"/>
          <p14:tracePt t="84083" x="1316038" y="3563938"/>
          <p14:tracePt t="84091" x="1355725" y="3571875"/>
          <p14:tracePt t="84099" x="1387475" y="3579813"/>
          <p14:tracePt t="84107" x="1450975" y="3595688"/>
          <p14:tracePt t="84114" x="1498600" y="3613150"/>
          <p14:tracePt t="84123" x="1577975" y="3629025"/>
          <p14:tracePt t="84131" x="1698625" y="3636963"/>
          <p14:tracePt t="84139" x="1801813" y="3644900"/>
          <p14:tracePt t="84146" x="1920875" y="3652838"/>
          <p14:tracePt t="84155" x="2041525" y="3668713"/>
          <p14:tracePt t="84162" x="2112963" y="3676650"/>
          <p14:tracePt t="84170" x="2232025" y="3684588"/>
          <p14:tracePt t="84179" x="2327275" y="3684588"/>
          <p14:tracePt t="84186" x="2455863" y="3684588"/>
          <p14:tracePt t="84195" x="2566988" y="3684588"/>
          <p14:tracePt t="84203" x="2741613" y="3684588"/>
          <p14:tracePt t="84211" x="2854325" y="3684588"/>
          <p14:tracePt t="84219" x="2997200" y="3684588"/>
          <p14:tracePt t="84226" x="3109913" y="3684588"/>
          <p14:tracePt t="84236" x="3221038" y="3684588"/>
          <p14:tracePt t="84243" x="3363913" y="3676650"/>
          <p14:tracePt t="84250" x="3516313" y="3676650"/>
          <p14:tracePt t="84259" x="3659188" y="3660775"/>
          <p14:tracePt t="84267" x="3778250" y="3660775"/>
          <p14:tracePt t="84275" x="3810000" y="3652838"/>
          <p14:tracePt t="84283" x="3883025" y="3644900"/>
          <p14:tracePt t="84291" x="3938588" y="3629025"/>
          <p14:tracePt t="84299" x="3954463" y="3621088"/>
          <p14:tracePt t="84306" x="3962400" y="3621088"/>
          <p14:tracePt t="84315" x="4010025" y="3613150"/>
          <p14:tracePt t="84323" x="4025900" y="3579813"/>
          <p14:tracePt t="84331" x="4041775" y="3563938"/>
          <p14:tracePt t="84339" x="4073525" y="3548063"/>
          <p14:tracePt t="84347" x="4097338" y="3484563"/>
          <p14:tracePt t="84355" x="4113213" y="3468688"/>
          <p14:tracePt t="84363" x="4144963" y="3444875"/>
          <p14:tracePt t="84370" x="4160838" y="3421063"/>
          <p14:tracePt t="84379" x="4176713" y="3413125"/>
          <p14:tracePt t="84386" x="4184650" y="3389313"/>
          <p14:tracePt t="84395" x="4184650" y="3341688"/>
          <p14:tracePt t="84403" x="4192588" y="3333750"/>
          <p14:tracePt t="84410" x="4200525" y="3325813"/>
          <p14:tracePt t="84420" x="4200525" y="3317875"/>
          <p14:tracePt t="84427" x="4210050" y="3309938"/>
          <p14:tracePt t="84437" x="4210050" y="3294063"/>
          <p14:tracePt t="84443" x="4210050" y="3286125"/>
          <p14:tracePt t="84451" x="4210050" y="3270250"/>
          <p14:tracePt t="84459" x="4200525" y="3252788"/>
          <p14:tracePt t="84467" x="4176713" y="3197225"/>
          <p14:tracePt t="84475" x="4152900" y="3157538"/>
          <p14:tracePt t="84483" x="4097338" y="3109913"/>
          <p14:tracePt t="84490" x="4073525" y="3086100"/>
          <p14:tracePt t="84498" x="3970338" y="3054350"/>
          <p14:tracePt t="84507" x="3817938" y="3022600"/>
          <p14:tracePt t="84515" x="3690938" y="3006725"/>
          <p14:tracePt t="84523" x="3467100" y="2998788"/>
          <p14:tracePt t="84531" x="3221038" y="2967038"/>
          <p14:tracePt t="84539" x="2981325" y="2967038"/>
          <p14:tracePt t="84547" x="2759075" y="2943225"/>
          <p14:tracePt t="84554" x="2511425" y="2919413"/>
          <p14:tracePt t="84563" x="2224088" y="2901950"/>
          <p14:tracePt t="84570" x="2041525" y="2878138"/>
          <p14:tracePt t="84579" x="1801813" y="2878138"/>
          <p14:tracePt t="84586" x="1690688" y="2870200"/>
          <p14:tracePt t="84596" x="1522413" y="2870200"/>
          <p14:tracePt t="84603" x="1443038" y="2870200"/>
          <p14:tracePt t="84611" x="1427163" y="2870200"/>
          <p14:tracePt t="84620" x="1419225" y="2870200"/>
          <p14:tracePt t="84627" x="1411288" y="2870200"/>
          <p14:tracePt t="84636" x="1403350" y="2870200"/>
          <p14:tracePt t="84642" x="1395413" y="2878138"/>
          <p14:tracePt t="84650" x="1387475" y="2886075"/>
          <p14:tracePt t="84659" x="1387475" y="2894013"/>
          <p14:tracePt t="84667" x="1371600" y="2894013"/>
          <p14:tracePt t="84675" x="1363663" y="2909888"/>
          <p14:tracePt t="84683" x="1355725" y="2909888"/>
          <p14:tracePt t="84691" x="1339850" y="2927350"/>
          <p14:tracePt t="84699" x="1316038" y="2935288"/>
          <p14:tracePt t="84707" x="1308100" y="2943225"/>
          <p14:tracePt t="84715" x="1284288" y="2951163"/>
          <p14:tracePt t="84723" x="1284288" y="2974975"/>
          <p14:tracePt t="84731" x="1250950" y="2982913"/>
          <p14:tracePt t="84739" x="1235075" y="3022600"/>
          <p14:tracePt t="84747" x="1219200" y="3038475"/>
          <p14:tracePt t="84754" x="1203325" y="3062288"/>
          <p14:tracePt t="84763" x="1187450" y="3078163"/>
          <p14:tracePt t="84770" x="1187450" y="3086100"/>
          <p14:tracePt t="84779" x="1179513" y="3101975"/>
          <p14:tracePt t="84787" x="1171575" y="3109913"/>
          <p14:tracePt t="84803" x="1171575" y="3125788"/>
          <p14:tracePt t="84820" x="1163638" y="3141663"/>
          <p14:tracePt t="84827" x="1155700" y="3149600"/>
          <p14:tracePt t="84837" x="1155700" y="3157538"/>
          <p14:tracePt t="84842" x="1155700" y="3165475"/>
          <p14:tracePt t="84850" x="1155700" y="3173413"/>
          <p14:tracePt t="84859" x="1155700" y="3181350"/>
          <p14:tracePt t="84875" x="1155700" y="3189288"/>
          <p14:tracePt t="84907" x="1155700" y="3197225"/>
          <p14:tracePt t="84915" x="1163638" y="3205163"/>
          <p14:tracePt t="84923" x="1171575" y="3213100"/>
          <p14:tracePt t="84939" x="1179513" y="3221038"/>
          <p14:tracePt t="84947" x="1187450" y="3221038"/>
          <p14:tracePt t="84955" x="1195388" y="3236913"/>
          <p14:tracePt t="84962" x="1203325" y="3236913"/>
          <p14:tracePt t="84970" x="1219200" y="3244850"/>
          <p14:tracePt t="84979" x="1243013" y="3244850"/>
          <p14:tracePt t="84986" x="1308100" y="3244850"/>
          <p14:tracePt t="84995" x="1355725" y="3252788"/>
          <p14:tracePt t="85003" x="1466850" y="3252788"/>
          <p14:tracePt t="85011" x="1530350" y="3252788"/>
          <p14:tracePt t="85019" x="1666875" y="3252788"/>
          <p14:tracePt t="85027" x="1865313" y="3270250"/>
          <p14:tracePt t="85036" x="2017713" y="3270250"/>
          <p14:tracePt t="85042" x="2152650" y="3270250"/>
          <p14:tracePt t="85050" x="2232025" y="3270250"/>
          <p14:tracePt t="85059" x="2327275" y="3270250"/>
          <p14:tracePt t="85067" x="2432050" y="3270250"/>
          <p14:tracePt t="85075" x="2519363" y="3270250"/>
          <p14:tracePt t="85083" x="2551113" y="3270250"/>
          <p14:tracePt t="85091" x="2590800" y="3270250"/>
          <p14:tracePt t="85099" x="2606675" y="3270250"/>
          <p14:tracePt t="85107" x="2614613" y="3270250"/>
          <p14:tracePt t="85115" x="2622550" y="3262313"/>
          <p14:tracePt t="85123" x="2622550" y="3252788"/>
          <p14:tracePt t="85147" x="2630488" y="3252788"/>
          <p14:tracePt t="85155" x="2630488" y="3244850"/>
          <p14:tracePt t="85163" x="2638425" y="3236913"/>
          <p14:tracePt t="85170" x="2646363" y="3228975"/>
          <p14:tracePt t="85179" x="2662238" y="3213100"/>
          <p14:tracePt t="85186" x="2670175" y="3205163"/>
          <p14:tracePt t="85195" x="2678113" y="3197225"/>
          <p14:tracePt t="85203" x="2686050" y="3189288"/>
          <p14:tracePt t="85211" x="2693988" y="3181350"/>
          <p14:tracePt t="85219" x="2701925" y="3173413"/>
          <p14:tracePt t="85227" x="2709863" y="3165475"/>
          <p14:tracePt t="85237" x="2717800" y="3157538"/>
          <p14:tracePt t="85243" x="2717800" y="3149600"/>
          <p14:tracePt t="85252" x="2725738" y="3149600"/>
          <p14:tracePt t="85318" x="2733675" y="3141663"/>
          <p14:tracePt t="85327" x="2741613" y="3141663"/>
          <p14:tracePt t="85339" x="2759075" y="3141663"/>
          <p14:tracePt t="85347" x="2759075" y="3133725"/>
          <p14:tracePt t="85355" x="2767013" y="3133725"/>
          <p14:tracePt t="85363" x="2774950" y="3133725"/>
          <p14:tracePt t="85370" x="2782888" y="3133725"/>
          <p14:tracePt t="86410" x="2790825" y="3133725"/>
          <p14:tracePt t="86507" x="2798763" y="3133725"/>
          <p14:tracePt t="86522" x="2806700" y="3133725"/>
          <p14:tracePt t="86531" x="2814638" y="3133725"/>
          <p14:tracePt t="86538" x="2822575" y="3133725"/>
          <p14:tracePt t="86555" x="2830513" y="3133725"/>
          <p14:tracePt t="86563" x="2838450" y="3133725"/>
          <p14:tracePt t="86570" x="2846388" y="3133725"/>
          <p14:tracePt t="86586" x="2854325" y="3133725"/>
          <p14:tracePt t="89292" x="2870200" y="3133725"/>
          <p14:tracePt t="89300" x="2878138" y="3133725"/>
          <p14:tracePt t="89307" x="2886075" y="3141663"/>
          <p14:tracePt t="89315" x="2886075" y="3149600"/>
          <p14:tracePt t="89322" x="2894013" y="3149600"/>
          <p14:tracePt t="89330" x="2901950" y="3157538"/>
          <p14:tracePt t="89339" x="2909888" y="3157538"/>
          <p14:tracePt t="89348" x="2917825" y="3157538"/>
          <p14:tracePt t="89354" x="2917825" y="3165475"/>
          <p14:tracePt t="89375" x="2925763" y="3165475"/>
          <p14:tracePt t="89699" x="2925763" y="3173413"/>
          <p14:tracePt t="89707" x="2933700" y="3173413"/>
          <p14:tracePt t="89714" x="2933700" y="3181350"/>
          <p14:tracePt t="89779" x="2941638" y="3181350"/>
          <p14:tracePt t="89811" x="2941638" y="3189288"/>
          <p14:tracePt t="89819" x="2949575" y="3189288"/>
          <p14:tracePt t="89835" x="2949575" y="3197225"/>
          <p14:tracePt t="89850" x="2957513" y="3197225"/>
          <p14:tracePt t="91002" x="2957513" y="3205163"/>
          <p14:tracePt t="91011" x="2941638" y="3205163"/>
          <p14:tracePt t="91027" x="2917825" y="3205163"/>
          <p14:tracePt t="91035" x="2917825" y="3213100"/>
          <p14:tracePt t="91043" x="2901950" y="3213100"/>
          <p14:tracePt t="91051" x="2894013" y="3213100"/>
          <p14:tracePt t="91059" x="2878138" y="3221038"/>
          <p14:tracePt t="91067" x="2862263" y="3228975"/>
          <p14:tracePt t="91075" x="2854325" y="3236913"/>
          <p14:tracePt t="91083" x="2838450" y="3236913"/>
          <p14:tracePt t="91091" x="2822575" y="3244850"/>
          <p14:tracePt t="91099" x="2798763" y="3262313"/>
          <p14:tracePt t="91106" x="2782888" y="3262313"/>
          <p14:tracePt t="91114" x="2717800" y="3278188"/>
          <p14:tracePt t="91123" x="2686050" y="3294063"/>
          <p14:tracePt t="91130" x="2590800" y="3302000"/>
          <p14:tracePt t="91138" x="2551113" y="3309938"/>
          <p14:tracePt t="91146" x="2463800" y="3317875"/>
          <p14:tracePt t="91154" x="2432050" y="3325813"/>
          <p14:tracePt t="91162" x="2416175" y="3325813"/>
          <p14:tracePt t="91170" x="2400300" y="3333750"/>
          <p14:tracePt t="91236" x="2392363" y="3333750"/>
          <p14:tracePt t="91267" x="2392363" y="3341688"/>
          <p14:tracePt t="91291" x="2408238" y="3349625"/>
          <p14:tracePt t="91299" x="2416175" y="3349625"/>
          <p14:tracePt t="91307" x="2432050" y="3349625"/>
          <p14:tracePt t="91315" x="2503488" y="3349625"/>
          <p14:tracePt t="91323" x="2527300" y="3349625"/>
          <p14:tracePt t="91331" x="2559050" y="3349625"/>
          <p14:tracePt t="91343" x="2598738" y="3357563"/>
          <p14:tracePt t="91346" x="2686050" y="3357563"/>
          <p14:tracePt t="91354" x="2751138" y="3357563"/>
          <p14:tracePt t="91362" x="2790825" y="3357563"/>
          <p14:tracePt t="91370" x="2846388" y="3357563"/>
          <p14:tracePt t="91379" x="2854325" y="3357563"/>
          <p14:tracePt t="91386" x="2862263" y="3357563"/>
          <p14:tracePt t="94547" x="2854325" y="3357563"/>
          <p14:tracePt t="94901" x="2854325" y="3373438"/>
          <p14:tracePt t="94908" x="2854325" y="3397250"/>
          <p14:tracePt t="94915" x="2854325" y="3405188"/>
          <p14:tracePt t="94923" x="2854325" y="3413125"/>
          <p14:tracePt t="94931" x="2854325" y="3421063"/>
          <p14:tracePt t="94938" x="2854325" y="3436938"/>
          <p14:tracePt t="94955" x="2854325" y="3452813"/>
          <p14:tracePt t="94963" x="2854325" y="3460750"/>
          <p14:tracePt t="94970" x="2854325" y="3468688"/>
          <p14:tracePt t="94983" x="2854325" y="3476625"/>
          <p14:tracePt t="95083" x="2854325" y="3484563"/>
          <p14:tracePt t="95107" x="2854325" y="3492500"/>
          <p14:tracePt t="95130" x="2854325" y="3500438"/>
          <p14:tracePt t="95139" x="2854325" y="3508375"/>
          <p14:tracePt t="95155" x="2854325" y="3516313"/>
          <p14:tracePt t="95186" x="2854325" y="3524250"/>
          <p14:tracePt t="95211" x="2854325" y="3532188"/>
          <p14:tracePt t="95219" x="2862263" y="3532188"/>
          <p14:tracePt t="95227" x="2862263" y="3540125"/>
          <p14:tracePt t="95235" x="2862263" y="3548063"/>
          <p14:tracePt t="95243" x="2870200" y="3556000"/>
          <p14:tracePt t="95251" x="2878138" y="3571875"/>
          <p14:tracePt t="95259" x="2886075" y="3587750"/>
          <p14:tracePt t="95267" x="2894013" y="3613150"/>
          <p14:tracePt t="95275" x="2909888" y="3621088"/>
          <p14:tracePt t="95283" x="2917825" y="3636963"/>
          <p14:tracePt t="95291" x="2925763" y="3644900"/>
          <p14:tracePt t="95299" x="2925763" y="3652838"/>
          <p14:tracePt t="95307" x="2933700" y="3652838"/>
          <p14:tracePt t="95315" x="2941638" y="3668713"/>
          <p14:tracePt t="95323" x="2957513" y="3676650"/>
          <p14:tracePt t="95331" x="2965450" y="3684588"/>
          <p14:tracePt t="95339" x="2989263" y="3716338"/>
          <p14:tracePt t="95347" x="3005138" y="3732213"/>
          <p14:tracePt t="95354" x="3028950" y="3748088"/>
          <p14:tracePt t="95363" x="3068638" y="3779838"/>
          <p14:tracePt t="95371" x="3076575" y="3787775"/>
          <p14:tracePt t="95379" x="3157538" y="3811588"/>
          <p14:tracePt t="95387" x="3173413" y="3819525"/>
          <p14:tracePt t="95395" x="3268663" y="3843338"/>
          <p14:tracePt t="95403" x="3355975" y="3875088"/>
          <p14:tracePt t="95411" x="3419475" y="3906838"/>
          <p14:tracePt t="95420" x="3500438" y="3930650"/>
          <p14:tracePt t="95427" x="3587750" y="3948113"/>
          <p14:tracePt t="95436" x="3595688" y="3963988"/>
          <p14:tracePt t="95443" x="3635375" y="3971925"/>
          <p14:tracePt t="95450" x="3722688" y="3995738"/>
          <p14:tracePt t="95459" x="3794125" y="4051300"/>
          <p14:tracePt t="95467" x="3843338" y="4067175"/>
          <p14:tracePt t="95475" x="3898900" y="4090988"/>
          <p14:tracePt t="95483" x="3938588" y="4154488"/>
          <p14:tracePt t="95491" x="3986213" y="4178300"/>
          <p14:tracePt t="95499" x="4017963" y="4194175"/>
          <p14:tracePt t="95507" x="4033838" y="4225925"/>
          <p14:tracePt t="95515" x="4057650" y="4257675"/>
          <p14:tracePt t="95523" x="4089400" y="4306888"/>
          <p14:tracePt t="95532" x="4160838" y="4370388"/>
          <p14:tracePt t="95539" x="4184650" y="4433888"/>
          <p14:tracePt t="95547" x="4241800" y="4489450"/>
          <p14:tracePt t="95555" x="4265613" y="4545013"/>
          <p14:tracePt t="95563" x="4281488" y="4560888"/>
          <p14:tracePt t="95570" x="4313238" y="4608513"/>
          <p14:tracePt t="95579" x="4344988" y="4633913"/>
          <p14:tracePt t="95587" x="4360863" y="4657725"/>
          <p14:tracePt t="95595" x="4408488" y="4673600"/>
          <p14:tracePt t="95603" x="4448175" y="4737100"/>
          <p14:tracePt t="95611" x="4503738" y="4776788"/>
          <p14:tracePt t="95622" x="4511675" y="4792663"/>
          <p14:tracePt t="95627" x="4551363" y="4872038"/>
          <p14:tracePt t="95637" x="4600575" y="4911725"/>
          <p14:tracePt t="95643" x="4640263" y="5024438"/>
          <p14:tracePt t="95653" x="4664075" y="5080000"/>
          <p14:tracePt t="95658" x="4687888" y="5143500"/>
          <p14:tracePt t="95666" x="4703763" y="5191125"/>
          <p14:tracePt t="95675" x="4711700" y="5278438"/>
          <p14:tracePt t="95683" x="4719638" y="5343525"/>
          <p14:tracePt t="95691" x="4735513" y="5414963"/>
          <p14:tracePt t="95699" x="4751388" y="5502275"/>
          <p14:tracePt t="95707" x="4759325" y="5541963"/>
          <p14:tracePt t="95715" x="4775200" y="5613400"/>
          <p14:tracePt t="95723" x="4791075" y="5670550"/>
          <p14:tracePt t="95731" x="4806950" y="5686425"/>
          <p14:tracePt t="95738" x="4822825" y="5734050"/>
          <p14:tracePt t="95746" x="4870450" y="5797550"/>
          <p14:tracePt t="95754" x="4918075" y="5837238"/>
          <p14:tracePt t="95763" x="4975225" y="5884863"/>
          <p14:tracePt t="95770" x="5014913" y="5916613"/>
          <p14:tracePt t="95779" x="5094288" y="5940425"/>
          <p14:tracePt t="95786" x="5149850" y="5964238"/>
          <p14:tracePt t="95795" x="5189538" y="6029325"/>
          <p14:tracePt t="95803" x="5268913" y="6045200"/>
          <p14:tracePt t="95811" x="5445125" y="6061075"/>
          <p14:tracePt t="95819" x="5580063" y="6100763"/>
          <p14:tracePt t="95827" x="5764213" y="6116638"/>
          <p14:tracePt t="95836" x="6002338" y="6124575"/>
          <p14:tracePt t="95842" x="6202363" y="6140450"/>
          <p14:tracePt t="95852" x="6426200" y="6156325"/>
          <p14:tracePt t="95859" x="6624638" y="6164263"/>
          <p14:tracePt t="95866" x="6832600" y="6188075"/>
          <p14:tracePt t="95875" x="6967538" y="6196013"/>
          <p14:tracePt t="95888" x="7326313" y="6219825"/>
          <p14:tracePt t="95899" x="7453313" y="6219825"/>
          <p14:tracePt t="95907" x="7542213" y="6219825"/>
          <p14:tracePt t="95915" x="7573963" y="6227763"/>
          <p14:tracePt t="95923" x="7597775" y="6227763"/>
          <p14:tracePt t="95931" x="7605713" y="6227763"/>
          <p14:tracePt t="95939" x="7621588" y="6227763"/>
          <p14:tracePt t="95963" x="7629525" y="6227763"/>
          <p14:tracePt t="95970" x="7629525" y="6219825"/>
          <p14:tracePt t="95979" x="7645400" y="6211888"/>
          <p14:tracePt t="95986" x="7645400" y="6203950"/>
          <p14:tracePt t="95995" x="7653338" y="6196013"/>
          <p14:tracePt t="96003" x="7661275" y="6164263"/>
          <p14:tracePt t="96011" x="7685088" y="6156325"/>
          <p14:tracePt t="96020" x="7693025" y="6116638"/>
          <p14:tracePt t="96027" x="7708900" y="6100763"/>
          <p14:tracePt t="96038" x="7748588" y="6084888"/>
          <p14:tracePt t="96043" x="7764463" y="6037263"/>
          <p14:tracePt t="96050" x="7780338" y="6021388"/>
          <p14:tracePt t="96059" x="7796213" y="6005513"/>
          <p14:tracePt t="96067" x="7804150" y="5995988"/>
          <p14:tracePt t="96075" x="7827963" y="5964238"/>
          <p14:tracePt t="96083" x="7827963" y="5956300"/>
          <p14:tracePt t="96091" x="7843838" y="5940425"/>
          <p14:tracePt t="96099" x="7851775" y="5924550"/>
          <p14:tracePt t="96107" x="7859713" y="5916613"/>
          <p14:tracePt t="96115" x="7877175" y="5908675"/>
          <p14:tracePt t="96123" x="7877175" y="5900738"/>
          <p14:tracePt t="96131" x="7877175" y="5892800"/>
          <p14:tracePt t="96138" x="7885113" y="5884863"/>
          <p14:tracePt t="96155" x="7885113" y="5876925"/>
          <p14:tracePt t="96163" x="7885113" y="5868988"/>
          <p14:tracePt t="96170" x="7869238" y="5868988"/>
          <p14:tracePt t="96179" x="7869238" y="5861050"/>
          <p14:tracePt t="96190" x="7859713" y="5861050"/>
          <p14:tracePt t="96211" x="7843838" y="5861050"/>
          <p14:tracePt t="96219" x="7820025" y="5861050"/>
          <p14:tracePt t="96227" x="7804150" y="5861050"/>
          <p14:tracePt t="96236" x="7788275" y="5861050"/>
          <p14:tracePt t="96242" x="7740650" y="5861050"/>
          <p14:tracePt t="96250" x="7677150" y="5861050"/>
          <p14:tracePt t="96259" x="7573963" y="5861050"/>
          <p14:tracePt t="96267" x="7453313" y="5845175"/>
          <p14:tracePt t="96275" x="7381875" y="5837238"/>
          <p14:tracePt t="96283" x="7342188" y="5837238"/>
          <p14:tracePt t="96291" x="7254875" y="5821363"/>
          <p14:tracePt t="96299" x="7223125" y="5813425"/>
          <p14:tracePt t="96307" x="7207250" y="5805488"/>
          <p14:tracePt t="96315" x="7183438" y="5805488"/>
          <p14:tracePt t="96323" x="7167563" y="5797550"/>
          <p14:tracePt t="96331" x="7159625" y="5797550"/>
          <p14:tracePt t="96342" x="7159625" y="5789613"/>
          <p14:tracePt t="96459" x="7175500" y="5789613"/>
          <p14:tracePt t="96468" x="7183438" y="5789613"/>
          <p14:tracePt t="96474" x="7231063" y="5781675"/>
          <p14:tracePt t="96483" x="7278688" y="5773738"/>
          <p14:tracePt t="96495" x="7350125" y="5765800"/>
          <p14:tracePt t="96499" x="7453313" y="5757863"/>
          <p14:tracePt t="96507" x="7605713" y="5741988"/>
          <p14:tracePt t="96515" x="7669213" y="5718175"/>
          <p14:tracePt t="96523" x="7772400" y="5710238"/>
          <p14:tracePt t="96531" x="7859713" y="5702300"/>
          <p14:tracePt t="96538" x="7900988" y="5686425"/>
          <p14:tracePt t="96547" x="7908925" y="5686425"/>
          <p14:tracePt t="96555" x="7916863" y="5678488"/>
          <p14:tracePt t="96788" x="7908925" y="5678488"/>
          <p14:tracePt t="97196" x="7900988" y="5678488"/>
          <p14:tracePt t="97774" x="7893050" y="5678488"/>
          <p14:tracePt t="97795" x="7885113" y="5678488"/>
          <p14:tracePt t="97803" x="7885113" y="5686425"/>
          <p14:tracePt t="97811" x="7869238" y="5686425"/>
          <p14:tracePt t="97827" x="7859713" y="5686425"/>
          <p14:tracePt t="99166" x="7859713" y="5678488"/>
          <p14:tracePt t="99179" x="7859713" y="5670550"/>
          <p14:tracePt t="99195" x="7859713" y="5653088"/>
          <p14:tracePt t="99203" x="7859713" y="5645150"/>
          <p14:tracePt t="99211" x="7859713" y="5637213"/>
          <p14:tracePt t="99223" x="7859713" y="5621338"/>
          <p14:tracePt t="99227" x="7859713" y="5597525"/>
          <p14:tracePt t="99237" x="7859713" y="5581650"/>
          <p14:tracePt t="99242" x="7859713" y="5573713"/>
          <p14:tracePt t="99250" x="7859713" y="5549900"/>
          <p14:tracePt t="99260" x="7859713" y="5541963"/>
          <p14:tracePt t="99267" x="7859713" y="5526088"/>
          <p14:tracePt t="99275" x="7859713" y="5510213"/>
          <p14:tracePt t="99283" x="7859713" y="5494338"/>
          <p14:tracePt t="99291" x="7859713" y="5486400"/>
          <p14:tracePt t="99299" x="7859713" y="5478463"/>
          <p14:tracePt t="99307" x="7859713" y="5462588"/>
          <p14:tracePt t="99323" x="7859713" y="5454650"/>
          <p14:tracePt t="99347" x="7859713" y="5446713"/>
          <p14:tracePt t="99387" x="7859713" y="5438775"/>
          <p14:tracePt t="99395" x="7859713" y="5430838"/>
          <p14:tracePt t="99411" x="7859713" y="5422900"/>
          <p14:tracePt t="99419" x="7859713" y="5414963"/>
          <p14:tracePt t="99427" x="7859713" y="5351463"/>
          <p14:tracePt t="99436" x="7859713" y="5254625"/>
          <p14:tracePt t="99442" x="7859713" y="5151438"/>
          <p14:tracePt t="99450" x="7859713" y="4943475"/>
          <p14:tracePt t="99459" x="7859713" y="4824413"/>
          <p14:tracePt t="99467" x="7843838" y="4633913"/>
          <p14:tracePt t="99475" x="7827963" y="4505325"/>
          <p14:tracePt t="99483" x="7820025" y="4410075"/>
          <p14:tracePt t="99491" x="7812088" y="4281488"/>
          <p14:tracePt t="99499" x="7788275" y="4154488"/>
          <p14:tracePt t="99507" x="7756525" y="3987800"/>
          <p14:tracePt t="99514" x="7661275" y="3748088"/>
          <p14:tracePt t="99527" x="7629525" y="3579813"/>
          <p14:tracePt t="99531" x="7550150" y="3317875"/>
          <p14:tracePt t="99539" x="7373938" y="3125788"/>
          <p14:tracePt t="99546" x="7231063" y="2935288"/>
          <p14:tracePt t="99557" x="7118350" y="2774950"/>
          <p14:tracePt t="99563" x="7007225" y="2640013"/>
          <p14:tracePt t="99570" x="6872288" y="2479675"/>
          <p14:tracePt t="99579" x="6792913" y="2432050"/>
          <p14:tracePt t="99586" x="6759575" y="2360613"/>
          <p14:tracePt t="99595" x="6719888" y="2328863"/>
          <p14:tracePt t="99603" x="6672263" y="2312988"/>
          <p14:tracePt t="99611" x="6672263" y="2305050"/>
          <p14:tracePt t="99620" x="6656388" y="2305050"/>
          <p14:tracePt t="99796" x="6656388" y="2312988"/>
          <p14:tracePt t="99803" x="6656388" y="2320925"/>
          <p14:tracePt t="99811" x="6656388" y="2336800"/>
          <p14:tracePt t="99819" x="6656388" y="2360613"/>
          <p14:tracePt t="99831" x="6656388" y="2384425"/>
          <p14:tracePt t="99836" x="6656388" y="2392363"/>
          <p14:tracePt t="99843" x="6656388" y="2416175"/>
          <p14:tracePt t="99850" x="6656388" y="2432050"/>
          <p14:tracePt t="99867" x="6664325" y="2439988"/>
          <p14:tracePt t="99883" x="6656388" y="2439988"/>
          <p14:tracePt t="99899" x="6680200" y="2463800"/>
          <p14:tracePt t="99907" x="6688138" y="2479675"/>
          <p14:tracePt t="99914" x="6711950" y="2503488"/>
          <p14:tracePt t="99923" x="6727825" y="2527300"/>
          <p14:tracePt t="99931" x="6735763" y="2543175"/>
          <p14:tracePt t="99938" x="6759575" y="2551113"/>
          <p14:tracePt t="99948" x="6769100" y="2551113"/>
          <p14:tracePt t="99963" x="6777038" y="2551113"/>
          <p14:tracePt t="99995" x="6784975" y="2559050"/>
          <p14:tracePt t="100002" x="6792913" y="2566988"/>
          <p14:tracePt t="100011" x="6800850" y="2566988"/>
          <p14:tracePt t="100020" x="6800850" y="2576513"/>
          <p14:tracePt t="100027" x="6800850" y="2584450"/>
          <p14:tracePt t="100036" x="6800850" y="2592388"/>
          <p14:tracePt t="100043" x="6816725" y="2592388"/>
          <p14:tracePt t="100051" x="6816725" y="2600325"/>
          <p14:tracePt t="100059" x="6832600" y="2608263"/>
          <p14:tracePt t="100067" x="6848475" y="2624138"/>
          <p14:tracePt t="100074" x="6872288" y="2632075"/>
          <p14:tracePt t="100083" x="6896100" y="2663825"/>
          <p14:tracePt t="100091" x="6911975" y="2671763"/>
          <p14:tracePt t="100099" x="6935788" y="2687638"/>
          <p14:tracePt t="100107" x="6943725" y="2687638"/>
          <p14:tracePt t="100115" x="6959600" y="2695575"/>
          <p14:tracePt t="100123" x="6959600" y="2703513"/>
          <p14:tracePt t="100131" x="6967538" y="2703513"/>
          <p14:tracePt t="100139" x="6967538" y="2711450"/>
          <p14:tracePt t="100147" x="6975475" y="2719388"/>
          <p14:tracePt t="100155" x="6975475" y="2727325"/>
          <p14:tracePt t="100163" x="6975475" y="2735263"/>
          <p14:tracePt t="100170" x="6983413" y="2743200"/>
          <p14:tracePt t="100179" x="6991350" y="2759075"/>
          <p14:tracePt t="100186" x="6999288" y="2774950"/>
          <p14:tracePt t="100195" x="7015163" y="2790825"/>
          <p14:tracePt t="100203" x="7015163" y="2798763"/>
          <p14:tracePt t="100211" x="7038975" y="2814638"/>
          <p14:tracePt t="100221" x="7062788" y="2830513"/>
          <p14:tracePt t="100227" x="7070725" y="2838450"/>
          <p14:tracePt t="100236" x="7094538" y="2846388"/>
          <p14:tracePt t="100243" x="7102475" y="2854325"/>
          <p14:tracePt t="100250" x="7110413" y="2862263"/>
          <p14:tracePt t="100259" x="7118350" y="2862263"/>
          <p14:tracePt t="100267" x="7126288" y="2870200"/>
          <p14:tracePt t="100283" x="7135813" y="2870200"/>
          <p14:tracePt t="100395" x="7143750" y="2870200"/>
          <p14:tracePt t="100572" x="7143750" y="2862263"/>
          <p14:tracePt t="100579" x="7143750" y="2854325"/>
          <p14:tracePt t="100595" x="7143750" y="2846388"/>
          <p14:tracePt t="101252" x="7151688" y="2846388"/>
          <p14:tracePt t="101259" x="7151688" y="2838450"/>
          <p14:tracePt t="101283" x="7159625" y="2838450"/>
          <p14:tracePt t="101299" x="7167563" y="2838450"/>
          <p14:tracePt t="101339" x="7175500" y="2838450"/>
          <p14:tracePt t="101343" x="7175500" y="2830513"/>
          <p14:tracePt t="101371" x="7183438" y="2830513"/>
          <p14:tracePt t="101379" x="7191375" y="2830513"/>
          <p14:tracePt t="101748" x="7191375" y="2822575"/>
          <p14:tracePt t="103220" x="7167563" y="2814638"/>
          <p14:tracePt t="103227" x="7159625" y="2806700"/>
          <p14:tracePt t="103235" x="7151688" y="2806700"/>
          <p14:tracePt t="103243" x="7143750" y="2798763"/>
          <p14:tracePt t="103259" x="7135813" y="2798763"/>
          <p14:tracePt t="103267" x="7118350" y="2790825"/>
          <p14:tracePt t="103275" x="7110413" y="2790825"/>
          <p14:tracePt t="103283" x="7102475" y="2790825"/>
          <p14:tracePt t="103291" x="7070725" y="2782888"/>
          <p14:tracePt t="103299" x="7046913" y="2774950"/>
          <p14:tracePt t="103307" x="7023100" y="2774950"/>
          <p14:tracePt t="103315" x="7007225" y="2774950"/>
          <p14:tracePt t="103323" x="6991350" y="2774950"/>
          <p14:tracePt t="103330" x="6983413" y="2774950"/>
          <p14:tracePt t="103338" x="6967538" y="2767013"/>
          <p14:tracePt t="103427" x="6959600" y="2767013"/>
          <p14:tracePt t="104104" x="6967538" y="2767013"/>
          <p14:tracePt t="104106" x="6975475" y="2759075"/>
          <p14:tracePt t="104115" x="6999288" y="2751138"/>
          <p14:tracePt t="104123" x="7023100" y="2743200"/>
          <p14:tracePt t="104132" x="7031038" y="2735263"/>
          <p14:tracePt t="104139" x="7054850" y="2735263"/>
          <p14:tracePt t="104146" x="7062788" y="2727325"/>
          <p14:tracePt t="104154" x="7086600" y="2719388"/>
          <p14:tracePt t="104163" x="7135813" y="2711450"/>
          <p14:tracePt t="104170" x="7199313" y="2695575"/>
          <p14:tracePt t="104179" x="7215188" y="2695575"/>
          <p14:tracePt t="104186" x="7239000" y="2695575"/>
          <p14:tracePt t="104195" x="7246938" y="2695575"/>
          <p14:tracePt t="104203" x="7262813" y="2695575"/>
          <p14:tracePt t="104211" x="7270750" y="2687638"/>
          <p14:tracePt t="104220" x="7278688" y="2687638"/>
          <p14:tracePt t="104402" x="7270750" y="2687638"/>
          <p14:tracePt t="104410" x="7262813" y="2687638"/>
          <p14:tracePt t="104419" x="7246938" y="2687638"/>
          <p14:tracePt t="104427" x="7239000" y="2687638"/>
          <p14:tracePt t="104437" x="7231063" y="2687638"/>
          <p14:tracePt t="104443" x="7223125" y="2687638"/>
          <p14:tracePt t="105322" x="7223125" y="2695575"/>
          <p14:tracePt t="105339" x="7215188" y="2703513"/>
          <p14:tracePt t="105346" x="7207250" y="2711450"/>
          <p14:tracePt t="105355" x="7207250" y="2719388"/>
          <p14:tracePt t="105362" x="7207250" y="2735263"/>
          <p14:tracePt t="105380" x="7199313" y="2735263"/>
          <p14:tracePt t="105387" x="7199313" y="2743200"/>
          <p14:tracePt t="105411" x="7199313" y="2751138"/>
          <p14:tracePt t="105450" x="7191375" y="2751138"/>
          <p14:tracePt t="105475" x="7183438" y="2759075"/>
          <p14:tracePt t="105483" x="7175500" y="2759075"/>
          <p14:tracePt t="105491" x="7167563" y="2767013"/>
          <p14:tracePt t="105507" x="7159625" y="2767013"/>
          <p14:tracePt t="105515" x="7159625" y="2774950"/>
          <p14:tracePt t="105523" x="7151688" y="2774950"/>
          <p14:tracePt t="105531" x="7143750" y="2774950"/>
          <p14:tracePt t="105539" x="7143750" y="2782888"/>
          <p14:tracePt t="105547" x="7135813" y="2790825"/>
          <p14:tracePt t="105555" x="7126288" y="2790825"/>
          <p14:tracePt t="105562" x="7110413" y="2798763"/>
          <p14:tracePt t="105579" x="7102475" y="2806700"/>
          <p14:tracePt t="105591" x="7094538" y="2814638"/>
          <p14:tracePt t="105595" x="7086600" y="2822575"/>
          <p14:tracePt t="105603" x="7086600" y="2830513"/>
          <p14:tracePt t="105610" x="7070725" y="2838450"/>
          <p14:tracePt t="105619" x="7062788" y="2846388"/>
          <p14:tracePt t="105626" x="7046913" y="2862263"/>
          <p14:tracePt t="105636" x="7038975" y="2878138"/>
          <p14:tracePt t="105643" x="7023100" y="2901950"/>
          <p14:tracePt t="105650" x="7015163" y="2919413"/>
          <p14:tracePt t="105659" x="6991350" y="2943225"/>
          <p14:tracePt t="105666" x="6967538" y="2967038"/>
          <p14:tracePt t="105674" x="6951663" y="2990850"/>
          <p14:tracePt t="105683" x="6919913" y="3006725"/>
          <p14:tracePt t="105690" x="6880225" y="3038475"/>
          <p14:tracePt t="105699" x="6872288" y="3054350"/>
          <p14:tracePt t="105707" x="6848475" y="3070225"/>
          <p14:tracePt t="105715" x="6824663" y="3078163"/>
          <p14:tracePt t="105723" x="6816725" y="3094038"/>
          <p14:tracePt t="105731" x="6808788" y="3101975"/>
          <p14:tracePt t="105743" x="6800850" y="3101975"/>
          <p14:tracePt t="105747" x="6792913" y="3117850"/>
          <p14:tracePt t="105763" x="6784975" y="3117850"/>
          <p14:tracePt t="105778" x="6777038" y="3125788"/>
          <p14:tracePt t="105795" x="6777038" y="3133725"/>
          <p14:tracePt t="105819" x="6769100" y="3133725"/>
          <p14:tracePt t="105827" x="6769100" y="3141663"/>
          <p14:tracePt t="105836" x="6759575" y="3141663"/>
          <p14:tracePt t="105867" x="6759575" y="3149600"/>
          <p14:tracePt t="105886" x="6751638" y="3149600"/>
          <p14:tracePt t="105894" x="6751638" y="3157538"/>
          <p14:tracePt t="105899" x="6735763" y="3157538"/>
          <p14:tracePt t="105915" x="6727825" y="3165475"/>
          <p14:tracePt t="105923" x="6711950" y="3173413"/>
          <p14:tracePt t="105931" x="6711950" y="3181350"/>
          <p14:tracePt t="105939" x="6704013" y="3181350"/>
          <p14:tracePt t="105947" x="6696075" y="3189288"/>
          <p14:tracePt t="106047" x="6688138" y="3197225"/>
          <p14:tracePt t="106075" x="6680200" y="3197225"/>
          <p14:tracePt t="106083" x="6680200" y="3205163"/>
          <p14:tracePt t="106107" x="6672263" y="3205163"/>
          <p14:tracePt t="106115" x="6664325" y="3213100"/>
          <p14:tracePt t="106131" x="6656388" y="3221038"/>
          <p14:tracePt t="106147" x="6640513" y="3221038"/>
          <p14:tracePt t="106163" x="6640513" y="3228975"/>
          <p14:tracePt t="106172" x="6632575" y="3228975"/>
          <p14:tracePt t="106475" x="6624638" y="3228975"/>
          <p14:tracePt t="106491" x="6616700" y="3228975"/>
          <p14:tracePt t="106507" x="6608763" y="3228975"/>
          <p14:tracePt t="106523" x="6584950" y="3236913"/>
          <p14:tracePt t="106539" x="6569075" y="3236913"/>
          <p14:tracePt t="106547" x="6561138" y="3244850"/>
          <p14:tracePt t="106554" x="6553200" y="3244850"/>
          <p14:tracePt t="106563" x="6537325" y="3244850"/>
          <p14:tracePt t="106570" x="6529388" y="3244850"/>
          <p14:tracePt t="106579" x="6513513" y="3244850"/>
          <p14:tracePt t="106586" x="6505575" y="3252788"/>
          <p14:tracePt t="106595" x="6497638" y="3252788"/>
          <p14:tracePt t="106603" x="6489700" y="3252788"/>
          <p14:tracePt t="106611" x="6481763" y="3252788"/>
          <p14:tracePt t="106675" x="6473825" y="3252788"/>
          <p14:tracePt t="106691" x="6473825" y="3262313"/>
          <p14:tracePt t="106699" x="6465888" y="3262313"/>
          <p14:tracePt t="106715" x="6457950" y="3262313"/>
          <p14:tracePt t="106723" x="6450013" y="3262313"/>
          <p14:tracePt t="106747" x="6450013" y="3252788"/>
          <p14:tracePt t="106755" x="6442075" y="3252788"/>
          <p14:tracePt t="106779" x="6434138" y="3252788"/>
          <p14:tracePt t="106787" x="6426200" y="3244850"/>
          <p14:tracePt t="106795" x="6418263" y="3244850"/>
          <p14:tracePt t="106802" x="6410325" y="3244850"/>
          <p14:tracePt t="106811" x="6402388" y="3228975"/>
          <p14:tracePt t="106827" x="6392863" y="3221038"/>
          <p14:tracePt t="106836" x="6384925" y="3221038"/>
          <p14:tracePt t="106843" x="6376988" y="3205163"/>
          <p14:tracePt t="106850" x="6369050" y="3189288"/>
          <p14:tracePt t="106858" x="6361113" y="3181350"/>
          <p14:tracePt t="106867" x="6353175" y="3173413"/>
          <p14:tracePt t="106874" x="6345238" y="3165475"/>
          <p14:tracePt t="106888" x="6345238" y="3157538"/>
          <p14:tracePt t="106890" x="6337300" y="3157538"/>
          <p14:tracePt t="106898" x="6329363" y="3141663"/>
          <p14:tracePt t="106914" x="6321425" y="3141663"/>
          <p14:tracePt t="107037" x="6321425" y="3133725"/>
          <p14:tracePt t="107059" x="6321425" y="3125788"/>
          <p14:tracePt t="107067" x="6329363" y="3117850"/>
          <p14:tracePt t="107075" x="6337300" y="3109913"/>
          <p14:tracePt t="107083" x="6345238" y="3101975"/>
          <p14:tracePt t="107091" x="6353175" y="3094038"/>
          <p14:tracePt t="107099" x="6353175" y="3086100"/>
          <p14:tracePt t="107115" x="6353175" y="3078163"/>
          <p14:tracePt t="107214" x="6353175" y="3086100"/>
          <p14:tracePt t="107225" x="6353175" y="3094038"/>
          <p14:tracePt t="107228" x="6345238" y="3109913"/>
          <p14:tracePt t="107236" x="6321425" y="3157538"/>
          <p14:tracePt t="107242" x="6305550" y="3173413"/>
          <p14:tracePt t="107250" x="6273800" y="3286125"/>
          <p14:tracePt t="107255" x="6242050" y="3373438"/>
          <p14:tracePt t="107268" x="6194425" y="3444875"/>
          <p14:tracePt t="107276" x="6099175" y="3532188"/>
          <p14:tracePt t="107285" x="6051550" y="3621088"/>
          <p14:tracePt t="107291" x="5978525" y="3644900"/>
          <p14:tracePt t="107299" x="5962650" y="3652838"/>
          <p14:tracePt t="107307" x="5954713" y="3660775"/>
          <p14:tracePt t="107315" x="5946775" y="3668713"/>
          <p14:tracePt t="107567" x="5946775" y="3676650"/>
          <p14:tracePt t="107573" x="5938838" y="3684588"/>
          <p14:tracePt t="107580" x="5938838" y="3700463"/>
          <p14:tracePt t="107587" x="5930900" y="3724275"/>
          <p14:tracePt t="107595" x="5915025" y="3756025"/>
          <p14:tracePt t="107603" x="5907088" y="3779838"/>
          <p14:tracePt t="107611" x="5899150" y="3803650"/>
          <p14:tracePt t="107619" x="5891213" y="3819525"/>
          <p14:tracePt t="107627" x="5883275" y="3827463"/>
          <p14:tracePt t="107715" x="5883275" y="3819525"/>
          <p14:tracePt t="107806" x="5891213" y="3819525"/>
          <p14:tracePt t="107813" x="5891213" y="3811588"/>
          <p14:tracePt t="107851" x="5891213" y="3803650"/>
          <p14:tracePt t="107875" x="5891213" y="3795713"/>
          <p14:tracePt t="107883" x="5891213" y="3787775"/>
          <p14:tracePt t="107891" x="5899150" y="3787775"/>
          <p14:tracePt t="107907" x="5899150" y="3779838"/>
          <p14:tracePt t="107915" x="5899150" y="3771900"/>
          <p14:tracePt t="107923" x="5899150" y="3763963"/>
          <p14:tracePt t="107930" x="5899150" y="3756025"/>
          <p14:tracePt t="107940" x="5899150" y="3740150"/>
          <p14:tracePt t="107947" x="5907088" y="3732213"/>
          <p14:tracePt t="107955" x="5907088" y="3724275"/>
          <p14:tracePt t="107963" x="5907088" y="3716338"/>
          <p14:tracePt t="109462" x="5922963" y="3716338"/>
          <p14:tracePt t="109471" x="5938838" y="3724275"/>
          <p14:tracePt t="109476" x="5946775" y="3732213"/>
          <p14:tracePt t="109483" x="5994400" y="3732213"/>
          <p14:tracePt t="109491" x="6034088" y="3732213"/>
          <p14:tracePt t="109499" x="6107113" y="3732213"/>
          <p14:tracePt t="109507" x="6249988" y="3732213"/>
          <p14:tracePt t="109516" x="6313488" y="3732213"/>
          <p14:tracePt t="109523" x="6418263" y="3732213"/>
          <p14:tracePt t="109531" x="6505575" y="3732213"/>
          <p14:tracePt t="109539" x="6600825" y="3732213"/>
          <p14:tracePt t="109547" x="6672263" y="3732213"/>
          <p14:tracePt t="109555" x="6792913" y="3732213"/>
          <p14:tracePt t="109564" x="6824663" y="3732213"/>
          <p14:tracePt t="109570" x="6864350" y="3732213"/>
          <p14:tracePt t="109579" x="6919913" y="3740150"/>
          <p14:tracePt t="109586" x="6935788" y="3740150"/>
          <p14:tracePt t="109595" x="6951663" y="3740150"/>
          <p14:tracePt t="109602" x="6975475" y="3740150"/>
          <p14:tracePt t="109611" x="7007225" y="3740150"/>
          <p14:tracePt t="109619" x="7023100" y="3740150"/>
          <p14:tracePt t="109627" x="7070725" y="3740150"/>
          <p14:tracePt t="109636" x="7086600" y="3740150"/>
          <p14:tracePt t="109643" x="7102475" y="3740150"/>
          <p14:tracePt t="109652" x="7110413" y="3740150"/>
          <p14:tracePt t="109659" x="7135813" y="3740150"/>
          <p14:tracePt t="109666" x="7151688" y="3740150"/>
          <p14:tracePt t="109675" x="7175500" y="3740150"/>
          <p14:tracePt t="109682" x="7191375" y="3740150"/>
          <p14:tracePt t="109691" x="7199313" y="3740150"/>
          <p14:tracePt t="109699" x="7246938" y="3748088"/>
          <p14:tracePt t="109707" x="7262813" y="3748088"/>
          <p14:tracePt t="109714" x="7278688" y="3748088"/>
          <p14:tracePt t="109723" x="7302500" y="3748088"/>
          <p14:tracePt t="109731" x="7334250" y="3748088"/>
          <p14:tracePt t="109739" x="7350125" y="3748088"/>
          <p14:tracePt t="109746" x="7373938" y="3748088"/>
          <p14:tracePt t="109754" x="7405688" y="3748088"/>
          <p14:tracePt t="109763" x="7413625" y="3748088"/>
          <p14:tracePt t="109770" x="7421563" y="3748088"/>
          <p14:tracePt t="109778" x="7437438" y="3748088"/>
          <p14:tracePt t="109786" x="7445375" y="3748088"/>
          <p14:tracePt t="109803" x="7453313" y="3748088"/>
          <p14:tracePt t="109867" x="7437438" y="3763963"/>
          <p14:tracePt t="109874" x="7429500" y="3779838"/>
          <p14:tracePt t="109882" x="7421563" y="3811588"/>
          <p14:tracePt t="109890" x="7405688" y="3827463"/>
          <p14:tracePt t="109898" x="7397750" y="3843338"/>
          <p14:tracePt t="109907" x="7381875" y="3859213"/>
          <p14:tracePt t="109915" x="7350125" y="3875088"/>
          <p14:tracePt t="109923" x="7334250" y="3898900"/>
          <p14:tracePt t="109931" x="7318375" y="3914775"/>
          <p14:tracePt t="109938" x="7294563" y="3930650"/>
          <p14:tracePt t="109947" x="7286625" y="3938588"/>
          <p14:tracePt t="109954" x="7278688" y="3956050"/>
          <p14:tracePt t="109963" x="7270750" y="3956050"/>
          <p14:tracePt t="109970" x="7262813" y="3963988"/>
          <p14:tracePt t="109995" x="7254875" y="3963988"/>
          <p14:tracePt t="110093" x="7262813" y="3956050"/>
          <p14:tracePt t="110100" x="7278688" y="3938588"/>
          <p14:tracePt t="110107" x="7286625" y="3930650"/>
          <p14:tracePt t="110115" x="7302500" y="3914775"/>
          <p14:tracePt t="110123" x="7358063" y="3898900"/>
          <p14:tracePt t="110136" x="7397750" y="3875088"/>
          <p14:tracePt t="110138" x="7502525" y="3859213"/>
          <p14:tracePt t="110147" x="7589838" y="3843338"/>
          <p14:tracePt t="110156" x="7685088" y="3835400"/>
          <p14:tracePt t="110165" x="7756525" y="3819525"/>
          <p14:tracePt t="110175" x="7908925" y="3803650"/>
          <p14:tracePt t="110179" x="8027988" y="3787775"/>
          <p14:tracePt t="110186" x="8099425" y="3779838"/>
          <p14:tracePt t="110195" x="8123238" y="3779838"/>
          <p14:tracePt t="110203" x="8139113" y="3779838"/>
          <p14:tracePt t="110211" x="8154988" y="3779838"/>
          <p14:tracePt t="113518" x="8139113" y="3779838"/>
          <p14:tracePt t="113531" x="8123238" y="3779838"/>
          <p14:tracePt t="113539" x="8115300" y="3779838"/>
          <p14:tracePt t="113548" x="8107363" y="3779838"/>
          <p14:tracePt t="113554" x="8091488" y="3779838"/>
          <p14:tracePt t="113563" x="8067675" y="3779838"/>
          <p14:tracePt t="113570" x="8059738" y="3779838"/>
          <p14:tracePt t="113579" x="8043863" y="3779838"/>
          <p14:tracePt t="113586" x="8035925" y="3779838"/>
          <p14:tracePt t="113594" x="8027988" y="3779838"/>
          <p14:tracePt t="113603" x="8004175" y="3763963"/>
          <p14:tracePt t="113611" x="7996238" y="3763963"/>
          <p14:tracePt t="113623" x="7980363" y="3748088"/>
          <p14:tracePt t="113627" x="7964488" y="3732213"/>
          <p14:tracePt t="113636" x="7940675" y="3716338"/>
          <p14:tracePt t="113642" x="7924800" y="3684588"/>
          <p14:tracePt t="113650" x="7827963" y="3548063"/>
          <p14:tracePt t="113658" x="7812088" y="3444875"/>
          <p14:tracePt t="113666" x="7796213" y="3325813"/>
          <p14:tracePt t="113674" x="7764463" y="3157538"/>
          <p14:tracePt t="113683" x="7740650" y="3046413"/>
          <p14:tracePt t="113691" x="7724775" y="2927350"/>
          <p14:tracePt t="113699" x="7724775" y="2814638"/>
          <p14:tracePt t="113706" x="7716838" y="2735263"/>
          <p14:tracePt t="113715" x="7708900" y="2624138"/>
          <p14:tracePt t="113723" x="7708900" y="2584450"/>
          <p14:tracePt t="113731" x="7708900" y="2543175"/>
          <p14:tracePt t="113739" x="7700963" y="2519363"/>
          <p14:tracePt t="113747" x="7700963" y="2503488"/>
          <p14:tracePt t="113763" x="7700963" y="2495550"/>
          <p14:tracePt t="113771" x="7700963" y="2487613"/>
          <p14:tracePt t="113850" x="7700963" y="2495550"/>
          <p14:tracePt t="113860" x="7693025" y="2503488"/>
          <p14:tracePt t="113870" x="7685088" y="2511425"/>
          <p14:tracePt t="113876" x="7685088" y="2527300"/>
          <p14:tracePt t="113883" x="7669213" y="2543175"/>
          <p14:tracePt t="113891" x="7661275" y="2551113"/>
          <p14:tracePt t="113900" x="7645400" y="2566988"/>
          <p14:tracePt t="113907" x="7637463" y="2584450"/>
          <p14:tracePt t="113915" x="7621588" y="2592388"/>
          <p14:tracePt t="113923" x="7621588" y="2608263"/>
          <p14:tracePt t="113931" x="7621588" y="2616200"/>
          <p14:tracePt t="113939" x="7621588" y="2640013"/>
          <p14:tracePt t="113946" x="7621588" y="2671763"/>
          <p14:tracePt t="113955" x="7621588" y="2687638"/>
          <p14:tracePt t="113963" x="7621588" y="2735263"/>
          <p14:tracePt t="113970" x="7621588" y="2751138"/>
          <p14:tracePt t="114084" x="7621588" y="2759075"/>
          <p14:tracePt t="114091" x="7613650" y="2759075"/>
          <p14:tracePt t="114099" x="7605713" y="2774950"/>
          <p14:tracePt t="114107" x="7597775" y="2798763"/>
          <p14:tracePt t="114115" x="7581900" y="2806700"/>
          <p14:tracePt t="114123" x="7550150" y="2830513"/>
          <p14:tracePt t="114131" x="7526338" y="2886075"/>
          <p14:tracePt t="114139" x="7510463" y="2894013"/>
          <p14:tracePt t="114147" x="7510463" y="2901950"/>
          <p14:tracePt t="114155" x="7493000" y="2909888"/>
          <p14:tracePt t="114179" x="7493000" y="2919413"/>
          <p14:tracePt t="114187" x="7485063" y="2919413"/>
          <p14:tracePt t="114195" x="7485063" y="2927350"/>
          <p14:tracePt t="114203" x="7477125" y="2943225"/>
          <p14:tracePt t="114211" x="7469188" y="2951163"/>
          <p14:tracePt t="114219" x="7461250" y="2959100"/>
          <p14:tracePt t="114227" x="7445375" y="2967038"/>
          <p14:tracePt t="114236" x="7445375" y="2982913"/>
          <p14:tracePt t="114243" x="7429500" y="2990850"/>
          <p14:tracePt t="114251" x="7421563" y="2998788"/>
          <p14:tracePt t="114259" x="7413625" y="2998788"/>
          <p14:tracePt t="114267" x="7413625" y="3006725"/>
          <p14:tracePt t="114332" x="7405688" y="3006725"/>
          <p14:tracePt t="114363" x="7397750" y="3006725"/>
          <p14:tracePt t="114371" x="7389813" y="3006725"/>
          <p14:tracePt t="114378" x="7381875" y="3014663"/>
          <p14:tracePt t="114386" x="7373938" y="3022600"/>
          <p14:tracePt t="114394" x="7366000" y="3030538"/>
          <p14:tracePt t="114403" x="7342188" y="3046413"/>
          <p14:tracePt t="114411" x="7334250" y="3046413"/>
          <p14:tracePt t="114419" x="7310438" y="3062288"/>
          <p14:tracePt t="114427" x="7294563" y="3086100"/>
          <p14:tracePt t="114436" x="7286625" y="3094038"/>
          <p14:tracePt t="114442" x="7270750" y="3094038"/>
          <p14:tracePt t="114450" x="7270750" y="3101975"/>
          <p14:tracePt t="114458" x="7262813" y="3101975"/>
          <p14:tracePt t="114548" x="7262813" y="3094038"/>
          <p14:tracePt t="114555" x="7262813" y="3086100"/>
          <p14:tracePt t="114571" x="7262813" y="3070225"/>
          <p14:tracePt t="114586" x="7254875" y="3054350"/>
          <p14:tracePt t="114603" x="7254875" y="3046413"/>
          <p14:tracePt t="114635" x="7254875" y="3038475"/>
          <p14:tracePt t="114643" x="7246938" y="3038475"/>
          <p14:tracePt t="114699" x="7239000" y="3046413"/>
          <p14:tracePt t="114707" x="7239000" y="3054350"/>
          <p14:tracePt t="114715" x="7223125" y="3062288"/>
          <p14:tracePt t="114723" x="7215188" y="3078163"/>
          <p14:tracePt t="114731" x="7215188" y="3101975"/>
          <p14:tracePt t="114739" x="7215188" y="3117850"/>
          <p14:tracePt t="114747" x="7215188" y="3141663"/>
          <p14:tracePt t="114755" x="7215188" y="3149600"/>
          <p14:tracePt t="114763" x="7207250" y="3165475"/>
          <p14:tracePt t="114770" x="7207250" y="3173413"/>
          <p14:tracePt t="114779" x="7207250" y="3181350"/>
          <p14:tracePt t="114787" x="7199313" y="3181350"/>
          <p14:tracePt t="114867" x="7207250" y="3181350"/>
          <p14:tracePt t="114891" x="7207250" y="3173413"/>
          <p14:tracePt t="114915" x="7215188" y="3165475"/>
          <p14:tracePt t="114931" x="7215188" y="3157538"/>
          <p14:tracePt t="114947" x="7215188" y="3149600"/>
          <p14:tracePt t="114954" x="7223125" y="3149600"/>
          <p14:tracePt t="114963" x="7223125" y="3133725"/>
          <p14:tracePt t="114970" x="7231063" y="3133725"/>
          <p14:tracePt t="114979" x="7231063" y="3125788"/>
          <p14:tracePt t="114987" x="7231063" y="3109913"/>
          <p14:tracePt t="114995" x="7231063" y="3101975"/>
          <p14:tracePt t="115003" x="7231063" y="3094038"/>
          <p14:tracePt t="115614" x="7231063" y="3086100"/>
          <p14:tracePt t="115618" x="7223125" y="3086100"/>
          <p14:tracePt t="115627" x="7223125" y="3070225"/>
          <p14:tracePt t="115636" x="7207250" y="3070225"/>
          <p14:tracePt t="115650" x="7191375" y="3070225"/>
          <p14:tracePt t="115659" x="7175500" y="3062288"/>
          <p14:tracePt t="115666" x="7151688" y="3062288"/>
          <p14:tracePt t="115675" x="7143750" y="3054350"/>
          <p14:tracePt t="115683" x="7135813" y="3054350"/>
          <p14:tracePt t="115691" x="7118350" y="3054350"/>
          <p14:tracePt t="115731" x="7110413" y="3054350"/>
          <p14:tracePt t="115779" x="7110413" y="3062288"/>
          <p14:tracePt t="115787" x="7102475" y="3062288"/>
          <p14:tracePt t="115795" x="7102475" y="3070225"/>
          <p14:tracePt t="115803" x="7094538" y="3078163"/>
          <p14:tracePt t="115811" x="7086600" y="3086100"/>
          <p14:tracePt t="115826" x="7086600" y="3094038"/>
          <p14:tracePt t="115837" x="7078663" y="3094038"/>
          <p14:tracePt t="115843" x="7078663" y="3101975"/>
          <p14:tracePt t="116427" x="7078663" y="3094038"/>
          <p14:tracePt t="116443" x="7086600" y="3094038"/>
          <p14:tracePt t="116459" x="7086600" y="3086100"/>
          <p14:tracePt t="116467" x="7094538" y="3086100"/>
          <p14:tracePt t="116475" x="7102475" y="3078163"/>
          <p14:tracePt t="116483" x="7102475" y="3070225"/>
          <p14:tracePt t="116491" x="7110413" y="3070225"/>
          <p14:tracePt t="116504" x="7118350" y="3062288"/>
          <p14:tracePt t="116507" x="7126288" y="3054350"/>
          <p14:tracePt t="116516" x="7126288" y="3046413"/>
          <p14:tracePt t="116523" x="7143750" y="3038475"/>
          <p14:tracePt t="116542" x="7151688" y="3038475"/>
          <p14:tracePt t="116547" x="7159625" y="3030538"/>
          <p14:tracePt t="117372" x="7159625" y="3022600"/>
          <p14:tracePt t="117741" x="7167563" y="3022600"/>
          <p14:tracePt t="117749" x="7167563" y="3014663"/>
          <p14:tracePt t="117755" x="7175500" y="3006725"/>
          <p14:tracePt t="117779" x="7183438" y="2998788"/>
          <p14:tracePt t="117794" x="7183438" y="2990850"/>
          <p14:tracePt t="117803" x="7199313" y="2990850"/>
          <p14:tracePt t="117811" x="7207250" y="2982913"/>
          <p14:tracePt t="117820" x="7215188" y="2974975"/>
          <p14:tracePt t="117827" x="7231063" y="2967038"/>
          <p14:tracePt t="117843" x="7246938" y="2959100"/>
          <p14:tracePt t="117850" x="7246938" y="2951163"/>
          <p14:tracePt t="117859" x="7262813" y="2943225"/>
          <p14:tracePt t="117867" x="7262813" y="2935288"/>
          <p14:tracePt t="117891" x="7270750" y="2935288"/>
          <p14:tracePt t="117915" x="7270750" y="2927350"/>
          <p14:tracePt t="117955" x="7270750" y="2919413"/>
          <p14:tracePt t="117963" x="7278688" y="2919413"/>
          <p14:tracePt t="118106" x="7286625" y="2909888"/>
          <p14:tracePt t="118205" x="7286625" y="2901950"/>
          <p14:tracePt t="118491" x="7286625" y="2894013"/>
          <p14:tracePt t="118507" x="7294563" y="2886075"/>
          <p14:tracePt t="118539" x="7294563" y="2878138"/>
          <p14:tracePt t="118563" x="7294563" y="2870200"/>
          <p14:tracePt t="118587" x="7302500" y="2870200"/>
          <p14:tracePt t="118595" x="7302500" y="2862263"/>
          <p14:tracePt t="118623" x="7302500" y="2854325"/>
          <p14:tracePt t="118682" x="7302500" y="2846388"/>
          <p14:tracePt t="118707" x="7302500" y="2838450"/>
          <p14:tracePt t="118715" x="7302500" y="2830513"/>
          <p14:tracePt t="118739" x="7302500" y="2822575"/>
          <p14:tracePt t="118834" x="7302500" y="2830513"/>
          <p14:tracePt t="118843" x="7302500" y="2838450"/>
          <p14:tracePt t="118851" x="7302500" y="2846388"/>
          <p14:tracePt t="118859" x="7302500" y="2854325"/>
          <p14:tracePt t="118871" x="7302500" y="2862263"/>
          <p14:tracePt t="118874" x="7302500" y="2878138"/>
          <p14:tracePt t="118883" x="7302500" y="2935288"/>
          <p14:tracePt t="118891" x="7302500" y="2967038"/>
          <p14:tracePt t="118899" x="7294563" y="3006725"/>
          <p14:tracePt t="118906" x="7294563" y="3062288"/>
          <p14:tracePt t="118916" x="7294563" y="3078163"/>
          <p14:tracePt t="118927" x="7294563" y="3094038"/>
          <p14:tracePt t="118930" x="7294563" y="3101975"/>
          <p14:tracePt t="118939" x="7286625" y="3109913"/>
          <p14:tracePt t="118946" x="7286625" y="3117850"/>
          <p14:tracePt t="118955" x="7278688" y="3117850"/>
          <p14:tracePt t="119035" x="7270750" y="3117850"/>
          <p14:tracePt t="119050" x="7262813" y="3117850"/>
          <p14:tracePt t="119059" x="7254875" y="3117850"/>
          <p14:tracePt t="119067" x="7246938" y="3117850"/>
          <p14:tracePt t="119099" x="7246938" y="3109913"/>
          <p14:tracePt t="119123" x="7246938" y="3101975"/>
          <p14:tracePt t="119131" x="7246938" y="3094038"/>
          <p14:tracePt t="119147" x="7246938" y="3086100"/>
          <p14:tracePt t="119252" x="7246938" y="3094038"/>
          <p14:tracePt t="119258" x="7246938" y="3101975"/>
          <p14:tracePt t="119266" x="7246938" y="3117850"/>
          <p14:tracePt t="119274" x="7246938" y="3125788"/>
          <p14:tracePt t="119283" x="7246938" y="3133725"/>
          <p14:tracePt t="119291" x="7246938" y="3141663"/>
          <p14:tracePt t="119331" x="7246938" y="3117850"/>
          <p14:tracePt t="119339" x="7246938" y="3086100"/>
          <p14:tracePt t="119347" x="7254875" y="3062288"/>
          <p14:tracePt t="119355" x="7262813" y="3014663"/>
          <p14:tracePt t="119362" x="7262813" y="2998788"/>
          <p14:tracePt t="119374" x="7270750" y="2982913"/>
          <p14:tracePt t="119383" x="7270750" y="2974975"/>
          <p14:tracePt t="119387" x="7270750" y="2967038"/>
          <p14:tracePt t="119394" x="7270750" y="2959100"/>
          <p14:tracePt t="119427" x="7270750" y="2967038"/>
          <p14:tracePt t="119443" x="7262813" y="2974975"/>
          <p14:tracePt t="119451" x="7262813" y="2998788"/>
          <p14:tracePt t="119459" x="7254875" y="3006725"/>
          <p14:tracePt t="119466" x="7246938" y="3054350"/>
          <p14:tracePt t="119474" x="7246938" y="3062288"/>
          <p14:tracePt t="119482" x="7246938" y="3086100"/>
          <p14:tracePt t="119539" x="7246938" y="3078163"/>
          <p14:tracePt t="119547" x="7246938" y="3062288"/>
          <p14:tracePt t="119555" x="7246938" y="3054350"/>
          <p14:tracePt t="119563" x="7246938" y="3038475"/>
          <p14:tracePt t="119570" x="7246938" y="3030538"/>
          <p14:tracePt t="119579" x="7246938" y="3014663"/>
          <p14:tracePt t="119586" x="7246938" y="2998788"/>
          <p14:tracePt t="119595" x="7246938" y="2990850"/>
          <p14:tracePt t="119635" x="7239000" y="2998788"/>
          <p14:tracePt t="119643" x="7231063" y="3006725"/>
          <p14:tracePt t="119650" x="7231063" y="3022600"/>
          <p14:tracePt t="119658" x="7231063" y="3030538"/>
          <p14:tracePt t="119667" x="7231063" y="3038475"/>
          <p14:tracePt t="119675" x="7223125" y="3046413"/>
          <p14:tracePt t="119731" x="7223125" y="3038475"/>
          <p14:tracePt t="119740" x="7215188" y="3022600"/>
          <p14:tracePt t="119747" x="7215188" y="3006725"/>
          <p14:tracePt t="119755" x="7215188" y="2982913"/>
          <p14:tracePt t="119763" x="7215188" y="2974975"/>
          <p14:tracePt t="119779" x="7215188" y="2967038"/>
          <p14:tracePt t="119843" x="7215188" y="2974975"/>
          <p14:tracePt t="119995" x="7215188" y="2967038"/>
          <p14:tracePt t="120010" x="7215188" y="2959100"/>
          <p14:tracePt t="120403" x="7215188" y="2967038"/>
          <p14:tracePt t="120411" x="7215188" y="2974975"/>
          <p14:tracePt t="120427" x="7215188" y="2982913"/>
          <p14:tracePt t="120514" x="7207250" y="2982913"/>
          <p14:tracePt t="120547" x="7199313" y="2974975"/>
          <p14:tracePt t="123079" x="7191375" y="2974975"/>
          <p14:tracePt t="123139" x="7191375" y="2982913"/>
          <p14:tracePt t="123162" x="7191375" y="2990850"/>
          <p14:tracePt t="123179" x="7191375" y="2998788"/>
          <p14:tracePt t="123202" x="7191375" y="3006725"/>
          <p14:tracePt t="123227" x="7191375" y="3014663"/>
          <p14:tracePt t="123242" x="7191375" y="3022600"/>
          <p14:tracePt t="123251" x="7191375" y="3030538"/>
          <p14:tracePt t="123258" x="7191375" y="3038475"/>
          <p14:tracePt t="123267" x="7191375" y="3046413"/>
          <p14:tracePt t="123274" x="7191375" y="3054350"/>
          <p14:tracePt t="123282" x="7191375" y="3070225"/>
          <p14:tracePt t="123290" x="7199313" y="3086100"/>
          <p14:tracePt t="123298" x="7199313" y="3094038"/>
          <p14:tracePt t="123306" x="7199313" y="3101975"/>
          <p14:tracePt t="123322" x="7199313" y="3117850"/>
          <p14:tracePt t="123331" x="7199313" y="3125788"/>
          <p14:tracePt t="123339" x="7207250" y="3125788"/>
          <p14:tracePt t="123347" x="7207250" y="3133725"/>
          <p14:tracePt t="123354" x="7207250" y="3141663"/>
          <p14:tracePt t="123378" x="7207250" y="3149600"/>
          <p14:tracePt t="123397" x="7207250" y="3157538"/>
          <p14:tracePt t="123419" x="7215188" y="3173413"/>
          <p14:tracePt t="123427" x="7223125" y="3173413"/>
          <p14:tracePt t="123437" x="7223125" y="3181350"/>
          <p14:tracePt t="123450" x="7223125" y="3189288"/>
          <p14:tracePt t="123459" x="7223125" y="3197225"/>
          <p14:tracePt t="123466" x="7231063" y="3197225"/>
          <p14:tracePt t="123475" x="7231063" y="3205163"/>
          <p14:tracePt t="123491" x="7239000" y="3221038"/>
          <p14:tracePt t="123499" x="7246938" y="3221038"/>
          <p14:tracePt t="123507" x="7246938" y="3228975"/>
          <p14:tracePt t="123531" x="7246938" y="3236913"/>
          <p14:tracePt t="123547" x="7254875" y="3236913"/>
          <p14:tracePt t="123563" x="7254875" y="3244850"/>
          <p14:tracePt t="123586" x="7262813" y="3252788"/>
          <p14:tracePt t="123595" x="7262813" y="3262313"/>
          <p14:tracePt t="123619" x="7270750" y="3270250"/>
          <p14:tracePt t="123626" x="7278688" y="3278188"/>
          <p14:tracePt t="123638" x="7278688" y="3286125"/>
          <p14:tracePt t="123642" x="7286625" y="3286125"/>
          <p14:tracePt t="123650" x="7294563" y="3294063"/>
          <p14:tracePt t="123658" x="7302500" y="3309938"/>
          <p14:tracePt t="123667" x="7318375" y="3317875"/>
          <p14:tracePt t="123675" x="7326313" y="3333750"/>
          <p14:tracePt t="123683" x="7358063" y="3341688"/>
          <p14:tracePt t="123691" x="7366000" y="3357563"/>
          <p14:tracePt t="123699" x="7373938" y="3365500"/>
          <p14:tracePt t="123707" x="7389813" y="3381375"/>
          <p14:tracePt t="123723" x="7405688" y="3397250"/>
          <p14:tracePt t="123731" x="7413625" y="3405188"/>
          <p14:tracePt t="123738" x="7421563" y="3413125"/>
          <p14:tracePt t="123747" x="7437438" y="3429000"/>
          <p14:tracePt t="123754" x="7445375" y="3436938"/>
          <p14:tracePt t="123762" x="7461250" y="3444875"/>
          <p14:tracePt t="123770" x="7469188" y="3460750"/>
          <p14:tracePt t="123779" x="7477125" y="3468688"/>
          <p14:tracePt t="123786" x="7485063" y="3484563"/>
          <p14:tracePt t="123795" x="7493000" y="3484563"/>
          <p14:tracePt t="123802" x="7502525" y="3492500"/>
          <p14:tracePt t="123811" x="7510463" y="3500438"/>
          <p14:tracePt t="123820" x="7510463" y="3508375"/>
          <p14:tracePt t="123827" x="7526338" y="3516313"/>
          <p14:tracePt t="123843" x="7534275" y="3524250"/>
          <p14:tracePt t="123850" x="7542213" y="3524250"/>
          <p14:tracePt t="123859" x="7550150" y="3540125"/>
          <p14:tracePt t="123875" x="7566025" y="3548063"/>
          <p14:tracePt t="123888" x="7573963" y="3556000"/>
          <p14:tracePt t="123890" x="7581900" y="3556000"/>
          <p14:tracePt t="123899" x="7589838" y="3571875"/>
          <p14:tracePt t="123907" x="7605713" y="3571875"/>
          <p14:tracePt t="123915" x="7621588" y="3579813"/>
          <p14:tracePt t="123923" x="7645400" y="3587750"/>
          <p14:tracePt t="123939" x="7661275" y="3595688"/>
          <p14:tracePt t="123947" x="7685088" y="3605213"/>
          <p14:tracePt t="123955" x="7693025" y="3605213"/>
          <p14:tracePt t="123962" x="7700963" y="3605213"/>
          <p14:tracePt t="123970" x="7708900" y="3613150"/>
          <p14:tracePt t="123978" x="7716838" y="3621088"/>
          <p14:tracePt t="123986" x="7724775" y="3621088"/>
          <p14:tracePt t="123995" x="7740650" y="3621088"/>
          <p14:tracePt t="124002" x="7748588" y="3621088"/>
          <p14:tracePt t="124011" x="7756525" y="3621088"/>
          <p14:tracePt t="124019" x="7764463" y="3621088"/>
          <p14:tracePt t="124027" x="7780338" y="3621088"/>
          <p14:tracePt t="124043" x="7788275" y="3621088"/>
          <p14:tracePt t="124100" x="7796213" y="3621088"/>
          <p14:tracePt t="124131" x="7804150" y="3621088"/>
          <p14:tracePt t="124155" x="7804150" y="3613150"/>
          <p14:tracePt t="124187" x="7804150" y="3605213"/>
          <p14:tracePt t="124195" x="7812088" y="3605213"/>
          <p14:tracePt t="124203" x="7812088" y="3595688"/>
          <p14:tracePt t="124231" x="7812088" y="3587750"/>
          <p14:tracePt t="124259" x="7812088" y="3579813"/>
          <p14:tracePt t="124291" x="7812088" y="3571875"/>
          <p14:tracePt t="124307" x="7820025" y="3563938"/>
          <p14:tracePt t="124331" x="7827963" y="3548063"/>
          <p14:tracePt t="124347" x="7827963" y="3540125"/>
          <p14:tracePt t="124363" x="7827963" y="3532188"/>
          <p14:tracePt t="124382" x="7827963" y="3516313"/>
          <p14:tracePt t="124403" x="7835900" y="3508375"/>
          <p14:tracePt t="124427" x="7835900" y="3500438"/>
          <p14:tracePt t="124492" x="7835900" y="3492500"/>
          <p14:tracePt t="124507" x="7835900" y="3484563"/>
          <p14:tracePt t="124523" x="7835900" y="3476625"/>
          <p14:tracePt t="124547" x="7835900" y="3468688"/>
          <p14:tracePt t="124563" x="7835900" y="3460750"/>
          <p14:tracePt t="124660" x="7835900" y="3468688"/>
          <p14:tracePt t="124675" x="7835900" y="3492500"/>
          <p14:tracePt t="124687" x="7835900" y="3500438"/>
          <p14:tracePt t="124691" x="7835900" y="3516313"/>
          <p14:tracePt t="124698" x="7835900" y="3563938"/>
          <p14:tracePt t="124706" x="7835900" y="3587750"/>
          <p14:tracePt t="124714" x="7835900" y="3595688"/>
          <p14:tracePt t="124723" x="7835900" y="3605213"/>
          <p14:tracePt t="124730" x="7835900" y="3621088"/>
          <p14:tracePt t="124748" x="7835900" y="3629025"/>
          <p14:tracePt t="124955" x="7835900" y="3621088"/>
          <p14:tracePt t="124963" x="7835900" y="3613150"/>
          <p14:tracePt t="124979" x="7843838" y="3605213"/>
          <p14:tracePt t="124991" x="7843838" y="3595688"/>
          <p14:tracePt t="124995" x="7851775" y="3587750"/>
          <p14:tracePt t="125003" x="7859713" y="3579813"/>
          <p14:tracePt t="125011" x="7869238" y="3579813"/>
          <p14:tracePt t="125020" x="7877175" y="3571875"/>
          <p14:tracePt t="125318" x="7885113" y="3571875"/>
          <p14:tracePt t="125347" x="7885113" y="3579813"/>
          <p14:tracePt t="125355" x="7885113" y="3587750"/>
          <p14:tracePt t="125363" x="7893050" y="3587750"/>
          <p14:tracePt t="125370" x="7893050" y="3595688"/>
          <p14:tracePt t="125379" x="7893050" y="3605213"/>
          <p14:tracePt t="125387" x="7893050" y="3613150"/>
          <p14:tracePt t="125394" x="7900988" y="3613150"/>
          <p14:tracePt t="125403" x="7908925" y="3621088"/>
          <p14:tracePt t="125420" x="7908925" y="3629025"/>
          <p14:tracePt t="125557" x="7916863" y="3629025"/>
          <p14:tracePt t="126459" x="7916863" y="3636963"/>
          <p14:tracePt t="126467" x="7916863" y="3644900"/>
          <p14:tracePt t="126475" x="7916863" y="3652838"/>
          <p14:tracePt t="126483" x="7916863" y="3660775"/>
          <p14:tracePt t="126491" x="7908925" y="3684588"/>
          <p14:tracePt t="126499" x="7900988" y="3692525"/>
          <p14:tracePt t="126507" x="7893050" y="3708400"/>
          <p14:tracePt t="126515" x="7885113" y="3724275"/>
          <p14:tracePt t="126523" x="7877175" y="3748088"/>
          <p14:tracePt t="126531" x="7869238" y="3756025"/>
          <p14:tracePt t="126538" x="7869238" y="3763963"/>
          <p14:tracePt t="126547" x="7859713" y="3779838"/>
          <p14:tracePt t="126554" x="7851775" y="3787775"/>
          <p14:tracePt t="126563" x="7843838" y="3795713"/>
          <p14:tracePt t="127189" x="7851775" y="3795713"/>
          <p14:tracePt t="127242" x="7859713" y="3795713"/>
          <p14:tracePt t="127362" x="7859713" y="3787775"/>
          <p14:tracePt t="127923" x="7859713" y="3779838"/>
          <p14:tracePt t="127947" x="7859713" y="3771900"/>
          <p14:tracePt t="128175" x="7869238" y="3763963"/>
          <p14:tracePt t="128187" x="7869238" y="3748088"/>
          <p14:tracePt t="128227" x="7869238" y="3740150"/>
          <p14:tracePt t="128250" x="7877175" y="3732213"/>
          <p14:tracePt t="131951" x="7877175" y="3740150"/>
          <p14:tracePt t="131963" x="7877175" y="3748088"/>
          <p14:tracePt t="131972" x="7869238" y="3756025"/>
          <p14:tracePt t="131979" x="7859713" y="3763963"/>
          <p14:tracePt t="131986" x="7851775" y="3771900"/>
          <p14:tracePt t="131995" x="7851775" y="3779838"/>
          <p14:tracePt t="132003" x="7851775" y="3787775"/>
          <p14:tracePt t="132650" x="7851775" y="3779838"/>
          <p14:tracePt t="132707" x="7851775" y="3771900"/>
          <p14:tracePt t="132743" x="7851775" y="3763963"/>
          <p14:tracePt t="132763" x="7859713" y="3763963"/>
          <p14:tracePt t="135159" x="7851775" y="3771900"/>
          <p14:tracePt t="135194" x="7843838" y="3779838"/>
          <p14:tracePt t="138064" x="7843838" y="3787775"/>
          <p14:tracePt t="138071" x="7843838" y="3795713"/>
          <p14:tracePt t="138095" x="7843838" y="3803650"/>
          <p14:tracePt t="138103" x="7843838" y="3811588"/>
          <p14:tracePt t="138370" x="7843838" y="3803650"/>
          <p14:tracePt t="143159" x="7843838" y="3795713"/>
          <p14:tracePt t="143187" x="7843838" y="3787775"/>
          <p14:tracePt t="143231" x="7843838" y="3779838"/>
          <p14:tracePt t="144960" x="7843838" y="3771900"/>
          <p14:tracePt t="146969" x="7843838" y="3787775"/>
          <p14:tracePt t="146979" x="7835900" y="3795713"/>
          <p14:tracePt t="146983" x="7835900" y="3803650"/>
          <p14:tracePt t="146991" x="7827963" y="3803650"/>
          <p14:tracePt t="146998" x="7827963" y="3811588"/>
          <p14:tracePt t="147015" x="7820025" y="3811588"/>
          <p14:tracePt t="147023" x="7820025" y="3819525"/>
          <p14:tracePt t="147600" x="7820025" y="3811588"/>
          <p14:tracePt t="150178" x="7820025" y="3803650"/>
          <p14:tracePt t="150951" x="7820025" y="3795713"/>
          <p14:tracePt t="150968" x="7827963" y="3795713"/>
          <p14:tracePt t="150975" x="7827963" y="3787775"/>
          <p14:tracePt t="150983" x="7827963" y="3779838"/>
          <p14:tracePt t="151023" x="7827963" y="3771900"/>
          <p14:tracePt t="152408" x="7827963" y="3779838"/>
          <p14:tracePt t="152423" x="7827963" y="3787775"/>
          <p14:tracePt t="152447" x="7820025" y="3787775"/>
          <p14:tracePt t="152951" x="7820025" y="3779838"/>
          <p14:tracePt t="153055" x="7820025" y="3771900"/>
          <p14:tracePt t="153070" x="7812088" y="3771900"/>
          <p14:tracePt t="153079" x="7804150" y="3763963"/>
          <p14:tracePt t="153087" x="7796213" y="3756025"/>
          <p14:tracePt t="153102" x="7780338" y="3756025"/>
          <p14:tracePt t="153110" x="7780338" y="3748088"/>
          <p14:tracePt t="153120" x="7764463" y="3748088"/>
          <p14:tracePt t="153126" x="7748588" y="3732213"/>
          <p14:tracePt t="153137" x="7724775" y="3724275"/>
          <p14:tracePt t="153151" x="7708900" y="3716338"/>
          <p14:tracePt t="153159" x="7700963" y="3716338"/>
          <p14:tracePt t="153167" x="7700963" y="3708400"/>
          <p14:tracePt t="153175" x="7685088" y="3700463"/>
          <p14:tracePt t="153195" x="7677150" y="3700463"/>
          <p14:tracePt t="163248"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Summary on basic kinetic models</a:t>
            </a:r>
          </a:p>
        </p:txBody>
      </p:sp>
      <mc:AlternateContent xmlns:mc="http://schemas.openxmlformats.org/markup-compatibility/2006" xmlns:a14="http://schemas.microsoft.com/office/drawing/2010/main">
        <mc:Choice Requires="a14">
          <p:sp>
            <p:nvSpPr>
              <p:cNvPr id="4" name="Textfeld 3"/>
              <p:cNvSpPr txBox="1"/>
              <p:nvPr/>
            </p:nvSpPr>
            <p:spPr>
              <a:xfrm>
                <a:off x="514701" y="2634715"/>
                <a:ext cx="2065758" cy="666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800" i="1" smtClean="0">
                              <a:solidFill>
                                <a:srgbClr val="000000"/>
                              </a:solidFill>
                              <a:latin typeface="Cambria Math" panose="02040503050406030204" pitchFamily="18" charset="0"/>
                            </a:rPr>
                          </m:ctrlPr>
                        </m:fPr>
                        <m:num>
                          <m:r>
                            <a:rPr lang="de-DE" sz="1800" i="1">
                              <a:solidFill>
                                <a:srgbClr val="000000"/>
                              </a:solidFill>
                              <a:latin typeface="Cambria Math"/>
                            </a:rPr>
                            <m:t>𝜕𝜙</m:t>
                          </m:r>
                          <m:r>
                            <a:rPr lang="de-DE" sz="1800" i="1">
                              <a:solidFill>
                                <a:srgbClr val="000000"/>
                              </a:solidFill>
                              <a:latin typeface="Cambria Math"/>
                            </a:rPr>
                            <m:t>(</m:t>
                          </m:r>
                          <m:r>
                            <a:rPr lang="de-DE" sz="1800" i="1">
                              <a:solidFill>
                                <a:srgbClr val="000000"/>
                              </a:solidFill>
                              <a:latin typeface="Cambria Math"/>
                            </a:rPr>
                            <m:t>𝑥</m:t>
                          </m:r>
                          <m:r>
                            <a:rPr lang="de-DE" sz="1800" i="1">
                              <a:solidFill>
                                <a:srgbClr val="000000"/>
                              </a:solidFill>
                              <a:latin typeface="Cambria Math"/>
                            </a:rPr>
                            <m:t>,</m:t>
                          </m:r>
                          <m:r>
                            <a:rPr lang="de-DE" sz="1800" i="1">
                              <a:solidFill>
                                <a:srgbClr val="000000"/>
                              </a:solidFill>
                              <a:latin typeface="Cambria Math"/>
                            </a:rPr>
                            <m:t>𝑡</m:t>
                          </m:r>
                          <m:r>
                            <a:rPr lang="de-DE" sz="1800" i="1">
                              <a:solidFill>
                                <a:srgbClr val="000000"/>
                              </a:solidFill>
                              <a:latin typeface="Cambria Math"/>
                            </a:rPr>
                            <m:t>)</m:t>
                          </m:r>
                        </m:num>
                        <m:den>
                          <m:r>
                            <a:rPr lang="de-DE" sz="1800" i="1">
                              <a:solidFill>
                                <a:srgbClr val="000000"/>
                              </a:solidFill>
                              <a:latin typeface="Cambria Math"/>
                            </a:rPr>
                            <m:t>𝜕</m:t>
                          </m:r>
                          <m:r>
                            <a:rPr lang="de-DE" sz="1800" i="1">
                              <a:solidFill>
                                <a:srgbClr val="000000"/>
                              </a:solidFill>
                              <a:latin typeface="Cambria Math"/>
                            </a:rPr>
                            <m:t>𝑡</m:t>
                          </m:r>
                        </m:den>
                      </m:f>
                      <m:r>
                        <a:rPr lang="de-DE" sz="1800" i="1">
                          <a:solidFill>
                            <a:srgbClr val="000000"/>
                          </a:solidFill>
                          <a:latin typeface="Cambria Math"/>
                        </a:rPr>
                        <m:t>=−</m:t>
                      </m:r>
                      <m:r>
                        <a:rPr lang="de-DE" sz="1800" i="1">
                          <a:solidFill>
                            <a:srgbClr val="000000"/>
                          </a:solidFill>
                          <a:latin typeface="Cambria Math"/>
                        </a:rPr>
                        <m:t>𝑀</m:t>
                      </m:r>
                      <m:f>
                        <m:fPr>
                          <m:ctrlPr>
                            <a:rPr lang="en-US" sz="1800" i="1">
                              <a:solidFill>
                                <a:srgbClr val="FF0000"/>
                              </a:solidFill>
                              <a:latin typeface="Cambria Math" panose="02040503050406030204" pitchFamily="18" charset="0"/>
                            </a:rPr>
                          </m:ctrlPr>
                        </m:fPr>
                        <m:num>
                          <m:r>
                            <a:rPr lang="de-DE" sz="1800" i="1">
                              <a:solidFill>
                                <a:srgbClr val="FF0000"/>
                              </a:solidFill>
                              <a:latin typeface="Cambria Math"/>
                            </a:rPr>
                            <m:t>𝛿</m:t>
                          </m:r>
                          <m:r>
                            <m:rPr>
                              <m:sty m:val="p"/>
                            </m:rPr>
                            <a:rPr lang="de-DE" sz="1800" b="0" i="0" smtClean="0">
                              <a:solidFill>
                                <a:srgbClr val="FF0000"/>
                              </a:solidFill>
                              <a:latin typeface="Cambria Math" panose="02040503050406030204" pitchFamily="18" charset="0"/>
                            </a:rPr>
                            <m:t>F</m:t>
                          </m:r>
                        </m:num>
                        <m:den>
                          <m:r>
                            <a:rPr lang="de-DE" sz="1800" i="1">
                              <a:solidFill>
                                <a:srgbClr val="FF0000"/>
                              </a:solidFill>
                              <a:latin typeface="Cambria Math"/>
                            </a:rPr>
                            <m:t>𝛿𝜙</m:t>
                          </m:r>
                        </m:den>
                      </m:f>
                    </m:oMath>
                  </m:oMathPara>
                </a14:m>
                <a:endParaRPr lang="en-US" sz="2000" dirty="0">
                  <a:solidFill>
                    <a:srgbClr val="000000"/>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514701" y="2634715"/>
                <a:ext cx="2065758" cy="666593"/>
              </a:xfrm>
              <a:prstGeom prst="rect">
                <a:avLst/>
              </a:prstGeom>
              <a:blipFill>
                <a:blip r:embed="rId4"/>
                <a:stretch>
                  <a:fillRect/>
                </a:stretch>
              </a:blipFill>
            </p:spPr>
            <p:txBody>
              <a:bodyPr/>
              <a:lstStyle/>
              <a:p>
                <a:r>
                  <a:rPr lang="en-US">
                    <a:noFill/>
                  </a:rPr>
                  <a:t> </a:t>
                </a:r>
              </a:p>
            </p:txBody>
          </p:sp>
        </mc:Fallback>
      </mc:AlternateContent>
      <p:sp>
        <p:nvSpPr>
          <p:cNvPr id="5" name="Rechteck 4"/>
          <p:cNvSpPr/>
          <p:nvPr/>
        </p:nvSpPr>
        <p:spPr>
          <a:xfrm>
            <a:off x="179390" y="4031349"/>
            <a:ext cx="2736380" cy="1831271"/>
          </a:xfrm>
          <a:prstGeom prst="rect">
            <a:avLst/>
          </a:prstGeom>
        </p:spPr>
        <p:txBody>
          <a:bodyPr wrap="square">
            <a:spAutoFit/>
          </a:bodyPr>
          <a:lstStyle/>
          <a:p>
            <a:pPr marL="342900" indent="-342900" algn="l">
              <a:spcAft>
                <a:spcPts val="600"/>
              </a:spcAft>
              <a:buFont typeface="Wingdings" panose="05000000000000000000" pitchFamily="2" charset="2"/>
              <a:buChar char="§"/>
            </a:pPr>
            <a:r>
              <a:rPr lang="de-DE" sz="1800" dirty="0">
                <a:solidFill>
                  <a:srgbClr val="000000"/>
                </a:solidFill>
              </a:rPr>
              <a:t>pure </a:t>
            </a:r>
            <a:r>
              <a:rPr lang="de-DE" sz="1800" dirty="0" err="1">
                <a:solidFill>
                  <a:srgbClr val="000000"/>
                </a:solidFill>
              </a:rPr>
              <a:t>relaxation</a:t>
            </a:r>
            <a:r>
              <a:rPr lang="de-DE" sz="1800" dirty="0">
                <a:solidFill>
                  <a:srgbClr val="000000"/>
                </a:solidFill>
              </a:rPr>
              <a:t> </a:t>
            </a:r>
            <a:r>
              <a:rPr lang="de-DE" sz="1800" dirty="0" err="1">
                <a:solidFill>
                  <a:srgbClr val="000000"/>
                </a:solidFill>
              </a:rPr>
              <a:t>process</a:t>
            </a:r>
            <a:endParaRPr lang="de-DE" sz="1800" dirty="0">
              <a:solidFill>
                <a:srgbClr val="000000"/>
              </a:solidFill>
            </a:endParaRPr>
          </a:p>
          <a:p>
            <a:pPr marL="342900" indent="-342900" algn="l">
              <a:spcAft>
                <a:spcPts val="600"/>
              </a:spcAft>
              <a:buFont typeface="Wingdings" panose="05000000000000000000" pitchFamily="2" charset="2"/>
              <a:buChar char="§"/>
            </a:pPr>
            <a:r>
              <a:rPr lang="de-DE" sz="1800" dirty="0" err="1">
                <a:solidFill>
                  <a:srgbClr val="000000"/>
                </a:solidFill>
              </a:rPr>
              <a:t>for</a:t>
            </a:r>
            <a:r>
              <a:rPr lang="de-DE" sz="1800" dirty="0">
                <a:solidFill>
                  <a:srgbClr val="000000"/>
                </a:solidFill>
              </a:rPr>
              <a:t> non-</a:t>
            </a:r>
            <a:r>
              <a:rPr lang="de-DE" sz="1800" dirty="0" err="1">
                <a:solidFill>
                  <a:srgbClr val="000000"/>
                </a:solidFill>
              </a:rPr>
              <a:t>conserved</a:t>
            </a:r>
            <a:r>
              <a:rPr lang="de-DE" sz="1800" dirty="0">
                <a:solidFill>
                  <a:srgbClr val="000000"/>
                </a:solidFill>
              </a:rPr>
              <a:t> </a:t>
            </a:r>
            <a:r>
              <a:rPr lang="de-DE" sz="1800" dirty="0" err="1">
                <a:solidFill>
                  <a:srgbClr val="000000"/>
                </a:solidFill>
              </a:rPr>
              <a:t>field</a:t>
            </a:r>
            <a:r>
              <a:rPr lang="de-DE" sz="1800" dirty="0">
                <a:solidFill>
                  <a:srgbClr val="000000"/>
                </a:solidFill>
              </a:rPr>
              <a:t> variables, e.g. </a:t>
            </a:r>
            <a:r>
              <a:rPr lang="de-DE" sz="1800" dirty="0" err="1">
                <a:solidFill>
                  <a:srgbClr val="000000"/>
                </a:solidFill>
              </a:rPr>
              <a:t>fracture</a:t>
            </a:r>
            <a:r>
              <a:rPr lang="de-DE" sz="1800" dirty="0">
                <a:solidFill>
                  <a:srgbClr val="000000"/>
                </a:solidFill>
              </a:rPr>
              <a:t>, </a:t>
            </a:r>
            <a:r>
              <a:rPr lang="de-DE" sz="1800" dirty="0" err="1">
                <a:solidFill>
                  <a:srgbClr val="000000"/>
                </a:solidFill>
              </a:rPr>
              <a:t>polarization</a:t>
            </a:r>
            <a:r>
              <a:rPr lang="de-DE" sz="1800" dirty="0">
                <a:solidFill>
                  <a:srgbClr val="000000"/>
                </a:solidFill>
              </a:rPr>
              <a:t> </a:t>
            </a:r>
            <a:r>
              <a:rPr lang="de-DE" sz="1800" dirty="0" err="1">
                <a:solidFill>
                  <a:srgbClr val="000000"/>
                </a:solidFill>
              </a:rPr>
              <a:t>of</a:t>
            </a:r>
            <a:r>
              <a:rPr lang="de-DE" sz="1800" dirty="0">
                <a:solidFill>
                  <a:srgbClr val="000000"/>
                </a:solidFill>
              </a:rPr>
              <a:t> </a:t>
            </a:r>
            <a:r>
              <a:rPr lang="de-DE" sz="1800" dirty="0" err="1">
                <a:solidFill>
                  <a:srgbClr val="000000"/>
                </a:solidFill>
              </a:rPr>
              <a:t>ferroelectrics</a:t>
            </a:r>
            <a:r>
              <a:rPr lang="de-DE" sz="1800" dirty="0">
                <a:solidFill>
                  <a:srgbClr val="000000"/>
                </a:solidFill>
              </a:rPr>
              <a:t> </a:t>
            </a:r>
          </a:p>
        </p:txBody>
      </p:sp>
      <p:cxnSp>
        <p:nvCxnSpPr>
          <p:cNvPr id="6" name="Gerade Verbindung 3"/>
          <p:cNvCxnSpPr/>
          <p:nvPr/>
        </p:nvCxnSpPr>
        <p:spPr bwMode="auto">
          <a:xfrm>
            <a:off x="2771750" y="1691022"/>
            <a:ext cx="0" cy="4680650"/>
          </a:xfrm>
          <a:prstGeom prst="line">
            <a:avLst/>
          </a:prstGeom>
          <a:solidFill>
            <a:srgbClr val="0000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p:cNvSpPr/>
          <p:nvPr/>
        </p:nvSpPr>
        <p:spPr>
          <a:xfrm>
            <a:off x="265955" y="1778217"/>
            <a:ext cx="2350323" cy="400110"/>
          </a:xfrm>
          <a:prstGeom prst="rect">
            <a:avLst/>
          </a:prstGeom>
        </p:spPr>
        <p:txBody>
          <a:bodyPr wrap="none">
            <a:spAutoFit/>
          </a:bodyPr>
          <a:lstStyle/>
          <a:p>
            <a:r>
              <a:rPr lang="de-DE" sz="2000" b="1" dirty="0">
                <a:solidFill>
                  <a:srgbClr val="000000"/>
                </a:solidFill>
              </a:rPr>
              <a:t>Allen-Cahn</a:t>
            </a:r>
            <a:r>
              <a:rPr lang="de-DE" sz="2000" dirty="0">
                <a:solidFill>
                  <a:srgbClr val="000000"/>
                </a:solidFill>
              </a:rPr>
              <a:t> (1977)</a:t>
            </a:r>
            <a:endParaRPr lang="en-US" sz="2000" dirty="0">
              <a:solidFill>
                <a:srgbClr val="000000"/>
              </a:solidFill>
            </a:endParaRPr>
          </a:p>
        </p:txBody>
      </p:sp>
      <p:cxnSp>
        <p:nvCxnSpPr>
          <p:cNvPr id="8" name="Gerade Verbindung 16"/>
          <p:cNvCxnSpPr/>
          <p:nvPr/>
        </p:nvCxnSpPr>
        <p:spPr bwMode="auto">
          <a:xfrm>
            <a:off x="6012200" y="1710213"/>
            <a:ext cx="0" cy="4680650"/>
          </a:xfrm>
          <a:prstGeom prst="line">
            <a:avLst/>
          </a:prstGeom>
          <a:solidFill>
            <a:srgbClr val="0000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hteck 8"/>
          <p:cNvSpPr/>
          <p:nvPr/>
        </p:nvSpPr>
        <p:spPr>
          <a:xfrm>
            <a:off x="3061518" y="1786922"/>
            <a:ext cx="2590774" cy="400110"/>
          </a:xfrm>
          <a:prstGeom prst="rect">
            <a:avLst/>
          </a:prstGeom>
        </p:spPr>
        <p:txBody>
          <a:bodyPr wrap="none">
            <a:spAutoFit/>
          </a:bodyPr>
          <a:lstStyle/>
          <a:p>
            <a:r>
              <a:rPr lang="de-DE" sz="2000" b="1" dirty="0">
                <a:solidFill>
                  <a:srgbClr val="000000"/>
                </a:solidFill>
              </a:rPr>
              <a:t>Cahn-Hilliard</a:t>
            </a:r>
            <a:r>
              <a:rPr lang="de-DE" sz="2000" dirty="0">
                <a:solidFill>
                  <a:srgbClr val="000000"/>
                </a:solidFill>
              </a:rPr>
              <a:t> (1958)</a:t>
            </a:r>
            <a:endParaRPr lang="en-US" sz="2000" dirty="0">
              <a:solidFill>
                <a:srgbClr val="000000"/>
              </a:solidFill>
            </a:endParaRPr>
          </a:p>
        </p:txBody>
      </p:sp>
      <mc:AlternateContent xmlns:mc="http://schemas.openxmlformats.org/markup-compatibility/2006" xmlns:a14="http://schemas.microsoft.com/office/drawing/2010/main">
        <mc:Choice Requires="a14">
          <p:sp>
            <p:nvSpPr>
              <p:cNvPr id="10" name="Textfeld 9"/>
              <p:cNvSpPr txBox="1"/>
              <p:nvPr/>
            </p:nvSpPr>
            <p:spPr>
              <a:xfrm>
                <a:off x="3135481" y="2638043"/>
                <a:ext cx="2442848" cy="708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800" i="1" smtClean="0">
                              <a:solidFill>
                                <a:srgbClr val="000000"/>
                              </a:solidFill>
                              <a:latin typeface="Cambria Math" panose="02040503050406030204" pitchFamily="18" charset="0"/>
                            </a:rPr>
                          </m:ctrlPr>
                        </m:fPr>
                        <m:num>
                          <m:r>
                            <a:rPr lang="de-DE" sz="1800" i="1">
                              <a:solidFill>
                                <a:srgbClr val="000000"/>
                              </a:solidFill>
                              <a:latin typeface="Cambria Math"/>
                            </a:rPr>
                            <m:t>𝜕</m:t>
                          </m:r>
                          <m:r>
                            <a:rPr lang="de-DE" sz="1800" i="1">
                              <a:solidFill>
                                <a:srgbClr val="000000"/>
                              </a:solidFill>
                              <a:latin typeface="Cambria Math"/>
                            </a:rPr>
                            <m:t>𝑐</m:t>
                          </m:r>
                          <m:r>
                            <a:rPr lang="de-DE" sz="1800" i="1">
                              <a:solidFill>
                                <a:srgbClr val="000000"/>
                              </a:solidFill>
                              <a:latin typeface="Cambria Math"/>
                            </a:rPr>
                            <m:t>(</m:t>
                          </m:r>
                          <m:r>
                            <a:rPr lang="de-DE" sz="1800" i="1">
                              <a:solidFill>
                                <a:srgbClr val="000000"/>
                              </a:solidFill>
                              <a:latin typeface="Cambria Math"/>
                            </a:rPr>
                            <m:t>𝑥</m:t>
                          </m:r>
                          <m:r>
                            <a:rPr lang="de-DE" sz="1800" i="1">
                              <a:solidFill>
                                <a:srgbClr val="000000"/>
                              </a:solidFill>
                              <a:latin typeface="Cambria Math"/>
                            </a:rPr>
                            <m:t>,</m:t>
                          </m:r>
                          <m:r>
                            <a:rPr lang="de-DE" sz="1800" i="1">
                              <a:solidFill>
                                <a:srgbClr val="000000"/>
                              </a:solidFill>
                              <a:latin typeface="Cambria Math"/>
                            </a:rPr>
                            <m:t>𝑡</m:t>
                          </m:r>
                          <m:r>
                            <a:rPr lang="de-DE" sz="1800" i="1">
                              <a:solidFill>
                                <a:srgbClr val="000000"/>
                              </a:solidFill>
                              <a:latin typeface="Cambria Math"/>
                            </a:rPr>
                            <m:t>)</m:t>
                          </m:r>
                        </m:num>
                        <m:den>
                          <m:r>
                            <a:rPr lang="de-DE" sz="1800" i="1">
                              <a:solidFill>
                                <a:srgbClr val="000000"/>
                              </a:solidFill>
                              <a:latin typeface="Cambria Math"/>
                            </a:rPr>
                            <m:t>𝜕</m:t>
                          </m:r>
                          <m:r>
                            <a:rPr lang="de-DE" sz="1800" i="1">
                              <a:solidFill>
                                <a:srgbClr val="000000"/>
                              </a:solidFill>
                              <a:latin typeface="Cambria Math"/>
                            </a:rPr>
                            <m:t>𝑡</m:t>
                          </m:r>
                        </m:den>
                      </m:f>
                      <m:r>
                        <a:rPr lang="de-DE" sz="1800" i="1">
                          <a:solidFill>
                            <a:srgbClr val="000000"/>
                          </a:solidFill>
                          <a:latin typeface="Cambria Math"/>
                        </a:rPr>
                        <m:t>=</m:t>
                      </m:r>
                      <m:r>
                        <a:rPr lang="de-DE" sz="1800">
                          <a:solidFill>
                            <a:srgbClr val="000000"/>
                          </a:solidFill>
                          <a:latin typeface="Cambria Math"/>
                        </a:rPr>
                        <m:t>𝛻</m:t>
                      </m:r>
                      <m:r>
                        <a:rPr lang="de-DE" sz="1800" i="1">
                          <a:solidFill>
                            <a:srgbClr val="000000"/>
                          </a:solidFill>
                          <a:latin typeface="Cambria Math"/>
                        </a:rPr>
                        <m:t>⋅</m:t>
                      </m:r>
                      <m:d>
                        <m:dPr>
                          <m:begChr m:val="["/>
                          <m:endChr m:val="]"/>
                          <m:ctrlPr>
                            <a:rPr lang="de-DE" sz="1800" i="1">
                              <a:solidFill>
                                <a:srgbClr val="000000"/>
                              </a:solidFill>
                              <a:latin typeface="Cambria Math" panose="02040503050406030204" pitchFamily="18" charset="0"/>
                            </a:rPr>
                          </m:ctrlPr>
                        </m:dPr>
                        <m:e>
                          <m:r>
                            <a:rPr lang="de-DE" sz="1800" i="1">
                              <a:solidFill>
                                <a:srgbClr val="000000"/>
                              </a:solidFill>
                              <a:latin typeface="Cambria Math"/>
                            </a:rPr>
                            <m:t>𝐷</m:t>
                          </m:r>
                          <m:r>
                            <a:rPr lang="de-DE" sz="1800">
                              <a:solidFill>
                                <a:srgbClr val="000000"/>
                              </a:solidFill>
                              <a:latin typeface="Cambria Math"/>
                            </a:rPr>
                            <m:t>𝛻</m:t>
                          </m:r>
                          <m:f>
                            <m:fPr>
                              <m:ctrlPr>
                                <a:rPr lang="en-US" sz="1800" i="1">
                                  <a:solidFill>
                                    <a:srgbClr val="FF0000"/>
                                  </a:solidFill>
                                  <a:latin typeface="Cambria Math" panose="02040503050406030204" pitchFamily="18" charset="0"/>
                                </a:rPr>
                              </m:ctrlPr>
                            </m:fPr>
                            <m:num>
                              <m:r>
                                <a:rPr lang="de-DE" sz="1800" i="1">
                                  <a:solidFill>
                                    <a:srgbClr val="FF0000"/>
                                  </a:solidFill>
                                  <a:latin typeface="Cambria Math"/>
                                </a:rPr>
                                <m:t>𝛿</m:t>
                              </m:r>
                              <m:r>
                                <m:rPr>
                                  <m:sty m:val="p"/>
                                </m:rPr>
                                <a:rPr lang="de-DE" sz="1800" b="0" i="0" smtClean="0">
                                  <a:solidFill>
                                    <a:srgbClr val="FF0000"/>
                                  </a:solidFill>
                                  <a:latin typeface="Cambria Math" panose="02040503050406030204" pitchFamily="18" charset="0"/>
                                </a:rPr>
                                <m:t>F</m:t>
                              </m:r>
                            </m:num>
                            <m:den>
                              <m:r>
                                <a:rPr lang="de-DE" sz="1800" i="1">
                                  <a:solidFill>
                                    <a:srgbClr val="FF0000"/>
                                  </a:solidFill>
                                  <a:latin typeface="Cambria Math"/>
                                </a:rPr>
                                <m:t>𝛿</m:t>
                              </m:r>
                              <m:r>
                                <a:rPr lang="de-DE" sz="1800" i="1">
                                  <a:solidFill>
                                    <a:srgbClr val="FF0000"/>
                                  </a:solidFill>
                                  <a:latin typeface="Cambria Math"/>
                                </a:rPr>
                                <m:t>𝑐</m:t>
                              </m:r>
                            </m:den>
                          </m:f>
                        </m:e>
                      </m:d>
                    </m:oMath>
                  </m:oMathPara>
                </a14:m>
                <a:endParaRPr lang="en-US" sz="1800" dirty="0">
                  <a:solidFill>
                    <a:srgbClr val="000000"/>
                  </a:solidFill>
                </a:endParaRPr>
              </a:p>
            </p:txBody>
          </p:sp>
        </mc:Choice>
        <mc:Fallback xmlns="">
          <p:sp>
            <p:nvSpPr>
              <p:cNvPr id="10" name="Textfeld 9"/>
              <p:cNvSpPr txBox="1">
                <a:spLocks noRot="1" noChangeAspect="1" noMove="1" noResize="1" noEditPoints="1" noAdjustHandles="1" noChangeArrowheads="1" noChangeShapeType="1" noTextEdit="1"/>
              </p:cNvSpPr>
              <p:nvPr/>
            </p:nvSpPr>
            <p:spPr>
              <a:xfrm>
                <a:off x="3135481" y="2638043"/>
                <a:ext cx="2442848" cy="7087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hteck 10"/>
              <p:cNvSpPr/>
              <p:nvPr/>
            </p:nvSpPr>
            <p:spPr>
              <a:xfrm>
                <a:off x="2771750" y="4005080"/>
                <a:ext cx="3312460" cy="2034852"/>
              </a:xfrm>
              <a:prstGeom prst="rect">
                <a:avLst/>
              </a:prstGeom>
            </p:spPr>
            <p:txBody>
              <a:bodyPr wrap="square">
                <a:spAutoFit/>
              </a:bodyPr>
              <a:lstStyle/>
              <a:p>
                <a:pPr marL="342900" indent="-342900" algn="l">
                  <a:spcAft>
                    <a:spcPts val="600"/>
                  </a:spcAft>
                  <a:buFont typeface="Wingdings" panose="05000000000000000000" pitchFamily="2" charset="2"/>
                  <a:buChar char="§"/>
                </a:pPr>
                <a:r>
                  <a:rPr lang="de-DE" sz="1800" dirty="0">
                    <a:solidFill>
                      <a:srgbClr val="000000"/>
                    </a:solidFill>
                  </a:rPr>
                  <a:t>for </a:t>
                </a:r>
                <a:r>
                  <a:rPr lang="de-DE" sz="1800" dirty="0" err="1">
                    <a:solidFill>
                      <a:srgbClr val="000000"/>
                    </a:solidFill>
                  </a:rPr>
                  <a:t>relaxation</a:t>
                </a:r>
                <a:r>
                  <a:rPr lang="de-DE" sz="1800" dirty="0">
                    <a:solidFill>
                      <a:srgbClr val="000000"/>
                    </a:solidFill>
                  </a:rPr>
                  <a:t> </a:t>
                </a:r>
                <a:r>
                  <a:rPr lang="de-DE" sz="1800" dirty="0" err="1">
                    <a:solidFill>
                      <a:srgbClr val="000000"/>
                    </a:solidFill>
                  </a:rPr>
                  <a:t>process</a:t>
                </a:r>
                <a:r>
                  <a:rPr lang="de-DE" sz="1800" dirty="0">
                    <a:solidFill>
                      <a:srgbClr val="000000"/>
                    </a:solidFill>
                  </a:rPr>
                  <a:t> </a:t>
                </a:r>
                <a:r>
                  <a:rPr lang="de-DE" sz="1800" dirty="0" err="1">
                    <a:solidFill>
                      <a:srgbClr val="000000"/>
                    </a:solidFill>
                  </a:rPr>
                  <a:t>with</a:t>
                </a:r>
                <a:r>
                  <a:rPr lang="de-DE" sz="1800" dirty="0">
                    <a:solidFill>
                      <a:srgbClr val="000000"/>
                    </a:solidFill>
                  </a:rPr>
                  <a:t> </a:t>
                </a:r>
                <a:r>
                  <a:rPr lang="de-DE" sz="1800" dirty="0" err="1">
                    <a:solidFill>
                      <a:srgbClr val="000000"/>
                    </a:solidFill>
                  </a:rPr>
                  <a:t>mass</a:t>
                </a:r>
                <a:r>
                  <a:rPr lang="de-DE" sz="1800" dirty="0">
                    <a:solidFill>
                      <a:srgbClr val="000000"/>
                    </a:solidFill>
                  </a:rPr>
                  <a:t> </a:t>
                </a:r>
                <a:r>
                  <a:rPr lang="de-DE" sz="1800" dirty="0" err="1">
                    <a:solidFill>
                      <a:srgbClr val="000000"/>
                    </a:solidFill>
                  </a:rPr>
                  <a:t>conservation</a:t>
                </a:r>
                <a:r>
                  <a:rPr lang="de-DE" sz="1800" dirty="0">
                    <a:solidFill>
                      <a:srgbClr val="000000"/>
                    </a:solidFill>
                  </a:rPr>
                  <a:t> </a:t>
                </a:r>
                <a:r>
                  <a:rPr lang="de-DE" sz="1800" dirty="0" err="1">
                    <a:solidFill>
                      <a:srgbClr val="000000"/>
                    </a:solidFill>
                  </a:rPr>
                  <a:t>law</a:t>
                </a:r>
                <a:endParaRPr lang="de-DE" sz="1800" dirty="0">
                  <a:solidFill>
                    <a:srgbClr val="000000"/>
                  </a:solidFill>
                </a:endParaRPr>
              </a:p>
              <a:p>
                <a:pPr algn="l">
                  <a:spcAft>
                    <a:spcPts val="600"/>
                  </a:spcAft>
                </a:pPr>
                <a14:m>
                  <m:oMathPara xmlns:m="http://schemas.openxmlformats.org/officeDocument/2006/math">
                    <m:oMathParaPr>
                      <m:jc m:val="center"/>
                    </m:oMathParaPr>
                    <m:oMath xmlns:m="http://schemas.openxmlformats.org/officeDocument/2006/math">
                      <m:f>
                        <m:fPr>
                          <m:ctrlPr>
                            <a:rPr lang="en-US" sz="1800" i="1">
                              <a:solidFill>
                                <a:srgbClr val="000000"/>
                              </a:solidFill>
                              <a:latin typeface="Cambria Math" panose="02040503050406030204" pitchFamily="18" charset="0"/>
                            </a:rPr>
                          </m:ctrlPr>
                        </m:fPr>
                        <m:num>
                          <m:r>
                            <a:rPr lang="de-DE" sz="1800" i="1">
                              <a:solidFill>
                                <a:srgbClr val="000000"/>
                              </a:solidFill>
                              <a:latin typeface="Cambria Math"/>
                            </a:rPr>
                            <m:t>𝜕</m:t>
                          </m:r>
                          <m:r>
                            <a:rPr lang="de-DE" sz="1800" i="1">
                              <a:solidFill>
                                <a:srgbClr val="000000"/>
                              </a:solidFill>
                              <a:latin typeface="Cambria Math"/>
                            </a:rPr>
                            <m:t>𝑐</m:t>
                          </m:r>
                        </m:num>
                        <m:den>
                          <m:r>
                            <a:rPr lang="de-DE" sz="1800" i="1">
                              <a:solidFill>
                                <a:srgbClr val="000000"/>
                              </a:solidFill>
                              <a:latin typeface="Cambria Math"/>
                            </a:rPr>
                            <m:t>𝜕</m:t>
                          </m:r>
                          <m:r>
                            <a:rPr lang="de-DE" sz="1800" i="1">
                              <a:solidFill>
                                <a:srgbClr val="000000"/>
                              </a:solidFill>
                              <a:latin typeface="Cambria Math"/>
                            </a:rPr>
                            <m:t>𝑡</m:t>
                          </m:r>
                        </m:den>
                      </m:f>
                      <m:r>
                        <a:rPr lang="de-DE" sz="1800" i="1">
                          <a:solidFill>
                            <a:srgbClr val="000000"/>
                          </a:solidFill>
                          <a:latin typeface="Cambria Math"/>
                        </a:rPr>
                        <m:t>=−</m:t>
                      </m:r>
                      <m:r>
                        <a:rPr lang="de-DE" sz="1800" i="1">
                          <a:solidFill>
                            <a:srgbClr val="000000"/>
                          </a:solidFill>
                          <a:latin typeface="Cambria Math"/>
                        </a:rPr>
                        <m:t>𝛻</m:t>
                      </m:r>
                      <m:r>
                        <a:rPr lang="de-DE" sz="1800" i="1">
                          <a:solidFill>
                            <a:srgbClr val="000000"/>
                          </a:solidFill>
                          <a:latin typeface="Cambria Math"/>
                        </a:rPr>
                        <m:t>⋅</m:t>
                      </m:r>
                      <m:r>
                        <a:rPr lang="de-DE" sz="1800" i="1">
                          <a:solidFill>
                            <a:srgbClr val="000000"/>
                          </a:solidFill>
                          <a:latin typeface="Cambria Math"/>
                        </a:rPr>
                        <m:t>𝐽</m:t>
                      </m:r>
                      <m:r>
                        <a:rPr lang="de-DE" sz="1800" i="1">
                          <a:solidFill>
                            <a:srgbClr val="000000"/>
                          </a:solidFill>
                          <a:latin typeface="Cambria Math"/>
                        </a:rPr>
                        <m:t>,  </m:t>
                      </m:r>
                      <m:r>
                        <a:rPr lang="de-DE" sz="1800" i="1">
                          <a:solidFill>
                            <a:srgbClr val="000000"/>
                          </a:solidFill>
                          <a:latin typeface="Cambria Math"/>
                        </a:rPr>
                        <m:t>𝐽</m:t>
                      </m:r>
                      <m:r>
                        <a:rPr lang="de-DE" sz="1800" i="1">
                          <a:solidFill>
                            <a:srgbClr val="000000"/>
                          </a:solidFill>
                          <a:latin typeface="Cambria Math"/>
                        </a:rPr>
                        <m:t>=−</m:t>
                      </m:r>
                      <m:r>
                        <a:rPr lang="de-DE" sz="1800" i="1">
                          <a:solidFill>
                            <a:srgbClr val="000000"/>
                          </a:solidFill>
                          <a:latin typeface="Cambria Math"/>
                        </a:rPr>
                        <m:t>𝐷</m:t>
                      </m:r>
                      <m:r>
                        <a:rPr lang="de-DE" sz="1800">
                          <a:solidFill>
                            <a:srgbClr val="000000"/>
                          </a:solidFill>
                          <a:latin typeface="Cambria Math"/>
                        </a:rPr>
                        <m:t>𝛻</m:t>
                      </m:r>
                      <m:f>
                        <m:fPr>
                          <m:ctrlPr>
                            <a:rPr lang="en-US" sz="1800" i="1">
                              <a:solidFill>
                                <a:srgbClr val="000000"/>
                              </a:solidFill>
                              <a:latin typeface="Cambria Math" panose="02040503050406030204" pitchFamily="18" charset="0"/>
                            </a:rPr>
                          </m:ctrlPr>
                        </m:fPr>
                        <m:num>
                          <m:r>
                            <a:rPr lang="de-DE" sz="1800" i="1">
                              <a:solidFill>
                                <a:srgbClr val="000000"/>
                              </a:solidFill>
                              <a:latin typeface="Cambria Math"/>
                            </a:rPr>
                            <m:t>𝛿</m:t>
                          </m:r>
                          <m:r>
                            <m:rPr>
                              <m:sty m:val="p"/>
                            </m:rPr>
                            <a:rPr lang="de-DE" sz="1800" b="0" i="0" smtClean="0">
                              <a:solidFill>
                                <a:srgbClr val="000000"/>
                              </a:solidFill>
                              <a:latin typeface="Cambria Math" panose="02040503050406030204" pitchFamily="18" charset="0"/>
                            </a:rPr>
                            <m:t>F</m:t>
                          </m:r>
                        </m:num>
                        <m:den>
                          <m:r>
                            <a:rPr lang="de-DE" sz="1800" i="1">
                              <a:solidFill>
                                <a:srgbClr val="000000"/>
                              </a:solidFill>
                              <a:latin typeface="Cambria Math"/>
                            </a:rPr>
                            <m:t>𝛿</m:t>
                          </m:r>
                          <m:r>
                            <a:rPr lang="de-DE" sz="1800" i="1">
                              <a:solidFill>
                                <a:srgbClr val="000000"/>
                              </a:solidFill>
                              <a:latin typeface="Cambria Math"/>
                            </a:rPr>
                            <m:t>𝑐</m:t>
                          </m:r>
                        </m:den>
                      </m:f>
                    </m:oMath>
                  </m:oMathPara>
                </a14:m>
                <a:endParaRPr lang="de-DE" sz="1800" dirty="0">
                  <a:solidFill>
                    <a:srgbClr val="000000"/>
                  </a:solidFill>
                </a:endParaRPr>
              </a:p>
              <a:p>
                <a:pPr marL="342900" indent="-342900" algn="l">
                  <a:spcBef>
                    <a:spcPts val="1200"/>
                  </a:spcBef>
                  <a:spcAft>
                    <a:spcPts val="600"/>
                  </a:spcAft>
                  <a:buFont typeface="Wingdings" panose="05000000000000000000" pitchFamily="2" charset="2"/>
                  <a:buChar char="§"/>
                </a:pPr>
                <a:r>
                  <a:rPr lang="de-DE" sz="1800" dirty="0" err="1">
                    <a:solidFill>
                      <a:srgbClr val="000000"/>
                    </a:solidFill>
                  </a:rPr>
                  <a:t>for</a:t>
                </a:r>
                <a:r>
                  <a:rPr lang="de-DE" sz="1800" dirty="0">
                    <a:solidFill>
                      <a:srgbClr val="000000"/>
                    </a:solidFill>
                  </a:rPr>
                  <a:t> </a:t>
                </a:r>
                <a:r>
                  <a:rPr lang="de-DE" sz="1800" dirty="0" err="1">
                    <a:solidFill>
                      <a:srgbClr val="000000"/>
                    </a:solidFill>
                  </a:rPr>
                  <a:t>conserved</a:t>
                </a:r>
                <a:r>
                  <a:rPr lang="de-DE" sz="1800" dirty="0">
                    <a:solidFill>
                      <a:srgbClr val="000000"/>
                    </a:solidFill>
                  </a:rPr>
                  <a:t> variables, e.g. </a:t>
                </a:r>
                <a:r>
                  <a:rPr lang="de-DE" sz="1800" dirty="0" err="1">
                    <a:solidFill>
                      <a:srgbClr val="000000"/>
                    </a:solidFill>
                  </a:rPr>
                  <a:t>concentration</a:t>
                </a:r>
                <a:endParaRPr lang="de-DE" sz="1800" dirty="0">
                  <a:solidFill>
                    <a:srgbClr val="000000"/>
                  </a:solidFill>
                </a:endParaRPr>
              </a:p>
            </p:txBody>
          </p:sp>
        </mc:Choice>
        <mc:Fallback xmlns="">
          <p:sp>
            <p:nvSpPr>
              <p:cNvPr id="11" name="Rechteck 10"/>
              <p:cNvSpPr>
                <a:spLocks noRot="1" noChangeAspect="1" noMove="1" noResize="1" noEditPoints="1" noAdjustHandles="1" noChangeArrowheads="1" noChangeShapeType="1" noTextEdit="1"/>
              </p:cNvSpPr>
              <p:nvPr/>
            </p:nvSpPr>
            <p:spPr>
              <a:xfrm>
                <a:off x="2771750" y="4005080"/>
                <a:ext cx="3312460" cy="2034852"/>
              </a:xfrm>
              <a:prstGeom prst="rect">
                <a:avLst/>
              </a:prstGeom>
              <a:blipFill>
                <a:blip r:embed="rId6"/>
                <a:stretch>
                  <a:fillRect l="-1289" t="-1497" b="-3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6300241" y="2636892"/>
                <a:ext cx="2575640" cy="12931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800" i="1" smtClean="0">
                              <a:solidFill>
                                <a:srgbClr val="000000"/>
                              </a:solidFill>
                              <a:latin typeface="Cambria Math" panose="02040503050406030204" pitchFamily="18" charset="0"/>
                            </a:rPr>
                          </m:ctrlPr>
                        </m:fPr>
                        <m:num>
                          <m:r>
                            <a:rPr lang="de-DE" sz="1800" i="1">
                              <a:solidFill>
                                <a:srgbClr val="000000"/>
                              </a:solidFill>
                              <a:latin typeface="Cambria Math"/>
                            </a:rPr>
                            <m:t>𝜕</m:t>
                          </m:r>
                          <m:acc>
                            <m:accPr>
                              <m:chr m:val="⃗"/>
                              <m:ctrlPr>
                                <a:rPr lang="de-DE" sz="1800" i="1">
                                  <a:solidFill>
                                    <a:srgbClr val="000000"/>
                                  </a:solidFill>
                                  <a:latin typeface="Cambria Math" panose="02040503050406030204" pitchFamily="18" charset="0"/>
                                </a:rPr>
                              </m:ctrlPr>
                            </m:accPr>
                            <m:e>
                              <m:r>
                                <a:rPr lang="de-DE" sz="1800" i="1">
                                  <a:solidFill>
                                    <a:srgbClr val="000000"/>
                                  </a:solidFill>
                                  <a:latin typeface="Cambria Math"/>
                                </a:rPr>
                                <m:t>𝑀</m:t>
                              </m:r>
                            </m:e>
                          </m:acc>
                          <m:r>
                            <a:rPr lang="de-DE" sz="1800" i="1">
                              <a:solidFill>
                                <a:srgbClr val="000000"/>
                              </a:solidFill>
                              <a:latin typeface="Cambria Math"/>
                            </a:rPr>
                            <m:t>(</m:t>
                          </m:r>
                          <m:r>
                            <a:rPr lang="de-DE" sz="1800" i="1">
                              <a:solidFill>
                                <a:srgbClr val="000000"/>
                              </a:solidFill>
                              <a:latin typeface="Cambria Math"/>
                            </a:rPr>
                            <m:t>𝑥</m:t>
                          </m:r>
                          <m:r>
                            <a:rPr lang="de-DE" sz="1800" i="1">
                              <a:solidFill>
                                <a:srgbClr val="000000"/>
                              </a:solidFill>
                              <a:latin typeface="Cambria Math"/>
                            </a:rPr>
                            <m:t>,</m:t>
                          </m:r>
                          <m:r>
                            <a:rPr lang="de-DE" sz="1800" i="1">
                              <a:solidFill>
                                <a:srgbClr val="000000"/>
                              </a:solidFill>
                              <a:latin typeface="Cambria Math"/>
                            </a:rPr>
                            <m:t>𝑡</m:t>
                          </m:r>
                          <m:r>
                            <a:rPr lang="de-DE" sz="1800" i="1">
                              <a:solidFill>
                                <a:srgbClr val="000000"/>
                              </a:solidFill>
                              <a:latin typeface="Cambria Math"/>
                            </a:rPr>
                            <m:t>)</m:t>
                          </m:r>
                        </m:num>
                        <m:den>
                          <m:r>
                            <a:rPr lang="de-DE" sz="1800" i="1">
                              <a:solidFill>
                                <a:srgbClr val="000000"/>
                              </a:solidFill>
                              <a:latin typeface="Cambria Math"/>
                            </a:rPr>
                            <m:t>𝜕</m:t>
                          </m:r>
                          <m:r>
                            <a:rPr lang="de-DE" sz="1800" i="1">
                              <a:solidFill>
                                <a:srgbClr val="000000"/>
                              </a:solidFill>
                              <a:latin typeface="Cambria Math"/>
                            </a:rPr>
                            <m:t>𝑡</m:t>
                          </m:r>
                        </m:den>
                      </m:f>
                      <m:r>
                        <a:rPr lang="de-DE" sz="1800" i="1">
                          <a:solidFill>
                            <a:srgbClr val="000000"/>
                          </a:solidFill>
                          <a:latin typeface="Cambria Math"/>
                        </a:rPr>
                        <m:t>=−</m:t>
                      </m:r>
                      <m:sSub>
                        <m:sSubPr>
                          <m:ctrlPr>
                            <a:rPr lang="de-DE" sz="1800" i="1">
                              <a:solidFill>
                                <a:srgbClr val="000000"/>
                              </a:solidFill>
                              <a:latin typeface="Cambria Math" panose="02040503050406030204" pitchFamily="18" charset="0"/>
                            </a:rPr>
                          </m:ctrlPr>
                        </m:sSubPr>
                        <m:e>
                          <m:r>
                            <a:rPr lang="de-DE" sz="1800" i="1">
                              <a:solidFill>
                                <a:srgbClr val="000000"/>
                              </a:solidFill>
                              <a:latin typeface="Cambria Math"/>
                            </a:rPr>
                            <m:t>𝛾</m:t>
                          </m:r>
                        </m:e>
                        <m:sub>
                          <m:r>
                            <a:rPr lang="de-DE" sz="1800" i="1">
                              <a:solidFill>
                                <a:srgbClr val="000000"/>
                              </a:solidFill>
                              <a:latin typeface="Cambria Math"/>
                            </a:rPr>
                            <m:t>1</m:t>
                          </m:r>
                        </m:sub>
                      </m:sSub>
                      <m:acc>
                        <m:accPr>
                          <m:chr m:val="⃗"/>
                          <m:ctrlPr>
                            <a:rPr lang="de-DE" sz="1800" i="1">
                              <a:solidFill>
                                <a:srgbClr val="000000"/>
                              </a:solidFill>
                              <a:latin typeface="Cambria Math" panose="02040503050406030204" pitchFamily="18" charset="0"/>
                            </a:rPr>
                          </m:ctrlPr>
                        </m:accPr>
                        <m:e>
                          <m:r>
                            <a:rPr lang="de-DE" sz="1800" i="1">
                              <a:solidFill>
                                <a:srgbClr val="000000"/>
                              </a:solidFill>
                              <a:latin typeface="Cambria Math"/>
                            </a:rPr>
                            <m:t>𝑀</m:t>
                          </m:r>
                        </m:e>
                      </m:acc>
                      <m:r>
                        <a:rPr lang="de-DE" sz="1800" i="1">
                          <a:solidFill>
                            <a:srgbClr val="000000"/>
                          </a:solidFill>
                          <a:latin typeface="Cambria Math"/>
                        </a:rPr>
                        <m:t>×</m:t>
                      </m:r>
                      <m:f>
                        <m:fPr>
                          <m:ctrlPr>
                            <a:rPr lang="en-US" sz="1800" i="1">
                              <a:solidFill>
                                <a:srgbClr val="FF0000"/>
                              </a:solidFill>
                              <a:latin typeface="Cambria Math" panose="02040503050406030204" pitchFamily="18" charset="0"/>
                            </a:rPr>
                          </m:ctrlPr>
                        </m:fPr>
                        <m:num>
                          <m:r>
                            <a:rPr lang="de-DE" sz="1800" i="1">
                              <a:solidFill>
                                <a:srgbClr val="FF0000"/>
                              </a:solidFill>
                              <a:latin typeface="Cambria Math"/>
                            </a:rPr>
                            <m:t>𝛿</m:t>
                          </m:r>
                          <m:r>
                            <m:rPr>
                              <m:sty m:val="p"/>
                            </m:rPr>
                            <a:rPr lang="de-DE" sz="1800" b="0" i="0" smtClean="0">
                              <a:solidFill>
                                <a:srgbClr val="FF0000"/>
                              </a:solidFill>
                              <a:latin typeface="Cambria Math" panose="02040503050406030204" pitchFamily="18" charset="0"/>
                            </a:rPr>
                            <m:t>F</m:t>
                          </m:r>
                        </m:num>
                        <m:den>
                          <m:r>
                            <a:rPr lang="de-DE" sz="1800" i="1">
                              <a:solidFill>
                                <a:srgbClr val="FF0000"/>
                              </a:solidFill>
                              <a:latin typeface="Cambria Math"/>
                            </a:rPr>
                            <m:t>𝛿</m:t>
                          </m:r>
                          <m:acc>
                            <m:accPr>
                              <m:chr m:val="⃗"/>
                              <m:ctrlPr>
                                <a:rPr lang="de-DE" sz="1800" i="1">
                                  <a:solidFill>
                                    <a:srgbClr val="FF0000"/>
                                  </a:solidFill>
                                  <a:latin typeface="Cambria Math" panose="02040503050406030204" pitchFamily="18" charset="0"/>
                                </a:rPr>
                              </m:ctrlPr>
                            </m:accPr>
                            <m:e>
                              <m:r>
                                <a:rPr lang="de-DE" sz="1800" i="1">
                                  <a:solidFill>
                                    <a:srgbClr val="FF0000"/>
                                  </a:solidFill>
                                  <a:latin typeface="Cambria Math"/>
                                </a:rPr>
                                <m:t>𝑀</m:t>
                              </m:r>
                            </m:e>
                          </m:acc>
                        </m:den>
                      </m:f>
                    </m:oMath>
                  </m:oMathPara>
                </a14:m>
                <a:endParaRPr lang="en-US" sz="1800" i="1" dirty="0">
                  <a:solidFill>
                    <a:srgbClr val="FF0000"/>
                  </a:solidFill>
                  <a:latin typeface="Cambria Math"/>
                </a:endParaRPr>
              </a:p>
              <a:p>
                <a:pPr/>
                <a14:m>
                  <m:oMathPara xmlns:m="http://schemas.openxmlformats.org/officeDocument/2006/math">
                    <m:oMathParaPr>
                      <m:jc m:val="centerGroup"/>
                    </m:oMathParaPr>
                    <m:oMath xmlns:m="http://schemas.openxmlformats.org/officeDocument/2006/math">
                      <m:r>
                        <a:rPr lang="de-DE" sz="1800" i="1">
                          <a:solidFill>
                            <a:srgbClr val="000000"/>
                          </a:solidFill>
                          <a:latin typeface="Cambria Math"/>
                        </a:rPr>
                        <m:t>−</m:t>
                      </m:r>
                      <m:sSub>
                        <m:sSubPr>
                          <m:ctrlPr>
                            <a:rPr lang="de-DE" sz="1800" i="1">
                              <a:solidFill>
                                <a:srgbClr val="000000"/>
                              </a:solidFill>
                              <a:latin typeface="Cambria Math" panose="02040503050406030204" pitchFamily="18" charset="0"/>
                            </a:rPr>
                          </m:ctrlPr>
                        </m:sSubPr>
                        <m:e>
                          <m:r>
                            <a:rPr lang="de-DE" sz="1800" i="1">
                              <a:solidFill>
                                <a:srgbClr val="000000"/>
                              </a:solidFill>
                              <a:latin typeface="Cambria Math"/>
                            </a:rPr>
                            <m:t>𝛾</m:t>
                          </m:r>
                        </m:e>
                        <m:sub>
                          <m:r>
                            <a:rPr lang="de-DE" sz="1800" i="1">
                              <a:solidFill>
                                <a:srgbClr val="000000"/>
                              </a:solidFill>
                              <a:latin typeface="Cambria Math"/>
                            </a:rPr>
                            <m:t>2</m:t>
                          </m:r>
                        </m:sub>
                      </m:sSub>
                      <m:acc>
                        <m:accPr>
                          <m:chr m:val="⃗"/>
                          <m:ctrlPr>
                            <a:rPr lang="de-DE" sz="1800" i="1">
                              <a:solidFill>
                                <a:srgbClr val="000000"/>
                              </a:solidFill>
                              <a:latin typeface="Cambria Math" panose="02040503050406030204" pitchFamily="18" charset="0"/>
                            </a:rPr>
                          </m:ctrlPr>
                        </m:accPr>
                        <m:e>
                          <m:r>
                            <a:rPr lang="de-DE" sz="1800" i="1">
                              <a:solidFill>
                                <a:srgbClr val="000000"/>
                              </a:solidFill>
                              <a:latin typeface="Cambria Math"/>
                            </a:rPr>
                            <m:t>𝑀</m:t>
                          </m:r>
                        </m:e>
                      </m:acc>
                      <m:r>
                        <a:rPr lang="de-DE" sz="1800" i="1">
                          <a:solidFill>
                            <a:srgbClr val="000000"/>
                          </a:solidFill>
                          <a:latin typeface="Cambria Math"/>
                        </a:rPr>
                        <m:t>×</m:t>
                      </m:r>
                      <m:r>
                        <a:rPr lang="de-DE" sz="1800">
                          <a:solidFill>
                            <a:srgbClr val="000000"/>
                          </a:solidFill>
                          <a:latin typeface="Cambria Math"/>
                        </a:rPr>
                        <m:t>(</m:t>
                      </m:r>
                      <m:acc>
                        <m:accPr>
                          <m:chr m:val="⃗"/>
                          <m:ctrlPr>
                            <a:rPr lang="de-DE" sz="1800" i="1">
                              <a:solidFill>
                                <a:srgbClr val="000000"/>
                              </a:solidFill>
                              <a:latin typeface="Cambria Math" panose="02040503050406030204" pitchFamily="18" charset="0"/>
                            </a:rPr>
                          </m:ctrlPr>
                        </m:accPr>
                        <m:e>
                          <m:r>
                            <a:rPr lang="de-DE" sz="1800" i="1">
                              <a:solidFill>
                                <a:srgbClr val="000000"/>
                              </a:solidFill>
                              <a:latin typeface="Cambria Math"/>
                            </a:rPr>
                            <m:t>𝑀</m:t>
                          </m:r>
                        </m:e>
                      </m:acc>
                      <m:r>
                        <a:rPr lang="de-DE" sz="1800" i="1">
                          <a:solidFill>
                            <a:srgbClr val="000000"/>
                          </a:solidFill>
                          <a:latin typeface="Cambria Math"/>
                        </a:rPr>
                        <m:t>×</m:t>
                      </m:r>
                      <m:f>
                        <m:fPr>
                          <m:ctrlPr>
                            <a:rPr lang="en-US" sz="1800" i="1">
                              <a:solidFill>
                                <a:srgbClr val="FF0000"/>
                              </a:solidFill>
                              <a:latin typeface="Cambria Math" panose="02040503050406030204" pitchFamily="18" charset="0"/>
                            </a:rPr>
                          </m:ctrlPr>
                        </m:fPr>
                        <m:num>
                          <m:r>
                            <a:rPr lang="de-DE" sz="1800" i="1">
                              <a:solidFill>
                                <a:srgbClr val="FF0000"/>
                              </a:solidFill>
                              <a:latin typeface="Cambria Math"/>
                            </a:rPr>
                            <m:t>𝛿</m:t>
                          </m:r>
                          <m:r>
                            <m:rPr>
                              <m:sty m:val="p"/>
                            </m:rPr>
                            <a:rPr lang="de-DE" sz="1800" b="0" i="0" smtClean="0">
                              <a:solidFill>
                                <a:srgbClr val="FF0000"/>
                              </a:solidFill>
                              <a:latin typeface="Cambria Math" panose="02040503050406030204" pitchFamily="18" charset="0"/>
                            </a:rPr>
                            <m:t>F</m:t>
                          </m:r>
                        </m:num>
                        <m:den>
                          <m:r>
                            <a:rPr lang="de-DE" sz="1800" i="1">
                              <a:solidFill>
                                <a:srgbClr val="FF0000"/>
                              </a:solidFill>
                              <a:latin typeface="Cambria Math"/>
                            </a:rPr>
                            <m:t>𝛿</m:t>
                          </m:r>
                          <m:acc>
                            <m:accPr>
                              <m:chr m:val="⃗"/>
                              <m:ctrlPr>
                                <a:rPr lang="de-DE" sz="1800" i="1">
                                  <a:solidFill>
                                    <a:srgbClr val="FF0000"/>
                                  </a:solidFill>
                                  <a:latin typeface="Cambria Math" panose="02040503050406030204" pitchFamily="18" charset="0"/>
                                </a:rPr>
                              </m:ctrlPr>
                            </m:accPr>
                            <m:e>
                              <m:r>
                                <a:rPr lang="de-DE" sz="1800" i="1">
                                  <a:solidFill>
                                    <a:srgbClr val="FF0000"/>
                                  </a:solidFill>
                                  <a:latin typeface="Cambria Math"/>
                                </a:rPr>
                                <m:t>𝑀</m:t>
                              </m:r>
                            </m:e>
                          </m:acc>
                        </m:den>
                      </m:f>
                      <m:r>
                        <a:rPr lang="de-DE" sz="1800">
                          <a:solidFill>
                            <a:srgbClr val="000000"/>
                          </a:solidFill>
                          <a:latin typeface="Cambria Math"/>
                        </a:rPr>
                        <m:t>)</m:t>
                      </m:r>
                    </m:oMath>
                  </m:oMathPara>
                </a14:m>
                <a:endParaRPr lang="en-US" sz="1800" dirty="0">
                  <a:solidFill>
                    <a:srgbClr val="000000"/>
                  </a:solidFill>
                </a:endParaRPr>
              </a:p>
            </p:txBody>
          </p:sp>
        </mc:Choice>
        <mc:Fallback xmlns="">
          <p:sp>
            <p:nvSpPr>
              <p:cNvPr id="12" name="Textfeld 11"/>
              <p:cNvSpPr txBox="1">
                <a:spLocks noRot="1" noChangeAspect="1" noMove="1" noResize="1" noEditPoints="1" noAdjustHandles="1" noChangeArrowheads="1" noChangeShapeType="1" noTextEdit="1"/>
              </p:cNvSpPr>
              <p:nvPr/>
            </p:nvSpPr>
            <p:spPr>
              <a:xfrm>
                <a:off x="6300241" y="2636892"/>
                <a:ext cx="2575640" cy="1293111"/>
              </a:xfrm>
              <a:prstGeom prst="rect">
                <a:avLst/>
              </a:prstGeom>
              <a:blipFill>
                <a:blip r:embed="rId7"/>
                <a:stretch>
                  <a:fillRect/>
                </a:stretch>
              </a:blipFill>
            </p:spPr>
            <p:txBody>
              <a:bodyPr/>
              <a:lstStyle/>
              <a:p>
                <a:r>
                  <a:rPr lang="en-US">
                    <a:noFill/>
                  </a:rPr>
                  <a:t> </a:t>
                </a:r>
              </a:p>
            </p:txBody>
          </p:sp>
        </mc:Fallback>
      </mc:AlternateContent>
      <p:sp>
        <p:nvSpPr>
          <p:cNvPr id="13" name="Rechteck 12"/>
          <p:cNvSpPr/>
          <p:nvPr/>
        </p:nvSpPr>
        <p:spPr>
          <a:xfrm>
            <a:off x="6201260" y="1628750"/>
            <a:ext cx="2907370" cy="707886"/>
          </a:xfrm>
          <a:prstGeom prst="rect">
            <a:avLst/>
          </a:prstGeom>
        </p:spPr>
        <p:txBody>
          <a:bodyPr wrap="square">
            <a:spAutoFit/>
          </a:bodyPr>
          <a:lstStyle/>
          <a:p>
            <a:pPr algn="l"/>
            <a:r>
              <a:rPr lang="de-DE" sz="2000" b="1" dirty="0">
                <a:solidFill>
                  <a:srgbClr val="000000"/>
                </a:solidFill>
              </a:rPr>
              <a:t>Landau–</a:t>
            </a:r>
            <a:r>
              <a:rPr lang="de-DE" sz="2000" b="1" dirty="0" err="1">
                <a:solidFill>
                  <a:srgbClr val="000000"/>
                </a:solidFill>
              </a:rPr>
              <a:t>Lifshitz</a:t>
            </a:r>
            <a:r>
              <a:rPr lang="de-DE" sz="2000" b="1" dirty="0">
                <a:solidFill>
                  <a:srgbClr val="000000"/>
                </a:solidFill>
              </a:rPr>
              <a:t>–Gilbert</a:t>
            </a:r>
            <a:r>
              <a:rPr lang="de-DE" sz="2000" dirty="0">
                <a:solidFill>
                  <a:srgbClr val="000000"/>
                </a:solidFill>
              </a:rPr>
              <a:t> (1955) </a:t>
            </a:r>
            <a:endParaRPr lang="en-US" sz="2000" dirty="0">
              <a:solidFill>
                <a:srgbClr val="000000"/>
              </a:solidFill>
            </a:endParaRPr>
          </a:p>
        </p:txBody>
      </p:sp>
      <mc:AlternateContent xmlns:mc="http://schemas.openxmlformats.org/markup-compatibility/2006" xmlns:a14="http://schemas.microsoft.com/office/drawing/2010/main">
        <mc:Choice Requires="a14">
          <p:sp>
            <p:nvSpPr>
              <p:cNvPr id="14" name="Rechteck 13"/>
              <p:cNvSpPr/>
              <p:nvPr/>
            </p:nvSpPr>
            <p:spPr>
              <a:xfrm>
                <a:off x="6084212" y="4046071"/>
                <a:ext cx="2952747" cy="1831271"/>
              </a:xfrm>
              <a:prstGeom prst="rect">
                <a:avLst/>
              </a:prstGeom>
            </p:spPr>
            <p:txBody>
              <a:bodyPr wrap="square">
                <a:spAutoFit/>
              </a:bodyPr>
              <a:lstStyle/>
              <a:p>
                <a:pPr marL="342900" indent="-342900" algn="l">
                  <a:spcAft>
                    <a:spcPts val="600"/>
                  </a:spcAft>
                  <a:buFont typeface="Wingdings" panose="05000000000000000000" pitchFamily="2" charset="2"/>
                  <a:buChar char="§"/>
                </a:pPr>
                <a:r>
                  <a:rPr lang="de-DE" sz="1800" dirty="0">
                    <a:solidFill>
                      <a:srgbClr val="000000"/>
                    </a:solidFill>
                  </a:rPr>
                  <a:t>for </a:t>
                </a:r>
                <a:r>
                  <a:rPr lang="de-DE" sz="1800" dirty="0" err="1">
                    <a:solidFill>
                      <a:srgbClr val="000000"/>
                    </a:solidFill>
                  </a:rPr>
                  <a:t>relaxation</a:t>
                </a:r>
                <a:r>
                  <a:rPr lang="de-DE" sz="1800" dirty="0">
                    <a:solidFill>
                      <a:srgbClr val="000000"/>
                    </a:solidFill>
                  </a:rPr>
                  <a:t> </a:t>
                </a:r>
                <a:r>
                  <a:rPr lang="de-DE" sz="1800" dirty="0" err="1">
                    <a:solidFill>
                      <a:srgbClr val="000000"/>
                    </a:solidFill>
                  </a:rPr>
                  <a:t>process</a:t>
                </a:r>
                <a:r>
                  <a:rPr lang="de-DE" sz="1800" dirty="0">
                    <a:solidFill>
                      <a:srgbClr val="000000"/>
                    </a:solidFill>
                  </a:rPr>
                  <a:t> </a:t>
                </a:r>
                <a:r>
                  <a:rPr lang="de-DE" sz="1800" dirty="0" err="1">
                    <a:solidFill>
                      <a:srgbClr val="000000"/>
                    </a:solidFill>
                  </a:rPr>
                  <a:t>under</a:t>
                </a:r>
                <a:r>
                  <a:rPr lang="de-DE" sz="1800" dirty="0">
                    <a:solidFill>
                      <a:srgbClr val="000000"/>
                    </a:solidFill>
                  </a:rPr>
                  <a:t> </a:t>
                </a:r>
                <a:r>
                  <a:rPr lang="de-DE" sz="1800" dirty="0" err="1">
                    <a:solidFill>
                      <a:srgbClr val="000000"/>
                    </a:solidFill>
                  </a:rPr>
                  <a:t>the</a:t>
                </a:r>
                <a:r>
                  <a:rPr lang="de-DE" sz="1800" dirty="0">
                    <a:solidFill>
                      <a:srgbClr val="000000"/>
                    </a:solidFill>
                  </a:rPr>
                  <a:t> </a:t>
                </a:r>
                <a:r>
                  <a:rPr lang="de-DE" sz="1800" dirty="0" err="1">
                    <a:solidFill>
                      <a:srgbClr val="000000"/>
                    </a:solidFill>
                  </a:rPr>
                  <a:t>constraint</a:t>
                </a:r>
                <a:r>
                  <a:rPr lang="de-DE" sz="1800" dirty="0">
                    <a:solidFill>
                      <a:srgbClr val="000000"/>
                    </a:solidFill>
                  </a:rPr>
                  <a:t> </a:t>
                </a:r>
                <a:r>
                  <a:rPr lang="de-DE" sz="1800" dirty="0" err="1">
                    <a:solidFill>
                      <a:srgbClr val="000000"/>
                    </a:solidFill>
                  </a:rPr>
                  <a:t>that</a:t>
                </a:r>
                <a:r>
                  <a:rPr lang="de-DE" sz="1800" dirty="0">
                    <a:solidFill>
                      <a:srgbClr val="000000"/>
                    </a:solidFill>
                  </a:rPr>
                  <a:t> </a:t>
                </a:r>
                <a14:m>
                  <m:oMath xmlns:m="http://schemas.openxmlformats.org/officeDocument/2006/math">
                    <m:d>
                      <m:dPr>
                        <m:begChr m:val="|"/>
                        <m:endChr m:val="|"/>
                        <m:ctrlPr>
                          <a:rPr lang="de-DE" sz="1800" i="1">
                            <a:solidFill>
                              <a:srgbClr val="000000"/>
                            </a:solidFill>
                            <a:latin typeface="Cambria Math" panose="02040503050406030204" pitchFamily="18" charset="0"/>
                          </a:rPr>
                        </m:ctrlPr>
                      </m:dPr>
                      <m:e>
                        <m:acc>
                          <m:accPr>
                            <m:chr m:val="⃗"/>
                            <m:ctrlPr>
                              <a:rPr lang="de-DE" sz="1800" i="1">
                                <a:solidFill>
                                  <a:srgbClr val="000000"/>
                                </a:solidFill>
                                <a:latin typeface="Cambria Math" panose="02040503050406030204" pitchFamily="18" charset="0"/>
                              </a:rPr>
                            </m:ctrlPr>
                          </m:accPr>
                          <m:e>
                            <m:r>
                              <a:rPr lang="de-DE" sz="1800" i="1">
                                <a:solidFill>
                                  <a:srgbClr val="000000"/>
                                </a:solidFill>
                                <a:latin typeface="Cambria Math"/>
                              </a:rPr>
                              <m:t>𝑚</m:t>
                            </m:r>
                          </m:e>
                        </m:acc>
                      </m:e>
                    </m:d>
                  </m:oMath>
                </a14:m>
                <a:r>
                  <a:rPr lang="de-DE" sz="1800" dirty="0">
                    <a:solidFill>
                      <a:srgbClr val="000000"/>
                    </a:solidFill>
                  </a:rPr>
                  <a:t> </a:t>
                </a:r>
                <a:r>
                  <a:rPr lang="de-DE" sz="1800" dirty="0" err="1">
                    <a:solidFill>
                      <a:srgbClr val="000000"/>
                    </a:solidFill>
                  </a:rPr>
                  <a:t>remains</a:t>
                </a:r>
                <a:r>
                  <a:rPr lang="de-DE" sz="1800" dirty="0">
                    <a:solidFill>
                      <a:srgbClr val="000000"/>
                    </a:solidFill>
                  </a:rPr>
                  <a:t> </a:t>
                </a:r>
                <a:r>
                  <a:rPr lang="de-DE" sz="1800" dirty="0" err="1">
                    <a:solidFill>
                      <a:srgbClr val="000000"/>
                    </a:solidFill>
                  </a:rPr>
                  <a:t>constant</a:t>
                </a:r>
                <a:r>
                  <a:rPr lang="de-DE" sz="1800" dirty="0">
                    <a:solidFill>
                      <a:srgbClr val="000000"/>
                    </a:solidFill>
                  </a:rPr>
                  <a:t>. </a:t>
                </a:r>
              </a:p>
              <a:p>
                <a:pPr marL="342900" indent="-342900" algn="l">
                  <a:spcAft>
                    <a:spcPts val="600"/>
                  </a:spcAft>
                  <a:buFont typeface="Wingdings" panose="05000000000000000000" pitchFamily="2" charset="2"/>
                  <a:buChar char="§"/>
                </a:pPr>
                <a:r>
                  <a:rPr lang="de-DE" sz="1800" dirty="0" err="1">
                    <a:solidFill>
                      <a:srgbClr val="000000"/>
                    </a:solidFill>
                  </a:rPr>
                  <a:t>for</a:t>
                </a:r>
                <a:r>
                  <a:rPr lang="de-DE" sz="1800" dirty="0">
                    <a:solidFill>
                      <a:srgbClr val="000000"/>
                    </a:solidFill>
                  </a:rPr>
                  <a:t> </a:t>
                </a:r>
                <a:r>
                  <a:rPr lang="de-DE" sz="1800" dirty="0" err="1">
                    <a:solidFill>
                      <a:srgbClr val="000000"/>
                    </a:solidFill>
                  </a:rPr>
                  <a:t>magnetization</a:t>
                </a:r>
                <a:r>
                  <a:rPr lang="de-DE" sz="1800" dirty="0">
                    <a:solidFill>
                      <a:srgbClr val="000000"/>
                    </a:solidFill>
                  </a:rPr>
                  <a:t> in </a:t>
                </a:r>
                <a:r>
                  <a:rPr lang="de-DE" sz="1800" dirty="0" err="1">
                    <a:solidFill>
                      <a:srgbClr val="000000"/>
                    </a:solidFill>
                  </a:rPr>
                  <a:t>ferromagnetics</a:t>
                </a:r>
                <a:endParaRPr lang="de-DE" sz="1800" dirty="0">
                  <a:solidFill>
                    <a:srgbClr val="000000"/>
                  </a:solidFill>
                </a:endParaRPr>
              </a:p>
            </p:txBody>
          </p:sp>
        </mc:Choice>
        <mc:Fallback xmlns="">
          <p:sp>
            <p:nvSpPr>
              <p:cNvPr id="14" name="Rechteck 13"/>
              <p:cNvSpPr>
                <a:spLocks noRot="1" noChangeAspect="1" noMove="1" noResize="1" noEditPoints="1" noAdjustHandles="1" noChangeArrowheads="1" noChangeShapeType="1" noTextEdit="1"/>
              </p:cNvSpPr>
              <p:nvPr/>
            </p:nvSpPr>
            <p:spPr>
              <a:xfrm>
                <a:off x="6084212" y="4046071"/>
                <a:ext cx="2952747" cy="1831271"/>
              </a:xfrm>
              <a:prstGeom prst="rect">
                <a:avLst/>
              </a:prstGeom>
              <a:blipFill>
                <a:blip r:embed="rId8"/>
                <a:stretch>
                  <a:fillRect l="-1240" t="-2000" b="-4667"/>
                </a:stretch>
              </a:blipFill>
            </p:spPr>
            <p:txBody>
              <a:bodyPr/>
              <a:lstStyle/>
              <a:p>
                <a:r>
                  <a:rPr lang="en-US">
                    <a:noFill/>
                  </a:rPr>
                  <a:t> </a:t>
                </a:r>
              </a:p>
            </p:txBody>
          </p:sp>
        </mc:Fallback>
      </mc:AlternateContent>
      <p:pic>
        <p:nvPicPr>
          <p:cNvPr id="15" name="Audio 14">
            <a:hlinkClick r:id="" action="ppaction://media"/>
            <a:extLst>
              <a:ext uri="{FF2B5EF4-FFF2-40B4-BE49-F238E27FC236}">
                <a16:creationId xmlns:a16="http://schemas.microsoft.com/office/drawing/2014/main" id="{2819F8A1-2917-479F-8F68-C55FB333AE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4012069981"/>
      </p:ext>
    </p:extLst>
  </p:cSld>
  <p:clrMapOvr>
    <a:masterClrMapping/>
  </p:clrMapOvr>
  <mc:AlternateContent xmlns:mc="http://schemas.openxmlformats.org/markup-compatibility/2006" xmlns:p14="http://schemas.microsoft.com/office/powerpoint/2010/main">
    <mc:Choice Requires="p14">
      <p:transition p14:dur="250" advTm="163944">
        <p:fade/>
      </p:transition>
    </mc:Choice>
    <mc:Fallback xmlns="">
      <p:transition advTm="163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3033" x="5891213" y="4976813"/>
          <p14:tracePt t="13140" x="5891213" y="4984750"/>
          <p14:tracePt t="13148" x="5891213" y="4992688"/>
          <p14:tracePt t="13164" x="5891213" y="5000625"/>
          <p14:tracePt t="13179" x="5899150" y="5008563"/>
          <p14:tracePt t="13235" x="5907088" y="5008563"/>
          <p14:tracePt t="13323" x="5915025" y="5008563"/>
          <p14:tracePt t="13347" x="5922963" y="5008563"/>
          <p14:tracePt t="13708" x="5930900" y="5008563"/>
          <p14:tracePt t="13731" x="5938838" y="5008563"/>
          <p14:tracePt t="13747" x="5946775" y="5008563"/>
          <p14:tracePt t="13755" x="5954713" y="5008563"/>
          <p14:tracePt t="13763" x="5962650" y="5008563"/>
          <p14:tracePt t="13771" x="5978525" y="5008563"/>
          <p14:tracePt t="13779" x="6018213" y="5008563"/>
          <p14:tracePt t="13787" x="6075363" y="5000625"/>
          <p14:tracePt t="13795" x="6107113" y="4984750"/>
          <p14:tracePt t="13803" x="6186488" y="4976813"/>
          <p14:tracePt t="13811" x="6242050" y="4967288"/>
          <p14:tracePt t="13819" x="6337300" y="4951413"/>
          <p14:tracePt t="13827" x="6384925" y="4935538"/>
          <p14:tracePt t="13835" x="6465888" y="4927600"/>
          <p14:tracePt t="13843" x="6505575" y="4911725"/>
          <p14:tracePt t="13852" x="6584950" y="4864100"/>
          <p14:tracePt t="13861" x="6735763" y="4840288"/>
          <p14:tracePt t="13870" x="6800850" y="4824413"/>
          <p14:tracePt t="13887" x="6975475" y="4760913"/>
          <p14:tracePt t="13892" x="7038975" y="4697413"/>
          <p14:tracePt t="13900" x="7086600" y="4681538"/>
          <p14:tracePt t="13907" x="7175500" y="4665663"/>
          <p14:tracePt t="13916" x="7191375" y="4649788"/>
          <p14:tracePt t="13923" x="7231063" y="4649788"/>
          <p14:tracePt t="13931" x="7239000" y="4633913"/>
          <p14:tracePt t="13939" x="7246938" y="4624388"/>
          <p14:tracePt t="13947" x="7254875" y="4608513"/>
          <p14:tracePt t="13955" x="7278688" y="4608513"/>
          <p14:tracePt t="13963" x="7294563" y="4592638"/>
          <p14:tracePt t="13971" x="7302500" y="4592638"/>
          <p14:tracePt t="13979" x="7350125" y="4568825"/>
          <p14:tracePt t="13987" x="7373938" y="4537075"/>
          <p14:tracePt t="13995" x="7421563" y="4513263"/>
          <p14:tracePt t="14003" x="7429500" y="4497388"/>
          <p14:tracePt t="14012" x="7493000" y="4465638"/>
          <p14:tracePt t="14019" x="7510463" y="4465638"/>
          <p14:tracePt t="14027" x="7566025" y="4418013"/>
          <p14:tracePt t="14035" x="7597775" y="4386263"/>
          <p14:tracePt t="14043" x="7645400" y="4362450"/>
          <p14:tracePt t="14053" x="7708900" y="4314825"/>
          <p14:tracePt t="14059" x="7724775" y="4225925"/>
          <p14:tracePt t="14067" x="7740650" y="4162425"/>
          <p14:tracePt t="14075" x="7812088" y="4011613"/>
          <p14:tracePt t="14083" x="7843838" y="3843338"/>
          <p14:tracePt t="14093" x="7869238" y="3724275"/>
          <p14:tracePt t="14103" x="7893050" y="3540125"/>
          <p14:tracePt t="14107" x="7908925" y="3373438"/>
          <p14:tracePt t="14117" x="7908925" y="3221038"/>
          <p14:tracePt t="14123" x="7908925" y="3046413"/>
          <p14:tracePt t="14131" x="7908925" y="2894013"/>
          <p14:tracePt t="14139" x="7908925" y="2798763"/>
          <p14:tracePt t="14147" x="7908925" y="2671763"/>
          <p14:tracePt t="14155" x="7908925" y="2519363"/>
          <p14:tracePt t="14163" x="7908925" y="2400300"/>
          <p14:tracePt t="14171" x="7900988" y="2328863"/>
          <p14:tracePt t="14181" x="7900988" y="2176463"/>
          <p14:tracePt t="14188" x="7893050" y="2065338"/>
          <p14:tracePt t="14195" x="7885113" y="1954213"/>
          <p14:tracePt t="14204" x="7877175" y="1873250"/>
          <p14:tracePt t="14213" x="7859713" y="1778000"/>
          <p14:tracePt t="14219" x="7843838" y="1698625"/>
          <p14:tracePt t="14227" x="7820025" y="1579563"/>
          <p14:tracePt t="14235" x="7804150" y="1482725"/>
          <p14:tracePt t="14243" x="7788275" y="1403350"/>
          <p14:tracePt t="14252" x="7740650" y="1316038"/>
          <p14:tracePt t="14258" x="7716838" y="1252538"/>
          <p14:tracePt t="14267" x="7708900" y="1236663"/>
          <p14:tracePt t="14275" x="7669213" y="1204913"/>
          <p14:tracePt t="14284" x="7661275" y="1195388"/>
          <p14:tracePt t="14293" x="7653338" y="1179513"/>
          <p14:tracePt t="14302" x="7637463" y="1171575"/>
          <p14:tracePt t="14307" x="7629525" y="1155700"/>
          <p14:tracePt t="14315" x="7613650" y="1155700"/>
          <p14:tracePt t="14331" x="7597775" y="1155700"/>
          <p14:tracePt t="14339" x="7573963" y="1155700"/>
          <p14:tracePt t="14347" x="7558088" y="1155700"/>
          <p14:tracePt t="14355" x="7518400" y="1155700"/>
          <p14:tracePt t="14364" x="7461250" y="1163638"/>
          <p14:tracePt t="14371" x="7429500" y="1163638"/>
          <p14:tracePt t="14379" x="7350125" y="1179513"/>
          <p14:tracePt t="14387" x="7294563" y="1195388"/>
          <p14:tracePt t="14395" x="7262813" y="1204913"/>
          <p14:tracePt t="14403" x="7151688" y="1228725"/>
          <p14:tracePt t="14411" x="7062788" y="1284288"/>
          <p14:tracePt t="14419" x="6951663" y="1387475"/>
          <p14:tracePt t="14427" x="6735763" y="1530350"/>
          <p14:tracePt t="14436" x="6537325" y="1698625"/>
          <p14:tracePt t="14443" x="6442075" y="1841500"/>
          <p14:tracePt t="14447" x="6297613" y="1978025"/>
          <p14:tracePt t="14459" x="6170613" y="2001838"/>
          <p14:tracePt t="14467" x="6162675" y="2033588"/>
          <p14:tracePt t="14475" x="6154738" y="2049463"/>
          <p14:tracePt t="14491" x="6146800" y="2057400"/>
          <p14:tracePt t="14508" x="6146800" y="2065338"/>
          <p14:tracePt t="14523" x="6146800" y="2073275"/>
          <p14:tracePt t="14531" x="6146800" y="2097088"/>
          <p14:tracePt t="14540" x="6146800" y="2144713"/>
          <p14:tracePt t="14547" x="6146800" y="2160588"/>
          <p14:tracePt t="14555" x="6154738" y="2224088"/>
          <p14:tracePt t="14563" x="6154738" y="2312988"/>
          <p14:tracePt t="14571" x="6170613" y="2344738"/>
          <p14:tracePt t="14580" x="6202363" y="2392363"/>
          <p14:tracePt t="14587" x="6202363" y="2408238"/>
          <p14:tracePt t="14601" x="6218238" y="2416175"/>
          <p14:tracePt t="14602" x="6226175" y="2432050"/>
          <p14:tracePt t="14611" x="6242050" y="2439988"/>
          <p14:tracePt t="14620" x="6249988" y="2447925"/>
          <p14:tracePt t="14627" x="6273800" y="2455863"/>
          <p14:tracePt t="14635" x="6281738" y="2471738"/>
          <p14:tracePt t="14643" x="6289675" y="2471738"/>
          <p14:tracePt t="14652" x="6313488" y="2487613"/>
          <p14:tracePt t="14659" x="6337300" y="2495550"/>
          <p14:tracePt t="14667" x="6345238" y="2503488"/>
          <p14:tracePt t="14675" x="6369050" y="2511425"/>
          <p14:tracePt t="14684" x="6376988" y="2511425"/>
          <p14:tracePt t="14691" x="6392863" y="2511425"/>
          <p14:tracePt t="14701" x="6402388" y="2511425"/>
          <p14:tracePt t="14707" x="6410325" y="2503488"/>
          <p14:tracePt t="14715" x="6426200" y="2487613"/>
          <p14:tracePt t="14723" x="6450013" y="2479675"/>
          <p14:tracePt t="14731" x="6457950" y="2471738"/>
          <p14:tracePt t="14740" x="6473825" y="2455863"/>
          <p14:tracePt t="14753" x="6497638" y="2447925"/>
          <p14:tracePt t="14755" x="6529388" y="2424113"/>
          <p14:tracePt t="14763" x="6545263" y="2408238"/>
          <p14:tracePt t="14771" x="6553200" y="2400300"/>
          <p14:tracePt t="14779" x="6561138" y="2392363"/>
          <p14:tracePt t="14787" x="6569075" y="2384425"/>
          <p14:tracePt t="14795" x="6577013" y="2376488"/>
          <p14:tracePt t="14811" x="6577013" y="2368550"/>
          <p14:tracePt t="15252" x="6577013" y="2376488"/>
          <p14:tracePt t="15259" x="6592888" y="2384425"/>
          <p14:tracePt t="15267" x="6592888" y="2400300"/>
          <p14:tracePt t="15275" x="6600825" y="2400300"/>
          <p14:tracePt t="15284" x="6608763" y="2432050"/>
          <p14:tracePt t="15291" x="6616700" y="2439988"/>
          <p14:tracePt t="15301" x="6632575" y="2455863"/>
          <p14:tracePt t="15307" x="6648450" y="2471738"/>
          <p14:tracePt t="15315" x="6664325" y="2495550"/>
          <p14:tracePt t="15323" x="6688138" y="2519363"/>
          <p14:tracePt t="15331" x="6743700" y="2566988"/>
          <p14:tracePt t="15339" x="6784975" y="2600325"/>
          <p14:tracePt t="15347" x="6808788" y="2640013"/>
          <p14:tracePt t="15360" x="6864350" y="2687638"/>
          <p14:tracePt t="15364" x="6888163" y="2719388"/>
          <p14:tracePt t="15374" x="6935788" y="2743200"/>
          <p14:tracePt t="15380" x="6991350" y="2790825"/>
          <p14:tracePt t="15388" x="7007225" y="2798763"/>
          <p14:tracePt t="15395" x="7031038" y="2822575"/>
          <p14:tracePt t="15403" x="7086600" y="2846388"/>
          <p14:tracePt t="15411" x="7094538" y="2854325"/>
          <p14:tracePt t="15419" x="7110413" y="2862263"/>
          <p14:tracePt t="15427" x="7135813" y="2870200"/>
          <p14:tracePt t="15435" x="7143750" y="2878138"/>
          <p14:tracePt t="15443" x="7143750" y="2886075"/>
          <p14:tracePt t="15452" x="7151688" y="2886075"/>
          <p14:tracePt t="15915" x="7151688" y="2894013"/>
          <p14:tracePt t="15947" x="7151688" y="2901950"/>
          <p14:tracePt t="15963" x="7151688" y="2909888"/>
          <p14:tracePt t="15971" x="7159625" y="2909888"/>
          <p14:tracePt t="15989" x="7159625" y="2919413"/>
          <p14:tracePt t="16019" x="7159625" y="2927350"/>
          <p14:tracePt t="16027" x="7159625" y="2935288"/>
          <p14:tracePt t="16043" x="7159625" y="2943225"/>
          <p14:tracePt t="16059" x="7159625" y="2951163"/>
          <p14:tracePt t="16083" x="7159625" y="2959100"/>
          <p14:tracePt t="16115" x="7159625" y="2967038"/>
          <p14:tracePt t="16131" x="7159625" y="2974975"/>
          <p14:tracePt t="16147" x="7159625" y="2982913"/>
          <p14:tracePt t="16187" x="7159625" y="2990850"/>
          <p14:tracePt t="16227" x="7159625" y="2998788"/>
          <p14:tracePt t="16619" x="7159625" y="3006725"/>
          <p14:tracePt t="16627" x="7159625" y="3014663"/>
          <p14:tracePt t="16643" x="7159625" y="3030538"/>
          <p14:tracePt t="16651" x="7159625" y="3046413"/>
          <p14:tracePt t="16659" x="7159625" y="3062288"/>
          <p14:tracePt t="16668" x="7159625" y="3078163"/>
          <p14:tracePt t="16675" x="7159625" y="3094038"/>
          <p14:tracePt t="16684" x="7159625" y="3117850"/>
          <p14:tracePt t="16691" x="7159625" y="3125788"/>
          <p14:tracePt t="16701" x="7159625" y="3133725"/>
          <p14:tracePt t="16707" x="7159625" y="3149600"/>
          <p14:tracePt t="16723" x="7159625" y="3157538"/>
          <p14:tracePt t="18740" x="7159625" y="3165475"/>
          <p14:tracePt t="18747" x="7159625" y="3173413"/>
          <p14:tracePt t="18756" x="7159625" y="3181350"/>
          <p14:tracePt t="18763" x="7159625" y="3189288"/>
          <p14:tracePt t="18772" x="7159625" y="3197225"/>
          <p14:tracePt t="18779" x="7159625" y="3213100"/>
          <p14:tracePt t="18787" x="7151688" y="3221038"/>
          <p14:tracePt t="18796" x="7151688" y="3228975"/>
          <p14:tracePt t="18803" x="7151688" y="3236913"/>
          <p14:tracePt t="18811" x="7151688" y="3244850"/>
          <p14:tracePt t="18819" x="7151688" y="3252788"/>
          <p14:tracePt t="18827" x="7143750" y="3252788"/>
          <p14:tracePt t="18835" x="7143750" y="3262313"/>
          <p14:tracePt t="18843" x="7143750" y="3270250"/>
          <p14:tracePt t="19451" x="7143750" y="3262313"/>
          <p14:tracePt t="19475" x="7143750" y="3252788"/>
          <p14:tracePt t="19483" x="7151688" y="3252788"/>
          <p14:tracePt t="19491" x="7151688" y="3236913"/>
          <p14:tracePt t="19507" x="7159625" y="3228975"/>
          <p14:tracePt t="19515" x="7167563" y="3205163"/>
          <p14:tracePt t="19523" x="7167563" y="3197225"/>
          <p14:tracePt t="19531" x="7175500" y="3181350"/>
          <p14:tracePt t="19539" x="7191375" y="3157538"/>
          <p14:tracePt t="19547" x="7191375" y="3141663"/>
          <p14:tracePt t="19555" x="7191375" y="3133725"/>
          <p14:tracePt t="19563" x="7199313" y="3125788"/>
          <p14:tracePt t="19571" x="7207250" y="3109913"/>
          <p14:tracePt t="19579" x="7207250" y="3101975"/>
          <p14:tracePt t="19587" x="7207250" y="3094038"/>
          <p14:tracePt t="19603" x="7207250" y="3086100"/>
          <p14:tracePt t="19619" x="7215188" y="3078163"/>
          <p14:tracePt t="19765" x="7215188" y="3086100"/>
          <p14:tracePt t="19804" x="7215188" y="3094038"/>
          <p14:tracePt t="19812" x="7215188" y="3101975"/>
          <p14:tracePt t="20165" x="7215188" y="3109913"/>
          <p14:tracePt t="20196" x="7215188" y="3117850"/>
          <p14:tracePt t="21492" x="7223125" y="3117850"/>
          <p14:tracePt t="21507" x="7231063" y="3109913"/>
          <p14:tracePt t="24328" x="7231063" y="3125788"/>
          <p14:tracePt t="24339" x="7231063" y="3133725"/>
          <p14:tracePt t="24347" x="7231063" y="3141663"/>
          <p14:tracePt t="24355" x="7231063" y="3149600"/>
          <p14:tracePt t="24371" x="7215188" y="3173413"/>
          <p14:tracePt t="24379" x="7215188" y="3221038"/>
          <p14:tracePt t="24387" x="7215188" y="3244850"/>
          <p14:tracePt t="24395" x="7215188" y="3262313"/>
          <p14:tracePt t="24403" x="7199313" y="3302000"/>
          <p14:tracePt t="24411" x="7191375" y="3357563"/>
          <p14:tracePt t="24419" x="7175500" y="3381375"/>
          <p14:tracePt t="24427" x="7167563" y="3421063"/>
          <p14:tracePt t="24435" x="7167563" y="3444875"/>
          <p14:tracePt t="24443" x="7167563" y="3476625"/>
          <p14:tracePt t="24454" x="7159625" y="3516313"/>
          <p14:tracePt t="24459" x="7151688" y="3571875"/>
          <p14:tracePt t="24467" x="7151688" y="3587750"/>
          <p14:tracePt t="24475" x="7151688" y="3629025"/>
          <p14:tracePt t="24484" x="7151688" y="3652838"/>
          <p14:tracePt t="24491" x="7151688" y="3668713"/>
          <p14:tracePt t="24500" x="7143750" y="3684588"/>
          <p14:tracePt t="24507" x="7143750" y="3692525"/>
          <p14:tracePt t="24517" x="7143750" y="3708400"/>
          <p14:tracePt t="24523" x="7143750" y="3724275"/>
          <p14:tracePt t="24531" x="7143750" y="3732213"/>
          <p14:tracePt t="24539" x="7143750" y="3740150"/>
          <p14:tracePt t="24547" x="7143750" y="3748088"/>
          <p14:tracePt t="24555" x="7143750" y="3756025"/>
          <p14:tracePt t="24563" x="7143750" y="3763963"/>
          <p14:tracePt t="24580" x="7143750" y="3771900"/>
          <p14:tracePt t="24595" x="7143750" y="3779838"/>
          <p14:tracePt t="24603" x="7143750" y="3787775"/>
          <p14:tracePt t="24612" x="7135813" y="3795713"/>
          <p14:tracePt t="24635" x="7135813" y="3803650"/>
          <p14:tracePt t="24675" x="7135813" y="3811588"/>
          <p14:tracePt t="24707" x="7135813" y="3819525"/>
          <p14:tracePt t="24731" x="7135813" y="3827463"/>
          <p14:tracePt t="25020" x="7135813" y="3843338"/>
          <p14:tracePt t="25027" x="7126288" y="3851275"/>
          <p14:tracePt t="25035" x="7126288" y="3859213"/>
          <p14:tracePt t="25043" x="7126288" y="3867150"/>
          <p14:tracePt t="25051" x="7126288" y="3875088"/>
          <p14:tracePt t="25068" x="7126288" y="3883025"/>
          <p14:tracePt t="25292" x="7126288" y="3875088"/>
          <p14:tracePt t="25316" x="7135813" y="3867150"/>
          <p14:tracePt t="25324" x="7143750" y="3859213"/>
          <p14:tracePt t="25371" x="7143750" y="3851275"/>
          <p14:tracePt t="25387" x="7143750" y="3835400"/>
          <p14:tracePt t="25395" x="7143750" y="3787775"/>
          <p14:tracePt t="25404" x="7143750" y="3756025"/>
          <p14:tracePt t="25407" x="7143750" y="3676650"/>
          <p14:tracePt t="25416" x="7143750" y="3652838"/>
          <p14:tracePt t="25427" x="7143750" y="3636963"/>
          <p14:tracePt t="25436" x="7143750" y="3629025"/>
          <p14:tracePt t="25692" x="7143750" y="3636963"/>
          <p14:tracePt t="25700" x="7143750" y="3644900"/>
          <p14:tracePt t="25708" x="7143750" y="3652838"/>
          <p14:tracePt t="25716" x="7143750" y="3660775"/>
          <p14:tracePt t="25731" x="7143750" y="3668713"/>
          <p14:tracePt t="25739" x="7143750" y="3676650"/>
          <p14:tracePt t="25750" x="7143750" y="3684588"/>
          <p14:tracePt t="25779" x="7143750" y="3692525"/>
          <p14:tracePt t="26060" x="7126288" y="3692525"/>
          <p14:tracePt t="26067" x="7086600" y="3692525"/>
          <p14:tracePt t="26075" x="6999288" y="3692525"/>
          <p14:tracePt t="26083" x="6904038" y="3684588"/>
          <p14:tracePt t="26091" x="6832600" y="3684588"/>
          <p14:tracePt t="26100" x="6688138" y="3676650"/>
          <p14:tracePt t="26107" x="6624638" y="3676650"/>
          <p14:tracePt t="26115" x="6489700" y="3660775"/>
          <p14:tracePt t="26119" x="6281738" y="3644900"/>
          <p14:tracePt t="26127" x="6115050" y="3605213"/>
          <p14:tracePt t="26139" x="6002338" y="3579813"/>
          <p14:tracePt t="26147" x="5851525" y="3563938"/>
          <p14:tracePt t="26155" x="5708650" y="3484563"/>
          <p14:tracePt t="26163" x="5659438" y="3468688"/>
          <p14:tracePt t="26171" x="5603875" y="3444875"/>
          <p14:tracePt t="26179" x="5540375" y="3413125"/>
          <p14:tracePt t="26187" x="5429250" y="3365500"/>
          <p14:tracePt t="26196" x="5300663" y="3333750"/>
          <p14:tracePt t="26203" x="5189538" y="3262313"/>
          <p14:tracePt t="26211" x="5086350" y="3236913"/>
          <p14:tracePt t="26219" x="4999038" y="3221038"/>
          <p14:tracePt t="26227" x="4902200" y="3213100"/>
          <p14:tracePt t="26235" x="4878388" y="3197225"/>
          <p14:tracePt t="26243" x="4822825" y="3181350"/>
          <p14:tracePt t="26252" x="4791075" y="3165475"/>
          <p14:tracePt t="26255" x="4743450" y="3141663"/>
          <p14:tracePt t="26271" x="4687888" y="3133725"/>
          <p14:tracePt t="26275" x="4679950" y="3117850"/>
          <p14:tracePt t="26284" x="4664075" y="3109913"/>
          <p14:tracePt t="26291" x="4656138" y="3109913"/>
          <p14:tracePt t="26301" x="4648200" y="3109913"/>
          <p14:tracePt t="26307" x="4648200" y="3101975"/>
          <p14:tracePt t="26317" x="4640263" y="3101975"/>
          <p14:tracePt t="26339" x="4632325" y="3101975"/>
          <p14:tracePt t="26347" x="4624388" y="3101975"/>
          <p14:tracePt t="26351" x="4616450" y="3101975"/>
          <p14:tracePt t="26368" x="4600575" y="3101975"/>
          <p14:tracePt t="26375" x="4592638" y="3101975"/>
          <p14:tracePt t="26384" x="4576763" y="3101975"/>
          <p14:tracePt t="26391" x="4551363" y="3101975"/>
          <p14:tracePt t="26401" x="4464050" y="3094038"/>
          <p14:tracePt t="26411" x="4392613" y="3094038"/>
          <p14:tracePt t="26423" x="4281488" y="3094038"/>
          <p14:tracePt t="26427" x="4160838" y="3094038"/>
          <p14:tracePt t="26435" x="4089400" y="3094038"/>
          <p14:tracePt t="26443" x="3938588" y="3070225"/>
          <p14:tracePt t="26451" x="3817938" y="3070225"/>
          <p14:tracePt t="26459" x="3690938" y="3062288"/>
          <p14:tracePt t="26467" x="3571875" y="3054350"/>
          <p14:tracePt t="26475" x="3459163" y="3054350"/>
          <p14:tracePt t="26485" x="3348038" y="3046413"/>
          <p14:tracePt t="26491" x="3173413" y="3046413"/>
          <p14:tracePt t="26500" x="3021013" y="3046413"/>
          <p14:tracePt t="26504" x="2917825" y="3038475"/>
          <p14:tracePt t="26511" x="2798763" y="3038475"/>
          <p14:tracePt t="26519" x="2733675" y="3030538"/>
          <p14:tracePt t="26528" x="2630488" y="3022600"/>
          <p14:tracePt t="26535" x="2543175" y="3022600"/>
          <p14:tracePt t="26547" x="2447925" y="3014663"/>
          <p14:tracePt t="26555" x="2343150" y="3006725"/>
          <p14:tracePt t="26563" x="2224088" y="3006725"/>
          <p14:tracePt t="26575" x="2128838" y="3006725"/>
          <p14:tracePt t="26579" x="2025650" y="3006725"/>
          <p14:tracePt t="26587" x="1936750" y="3014663"/>
          <p14:tracePt t="26595" x="1841500" y="3014663"/>
          <p14:tracePt t="26603" x="1770063" y="3022600"/>
          <p14:tracePt t="26611" x="1682750" y="3022600"/>
          <p14:tracePt t="26619" x="1617663" y="3022600"/>
          <p14:tracePt t="26627" x="1546225" y="3022600"/>
          <p14:tracePt t="26635" x="1490663" y="3030538"/>
          <p14:tracePt t="26638" x="1458913" y="3030538"/>
          <p14:tracePt t="26647" x="1443038" y="3030538"/>
          <p14:tracePt t="26656" x="1427163" y="3030538"/>
          <p14:tracePt t="26697" x="1419225" y="3030538"/>
          <p14:tracePt t="26704" x="1419225" y="3038475"/>
          <p14:tracePt t="26711" x="1419225" y="3046413"/>
          <p14:tracePt t="26720" x="1435100" y="3062288"/>
          <p14:tracePt t="26731" x="1458913" y="3078163"/>
          <p14:tracePt t="26740" x="1466850" y="3086100"/>
          <p14:tracePt t="26748" x="1490663" y="3109913"/>
          <p14:tracePt t="26755" x="1522413" y="3157538"/>
          <p14:tracePt t="26763" x="1633538" y="3252788"/>
          <p14:tracePt t="26771" x="1714500" y="3302000"/>
          <p14:tracePt t="26779" x="1897063" y="3365500"/>
          <p14:tracePt t="26787" x="2049463" y="3444875"/>
          <p14:tracePt t="26795" x="2287588" y="3508375"/>
          <p14:tracePt t="26803" x="2638425" y="3652838"/>
          <p14:tracePt t="26811" x="2901950" y="3748088"/>
          <p14:tracePt t="26819" x="3173413" y="3771900"/>
          <p14:tracePt t="26827" x="3451225" y="3787775"/>
          <p14:tracePt t="26831" x="3651250" y="3787775"/>
          <p14:tracePt t="26840" x="3875088" y="3803650"/>
          <p14:tracePt t="26846" x="4065588" y="3803650"/>
          <p14:tracePt t="26855" x="4160838" y="3795713"/>
          <p14:tracePt t="26863" x="4273550" y="3779838"/>
          <p14:tracePt t="26879" x="4329113" y="3732213"/>
          <p14:tracePt t="26884" x="4400550" y="3636963"/>
          <p14:tracePt t="26891" x="4456113" y="3532188"/>
          <p14:tracePt t="26900" x="4471988" y="3429000"/>
          <p14:tracePt t="26907" x="4479925" y="3309938"/>
          <p14:tracePt t="26917" x="4479925" y="3213100"/>
          <p14:tracePt t="26923" x="4479925" y="3141663"/>
          <p14:tracePt t="26931" x="4471988" y="3086100"/>
          <p14:tracePt t="26939" x="4471988" y="3054350"/>
          <p14:tracePt t="26947" x="4456113" y="3038475"/>
          <p14:tracePt t="26955" x="4448175" y="3014663"/>
          <p14:tracePt t="26963" x="4440238" y="2998788"/>
          <p14:tracePt t="26967" x="4432300" y="2959100"/>
          <p14:tracePt t="26975" x="4416425" y="2951163"/>
          <p14:tracePt t="26984" x="4400550" y="2935288"/>
          <p14:tracePt t="26991" x="4344988" y="2909888"/>
          <p14:tracePt t="27000" x="4281488" y="2878138"/>
          <p14:tracePt t="27011" x="4233863" y="2862263"/>
          <p14:tracePt t="27020" x="4144963" y="2838450"/>
          <p14:tracePt t="27032" x="4113213" y="2822575"/>
          <p14:tracePt t="27036" x="4065588" y="2814638"/>
          <p14:tracePt t="27043" x="3946525" y="2806700"/>
          <p14:tracePt t="27055" x="3883025" y="2798763"/>
          <p14:tracePt t="27059" x="3810000" y="2798763"/>
          <p14:tracePt t="27069" x="3667125" y="2798763"/>
          <p14:tracePt t="27075" x="3571875" y="2790825"/>
          <p14:tracePt t="27079" x="3492500" y="2790825"/>
          <p14:tracePt t="27091" x="3348038" y="2790825"/>
          <p14:tracePt t="27101" x="3252788" y="2790825"/>
          <p14:tracePt t="27102" x="3125788" y="2790825"/>
          <p14:tracePt t="27111" x="3036888" y="2790825"/>
          <p14:tracePt t="27119" x="2941638" y="2790825"/>
          <p14:tracePt t="27128" x="2870200" y="2790825"/>
          <p14:tracePt t="27135" x="2814638" y="2790825"/>
          <p14:tracePt t="27143" x="2751138" y="2798763"/>
          <p14:tracePt t="27152" x="2733675" y="2806700"/>
          <p14:tracePt t="27163" x="2725738" y="2806700"/>
          <p14:tracePt t="27171" x="2709863" y="2806700"/>
          <p14:tracePt t="27179" x="2693988" y="2830513"/>
          <p14:tracePt t="27187" x="2670175" y="2838450"/>
          <p14:tracePt t="27195" x="2654300" y="2854325"/>
          <p14:tracePt t="27203" x="2646363" y="2870200"/>
          <p14:tracePt t="27211" x="2622550" y="2894013"/>
          <p14:tracePt t="27219" x="2606675" y="2919413"/>
          <p14:tracePt t="27227" x="2582863" y="2951163"/>
          <p14:tracePt t="27235" x="2574925" y="3030538"/>
          <p14:tracePt t="27239" x="2559050" y="3086100"/>
          <p14:tracePt t="27247" x="2551113" y="3117850"/>
          <p14:tracePt t="27255" x="2551113" y="3165475"/>
          <p14:tracePt t="27263" x="2551113" y="3189288"/>
          <p14:tracePt t="27271" x="2551113" y="3205163"/>
          <p14:tracePt t="27279" x="2551113" y="3221038"/>
          <p14:tracePt t="27287" x="2551113" y="3228975"/>
          <p14:tracePt t="27301" x="2559050" y="3252788"/>
          <p14:tracePt t="27307" x="2590800" y="3294063"/>
          <p14:tracePt t="27316" x="2662238" y="3357563"/>
          <p14:tracePt t="27323" x="2709863" y="3373438"/>
          <p14:tracePt t="27331" x="2790825" y="3397250"/>
          <p14:tracePt t="27339" x="2894013" y="3429000"/>
          <p14:tracePt t="27347" x="2997200" y="3452813"/>
          <p14:tracePt t="27355" x="3181350" y="3468688"/>
          <p14:tracePt t="27363" x="3300413" y="3492500"/>
          <p14:tracePt t="27371" x="3411538" y="3492500"/>
          <p14:tracePt t="27374" x="3556000" y="3492500"/>
          <p14:tracePt t="27385" x="3651250" y="3492500"/>
          <p14:tracePt t="27391" x="3754438" y="3500438"/>
          <p14:tracePt t="27400" x="3843338" y="3500438"/>
          <p14:tracePt t="27407" x="3938588" y="3500438"/>
          <p14:tracePt t="27415" x="3954463" y="3492500"/>
          <p14:tracePt t="27423" x="3962400" y="3484563"/>
          <p14:tracePt t="27435" x="3970338" y="3484563"/>
          <p14:tracePt t="27463" x="3970338" y="3476625"/>
          <p14:tracePt t="27561" x="3970338" y="3468688"/>
          <p14:tracePt t="27569" x="3970338" y="3460750"/>
          <p14:tracePt t="28589" x="3978275" y="3460750"/>
          <p14:tracePt t="28596" x="3986213" y="3460750"/>
          <p14:tracePt t="28603" x="3994150" y="3452813"/>
          <p14:tracePt t="28611" x="4010025" y="3452813"/>
          <p14:tracePt t="28619" x="4041775" y="3452813"/>
          <p14:tracePt t="28627" x="4081463" y="3452813"/>
          <p14:tracePt t="28635" x="4168775" y="3452813"/>
          <p14:tracePt t="28643" x="4265613" y="3452813"/>
          <p14:tracePt t="28651" x="4368800" y="3444875"/>
          <p14:tracePt t="28655" x="4487863" y="3436938"/>
          <p14:tracePt t="28666" x="4584700" y="3421063"/>
          <p14:tracePt t="28672" x="4687888" y="3413125"/>
          <p14:tracePt t="28680" x="4894263" y="3405188"/>
          <p14:tracePt t="28687" x="5054600" y="3405188"/>
          <p14:tracePt t="28700" x="5268913" y="3389313"/>
          <p14:tracePt t="28703" x="5508625" y="3389313"/>
          <p14:tracePt t="28715" x="5835650" y="3389313"/>
          <p14:tracePt t="28723" x="6138863" y="3389313"/>
          <p14:tracePt t="28731" x="6289675" y="3389313"/>
          <p14:tracePt t="28739" x="6442075" y="3389313"/>
          <p14:tracePt t="28748" x="6553200" y="3381375"/>
          <p14:tracePt t="28755" x="6727825" y="3381375"/>
          <p14:tracePt t="28763" x="6792913" y="3381375"/>
          <p14:tracePt t="28771" x="6864350" y="3381375"/>
          <p14:tracePt t="28775" x="6888163" y="3381375"/>
          <p14:tracePt t="28787" x="6904038" y="3381375"/>
          <p14:tracePt t="29570" x="6896100" y="3381375"/>
          <p14:tracePt t="29583" x="6888163" y="3389313"/>
          <p14:tracePt t="29591" x="6880225" y="3397250"/>
          <p14:tracePt t="29599" x="6872288" y="3397250"/>
          <p14:tracePt t="29607" x="6864350" y="3397250"/>
          <p14:tracePt t="29619" x="6856413" y="3405188"/>
          <p14:tracePt t="29640" x="6848475" y="3421063"/>
          <p14:tracePt t="29651" x="6840538" y="3429000"/>
          <p14:tracePt t="29655" x="6832600" y="3429000"/>
          <p14:tracePt t="29662" x="6832600" y="3444875"/>
          <p14:tracePt t="29687" x="6824663" y="3444875"/>
          <p14:tracePt t="29695" x="6824663" y="3452813"/>
          <p14:tracePt t="29703" x="6824663" y="3460750"/>
          <p14:tracePt t="29711" x="6816725" y="3468688"/>
          <p14:tracePt t="29718" x="6808788" y="3476625"/>
          <p14:tracePt t="29727" x="6800850" y="3484563"/>
          <p14:tracePt t="29735" x="6792913" y="3500438"/>
          <p14:tracePt t="29743" x="6777038" y="3500438"/>
          <p14:tracePt t="29759" x="6769100" y="3524250"/>
          <p14:tracePt t="29762" x="6751638" y="3532188"/>
          <p14:tracePt t="29771" x="6743700" y="3579813"/>
          <p14:tracePt t="29779" x="6735763" y="3587750"/>
          <p14:tracePt t="29787" x="6727825" y="3595688"/>
          <p14:tracePt t="29863" x="6727825" y="3605213"/>
          <p14:tracePt t="29871" x="6719888" y="3605213"/>
          <p14:tracePt t="29884" x="6719888" y="3613150"/>
          <p14:tracePt t="29886" x="6711950" y="3621088"/>
          <p14:tracePt t="29895" x="6704013" y="3629025"/>
          <p14:tracePt t="29904" x="6688138" y="3636963"/>
          <p14:tracePt t="29912" x="6680200" y="3636963"/>
          <p14:tracePt t="29919" x="6672263" y="3644900"/>
          <p14:tracePt t="29927" x="6664325" y="3644900"/>
          <p14:tracePt t="29935" x="6648450" y="3652838"/>
          <p14:tracePt t="29947" x="6632575" y="3668713"/>
          <p14:tracePt t="29955" x="6616700" y="3668713"/>
          <p14:tracePt t="29963" x="6592888" y="3668713"/>
          <p14:tracePt t="29971" x="6577013" y="3668713"/>
          <p14:tracePt t="29979" x="6553200" y="3684588"/>
          <p14:tracePt t="29987" x="6529388" y="3684588"/>
          <p14:tracePt t="29995" x="6521450" y="3692525"/>
          <p14:tracePt t="30000" x="6513513" y="3692525"/>
          <p14:tracePt t="30008" x="6497638" y="3692525"/>
          <p14:tracePt t="30022" x="6497638" y="3700463"/>
          <p14:tracePt t="30024" x="6489700" y="3700463"/>
          <p14:tracePt t="30039" x="6481763" y="3700463"/>
          <p14:tracePt t="30047" x="6473825" y="3700463"/>
          <p14:tracePt t="30055" x="6473825" y="3708400"/>
          <p14:tracePt t="30063" x="6465888" y="3708400"/>
          <p14:tracePt t="30083" x="6457950" y="3708400"/>
          <p14:tracePt t="30087" x="6457950" y="3716338"/>
          <p14:tracePt t="30101" x="6450013" y="3716338"/>
          <p14:tracePt t="30106" x="6450013" y="3724275"/>
          <p14:tracePt t="30144" x="6450013" y="3732213"/>
          <p14:tracePt t="30151" x="6442075" y="3732213"/>
          <p14:tracePt t="30171" x="6434138" y="3740150"/>
          <p14:tracePt t="30187" x="6434138" y="3748088"/>
          <p14:tracePt t="30195" x="6434138" y="3756025"/>
          <p14:tracePt t="30215" x="6426200" y="3756025"/>
          <p14:tracePt t="30223" x="6426200" y="3763963"/>
          <p14:tracePt t="30552" x="6434138" y="3763963"/>
          <p14:tracePt t="30560" x="6450013" y="3763963"/>
          <p14:tracePt t="30567" x="6457950" y="3763963"/>
          <p14:tracePt t="30575" x="6481763" y="3756025"/>
          <p14:tracePt t="30584" x="6497638" y="3748088"/>
          <p14:tracePt t="30591" x="6521450" y="3740150"/>
          <p14:tracePt t="30601" x="6545263" y="3740150"/>
          <p14:tracePt t="30607" x="6577013" y="3732213"/>
          <p14:tracePt t="30616" x="6584950" y="3724275"/>
          <p14:tracePt t="30623" x="6600825" y="3716338"/>
          <p14:tracePt t="30635" x="6616700" y="3708400"/>
          <p14:tracePt t="30643" x="6624638" y="3692525"/>
          <p14:tracePt t="30647" x="6648450" y="3692525"/>
          <p14:tracePt t="30659" x="6648450" y="3684588"/>
          <p14:tracePt t="30667" x="6656388" y="3684588"/>
          <p14:tracePt t="33168" x="6656388" y="3676650"/>
          <p14:tracePt t="62000" x="6664325" y="3676650"/>
          <p14:tracePt t="62009" x="6664325" y="3692525"/>
          <p14:tracePt t="62015" x="6664325" y="3716338"/>
          <p14:tracePt t="62023" x="6664325" y="3724275"/>
          <p14:tracePt t="62031" x="6664325" y="3732213"/>
          <p14:tracePt t="62044" x="6664325" y="3740150"/>
          <p14:tracePt t="62046" x="6664325" y="3748088"/>
          <p14:tracePt t="62063" x="6664325" y="3763963"/>
          <p14:tracePt t="62096" x="6664325" y="3771900"/>
          <p14:tracePt t="62143" x="6664325" y="3779838"/>
          <p14:tracePt t="62240" x="6664325" y="3787775"/>
          <p14:tracePt t="62271" x="6664325" y="3795713"/>
          <p14:tracePt t="62412" x="6664325" y="3803650"/>
          <p14:tracePt t="62439" x="6664325" y="3811588"/>
          <p14:tracePt t="62456" x="6664325" y="3819525"/>
          <p14:tracePt t="62463" x="6664325" y="3827463"/>
          <p14:tracePt t="62479" x="6664325" y="3835400"/>
          <p14:tracePt t="62487" x="6656388" y="3835400"/>
          <p14:tracePt t="62499" x="6656388" y="3851275"/>
          <p14:tracePt t="62518" x="6656388" y="3859213"/>
          <p14:tracePt t="74129" x="6616700" y="3859213"/>
          <p14:tracePt t="74135" x="6545263" y="3851275"/>
          <p14:tracePt t="74143" x="6457950" y="3843338"/>
          <p14:tracePt t="74151" x="6426200" y="3843338"/>
          <p14:tracePt t="74159" x="6313488" y="3843338"/>
          <p14:tracePt t="74171" x="6202363" y="3843338"/>
          <p14:tracePt t="74175" x="6138863" y="3835400"/>
          <p14:tracePt t="74185" x="6026150" y="3827463"/>
          <p14:tracePt t="74191" x="5946775" y="3819525"/>
          <p14:tracePt t="74201" x="5851525" y="3795713"/>
          <p14:tracePt t="74207" x="5803900" y="3787775"/>
          <p14:tracePt t="74217" x="5748338" y="3787775"/>
          <p14:tracePt t="74223" x="5716588" y="3779838"/>
          <p14:tracePt t="74231" x="5700713" y="3763963"/>
          <p14:tracePt t="74239" x="5667375" y="3763963"/>
          <p14:tracePt t="74247" x="5635625" y="3763963"/>
          <p14:tracePt t="74255" x="5564188" y="3763963"/>
          <p14:tracePt t="74263" x="5508625" y="3763963"/>
          <p14:tracePt t="74271" x="5445125" y="3763963"/>
          <p14:tracePt t="74279" x="5341938" y="3763963"/>
          <p14:tracePt t="74287" x="5197475" y="3763963"/>
          <p14:tracePt t="74295" x="5133975" y="3763963"/>
          <p14:tracePt t="74303" x="5022850" y="3756025"/>
          <p14:tracePt t="74311" x="4878388" y="3748088"/>
          <p14:tracePt t="74319" x="4759325" y="3748088"/>
          <p14:tracePt t="74327" x="4656138" y="3748088"/>
          <p14:tracePt t="74335" x="4567238" y="3740150"/>
          <p14:tracePt t="74343" x="4471988" y="3724275"/>
          <p14:tracePt t="74353" x="4368800" y="3732213"/>
          <p14:tracePt t="74359" x="4281488" y="3724275"/>
          <p14:tracePt t="74367" x="4217988" y="3716338"/>
          <p14:tracePt t="74375" x="4176713" y="3716338"/>
          <p14:tracePt t="74384" x="4121150" y="3716338"/>
          <p14:tracePt t="74391" x="4105275" y="3708400"/>
          <p14:tracePt t="74400" x="4089400" y="3700463"/>
          <p14:tracePt t="74417" x="4081463" y="3700463"/>
          <p14:tracePt t="74447" x="4081463" y="3692525"/>
          <p14:tracePt t="74463" x="4073525" y="3684588"/>
          <p14:tracePt t="74471" x="4065588" y="3676650"/>
          <p14:tracePt t="74479" x="4057650" y="3668713"/>
          <p14:tracePt t="74487" x="3914775" y="3652838"/>
          <p14:tracePt t="74494" x="3906838" y="3644900"/>
          <p14:tracePt t="74503" x="3898900" y="3644900"/>
          <p14:tracePt t="74511" x="3875088" y="3629025"/>
          <p14:tracePt t="74518" x="3851275" y="3613150"/>
          <p14:tracePt t="74527" x="3810000" y="3579813"/>
          <p14:tracePt t="74535" x="3762375" y="3508375"/>
          <p14:tracePt t="74543" x="3746500" y="3468688"/>
          <p14:tracePt t="74551" x="3706813" y="3405188"/>
          <p14:tracePt t="74559" x="3683000" y="3389313"/>
          <p14:tracePt t="74567" x="3627438" y="3341688"/>
          <p14:tracePt t="74575" x="3603625" y="3278188"/>
          <p14:tracePt t="74584" x="3587750" y="3262313"/>
          <p14:tracePt t="74591" x="3579813" y="3244850"/>
          <p14:tracePt t="74600" x="3571875" y="3236913"/>
          <p14:tracePt t="74607" x="3524250" y="3221038"/>
          <p14:tracePt t="74616" x="3524250" y="3213100"/>
          <p14:tracePt t="74623" x="3508375" y="3189288"/>
          <p14:tracePt t="74631" x="3484563" y="3149600"/>
          <p14:tracePt t="74639" x="3476625" y="3133725"/>
          <p14:tracePt t="74647" x="3459163" y="3086100"/>
          <p14:tracePt t="74655" x="3459163" y="3070225"/>
          <p14:tracePt t="74663" x="3451225" y="3062288"/>
          <p14:tracePt t="74671" x="3443288" y="3054350"/>
          <p14:tracePt t="74679" x="3443288" y="3046413"/>
          <p14:tracePt t="74695" x="3443288" y="3038475"/>
          <p14:tracePt t="74703" x="3443288" y="3030538"/>
          <p14:tracePt t="74719" x="3443288" y="3022600"/>
          <p14:tracePt t="74742" x="3443288" y="3014663"/>
          <p14:tracePt t="74751" x="3435350" y="3014663"/>
          <p14:tracePt t="74760" x="3363913" y="3014663"/>
          <p14:tracePt t="74766" x="3284538" y="3014663"/>
          <p14:tracePt t="74775" x="3165475" y="3014663"/>
          <p14:tracePt t="74784" x="3036888" y="3006725"/>
          <p14:tracePt t="74791" x="2838450" y="3006725"/>
          <p14:tracePt t="74800" x="2717800" y="2998788"/>
          <p14:tracePt t="74807" x="2559050" y="2998788"/>
          <p14:tracePt t="74819" x="2366963" y="2998788"/>
          <p14:tracePt t="74823" x="2208213" y="2982913"/>
          <p14:tracePt t="74831" x="2128838" y="2982913"/>
          <p14:tracePt t="74839" x="2049463" y="2967038"/>
          <p14:tracePt t="74847" x="2033588" y="2967038"/>
          <p14:tracePt t="74855" x="2025650" y="2967038"/>
          <p14:tracePt t="74863" x="2017713" y="2959100"/>
          <p14:tracePt t="74911" x="2008188" y="2967038"/>
          <p14:tracePt t="74927" x="2000250" y="2967038"/>
          <p14:tracePt t="74935" x="1992313" y="2967038"/>
          <p14:tracePt t="74943" x="1984375" y="2967038"/>
          <p14:tracePt t="74951" x="1968500" y="2974975"/>
          <p14:tracePt t="74967" x="1952625" y="2974975"/>
          <p14:tracePt t="74983" x="1952625" y="2982913"/>
          <p14:tracePt t="75007" x="1944688" y="2982913"/>
          <p14:tracePt t="75015" x="1928813" y="2982913"/>
          <p14:tracePt t="75023" x="1905000" y="2982913"/>
          <p14:tracePt t="75031" x="1889125" y="2982913"/>
          <p14:tracePt t="75039" x="1825625" y="2982913"/>
          <p14:tracePt t="75047" x="1738313" y="2982913"/>
          <p14:tracePt t="75055" x="1641475" y="2982913"/>
          <p14:tracePt t="75063" x="1601788" y="2982913"/>
          <p14:tracePt t="75071" x="1546225" y="2982913"/>
          <p14:tracePt t="75079" x="1530350" y="2982913"/>
          <p14:tracePt t="75095" x="1522413" y="2982913"/>
          <p14:tracePt t="75135" x="1522413" y="2974975"/>
          <p14:tracePt t="75151" x="1530350" y="2967038"/>
          <p14:tracePt t="75159" x="1538288" y="2951163"/>
          <p14:tracePt t="75167" x="1570038" y="2909888"/>
          <p14:tracePt t="75175" x="1570038" y="2886075"/>
          <p14:tracePt t="75184" x="1593850" y="2846388"/>
          <p14:tracePt t="75191" x="1625600" y="2830513"/>
          <p14:tracePt t="75201" x="1633538" y="2798763"/>
          <p14:tracePt t="75206" x="1658938" y="2782888"/>
          <p14:tracePt t="75215" x="1666875" y="2767013"/>
          <p14:tracePt t="75223" x="1682750" y="2751138"/>
          <p14:tracePt t="75227" x="1690688" y="2743200"/>
          <p14:tracePt t="75239" x="1698625" y="2727325"/>
          <p14:tracePt t="75247" x="1706563" y="2727325"/>
          <p14:tracePt t="75255" x="1714500" y="2719388"/>
          <p14:tracePt t="75336" x="1722438" y="2719388"/>
          <p14:tracePt t="75351" x="1730375" y="2719388"/>
          <p14:tracePt t="75359" x="1738313" y="2719388"/>
          <p14:tracePt t="75367" x="1746250" y="2719388"/>
          <p14:tracePt t="75379" x="1754188" y="2719388"/>
          <p14:tracePt t="75391" x="1762125" y="2719388"/>
          <p14:tracePt t="75400" x="1770063" y="2719388"/>
          <p14:tracePt t="75416" x="1778000" y="2719388"/>
          <p14:tracePt t="75439" x="1785938" y="2719388"/>
          <p14:tracePt t="75447" x="1793875" y="2719388"/>
          <p14:tracePt t="75455" x="1801813" y="2719388"/>
          <p14:tracePt t="75463" x="1817688" y="2719388"/>
          <p14:tracePt t="75471" x="1841500" y="2719388"/>
          <p14:tracePt t="75479" x="1857375" y="2719388"/>
          <p14:tracePt t="75487" x="1865313" y="2719388"/>
          <p14:tracePt t="75495" x="1873250" y="2719388"/>
          <p14:tracePt t="75503" x="1889125" y="2719388"/>
          <p14:tracePt t="75519" x="1897063" y="2719388"/>
          <p14:tracePt t="75535" x="1905000" y="2719388"/>
          <p14:tracePt t="75543" x="1912938" y="2719388"/>
          <p14:tracePt t="75559" x="1920875" y="2719388"/>
          <p14:tracePt t="75583" x="1920875" y="2711450"/>
          <p14:tracePt t="75591" x="1928813" y="2711450"/>
          <p14:tracePt t="75616" x="1944688" y="2703513"/>
          <p14:tracePt t="75631" x="1952625" y="2703513"/>
          <p14:tracePt t="75639" x="1968500" y="2695575"/>
          <p14:tracePt t="75647" x="1984375" y="2687638"/>
          <p14:tracePt t="75655" x="2008188" y="2679700"/>
          <p14:tracePt t="75663" x="2041525" y="2671763"/>
          <p14:tracePt t="75671" x="2065338" y="2663825"/>
          <p14:tracePt t="75683" x="2089150" y="2663825"/>
          <p14:tracePt t="75687" x="2097088" y="2663825"/>
          <p14:tracePt t="75696" x="2105025" y="2663825"/>
          <p14:tracePt t="75743" x="2120900" y="2663825"/>
          <p14:tracePt t="75751" x="2176463" y="2663825"/>
          <p14:tracePt t="75758" x="2192338" y="2663825"/>
          <p14:tracePt t="75767" x="2200275" y="2671763"/>
          <p14:tracePt t="75775" x="2224088" y="2679700"/>
          <p14:tracePt t="75785" x="2263775" y="2687638"/>
          <p14:tracePt t="75791" x="2271713" y="2695575"/>
          <p14:tracePt t="75800" x="2287588" y="2703513"/>
          <p14:tracePt t="75807" x="2295525" y="2703513"/>
          <p14:tracePt t="75817" x="2303463" y="2711450"/>
          <p14:tracePt t="75823" x="2311400" y="2719388"/>
          <p14:tracePt t="75835" x="2319338" y="2719388"/>
          <p14:tracePt t="75839" x="2335213" y="2727325"/>
          <p14:tracePt t="75847" x="2351088" y="2735263"/>
          <p14:tracePt t="75855" x="2359025" y="2743200"/>
          <p14:tracePt t="75863" x="2366963" y="2751138"/>
          <p14:tracePt t="75871" x="2366963" y="2759075"/>
          <p14:tracePt t="75887" x="2384425" y="2767013"/>
          <p14:tracePt t="75895" x="2392363" y="2774950"/>
          <p14:tracePt t="75903" x="2400300" y="2782888"/>
          <p14:tracePt t="75911" x="2400300" y="2790825"/>
          <p14:tracePt t="75919" x="2408238" y="2798763"/>
          <p14:tracePt t="75927" x="2416175" y="2798763"/>
          <p14:tracePt t="75935" x="2416175" y="2806700"/>
          <p14:tracePt t="75943" x="2416175" y="2814638"/>
          <p14:tracePt t="75952" x="2424113" y="2822575"/>
          <p14:tracePt t="75959" x="2432050" y="2838450"/>
          <p14:tracePt t="75975" x="2432050" y="2846388"/>
          <p14:tracePt t="75991" x="2439988" y="2862263"/>
          <p14:tracePt t="76005" x="2439988" y="2870200"/>
          <p14:tracePt t="76017" x="2439988" y="2886075"/>
          <p14:tracePt t="76023" x="2455863" y="2886075"/>
          <p14:tracePt t="76031" x="2455863" y="2901950"/>
          <p14:tracePt t="76038" x="2471738" y="2901950"/>
          <p14:tracePt t="76047" x="2479675" y="2935288"/>
          <p14:tracePt t="76055" x="2495550" y="2943225"/>
          <p14:tracePt t="76063" x="2519363" y="2967038"/>
          <p14:tracePt t="76071" x="2527300" y="2974975"/>
          <p14:tracePt t="76079" x="2543175" y="2982913"/>
          <p14:tracePt t="76087" x="2551113" y="2998788"/>
          <p14:tracePt t="76095" x="2574925" y="3022600"/>
          <p14:tracePt t="76103" x="2590800" y="3038475"/>
          <p14:tracePt t="76111" x="2638425" y="3046413"/>
          <p14:tracePt t="76118" x="2709863" y="3086100"/>
          <p14:tracePt t="76127" x="2846388" y="3109913"/>
          <p14:tracePt t="76139" x="3013075" y="3149600"/>
          <p14:tracePt t="76143" x="3117850" y="3181350"/>
          <p14:tracePt t="76152" x="3316288" y="3236913"/>
          <p14:tracePt t="76160" x="3540125" y="3317875"/>
          <p14:tracePt t="76166" x="3722688" y="3405188"/>
          <p14:tracePt t="76174" x="3867150" y="3421063"/>
          <p14:tracePt t="76184" x="4089400" y="3500438"/>
          <p14:tracePt t="76191" x="4217988" y="3540125"/>
          <p14:tracePt t="76207" x="4456113" y="3579813"/>
          <p14:tracePt t="76217" x="4551363" y="3587750"/>
          <p14:tracePt t="76224" x="4567238" y="3587750"/>
          <p14:tracePt t="76231" x="4592638" y="3595688"/>
          <p14:tracePt t="76239" x="4600575" y="3595688"/>
          <p14:tracePt t="76287" x="4608513" y="3595688"/>
          <p14:tracePt t="76320" x="4616450" y="3595688"/>
          <p14:tracePt t="76359" x="4624388" y="3595688"/>
          <p14:tracePt t="76608" x="4624388" y="3605213"/>
          <p14:tracePt t="76673" x="4624388" y="3613150"/>
          <p14:tracePt t="76680" x="4640263" y="3621088"/>
          <p14:tracePt t="76689" x="4664075" y="3636963"/>
          <p14:tracePt t="76695" x="4735513" y="3660775"/>
          <p14:tracePt t="76703" x="4870450" y="3732213"/>
          <p14:tracePt t="76711" x="4991100" y="3779838"/>
          <p14:tracePt t="76719" x="5197475" y="3811588"/>
          <p14:tracePt t="76728" x="5437188" y="4003675"/>
          <p14:tracePt t="76735" x="5588000" y="4035425"/>
          <p14:tracePt t="76743" x="5795963" y="4067175"/>
          <p14:tracePt t="76753" x="6002338" y="4090988"/>
          <p14:tracePt t="76759" x="6194425" y="4130675"/>
          <p14:tracePt t="76767" x="6353175" y="4146550"/>
          <p14:tracePt t="76775" x="6521450" y="4170363"/>
          <p14:tracePt t="76785" x="6664325" y="4194175"/>
          <p14:tracePt t="76791" x="6792913" y="4217988"/>
          <p14:tracePt t="76801" x="6919913" y="4257675"/>
          <p14:tracePt t="76807" x="7062788" y="4281488"/>
          <p14:tracePt t="76814" x="7151688" y="4291013"/>
          <p14:tracePt t="76822" x="7270750" y="4306888"/>
          <p14:tracePt t="76831" x="7318375" y="4322763"/>
          <p14:tracePt t="76839" x="7437438" y="4354513"/>
          <p14:tracePt t="76847" x="7502525" y="4354513"/>
          <p14:tracePt t="76855" x="7550150" y="4370388"/>
          <p14:tracePt t="76863" x="7637463" y="4386263"/>
          <p14:tracePt t="76871" x="7645400" y="4394200"/>
          <p14:tracePt t="76885" x="7653338" y="4394200"/>
          <p14:tracePt t="77775" x="7645400" y="4394200"/>
          <p14:tracePt t="77783" x="7645400" y="4402138"/>
          <p14:tracePt t="77799" x="7637463" y="4402138"/>
          <p14:tracePt t="77808" x="7637463" y="4410075"/>
          <p14:tracePt t="77839" x="7629525" y="4410075"/>
          <p14:tracePt t="77847" x="7629525" y="4418013"/>
          <p14:tracePt t="77871" x="7621588" y="4418013"/>
          <p14:tracePt t="77976" x="7613650" y="4418013"/>
          <p14:tracePt t="77982" x="7613650" y="4425950"/>
          <p14:tracePt t="78063" x="7605713" y="4425950"/>
          <p14:tracePt t="78087" x="7597775" y="4433888"/>
          <p14:tracePt t="78103" x="7589838" y="4433888"/>
          <p14:tracePt t="78109" x="7581900" y="4449763"/>
          <p14:tracePt t="78135" x="7573963" y="4457700"/>
          <p14:tracePt t="78151" x="7566025" y="4457700"/>
          <p14:tracePt t="78159" x="7558088" y="4457700"/>
          <p14:tracePt t="78175" x="7558088" y="4465638"/>
          <p14:tracePt t="78259" x="7558088" y="4473575"/>
          <p14:tracePt t="78345" x="7558088" y="4481513"/>
          <p14:tracePt t="78367" x="7550150" y="4481513"/>
          <p14:tracePt t="78375" x="7550150" y="4489450"/>
          <p14:tracePt t="78391" x="7542213" y="4497388"/>
          <p14:tracePt t="78399" x="7542213" y="4505325"/>
          <p14:tracePt t="78411" x="7534275" y="4505325"/>
          <p14:tracePt t="78415" x="7534275" y="4513263"/>
          <p14:tracePt t="78439" x="7534275" y="4521200"/>
          <p14:tracePt t="78745" x="7534275" y="4529138"/>
          <p14:tracePt t="78791" x="7542213" y="4529138"/>
          <p14:tracePt t="78808" x="7550150" y="4529138"/>
          <p14:tracePt t="86450" x="7566025" y="4537075"/>
          <p14:tracePt t="86454" x="7573963" y="4537075"/>
          <p14:tracePt t="86463" x="7581900" y="4537075"/>
          <p14:tracePt t="86471" x="7589838" y="4537075"/>
          <p14:tracePt t="86479" x="7597775" y="4537075"/>
          <p14:tracePt t="86487" x="7605713" y="4537075"/>
          <p14:tracePt t="86495" x="7613650" y="4537075"/>
          <p14:tracePt t="86502" x="7629525" y="4537075"/>
          <p14:tracePt t="86518" x="7645400" y="4537075"/>
          <p14:tracePt t="86527" x="7645400" y="4545013"/>
          <p14:tracePt t="86535" x="7653338" y="4545013"/>
          <p14:tracePt t="86791" x="7669213" y="4545013"/>
          <p14:tracePt t="86800" x="7677150" y="4545013"/>
          <p14:tracePt t="86807" x="7700963" y="4545013"/>
          <p14:tracePt t="86823" x="7716838" y="4545013"/>
          <p14:tracePt t="86831" x="7732713" y="4545013"/>
          <p14:tracePt t="86839" x="7740650" y="4545013"/>
          <p14:tracePt t="86855" x="7748588" y="4545013"/>
          <p14:tracePt t="86863" x="7756525" y="4545013"/>
          <p14:tracePt t="87243" x="7756525" y="4552950"/>
          <p14:tracePt t="87250" x="7764463" y="4552950"/>
          <p14:tracePt t="87255" x="7772400" y="4552950"/>
          <p14:tracePt t="87262" x="7772400" y="4560888"/>
          <p14:tracePt t="87271" x="7780338" y="4560888"/>
          <p14:tracePt t="87287" x="7788275" y="4560888"/>
          <p14:tracePt t="87311" x="7796213" y="4560888"/>
          <p14:tracePt t="87335" x="7812088" y="4560888"/>
          <p14:tracePt t="87355" x="7820025" y="4560888"/>
          <p14:tracePt t="87367" x="7827963" y="4560888"/>
          <p14:tracePt t="88880" x="7835900" y="4560888"/>
          <p14:tracePt t="90401" x="7843838" y="4560888"/>
          <p14:tracePt t="90407" x="7851775" y="4560888"/>
          <p14:tracePt t="90422" x="7869238" y="4552950"/>
          <p14:tracePt t="90430" x="7885113" y="4552950"/>
          <p14:tracePt t="90439" x="7893050" y="4552950"/>
          <p14:tracePt t="90447" x="7916863" y="4545013"/>
          <p14:tracePt t="90455" x="7924800" y="4537075"/>
          <p14:tracePt t="90463" x="7940675" y="4537075"/>
          <p14:tracePt t="90471" x="7948613" y="4537075"/>
          <p14:tracePt t="90479" x="7980363" y="4537075"/>
          <p14:tracePt t="90486" x="7996238" y="4537075"/>
          <p14:tracePt t="90495" x="8020050" y="4537075"/>
          <p14:tracePt t="90503" x="8051800" y="4537075"/>
          <p14:tracePt t="90512" x="8059738" y="4537075"/>
          <p14:tracePt t="90519" x="8083550" y="4537075"/>
          <p14:tracePt t="90527" x="8099425" y="4537075"/>
          <p14:tracePt t="90535" x="8107363" y="4537075"/>
          <p14:tracePt t="90543" x="8115300" y="4537075"/>
          <p14:tracePt t="90551" x="8131175" y="4537075"/>
          <p14:tracePt t="90568" x="8139113" y="4537075"/>
          <p14:tracePt t="90583" x="8147050" y="4537075"/>
          <p14:tracePt t="90600" x="8154988" y="4537075"/>
          <p14:tracePt t="90607" x="8162925" y="4537075"/>
          <p14:tracePt t="90617" x="8178800" y="4545013"/>
          <p14:tracePt t="90623" x="8178800" y="4552950"/>
          <p14:tracePt t="90639" x="8186738" y="4552950"/>
          <p14:tracePt t="90655" x="8194675" y="4552950"/>
          <p14:tracePt t="90671" x="8210550" y="4560888"/>
          <p14:tracePt t="90687" x="8226425" y="4568825"/>
          <p14:tracePt t="90691" x="8235950" y="4568825"/>
          <p14:tracePt t="90703" x="8243888" y="4568825"/>
          <p14:tracePt t="90719" x="8251825" y="4568825"/>
          <p14:tracePt t="90727" x="8259763" y="4568825"/>
          <p14:tracePt t="90735" x="8267700" y="4568825"/>
          <p14:tracePt t="90743" x="8275638" y="4568825"/>
          <p14:tracePt t="90754" x="8283575" y="4576763"/>
          <p14:tracePt t="90759" x="8291513" y="4576763"/>
          <p14:tracePt t="90768" x="8307388" y="4576763"/>
          <p14:tracePt t="90775" x="8315325" y="4576763"/>
          <p14:tracePt t="90785" x="8331200" y="4584700"/>
          <p14:tracePt t="90791" x="8339138" y="4584700"/>
          <p14:tracePt t="90800" x="8355013" y="4584700"/>
          <p14:tracePt t="90807" x="8362950" y="4584700"/>
          <p14:tracePt t="90816" x="8370888" y="4584700"/>
          <p14:tracePt t="90822" x="8378825" y="4584700"/>
          <p14:tracePt t="90831" x="8386763" y="4584700"/>
          <p14:tracePt t="90880" x="8394700" y="4584700"/>
          <p14:tracePt t="90895" x="8402638" y="4584700"/>
          <p14:tracePt t="90903" x="8410575" y="4584700"/>
          <p14:tracePt t="90919" x="8418513" y="4584700"/>
          <p14:tracePt t="90998" x="8426450" y="4584700"/>
          <p14:tracePt t="91079" x="8426450" y="4576763"/>
          <p14:tracePt t="91087" x="8418513" y="4576763"/>
          <p14:tracePt t="91095" x="8394700" y="4576763"/>
          <p14:tracePt t="91103" x="8378825" y="4560888"/>
          <p14:tracePt t="91111" x="8362950" y="4560888"/>
          <p14:tracePt t="91119" x="8315325" y="4552950"/>
          <p14:tracePt t="91127" x="8275638" y="4537075"/>
          <p14:tracePt t="91135" x="8202613" y="4521200"/>
          <p14:tracePt t="91147" x="8115300" y="4505325"/>
          <p14:tracePt t="91151" x="8051800" y="4489450"/>
          <p14:tracePt t="91159" x="7916863" y="4465638"/>
          <p14:tracePt t="91167" x="7796213" y="4465638"/>
          <p14:tracePt t="91175" x="7764463" y="4457700"/>
          <p14:tracePt t="91183" x="7748588" y="4449763"/>
          <p14:tracePt t="91191" x="7732713" y="4441825"/>
          <p14:tracePt t="91200" x="7724775" y="4441825"/>
          <p14:tracePt t="91271" x="7716838" y="4441825"/>
          <p14:tracePt t="91279" x="7708900" y="4449763"/>
          <p14:tracePt t="91300" x="7708900" y="4465638"/>
          <p14:tracePt t="91320" x="7708900" y="4473575"/>
          <p14:tracePt t="94943" x="7708900" y="4465638"/>
          <p14:tracePt t="94952" x="7708900" y="4457700"/>
          <p14:tracePt t="94966" x="7708900" y="4449763"/>
          <p14:tracePt t="94975" x="7716838" y="4449763"/>
          <p14:tracePt t="94983" x="7716838" y="4441825"/>
          <p14:tracePt t="94991" x="7724775" y="4425950"/>
          <p14:tracePt t="95003" x="7724775" y="4418013"/>
          <p14:tracePt t="95011" x="7724775" y="4410075"/>
          <p14:tracePt t="95047" x="7724775" y="4402138"/>
          <p14:tracePt t="95063" x="7724775" y="4394200"/>
          <p14:tracePt t="95067" x="7732713" y="4386263"/>
          <p14:tracePt t="95075" x="7732713" y="4378325"/>
          <p14:tracePt t="95087" x="7740650" y="4378325"/>
          <p14:tracePt t="95091" x="7740650" y="4370388"/>
          <p14:tracePt t="95101" x="7740650" y="4362450"/>
          <p14:tracePt t="95127" x="7740650" y="4354513"/>
          <p14:tracePt t="95201" x="7740650" y="4346575"/>
          <p14:tracePt t="95227" x="7740650" y="4338638"/>
          <p14:tracePt t="95335" x="7740650" y="4330700"/>
          <p14:tracePt t="95338" x="7740650" y="4322763"/>
          <p14:tracePt t="95363" x="7740650" y="4314825"/>
          <p14:tracePt t="99211" x="7732713" y="4314825"/>
          <p14:tracePt t="99227" x="7716838" y="4314825"/>
          <p14:tracePt t="99460" x="7708900" y="4314825"/>
          <p14:tracePt t="99467" x="7700963" y="4322763"/>
          <p14:tracePt t="99475" x="7685088" y="4330700"/>
          <p14:tracePt t="99500" x="7669213" y="4322763"/>
          <p14:tracePt t="99507" x="7661275" y="4314825"/>
          <p14:tracePt t="99515" x="7653338" y="4298950"/>
          <p14:tracePt t="99523" x="7637463" y="4291013"/>
          <p14:tracePt t="99531" x="7629525" y="4233863"/>
          <p14:tracePt t="99539" x="7613650" y="4202113"/>
          <p14:tracePt t="99547" x="7581900" y="4186238"/>
          <p14:tracePt t="99556" x="7573963" y="4162425"/>
          <p14:tracePt t="99563" x="7558088" y="4146550"/>
          <p14:tracePt t="99571" x="7550150" y="4146550"/>
          <p14:tracePt t="99579" x="7542213" y="4130675"/>
          <p14:tracePt t="99586" x="7534275" y="4122738"/>
          <p14:tracePt t="99595" x="7518400" y="4122738"/>
          <p14:tracePt t="99603" x="7518400" y="4114800"/>
          <p14:tracePt t="99611" x="7518400" y="4106863"/>
          <p14:tracePt t="99618" x="7510463" y="4098925"/>
          <p14:tracePt t="99627" x="7502525" y="4075113"/>
          <p14:tracePt t="99635" x="7502525" y="4059238"/>
          <p14:tracePt t="99643" x="7502525" y="4043363"/>
          <p14:tracePt t="99651" x="7502525" y="4019550"/>
          <p14:tracePt t="99659" x="7502525" y="4011613"/>
          <p14:tracePt t="99667" x="7502525" y="3995738"/>
          <p14:tracePt t="99675" x="7502525" y="3971925"/>
          <p14:tracePt t="99684" x="7502525" y="3963988"/>
          <p14:tracePt t="99691" x="7510463" y="3956050"/>
          <p14:tracePt t="99700" x="7510463" y="3948113"/>
          <p14:tracePt t="99707" x="7518400" y="3930650"/>
          <p14:tracePt t="99723" x="7526338" y="3914775"/>
          <p14:tracePt t="99739" x="7534275" y="3906838"/>
          <p14:tracePt t="99747" x="7534275" y="3898900"/>
          <p14:tracePt t="99755" x="7550150" y="3867150"/>
          <p14:tracePt t="99763" x="7550150" y="3851275"/>
          <p14:tracePt t="99771" x="7558088" y="3843338"/>
          <p14:tracePt t="99779" x="7558088" y="3835400"/>
          <p14:tracePt t="99787" x="7558088" y="3827463"/>
          <p14:tracePt t="99795" x="7558088" y="3819525"/>
          <p14:tracePt t="99803" x="7558088" y="3811588"/>
          <p14:tracePt t="99811" x="7558088" y="3803650"/>
          <p14:tracePt t="99819" x="7558088" y="3795713"/>
          <p14:tracePt t="99826" x="7558088" y="3787775"/>
          <p14:tracePt t="99835" x="7558088" y="3779838"/>
          <p14:tracePt t="99843" x="7558088" y="3771900"/>
          <p14:tracePt t="99852" x="7550150" y="3763963"/>
          <p14:tracePt t="99859" x="7550150" y="3748088"/>
          <p14:tracePt t="99868" x="7542213" y="3748088"/>
          <p14:tracePt t="99886" x="7534275" y="3732213"/>
          <p14:tracePt t="99901" x="7534275" y="3724275"/>
          <p14:tracePt t="99907" x="7526338" y="3716338"/>
          <p14:tracePt t="99922" x="7518400" y="3708400"/>
          <p14:tracePt t="99925" x="7510463" y="3700463"/>
          <p14:tracePt t="99931" x="7510463" y="3684588"/>
          <p14:tracePt t="99939" x="7502525" y="3676650"/>
          <p14:tracePt t="99948" x="7502525" y="3668713"/>
          <p14:tracePt t="99955" x="7502525" y="3652838"/>
          <p14:tracePt t="99963" x="7493000" y="3644900"/>
          <p14:tracePt t="99971" x="7485063" y="3636963"/>
          <p14:tracePt t="99979" x="7485063" y="3629025"/>
          <p14:tracePt t="99995" x="7477125" y="3621088"/>
          <p14:tracePt t="100011" x="7469188" y="3613150"/>
          <p14:tracePt t="100027" x="7469188" y="3605213"/>
          <p14:tracePt t="100035" x="7461250" y="3595688"/>
          <p14:tracePt t="100150" x="7461250" y="3605213"/>
          <p14:tracePt t="100155" x="7453313" y="3605213"/>
          <p14:tracePt t="100163" x="7453313" y="3613150"/>
          <p14:tracePt t="100220" x="7469188" y="3605213"/>
          <p14:tracePt t="100228" x="7477125" y="3605213"/>
          <p14:tracePt t="100235" x="7493000" y="3595688"/>
          <p14:tracePt t="100243" x="7510463" y="3579813"/>
          <p14:tracePt t="100251" x="7558088" y="3563938"/>
          <p14:tracePt t="100259" x="7597775" y="3532188"/>
          <p14:tracePt t="100267" x="7621588" y="3492500"/>
          <p14:tracePt t="100275" x="7677150" y="3468688"/>
          <p14:tracePt t="100284" x="7716838" y="3413125"/>
          <p14:tracePt t="100291" x="7740650" y="3397250"/>
          <p14:tracePt t="100301" x="7748588" y="3373438"/>
          <p14:tracePt t="100307" x="7756525" y="3365500"/>
          <p14:tracePt t="100316" x="7764463" y="3357563"/>
          <p14:tracePt t="100323" x="7772400" y="3349625"/>
          <p14:tracePt t="100331" x="7772400" y="3341688"/>
          <p14:tracePt t="100339" x="7780338" y="3325813"/>
          <p14:tracePt t="100346" x="7788275" y="3317875"/>
          <p14:tracePt t="100355" x="7796213" y="3309938"/>
          <p14:tracePt t="100363" x="7804150" y="3309938"/>
          <p14:tracePt t="100371" x="7804150" y="3294063"/>
          <p14:tracePt t="100379" x="7820025" y="3294063"/>
          <p14:tracePt t="100387" x="7820025" y="3286125"/>
          <p14:tracePt t="100395" x="7827963" y="3278188"/>
          <p14:tracePt t="100403" x="7835900" y="3262313"/>
          <p14:tracePt t="100410" x="7843838" y="3262313"/>
          <p14:tracePt t="100418" x="7851775" y="3252788"/>
          <p14:tracePt t="100426" x="7869238" y="3244850"/>
          <p14:tracePt t="100435" x="7885113" y="3244850"/>
          <p14:tracePt t="100444" x="7893050" y="3236913"/>
          <p14:tracePt t="100451" x="7900988" y="3228975"/>
          <p14:tracePt t="100459" x="7924800" y="3228975"/>
          <p14:tracePt t="100467" x="7932738" y="3228975"/>
          <p14:tracePt t="100475" x="7940675" y="3228975"/>
          <p14:tracePt t="100484" x="7956550" y="3221038"/>
          <p14:tracePt t="100491" x="7964488" y="3213100"/>
          <p14:tracePt t="100500" x="7980363" y="3213100"/>
          <p14:tracePt t="100507" x="7988300" y="3213100"/>
          <p14:tracePt t="100517" x="8004175" y="3205163"/>
          <p14:tracePt t="100523" x="8020050" y="3197225"/>
          <p14:tracePt t="100531" x="8027988" y="3197225"/>
          <p14:tracePt t="100539" x="8051800" y="3189288"/>
          <p14:tracePt t="100547" x="8067675" y="3189288"/>
          <p14:tracePt t="100555" x="8067675" y="3181350"/>
          <p14:tracePt t="100563" x="8091488" y="3173413"/>
          <p14:tracePt t="100571" x="8107363" y="3157538"/>
          <p14:tracePt t="100578" x="8123238" y="3149600"/>
          <p14:tracePt t="100587" x="8147050" y="3149600"/>
          <p14:tracePt t="100595" x="8154988" y="3133725"/>
          <p14:tracePt t="100603" x="8162925" y="3133725"/>
          <p14:tracePt t="100611" x="8170863" y="3133725"/>
          <p14:tracePt t="100619" x="8170863" y="3125788"/>
          <p14:tracePt t="100627" x="8178800" y="3125788"/>
          <p14:tracePt t="100635" x="8186738" y="3125788"/>
          <p14:tracePt t="100644" x="8186738" y="3117850"/>
          <p14:tracePt t="100659" x="8202613" y="3109913"/>
          <p14:tracePt t="100675" x="8210550" y="3101975"/>
          <p14:tracePt t="100766" x="8210550" y="3133725"/>
          <p14:tracePt t="100773" x="8194675" y="3157538"/>
          <p14:tracePt t="100779" x="8178800" y="3197225"/>
          <p14:tracePt t="100788" x="8162925" y="3236913"/>
          <p14:tracePt t="100795" x="8154988" y="3270250"/>
          <p14:tracePt t="100803" x="8131175" y="3302000"/>
          <p14:tracePt t="100811" x="8115300" y="3325813"/>
          <p14:tracePt t="100818" x="8107363" y="3373438"/>
          <p14:tracePt t="100826" x="8083550" y="3389313"/>
          <p14:tracePt t="100835" x="8067675" y="3436938"/>
          <p14:tracePt t="100847" x="8067675" y="3444875"/>
          <p14:tracePt t="100851" x="8051800" y="3476625"/>
          <p14:tracePt t="100859" x="8043863" y="3492500"/>
          <p14:tracePt t="100867" x="8035925" y="3540125"/>
          <p14:tracePt t="100875" x="8012113" y="3556000"/>
          <p14:tracePt t="100884" x="8004175" y="3579813"/>
          <p14:tracePt t="100903" x="7988300" y="3613150"/>
          <p14:tracePt t="100907" x="7980363" y="3629025"/>
          <p14:tracePt t="100916" x="7972425" y="3636963"/>
          <p14:tracePt t="100922" x="7972425" y="3644900"/>
          <p14:tracePt t="100939" x="7972425" y="3652838"/>
          <p14:tracePt t="100947" x="7964488" y="3660775"/>
          <p14:tracePt t="100971" x="7964488" y="3668713"/>
          <p14:tracePt t="100979" x="7956550" y="3676650"/>
          <p14:tracePt t="100987" x="7948613" y="3676650"/>
          <p14:tracePt t="101000" x="7948613" y="3684588"/>
          <p14:tracePt t="101002" x="7948613" y="3692525"/>
          <p14:tracePt t="101010" x="7948613" y="3700463"/>
          <p14:tracePt t="104747" x="7940675" y="3700463"/>
          <p14:tracePt t="104779" x="7940675" y="3692525"/>
          <p14:tracePt t="105139" x="7948613" y="3692525"/>
          <p14:tracePt t="105163" x="7956550" y="3692525"/>
          <p14:tracePt t="105171" x="7956550" y="3684588"/>
          <p14:tracePt t="105180" x="7964488" y="3684588"/>
          <p14:tracePt t="105187" x="7972425" y="3676650"/>
          <p14:tracePt t="105195" x="7980363" y="3676650"/>
          <p14:tracePt t="105203" x="7980363" y="3668713"/>
          <p14:tracePt t="105211" x="7988300" y="3668713"/>
          <p14:tracePt t="105219" x="7988300" y="3660775"/>
          <p14:tracePt t="105227" x="7996238" y="3660775"/>
          <p14:tracePt t="105571" x="8004175" y="3660775"/>
          <p14:tracePt t="105587" x="8004175" y="3652838"/>
          <p14:tracePt t="105611" x="8004175" y="3644900"/>
          <p14:tracePt t="105644" x="8004175" y="3636963"/>
          <p14:tracePt t="105675" x="8012113" y="3636963"/>
          <p14:tracePt t="105723" x="8012113" y="3629025"/>
          <p14:tracePt t="106004" x="8027988" y="3621088"/>
          <p14:tracePt t="106011" x="8027988" y="3613150"/>
          <p14:tracePt t="106019" x="8035925" y="3613150"/>
          <p14:tracePt t="106035" x="8043863" y="3613150"/>
          <p14:tracePt t="106051" x="8051800" y="3613150"/>
          <p14:tracePt t="106066" x="8051800" y="3605213"/>
          <p14:tracePt t="106091" x="8059738" y="3605213"/>
          <p14:tracePt t="106116" x="8067675" y="3595688"/>
          <p14:tracePt t="106147" x="8075613" y="3595688"/>
          <p14:tracePt t="106155" x="8083550" y="3595688"/>
          <p14:tracePt t="106179" x="8083550" y="3587750"/>
          <p14:tracePt t="106187" x="8091488" y="3587750"/>
          <p14:tracePt t="106195" x="8091488" y="3579813"/>
          <p14:tracePt t="106203" x="8099425" y="3579813"/>
          <p14:tracePt t="106219" x="8099425" y="3571875"/>
          <p14:tracePt t="106227" x="8107363" y="3571875"/>
          <p14:tracePt t="106235" x="8115300" y="3556000"/>
          <p14:tracePt t="106243" x="8123238" y="3556000"/>
          <p14:tracePt t="106251" x="8131175" y="3548063"/>
          <p14:tracePt t="106267" x="8139113" y="3540125"/>
          <p14:tracePt t="106284" x="8139113" y="3532188"/>
          <p14:tracePt t="106291" x="8147050" y="3532188"/>
          <p14:tracePt t="106324" x="8147050" y="3524250"/>
          <p14:tracePt t="106331" x="8154988" y="3524250"/>
          <p14:tracePt t="106339" x="8162925" y="3516313"/>
          <p14:tracePt t="106355" x="8170863" y="3500438"/>
          <p14:tracePt t="106363" x="8178800" y="3500438"/>
          <p14:tracePt t="106371" x="8186738" y="3492500"/>
          <p14:tracePt t="106379" x="8194675" y="3484563"/>
          <p14:tracePt t="106387" x="8194675" y="3476625"/>
          <p14:tracePt t="106395" x="8202613" y="3468688"/>
          <p14:tracePt t="106403" x="8210550" y="3460750"/>
          <p14:tracePt t="106418" x="8218488" y="3444875"/>
          <p14:tracePt t="106427" x="8226425" y="3444875"/>
          <p14:tracePt t="106435" x="8226425" y="3436938"/>
          <p14:tracePt t="106443" x="8251825" y="3436938"/>
          <p14:tracePt t="106452" x="8259763" y="3429000"/>
          <p14:tracePt t="106459" x="8267700" y="3421063"/>
          <p14:tracePt t="106467" x="8283575" y="3405188"/>
          <p14:tracePt t="106475" x="8291513" y="3397250"/>
          <p14:tracePt t="106484" x="8299450" y="3389313"/>
          <p14:tracePt t="106491" x="8307388" y="3373438"/>
          <p14:tracePt t="106500" x="8315325" y="3365500"/>
          <p14:tracePt t="106507" x="8323263" y="3357563"/>
          <p14:tracePt t="106517" x="8331200" y="3349625"/>
          <p14:tracePt t="106523" x="8347075" y="3341688"/>
          <p14:tracePt t="106531" x="8355013" y="3325813"/>
          <p14:tracePt t="106547" x="8362950" y="3317875"/>
          <p14:tracePt t="106555" x="8362950" y="3309938"/>
          <p14:tracePt t="106563" x="8370888" y="3309938"/>
          <p14:tracePt t="106571" x="8370888" y="3302000"/>
          <p14:tracePt t="106579" x="8378825" y="3294063"/>
          <p14:tracePt t="106587" x="8378825" y="3286125"/>
          <p14:tracePt t="106595" x="8386763" y="3278188"/>
          <p14:tracePt t="106603" x="8386763" y="3252788"/>
          <p14:tracePt t="106611" x="8402638" y="3244850"/>
          <p14:tracePt t="106619" x="8410575" y="3221038"/>
          <p14:tracePt t="106627" x="8426450" y="3205163"/>
          <p14:tracePt t="106635" x="8442325" y="3189288"/>
          <p14:tracePt t="106643" x="8450263" y="3181350"/>
          <p14:tracePt t="106653" x="8466138" y="3173413"/>
          <p14:tracePt t="106661" x="8466138" y="3157538"/>
          <p14:tracePt t="106669" x="8474075" y="3149600"/>
          <p14:tracePt t="106684" x="8482013" y="3141663"/>
          <p14:tracePt t="106691" x="8489950" y="3133725"/>
          <p14:tracePt t="106701" x="8497888" y="3133725"/>
          <p14:tracePt t="106706" x="8497888" y="3117850"/>
          <p14:tracePt t="106731" x="8505825" y="3109913"/>
          <p14:tracePt t="106747" x="8513763" y="3101975"/>
          <p14:tracePt t="106755" x="8513763" y="3086100"/>
          <p14:tracePt t="106763" x="8521700" y="3086100"/>
          <p14:tracePt t="106771" x="8529638" y="3086100"/>
          <p14:tracePt t="106779" x="8537575" y="3078163"/>
          <p14:tracePt t="106787" x="8537575" y="3070225"/>
          <p14:tracePt t="106795" x="8545513" y="3062288"/>
          <p14:tracePt t="106811" x="8545513" y="3054350"/>
          <p14:tracePt t="106819" x="8553450" y="3046413"/>
          <p14:tracePt t="106835" x="8553450" y="3038475"/>
          <p14:tracePt t="106925" x="8561388" y="3038475"/>
          <p14:tracePt t="106947" x="8561388" y="3054350"/>
          <p14:tracePt t="106954" x="8561388" y="3078163"/>
          <p14:tracePt t="106963" x="8561388" y="3086100"/>
          <p14:tracePt t="106971" x="8561388" y="3125788"/>
          <p14:tracePt t="106980" x="8561388" y="3181350"/>
          <p14:tracePt t="106987" x="8561388" y="3189288"/>
          <p14:tracePt t="106995" x="8561388" y="3205163"/>
          <p14:tracePt t="107002" x="8561388" y="3213100"/>
          <p14:tracePt t="107011" x="8561388" y="3221038"/>
          <p14:tracePt t="107019" x="8561388" y="3228975"/>
          <p14:tracePt t="107027" x="8561388" y="3236913"/>
          <p14:tracePt t="107140" x="8577263" y="3221038"/>
          <p14:tracePt t="107148" x="8577263" y="3213100"/>
          <p14:tracePt t="107155" x="8585200" y="3189288"/>
          <p14:tracePt t="107163" x="8585200" y="3181350"/>
          <p14:tracePt t="107171" x="8585200" y="3173413"/>
          <p14:tracePt t="107178" x="8585200" y="3165475"/>
          <p14:tracePt t="107195" x="8585200" y="3157538"/>
          <p14:tracePt t="107214" x="8585200" y="3141663"/>
          <p14:tracePt t="107227" x="8585200" y="3133725"/>
          <p14:tracePt t="107236" x="8585200" y="3117850"/>
          <p14:tracePt t="107243" x="8585200" y="3109913"/>
          <p14:tracePt t="107251" x="8585200" y="3101975"/>
          <p14:tracePt t="107259" x="8585200" y="3094038"/>
          <p14:tracePt t="107268" x="8585200" y="3078163"/>
          <p14:tracePt t="107556" x="8585200" y="3086100"/>
          <p14:tracePt t="107564" x="8585200" y="3109913"/>
          <p14:tracePt t="107571" x="8569325" y="3117850"/>
          <p14:tracePt t="107579" x="8561388" y="3133725"/>
          <p14:tracePt t="107587" x="8561388" y="3141663"/>
          <p14:tracePt t="107595" x="8553450" y="3141663"/>
          <p14:tracePt t="107602" x="8553450" y="3157538"/>
          <p14:tracePt t="107611" x="8553450" y="3165475"/>
          <p14:tracePt t="107618" x="8553450" y="3173413"/>
          <p14:tracePt t="107627" x="8545513" y="3189288"/>
          <p14:tracePt t="107635" x="8545513" y="3213100"/>
          <p14:tracePt t="107643" x="8537575" y="3236913"/>
          <p14:tracePt t="107652" x="8529638" y="3244850"/>
          <p14:tracePt t="107659" x="8521700" y="3294063"/>
          <p14:tracePt t="107671" x="8513763" y="3333750"/>
          <p14:tracePt t="107675" x="8505825" y="3341688"/>
          <p14:tracePt t="107685" x="8497888" y="3349625"/>
          <p14:tracePt t="107691" x="8497888" y="3357563"/>
          <p14:tracePt t="107700" x="8497888" y="3365500"/>
          <p14:tracePt t="109419" x="8497888" y="3357563"/>
          <p14:tracePt t="109779" x="8497888" y="3349625"/>
          <p14:tracePt t="109787" x="8505825" y="3341688"/>
          <p14:tracePt t="109796" x="8505825" y="3333750"/>
          <p14:tracePt t="109811" x="8505825" y="3325813"/>
          <p14:tracePt t="109818" x="8513763" y="3325813"/>
          <p14:tracePt t="109843" x="8513763" y="3317875"/>
          <p14:tracePt t="109891" x="8513763" y="3309938"/>
          <p14:tracePt t="114900" x="8513763" y="3317875"/>
          <p14:tracePt t="114955" x="8513763" y="3325813"/>
          <p14:tracePt t="115085" x="8513763" y="3333750"/>
          <p14:tracePt t="115098" x="8513763" y="3341688"/>
          <p14:tracePt t="115285" x="8521700" y="3341688"/>
          <p14:tracePt t="115323" x="8521700" y="3349625"/>
          <p14:tracePt t="115446" x="8521700" y="3357563"/>
          <p14:tracePt t="121212" x="8521700" y="3365500"/>
          <p14:tracePt t="121218" x="8521700" y="3373438"/>
          <p14:tracePt t="121243" x="8521700" y="3381375"/>
          <p14:tracePt t="121333" x="8529638" y="3381375"/>
          <p14:tracePt t="121341" x="8529638" y="3389313"/>
          <p14:tracePt t="121371" x="8529638" y="3405188"/>
          <p14:tracePt t="121387" x="8529638" y="3413125"/>
          <p14:tracePt t="121403" x="8529638" y="3421063"/>
          <p14:tracePt t="121411" x="8529638" y="3429000"/>
          <p14:tracePt t="121428" x="8529638" y="3436938"/>
          <p14:tracePt t="121539" x="8529638" y="3444875"/>
          <p14:tracePt t="121555" x="8529638" y="3460750"/>
          <p14:tracePt t="121571" x="8537575" y="3468688"/>
          <p14:tracePt t="121579" x="8537575" y="3476625"/>
          <p14:tracePt t="121587" x="8537575" y="3484563"/>
          <p14:tracePt t="121603" x="8537575" y="3492500"/>
          <p14:tracePt t="121610" x="8537575" y="3500438"/>
          <p14:tracePt t="121615" x="8537575" y="3508375"/>
          <p14:tracePt t="121634" x="8537575" y="3516313"/>
          <p14:tracePt t="121651" x="8537575" y="3524250"/>
          <p14:tracePt t="121675" x="8537575" y="3532188"/>
          <p14:tracePt t="121684" x="8537575" y="3540125"/>
          <p14:tracePt t="121749" x="8537575" y="3548063"/>
          <p14:tracePt t="121923" x="8537575" y="3556000"/>
          <p14:tracePt t="130162" x="8537575" y="3563938"/>
          <p14:tracePt t="130170" x="8537575" y="3571875"/>
          <p14:tracePt t="130179" x="8545513" y="3571875"/>
          <p14:tracePt t="130202" x="8545513" y="3579813"/>
          <p14:tracePt t="130235" x="8545513" y="3587750"/>
          <p14:tracePt t="130244" x="8545513" y="3595688"/>
          <p14:tracePt t="130255" x="8545513" y="3605213"/>
          <p14:tracePt t="130275" x="8545513" y="3613150"/>
          <p14:tracePt t="130283" x="8545513" y="3621088"/>
          <p14:tracePt t="130291" x="8545513" y="3629025"/>
          <p14:tracePt t="130315" x="8545513" y="3636963"/>
          <p14:tracePt t="130331" x="8545513" y="3644900"/>
          <p14:tracePt t="130363" x="8545513" y="3652838"/>
          <p14:tracePt t="130378" x="8545513" y="3660775"/>
          <p14:tracePt t="130421" x="8545513" y="3668713"/>
          <p14:tracePt t="130661" x="8545513" y="3676650"/>
          <p14:tracePt t="130692" x="8545513" y="3684588"/>
          <p14:tracePt t="130713" x="8553450" y="3692525"/>
          <p14:tracePt t="131237" x="8553450" y="3700463"/>
          <p14:tracePt t="131247" x="8545513" y="3700463"/>
          <p14:tracePt t="131252" x="8545513" y="3708400"/>
          <p14:tracePt t="131259" x="8537575" y="3708400"/>
          <p14:tracePt t="131266" x="8529638" y="3716338"/>
          <p14:tracePt t="131275" x="8529638" y="3724275"/>
          <p14:tracePt t="131284" x="8521700" y="3724275"/>
          <p14:tracePt t="131292" x="8521700" y="3732213"/>
          <p14:tracePt t="131300" x="8513763" y="3732213"/>
          <p14:tracePt t="141643" x="8513763" y="3724275"/>
          <p14:tracePt t="141651" x="8513763" y="3716338"/>
          <p14:tracePt t="141682" x="8513763" y="3708400"/>
          <p14:tracePt t="141691" x="8513763" y="3700463"/>
          <p14:tracePt t="141699" x="8513763" y="3692525"/>
          <p14:tracePt t="141707" x="8505825" y="3692525"/>
          <p14:tracePt t="141716" x="8513763" y="3692525"/>
          <p14:tracePt t="141804" x="8505825" y="3692525"/>
          <p14:tracePt t="142252" x="8513763" y="3692525"/>
          <p14:tracePt t="142260" x="8521700" y="3692525"/>
          <p14:tracePt t="143276" x="8521700" y="3684588"/>
          <p14:tracePt t="143296" x="8521700" y="3676650"/>
          <p14:tracePt t="143307" x="8521700" y="3668713"/>
          <p14:tracePt t="143316" x="8521700" y="3660775"/>
          <p14:tracePt t="143331" x="8521700" y="3652838"/>
          <p14:tracePt t="143347" x="8529638" y="3644900"/>
          <p14:tracePt t="143355" x="8529638" y="3636963"/>
          <p14:tracePt t="143363" x="8529638" y="3629025"/>
          <p14:tracePt t="143371" x="8529638" y="3621088"/>
          <p14:tracePt t="143724" x="8529638" y="3613150"/>
          <p14:tracePt t="143732" x="8529638" y="3587750"/>
          <p14:tracePt t="143739" x="8529638" y="3571875"/>
          <p14:tracePt t="143751" x="8529638" y="3556000"/>
          <p14:tracePt t="143755" x="8529638" y="3532188"/>
          <p14:tracePt t="143763" x="8537575" y="3524250"/>
          <p14:tracePt t="143771" x="8537575" y="3508375"/>
          <p14:tracePt t="143779" x="8537575" y="3500438"/>
          <p14:tracePt t="143787" x="8537575" y="3492500"/>
          <p14:tracePt t="143802" x="8537575" y="3484563"/>
          <p14:tracePt t="143819" x="8537575" y="3476625"/>
          <p14:tracePt t="143868" x="8537575" y="3468688"/>
          <p14:tracePt t="143875" x="8537575" y="3460750"/>
          <p14:tracePt t="143884" x="8521700" y="3452813"/>
          <p14:tracePt t="143891" x="8513763" y="3444875"/>
          <p14:tracePt t="143902" x="8497888" y="3421063"/>
          <p14:tracePt t="143907" x="8474075" y="3381375"/>
          <p14:tracePt t="143917" x="8402638" y="3317875"/>
          <p14:tracePt t="143923" x="8355013" y="3278188"/>
          <p14:tracePt t="143931" x="8267700" y="3221038"/>
          <p14:tracePt t="143939" x="8226425" y="3213100"/>
          <p14:tracePt t="143947" x="8178800" y="3189288"/>
          <p14:tracePt t="143955" x="8091488" y="3133725"/>
          <p14:tracePt t="143963" x="8020050" y="3070225"/>
          <p14:tracePt t="143971" x="7908925" y="3022600"/>
          <p14:tracePt t="143979" x="7780338" y="2998788"/>
          <p14:tracePt t="143987" x="7653338" y="2959100"/>
          <p14:tracePt t="143995" x="7518400" y="2870200"/>
          <p14:tracePt t="144003" x="7366000" y="2759075"/>
          <p14:tracePt t="144010" x="7254875" y="2695575"/>
          <p14:tracePt t="144019" x="7175500" y="2624138"/>
          <p14:tracePt t="144028" x="7078663" y="2535238"/>
          <p14:tracePt t="144036" x="7015163" y="2471738"/>
          <p14:tracePt t="144042" x="6967538" y="2455863"/>
          <p14:tracePt t="144051" x="6880225" y="2424113"/>
          <p14:tracePt t="144059" x="6816725" y="2408238"/>
          <p14:tracePt t="144067" x="6769100" y="2392363"/>
          <p14:tracePt t="144075" x="6743700" y="2384425"/>
          <p14:tracePt t="144083" x="6719888" y="2352675"/>
          <p14:tracePt t="144091" x="6672263" y="2336800"/>
          <p14:tracePt t="144101" x="6664325" y="2328863"/>
          <p14:tracePt t="144107" x="6600825" y="2297113"/>
          <p14:tracePt t="144116" x="6553200" y="2281238"/>
          <p14:tracePt t="144123" x="6497638" y="2257425"/>
          <p14:tracePt t="144131" x="6481763" y="2249488"/>
          <p14:tracePt t="144139" x="6465888" y="2241550"/>
          <p14:tracePt t="144147" x="6450013" y="2224088"/>
          <p14:tracePt t="144155" x="6418263" y="2216150"/>
          <p14:tracePt t="144163" x="6410325" y="2208213"/>
          <p14:tracePt t="144171" x="6392863" y="2200275"/>
          <p14:tracePt t="144179" x="6361113" y="2192338"/>
          <p14:tracePt t="144187" x="6321425" y="2184400"/>
          <p14:tracePt t="144195" x="6305550" y="2176463"/>
          <p14:tracePt t="144203" x="6273800" y="2168525"/>
          <p14:tracePt t="144210" x="6257925" y="2168525"/>
          <p14:tracePt t="144219" x="6249988" y="2168525"/>
          <p14:tracePt t="144227" x="6242050" y="2168525"/>
          <p14:tracePt t="144242" x="6226175" y="2168525"/>
          <p14:tracePt t="144251" x="6218238" y="2168525"/>
          <p14:tracePt t="144260" x="6210300" y="2168525"/>
          <p14:tracePt t="144267" x="6186488" y="2176463"/>
          <p14:tracePt t="144275" x="6162675" y="2176463"/>
          <p14:tracePt t="144284" x="6146800" y="2184400"/>
          <p14:tracePt t="144291" x="6122988" y="2192338"/>
          <p14:tracePt t="144301" x="6107113" y="2200275"/>
          <p14:tracePt t="144307" x="6099175" y="2208213"/>
          <p14:tracePt t="144317" x="6083300" y="2216150"/>
          <p14:tracePt t="144323" x="6075363" y="2233613"/>
          <p14:tracePt t="144331" x="6059488" y="2241550"/>
          <p14:tracePt t="144339" x="6043613" y="2257425"/>
          <p14:tracePt t="144347" x="6026150" y="2265363"/>
          <p14:tracePt t="144355" x="6010275" y="2281238"/>
          <p14:tracePt t="144363" x="5986463" y="2297113"/>
          <p14:tracePt t="144371" x="5978525" y="2312988"/>
          <p14:tracePt t="144379" x="5954713" y="2320925"/>
          <p14:tracePt t="144387" x="5946775" y="2328863"/>
          <p14:tracePt t="144395" x="5938838" y="2352675"/>
          <p14:tracePt t="144403" x="5922963" y="2368550"/>
          <p14:tracePt t="144411" x="5915025" y="2376488"/>
          <p14:tracePt t="144418" x="5915025" y="2392363"/>
          <p14:tracePt t="144427" x="5907088" y="2392363"/>
          <p14:tracePt t="144436" x="5907088" y="2400300"/>
          <p14:tracePt t="144443" x="5899150" y="2400300"/>
          <p14:tracePt t="144459" x="5899150" y="2408238"/>
          <p14:tracePt t="144468" x="5899150" y="2416175"/>
          <p14:tracePt t="144491" x="5891213" y="2424113"/>
          <p14:tracePt t="144501" x="5883275" y="2439988"/>
          <p14:tracePt t="144506" x="5867400" y="2447925"/>
          <p14:tracePt t="144516" x="5859463" y="2463800"/>
          <p14:tracePt t="144523" x="5851525" y="2479675"/>
          <p14:tracePt t="144531" x="5851525" y="2487613"/>
          <p14:tracePt t="144539" x="5843588" y="2503488"/>
          <p14:tracePt t="144547" x="5835650" y="2503488"/>
          <p14:tracePt t="144640" x="5835650" y="2511425"/>
          <p14:tracePt t="144651" x="5835650" y="2519363"/>
          <p14:tracePt t="144666" x="5843588" y="2535238"/>
          <p14:tracePt t="144683" x="5851525" y="2535238"/>
          <p14:tracePt t="144691" x="5859463" y="2543175"/>
          <p14:tracePt t="144707" x="5875338" y="2551113"/>
          <p14:tracePt t="144715" x="5883275" y="2551113"/>
          <p14:tracePt t="144723" x="5907088" y="2551113"/>
          <p14:tracePt t="144731" x="5922963" y="2559050"/>
          <p14:tracePt t="144739" x="5938838" y="2559050"/>
          <p14:tracePt t="144747" x="5962650" y="2559050"/>
          <p14:tracePt t="144755" x="5994400" y="2559050"/>
          <p14:tracePt t="144763" x="6075363" y="2559050"/>
          <p14:tracePt t="144771" x="6186488" y="2559050"/>
          <p14:tracePt t="144779" x="6249988" y="2559050"/>
          <p14:tracePt t="144787" x="6442075" y="2559050"/>
          <p14:tracePt t="144795" x="6640513" y="2559050"/>
          <p14:tracePt t="144803" x="6832600" y="2559050"/>
          <p14:tracePt t="144811" x="7094538" y="2559050"/>
          <p14:tracePt t="144819" x="7373938" y="2559050"/>
          <p14:tracePt t="144827" x="7493000" y="2576513"/>
          <p14:tracePt t="144835" x="7621588" y="2576513"/>
          <p14:tracePt t="144843" x="7740650" y="2576513"/>
          <p14:tracePt t="144851" x="7835900" y="2576513"/>
          <p14:tracePt t="144858" x="7877175" y="2576513"/>
          <p14:tracePt t="144868" x="7893050" y="2566988"/>
          <p14:tracePt t="144886" x="7916863" y="2519363"/>
          <p14:tracePt t="144900" x="7916863" y="2511425"/>
          <p14:tracePt t="144907" x="7916863" y="2495550"/>
          <p14:tracePt t="144917" x="7869238" y="2471738"/>
          <p14:tracePt t="144923" x="7843838" y="2439988"/>
          <p14:tracePt t="144931" x="7724775" y="2360613"/>
          <p14:tracePt t="144939" x="7534275" y="2249488"/>
          <p14:tracePt t="144947" x="7262813" y="2105025"/>
          <p14:tracePt t="144955" x="6888163" y="1978025"/>
          <p14:tracePt t="144963" x="6418263" y="1881188"/>
          <p14:tracePt t="144971" x="6034088" y="1770063"/>
          <p14:tracePt t="144979" x="5667375" y="1698625"/>
          <p14:tracePt t="144987" x="5429250" y="1682750"/>
          <p14:tracePt t="144996" x="5181600" y="1658938"/>
          <p14:tracePt t="145003" x="4918075" y="1651000"/>
          <p14:tracePt t="145011" x="4719638" y="1635125"/>
          <p14:tracePt t="145019" x="4559300" y="1635125"/>
          <p14:tracePt t="145027" x="4456113" y="1635125"/>
          <p14:tracePt t="145035" x="4313238" y="1635125"/>
          <p14:tracePt t="145043" x="4200525" y="1635125"/>
          <p14:tracePt t="145051" x="4089400" y="1635125"/>
          <p14:tracePt t="145059" x="3946525" y="1635125"/>
          <p14:tracePt t="145067" x="3833813" y="1635125"/>
          <p14:tracePt t="145075" x="3698875" y="1658938"/>
          <p14:tracePt t="145084" x="3540125" y="1666875"/>
          <p14:tracePt t="145091" x="3403600" y="1706563"/>
          <p14:tracePt t="145100" x="3260725" y="1738313"/>
          <p14:tracePt t="145111" x="3044825" y="1778000"/>
          <p14:tracePt t="145116" x="2925763" y="1793875"/>
          <p14:tracePt t="145123" x="2782888" y="1817688"/>
          <p14:tracePt t="145131" x="2614613" y="1849438"/>
          <p14:tracePt t="145139" x="2551113" y="1865313"/>
          <p14:tracePt t="145147" x="2471738" y="1890713"/>
          <p14:tracePt t="145155" x="2416175" y="1898650"/>
          <p14:tracePt t="145163" x="2351088" y="1930400"/>
          <p14:tracePt t="145171" x="2303463" y="1946275"/>
          <p14:tracePt t="145178" x="2279650" y="1962150"/>
          <p14:tracePt t="145187" x="2208213" y="1978025"/>
          <p14:tracePt t="145195" x="2192338" y="1993900"/>
          <p14:tracePt t="145203" x="2168525" y="2009775"/>
          <p14:tracePt t="145211" x="2152650" y="2017713"/>
          <p14:tracePt t="145218" x="2144713" y="2033588"/>
          <p14:tracePt t="145227" x="2128838" y="2041525"/>
          <p14:tracePt t="145235" x="2112963" y="2057400"/>
          <p14:tracePt t="145243" x="2105025" y="2073275"/>
          <p14:tracePt t="145252" x="2105025" y="2089150"/>
          <p14:tracePt t="145263" x="2105025" y="2097088"/>
          <p14:tracePt t="145268" x="2105025" y="2112963"/>
          <p14:tracePt t="145275" x="2105025" y="2136775"/>
          <p14:tracePt t="145291" x="2105025" y="2152650"/>
          <p14:tracePt t="145300" x="2112963" y="2152650"/>
          <p14:tracePt t="145307" x="2128838" y="2176463"/>
          <p14:tracePt t="145316" x="2176463" y="2192338"/>
          <p14:tracePt t="145323" x="2263775" y="2224088"/>
          <p14:tracePt t="145330" x="2327275" y="2241550"/>
          <p14:tracePt t="145339" x="2463800" y="2265363"/>
          <p14:tracePt t="145347" x="2630488" y="2289175"/>
          <p14:tracePt t="145355" x="2790825" y="2312988"/>
          <p14:tracePt t="145363" x="3021013" y="2336800"/>
          <p14:tracePt t="145371" x="3300413" y="2352675"/>
          <p14:tracePt t="145379" x="3540125" y="2352675"/>
          <p14:tracePt t="145387" x="3843338" y="2352675"/>
          <p14:tracePt t="145395" x="4168775" y="2352675"/>
          <p14:tracePt t="145403" x="4408488" y="2352675"/>
          <p14:tracePt t="145415" x="4799013" y="2352675"/>
          <p14:tracePt t="145418" x="5086350" y="2360613"/>
          <p14:tracePt t="145427" x="5405438" y="2360613"/>
          <p14:tracePt t="145435" x="5716588" y="2344738"/>
          <p14:tracePt t="145443" x="5915025" y="2328863"/>
          <p14:tracePt t="145452" x="6075363" y="2328863"/>
          <p14:tracePt t="145458" x="6210300" y="2312988"/>
          <p14:tracePt t="145467" x="6369050" y="2305050"/>
          <p14:tracePt t="145475" x="6410325" y="2289175"/>
          <p14:tracePt t="145484" x="6450013" y="2281238"/>
          <p14:tracePt t="145491" x="6481763" y="2265363"/>
          <p14:tracePt t="145500" x="6489700" y="2257425"/>
          <p14:tracePt t="145507" x="6505575" y="2249488"/>
          <p14:tracePt t="145516" x="6537325" y="2233613"/>
          <p14:tracePt t="145523" x="6553200" y="2233613"/>
          <p14:tracePt t="145531" x="6561138" y="2216150"/>
          <p14:tracePt t="145539" x="6569075" y="2200275"/>
          <p14:tracePt t="145547" x="6569075" y="2192338"/>
          <p14:tracePt t="145555" x="6584950" y="2184400"/>
          <p14:tracePt t="145571" x="6600825" y="2176463"/>
          <p14:tracePt t="145579" x="6600825" y="2168525"/>
          <p14:tracePt t="145595" x="6608763" y="2160588"/>
          <p14:tracePt t="145603" x="6616700" y="2160588"/>
          <p14:tracePt t="145611" x="6616700" y="2152650"/>
          <p14:tracePt t="145618" x="6624638" y="2152650"/>
          <p14:tracePt t="145627" x="6624638" y="2144713"/>
          <p14:tracePt t="145643" x="6632575" y="2144713"/>
          <p14:tracePt t="145658" x="6632575" y="2136775"/>
          <p14:tracePt t="145779" x="6640513" y="2136775"/>
          <p14:tracePt t="145788" x="6648450" y="2128838"/>
          <p14:tracePt t="145795" x="6656388" y="2120900"/>
          <p14:tracePt t="145803" x="6664325" y="2120900"/>
          <p14:tracePt t="145811" x="6680200" y="2120900"/>
          <p14:tracePt t="145818" x="6719888" y="2112963"/>
          <p14:tracePt t="145827" x="6743700" y="2097088"/>
          <p14:tracePt t="145834" x="6816725" y="2089150"/>
          <p14:tracePt t="145843" x="6832600" y="2089150"/>
          <p14:tracePt t="145852" x="6880225" y="2081213"/>
          <p14:tracePt t="145858" x="6911975" y="2081213"/>
          <p14:tracePt t="145871" x="6919913" y="2081213"/>
          <p14:tracePt t="145886" x="6959600" y="2081213"/>
          <p14:tracePt t="145890" x="6975475" y="2073275"/>
          <p14:tracePt t="145900" x="6983413" y="2065338"/>
          <p14:tracePt t="145907" x="6999288" y="2065338"/>
          <p14:tracePt t="145917" x="7046913" y="2057400"/>
          <p14:tracePt t="145923" x="7070725" y="2049463"/>
          <p14:tracePt t="145931" x="7078663" y="2049463"/>
          <p14:tracePt t="145939" x="7086600" y="2041525"/>
          <p14:tracePt t="145947" x="7102475" y="2033588"/>
          <p14:tracePt t="146115" x="7102475" y="2041525"/>
          <p14:tracePt t="146139" x="7102475" y="2049463"/>
          <p14:tracePt t="146179" x="7102475" y="2057400"/>
          <p14:tracePt t="146461" x="7094538" y="2073275"/>
          <p14:tracePt t="146469" x="7086600" y="2073275"/>
          <p14:tracePt t="146476" x="7086600" y="2081213"/>
          <p14:tracePt t="146484" x="7078663" y="2089150"/>
          <p14:tracePt t="146500" x="7078663" y="2097088"/>
          <p14:tracePt t="146626" x="7070725" y="2097088"/>
          <p14:tracePt t="152085" x="7070725" y="2105025"/>
          <p14:tracePt t="152092" x="7078663" y="2120900"/>
          <p14:tracePt t="152099" x="7078663" y="2128838"/>
          <p14:tracePt t="152107" x="7078663" y="2136775"/>
          <p14:tracePt t="152116" x="7078663" y="2160588"/>
          <p14:tracePt t="152123" x="7078663" y="2168525"/>
          <p14:tracePt t="152131" x="7078663" y="2184400"/>
          <p14:tracePt t="152139" x="7078663" y="2200275"/>
          <p14:tracePt t="152147" x="7078663" y="2208213"/>
          <p14:tracePt t="152155" x="7078663" y="2241550"/>
          <p14:tracePt t="152163" x="7078663" y="2257425"/>
          <p14:tracePt t="152171" x="7078663" y="2281238"/>
          <p14:tracePt t="152179" x="7078663" y="2289175"/>
          <p14:tracePt t="152187" x="7078663" y="2305050"/>
          <p14:tracePt t="152194" x="7078663" y="2312988"/>
          <p14:tracePt t="152203" x="7078663" y="2320925"/>
          <p14:tracePt t="152211" x="7078663" y="2328863"/>
          <p14:tracePt t="152219" x="7078663" y="2336800"/>
          <p14:tracePt t="152227" x="7078663" y="2344738"/>
          <p14:tracePt t="152235" x="7078663" y="2352675"/>
          <p14:tracePt t="152435" x="7086600" y="2352675"/>
          <p14:tracePt t="152443" x="7086600" y="2344738"/>
          <p14:tracePt t="152451" x="7086600" y="2336800"/>
          <p14:tracePt t="152458" x="7094538" y="2336800"/>
          <p14:tracePt t="152468" x="7094538" y="2328863"/>
          <p14:tracePt t="152476" x="7102475" y="2328863"/>
          <p14:tracePt t="152484" x="7110413" y="2312988"/>
          <p14:tracePt t="152500" x="7110413" y="2305050"/>
          <p14:tracePt t="152507" x="7118350" y="2297113"/>
          <p14:tracePt t="152515" x="7126288" y="2289175"/>
          <p14:tracePt t="152523" x="7135813" y="2281238"/>
          <p14:tracePt t="152531" x="7135813" y="2273300"/>
          <p14:tracePt t="152539" x="7143750" y="2265363"/>
          <p14:tracePt t="152556" x="7143750" y="2257425"/>
          <p14:tracePt t="152563" x="7143750" y="2249488"/>
          <p14:tracePt t="152587" x="7143750" y="2241550"/>
          <p14:tracePt t="152595" x="7151688" y="2241550"/>
          <p14:tracePt t="153964" x="7151688" y="2233613"/>
          <p14:tracePt t="153971" x="7159625" y="2233613"/>
          <p14:tracePt t="153987" x="7159625" y="2224088"/>
          <p14:tracePt t="153995" x="7159625" y="2216150"/>
          <p14:tracePt t="154003" x="7167563" y="2216150"/>
          <p14:tracePt t="154011" x="7175500" y="2208213"/>
          <p14:tracePt t="154035" x="7183438" y="2192338"/>
          <p14:tracePt t="154055" x="7191375" y="2184400"/>
          <p14:tracePt t="154066" x="7199313" y="2176463"/>
          <p14:tracePt t="154074" x="7215188" y="2176463"/>
          <p14:tracePt t="154083" x="7223125" y="2168525"/>
          <p14:tracePt t="154100" x="7231063" y="2168525"/>
          <p14:tracePt t="154116" x="7239000" y="2168525"/>
          <p14:tracePt t="154140" x="7239000" y="2160588"/>
          <p14:tracePt t="154150" x="7246938" y="2160588"/>
          <p14:tracePt t="154179" x="7254875" y="2152650"/>
          <p14:tracePt t="154339" x="7262813" y="2144713"/>
          <p14:tracePt t="154347" x="7262813" y="2136775"/>
          <p14:tracePt t="154359" x="7262813" y="2128838"/>
          <p14:tracePt t="154378" x="7270750" y="2128838"/>
          <p14:tracePt t="154443" x="7270750" y="2120900"/>
          <p14:tracePt t="158420" x="7262813" y="2120900"/>
          <p14:tracePt t="158427" x="7262813" y="2128838"/>
          <p14:tracePt t="158435" x="7254875" y="2136775"/>
          <p14:tracePt t="158443" x="7246938" y="2136775"/>
          <p14:tracePt t="158460" x="7246938" y="2144713"/>
          <p14:tracePt t="158563" x="7239000" y="2144713"/>
          <p14:tracePt t="158571" x="7239000" y="2152650"/>
          <p14:tracePt t="158596" x="7239000" y="2160588"/>
          <p14:tracePt t="158627" x="7239000" y="2168525"/>
          <p14:tracePt t="158701" x="7239000" y="2176463"/>
          <p14:tracePt t="158707" x="7239000" y="2184400"/>
          <p14:tracePt t="158715" x="7231063" y="2184400"/>
          <p14:tracePt t="158731" x="7231063" y="2192338"/>
          <p14:tracePt t="160844" x="7231063" y="2200275"/>
          <p14:tracePt t="160859" x="7223125" y="2208213"/>
          <p14:tracePt t="160867" x="7223125" y="2216150"/>
          <p14:tracePt t="160881" x="7215188" y="2224088"/>
          <p14:tracePt t="160891" x="7215188" y="2233613"/>
          <p14:tracePt t="160899" x="7215188" y="2241550"/>
          <p14:tracePt t="160907" x="7215188" y="2249488"/>
          <p14:tracePt t="160916" x="7215188" y="2257425"/>
          <p14:tracePt t="160931" x="7199313" y="2265363"/>
          <p14:tracePt t="160939" x="7199313" y="2273300"/>
          <p14:tracePt t="160947" x="7199313" y="2281238"/>
          <p14:tracePt t="160955" x="7191375" y="2289175"/>
          <p14:tracePt t="160963" x="7191375" y="2297113"/>
          <p14:tracePt t="160978" x="7183438" y="2305050"/>
          <p14:tracePt t="160987" x="7183438" y="2312988"/>
          <p14:tracePt t="160994" x="7175500" y="2320925"/>
          <p14:tracePt t="161002" x="7167563" y="2320925"/>
          <p14:tracePt t="161011" x="7167563" y="2328863"/>
          <p14:tracePt t="161035" x="7167563" y="2336800"/>
          <p14:tracePt t="161043" x="7159625" y="2336800"/>
          <p14:tracePt t="161051" x="7159625" y="2344738"/>
          <p14:tracePt t="161059" x="7159625" y="2352675"/>
          <p14:tracePt t="161068" x="7151688" y="2352675"/>
          <p14:tracePt t="161075" x="7143750" y="2360613"/>
          <p14:tracePt t="161091" x="7135813" y="2376488"/>
          <p14:tracePt t="161101" x="7078663" y="2376488"/>
          <p14:tracePt t="161107" x="7078663" y="2384425"/>
          <p14:tracePt t="161116" x="7062788" y="2392363"/>
          <p14:tracePt t="161123" x="7062788" y="2400300"/>
          <p14:tracePt t="161131" x="7046913" y="2416175"/>
          <p14:tracePt t="161139" x="7038975" y="2424113"/>
          <p14:tracePt t="161147" x="7031038" y="2424113"/>
          <p14:tracePt t="161155" x="7023100" y="2432050"/>
          <p14:tracePt t="161160" x="7007225" y="2439988"/>
          <p14:tracePt t="161173" x="6983413" y="2455863"/>
          <p14:tracePt t="161175" x="6959600" y="2463800"/>
          <p14:tracePt t="161187" x="6943725" y="2471738"/>
          <p14:tracePt t="161196" x="6919913" y="2487613"/>
          <p14:tracePt t="161203" x="6904038" y="2503488"/>
          <p14:tracePt t="161211" x="6888163" y="2511425"/>
          <p14:tracePt t="161219" x="6880225" y="2519363"/>
          <p14:tracePt t="161227" x="6872288" y="2519363"/>
          <p14:tracePt t="162652"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Comparison among kinetic models</a:t>
            </a:r>
          </a:p>
        </p:txBody>
      </p:sp>
      <p:pic>
        <p:nvPicPr>
          <p:cNvPr id="5" name="Periodi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2562" t="13345" r="21756" b="13170"/>
          <a:stretch/>
        </p:blipFill>
        <p:spPr>
          <a:xfrm>
            <a:off x="3325459" y="3913372"/>
            <a:ext cx="2185532" cy="2163230"/>
          </a:xfrm>
          <a:prstGeom prst="rect">
            <a:avLst/>
          </a:prstGeom>
        </p:spPr>
      </p:pic>
      <p:sp>
        <p:nvSpPr>
          <p:cNvPr id="6" name="Abgerundetes Rechteck 5"/>
          <p:cNvSpPr/>
          <p:nvPr/>
        </p:nvSpPr>
        <p:spPr bwMode="auto">
          <a:xfrm>
            <a:off x="517348" y="3919618"/>
            <a:ext cx="2057898" cy="2085820"/>
          </a:xfrm>
          <a:prstGeom prst="roundRect">
            <a:avLst>
              <a:gd name="adj" fmla="val 0"/>
            </a:avLst>
          </a:prstGeom>
          <a:solidFill>
            <a:srgbClr val="C00000"/>
          </a:solidFill>
          <a:ln w="952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en-US">
              <a:solidFill>
                <a:srgbClr val="C00000"/>
              </a:solidFill>
            </a:endParaRPr>
          </a:p>
        </p:txBody>
      </p:sp>
      <mc:AlternateContent xmlns:mc="http://schemas.openxmlformats.org/markup-compatibility/2006" xmlns:a14="http://schemas.microsoft.com/office/drawing/2010/main">
        <mc:Choice Requires="a14">
          <p:sp>
            <p:nvSpPr>
              <p:cNvPr id="9" name="Textfeld 8"/>
              <p:cNvSpPr txBox="1"/>
              <p:nvPr/>
            </p:nvSpPr>
            <p:spPr>
              <a:xfrm>
                <a:off x="266700" y="6108535"/>
                <a:ext cx="2758897" cy="338554"/>
              </a:xfrm>
              <a:prstGeom prst="rect">
                <a:avLst/>
              </a:prstGeom>
              <a:noFill/>
            </p:spPr>
            <p:txBody>
              <a:bodyPr wrap="none" rtlCol="0">
                <a:spAutoFit/>
              </a:bodyPr>
              <a:lstStyle/>
              <a:p>
                <a:r>
                  <a:rPr lang="de-DE" sz="1600" b="1" dirty="0">
                    <a:solidFill>
                      <a:srgbClr val="000000"/>
                    </a:solidFill>
                    <a:latin typeface="Arial"/>
                  </a:rPr>
                  <a:t>Allen-Cahn</a:t>
                </a:r>
                <a:r>
                  <a:rPr lang="de-DE" sz="1600" dirty="0">
                    <a:solidFill>
                      <a:srgbClr val="000000"/>
                    </a:solidFill>
                    <a:latin typeface="Arial"/>
                  </a:rPr>
                  <a:t>: </a:t>
                </a:r>
                <a:r>
                  <a:rPr lang="de-DE" sz="1600" dirty="0" err="1">
                    <a:solidFill>
                      <a:srgbClr val="000000"/>
                    </a:solidFill>
                  </a:rPr>
                  <a:t>Equ</a:t>
                </a:r>
                <a:r>
                  <a:rPr lang="de-DE" sz="1600" dirty="0">
                    <a:solidFill>
                      <a:srgbClr val="000000"/>
                    </a:solidFill>
                  </a:rPr>
                  <a:t>. at</a:t>
                </a:r>
                <a14:m>
                  <m:oMath xmlns:m="http://schemas.openxmlformats.org/officeDocument/2006/math">
                    <m:r>
                      <a:rPr lang="de-DE" sz="1600">
                        <a:solidFill>
                          <a:srgbClr val="000000"/>
                        </a:solidFill>
                        <a:latin typeface="Cambria Math" panose="02040503050406030204" pitchFamily="18" charset="0"/>
                      </a:rPr>
                      <m:t> </m:t>
                    </m:r>
                    <m:r>
                      <a:rPr lang="de-DE" sz="1600" i="1">
                        <a:solidFill>
                          <a:srgbClr val="000000"/>
                        </a:solidFill>
                        <a:latin typeface="Cambria Math" panose="02040503050406030204" pitchFamily="18" charset="0"/>
                      </a:rPr>
                      <m:t>𝜙</m:t>
                    </m:r>
                    <m:r>
                      <a:rPr lang="de-DE" sz="1600" i="1">
                        <a:solidFill>
                          <a:srgbClr val="000000"/>
                        </a:solidFill>
                        <a:latin typeface="Cambria Math" panose="02040503050406030204" pitchFamily="18" charset="0"/>
                      </a:rPr>
                      <m:t>=1.0</m:t>
                    </m:r>
                  </m:oMath>
                </a14:m>
                <a:endParaRPr lang="en-US" sz="1600" dirty="0">
                  <a:solidFill>
                    <a:srgbClr val="000000"/>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266700" y="6108535"/>
                <a:ext cx="2758897" cy="338554"/>
              </a:xfrm>
              <a:prstGeom prst="rect">
                <a:avLst/>
              </a:prstGeom>
              <a:blipFill>
                <a:blip r:embed="rId9"/>
                <a:stretch>
                  <a:fillRect l="-664" t="-5357" b="-21429"/>
                </a:stretch>
              </a:blipFill>
            </p:spPr>
            <p:txBody>
              <a:bodyPr/>
              <a:lstStyle/>
              <a:p>
                <a:r>
                  <a:rPr lang="en-US">
                    <a:noFill/>
                  </a:rPr>
                  <a:t> </a:t>
                </a:r>
              </a:p>
            </p:txBody>
          </p:sp>
        </mc:Fallback>
      </mc:AlternateContent>
      <p:sp>
        <p:nvSpPr>
          <p:cNvPr id="10" name="Textfeld 9"/>
          <p:cNvSpPr txBox="1"/>
          <p:nvPr/>
        </p:nvSpPr>
        <p:spPr>
          <a:xfrm>
            <a:off x="3116427" y="6106553"/>
            <a:ext cx="2603598" cy="338554"/>
          </a:xfrm>
          <a:prstGeom prst="rect">
            <a:avLst/>
          </a:prstGeom>
          <a:noFill/>
        </p:spPr>
        <p:txBody>
          <a:bodyPr wrap="none" rtlCol="0">
            <a:spAutoFit/>
          </a:bodyPr>
          <a:lstStyle/>
          <a:p>
            <a:r>
              <a:rPr lang="de-DE" sz="1600" b="1" dirty="0">
                <a:solidFill>
                  <a:srgbClr val="000000"/>
                </a:solidFill>
              </a:rPr>
              <a:t>Cahn-Hilliard</a:t>
            </a:r>
            <a:r>
              <a:rPr lang="de-DE" sz="1600" dirty="0">
                <a:solidFill>
                  <a:srgbClr val="000000"/>
                </a:solidFill>
              </a:rPr>
              <a:t>: </a:t>
            </a:r>
            <a:r>
              <a:rPr lang="de-DE" sz="1600" dirty="0">
                <a:solidFill>
                  <a:srgbClr val="000000"/>
                </a:solidFill>
                <a:latin typeface="Arial"/>
              </a:rPr>
              <a:t>Phase </a:t>
            </a:r>
            <a:r>
              <a:rPr lang="de-DE" sz="1600" dirty="0" err="1">
                <a:solidFill>
                  <a:srgbClr val="000000"/>
                </a:solidFill>
                <a:latin typeface="Arial"/>
              </a:rPr>
              <a:t>sep.</a:t>
            </a:r>
            <a:endParaRPr lang="de-DE" sz="1600" dirty="0">
              <a:solidFill>
                <a:srgbClr val="000000"/>
              </a:solidFill>
              <a:latin typeface="Arial"/>
            </a:endParaRPr>
          </a:p>
        </p:txBody>
      </p:sp>
      <p:sp>
        <p:nvSpPr>
          <p:cNvPr id="25" name="Rechteck 24"/>
          <p:cNvSpPr/>
          <p:nvPr/>
        </p:nvSpPr>
        <p:spPr>
          <a:xfrm>
            <a:off x="6104905" y="5425676"/>
            <a:ext cx="2650084" cy="584775"/>
          </a:xfrm>
          <a:prstGeom prst="rect">
            <a:avLst/>
          </a:prstGeom>
        </p:spPr>
        <p:txBody>
          <a:bodyPr wrap="none">
            <a:spAutoFit/>
          </a:bodyPr>
          <a:lstStyle/>
          <a:p>
            <a:r>
              <a:rPr lang="de-DE" sz="1600" b="1" dirty="0">
                <a:solidFill>
                  <a:srgbClr val="000000"/>
                </a:solidFill>
              </a:rPr>
              <a:t>Landau–</a:t>
            </a:r>
            <a:r>
              <a:rPr lang="de-DE" sz="1600" b="1" dirty="0" err="1">
                <a:solidFill>
                  <a:srgbClr val="000000"/>
                </a:solidFill>
              </a:rPr>
              <a:t>Lifshitz</a:t>
            </a:r>
            <a:r>
              <a:rPr lang="de-DE" sz="1600" b="1" dirty="0">
                <a:solidFill>
                  <a:srgbClr val="000000"/>
                </a:solidFill>
              </a:rPr>
              <a:t>–Gilbert: </a:t>
            </a:r>
          </a:p>
          <a:p>
            <a:r>
              <a:rPr lang="de-DE" sz="1600" dirty="0" err="1">
                <a:solidFill>
                  <a:srgbClr val="000000"/>
                </a:solidFill>
              </a:rPr>
              <a:t>magnetization</a:t>
            </a:r>
            <a:endParaRPr lang="en-US" sz="1800" dirty="0">
              <a:solidFill>
                <a:srgbClr val="000000"/>
              </a:solidFill>
            </a:endParaRPr>
          </a:p>
        </p:txBody>
      </p:sp>
      <p:pic>
        <p:nvPicPr>
          <p:cNvPr id="26" name="Grafik 25"/>
          <p:cNvPicPr>
            <a:picLocks noChangeAspect="1"/>
          </p:cNvPicPr>
          <p:nvPr/>
        </p:nvPicPr>
        <p:blipFill>
          <a:blip r:embed="rId10"/>
          <a:stretch>
            <a:fillRect/>
          </a:stretch>
        </p:blipFill>
        <p:spPr>
          <a:xfrm>
            <a:off x="453198" y="1536656"/>
            <a:ext cx="2186200" cy="2161072"/>
          </a:xfrm>
          <a:prstGeom prst="rect">
            <a:avLst/>
          </a:prstGeom>
        </p:spPr>
      </p:pic>
      <mc:AlternateContent xmlns:mc="http://schemas.openxmlformats.org/markup-compatibility/2006" xmlns:a14="http://schemas.microsoft.com/office/drawing/2010/main">
        <mc:Choice Requires="a14">
          <p:sp>
            <p:nvSpPr>
              <p:cNvPr id="7" name="Textfeld 6"/>
              <p:cNvSpPr txBox="1"/>
              <p:nvPr/>
            </p:nvSpPr>
            <p:spPr>
              <a:xfrm>
                <a:off x="617199" y="2069977"/>
                <a:ext cx="1858201" cy="584775"/>
              </a:xfrm>
              <a:prstGeom prst="rect">
                <a:avLst/>
              </a:prstGeom>
              <a:solidFill>
                <a:schemeClr val="bg1">
                  <a:lumMod val="85000"/>
                </a:schemeClr>
              </a:solidFill>
            </p:spPr>
            <p:txBody>
              <a:bodyPr wrap="none" rtlCol="0">
                <a:spAutoFit/>
              </a:bodyPr>
              <a:lstStyle/>
              <a:p>
                <a:r>
                  <a:rPr lang="de-DE" sz="1600" dirty="0" err="1">
                    <a:solidFill>
                      <a:srgbClr val="000000"/>
                    </a:solidFill>
                    <a:latin typeface="Arial"/>
                  </a:rPr>
                  <a:t>Initially</a:t>
                </a:r>
                <a:r>
                  <a:rPr lang="de-DE" sz="1600" dirty="0">
                    <a:solidFill>
                      <a:srgbClr val="000000"/>
                    </a:solidFill>
                    <a:latin typeface="Arial"/>
                  </a:rPr>
                  <a:t> </a:t>
                </a:r>
                <a:r>
                  <a:rPr lang="de-DE" sz="1600" dirty="0" err="1">
                    <a:solidFill>
                      <a:srgbClr val="000000"/>
                    </a:solidFill>
                    <a:latin typeface="Arial"/>
                  </a:rPr>
                  <a:t>distribution</a:t>
                </a:r>
                <a:endParaRPr lang="de-DE" sz="1600" dirty="0">
                  <a:solidFill>
                    <a:srgbClr val="000000"/>
                  </a:solidFill>
                  <a:latin typeface="Arial"/>
                </a:endParaRPr>
              </a:p>
              <a:p>
                <a14:m>
                  <m:oMath xmlns:m="http://schemas.openxmlformats.org/officeDocument/2006/math">
                    <m:r>
                      <a:rPr lang="de-DE" sz="1600" i="1">
                        <a:solidFill>
                          <a:srgbClr val="000000"/>
                        </a:solidFill>
                        <a:latin typeface="Cambria Math" panose="02040503050406030204" pitchFamily="18" charset="0"/>
                      </a:rPr>
                      <m:t>𝜙</m:t>
                    </m:r>
                    <m:r>
                      <a:rPr lang="de-DE" sz="1600" i="1">
                        <a:solidFill>
                          <a:srgbClr val="000000"/>
                        </a:solidFill>
                        <a:latin typeface="Cambria Math" panose="02040503050406030204" pitchFamily="18" charset="0"/>
                      </a:rPr>
                      <m:t>=0.63±0.05</m:t>
                    </m:r>
                  </m:oMath>
                </a14:m>
                <a:r>
                  <a:rPr lang="en-US" sz="1600" dirty="0">
                    <a:solidFill>
                      <a:srgbClr val="000000"/>
                    </a:solidFill>
                    <a:latin typeface="Arial"/>
                  </a:rPr>
                  <a:t> </a:t>
                </a:r>
              </a:p>
            </p:txBody>
          </p:sp>
        </mc:Choice>
        <mc:Fallback xmlns="">
          <p:sp>
            <p:nvSpPr>
              <p:cNvPr id="7" name="Textfeld 6"/>
              <p:cNvSpPr txBox="1">
                <a:spLocks noRot="1" noChangeAspect="1" noMove="1" noResize="1" noEditPoints="1" noAdjustHandles="1" noChangeArrowheads="1" noChangeShapeType="1" noTextEdit="1"/>
              </p:cNvSpPr>
              <p:nvPr/>
            </p:nvSpPr>
            <p:spPr>
              <a:xfrm>
                <a:off x="617199" y="2069977"/>
                <a:ext cx="1858201" cy="584775"/>
              </a:xfrm>
              <a:prstGeom prst="rect">
                <a:avLst/>
              </a:prstGeom>
              <a:blipFill>
                <a:blip r:embed="rId11"/>
                <a:stretch>
                  <a:fillRect l="-328" t="-3158" r="-656" b="-7368"/>
                </a:stretch>
              </a:blipFill>
            </p:spPr>
            <p:txBody>
              <a:bodyPr/>
              <a:lstStyle/>
              <a:p>
                <a:r>
                  <a:rPr lang="en-US">
                    <a:noFill/>
                  </a:rPr>
                  <a:t> </a:t>
                </a:r>
              </a:p>
            </p:txBody>
          </p:sp>
        </mc:Fallback>
      </mc:AlternateContent>
      <p:pic>
        <p:nvPicPr>
          <p:cNvPr id="4" name="CircleDiskVortex">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18500" t="8796" r="20862"/>
          <a:stretch/>
        </p:blipFill>
        <p:spPr>
          <a:xfrm>
            <a:off x="5993443" y="2924930"/>
            <a:ext cx="2608570" cy="1873856"/>
          </a:xfrm>
          <a:prstGeom prst="rect">
            <a:avLst/>
          </a:prstGeom>
        </p:spPr>
      </p:pic>
      <p:pic>
        <p:nvPicPr>
          <p:cNvPr id="3" name="Grafik 2"/>
          <p:cNvPicPr>
            <a:picLocks noChangeAspect="1"/>
          </p:cNvPicPr>
          <p:nvPr/>
        </p:nvPicPr>
        <p:blipFill>
          <a:blip r:embed="rId13"/>
          <a:stretch>
            <a:fillRect/>
          </a:stretch>
        </p:blipFill>
        <p:spPr>
          <a:xfrm>
            <a:off x="2736086" y="1695347"/>
            <a:ext cx="3093359" cy="2181214"/>
          </a:xfrm>
          <a:prstGeom prst="rect">
            <a:avLst/>
          </a:prstGeom>
        </p:spPr>
      </p:pic>
      <p:pic>
        <p:nvPicPr>
          <p:cNvPr id="8" name="Audio 7">
            <a:hlinkClick r:id="" action="ppaction://media"/>
            <a:extLst>
              <a:ext uri="{FF2B5EF4-FFF2-40B4-BE49-F238E27FC236}">
                <a16:creationId xmlns:a16="http://schemas.microsoft.com/office/drawing/2014/main" id="{D5F13BB8-82B8-4E80-9875-7B7B3197056E}"/>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2460408577"/>
      </p:ext>
    </p:extLst>
  </p:cSld>
  <p:clrMapOvr>
    <a:masterClrMapping/>
  </p:clrMapOvr>
  <mc:AlternateContent xmlns:mc="http://schemas.openxmlformats.org/markup-compatibility/2006" xmlns:p14="http://schemas.microsoft.com/office/powerpoint/2010/main">
    <mc:Choice Requires="p14">
      <p:transition p14:dur="250" advTm="117173">
        <p:fade/>
      </p:transition>
    </mc:Choice>
    <mc:Fallback xmlns="">
      <p:transition advTm="117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4"/>
                </p:tgtEl>
              </p:cMediaNode>
            </p:video>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1729" x="6880225" y="3819525"/>
          <p14:tracePt t="11732" x="6888163" y="3819525"/>
          <p14:tracePt t="11756" x="6896100" y="3819525"/>
          <p14:tracePt t="11772" x="6904038" y="3819525"/>
          <p14:tracePt t="11779" x="6911975" y="3819525"/>
          <p14:tracePt t="11787" x="6919913" y="3819525"/>
          <p14:tracePt t="11796" x="6935788" y="3819525"/>
          <p14:tracePt t="11804" x="6951663" y="3819525"/>
          <p14:tracePt t="11812" x="6999288" y="3819525"/>
          <p14:tracePt t="11819" x="7015163" y="3819525"/>
          <p14:tracePt t="11828" x="7023100" y="3803650"/>
          <p14:tracePt t="11835" x="7054850" y="3795713"/>
          <p14:tracePt t="11846" x="7070725" y="3779838"/>
          <p14:tracePt t="11851" x="7110413" y="3763963"/>
          <p14:tracePt t="11861" x="7143750" y="3748088"/>
          <p14:tracePt t="11867" x="7159625" y="3732213"/>
          <p14:tracePt t="11877" x="7199313" y="3700463"/>
          <p14:tracePt t="11883" x="7215188" y="3621088"/>
          <p14:tracePt t="11896" x="7262813" y="3563938"/>
          <p14:tracePt t="11899" x="7286625" y="3468688"/>
          <p14:tracePt t="11911" x="7326313" y="3357563"/>
          <p14:tracePt t="11915" x="7334250" y="3270250"/>
          <p14:tracePt t="11924" x="7342188" y="3205163"/>
          <p14:tracePt t="11932" x="7342188" y="3125788"/>
          <p14:tracePt t="11940" x="7350125" y="3046413"/>
          <p14:tracePt t="11947" x="7350125" y="3014663"/>
          <p14:tracePt t="11956" x="7350125" y="2990850"/>
          <p14:tracePt t="11964" x="7350125" y="2943225"/>
          <p14:tracePt t="11972" x="7350125" y="2927350"/>
          <p14:tracePt t="11981" x="7350125" y="2919413"/>
          <p14:tracePt t="11987" x="7350125" y="2909888"/>
          <p14:tracePt t="11997" x="7342188" y="2901950"/>
          <p14:tracePt t="12003" x="7334250" y="2894013"/>
          <p14:tracePt t="12020" x="7318375" y="2894013"/>
          <p14:tracePt t="12028" x="7262813" y="2894013"/>
          <p14:tracePt t="12035" x="7231063" y="2894013"/>
          <p14:tracePt t="12044" x="7191375" y="2894013"/>
          <p14:tracePt t="12051" x="7102475" y="2894013"/>
          <p14:tracePt t="12062" x="7062788" y="2909888"/>
          <p14:tracePt t="12069" x="7023100" y="2935288"/>
          <p14:tracePt t="12075" x="6959600" y="3014663"/>
          <p14:tracePt t="12084" x="6872288" y="3149600"/>
          <p14:tracePt t="12093" x="6840538" y="3317875"/>
          <p14:tracePt t="12099" x="6751638" y="3516313"/>
          <p14:tracePt t="12108" x="6640513" y="3787775"/>
          <p14:tracePt t="12115" x="6616700" y="3948113"/>
          <p14:tracePt t="12124" x="6616700" y="4122738"/>
          <p14:tracePt t="12131" x="6616700" y="4241800"/>
          <p14:tracePt t="12139" x="6616700" y="4273550"/>
          <p14:tracePt t="12148" x="6672263" y="4330700"/>
          <p14:tracePt t="12155" x="6751638" y="4418013"/>
          <p14:tracePt t="12163" x="6864350" y="4465638"/>
          <p14:tracePt t="12171" x="7078663" y="4505325"/>
          <p14:tracePt t="12179" x="7278688" y="4529138"/>
          <p14:tracePt t="12188" x="7502525" y="4545013"/>
          <p14:tracePt t="12195" x="7700963" y="4545013"/>
          <p14:tracePt t="12203" x="7940675" y="4545013"/>
          <p14:tracePt t="12211" x="8194675" y="4545013"/>
          <p14:tracePt t="12219" x="8434388" y="4545013"/>
          <p14:tracePt t="12227" x="8561388" y="4529138"/>
          <p14:tracePt t="12235" x="8697913" y="4513263"/>
          <p14:tracePt t="12244" x="8761413" y="4457700"/>
          <p14:tracePt t="12251" x="8785225" y="4402138"/>
          <p14:tracePt t="12259" x="8785225" y="4338638"/>
          <p14:tracePt t="12267" x="8785225" y="4233863"/>
          <p14:tracePt t="12275" x="8761413" y="4106863"/>
          <p14:tracePt t="12283" x="8642350" y="3875088"/>
          <p14:tracePt t="12292" x="8474075" y="3692525"/>
          <p14:tracePt t="12299" x="8323263" y="3492500"/>
          <p14:tracePt t="12309" x="8275638" y="3468688"/>
          <p14:tracePt t="12315" x="8186738" y="3421063"/>
          <p14:tracePt t="12323" x="8123238" y="3405188"/>
          <p14:tracePt t="12331" x="8020050" y="3381375"/>
          <p14:tracePt t="12340" x="7900988" y="3381375"/>
          <p14:tracePt t="12347" x="7835900" y="3381375"/>
          <p14:tracePt t="12355" x="7764463" y="3381375"/>
          <p14:tracePt t="12363" x="7740650" y="3381375"/>
          <p14:tracePt t="12371" x="7716838" y="3389313"/>
          <p14:tracePt t="12379" x="7708900" y="3397250"/>
          <p14:tracePt t="12387" x="7700963" y="3413125"/>
          <p14:tracePt t="12395" x="7693025" y="3436938"/>
          <p14:tracePt t="12404" x="7685088" y="3468688"/>
          <p14:tracePt t="12411" x="7677150" y="3579813"/>
          <p14:tracePt t="12419" x="7669213" y="3660775"/>
          <p14:tracePt t="12427" x="7645400" y="3843338"/>
          <p14:tracePt t="12435" x="7637463" y="3979863"/>
          <p14:tracePt t="12445" x="7621588" y="4186238"/>
          <p14:tracePt t="12451" x="7613650" y="4338638"/>
          <p14:tracePt t="12461" x="7605713" y="4481513"/>
          <p14:tracePt t="12467" x="7605713" y="4633913"/>
          <p14:tracePt t="12475" x="7597775" y="4729163"/>
          <p14:tracePt t="12484" x="7605713" y="4800600"/>
          <p14:tracePt t="12491" x="7621588" y="4816475"/>
          <p14:tracePt t="12499" x="7661275" y="4824413"/>
          <p14:tracePt t="12509" x="7685088" y="4824413"/>
          <p14:tracePt t="12516" x="7716838" y="4816475"/>
          <p14:tracePt t="12523" x="7764463" y="4800600"/>
          <p14:tracePt t="12532" x="7851775" y="4745038"/>
          <p14:tracePt t="12539" x="7885113" y="4624388"/>
          <p14:tracePt t="12547" x="7940675" y="4521200"/>
          <p14:tracePt t="12555" x="7988300" y="4330700"/>
          <p14:tracePt t="12563" x="7996238" y="4130675"/>
          <p14:tracePt t="12572" x="8012113" y="3971925"/>
          <p14:tracePt t="12579" x="8020050" y="3835400"/>
          <p14:tracePt t="12587" x="8020050" y="3676650"/>
          <p14:tracePt t="12595" x="8020050" y="3587750"/>
          <p14:tracePt t="12603" x="7996238" y="3508375"/>
          <p14:tracePt t="12611" x="7980363" y="3500438"/>
          <p14:tracePt t="12620" x="7980363" y="3492500"/>
          <p14:tracePt t="12627" x="7972425" y="3492500"/>
          <p14:tracePt t="12635" x="7956550" y="3492500"/>
          <p14:tracePt t="12644" x="7940675" y="3508375"/>
          <p14:tracePt t="12651" x="7859713" y="3532188"/>
          <p14:tracePt t="12659" x="7835900" y="3613150"/>
          <p14:tracePt t="12667" x="7724775" y="3660775"/>
          <p14:tracePt t="12677" x="7653338" y="3787775"/>
          <p14:tracePt t="12683" x="7621588" y="3914775"/>
          <p14:tracePt t="12693" x="7526338" y="4035425"/>
          <p14:tracePt t="12699" x="7429500" y="4122738"/>
          <p14:tracePt t="12708" x="7397750" y="4249738"/>
          <p14:tracePt t="12715" x="7373938" y="4346575"/>
          <p14:tracePt t="12723" x="7358063" y="4425950"/>
          <p14:tracePt t="12731" x="7358063" y="4537075"/>
          <p14:tracePt t="12740" x="7358063" y="4600575"/>
          <p14:tracePt t="12747" x="7358063" y="4681538"/>
          <p14:tracePt t="12755" x="7381875" y="4737100"/>
          <p14:tracePt t="12763" x="7397750" y="4768850"/>
          <p14:tracePt t="12771" x="7485063" y="4800600"/>
          <p14:tracePt t="12779" x="7605713" y="4816475"/>
          <p14:tracePt t="12787" x="7756525" y="4848225"/>
          <p14:tracePt t="12796" x="7956550" y="4848225"/>
          <p14:tracePt t="12799" x="8107363" y="4848225"/>
          <p14:tracePt t="12811" x="8323263" y="4848225"/>
          <p14:tracePt t="12819" x="8529638" y="4832350"/>
          <p14:tracePt t="12827" x="8650288" y="4816475"/>
          <p14:tracePt t="12835" x="8856663" y="4713288"/>
          <p14:tracePt t="12844" x="8951913" y="4624388"/>
          <p14:tracePt t="12851" x="9048750" y="4473575"/>
          <p14:tracePt t="12860" x="9064625" y="4346575"/>
          <p14:tracePt t="12877" x="9072563" y="4098925"/>
          <p14:tracePt t="12883" x="9072563" y="4003675"/>
          <p14:tracePt t="12891" x="9024938" y="3922713"/>
          <p14:tracePt t="12899" x="8969375" y="3763963"/>
          <p14:tracePt t="12909" x="8840788" y="3676650"/>
          <p14:tracePt t="12915" x="8721725" y="3540125"/>
          <p14:tracePt t="12923" x="8626475" y="3500438"/>
          <p14:tracePt t="12931" x="8577263" y="3500438"/>
          <p14:tracePt t="12939" x="8497888" y="3500438"/>
          <p14:tracePt t="12952" x="8466138" y="3500438"/>
          <p14:tracePt t="12955" x="8418513" y="3500438"/>
          <p14:tracePt t="12963" x="8362950" y="3508375"/>
          <p14:tracePt t="12971" x="8291513" y="3548063"/>
          <p14:tracePt t="12979" x="8275638" y="3563938"/>
          <p14:tracePt t="12987" x="8218488" y="3613150"/>
          <p14:tracePt t="12995" x="8170863" y="3676650"/>
          <p14:tracePt t="13003" x="8099425" y="3716338"/>
          <p14:tracePt t="13011" x="8035925" y="3771900"/>
          <p14:tracePt t="13019" x="8012113" y="3890963"/>
          <p14:tracePt t="13027" x="7988300" y="3987800"/>
          <p14:tracePt t="13035" x="7996238" y="4090988"/>
          <p14:tracePt t="13044" x="8004175" y="4241800"/>
          <p14:tracePt t="13051" x="8004175" y="4306888"/>
          <p14:tracePt t="13060" x="8004175" y="4410075"/>
          <p14:tracePt t="13067" x="8027988" y="4465638"/>
          <p14:tracePt t="13076" x="8043863" y="4505325"/>
          <p14:tracePt t="13083" x="8099425" y="4552950"/>
          <p14:tracePt t="13092" x="8162925" y="4568825"/>
          <p14:tracePt t="13103" x="8243888" y="4576763"/>
          <p14:tracePt t="13108" x="8355013" y="4576763"/>
          <p14:tracePt t="13115" x="8450263" y="4576763"/>
          <p14:tracePt t="13123" x="8561388" y="4576763"/>
          <p14:tracePt t="13131" x="8682038" y="4552950"/>
          <p14:tracePt t="13139" x="8753475" y="4489450"/>
          <p14:tracePt t="13147" x="8872538" y="4410075"/>
          <p14:tracePt t="13155" x="9032875" y="4257675"/>
          <p14:tracePt t="13163" x="9096375" y="4083050"/>
          <p14:tracePt t="13171" x="9120188" y="3987800"/>
          <p14:tracePt t="13179" x="9136063" y="3851275"/>
          <p14:tracePt t="13211" x="9136063" y="3492500"/>
          <p14:tracePt t="13219" x="9128125" y="3476625"/>
          <p14:tracePt t="13227" x="9112250" y="3436938"/>
          <p14:tracePt t="13236" x="9072563" y="3405188"/>
          <p14:tracePt t="13245" x="9056688" y="3389313"/>
          <p14:tracePt t="13255" x="9032875" y="3373438"/>
          <p14:tracePt t="13259" x="9017000" y="3373438"/>
          <p14:tracePt t="13267" x="9001125" y="3373438"/>
          <p14:tracePt t="13277" x="8977313" y="3373438"/>
          <p14:tracePt t="13284" x="8959850" y="3373438"/>
          <p14:tracePt t="13293" x="8920163" y="3373438"/>
          <p14:tracePt t="13299" x="8912225" y="3381375"/>
          <p14:tracePt t="13308" x="8872538" y="3413125"/>
          <p14:tracePt t="13315" x="8848725" y="3452813"/>
          <p14:tracePt t="13323" x="8840788" y="3468688"/>
          <p14:tracePt t="13331" x="8824913" y="3492500"/>
          <p14:tracePt t="13339" x="8816975" y="3508375"/>
          <p14:tracePt t="13347" x="8785225" y="3532188"/>
          <p14:tracePt t="13355" x="8769350" y="3587750"/>
          <p14:tracePt t="13363" x="8769350" y="3621088"/>
          <p14:tracePt t="13371" x="8761413" y="3668713"/>
          <p14:tracePt t="13379" x="8761413" y="3692525"/>
          <p14:tracePt t="13387" x="8753475" y="3700463"/>
          <p14:tracePt t="13395" x="8753475" y="3708400"/>
          <p14:tracePt t="13795" x="8753475" y="3716338"/>
          <p14:tracePt t="13803" x="8769350" y="3724275"/>
          <p14:tracePt t="13811" x="8785225" y="3795713"/>
          <p14:tracePt t="13819" x="8801100" y="3819525"/>
          <p14:tracePt t="13827" x="8816975" y="3835400"/>
          <p14:tracePt t="13835" x="8848725" y="3875088"/>
          <p14:tracePt t="13844" x="8872538" y="3930650"/>
          <p14:tracePt t="13851" x="8888413" y="3956050"/>
          <p14:tracePt t="13860" x="8920163" y="3971925"/>
          <p14:tracePt t="13867" x="8936038" y="4003675"/>
          <p14:tracePt t="13876" x="8959850" y="4019550"/>
          <p14:tracePt t="13883" x="8985250" y="4035425"/>
          <p14:tracePt t="13892" x="9017000" y="4043363"/>
          <p14:tracePt t="13900" x="9064625" y="4059238"/>
          <p14:tracePt t="13908" x="9088438" y="4075113"/>
          <p14:tracePt t="13915" x="9112250" y="4083050"/>
          <p14:tracePt t="14564" x="9128125" y="3094038"/>
          <p14:tracePt t="14572" x="9088438" y="3149600"/>
          <p14:tracePt t="14579" x="9040813" y="3189288"/>
          <p14:tracePt t="14588" x="8985250" y="3244850"/>
          <p14:tracePt t="14595" x="8969375" y="3270250"/>
          <p14:tracePt t="14604" x="8951913" y="3286125"/>
          <p14:tracePt t="14612" x="8920163" y="3309938"/>
          <p14:tracePt t="14619" x="8912225" y="3365500"/>
          <p14:tracePt t="14627" x="8896350" y="3429000"/>
          <p14:tracePt t="14636" x="8896350" y="3500438"/>
          <p14:tracePt t="14644" x="8896350" y="3587750"/>
          <p14:tracePt t="14652" x="8896350" y="3684588"/>
          <p14:tracePt t="14659" x="8896350" y="3756025"/>
          <p14:tracePt t="14668" x="8896350" y="3875088"/>
          <p14:tracePt t="14675" x="8896350" y="3938588"/>
          <p14:tracePt t="14683" x="8912225" y="4019550"/>
          <p14:tracePt t="14694" x="8928100" y="4098925"/>
          <p14:tracePt t="14699" x="8936038" y="4114800"/>
          <p14:tracePt t="14710" x="8951913" y="4122738"/>
          <p14:tracePt t="14724" x="8959850" y="4122738"/>
          <p14:tracePt t="14732" x="8969375" y="4122738"/>
          <p14:tracePt t="14739" x="8977313" y="4122738"/>
          <p14:tracePt t="14747" x="8993188" y="4106863"/>
          <p14:tracePt t="14756" x="9024938" y="4090988"/>
          <p14:tracePt t="14764" x="9064625" y="4035425"/>
          <p14:tracePt t="14771" x="9088438" y="3995738"/>
          <p14:tracePt t="14779" x="9128125" y="3851275"/>
          <p14:tracePt t="14932" x="9104313" y="3109913"/>
          <p14:tracePt t="14939" x="9048750" y="3213100"/>
          <p14:tracePt t="14947" x="8951913" y="3452813"/>
          <p14:tracePt t="14955" x="8888413" y="3668713"/>
          <p14:tracePt t="14964" x="8864600" y="3835400"/>
          <p14:tracePt t="14971" x="8864600" y="3971925"/>
          <p14:tracePt t="14979" x="8856663" y="4122738"/>
          <p14:tracePt t="14987" x="8856663" y="4186238"/>
          <p14:tracePt t="14995" x="8856663" y="4265613"/>
          <p14:tracePt t="15003" x="8864600" y="4273550"/>
          <p14:tracePt t="15011" x="8872538" y="4298950"/>
          <p14:tracePt t="15019" x="8880475" y="4298950"/>
          <p14:tracePt t="15027" x="8896350" y="4298950"/>
          <p14:tracePt t="15035" x="8912225" y="4298950"/>
          <p14:tracePt t="15045" x="8936038" y="4298950"/>
          <p14:tracePt t="15052" x="8951913" y="4298950"/>
          <p14:tracePt t="15059" x="8969375" y="4298950"/>
          <p14:tracePt t="15071" x="8977313" y="4291013"/>
          <p14:tracePt t="15077" x="8985250" y="4281488"/>
          <p14:tracePt t="15083" x="9009063" y="4265613"/>
          <p14:tracePt t="15093" x="9017000" y="4249738"/>
          <p14:tracePt t="15099" x="9024938" y="4202113"/>
          <p14:tracePt t="15108" x="9032875" y="4178300"/>
          <p14:tracePt t="15115" x="9032875" y="4170363"/>
          <p14:tracePt t="15124" x="9032875" y="4162425"/>
          <p14:tracePt t="15131" x="9040813" y="4146550"/>
          <p14:tracePt t="15139" x="9040813" y="4138613"/>
          <p14:tracePt t="16403" x="9040813" y="4130675"/>
          <p14:tracePt t="16411" x="9040813" y="4122738"/>
          <p14:tracePt t="16419" x="9040813" y="4114800"/>
          <p14:tracePt t="16439" x="9040813" y="4106863"/>
          <p14:tracePt t="16444" x="9048750" y="4106863"/>
          <p14:tracePt t="16451" x="9048750" y="4098925"/>
          <p14:tracePt t="16459" x="9056688" y="4098925"/>
          <p14:tracePt t="16467" x="9056688" y="4090988"/>
          <p14:tracePt t="16474" x="9056688" y="4083050"/>
          <p14:tracePt t="16483" x="9072563" y="4083050"/>
          <p14:tracePt t="16492" x="9072563" y="4075113"/>
          <p14:tracePt t="16515" x="9072563" y="4067175"/>
          <p14:tracePt t="17414" x="9080500" y="4067175"/>
          <p14:tracePt t="17446" x="9080500" y="4059238"/>
          <p14:tracePt t="17484" x="9080500" y="4051300"/>
          <p14:tracePt t="17883" x="9080500" y="4043363"/>
          <p14:tracePt t="17893" x="9072563" y="4043363"/>
          <p14:tracePt t="17899" x="9024938" y="4043363"/>
          <p14:tracePt t="17908" x="9009063" y="4035425"/>
          <p14:tracePt t="17915" x="8912225" y="4027488"/>
          <p14:tracePt t="17923" x="8888413" y="4019550"/>
          <p14:tracePt t="17931" x="8856663" y="4019550"/>
          <p14:tracePt t="17939" x="8840788" y="4011613"/>
          <p14:tracePt t="17947" x="8824913" y="4011613"/>
          <p14:tracePt t="17955" x="8816975" y="4011613"/>
          <p14:tracePt t="17963" x="8809038" y="4011613"/>
          <p14:tracePt t="17972" x="8801100" y="4011613"/>
          <p14:tracePt t="17987" x="8785225" y="4011613"/>
          <p14:tracePt t="18003" x="8777288" y="4011613"/>
          <p14:tracePt t="18077" x="8777288" y="4019550"/>
          <p14:tracePt t="18083" x="8761413" y="4019550"/>
          <p14:tracePt t="18092" x="8745538" y="4035425"/>
          <p14:tracePt t="18099" x="8721725" y="4035425"/>
          <p14:tracePt t="18103" x="8705850" y="4043363"/>
          <p14:tracePt t="18115" x="8689975" y="4043363"/>
          <p14:tracePt t="18123" x="8642350" y="4051300"/>
          <p14:tracePt t="18131" x="8626475" y="4051300"/>
          <p14:tracePt t="18139" x="8602663" y="4051300"/>
          <p14:tracePt t="18147" x="8529638" y="4051300"/>
          <p14:tracePt t="18155" x="8497888" y="4051300"/>
          <p14:tracePt t="18163" x="8394700" y="4051300"/>
          <p14:tracePt t="18171" x="8370888" y="4051300"/>
          <p14:tracePt t="18179" x="8339138" y="4051300"/>
          <p14:tracePt t="18187" x="8291513" y="4051300"/>
          <p14:tracePt t="18195" x="8178800" y="4051300"/>
          <p14:tracePt t="18203" x="8139113" y="4051300"/>
          <p14:tracePt t="18211" x="8035925" y="4035425"/>
          <p14:tracePt t="18219" x="7948613" y="4027488"/>
          <p14:tracePt t="18227" x="7885113" y="3995738"/>
          <p14:tracePt t="18235" x="7772400" y="3963988"/>
          <p14:tracePt t="18244" x="7693025" y="3956050"/>
          <p14:tracePt t="18256" x="7589838" y="3922713"/>
          <p14:tracePt t="18260" x="7542213" y="3883025"/>
          <p14:tracePt t="18267" x="7405688" y="3787775"/>
          <p14:tracePt t="18276" x="7334250" y="3724275"/>
          <p14:tracePt t="18283" x="7286625" y="3652838"/>
          <p14:tracePt t="18293" x="7278688" y="3579813"/>
          <p14:tracePt t="18299" x="7254875" y="3524250"/>
          <p14:tracePt t="18309" x="7246938" y="3508375"/>
          <p14:tracePt t="18315" x="7239000" y="3484563"/>
          <p14:tracePt t="18323" x="7223125" y="3413125"/>
          <p14:tracePt t="18331" x="7223125" y="3397250"/>
          <p14:tracePt t="18339" x="7223125" y="3381375"/>
          <p14:tracePt t="18347" x="7223125" y="3365500"/>
          <p14:tracePt t="18356" x="7215188" y="3349625"/>
          <p14:tracePt t="18363" x="7215188" y="3341688"/>
          <p14:tracePt t="18371" x="7215188" y="3325813"/>
          <p14:tracePt t="18379" x="7207250" y="3309938"/>
          <p14:tracePt t="18387" x="7199313" y="3302000"/>
          <p14:tracePt t="18395" x="7199313" y="3294063"/>
          <p14:tracePt t="18409" x="7175500" y="3278188"/>
          <p14:tracePt t="18411" x="7175500" y="3270250"/>
          <p14:tracePt t="18419" x="7167563" y="3252788"/>
          <p14:tracePt t="18427" x="7159625" y="3244850"/>
          <p14:tracePt t="18436" x="7151688" y="3236913"/>
          <p14:tracePt t="18444" x="7143750" y="3228975"/>
          <p14:tracePt t="18451" x="7126288" y="3221038"/>
          <p14:tracePt t="18459" x="7078663" y="3213100"/>
          <p14:tracePt t="18467" x="7062788" y="3197225"/>
          <p14:tracePt t="18474" x="7023100" y="3189288"/>
          <p14:tracePt t="18483" x="6991350" y="3165475"/>
          <p14:tracePt t="18492" x="6959600" y="3149600"/>
          <p14:tracePt t="18499" x="6911975" y="3141663"/>
          <p14:tracePt t="18509" x="6824663" y="3125788"/>
          <p14:tracePt t="18515" x="6792913" y="3125788"/>
          <p14:tracePt t="18523" x="6751638" y="3125788"/>
          <p14:tracePt t="18531" x="6696075" y="3125788"/>
          <p14:tracePt t="18539" x="6632575" y="3125788"/>
          <p14:tracePt t="18547" x="6584950" y="3125788"/>
          <p14:tracePt t="18560" x="6537325" y="3125788"/>
          <p14:tracePt t="18563" x="6465888" y="3141663"/>
          <p14:tracePt t="18571" x="6426200" y="3149600"/>
          <p14:tracePt t="18579" x="6337300" y="3149600"/>
          <p14:tracePt t="18587" x="6273800" y="3165475"/>
          <p14:tracePt t="18595" x="6226175" y="3173413"/>
          <p14:tracePt t="18603" x="6170613" y="3189288"/>
          <p14:tracePt t="18611" x="6138863" y="3205163"/>
          <p14:tracePt t="18619" x="6091238" y="3228975"/>
          <p14:tracePt t="18627" x="6034088" y="3244850"/>
          <p14:tracePt t="18635" x="5994400" y="3262313"/>
          <p14:tracePt t="18643" x="5946775" y="3286125"/>
          <p14:tracePt t="18652" x="5938838" y="3294063"/>
          <p14:tracePt t="18659" x="5915025" y="3341688"/>
          <p14:tracePt t="18667" x="5907088" y="3357563"/>
          <p14:tracePt t="18677" x="5899150" y="3373438"/>
          <p14:tracePt t="18684" x="5899150" y="3421063"/>
          <p14:tracePt t="18692" x="5899150" y="3436938"/>
          <p14:tracePt t="18699" x="5899150" y="3452813"/>
          <p14:tracePt t="18712" x="5899150" y="3468688"/>
          <p14:tracePt t="18715" x="5907088" y="3476625"/>
          <p14:tracePt t="18723" x="5915025" y="3492500"/>
          <p14:tracePt t="18740" x="5922963" y="3492500"/>
          <p14:tracePt t="18763" x="5930900" y="3492500"/>
          <p14:tracePt t="18771" x="5938838" y="3484563"/>
          <p14:tracePt t="18779" x="5938838" y="3476625"/>
          <p14:tracePt t="18788" x="5954713" y="3436938"/>
          <p14:tracePt t="18795" x="5954713" y="3349625"/>
          <p14:tracePt t="18803" x="5954713" y="3228975"/>
          <p14:tracePt t="18811" x="5907088" y="3030538"/>
          <p14:tracePt t="18819" x="5811838" y="2838450"/>
          <p14:tracePt t="18827" x="5756275" y="2774950"/>
          <p14:tracePt t="18836" x="5700713" y="2719388"/>
          <p14:tracePt t="18844" x="5659438" y="2663825"/>
          <p14:tracePt t="18852" x="5603875" y="2624138"/>
          <p14:tracePt t="18863" x="5516563" y="2600325"/>
          <p14:tracePt t="18877" x="5221288" y="2471738"/>
          <p14:tracePt t="18883" x="5038725" y="2400300"/>
          <p14:tracePt t="18891" x="4943475" y="2376488"/>
          <p14:tracePt t="18900" x="4775200" y="2360613"/>
          <p14:tracePt t="18908" x="4616450" y="2336800"/>
          <p14:tracePt t="18915" x="4329113" y="2336800"/>
          <p14:tracePt t="18923" x="4152900" y="2336800"/>
          <p14:tracePt t="18931" x="3954463" y="2328863"/>
          <p14:tracePt t="18939" x="3859213" y="2328863"/>
          <p14:tracePt t="18947" x="3754438" y="2328863"/>
          <p14:tracePt t="18955" x="3635375" y="2336800"/>
          <p14:tracePt t="18964" x="3571875" y="2352675"/>
          <p14:tracePt t="18971" x="3556000" y="2360613"/>
          <p14:tracePt t="18979" x="3508375" y="2368550"/>
          <p14:tracePt t="18988" x="3435350" y="2376488"/>
          <p14:tracePt t="18995" x="3387725" y="2400300"/>
          <p14:tracePt t="19003" x="3332163" y="2416175"/>
          <p14:tracePt t="19012" x="3300413" y="2447925"/>
          <p14:tracePt t="19019" x="3252788" y="2471738"/>
          <p14:tracePt t="19027" x="3189288" y="2527300"/>
          <p14:tracePt t="19035" x="3092450" y="2559050"/>
          <p14:tracePt t="19044" x="2981325" y="2608263"/>
          <p14:tracePt t="19053" x="2814638" y="2640013"/>
          <p14:tracePt t="19060" x="2638425" y="2687638"/>
          <p14:tracePt t="19067" x="2495550" y="2719388"/>
          <p14:tracePt t="19076" x="2374900" y="2727325"/>
          <p14:tracePt t="19083" x="2224088" y="2751138"/>
          <p14:tracePt t="19092" x="2152650" y="2759075"/>
          <p14:tracePt t="19099" x="2033588" y="2767013"/>
          <p14:tracePt t="19108" x="1936750" y="2767013"/>
          <p14:tracePt t="19115" x="1897063" y="2767013"/>
          <p14:tracePt t="19126" x="1873250" y="2767013"/>
          <p14:tracePt t="19133" x="1833563" y="2774950"/>
          <p14:tracePt t="19139" x="1817688" y="2774950"/>
          <p14:tracePt t="19148" x="1746250" y="2774950"/>
          <p14:tracePt t="19155" x="1730375" y="2774950"/>
          <p14:tracePt t="19163" x="1658938" y="2774950"/>
          <p14:tracePt t="19172" x="1577975" y="2774950"/>
          <p14:tracePt t="19179" x="1514475" y="2774950"/>
          <p14:tracePt t="19187" x="1443038" y="2774950"/>
          <p14:tracePt t="19195" x="1387475" y="2774950"/>
          <p14:tracePt t="19203" x="1355725" y="2774950"/>
          <p14:tracePt t="19211" x="1308100" y="2782888"/>
          <p14:tracePt t="19220" x="1300163" y="2782888"/>
          <p14:tracePt t="19227" x="1284288" y="2782888"/>
          <p14:tracePt t="19235" x="1274763" y="2782888"/>
          <p14:tracePt t="19244" x="1274763" y="2774950"/>
          <p14:tracePt t="19251" x="1266825" y="2774950"/>
          <p14:tracePt t="19267" x="1258888" y="2767013"/>
          <p14:tracePt t="19277" x="1250950" y="2759075"/>
          <p14:tracePt t="19283" x="1250950" y="2751138"/>
          <p14:tracePt t="19308" x="1250950" y="2743200"/>
          <p14:tracePt t="19339" x="1266825" y="2735263"/>
          <p14:tracePt t="19355" x="1284288" y="2735263"/>
          <p14:tracePt t="19363" x="1331913" y="2727325"/>
          <p14:tracePt t="19372" x="1371600" y="2719388"/>
          <p14:tracePt t="19379" x="1474788" y="2719388"/>
          <p14:tracePt t="19387" x="1562100" y="2719388"/>
          <p14:tracePt t="19395" x="1666875" y="2774950"/>
          <p14:tracePt t="19404" x="1746250" y="2846388"/>
          <p14:tracePt t="19787" x="1746250" y="2870200"/>
          <p14:tracePt t="19795" x="1738313" y="2862263"/>
          <p14:tracePt t="19803" x="1738313" y="2830513"/>
          <p14:tracePt t="19811" x="1738313" y="2822575"/>
          <p14:tracePt t="19819" x="1746250" y="2814638"/>
          <p14:tracePt t="19827" x="1746250" y="2806700"/>
          <p14:tracePt t="19844" x="1738313" y="2806700"/>
          <p14:tracePt t="19851" x="1738313" y="2798763"/>
          <p14:tracePt t="19859" x="1730375" y="2798763"/>
          <p14:tracePt t="19867" x="1730375" y="2790825"/>
          <p14:tracePt t="19876" x="1714500" y="2782888"/>
          <p14:tracePt t="19883" x="1714500" y="2774950"/>
          <p14:tracePt t="19893" x="1706563" y="2767013"/>
          <p14:tracePt t="19899" x="1698625" y="2759075"/>
          <p14:tracePt t="19908" x="1690688" y="2751138"/>
          <p14:tracePt t="19915" x="1682750" y="2743200"/>
          <p14:tracePt t="19923" x="1674813" y="2735263"/>
          <p14:tracePt t="19931" x="1666875" y="2727325"/>
          <p14:tracePt t="19939" x="1633538" y="2703513"/>
          <p14:tracePt t="19947" x="1625600" y="2679700"/>
          <p14:tracePt t="19955" x="1577975" y="2655888"/>
          <p14:tracePt t="19963" x="1522413" y="2640013"/>
          <p14:tracePt t="19971" x="1482725" y="2608263"/>
          <p14:tracePt t="19979" x="1403350" y="2584450"/>
          <p14:tracePt t="19988" x="1347788" y="2559050"/>
          <p14:tracePt t="19996" x="1331913" y="2543175"/>
          <p14:tracePt t="20003" x="1323975" y="2535238"/>
          <p14:tracePt t="20011" x="1308100" y="2519363"/>
          <p14:tracePt t="20019" x="1300163" y="2519363"/>
          <p14:tracePt t="20027" x="1292225" y="2511425"/>
          <p14:tracePt t="20045" x="1284288" y="2511425"/>
          <p14:tracePt t="20059" x="1274763" y="2511425"/>
          <p14:tracePt t="20068" x="1258888" y="2527300"/>
          <p14:tracePt t="20075" x="1243013" y="2543175"/>
          <p14:tracePt t="20083" x="1235075" y="2559050"/>
          <p14:tracePt t="20092" x="1195388" y="2592388"/>
          <p14:tracePt t="20099" x="1147763" y="2655888"/>
          <p14:tracePt t="20108" x="1116013" y="2703513"/>
          <p14:tracePt t="20115" x="1084263" y="2790825"/>
          <p14:tracePt t="20123" x="1076325" y="2830513"/>
          <p14:tracePt t="20131" x="1044575" y="2878138"/>
          <p14:tracePt t="20139" x="1028700" y="2935288"/>
          <p14:tracePt t="20147" x="996950" y="2998788"/>
          <p14:tracePt t="20155" x="965200" y="3078163"/>
          <p14:tracePt t="20163" x="957263" y="3133725"/>
          <p14:tracePt t="20171" x="949325" y="3197225"/>
          <p14:tracePt t="20179" x="933450" y="3278188"/>
          <p14:tracePt t="20188" x="925513" y="3357563"/>
          <p14:tracePt t="20195" x="917575" y="3429000"/>
          <p14:tracePt t="20204" x="908050" y="3468688"/>
          <p14:tracePt t="20211" x="908050" y="3556000"/>
          <p14:tracePt t="20220" x="908050" y="3587750"/>
          <p14:tracePt t="20226" x="908050" y="3605213"/>
          <p14:tracePt t="20235" x="908050" y="3629025"/>
          <p14:tracePt t="20244" x="908050" y="3636963"/>
          <p14:tracePt t="20251" x="908050" y="3660775"/>
          <p14:tracePt t="20259" x="908050" y="3684588"/>
          <p14:tracePt t="20267" x="917575" y="3716338"/>
          <p14:tracePt t="20276" x="917575" y="3724275"/>
          <p14:tracePt t="20283" x="941388" y="3756025"/>
          <p14:tracePt t="20291" x="957263" y="3787775"/>
          <p14:tracePt t="20299" x="981075" y="3811588"/>
          <p14:tracePt t="20309" x="1020763" y="3843338"/>
          <p14:tracePt t="20315" x="1036638" y="3851275"/>
          <p14:tracePt t="20324" x="1084263" y="3859213"/>
          <p14:tracePt t="20332" x="1123950" y="3867150"/>
          <p14:tracePt t="20340" x="1139825" y="3875088"/>
          <p14:tracePt t="20347" x="1235075" y="3875088"/>
          <p14:tracePt t="20355" x="1339850" y="3883025"/>
          <p14:tracePt t="20363" x="1379538" y="3883025"/>
          <p14:tracePt t="20375" x="1490663" y="3883025"/>
          <p14:tracePt t="20379" x="1609725" y="3883025"/>
          <p14:tracePt t="20387" x="1690688" y="3875088"/>
          <p14:tracePt t="20396" x="1809750" y="3843338"/>
          <p14:tracePt t="20404" x="1873250" y="3811588"/>
          <p14:tracePt t="20413" x="1952625" y="3787775"/>
          <p14:tracePt t="20419" x="2065338" y="3629025"/>
          <p14:tracePt t="20427" x="2105025" y="3540125"/>
          <p14:tracePt t="20435" x="2128838" y="3444875"/>
          <p14:tracePt t="20444" x="2144713" y="3341688"/>
          <p14:tracePt t="20451" x="2160588" y="3189288"/>
          <p14:tracePt t="20459" x="2168525" y="3070225"/>
          <p14:tracePt t="20467" x="2168525" y="2943225"/>
          <p14:tracePt t="20475" x="2168525" y="2790825"/>
          <p14:tracePt t="20483" x="2168525" y="2695575"/>
          <p14:tracePt t="20492" x="2168525" y="2616200"/>
          <p14:tracePt t="20499" x="2152650" y="2495550"/>
          <p14:tracePt t="20509" x="2144713" y="2432050"/>
          <p14:tracePt t="20515" x="2128838" y="2328863"/>
          <p14:tracePt t="20529" x="2120900" y="2176463"/>
          <p14:tracePt t="20531" x="2105025" y="2112963"/>
          <p14:tracePt t="20539" x="2065338" y="2001838"/>
          <p14:tracePt t="20548" x="2033588" y="1873250"/>
          <p14:tracePt t="20555" x="2008188" y="1778000"/>
          <p14:tracePt t="20563" x="1944688" y="1698625"/>
          <p14:tracePt t="20571" x="1920875" y="1611313"/>
          <p14:tracePt t="20579" x="1801813" y="1530350"/>
          <p14:tracePt t="20587" x="1738313" y="1450975"/>
          <p14:tracePt t="20595" x="1666875" y="1387475"/>
          <p14:tracePt t="20604" x="1585913" y="1347788"/>
          <p14:tracePt t="20612" x="1506538" y="1331913"/>
          <p14:tracePt t="20619" x="1403350" y="1292225"/>
          <p14:tracePt t="20627" x="1300163" y="1276350"/>
          <p14:tracePt t="20636" x="1147763" y="1252538"/>
          <p14:tracePt t="20644" x="1028700" y="1244600"/>
          <p14:tracePt t="20651" x="900113" y="1236663"/>
          <p14:tracePt t="20659" x="701675" y="1236663"/>
          <p14:tracePt t="20667" x="606425" y="1236663"/>
          <p14:tracePt t="20679" x="446088" y="1236663"/>
          <p14:tracePt t="20683" x="327025" y="1236663"/>
          <p14:tracePt t="20691" x="263525" y="1252538"/>
          <p14:tracePt t="20699" x="184150" y="1276350"/>
          <p14:tracePt t="20708" x="95250" y="1323975"/>
          <p14:tracePt t="20715" x="31750" y="1363663"/>
          <p14:tracePt t="23939" x="39688" y="3413125"/>
          <p14:tracePt t="23948" x="247650" y="3436938"/>
          <p14:tracePt t="23955" x="430213" y="3452813"/>
          <p14:tracePt t="23965" x="669925" y="3452813"/>
          <p14:tracePt t="23971" x="860425" y="3452813"/>
          <p14:tracePt t="23979" x="1076325" y="3452813"/>
          <p14:tracePt t="23987" x="1316038" y="3452813"/>
          <p14:tracePt t="23995" x="1435100" y="3452813"/>
          <p14:tracePt t="24004" x="1593850" y="3444875"/>
          <p14:tracePt t="24011" x="1801813" y="3421063"/>
          <p14:tracePt t="24019" x="1920875" y="3317875"/>
          <p14:tracePt t="24027" x="2081213" y="3262313"/>
          <p14:tracePt t="24035" x="2232025" y="3149600"/>
          <p14:tracePt t="24043" x="2335213" y="2967038"/>
          <p14:tracePt t="24051" x="2432050" y="2846388"/>
          <p14:tracePt t="24059" x="2527300" y="2759075"/>
          <p14:tracePt t="24067" x="2630488" y="2687638"/>
          <p14:tracePt t="24074" x="2662238" y="2592388"/>
          <p14:tracePt t="24083" x="2725738" y="2511425"/>
          <p14:tracePt t="24093" x="2759075" y="2479675"/>
          <p14:tracePt t="24099" x="2838450" y="2439988"/>
          <p14:tracePt t="24107" x="2901950" y="2384425"/>
          <p14:tracePt t="24115" x="2941638" y="2297113"/>
          <p14:tracePt t="24123" x="2965450" y="2265363"/>
          <p14:tracePt t="24131" x="2997200" y="2184400"/>
          <p14:tracePt t="24140" x="3021013" y="2097088"/>
          <p14:tracePt t="24147" x="3044825" y="2033588"/>
          <p14:tracePt t="24155" x="3076575" y="1954213"/>
          <p14:tracePt t="24163" x="3100388" y="1865313"/>
          <p14:tracePt t="24171" x="3117850" y="1770063"/>
          <p14:tracePt t="24179" x="3157538" y="1722438"/>
          <p14:tracePt t="24187" x="3181350" y="1666875"/>
          <p14:tracePt t="24195" x="3197225" y="1627188"/>
          <p14:tracePt t="24203" x="3260725" y="1579563"/>
          <p14:tracePt t="24211" x="3300413" y="1490663"/>
          <p14:tracePt t="24219" x="3348038" y="1466850"/>
          <p14:tracePt t="24228" x="3379788" y="1419225"/>
          <p14:tracePt t="24235" x="3403600" y="1387475"/>
          <p14:tracePt t="24244" x="3419475" y="1323975"/>
          <p14:tracePt t="24252" x="3419475" y="1276350"/>
          <p14:tracePt t="24259" x="3419475" y="1252538"/>
          <p14:tracePt t="24309" x="3411538" y="1339850"/>
          <p14:tracePt t="24315" x="3355975" y="1443038"/>
          <p14:tracePt t="24324" x="3197225" y="1595438"/>
          <p14:tracePt t="24332" x="3141663" y="1730375"/>
          <p14:tracePt t="24340" x="3036888" y="1881188"/>
          <p14:tracePt t="24347" x="2806700" y="2192338"/>
          <p14:tracePt t="24355" x="2535238" y="2559050"/>
          <p14:tracePt t="24364" x="2168525" y="2935288"/>
          <p14:tracePt t="24371" x="1817688" y="3373438"/>
          <p14:tracePt t="24379" x="1522413" y="3906838"/>
          <p14:tracePt t="24388" x="1068388" y="4449763"/>
          <p14:tracePt t="24395" x="709613" y="4927600"/>
          <p14:tracePt t="24403" x="350838" y="5391150"/>
          <p14:tracePt t="24411" x="55563" y="5837238"/>
          <p14:tracePt t="25344" x="4624388" y="6842125"/>
          <p14:tracePt t="25348" x="4632325" y="6826250"/>
          <p14:tracePt t="25355" x="4648200" y="6778625"/>
          <p14:tracePt t="25363" x="4672013" y="6723063"/>
          <p14:tracePt t="25376" x="4679950" y="6707188"/>
          <p14:tracePt t="25380" x="4687888" y="6691313"/>
          <p14:tracePt t="25387" x="4695825" y="6665913"/>
          <p14:tracePt t="25395" x="4703763" y="6594475"/>
          <p14:tracePt t="25411" x="4711700" y="6570663"/>
          <p14:tracePt t="25419" x="4711700" y="6562725"/>
          <p14:tracePt t="25427" x="4719638" y="6554788"/>
          <p14:tracePt t="25435" x="4719638" y="6538913"/>
          <p14:tracePt t="25443" x="4719638" y="6523038"/>
          <p14:tracePt t="25451" x="4751388" y="6507163"/>
          <p14:tracePt t="25460" x="4775200" y="6443663"/>
          <p14:tracePt t="25467" x="4783138" y="6435725"/>
          <p14:tracePt t="25475" x="4838700" y="6411913"/>
          <p14:tracePt t="25483" x="4846638" y="6388100"/>
          <p14:tracePt t="25493" x="4854575" y="6380163"/>
          <p14:tracePt t="25499" x="4862513" y="6364288"/>
          <p14:tracePt t="25507" x="4862513" y="6356350"/>
          <p14:tracePt t="25515" x="4870450" y="6338888"/>
          <p14:tracePt t="25527" x="4870450" y="6323013"/>
          <p14:tracePt t="25531" x="4870450" y="6299200"/>
          <p14:tracePt t="25539" x="4870450" y="6283325"/>
          <p14:tracePt t="25547" x="4870450" y="6219825"/>
          <p14:tracePt t="25555" x="4870450" y="6196013"/>
          <p14:tracePt t="25862" x="4870450" y="6188075"/>
          <p14:tracePt t="25879" x="4854575" y="6124575"/>
          <p14:tracePt t="25883" x="4838700" y="6108700"/>
          <p14:tracePt t="25892" x="4838700" y="6092825"/>
          <p14:tracePt t="25899" x="4822825" y="6092825"/>
          <p14:tracePt t="25908" x="4775200" y="6092825"/>
          <p14:tracePt t="25915" x="4664075" y="6092825"/>
          <p14:tracePt t="25928" x="4600575" y="6092825"/>
          <p14:tracePt t="25932" x="4495800" y="6092825"/>
          <p14:tracePt t="25940" x="4376738" y="6092825"/>
          <p14:tracePt t="25948" x="4313238" y="6092825"/>
          <p14:tracePt t="25955" x="4184650" y="6092825"/>
          <p14:tracePt t="25964" x="4025900" y="6092825"/>
          <p14:tracePt t="25972" x="3906838" y="6108700"/>
          <p14:tracePt t="25979" x="3635375" y="6140450"/>
          <p14:tracePt t="25988" x="3268663" y="6148388"/>
          <p14:tracePt t="25995" x="3117850" y="6148388"/>
          <p14:tracePt t="26004" x="2886075" y="6180138"/>
          <p14:tracePt t="26011" x="2678113" y="6203950"/>
          <p14:tracePt t="26020" x="2582863" y="6219825"/>
          <p14:tracePt t="26028" x="2511425" y="6235700"/>
          <p14:tracePt t="26037" x="2392363" y="6251575"/>
          <p14:tracePt t="26044" x="2351088" y="6259513"/>
          <p14:tracePt t="26051" x="2335213" y="6259513"/>
          <p14:tracePt t="26061" x="2327275" y="6259513"/>
          <p14:tracePt t="26068" x="2319338" y="6259513"/>
          <p14:tracePt t="26078" x="2319338" y="6267450"/>
          <p14:tracePt t="26187" x="2327275" y="6267450"/>
          <p14:tracePt t="26195" x="2343150" y="6259513"/>
          <p14:tracePt t="26203" x="2366963" y="6251575"/>
          <p14:tracePt t="26211" x="2432050" y="6243638"/>
          <p14:tracePt t="26219" x="2535238" y="6227763"/>
          <p14:tracePt t="26228" x="2622550" y="6219825"/>
          <p14:tracePt t="26235" x="2686050" y="6219825"/>
          <p14:tracePt t="26243" x="2759075" y="6211888"/>
          <p14:tracePt t="26251" x="2846388" y="6211888"/>
          <p14:tracePt t="26261" x="2909888" y="6211888"/>
          <p14:tracePt t="26267" x="2981325" y="6211888"/>
          <p14:tracePt t="26276" x="3068638" y="6211888"/>
          <p14:tracePt t="26283" x="3133725" y="6211888"/>
          <p14:tracePt t="26291" x="3213100" y="6211888"/>
          <p14:tracePt t="26299" x="3292475" y="6227763"/>
          <p14:tracePt t="26308" x="3355975" y="6227763"/>
          <p14:tracePt t="26315" x="3492500" y="6235700"/>
          <p14:tracePt t="26325" x="3611563" y="6251575"/>
          <p14:tracePt t="26331" x="3706813" y="6275388"/>
          <p14:tracePt t="26339" x="3817938" y="6291263"/>
          <p14:tracePt t="26347" x="3875088" y="6299200"/>
          <p14:tracePt t="26355" x="3970338" y="6315075"/>
          <p14:tracePt t="26363" x="4017963" y="6330950"/>
          <p14:tracePt t="26371" x="4065588" y="6338888"/>
          <p14:tracePt t="26379" x="4137025" y="6338888"/>
          <p14:tracePt t="26387" x="4176713" y="6338888"/>
          <p14:tracePt t="26395" x="4200525" y="6338888"/>
          <p14:tracePt t="26403" x="4210050" y="6338888"/>
          <p14:tracePt t="26412" x="4217988" y="6338888"/>
          <p14:tracePt t="27340" x="4225925" y="6338888"/>
          <p14:tracePt t="28956" x="4217988" y="6338888"/>
          <p14:tracePt t="28963" x="4210050" y="6338888"/>
          <p14:tracePt t="28972" x="4192588" y="6348413"/>
          <p14:tracePt t="28980" x="4184650" y="6348413"/>
          <p14:tracePt t="28987" x="4144963" y="6348413"/>
          <p14:tracePt t="28998" x="4121150" y="6348413"/>
          <p14:tracePt t="29003" x="4089400" y="6348413"/>
          <p14:tracePt t="29015" x="4073525" y="6348413"/>
          <p14:tracePt t="29019" x="4049713" y="6348413"/>
          <p14:tracePt t="29023" x="4041775" y="6348413"/>
          <p14:tracePt t="29037" x="4017963" y="6348413"/>
          <p14:tracePt t="29045" x="4010025" y="6348413"/>
          <p14:tracePt t="29051" x="3978275" y="6348413"/>
          <p14:tracePt t="29062" x="3930650" y="6338888"/>
          <p14:tracePt t="29067" x="3906838" y="6323013"/>
          <p14:tracePt t="29077" x="3875088" y="6315075"/>
          <p14:tracePt t="29083" x="3825875" y="6291263"/>
          <p14:tracePt t="29093" x="3698875" y="6267450"/>
          <p14:tracePt t="29100" x="3667125" y="6235700"/>
          <p14:tracePt t="29108" x="3587750" y="6188075"/>
          <p14:tracePt t="29117" x="3500438" y="6140450"/>
          <p14:tracePt t="29129" x="3379788" y="5995988"/>
          <p14:tracePt t="29132" x="3236913" y="5868988"/>
          <p14:tracePt t="29141" x="3141663" y="5781675"/>
          <p14:tracePt t="29149" x="2949575" y="5534025"/>
          <p14:tracePt t="29155" x="2733675" y="5214938"/>
          <p14:tracePt t="29164" x="2614613" y="5040313"/>
          <p14:tracePt t="29169" x="2463800" y="4840288"/>
          <p14:tracePt t="29176" x="2366963" y="4721225"/>
          <p14:tracePt t="29187" x="2295525" y="4592638"/>
          <p14:tracePt t="29196" x="2255838" y="4505325"/>
          <p14:tracePt t="29204" x="2224088" y="4441825"/>
          <p14:tracePt t="29214" x="2192338" y="4362450"/>
          <p14:tracePt t="29220" x="2184400" y="4338638"/>
          <p14:tracePt t="29228" x="2160588" y="4273550"/>
          <p14:tracePt t="29235" x="2152650" y="4249738"/>
          <p14:tracePt t="29246" x="2152650" y="4202113"/>
          <p14:tracePt t="29252" x="2128838" y="4138613"/>
          <p14:tracePt t="29261" x="2128838" y="4090988"/>
          <p14:tracePt t="29267" x="2112963" y="4035425"/>
          <p14:tracePt t="29279" x="2097088" y="4035425"/>
          <p14:tracePt t="29283" x="2089150" y="4035425"/>
          <p14:tracePt t="29293" x="2089150" y="4027488"/>
          <p14:tracePt t="29308" x="2089150" y="4019550"/>
          <p14:tracePt t="29324" x="2081213" y="4019550"/>
          <p14:tracePt t="29331" x="2081213" y="4011613"/>
          <p14:tracePt t="29339" x="2081213" y="4003675"/>
          <p14:tracePt t="29347" x="2065338" y="3979863"/>
          <p14:tracePt t="29355" x="2057400" y="3948113"/>
          <p14:tracePt t="29363" x="2057400" y="3922713"/>
          <p14:tracePt t="29372" x="2057400" y="3914775"/>
          <p14:tracePt t="29380" x="2057400" y="3898900"/>
          <p14:tracePt t="29387" x="2049463" y="3890963"/>
          <p14:tracePt t="29396" x="2049463" y="3875088"/>
          <p14:tracePt t="29403" x="2049463" y="3867150"/>
          <p14:tracePt t="29411" x="2049463" y="3859213"/>
          <p14:tracePt t="29415" x="2049463" y="3851275"/>
          <p14:tracePt t="29431" x="2049463" y="3843338"/>
          <p14:tracePt t="29440" x="2049463" y="3835400"/>
          <p14:tracePt t="29448" x="2049463" y="3827463"/>
          <p14:tracePt t="29461" x="2049463" y="3811588"/>
          <p14:tracePt t="29468" x="2049463" y="3803650"/>
          <p14:tracePt t="29478" x="2049463" y="3787775"/>
          <p14:tracePt t="29484" x="2049463" y="3771900"/>
          <p14:tracePt t="29492" x="2049463" y="3763963"/>
          <p14:tracePt t="29499" x="2049463" y="3756025"/>
          <p14:tracePt t="29508" x="2049463" y="3748088"/>
          <p14:tracePt t="29516" x="2049463" y="3740150"/>
          <p14:tracePt t="29525" x="2049463" y="3732213"/>
          <p14:tracePt t="29532" x="2057400" y="3724275"/>
          <p14:tracePt t="29543" x="2057400" y="3716338"/>
          <p14:tracePt t="29552" x="2057400" y="3708400"/>
          <p14:tracePt t="29561" x="2057400" y="3700463"/>
          <p14:tracePt t="29577" x="2057400" y="3684588"/>
          <p14:tracePt t="29588" x="2057400" y="3676650"/>
          <p14:tracePt t="29595" x="2057400" y="3668713"/>
          <p14:tracePt t="29605" x="2057400" y="3660775"/>
          <p14:tracePt t="29613" x="2057400" y="3652838"/>
          <p14:tracePt t="29640" x="2057400" y="3644900"/>
          <p14:tracePt t="29662" x="2057400" y="3636963"/>
          <p14:tracePt t="29683" x="2057400" y="3629025"/>
          <p14:tracePt t="29699" x="2049463" y="3629025"/>
          <p14:tracePt t="29703" x="2049463" y="3621088"/>
          <p14:tracePt t="29832" x="2041525" y="3613150"/>
          <p14:tracePt t="29839" x="2033588" y="3613150"/>
          <p14:tracePt t="29855" x="2025650" y="3605213"/>
          <p14:tracePt t="29863" x="2008188" y="3595688"/>
          <p14:tracePt t="29871" x="1968500" y="3571875"/>
          <p14:tracePt t="29879" x="1944688" y="3563938"/>
          <p14:tracePt t="29887" x="1841500" y="3524250"/>
          <p14:tracePt t="29900" x="1770063" y="3500438"/>
          <p14:tracePt t="29913" x="1674813" y="3444875"/>
          <p14:tracePt t="29915" x="1554163" y="3405188"/>
          <p14:tracePt t="29923" x="1443038" y="3381375"/>
          <p14:tracePt t="29931" x="1292225" y="3349625"/>
          <p14:tracePt t="29939" x="1060450" y="3213100"/>
          <p14:tracePt t="29947" x="757238" y="3054350"/>
          <p14:tracePt t="29955" x="438150" y="2870200"/>
          <p14:tracePt t="29963" x="166688" y="2727325"/>
          <p14:tracePt t="29967" x="63500" y="2695575"/>
          <p14:tracePt t="30267" x="87313" y="2392363"/>
          <p14:tracePt t="30276" x="127000" y="2392363"/>
          <p14:tracePt t="30283" x="166688" y="2392363"/>
          <p14:tracePt t="30291" x="192088" y="2392363"/>
          <p14:tracePt t="30299" x="207963" y="2392363"/>
          <p14:tracePt t="30309" x="215900" y="2392363"/>
          <p14:tracePt t="30315" x="231775" y="2392363"/>
          <p14:tracePt t="30415" x="247650" y="2392363"/>
          <p14:tracePt t="30431" x="255588" y="2392363"/>
          <p14:tracePt t="30439" x="279400" y="2392363"/>
          <p14:tracePt t="30447" x="287338" y="2400300"/>
          <p14:tracePt t="30455" x="295275" y="2416175"/>
          <p14:tracePt t="30463" x="311150" y="2424113"/>
          <p14:tracePt t="30474" x="334963" y="2439988"/>
          <p14:tracePt t="30483" x="358775" y="2463800"/>
          <p14:tracePt t="30491" x="374650" y="2503488"/>
          <p14:tracePt t="30499" x="438150" y="2551113"/>
          <p14:tracePt t="30509" x="477838" y="2584450"/>
          <p14:tracePt t="30515" x="558800" y="2655888"/>
          <p14:tracePt t="30525" x="614363" y="2679700"/>
          <p14:tracePt t="30531" x="630238" y="2703513"/>
          <p14:tracePt t="30539" x="646113" y="2711450"/>
          <p14:tracePt t="30544" x="669925" y="2727325"/>
          <p14:tracePt t="30551" x="685800" y="2735263"/>
          <p14:tracePt t="30559" x="701675" y="2751138"/>
          <p14:tracePt t="30567" x="725488" y="2751138"/>
          <p14:tracePt t="30575" x="733425" y="2759075"/>
          <p14:tracePt t="30583" x="741363" y="2767013"/>
          <p14:tracePt t="30592" x="757238" y="2767013"/>
          <p14:tracePt t="30603" x="765175" y="2767013"/>
          <p14:tracePt t="30611" x="773113" y="2767013"/>
          <p14:tracePt t="30619" x="788988" y="2767013"/>
          <p14:tracePt t="30627" x="804863" y="2767013"/>
          <p14:tracePt t="30636" x="812800" y="2759075"/>
          <p14:tracePt t="30643" x="828675" y="2751138"/>
          <p14:tracePt t="30651" x="844550" y="2727325"/>
          <p14:tracePt t="30660" x="860425" y="2711450"/>
          <p14:tracePt t="30667" x="908050" y="2687638"/>
          <p14:tracePt t="30675" x="933450" y="2663825"/>
          <p14:tracePt t="30679" x="949325" y="2647950"/>
          <p14:tracePt t="30691" x="949325" y="2640013"/>
          <p14:tracePt t="30696" x="957263" y="2632075"/>
          <p14:tracePt t="30703" x="965200" y="2632075"/>
          <p14:tracePt t="30711" x="973138" y="2624138"/>
          <p14:tracePt t="30719" x="989013" y="2624138"/>
          <p14:tracePt t="30728" x="1004888" y="2592388"/>
          <p14:tracePt t="30735" x="1028700" y="2592388"/>
          <p14:tracePt t="30743" x="1044575" y="2584450"/>
          <p14:tracePt t="30751" x="1084263" y="2576513"/>
          <p14:tracePt t="30763" x="1108075" y="2576513"/>
          <p14:tracePt t="30771" x="1139825" y="2576513"/>
          <p14:tracePt t="30779" x="1155700" y="2576513"/>
          <p14:tracePt t="30787" x="1179513" y="2576513"/>
          <p14:tracePt t="30795" x="1187450" y="2576513"/>
          <p14:tracePt t="30963" x="1187450" y="2584450"/>
          <p14:tracePt t="31331" x="1195388" y="2584450"/>
          <p14:tracePt t="32072" x="1203325" y="2584450"/>
          <p14:tracePt t="32167" x="1219200" y="2584450"/>
          <p14:tracePt t="32176" x="1227138" y="2584450"/>
          <p14:tracePt t="32183" x="1243013" y="2584450"/>
          <p14:tracePt t="32192" x="1250950" y="2584450"/>
          <p14:tracePt t="32203" x="1258888" y="2584450"/>
          <p14:tracePt t="32211" x="1266825" y="2584450"/>
          <p14:tracePt t="32219" x="1284288" y="2584450"/>
          <p14:tracePt t="32228" x="1292225" y="2576513"/>
          <p14:tracePt t="32235" x="1308100" y="2576513"/>
          <p14:tracePt t="32244" x="1316038" y="2576513"/>
          <p14:tracePt t="32247" x="1323975" y="2566988"/>
          <p14:tracePt t="32256" x="1331913" y="2566988"/>
          <p14:tracePt t="32555" x="1331913" y="2584450"/>
          <p14:tracePt t="32563" x="1331913" y="2592388"/>
          <p14:tracePt t="32571" x="1331913" y="2600325"/>
          <p14:tracePt t="32579" x="1331913" y="2616200"/>
          <p14:tracePt t="32587" x="1331913" y="2624138"/>
          <p14:tracePt t="32595" x="1331913" y="2632075"/>
          <p14:tracePt t="32603" x="1331913" y="2640013"/>
          <p14:tracePt t="32611" x="1339850" y="2655888"/>
          <p14:tracePt t="32623" x="1339850" y="2663825"/>
          <p14:tracePt t="33599" x="1323975" y="2671763"/>
          <p14:tracePt t="33607" x="1274763" y="2687638"/>
          <p14:tracePt t="33615" x="1266825" y="2695575"/>
          <p14:tracePt t="33623" x="1243013" y="2711450"/>
          <p14:tracePt t="33631" x="1219200" y="2719388"/>
          <p14:tracePt t="33639" x="1211263" y="2743200"/>
          <p14:tracePt t="33647" x="1203325" y="2751138"/>
          <p14:tracePt t="33699" x="1203325" y="2759075"/>
          <p14:tracePt t="33735" x="1195388" y="2774950"/>
          <p14:tracePt t="33751" x="1195388" y="2782888"/>
          <p14:tracePt t="33759" x="1195388" y="2790825"/>
          <p14:tracePt t="33767" x="1187450" y="2790825"/>
          <p14:tracePt t="36393" x="1187450" y="2782888"/>
          <p14:tracePt t="36399" x="1187450" y="2774950"/>
          <p14:tracePt t="36409" x="1195388" y="2759075"/>
          <p14:tracePt t="36416" x="1195388" y="2743200"/>
          <p14:tracePt t="36423" x="1195388" y="2735263"/>
          <p14:tracePt t="36431" x="1203325" y="2727325"/>
          <p14:tracePt t="36443" x="1211263" y="2719388"/>
          <p14:tracePt t="36447" x="1219200" y="2695575"/>
          <p14:tracePt t="36455" x="1219200" y="2687638"/>
          <p14:tracePt t="36463" x="1227138" y="2671763"/>
          <p14:tracePt t="36471" x="1227138" y="2663825"/>
          <p14:tracePt t="36488" x="1227138" y="2655888"/>
          <p14:tracePt t="36495" x="1235075" y="2647950"/>
          <p14:tracePt t="36583" x="1235075" y="2640013"/>
          <p14:tracePt t="36615" x="1243013" y="2640013"/>
          <p14:tracePt t="36623" x="1250950" y="2640013"/>
          <p14:tracePt t="36639" x="1250950" y="2632075"/>
          <p14:tracePt t="36672" x="1250950" y="2624138"/>
          <p14:tracePt t="36679" x="1250950" y="2616200"/>
          <p14:tracePt t="36695" x="1258888" y="2616200"/>
          <p14:tracePt t="36719" x="1266825" y="2616200"/>
          <p14:tracePt t="36735" x="1266825" y="2608263"/>
          <p14:tracePt t="36747" x="1274763" y="2608263"/>
          <p14:tracePt t="36751" x="1284288" y="2600325"/>
          <p14:tracePt t="36768" x="1292225" y="2600325"/>
          <p14:tracePt t="36783" x="1300163" y="2592388"/>
          <p14:tracePt t="36799" x="1308100" y="2592388"/>
          <p14:tracePt t="36879" x="1316038" y="2592388"/>
          <p14:tracePt t="36903" x="1323975" y="2592388"/>
          <p14:tracePt t="36991" x="1331913" y="2600325"/>
          <p14:tracePt t="36999" x="1331913" y="2608263"/>
          <p14:tracePt t="37009" x="1339850" y="2608263"/>
          <p14:tracePt t="37015" x="1347788" y="2616200"/>
          <p14:tracePt t="37031" x="1355725" y="2624138"/>
          <p14:tracePt t="37055" x="1355725" y="2632075"/>
          <p14:tracePt t="37112" x="1355725" y="2640013"/>
          <p14:tracePt t="37119" x="1355725" y="2647950"/>
          <p14:tracePt t="37143" x="1355725" y="2655888"/>
          <p14:tracePt t="37176" x="1355725" y="2663825"/>
          <p14:tracePt t="37193" x="1355725" y="2671763"/>
          <p14:tracePt t="37232" x="1355725" y="2679700"/>
          <p14:tracePt t="37263" x="1355725" y="2687638"/>
          <p14:tracePt t="37303" x="1355725" y="2695575"/>
          <p14:tracePt t="37311" x="1355725" y="2703513"/>
          <p14:tracePt t="37335" x="1363663" y="2711450"/>
          <p14:tracePt t="37431" x="1363663" y="2719388"/>
          <p14:tracePt t="37455" x="1363663" y="2727325"/>
          <p14:tracePt t="37463" x="1363663" y="2735263"/>
          <p14:tracePt t="37487" x="1363663" y="2743200"/>
          <p14:tracePt t="37503" x="1363663" y="2751138"/>
          <p14:tracePt t="37511" x="1363663" y="2767013"/>
          <p14:tracePt t="37519" x="1363663" y="2774950"/>
          <p14:tracePt t="37528" x="1355725" y="2782888"/>
          <p14:tracePt t="37535" x="1355725" y="2798763"/>
          <p14:tracePt t="37543" x="1347788" y="2806700"/>
          <p14:tracePt t="37551" x="1347788" y="2814638"/>
          <p14:tracePt t="37560" x="1347788" y="2822575"/>
          <p14:tracePt t="37567" x="1339850" y="2822575"/>
          <p14:tracePt t="37576" x="1339850" y="2830513"/>
          <p14:tracePt t="37583" x="1339850" y="2838450"/>
          <p14:tracePt t="37720" x="1339850" y="2846388"/>
          <p14:tracePt t="41415" x="1339850" y="2838450"/>
          <p14:tracePt t="41426" x="1363663" y="2830513"/>
          <p14:tracePt t="41431" x="1379538" y="2822575"/>
          <p14:tracePt t="41439" x="1419225" y="2806700"/>
          <p14:tracePt t="41448" x="1506538" y="2774950"/>
          <p14:tracePt t="41455" x="1577975" y="2743200"/>
          <p14:tracePt t="41463" x="1682750" y="2719388"/>
          <p14:tracePt t="41472" x="1770063" y="2703513"/>
          <p14:tracePt t="41480" x="1889125" y="2679700"/>
          <p14:tracePt t="41488" x="1968500" y="2671763"/>
          <p14:tracePt t="41495" x="2081213" y="2671763"/>
          <p14:tracePt t="41503" x="2144713" y="2671763"/>
          <p14:tracePt t="41514" x="2152650" y="2671763"/>
          <p14:tracePt t="41519" x="2176463" y="2671763"/>
          <p14:tracePt t="41527" x="2184400" y="2671763"/>
          <p14:tracePt t="42359" x="2192338" y="2655888"/>
          <p14:tracePt t="42368" x="2192338" y="2632075"/>
          <p14:tracePt t="42377" x="2192338" y="2616200"/>
          <p14:tracePt t="42383" x="2208213" y="2600325"/>
          <p14:tracePt t="42393" x="2216150" y="2592388"/>
          <p14:tracePt t="42400" x="2232025" y="2559050"/>
          <p14:tracePt t="42411" x="2239963" y="2535238"/>
          <p14:tracePt t="42416" x="2247900" y="2511425"/>
          <p14:tracePt t="42426" x="2271713" y="2495550"/>
          <p14:tracePt t="42431" x="2295525" y="2479675"/>
          <p14:tracePt t="42439" x="2319338" y="2455863"/>
          <p14:tracePt t="42447" x="2327275" y="2447925"/>
          <p14:tracePt t="42456" x="2335213" y="2439988"/>
          <p14:tracePt t="42463" x="2351088" y="2424113"/>
          <p14:tracePt t="42472" x="2351088" y="2416175"/>
          <p14:tracePt t="42480" x="2366963" y="2408238"/>
          <p14:tracePt t="42487" x="2374900" y="2400300"/>
          <p14:tracePt t="42496" x="2384425" y="2400300"/>
          <p14:tracePt t="42508" x="2392363" y="2392363"/>
          <p14:tracePt t="42511" x="2400300" y="2392363"/>
          <p14:tracePt t="42520" x="2416175" y="2376488"/>
          <p14:tracePt t="42537" x="2432050" y="2376488"/>
          <p14:tracePt t="42544" x="2439988" y="2368550"/>
          <p14:tracePt t="42561" x="2447925" y="2360613"/>
          <p14:tracePt t="42579" x="2455863" y="2360613"/>
          <p14:tracePt t="42631" x="2463800" y="2360613"/>
          <p14:tracePt t="42640" x="2463800" y="2368550"/>
          <p14:tracePt t="42648" x="2479675" y="2384425"/>
          <p14:tracePt t="42661" x="2487613" y="2392363"/>
          <p14:tracePt t="42664" x="2495550" y="2408238"/>
          <p14:tracePt t="42672" x="2503488" y="2416175"/>
          <p14:tracePt t="42680" x="2503488" y="2424113"/>
          <p14:tracePt t="42688" x="2511425" y="2439988"/>
          <p14:tracePt t="42696" x="2519363" y="2495550"/>
          <p14:tracePt t="42703" x="2519363" y="2503488"/>
          <p14:tracePt t="42712" x="2519363" y="2519363"/>
          <p14:tracePt t="42719" x="2519363" y="2527300"/>
          <p14:tracePt t="42728" x="2527300" y="2551113"/>
          <p14:tracePt t="42751" x="2527300" y="2559050"/>
          <p14:tracePt t="42793" x="2527300" y="2566988"/>
          <p14:tracePt t="42799" x="2527300" y="2608263"/>
          <p14:tracePt t="42814" x="2527300" y="2616200"/>
          <p14:tracePt t="42816" x="2527300" y="2632075"/>
          <p14:tracePt t="42825" x="2527300" y="2655888"/>
          <p14:tracePt t="42831" x="2527300" y="2679700"/>
          <p14:tracePt t="42839" x="2527300" y="2687638"/>
          <p14:tracePt t="42847" x="2527300" y="2695575"/>
          <p14:tracePt t="42855" x="2527300" y="2703513"/>
          <p14:tracePt t="42871" x="2527300" y="2719388"/>
          <p14:tracePt t="42879" x="2535238" y="2719388"/>
          <p14:tracePt t="42887" x="2543175" y="2727325"/>
          <p14:tracePt t="42895" x="2551113" y="2751138"/>
          <p14:tracePt t="42903" x="2582863" y="2774950"/>
          <p14:tracePt t="42911" x="2598738" y="2814638"/>
          <p14:tracePt t="42919" x="2662238" y="2862263"/>
          <p14:tracePt t="42928" x="2701925" y="2919413"/>
          <p14:tracePt t="42935" x="2717800" y="2935288"/>
          <p14:tracePt t="42943" x="2798763" y="2959100"/>
          <p14:tracePt t="42951" x="2806700" y="2967038"/>
          <p14:tracePt t="42963" x="2822575" y="2974975"/>
          <p14:tracePt t="42967" x="2838450" y="2982913"/>
          <p14:tracePt t="42976" x="2846388" y="2982913"/>
          <p14:tracePt t="42983" x="2854325" y="2982913"/>
          <p14:tracePt t="42992" x="2862263" y="2982913"/>
          <p14:tracePt t="43015" x="2870200" y="2982913"/>
          <p14:tracePt t="43039" x="2886075" y="2974975"/>
          <p14:tracePt t="43047" x="2886075" y="2967038"/>
          <p14:tracePt t="43055" x="2901950" y="2967038"/>
          <p14:tracePt t="43072" x="2909888" y="2951163"/>
          <p14:tracePt t="43079" x="2957513" y="2943225"/>
          <p14:tracePt t="43087" x="2981325" y="2927350"/>
          <p14:tracePt t="43095" x="2989263" y="2901950"/>
          <p14:tracePt t="43103" x="3005138" y="2894013"/>
          <p14:tracePt t="43115" x="3028950" y="2894013"/>
          <p14:tracePt t="43120" x="3092450" y="2870200"/>
          <p14:tracePt t="43128" x="3117850" y="2862263"/>
          <p14:tracePt t="43135" x="3141663" y="2846388"/>
          <p14:tracePt t="43143" x="3205163" y="2838450"/>
          <p14:tracePt t="43152" x="3276600" y="2830513"/>
          <p14:tracePt t="43160" x="3332163" y="2806700"/>
          <p14:tracePt t="43167" x="3403600" y="2774950"/>
          <p14:tracePt t="43175" x="3419475" y="2767013"/>
          <p14:tracePt t="43183" x="3476625" y="2743200"/>
          <p14:tracePt t="43191" x="3492500" y="2743200"/>
          <p14:tracePt t="43199" x="3508375" y="2735263"/>
          <p14:tracePt t="43208" x="3532188" y="2719388"/>
          <p14:tracePt t="43215" x="3548063" y="2719388"/>
          <p14:tracePt t="43224" x="3571875" y="2711450"/>
          <p14:tracePt t="43231" x="3579813" y="2711450"/>
          <p14:tracePt t="43240" x="3579813" y="2703513"/>
          <p14:tracePt t="43248" x="3595688" y="2703513"/>
          <p14:tracePt t="43255" x="3603625" y="2695575"/>
          <p14:tracePt t="43267" x="3611563" y="2695575"/>
          <p14:tracePt t="43271" x="3627438" y="2687638"/>
          <p14:tracePt t="43279" x="3635375" y="2687638"/>
          <p14:tracePt t="43287" x="3643313" y="2687638"/>
          <p14:tracePt t="43295" x="3659188" y="2687638"/>
          <p14:tracePt t="43303" x="3683000" y="2679700"/>
          <p14:tracePt t="43311" x="3690938" y="2679700"/>
          <p14:tracePt t="43322" x="3698875" y="2679700"/>
          <p14:tracePt t="43328" x="3706813" y="2679700"/>
          <p14:tracePt t="43335" x="3722688" y="2679700"/>
          <p14:tracePt t="43343" x="3762375" y="2679700"/>
          <p14:tracePt t="43351" x="3786188" y="2679700"/>
          <p14:tracePt t="43360" x="3817938" y="2679700"/>
          <p14:tracePt t="43367" x="3867150" y="2679700"/>
          <p14:tracePt t="43376" x="3914775" y="2679700"/>
          <p14:tracePt t="43383" x="3946525" y="2679700"/>
          <p14:tracePt t="43393" x="3962400" y="2679700"/>
          <p14:tracePt t="43399" x="3986213" y="2679700"/>
          <p14:tracePt t="43407" x="3994150" y="2679700"/>
          <p14:tracePt t="43415" x="4010025" y="2679700"/>
          <p14:tracePt t="43423" x="4017963" y="2687638"/>
          <p14:tracePt t="43431" x="4025900" y="2687638"/>
          <p14:tracePt t="43439" x="4033838" y="2687638"/>
          <p14:tracePt t="43457" x="4033838" y="2695575"/>
          <p14:tracePt t="43464" x="4041775" y="2695575"/>
          <p14:tracePt t="43471" x="4041775" y="2703513"/>
          <p14:tracePt t="43479" x="4041775" y="2711450"/>
          <p14:tracePt t="43487" x="4041775" y="2719388"/>
          <p14:tracePt t="43495" x="4049713" y="2735263"/>
          <p14:tracePt t="43503" x="4057650" y="2743200"/>
          <p14:tracePt t="43511" x="4065588" y="2767013"/>
          <p14:tracePt t="43519" x="4065588" y="2790825"/>
          <p14:tracePt t="43527" x="4065588" y="2806700"/>
          <p14:tracePt t="43535" x="4073525" y="2854325"/>
          <p14:tracePt t="43544" x="4073525" y="2886075"/>
          <p14:tracePt t="43551" x="4089400" y="2901950"/>
          <p14:tracePt t="43560" x="4097338" y="2959100"/>
          <p14:tracePt t="43567" x="4097338" y="2974975"/>
          <p14:tracePt t="43575" x="4105275" y="3014663"/>
          <p14:tracePt t="43583" x="4105275" y="3038475"/>
          <p14:tracePt t="43592" x="4105275" y="3070225"/>
          <p14:tracePt t="43599" x="4105275" y="3109913"/>
          <p14:tracePt t="43607" x="4113213" y="3125788"/>
          <p14:tracePt t="43615" x="4113213" y="3141663"/>
          <p14:tracePt t="43623" x="4113213" y="3157538"/>
          <p14:tracePt t="43631" x="4113213" y="3165475"/>
          <p14:tracePt t="43639" x="4113213" y="3173413"/>
          <p14:tracePt t="43655" x="4113213" y="3189288"/>
          <p14:tracePt t="43671" x="4113213" y="3197225"/>
          <p14:tracePt t="43687" x="4113213" y="3205163"/>
          <p14:tracePt t="43711" x="4113213" y="3213100"/>
          <p14:tracePt t="43719" x="4113213" y="3221038"/>
          <p14:tracePt t="43735" x="4113213" y="3228975"/>
          <p14:tracePt t="43760" x="4113213" y="3236913"/>
          <p14:tracePt t="43767" x="4113213" y="3244850"/>
          <p14:tracePt t="43777" x="4113213" y="3252788"/>
          <p14:tracePt t="43783" x="4113213" y="3262313"/>
          <p14:tracePt t="43791" x="4113213" y="3270250"/>
          <p14:tracePt t="43799" x="4113213" y="3278188"/>
          <p14:tracePt t="43809" x="4113213" y="3294063"/>
          <p14:tracePt t="43823" x="4113213" y="3302000"/>
          <p14:tracePt t="43992" x="4121150" y="3302000"/>
          <p14:tracePt t="44015" x="4129088" y="3302000"/>
          <p14:tracePt t="44144" x="4137025" y="3357563"/>
          <p14:tracePt t="44151" x="4144963" y="3365500"/>
          <p14:tracePt t="44159" x="4152900" y="3389313"/>
          <p14:tracePt t="44167" x="4200525" y="3413125"/>
          <p14:tracePt t="44176" x="4210050" y="3429000"/>
          <p14:tracePt t="44183" x="4273550" y="3476625"/>
          <p14:tracePt t="44191" x="4352925" y="3500438"/>
          <p14:tracePt t="44199" x="4440238" y="3556000"/>
          <p14:tracePt t="44209" x="4471988" y="3571875"/>
          <p14:tracePt t="44215" x="4584700" y="3595688"/>
          <p14:tracePt t="44225" x="4703763" y="3629025"/>
          <p14:tracePt t="44231" x="4775200" y="3660775"/>
          <p14:tracePt t="44239" x="4878388" y="3676650"/>
          <p14:tracePt t="44247" x="4967288" y="3684588"/>
          <p14:tracePt t="44255" x="5078413" y="3700463"/>
          <p14:tracePt t="44263" x="5157788" y="3700463"/>
          <p14:tracePt t="44271" x="5268913" y="3708400"/>
          <p14:tracePt t="44280" x="5334000" y="3708400"/>
          <p14:tracePt t="44287" x="5381625" y="3708400"/>
          <p14:tracePt t="44297" x="5437188" y="3708400"/>
          <p14:tracePt t="44303" x="5476875" y="3676650"/>
          <p14:tracePt t="44311" x="5492750" y="3660775"/>
          <p14:tracePt t="44319" x="5508625" y="3613150"/>
          <p14:tracePt t="44328" x="5548313" y="3579813"/>
          <p14:tracePt t="44335" x="5556250" y="3563938"/>
          <p14:tracePt t="44344" x="5580063" y="3540125"/>
          <p14:tracePt t="44351" x="5588000" y="3532188"/>
          <p14:tracePt t="44361" x="5603875" y="3476625"/>
          <p14:tracePt t="44367" x="5627688" y="3452813"/>
          <p14:tracePt t="44376" x="5643563" y="3429000"/>
          <p14:tracePt t="44383" x="5659438" y="3389313"/>
          <p14:tracePt t="44392" x="5667375" y="3317875"/>
          <p14:tracePt t="44399" x="5684838" y="3262313"/>
          <p14:tracePt t="44407" x="5700713" y="3236913"/>
          <p14:tracePt t="44415" x="5708650" y="3221038"/>
          <p14:tracePt t="44423" x="5724525" y="3173413"/>
          <p14:tracePt t="44431" x="5732463" y="3157538"/>
          <p14:tracePt t="44439" x="5748338" y="3109913"/>
          <p14:tracePt t="44447" x="5748338" y="3086100"/>
          <p14:tracePt t="44455" x="5756275" y="3070225"/>
          <p14:tracePt t="44463" x="5756275" y="3054350"/>
          <p14:tracePt t="44471" x="5764213" y="3046413"/>
          <p14:tracePt t="44479" x="5772150" y="3022600"/>
          <p14:tracePt t="44487" x="5788025" y="2982913"/>
          <p14:tracePt t="44495" x="5788025" y="2974975"/>
          <p14:tracePt t="44503" x="5795963" y="2959100"/>
          <p14:tracePt t="44512" x="5803900" y="2951163"/>
          <p14:tracePt t="44519" x="5803900" y="2943225"/>
          <p14:tracePt t="44529" x="5811838" y="2935288"/>
          <p14:tracePt t="44535" x="5811838" y="2927350"/>
          <p14:tracePt t="44543" x="5811838" y="2919413"/>
          <p14:tracePt t="44561" x="5811838" y="2909888"/>
          <p14:tracePt t="50728" x="5803900" y="2919413"/>
          <p14:tracePt t="50735" x="5795963" y="2927350"/>
          <p14:tracePt t="50743" x="5788025" y="2935288"/>
          <p14:tracePt t="50751" x="5764213" y="2951163"/>
          <p14:tracePt t="50761" x="5748338" y="2959100"/>
          <p14:tracePt t="50767" x="5724525" y="2967038"/>
          <p14:tracePt t="50775" x="5651500" y="2974975"/>
          <p14:tracePt t="50783" x="5611813" y="2990850"/>
          <p14:tracePt t="50793" x="5540375" y="3006725"/>
          <p14:tracePt t="50799" x="5453063" y="3022600"/>
          <p14:tracePt t="50807" x="5389563" y="3030538"/>
          <p14:tracePt t="50815" x="5310188" y="3046413"/>
          <p14:tracePt t="50823" x="5165725" y="3054350"/>
          <p14:tracePt t="50831" x="5070475" y="3062288"/>
          <p14:tracePt t="50845" x="4902200" y="3094038"/>
          <p14:tracePt t="50847" x="4735513" y="3117850"/>
          <p14:tracePt t="50855" x="4624388" y="3125788"/>
          <p14:tracePt t="50864" x="4511675" y="3141663"/>
          <p14:tracePt t="50871" x="4368800" y="3157538"/>
          <p14:tracePt t="50879" x="4249738" y="3165475"/>
          <p14:tracePt t="50887" x="4144963" y="3173413"/>
          <p14:tracePt t="50895" x="4057650" y="3173413"/>
          <p14:tracePt t="50903" x="4025900" y="3173413"/>
          <p14:tracePt t="50911" x="4010025" y="3181350"/>
          <p14:tracePt t="50919" x="3994150" y="3181350"/>
          <p14:tracePt t="50928" x="3986213" y="3181350"/>
          <p14:tracePt t="50935" x="3978275" y="3181350"/>
          <p14:tracePt t="50967" x="3970338" y="3181350"/>
          <p14:tracePt t="50977" x="3970338" y="3189288"/>
          <p14:tracePt t="50983" x="3962400" y="3189288"/>
          <p14:tracePt t="50991" x="3938588" y="3197225"/>
          <p14:tracePt t="50999" x="3930650" y="3205163"/>
          <p14:tracePt t="51010" x="3922713" y="3213100"/>
          <p14:tracePt t="51015" x="3898900" y="3228975"/>
          <p14:tracePt t="51024" x="3883025" y="3228975"/>
          <p14:tracePt t="51031" x="3859213" y="3244850"/>
          <p14:tracePt t="51039" x="3843338" y="3262313"/>
          <p14:tracePt t="51047" x="3794125" y="3262313"/>
          <p14:tracePt t="51055" x="3770313" y="3278188"/>
          <p14:tracePt t="51062" x="3754438" y="3286125"/>
          <p14:tracePt t="51072" x="3738563" y="3294063"/>
          <p14:tracePt t="51079" x="3722688" y="3302000"/>
          <p14:tracePt t="51095" x="3706813" y="3309938"/>
          <p14:tracePt t="51103" x="3690938" y="3325813"/>
          <p14:tracePt t="51119" x="3690938" y="3333750"/>
          <p14:tracePt t="51127" x="3683000" y="3333750"/>
          <p14:tracePt t="51936" x="3683000" y="3341688"/>
          <p14:tracePt t="51952" x="3675063" y="3341688"/>
          <p14:tracePt t="51960" x="3675063" y="3349625"/>
          <p14:tracePt t="51981" x="3667125" y="3349625"/>
          <p14:tracePt t="51984" x="3659188" y="3357563"/>
          <p14:tracePt t="51991" x="3651250" y="3365500"/>
          <p14:tracePt t="52000" x="3643313" y="3373438"/>
          <p14:tracePt t="52009" x="3635375" y="3381375"/>
          <p14:tracePt t="52015" x="3627438" y="3389313"/>
          <p14:tracePt t="52023" x="3619500" y="3405188"/>
          <p14:tracePt t="52031" x="3611563" y="3413125"/>
          <p14:tracePt t="52041" x="3603625" y="3429000"/>
          <p14:tracePt t="52050" x="3595688" y="3436938"/>
          <p14:tracePt t="52055" x="3587750" y="3444875"/>
          <p14:tracePt t="52065" x="3587750" y="3452813"/>
          <p14:tracePt t="52071" x="3571875" y="3468688"/>
          <p14:tracePt t="52079" x="3571875" y="3484563"/>
          <p14:tracePt t="52088" x="3563938" y="3484563"/>
          <p14:tracePt t="52096" x="3548063" y="3500438"/>
          <p14:tracePt t="52104" x="3540125" y="3516313"/>
          <p14:tracePt t="52112" x="3532188" y="3524250"/>
          <p14:tracePt t="52120" x="3508375" y="3563938"/>
          <p14:tracePt t="52128" x="3492500" y="3605213"/>
          <p14:tracePt t="52135" x="3484563" y="3621088"/>
          <p14:tracePt t="52145" x="3476625" y="3652838"/>
          <p14:tracePt t="52151" x="3459163" y="3668713"/>
          <p14:tracePt t="52160" x="3451225" y="3692525"/>
          <p14:tracePt t="52167" x="3443288" y="3708400"/>
          <p14:tracePt t="52175" x="3427413" y="3724275"/>
          <p14:tracePt t="52183" x="3427413" y="3732213"/>
          <p14:tracePt t="52191" x="3419475" y="3740150"/>
          <p14:tracePt t="52224" x="3411538" y="3748088"/>
          <p14:tracePt t="52239" x="3411538" y="3756025"/>
          <p14:tracePt t="52263" x="3403600" y="3763963"/>
          <p14:tracePt t="52279" x="3395663" y="3779838"/>
          <p14:tracePt t="52287" x="3395663" y="3787775"/>
          <p14:tracePt t="52303" x="3395663" y="3803650"/>
          <p14:tracePt t="52311" x="3387725" y="3811588"/>
          <p14:tracePt t="52319" x="3387725" y="3819525"/>
          <p14:tracePt t="52327" x="3379788" y="3819525"/>
          <p14:tracePt t="52335" x="3379788" y="3827463"/>
          <p14:tracePt t="52351" x="3355975" y="3843338"/>
          <p14:tracePt t="52360" x="3348038" y="3859213"/>
          <p14:tracePt t="52367" x="3340100" y="3883025"/>
          <p14:tracePt t="52374" x="3324225" y="3890963"/>
          <p14:tracePt t="52400" x="3260725" y="3979863"/>
          <p14:tracePt t="52408" x="3244850" y="4059238"/>
          <p14:tracePt t="52415" x="3173413" y="4122738"/>
          <p14:tracePt t="52423" x="3125788" y="4162425"/>
          <p14:tracePt t="52432" x="3036888" y="4210050"/>
          <p14:tracePt t="52439" x="2925763" y="4314825"/>
          <p14:tracePt t="52447" x="2806700" y="4362450"/>
          <p14:tracePt t="52455" x="2614613" y="4481513"/>
          <p14:tracePt t="52463" x="2408238" y="4657725"/>
          <p14:tracePt t="52471" x="2232025" y="4792663"/>
          <p14:tracePt t="52479" x="2041525" y="4911725"/>
          <p14:tracePt t="52487" x="1897063" y="5111750"/>
          <p14:tracePt t="52495" x="1754188" y="5238750"/>
          <p14:tracePt t="52503" x="1585913" y="5391150"/>
          <p14:tracePt t="52511" x="1466850" y="5502275"/>
          <p14:tracePt t="52519" x="1419225" y="5565775"/>
          <p14:tracePt t="52527" x="1387475" y="5589588"/>
          <p14:tracePt t="52535" x="1347788" y="5645150"/>
          <p14:tracePt t="52543" x="1331913" y="5670550"/>
          <p14:tracePt t="52551" x="1266825" y="5718175"/>
          <p14:tracePt t="52560" x="1250950" y="5741988"/>
          <p14:tracePt t="52567" x="1235075" y="5765800"/>
          <p14:tracePt t="52576" x="1219200" y="5781675"/>
          <p14:tracePt t="52583" x="1187450" y="5781675"/>
          <p14:tracePt t="52592" x="1171575" y="5789613"/>
          <p14:tracePt t="52599" x="1123950" y="5805488"/>
          <p14:tracePt t="52607" x="1108075" y="5805488"/>
          <p14:tracePt t="52615" x="1092200" y="5813425"/>
          <p14:tracePt t="52624" x="1084263" y="5821363"/>
          <p14:tracePt t="52631" x="1068388" y="5829300"/>
          <p14:tracePt t="52639" x="1060450" y="5837238"/>
          <p14:tracePt t="52647" x="1036638" y="5853113"/>
          <p14:tracePt t="52659" x="1020763" y="5861050"/>
          <p14:tracePt t="52672" x="1012825" y="5861050"/>
          <p14:tracePt t="52687" x="1004888" y="5868988"/>
          <p14:tracePt t="52711" x="996950" y="5868988"/>
          <p14:tracePt t="52727" x="989013" y="5876925"/>
          <p14:tracePt t="52735" x="989013" y="5884863"/>
          <p14:tracePt t="52744" x="981075" y="5884863"/>
          <p14:tracePt t="52760" x="973138" y="5892800"/>
          <p14:tracePt t="52767" x="965200" y="5892800"/>
          <p14:tracePt t="52776" x="965200" y="5900738"/>
          <p14:tracePt t="52783" x="965200" y="5908675"/>
          <p14:tracePt t="52792" x="957263" y="5916613"/>
          <p14:tracePt t="52799" x="957263" y="5924550"/>
          <p14:tracePt t="52811" x="957263" y="5932488"/>
          <p14:tracePt t="52815" x="957263" y="5948363"/>
          <p14:tracePt t="52824" x="957263" y="5964238"/>
          <p14:tracePt t="52831" x="957263" y="5980113"/>
          <p14:tracePt t="52839" x="957263" y="5988050"/>
          <p14:tracePt t="52847" x="957263" y="5995988"/>
          <p14:tracePt t="52855" x="957263" y="6013450"/>
          <p14:tracePt t="52863" x="957263" y="6021388"/>
          <p14:tracePt t="52871" x="957263" y="6029325"/>
          <p14:tracePt t="52879" x="957263" y="6037263"/>
          <p14:tracePt t="52887" x="957263" y="6053138"/>
          <p14:tracePt t="52895" x="957263" y="6069013"/>
          <p14:tracePt t="52903" x="957263" y="6084888"/>
          <p14:tracePt t="52911" x="965200" y="6132513"/>
          <p14:tracePt t="52919" x="965200" y="6227763"/>
          <p14:tracePt t="52928" x="965200" y="6299200"/>
          <p14:tracePt t="52935" x="965200" y="6388100"/>
          <p14:tracePt t="52943" x="965200" y="6419850"/>
          <p14:tracePt t="52951" x="965200" y="6435725"/>
          <p14:tracePt t="52963" x="965200" y="6459538"/>
          <p14:tracePt t="52967" x="965200" y="6475413"/>
          <p14:tracePt t="52991" x="965200" y="6483350"/>
          <p14:tracePt t="53039" x="957263" y="6483350"/>
          <p14:tracePt t="53047" x="949325" y="6483350"/>
          <p14:tracePt t="53055" x="933450" y="6475413"/>
          <p14:tracePt t="53063" x="917575" y="6475413"/>
          <p14:tracePt t="53071" x="900113" y="6475413"/>
          <p14:tracePt t="53079" x="892175" y="6475413"/>
          <p14:tracePt t="53087" x="884238" y="6475413"/>
          <p14:tracePt t="53104" x="876300" y="6475413"/>
          <p14:tracePt t="53119" x="868363" y="6475413"/>
          <p14:tracePt t="53231" x="868363" y="6467475"/>
          <p14:tracePt t="53239" x="876300" y="6467475"/>
          <p14:tracePt t="53248" x="884238" y="6467475"/>
          <p14:tracePt t="53255" x="900113" y="6467475"/>
          <p14:tracePt t="53267" x="908050" y="6459538"/>
          <p14:tracePt t="53271" x="933450" y="6451600"/>
          <p14:tracePt t="53279" x="949325" y="6451600"/>
          <p14:tracePt t="53287" x="965200" y="6451600"/>
          <p14:tracePt t="53295" x="989013" y="6451600"/>
          <p14:tracePt t="53303" x="1004888" y="6451600"/>
          <p14:tracePt t="53311" x="1020763" y="6451600"/>
          <p14:tracePt t="53319" x="1068388" y="6451600"/>
          <p14:tracePt t="53327" x="1076325" y="6451600"/>
          <p14:tracePt t="53335" x="1116013" y="6451600"/>
          <p14:tracePt t="53343" x="1139825" y="6451600"/>
          <p14:tracePt t="53351" x="1179513" y="6451600"/>
          <p14:tracePt t="53360" x="1187450" y="6451600"/>
          <p14:tracePt t="53367" x="1211263" y="6451600"/>
          <p14:tracePt t="53376" x="1227138" y="6451600"/>
          <p14:tracePt t="53383" x="1243013" y="6451600"/>
          <p14:tracePt t="53391" x="1266825" y="6451600"/>
          <p14:tracePt t="53399" x="1274763" y="6451600"/>
          <p14:tracePt t="53409" x="1292225" y="6451600"/>
          <p14:tracePt t="53425" x="1300163" y="6451600"/>
          <p14:tracePt t="53967" x="1300163" y="6443663"/>
          <p14:tracePt t="53999" x="1300163" y="6435725"/>
          <p14:tracePt t="54025" x="1300163" y="6427788"/>
          <p14:tracePt t="54032" x="1300163" y="6419850"/>
          <p14:tracePt t="54072" x="1308100" y="6419850"/>
          <p14:tracePt t="59874" x="1308100" y="6411913"/>
          <p14:tracePt t="59897" x="1316038" y="6403975"/>
          <p14:tracePt t="59912" x="1316038" y="6396038"/>
          <p14:tracePt t="59953" x="1316038" y="6388100"/>
          <p14:tracePt t="59983" x="1316038" y="6380163"/>
          <p14:tracePt t="60031" x="1316038" y="6372225"/>
          <p14:tracePt t="60063" x="1316038" y="6364288"/>
          <p14:tracePt t="60079" x="1316038" y="6356350"/>
          <p14:tracePt t="60088" x="1316038" y="6348413"/>
          <p14:tracePt t="60103" x="1316038" y="6338888"/>
          <p14:tracePt t="60128" x="1316038" y="6330950"/>
          <p14:tracePt t="60135" x="1316038" y="6323013"/>
          <p14:tracePt t="60144" x="1323975" y="6315075"/>
          <p14:tracePt t="60151" x="1323975" y="6307138"/>
          <p14:tracePt t="60159" x="1323975" y="6299200"/>
          <p14:tracePt t="60167" x="1323975" y="6291263"/>
          <p14:tracePt t="60176" x="1323975" y="6283325"/>
          <p14:tracePt t="60183" x="1323975" y="6275388"/>
          <p14:tracePt t="60192" x="1323975" y="6267450"/>
          <p14:tracePt t="60199" x="1323975" y="6251575"/>
          <p14:tracePt t="60208" x="1323975" y="6243638"/>
          <p14:tracePt t="60215" x="1323975" y="6235700"/>
          <p14:tracePt t="60224" x="1323975" y="6219825"/>
          <p14:tracePt t="60231" x="1323975" y="6203950"/>
          <p14:tracePt t="60239" x="1323975" y="6196013"/>
          <p14:tracePt t="60247" x="1323975" y="6180138"/>
          <p14:tracePt t="60255" x="1323975" y="6164263"/>
          <p14:tracePt t="60263" x="1323975" y="6140450"/>
          <p14:tracePt t="60271" x="1323975" y="6124575"/>
          <p14:tracePt t="60279" x="1323975" y="6108700"/>
          <p14:tracePt t="60287" x="1323975" y="6100763"/>
          <p14:tracePt t="60295" x="1323975" y="6069013"/>
          <p14:tracePt t="60303" x="1323975" y="6053138"/>
          <p14:tracePt t="60311" x="1323975" y="6037263"/>
          <p14:tracePt t="60319" x="1323975" y="6029325"/>
          <p14:tracePt t="60327" x="1323975" y="6013450"/>
          <p14:tracePt t="60335" x="1323975" y="6005513"/>
          <p14:tracePt t="60344" x="1323975" y="5995988"/>
          <p14:tracePt t="60351" x="1323975" y="5988050"/>
          <p14:tracePt t="60360" x="1323975" y="5980113"/>
          <p14:tracePt t="60367" x="1323975" y="5972175"/>
          <p14:tracePt t="60383" x="1316038" y="5956300"/>
          <p14:tracePt t="60399" x="1316038" y="5948363"/>
          <p14:tracePt t="60409" x="1316038" y="5932488"/>
          <p14:tracePt t="60415" x="1316038" y="5924550"/>
          <p14:tracePt t="60423" x="1316038" y="5916613"/>
          <p14:tracePt t="60431" x="1316038" y="5900738"/>
          <p14:tracePt t="60439" x="1316038" y="5892800"/>
          <p14:tracePt t="60447" x="1316038" y="5884863"/>
          <p14:tracePt t="60455" x="1316038" y="5876925"/>
          <p14:tracePt t="60463" x="1316038" y="5868988"/>
          <p14:tracePt t="60472" x="1316038" y="5861050"/>
          <p14:tracePt t="60495" x="1316038" y="5853113"/>
          <p14:tracePt t="60503" x="1316038" y="5845175"/>
          <p14:tracePt t="60535" x="1316038" y="5837238"/>
          <p14:tracePt t="60539" x="1316038" y="5829300"/>
          <p14:tracePt t="60560" x="1308100" y="5821363"/>
          <p14:tracePt t="60567" x="1308100" y="5805488"/>
          <p14:tracePt t="60583" x="1300163" y="5797550"/>
          <p14:tracePt t="60591" x="1300163" y="5789613"/>
          <p14:tracePt t="60599" x="1292225" y="5781675"/>
          <p14:tracePt t="60615" x="1292225" y="5773738"/>
          <p14:tracePt t="60632" x="1284288" y="5765800"/>
          <p14:tracePt t="60647" x="1274763" y="5757863"/>
          <p14:tracePt t="60655" x="1274763" y="5749925"/>
          <p14:tracePt t="60663" x="1258888" y="5749925"/>
          <p14:tracePt t="60671" x="1250950" y="5741988"/>
          <p14:tracePt t="60679" x="1243013" y="5741988"/>
          <p14:tracePt t="60691" x="1227138" y="5734050"/>
          <p14:tracePt t="60703" x="1211263" y="5726113"/>
          <p14:tracePt t="60719" x="1203325" y="5726113"/>
          <p14:tracePt t="60735" x="1195388" y="5726113"/>
          <p14:tracePt t="60759" x="1187450" y="5726113"/>
          <p14:tracePt t="60783" x="1179513" y="5726113"/>
          <p14:tracePt t="60791" x="1179513" y="5734050"/>
          <p14:tracePt t="60799" x="1179513" y="5741988"/>
          <p14:tracePt t="60808" x="1179513" y="5749925"/>
          <p14:tracePt t="60815" x="1171575" y="5757863"/>
          <p14:tracePt t="60823" x="1171575" y="5765800"/>
          <p14:tracePt t="60831" x="1163638" y="5781675"/>
          <p14:tracePt t="60843" x="1155700" y="5789613"/>
          <p14:tracePt t="60847" x="1155700" y="5797550"/>
          <p14:tracePt t="60855" x="1155700" y="5805488"/>
          <p14:tracePt t="60863" x="1147763" y="5813425"/>
          <p14:tracePt t="60871" x="1147763" y="5821363"/>
          <p14:tracePt t="60879" x="1139825" y="5829300"/>
          <p14:tracePt t="60887" x="1139825" y="5837238"/>
          <p14:tracePt t="60911" x="1139825" y="5845175"/>
          <p14:tracePt t="61160" x="1139825" y="5853113"/>
          <p14:tracePt t="61167" x="1139825" y="5861050"/>
          <p14:tracePt t="61174" x="1131888" y="5876925"/>
          <p14:tracePt t="61183" x="1123950" y="5948363"/>
          <p14:tracePt t="61192" x="1108075" y="5988050"/>
          <p14:tracePt t="61199" x="1100138" y="6061075"/>
          <p14:tracePt t="61208" x="1092200" y="6148388"/>
          <p14:tracePt t="61215" x="1084263" y="6243638"/>
          <p14:tracePt t="61223" x="1076325" y="6315075"/>
          <p14:tracePt t="61231" x="1068388" y="6330950"/>
          <p14:tracePt t="61239" x="1068388" y="6348413"/>
          <p14:tracePt t="61247" x="1068388" y="6356350"/>
          <p14:tracePt t="61255" x="1068388" y="6364288"/>
          <p14:tracePt t="61271" x="1068388" y="6372225"/>
          <p14:tracePt t="61383" x="1060450" y="6372225"/>
          <p14:tracePt t="61409" x="1052513" y="6372225"/>
          <p14:tracePt t="61463" x="1060450" y="6364288"/>
          <p14:tracePt t="61480" x="1060450" y="6348413"/>
          <p14:tracePt t="61487" x="1076325" y="6348413"/>
          <p14:tracePt t="61495" x="1084263" y="6338888"/>
          <p14:tracePt t="61503" x="1092200" y="6330950"/>
          <p14:tracePt t="61511" x="1100138" y="6315075"/>
          <p14:tracePt t="61519" x="1108075" y="6315075"/>
          <p14:tracePt t="61527" x="1116013" y="6299200"/>
          <p14:tracePt t="61535" x="1131888" y="6299200"/>
          <p14:tracePt t="61544" x="1131888" y="6283325"/>
          <p14:tracePt t="61551" x="1147763" y="6275388"/>
          <p14:tracePt t="61559" x="1155700" y="6267450"/>
          <p14:tracePt t="61567" x="1163638" y="6251575"/>
          <p14:tracePt t="61574" x="1171575" y="6243638"/>
          <p14:tracePt t="61583" x="1179513" y="6243638"/>
          <p14:tracePt t="61592" x="1179513" y="6227763"/>
          <p14:tracePt t="61599" x="1187450" y="6227763"/>
          <p14:tracePt t="61608" x="1187450" y="6219825"/>
          <p14:tracePt t="61615" x="1203325" y="6211888"/>
          <p14:tracePt t="61623" x="1203325" y="6196013"/>
          <p14:tracePt t="61631" x="1211263" y="6172200"/>
          <p14:tracePt t="61639" x="1211263" y="6156325"/>
          <p14:tracePt t="61647" x="1219200" y="6108700"/>
          <p14:tracePt t="61655" x="1227138" y="6100763"/>
          <p14:tracePt t="61663" x="1235075" y="6084888"/>
          <p14:tracePt t="61671" x="1235075" y="6069013"/>
          <p14:tracePt t="61679" x="1243013" y="6045200"/>
          <p14:tracePt t="61687" x="1243013" y="6021388"/>
          <p14:tracePt t="61695" x="1243013" y="6005513"/>
          <p14:tracePt t="61703" x="1250950" y="6005513"/>
          <p14:tracePt t="61711" x="1250950" y="5988050"/>
          <p14:tracePt t="61719" x="1258888" y="5972175"/>
          <p14:tracePt t="61727" x="1266825" y="5972175"/>
          <p14:tracePt t="61735" x="1266825" y="5956300"/>
          <p14:tracePt t="61744" x="1266825" y="5948363"/>
          <p14:tracePt t="61751" x="1266825" y="5940425"/>
          <p14:tracePt t="61760" x="1266825" y="5932488"/>
          <p14:tracePt t="61767" x="1266825" y="5924550"/>
          <p14:tracePt t="61775" x="1266825" y="5916613"/>
          <p14:tracePt t="61783" x="1266825" y="5908675"/>
          <p14:tracePt t="61799" x="1266825" y="5900738"/>
          <p14:tracePt t="61809" x="1266825" y="5884863"/>
          <p14:tracePt t="61815" x="1266825" y="5876925"/>
          <p14:tracePt t="61823" x="1284288" y="5868988"/>
          <p14:tracePt t="61831" x="1284288" y="5861050"/>
          <p14:tracePt t="61839" x="1284288" y="5853113"/>
          <p14:tracePt t="61863" x="1284288" y="5845175"/>
          <p14:tracePt t="62152" x="1284288" y="5837238"/>
          <p14:tracePt t="62184" x="1284288" y="5829300"/>
          <p14:tracePt t="62211" x="1284288" y="5821363"/>
          <p14:tracePt t="62240" x="1284288" y="5813425"/>
          <p14:tracePt t="62265" x="1292225" y="5805488"/>
          <p14:tracePt t="62279" x="1292225" y="5797550"/>
          <p14:tracePt t="62287" x="1300163" y="5797550"/>
          <p14:tracePt t="62295" x="1308100" y="5781675"/>
          <p14:tracePt t="62303" x="1316038" y="5773738"/>
          <p14:tracePt t="62311" x="1331913" y="5757863"/>
          <p14:tracePt t="62319" x="1339850" y="5749925"/>
          <p14:tracePt t="62327" x="1339850" y="5741988"/>
          <p14:tracePt t="62335" x="1347788" y="5726113"/>
          <p14:tracePt t="62344" x="1363663" y="5702300"/>
          <p14:tracePt t="62351" x="1379538" y="5686425"/>
          <p14:tracePt t="62359" x="1387475" y="5678488"/>
          <p14:tracePt t="62367" x="1403350" y="5653088"/>
          <p14:tracePt t="62375" x="1419225" y="5637213"/>
          <p14:tracePt t="62383" x="1435100" y="5629275"/>
          <p14:tracePt t="62392" x="1450975" y="5613400"/>
          <p14:tracePt t="62399" x="1482725" y="5597525"/>
          <p14:tracePt t="62409" x="1498600" y="5581650"/>
          <p14:tracePt t="62415" x="1506538" y="5581650"/>
          <p14:tracePt t="62423" x="1522413" y="5565775"/>
          <p14:tracePt t="62431" x="1530350" y="5557838"/>
          <p14:tracePt t="62439" x="1570038" y="5549900"/>
          <p14:tracePt t="62448" x="1601788" y="5534025"/>
          <p14:tracePt t="62455" x="1617663" y="5526088"/>
          <p14:tracePt t="62463" x="1658938" y="5502275"/>
          <p14:tracePt t="62471" x="1746250" y="5486400"/>
          <p14:tracePt t="62479" x="1809750" y="5446713"/>
          <p14:tracePt t="62487" x="1920875" y="5422900"/>
          <p14:tracePt t="62495" x="2041525" y="5414963"/>
          <p14:tracePt t="62503" x="2136775" y="5399088"/>
          <p14:tracePt t="62507" x="2208213" y="5391150"/>
          <p14:tracePt t="62519" x="2295525" y="5375275"/>
          <p14:tracePt t="62527" x="2392363" y="5359400"/>
          <p14:tracePt t="62536" x="2495550" y="5351463"/>
          <p14:tracePt t="62544" x="2614613" y="5335588"/>
          <p14:tracePt t="62551" x="2686050" y="5327650"/>
          <p14:tracePt t="62559" x="2790825" y="5310188"/>
          <p14:tracePt t="62567" x="2878138" y="5310188"/>
          <p14:tracePt t="62574" x="2973388" y="5294313"/>
          <p14:tracePt t="62583" x="3044825" y="5286375"/>
          <p14:tracePt t="62592" x="3100388" y="5270500"/>
          <p14:tracePt t="62599" x="3165475" y="5262563"/>
          <p14:tracePt t="62609" x="3213100" y="5254625"/>
          <p14:tracePt t="62615" x="3300413" y="5246688"/>
          <p14:tracePt t="62623" x="3316288" y="5238750"/>
          <p14:tracePt t="62631" x="3332163" y="5222875"/>
          <p14:tracePt t="62639" x="3340100" y="5222875"/>
          <p14:tracePt t="62647" x="3363913" y="5222875"/>
          <p14:tracePt t="62663" x="3371850" y="5222875"/>
          <p14:tracePt t="62671" x="3379788" y="5214938"/>
          <p14:tracePt t="62977" x="3379788" y="5207000"/>
          <p14:tracePt t="62983" x="3395663" y="5207000"/>
          <p14:tracePt t="63200" x="3403600" y="5207000"/>
          <p14:tracePt t="63239" x="3403600" y="5199063"/>
          <p14:tracePt t="63279" x="3411538" y="5199063"/>
          <p14:tracePt t="63295" x="3419475" y="5199063"/>
          <p14:tracePt t="63311" x="3419475" y="5191125"/>
          <p14:tracePt t="63335" x="3427413" y="5191125"/>
          <p14:tracePt t="63352" x="3427413" y="5183188"/>
          <p14:tracePt t="63367" x="3435350" y="5175250"/>
          <p14:tracePt t="63399" x="3435350" y="5167313"/>
          <p14:tracePt t="63419" x="3443288" y="5167313"/>
          <p14:tracePt t="63455" x="3451225" y="5167313"/>
          <p14:tracePt t="63463" x="3451225" y="5159375"/>
          <p14:tracePt t="63488" x="3451225" y="5151438"/>
          <p14:tracePt t="63495" x="3459163" y="5151438"/>
          <p14:tracePt t="63504" x="3459163" y="5143500"/>
          <p14:tracePt t="63527" x="3459163" y="5135563"/>
          <p14:tracePt t="63536" x="3467100" y="5135563"/>
          <p14:tracePt t="63552" x="3467100" y="5127625"/>
          <p14:tracePt t="63577" x="3476625" y="5111750"/>
          <p14:tracePt t="63583" x="3484563" y="5111750"/>
          <p14:tracePt t="63592" x="3484563" y="5103813"/>
          <p14:tracePt t="63607" x="3484563" y="5095875"/>
          <p14:tracePt t="63615" x="3484563" y="5087938"/>
          <p14:tracePt t="63623" x="3492500" y="5080000"/>
          <p14:tracePt t="63631" x="3492500" y="5072063"/>
          <p14:tracePt t="63639" x="3492500" y="5064125"/>
          <p14:tracePt t="63647" x="3500438" y="5040313"/>
          <p14:tracePt t="63655" x="3508375" y="5032375"/>
          <p14:tracePt t="63663" x="3508375" y="5024438"/>
          <p14:tracePt t="63671" x="3508375" y="5016500"/>
          <p14:tracePt t="63679" x="3516313" y="5008563"/>
          <p14:tracePt t="63687" x="3524250" y="5000625"/>
          <p14:tracePt t="63695" x="3532188" y="5000625"/>
          <p14:tracePt t="63711" x="3532188" y="4992688"/>
          <p14:tracePt t="63767" x="3540125" y="4992688"/>
          <p14:tracePt t="63783" x="3548063" y="4992688"/>
          <p14:tracePt t="63816" x="3556000" y="4992688"/>
          <p14:tracePt t="63887" x="3563938" y="4992688"/>
          <p14:tracePt t="63911" x="3571875" y="5008563"/>
          <p14:tracePt t="63919" x="3579813" y="5008563"/>
          <p14:tracePt t="63927" x="3579813" y="5016500"/>
          <p14:tracePt t="63935" x="3595688" y="5024438"/>
          <p14:tracePt t="63943" x="3595688" y="5032375"/>
          <p14:tracePt t="63951" x="3603625" y="5040313"/>
          <p14:tracePt t="63959" x="3619500" y="5048250"/>
          <p14:tracePt t="63967" x="3627438" y="5064125"/>
          <p14:tracePt t="63976" x="3635375" y="5072063"/>
          <p14:tracePt t="63983" x="3643313" y="5080000"/>
          <p14:tracePt t="63992" x="3651250" y="5111750"/>
          <p14:tracePt t="63999" x="3659188" y="5119688"/>
          <p14:tracePt t="64016" x="3659188" y="5143500"/>
          <p14:tracePt t="64031" x="3667125" y="5151438"/>
          <p14:tracePt t="64039" x="3667125" y="5167313"/>
          <p14:tracePt t="64055" x="3667125" y="5183188"/>
          <p14:tracePt t="64063" x="3667125" y="5191125"/>
          <p14:tracePt t="64071" x="3667125" y="5214938"/>
          <p14:tracePt t="64079" x="3667125" y="5230813"/>
          <p14:tracePt t="64087" x="3667125" y="5254625"/>
          <p14:tracePt t="64095" x="3667125" y="5262563"/>
          <p14:tracePt t="64103" x="3667125" y="5278438"/>
          <p14:tracePt t="64111" x="3667125" y="5294313"/>
          <p14:tracePt t="64119" x="3667125" y="5302250"/>
          <p14:tracePt t="64127" x="3659188" y="5310188"/>
          <p14:tracePt t="64135" x="3651250" y="5327650"/>
          <p14:tracePt t="64151" x="3635375" y="5343525"/>
          <p14:tracePt t="64159" x="3635375" y="5351463"/>
          <p14:tracePt t="64167" x="3619500" y="5367338"/>
          <p14:tracePt t="64174" x="3619500" y="5375275"/>
          <p14:tracePt t="64184" x="3603625" y="5383213"/>
          <p14:tracePt t="64193" x="3587750" y="5407025"/>
          <p14:tracePt t="64199" x="3563938" y="5422900"/>
          <p14:tracePt t="64207" x="3548063" y="5446713"/>
          <p14:tracePt t="64215" x="3500438" y="5462588"/>
          <p14:tracePt t="64226" x="3492500" y="5486400"/>
          <p14:tracePt t="64231" x="3467100" y="5510213"/>
          <p14:tracePt t="64239" x="3427413" y="5526088"/>
          <p14:tracePt t="64247" x="3395663" y="5541963"/>
          <p14:tracePt t="64255" x="3332163" y="5557838"/>
          <p14:tracePt t="64263" x="3252788" y="5573713"/>
          <p14:tracePt t="64271" x="3173413" y="5597525"/>
          <p14:tracePt t="64279" x="3133725" y="5613400"/>
          <p14:tracePt t="64287" x="3052763" y="5629275"/>
          <p14:tracePt t="64296" x="2973388" y="5645150"/>
          <p14:tracePt t="64303" x="2933700" y="5678488"/>
          <p14:tracePt t="64311" x="2854325" y="5686425"/>
          <p14:tracePt t="64320" x="2798763" y="5702300"/>
          <p14:tracePt t="64328" x="2767013" y="5710238"/>
          <p14:tracePt t="64335" x="2717800" y="5718175"/>
          <p14:tracePt t="64343" x="2670175" y="5718175"/>
          <p14:tracePt t="64351" x="2638425" y="5718175"/>
          <p14:tracePt t="64359" x="2590800" y="5726113"/>
          <p14:tracePt t="64369" x="2535238" y="5726113"/>
          <p14:tracePt t="64377" x="2503488" y="5726113"/>
          <p14:tracePt t="64384" x="2463800" y="5726113"/>
          <p14:tracePt t="64392" x="2374900" y="5726113"/>
          <p14:tracePt t="64399" x="2343150" y="5726113"/>
          <p14:tracePt t="64407" x="2295525" y="5726113"/>
          <p14:tracePt t="64415" x="2247900" y="5726113"/>
          <p14:tracePt t="64424" x="2232025" y="5726113"/>
          <p14:tracePt t="64431" x="2208213" y="5726113"/>
          <p14:tracePt t="64440" x="2184400" y="5726113"/>
          <p14:tracePt t="64447" x="2176463" y="5718175"/>
          <p14:tracePt t="64455" x="2160588" y="5702300"/>
          <p14:tracePt t="64463" x="2144713" y="5694363"/>
          <p14:tracePt t="64471" x="2136775" y="5637213"/>
          <p14:tracePt t="64479" x="2112963" y="5621338"/>
          <p14:tracePt t="64487" x="2097088" y="5573713"/>
          <p14:tracePt t="64496" x="2073275" y="5486400"/>
          <p14:tracePt t="64503" x="2049463" y="5454650"/>
          <p14:tracePt t="64511" x="2017713" y="5375275"/>
          <p14:tracePt t="64519" x="1992313" y="5286375"/>
          <p14:tracePt t="64529" x="1976438" y="5246688"/>
          <p14:tracePt t="64535" x="1960563" y="5207000"/>
          <p14:tracePt t="64543" x="1944688" y="5151438"/>
          <p14:tracePt t="64551" x="1936750" y="5127625"/>
          <p14:tracePt t="64560" x="1928813" y="5111750"/>
          <p14:tracePt t="64567" x="1920875" y="5087938"/>
          <p14:tracePt t="64574" x="1912938" y="5080000"/>
          <p14:tracePt t="64583" x="1905000" y="5064125"/>
          <p14:tracePt t="64592" x="1905000" y="5040313"/>
          <p14:tracePt t="64599" x="1905000" y="5032375"/>
          <p14:tracePt t="64607" x="1889125" y="5024438"/>
          <p14:tracePt t="64615" x="1889125" y="5008563"/>
          <p14:tracePt t="64631" x="1889125" y="5000625"/>
          <p14:tracePt t="64655" x="1889125" y="4992688"/>
          <p14:tracePt t="64679" x="1889125" y="4984750"/>
          <p14:tracePt t="64727" x="1889125" y="4976813"/>
          <p14:tracePt t="64872" x="1889125" y="4967288"/>
          <p14:tracePt t="64887" x="1889125" y="4959350"/>
          <p14:tracePt t="65264" x="1889125" y="4951413"/>
          <p14:tracePt t="65304" x="1889125" y="4943475"/>
          <p14:tracePt t="65312" x="1881188" y="4935538"/>
          <p14:tracePt t="65319" x="1873250" y="4927600"/>
          <p14:tracePt t="65335" x="1865313" y="4927600"/>
          <p14:tracePt t="65408" x="1865313" y="4919663"/>
          <p14:tracePt t="65415" x="1865313" y="4911725"/>
          <p14:tracePt t="65423" x="1865313" y="4887913"/>
          <p14:tracePt t="65431" x="1865313" y="4872038"/>
          <p14:tracePt t="65439" x="1865313" y="4776788"/>
          <p14:tracePt t="65447" x="1865313" y="4665663"/>
          <p14:tracePt t="65455" x="1873250" y="4481513"/>
          <p14:tracePt t="65463" x="1881188" y="4306888"/>
          <p14:tracePt t="65471" x="1881188" y="4154488"/>
          <p14:tracePt t="65479" x="1889125" y="4059238"/>
          <p14:tracePt t="65487" x="1889125" y="3956050"/>
          <p14:tracePt t="65495" x="1889125" y="3898900"/>
          <p14:tracePt t="65503" x="1889125" y="3835400"/>
          <p14:tracePt t="65511" x="1889125" y="3787775"/>
          <p14:tracePt t="65519" x="1881188" y="3700463"/>
          <p14:tracePt t="65528" x="1873250" y="3684588"/>
          <p14:tracePt t="65540" x="1873250" y="3644900"/>
          <p14:tracePt t="65543" x="1873250" y="3563938"/>
          <p14:tracePt t="65552" x="1873250" y="3524250"/>
          <p14:tracePt t="65560" x="1865313" y="3452813"/>
          <p14:tracePt t="65567" x="1865313" y="3397250"/>
          <p14:tracePt t="65574" x="1865313" y="3365500"/>
          <p14:tracePt t="65583" x="1865313" y="3325813"/>
          <p14:tracePt t="65593" x="1857375" y="3294063"/>
          <p14:tracePt t="65599" x="1857375" y="3278188"/>
          <p14:tracePt t="65607" x="1857375" y="3236913"/>
          <p14:tracePt t="65615" x="1849438" y="3213100"/>
          <p14:tracePt t="65623" x="1849438" y="3205163"/>
          <p14:tracePt t="65632" x="1849438" y="3189288"/>
          <p14:tracePt t="65639" x="1849438" y="3181350"/>
          <p14:tracePt t="66584" x="1849438" y="3173413"/>
          <p14:tracePt t="66611" x="1849438" y="3165475"/>
          <p14:tracePt t="70816" x="1857375" y="3149600"/>
          <p14:tracePt t="70823" x="1865313" y="3141663"/>
          <p14:tracePt t="70831" x="1920875" y="3117850"/>
          <p14:tracePt t="70839" x="1936750" y="3094038"/>
          <p14:tracePt t="70847" x="1952625" y="3078163"/>
          <p14:tracePt t="70860" x="2017713" y="3046413"/>
          <p14:tracePt t="70863" x="2049463" y="3038475"/>
          <p14:tracePt t="70871" x="2128838" y="3022600"/>
          <p14:tracePt t="70880" x="2184400" y="2967038"/>
          <p14:tracePt t="70889" x="2224088" y="2935288"/>
          <p14:tracePt t="70897" x="2366963" y="2886075"/>
          <p14:tracePt t="70903" x="2455863" y="2830513"/>
          <p14:tracePt t="70911" x="2551113" y="2798763"/>
          <p14:tracePt t="70920" x="2598738" y="2759075"/>
          <p14:tracePt t="70928" x="2693988" y="2703513"/>
          <p14:tracePt t="70935" x="2798763" y="2640013"/>
          <p14:tracePt t="70943" x="2846388" y="2616200"/>
          <p14:tracePt t="70951" x="2901950" y="2592388"/>
          <p14:tracePt t="70961" x="2965450" y="2584450"/>
          <p14:tracePt t="70967" x="2981325" y="2576513"/>
          <p14:tracePt t="70975" x="2989263" y="2576513"/>
          <p14:tracePt t="70983" x="3005138" y="2566988"/>
          <p14:tracePt t="70991" x="3013075" y="2566988"/>
          <p14:tracePt t="70995" x="3021013" y="2559050"/>
          <p14:tracePt t="71008" x="3028950" y="2551113"/>
          <p14:tracePt t="71015" x="3036888" y="2543175"/>
          <p14:tracePt t="71023" x="3044825" y="2535238"/>
          <p14:tracePt t="71031" x="3060700" y="2511425"/>
          <p14:tracePt t="71039" x="3109913" y="2487613"/>
          <p14:tracePt t="71047" x="3141663" y="2471738"/>
          <p14:tracePt t="71055" x="3165475" y="2416175"/>
          <p14:tracePt t="71063" x="3205163" y="2400300"/>
          <p14:tracePt t="71071" x="3236913" y="2384425"/>
          <p14:tracePt t="71079" x="3260725" y="2352675"/>
          <p14:tracePt t="71087" x="3276600" y="2344738"/>
          <p14:tracePt t="71095" x="3324225" y="2297113"/>
          <p14:tracePt t="71103" x="3348038" y="2289175"/>
          <p14:tracePt t="71111" x="3355975" y="2265363"/>
          <p14:tracePt t="71119" x="3363913" y="2265363"/>
          <p14:tracePt t="71127" x="3379788" y="2257425"/>
          <p14:tracePt t="71147" x="3387725" y="2249488"/>
          <p14:tracePt t="71151" x="3395663" y="2249488"/>
          <p14:tracePt t="71161" x="3403600" y="2249488"/>
          <p14:tracePt t="71176" x="3411538" y="2249488"/>
          <p14:tracePt t="71183" x="3419475" y="2249488"/>
          <p14:tracePt t="71193" x="3443288" y="2249488"/>
          <p14:tracePt t="71199" x="3451225" y="2249488"/>
          <p14:tracePt t="71207" x="3467100" y="2249488"/>
          <p14:tracePt t="71215" x="3492500" y="2249488"/>
          <p14:tracePt t="71225" x="3524250" y="2249488"/>
          <p14:tracePt t="71231" x="3548063" y="2249488"/>
          <p14:tracePt t="71239" x="3675063" y="2281238"/>
          <p14:tracePt t="71247" x="3833813" y="2400300"/>
          <p14:tracePt t="71255" x="3914775" y="2424113"/>
          <p14:tracePt t="71263" x="4002088" y="2447925"/>
          <p14:tracePt t="71271" x="4033838" y="2455863"/>
          <p14:tracePt t="71279" x="4081463" y="2471738"/>
          <p14:tracePt t="71287" x="4137025" y="2487613"/>
          <p14:tracePt t="71299" x="4144963" y="2487613"/>
          <p14:tracePt t="71303" x="4152900" y="2495550"/>
          <p14:tracePt t="71367" x="4144963" y="2503488"/>
          <p14:tracePt t="71376" x="4137025" y="2519363"/>
          <p14:tracePt t="71383" x="4129088" y="2535238"/>
          <p14:tracePt t="71392" x="4121150" y="2559050"/>
          <p14:tracePt t="71400" x="4121150" y="2566988"/>
          <p14:tracePt t="71407" x="4105275" y="2616200"/>
          <p14:tracePt t="71415" x="4105275" y="2624138"/>
          <p14:tracePt t="71424" x="4097338" y="2640013"/>
          <p14:tracePt t="71431" x="4097338" y="2655888"/>
          <p14:tracePt t="71439" x="4097338" y="2711450"/>
          <p14:tracePt t="71451" x="4105275" y="2743200"/>
          <p14:tracePt t="71455" x="4137025" y="2767013"/>
          <p14:tracePt t="71463" x="4144963" y="2774950"/>
          <p14:tracePt t="71471" x="4160838" y="2790825"/>
          <p14:tracePt t="71479" x="4184650" y="2790825"/>
          <p14:tracePt t="71487" x="4192588" y="2790825"/>
          <p14:tracePt t="71495" x="4200525" y="2790825"/>
          <p14:tracePt t="71503" x="4210050" y="2790825"/>
          <p14:tracePt t="71511" x="4217988" y="2790825"/>
          <p14:tracePt t="71519" x="4225925" y="2790825"/>
          <p14:tracePt t="71528" x="4225925" y="2782888"/>
          <p14:tracePt t="71535" x="4233863" y="2782888"/>
          <p14:tracePt t="71551" x="4249738" y="2774950"/>
          <p14:tracePt t="71561" x="4249738" y="2767013"/>
          <p14:tracePt t="71567" x="4257675" y="2759075"/>
          <p14:tracePt t="71576" x="4257675" y="2751138"/>
          <p14:tracePt t="71592" x="4265613" y="2743200"/>
          <p14:tracePt t="71603" x="4273550" y="2743200"/>
          <p14:tracePt t="71615" x="4281488" y="2735263"/>
          <p14:tracePt t="71624" x="4281488" y="2727325"/>
          <p14:tracePt t="71647" x="4289425" y="2719388"/>
          <p14:tracePt t="71824" x="4289425" y="2727325"/>
          <p14:tracePt t="71831" x="4289425" y="2735263"/>
          <p14:tracePt t="71839" x="4289425" y="2743200"/>
          <p14:tracePt t="71960" x="4289425" y="2751138"/>
          <p14:tracePt t="71976" x="4289425" y="2767013"/>
          <p14:tracePt t="71991" x="4289425" y="2774950"/>
          <p14:tracePt t="71999" x="4281488" y="2782888"/>
          <p14:tracePt t="72015" x="4265613" y="2790825"/>
          <p14:tracePt t="72023" x="4265613" y="2798763"/>
          <p14:tracePt t="72039" x="4257675" y="2798763"/>
          <p14:tracePt t="72095" x="4265613" y="2798763"/>
          <p14:tracePt t="72111" x="4265613" y="2790825"/>
          <p14:tracePt t="72119" x="4281488" y="2790825"/>
          <p14:tracePt t="72135" x="4289425" y="2790825"/>
          <p14:tracePt t="72143" x="4297363" y="2782888"/>
          <p14:tracePt t="72151" x="4305300" y="2774950"/>
          <p14:tracePt t="72295" x="4313238" y="2774950"/>
          <p14:tracePt t="72424" x="4313238" y="2767013"/>
          <p14:tracePt t="72439" x="4321175" y="2767013"/>
          <p14:tracePt t="72496" x="4329113" y="2767013"/>
          <p14:tracePt t="72503" x="4337050" y="2767013"/>
          <p14:tracePt t="72560" x="4337050" y="2774950"/>
          <p14:tracePt t="72567" x="4337050" y="2798763"/>
          <p14:tracePt t="72576" x="4329113" y="2806700"/>
          <p14:tracePt t="72583" x="4321175" y="2846388"/>
          <p14:tracePt t="72591" x="4321175" y="2870200"/>
          <p14:tracePt t="72600" x="4321175" y="2886075"/>
          <p14:tracePt t="72608" x="4305300" y="2901950"/>
          <p14:tracePt t="72625" x="4305300" y="2909888"/>
          <p14:tracePt t="72671" x="4305300" y="2901950"/>
          <p14:tracePt t="72687" x="4305300" y="2894013"/>
          <p14:tracePt t="72719" x="4305300" y="2886075"/>
          <p14:tracePt t="72727" x="4305300" y="2878138"/>
          <p14:tracePt t="72751" x="4305300" y="2870200"/>
          <p14:tracePt t="72761" x="4313238" y="2870200"/>
          <p14:tracePt t="72775" x="4313238" y="2862263"/>
          <p14:tracePt t="72792" x="4313238" y="2846388"/>
          <p14:tracePt t="72807" x="4313238" y="2838450"/>
          <p14:tracePt t="72831" x="4313238" y="2830513"/>
          <p14:tracePt t="72839" x="4321175" y="2830513"/>
          <p14:tracePt t="72863" x="4329113" y="2822575"/>
          <p14:tracePt t="73047" x="4329113" y="2814638"/>
          <p14:tracePt t="73063" x="4337050" y="2814638"/>
          <p14:tracePt t="73087" x="4337050" y="2806700"/>
          <p14:tracePt t="73095" x="4344988" y="2806700"/>
          <p14:tracePt t="73103" x="4344988" y="2798763"/>
          <p14:tracePt t="73111" x="4352925" y="2798763"/>
          <p14:tracePt t="73119" x="4360863" y="2798763"/>
          <p14:tracePt t="73127" x="4360863" y="2790825"/>
          <p14:tracePt t="73143" x="4360863" y="2782888"/>
          <p14:tracePt t="73168" x="4368800" y="2782888"/>
          <p14:tracePt t="73328" x="4368800" y="2790825"/>
          <p14:tracePt t="73344" x="4368800" y="2798763"/>
          <p14:tracePt t="73351" x="4368800" y="2806700"/>
          <p14:tracePt t="73359" x="4368800" y="2814638"/>
          <p14:tracePt t="73367" x="4368800" y="2822575"/>
          <p14:tracePt t="73383" x="4368800" y="2830513"/>
          <p14:tracePt t="73391" x="4368800" y="2838450"/>
          <p14:tracePt t="73703" x="4360863" y="2838450"/>
          <p14:tracePt t="73723" x="4360863" y="2846388"/>
          <p14:tracePt t="73744" x="4360863" y="2854325"/>
          <p14:tracePt t="74471" x="4360863" y="2862263"/>
          <p14:tracePt t="74483" x="4360863" y="2878138"/>
          <p14:tracePt t="74495" x="4360863" y="2894013"/>
          <p14:tracePt t="74503" x="4360863" y="2901950"/>
          <p14:tracePt t="74511" x="4376738" y="2909888"/>
          <p14:tracePt t="74519" x="4376738" y="2919413"/>
          <p14:tracePt t="74527" x="4384675" y="2951163"/>
          <p14:tracePt t="74536" x="4392613" y="2967038"/>
          <p14:tracePt t="74544" x="4408488" y="3022600"/>
          <p14:tracePt t="74551" x="4416425" y="3038475"/>
          <p14:tracePt t="74560" x="4432300" y="3078163"/>
          <p14:tracePt t="74567" x="4440238" y="3094038"/>
          <p14:tracePt t="74575" x="4448175" y="3101975"/>
          <p14:tracePt t="74583" x="4456113" y="3109913"/>
          <p14:tracePt t="74599" x="4456113" y="3117850"/>
          <p14:tracePt t="74609" x="4464050" y="3117850"/>
          <p14:tracePt t="74615" x="4464050" y="3125788"/>
          <p14:tracePt t="74663" x="4471988" y="3125788"/>
          <p14:tracePt t="74671" x="4479925" y="3133725"/>
          <p14:tracePt t="74688" x="4487863" y="3141663"/>
          <p14:tracePt t="74695" x="4495800" y="3141663"/>
          <p14:tracePt t="74703" x="4503738" y="3149600"/>
          <p14:tracePt t="74711" x="4511675" y="3149600"/>
          <p14:tracePt t="74719" x="4519613" y="3157538"/>
          <p14:tracePt t="74727" x="4527550" y="3157538"/>
          <p14:tracePt t="74735" x="4535488" y="3157538"/>
          <p14:tracePt t="74744" x="4543425" y="3173413"/>
          <p14:tracePt t="74751" x="4551363" y="3173413"/>
          <p14:tracePt t="74759" x="4559300" y="3181350"/>
          <p14:tracePt t="74767" x="4576763" y="3189288"/>
          <p14:tracePt t="74775" x="4584700" y="3205163"/>
          <p14:tracePt t="74787" x="4600575" y="3213100"/>
          <p14:tracePt t="74792" x="4608513" y="3221038"/>
          <p14:tracePt t="74799" x="4616450" y="3228975"/>
          <p14:tracePt t="74808" x="4632325" y="3228975"/>
          <p14:tracePt t="74815" x="4640263" y="3236913"/>
          <p14:tracePt t="74823" x="4648200" y="3244850"/>
          <p14:tracePt t="74831" x="4679950" y="3252788"/>
          <p14:tracePt t="74839" x="4687888" y="3262313"/>
          <p14:tracePt t="74847" x="4695825" y="3270250"/>
          <p14:tracePt t="74855" x="4711700" y="3270250"/>
          <p14:tracePt t="74863" x="4711700" y="3286125"/>
          <p14:tracePt t="74871" x="4727575" y="3286125"/>
          <p14:tracePt t="74879" x="4727575" y="3294063"/>
          <p14:tracePt t="74888" x="4735513" y="3294063"/>
          <p14:tracePt t="74999" x="4719638" y="3244850"/>
          <p14:tracePt t="75008" x="4719638" y="3221038"/>
          <p14:tracePt t="75015" x="4695825" y="3189288"/>
          <p14:tracePt t="75023" x="4695825" y="3173413"/>
          <p14:tracePt t="75031" x="4687888" y="3165475"/>
          <p14:tracePt t="75039" x="4687888" y="3157538"/>
          <p14:tracePt t="75191" x="4687888" y="3165475"/>
          <p14:tracePt t="75215" x="4687888" y="3173413"/>
          <p14:tracePt t="75231" x="4687888" y="3181350"/>
          <p14:tracePt t="75239" x="4687888" y="3197225"/>
          <p14:tracePt t="75247" x="4695825" y="3213100"/>
          <p14:tracePt t="75255" x="4703763" y="3221038"/>
          <p14:tracePt t="75263" x="4711700" y="3244850"/>
          <p14:tracePt t="75271" x="4711700" y="3252788"/>
          <p14:tracePt t="75279" x="4719638" y="3262313"/>
          <p14:tracePt t="75287" x="4727575" y="3278188"/>
          <p14:tracePt t="75295" x="4743450" y="3286125"/>
          <p14:tracePt t="75303" x="4743450" y="3309938"/>
          <p14:tracePt t="75312" x="4759325" y="3325813"/>
          <p14:tracePt t="75319" x="4759325" y="3333750"/>
          <p14:tracePt t="75327" x="4767263" y="3333750"/>
          <p14:tracePt t="75335" x="4767263" y="3341688"/>
          <p14:tracePt t="75343" x="4775200" y="3349625"/>
          <p14:tracePt t="75351" x="4783138" y="3349625"/>
          <p14:tracePt t="75375" x="4783138" y="3357563"/>
          <p14:tracePt t="75408" x="4791075" y="3357563"/>
          <p14:tracePt t="75431" x="4791075" y="3365500"/>
          <p14:tracePt t="75439" x="4799013" y="3365500"/>
          <p14:tracePt t="75455" x="4814888" y="3373438"/>
          <p14:tracePt t="75463" x="4822825" y="3381375"/>
          <p14:tracePt t="75471" x="4838700" y="3389313"/>
          <p14:tracePt t="75480" x="4854575" y="3389313"/>
          <p14:tracePt t="75487" x="4870450" y="3397250"/>
          <p14:tracePt t="75495" x="4870450" y="3405188"/>
          <p14:tracePt t="75503" x="4886325" y="3405188"/>
          <p14:tracePt t="75519" x="4894263" y="3405188"/>
          <p14:tracePt t="77087" x="4902200" y="3405188"/>
          <p14:tracePt t="77096" x="4910138" y="3405188"/>
          <p14:tracePt t="77120" x="4918075" y="3405188"/>
          <p14:tracePt t="78808" x="4910138" y="3405188"/>
          <p14:tracePt t="78829" x="4902200" y="3405188"/>
          <p14:tracePt t="78832" x="4902200" y="3413125"/>
          <p14:tracePt t="78840" x="4894263" y="3413125"/>
          <p14:tracePt t="79031" x="4886325" y="3405188"/>
          <p14:tracePt t="79039" x="4878388" y="3397250"/>
          <p14:tracePt t="79047" x="4846638" y="3381375"/>
          <p14:tracePt t="79055" x="4814888" y="3373438"/>
          <p14:tracePt t="79063" x="4743450" y="3357563"/>
          <p14:tracePt t="79071" x="4656138" y="3349625"/>
          <p14:tracePt t="79079" x="4559300" y="3349625"/>
          <p14:tracePt t="79087" x="4424363" y="3341688"/>
          <p14:tracePt t="79097" x="4273550" y="3341688"/>
          <p14:tracePt t="79103" x="4113213" y="3333750"/>
          <p14:tracePt t="79111" x="3898900" y="3333750"/>
          <p14:tracePt t="79121" x="3619500" y="3333750"/>
          <p14:tracePt t="79128" x="3292475" y="3333750"/>
          <p14:tracePt t="79136" x="2989263" y="3333750"/>
          <p14:tracePt t="79143" x="2662238" y="3333750"/>
          <p14:tracePt t="79152" x="2384425" y="3333750"/>
          <p14:tracePt t="79162" x="2160588" y="3333750"/>
          <p14:tracePt t="79167" x="1873250" y="3349625"/>
          <p14:tracePt t="79178" x="1762125" y="3349625"/>
          <p14:tracePt t="79184" x="1625600" y="3357563"/>
          <p14:tracePt t="79192" x="1546225" y="3365500"/>
          <p14:tracePt t="79200" x="1474788" y="3373438"/>
          <p14:tracePt t="79207" x="1435100" y="3389313"/>
          <p14:tracePt t="79215" x="1411288" y="3389313"/>
          <p14:tracePt t="79225" x="1379538" y="3397250"/>
          <p14:tracePt t="79232" x="1331913" y="3405188"/>
          <p14:tracePt t="79240" x="1274763" y="3405188"/>
          <p14:tracePt t="79247" x="1258888" y="3405188"/>
          <p14:tracePt t="79255" x="1219200" y="3405188"/>
          <p14:tracePt t="79264" x="1163638" y="3405188"/>
          <p14:tracePt t="79272" x="1100138" y="3405188"/>
          <p14:tracePt t="79279" x="1028700" y="3405188"/>
          <p14:tracePt t="79287" x="973138" y="3405188"/>
          <p14:tracePt t="79298" x="941388" y="3413125"/>
          <p14:tracePt t="79303" x="892175" y="3421063"/>
          <p14:tracePt t="79311" x="804863" y="3429000"/>
          <p14:tracePt t="79320" x="773113" y="3436938"/>
          <p14:tracePt t="79328" x="725488" y="3436938"/>
          <p14:tracePt t="79336" x="638175" y="3460750"/>
          <p14:tracePt t="79344" x="606425" y="3460750"/>
          <p14:tracePt t="79351" x="533400" y="3484563"/>
          <p14:tracePt t="79362" x="446088" y="3500438"/>
          <p14:tracePt t="79367" x="406400" y="3516313"/>
          <p14:tracePt t="79378" x="334963" y="3532188"/>
          <p14:tracePt t="79384" x="311150" y="3532188"/>
          <p14:tracePt t="79392" x="271463" y="3548063"/>
          <p14:tracePt t="79400" x="263525" y="3563938"/>
          <p14:tracePt t="79408" x="247650" y="3579813"/>
          <p14:tracePt t="79415" x="215900" y="3579813"/>
          <p14:tracePt t="79424" x="200025" y="3613150"/>
          <p14:tracePt t="79431" x="200025" y="3629025"/>
          <p14:tracePt t="79440" x="184150" y="3636963"/>
          <p14:tracePt t="79447" x="174625" y="3652838"/>
          <p14:tracePt t="79455" x="166688" y="3652838"/>
          <p14:tracePt t="79463" x="158750" y="3668713"/>
          <p14:tracePt t="79471" x="142875" y="3684588"/>
          <p14:tracePt t="79479" x="127000" y="3700463"/>
          <p14:tracePt t="79488" x="111125" y="3724275"/>
          <p14:tracePt t="79496" x="63500" y="3740150"/>
          <p14:tracePt t="79503" x="7938" y="3763963"/>
          <p14:tracePt t="80807" x="55563" y="4895850"/>
          <p14:tracePt t="80815" x="103188" y="4903788"/>
          <p14:tracePt t="80823" x="192088" y="4903788"/>
          <p14:tracePt t="80831" x="207963" y="4903788"/>
          <p14:tracePt t="80839" x="303213" y="4895850"/>
          <p14:tracePt t="80847" x="350838" y="4887913"/>
          <p14:tracePt t="80855" x="390525" y="4887913"/>
          <p14:tracePt t="80863" x="406400" y="4879975"/>
          <p14:tracePt t="80877" x="430213" y="4872038"/>
          <p14:tracePt t="80879" x="461963" y="4864100"/>
          <p14:tracePt t="80887" x="541338" y="4856163"/>
          <p14:tracePt t="80896" x="598488" y="4848225"/>
          <p14:tracePt t="80904" x="661988" y="4840288"/>
          <p14:tracePt t="80911" x="733425" y="4832350"/>
          <p14:tracePt t="80919" x="820738" y="4824413"/>
          <p14:tracePt t="80928" x="917575" y="4808538"/>
          <p14:tracePt t="80935" x="965200" y="4792663"/>
          <p14:tracePt t="80943" x="1020763" y="4776788"/>
          <p14:tracePt t="80951" x="1084263" y="4745038"/>
          <p14:tracePt t="80960" x="1108075" y="4729163"/>
          <p14:tracePt t="80967" x="1179513" y="4713288"/>
          <p14:tracePt t="80976" x="1203325" y="4689475"/>
          <p14:tracePt t="80983" x="1219200" y="4681538"/>
          <p14:tracePt t="80992" x="1227138" y="4657725"/>
          <p14:tracePt t="80999" x="1266825" y="4608513"/>
          <p14:tracePt t="81007" x="1292225" y="4537075"/>
          <p14:tracePt t="81015" x="1355725" y="4489450"/>
          <p14:tracePt t="81023" x="1371600" y="4433888"/>
          <p14:tracePt t="81031" x="1387475" y="4418013"/>
          <p14:tracePt t="81039" x="1419225" y="4370388"/>
          <p14:tracePt t="81047" x="1427163" y="4346575"/>
          <p14:tracePt t="81055" x="1427163" y="4330700"/>
          <p14:tracePt t="81063" x="1435100" y="4330700"/>
          <p14:tracePt t="81071" x="1435100" y="4322763"/>
          <p14:tracePt t="81079" x="1443038" y="4314825"/>
          <p14:tracePt t="81183" x="1443038" y="4322763"/>
          <p14:tracePt t="81192" x="1443038" y="4330700"/>
          <p14:tracePt t="81199" x="1443038" y="4354513"/>
          <p14:tracePt t="81207" x="1443038" y="4370388"/>
          <p14:tracePt t="81215" x="1443038" y="4378325"/>
          <p14:tracePt t="81223" x="1443038" y="4425950"/>
          <p14:tracePt t="81231" x="1450975" y="4441825"/>
          <p14:tracePt t="81239" x="1450975" y="4457700"/>
          <p14:tracePt t="81247" x="1458913" y="4465638"/>
          <p14:tracePt t="81255" x="1482725" y="4489450"/>
          <p14:tracePt t="81263" x="1490663" y="4497388"/>
          <p14:tracePt t="81271" x="1498600" y="4505325"/>
          <p14:tracePt t="81279" x="1522413" y="4529138"/>
          <p14:tracePt t="81287" x="1577975" y="4545013"/>
          <p14:tracePt t="81295" x="1593850" y="4568825"/>
          <p14:tracePt t="81303" x="1641475" y="4576763"/>
          <p14:tracePt t="81311" x="1698625" y="4592638"/>
          <p14:tracePt t="81319" x="1714500" y="4600575"/>
          <p14:tracePt t="81328" x="1754188" y="4608513"/>
          <p14:tracePt t="81335" x="1778000" y="4608513"/>
          <p14:tracePt t="81344" x="1793875" y="4608513"/>
          <p14:tracePt t="81351" x="1809750" y="4608513"/>
          <p14:tracePt t="81359" x="1817688" y="4616450"/>
          <p14:tracePt t="81367" x="1825625" y="4616450"/>
          <p14:tracePt t="81376" x="1833563" y="4616450"/>
          <p14:tracePt t="81383" x="1841500" y="4608513"/>
          <p14:tracePt t="81399" x="1849438" y="4600575"/>
          <p14:tracePt t="81407" x="1849438" y="4592638"/>
          <p14:tracePt t="81415" x="1857375" y="4576763"/>
          <p14:tracePt t="81424" x="1865313" y="4568825"/>
          <p14:tracePt t="81431" x="1873250" y="4552950"/>
          <p14:tracePt t="81439" x="1889125" y="4537075"/>
          <p14:tracePt t="81447" x="1897063" y="4529138"/>
          <p14:tracePt t="81455" x="1905000" y="4521200"/>
          <p14:tracePt t="81463" x="1912938" y="4513263"/>
          <p14:tracePt t="81471" x="1920875" y="4505325"/>
          <p14:tracePt t="81479" x="1928813" y="4497388"/>
          <p14:tracePt t="81488" x="1936750" y="4489450"/>
          <p14:tracePt t="81495" x="1936750" y="4473575"/>
          <p14:tracePt t="81511" x="1936750" y="4465638"/>
          <p14:tracePt t="81519" x="1944688" y="4465638"/>
          <p14:tracePt t="81528" x="1944688" y="4457700"/>
          <p14:tracePt t="81615" x="1944688" y="4465638"/>
          <p14:tracePt t="81623" x="1944688" y="4473575"/>
          <p14:tracePt t="81631" x="1936750" y="4489450"/>
          <p14:tracePt t="81639" x="1920875" y="4505325"/>
          <p14:tracePt t="81647" x="1920875" y="4545013"/>
          <p14:tracePt t="81655" x="1905000" y="4568825"/>
          <p14:tracePt t="81663" x="1897063" y="4592638"/>
          <p14:tracePt t="81671" x="1897063" y="4608513"/>
          <p14:tracePt t="81679" x="1897063" y="4633913"/>
          <p14:tracePt t="81687" x="1897063" y="4649788"/>
          <p14:tracePt t="81703" x="1897063" y="4673600"/>
          <p14:tracePt t="81711" x="1897063" y="4681538"/>
          <p14:tracePt t="81719" x="1905000" y="4689475"/>
          <p14:tracePt t="81728" x="1928813" y="4705350"/>
          <p14:tracePt t="81735" x="1936750" y="4705350"/>
          <p14:tracePt t="81743" x="1960563" y="4713288"/>
          <p14:tracePt t="81751" x="1976438" y="4713288"/>
          <p14:tracePt t="81755" x="1992313" y="4713288"/>
          <p14:tracePt t="81767" x="2008188" y="4713288"/>
          <p14:tracePt t="81774" x="2025650" y="4689475"/>
          <p14:tracePt t="81783" x="2041525" y="4681538"/>
          <p14:tracePt t="81793" x="2057400" y="4665663"/>
          <p14:tracePt t="81799" x="2089150" y="4641850"/>
          <p14:tracePt t="81807" x="2097088" y="4600575"/>
          <p14:tracePt t="81815" x="2105025" y="4584700"/>
          <p14:tracePt t="81823" x="2105025" y="4537075"/>
          <p14:tracePt t="81831" x="2112963" y="4505325"/>
          <p14:tracePt t="81839" x="2112963" y="4481513"/>
          <p14:tracePt t="81847" x="2112963" y="4457700"/>
          <p14:tracePt t="81855" x="2112963" y="4449763"/>
          <p14:tracePt t="81863" x="2112963" y="4441825"/>
          <p14:tracePt t="81877" x="2112963" y="4433888"/>
          <p14:tracePt t="81879" x="2112963" y="4425950"/>
          <p14:tracePt t="81887" x="2112963" y="4418013"/>
          <p14:tracePt t="81895" x="2112963" y="4410075"/>
          <p14:tracePt t="81993" x="2105025" y="4418013"/>
          <p14:tracePt t="81999" x="2097088" y="4425950"/>
          <p14:tracePt t="82008" x="2081213" y="4433888"/>
          <p14:tracePt t="82015" x="2081213" y="4449763"/>
          <p14:tracePt t="82023" x="2065338" y="4457700"/>
          <p14:tracePt t="82031" x="2065338" y="4465638"/>
          <p14:tracePt t="82039" x="2057400" y="4465638"/>
          <p14:tracePt t="82060" x="2057400" y="4473575"/>
          <p14:tracePt t="82063" x="2049463" y="4473575"/>
          <p14:tracePt t="82152" x="2049463" y="4465638"/>
          <p14:tracePt t="82161" x="2057400" y="4457700"/>
          <p14:tracePt t="82167" x="2057400" y="4441825"/>
          <p14:tracePt t="82183" x="2057400" y="4433888"/>
          <p14:tracePt t="82193" x="2065338" y="4425950"/>
          <p14:tracePt t="82212" x="2065338" y="4418013"/>
          <p14:tracePt t="82225" x="2065338" y="4410075"/>
          <p14:tracePt t="82247" x="2073275" y="4402138"/>
          <p14:tracePt t="85431" x="2073275" y="4418013"/>
          <p14:tracePt t="85439" x="2073275" y="4425950"/>
          <p14:tracePt t="85447" x="2073275" y="4433888"/>
          <p14:tracePt t="85455" x="2073275" y="4457700"/>
          <p14:tracePt t="85463" x="2073275" y="4465638"/>
          <p14:tracePt t="85471" x="2073275" y="4489450"/>
          <p14:tracePt t="85479" x="2073275" y="4513263"/>
          <p14:tracePt t="85487" x="2073275" y="4521200"/>
          <p14:tracePt t="85495" x="2073275" y="4529138"/>
          <p14:tracePt t="85503" x="2073275" y="4537075"/>
          <p14:tracePt t="85511" x="2073275" y="4552950"/>
          <p14:tracePt t="85583" x="2081213" y="4545013"/>
          <p14:tracePt t="85592" x="2089150" y="4545013"/>
          <p14:tracePt t="85599" x="2097088" y="4537075"/>
          <p14:tracePt t="85607" x="2112963" y="4513263"/>
          <p14:tracePt t="85615" x="2120900" y="4449763"/>
          <p14:tracePt t="85623" x="2128838" y="4394200"/>
          <p14:tracePt t="85631" x="2144713" y="4378325"/>
          <p14:tracePt t="85639" x="2176463" y="4354513"/>
          <p14:tracePt t="85647" x="2184400" y="4330700"/>
          <p14:tracePt t="85655" x="2200275" y="4322763"/>
          <p14:tracePt t="85663" x="2208213" y="4314825"/>
          <p14:tracePt t="85679" x="2216150" y="4314825"/>
          <p14:tracePt t="86824" x="2216150" y="4322763"/>
          <p14:tracePt t="86831" x="2216150" y="4330700"/>
          <p14:tracePt t="86839" x="2216150" y="4346575"/>
          <p14:tracePt t="86847" x="2224088" y="4370388"/>
          <p14:tracePt t="86855" x="2303463" y="4441825"/>
          <p14:tracePt t="86863" x="2366963" y="4521200"/>
          <p14:tracePt t="86871" x="2479675" y="4665663"/>
          <p14:tracePt t="86879" x="2566988" y="4737100"/>
          <p14:tracePt t="86887" x="2759075" y="4840288"/>
          <p14:tracePt t="86895" x="2997200" y="4976813"/>
          <p14:tracePt t="86903" x="3189288" y="5040313"/>
          <p14:tracePt t="86911" x="3403600" y="5072063"/>
          <p14:tracePt t="86919" x="3524250" y="5095875"/>
          <p14:tracePt t="86927" x="3698875" y="5103813"/>
          <p14:tracePt t="86935" x="3817938" y="5103813"/>
          <p14:tracePt t="86943" x="3962400" y="5111750"/>
          <p14:tracePt t="86951" x="4073525" y="5111750"/>
          <p14:tracePt t="86961" x="4225925" y="5095875"/>
          <p14:tracePt t="86967" x="4321175" y="5080000"/>
          <p14:tracePt t="86974" x="4368800" y="5032375"/>
          <p14:tracePt t="86983" x="4376738" y="5024438"/>
          <p14:tracePt t="86992" x="4376738" y="5016500"/>
          <p14:tracePt t="87000" x="4400550" y="4992688"/>
          <p14:tracePt t="87008" x="4408488" y="4976813"/>
          <p14:tracePt t="87015" x="4416425" y="4951413"/>
          <p14:tracePt t="87023" x="4424363" y="4919663"/>
          <p14:tracePt t="87032" x="4424363" y="4872038"/>
          <p14:tracePt t="87039" x="4424363" y="4824413"/>
          <p14:tracePt t="87047" x="4424363" y="4800600"/>
          <p14:tracePt t="87055" x="4424363" y="4792663"/>
          <p14:tracePt t="87063" x="4424363" y="4768850"/>
          <p14:tracePt t="87072" x="4432300" y="4760913"/>
          <p14:tracePt t="87079" x="4432300" y="4745038"/>
          <p14:tracePt t="87087" x="4440238" y="4721225"/>
          <p14:tracePt t="87095" x="4440238" y="4705350"/>
          <p14:tracePt t="87103" x="4440238" y="4689475"/>
          <p14:tracePt t="87110" x="4440238" y="4681538"/>
          <p14:tracePt t="87119" x="4440238" y="4673600"/>
          <p14:tracePt t="87127" x="4440238" y="4665663"/>
          <p14:tracePt t="87135" x="4440238" y="4657725"/>
          <p14:tracePt t="87167" x="4440238" y="4649788"/>
          <p14:tracePt t="87183" x="4440238" y="4641850"/>
          <p14:tracePt t="87193" x="4424363" y="4633913"/>
          <p14:tracePt t="87199" x="4416425" y="4616450"/>
          <p14:tracePt t="87207" x="4400550" y="4600575"/>
          <p14:tracePt t="87212" x="4376738" y="4592638"/>
          <p14:tracePt t="87223" x="4344988" y="4576763"/>
          <p14:tracePt t="87231" x="4329113" y="4568825"/>
          <p14:tracePt t="87239" x="4297363" y="4560888"/>
          <p14:tracePt t="87247" x="4281488" y="4560888"/>
          <p14:tracePt t="87255" x="4265613" y="4560888"/>
          <p14:tracePt t="87263" x="4241800" y="4560888"/>
          <p14:tracePt t="87279" x="4233863" y="4560888"/>
          <p14:tracePt t="87287" x="4225925" y="4560888"/>
          <p14:tracePt t="87296" x="4210050" y="4568825"/>
          <p14:tracePt t="87303" x="4210050" y="4576763"/>
          <p14:tracePt t="87311" x="4184650" y="4592638"/>
          <p14:tracePt t="87321" x="4176713" y="4616450"/>
          <p14:tracePt t="87327" x="4160838" y="4624388"/>
          <p14:tracePt t="87335" x="4144963" y="4665663"/>
          <p14:tracePt t="87344" x="4137025" y="4721225"/>
          <p14:tracePt t="87351" x="4121150" y="4760913"/>
          <p14:tracePt t="87364" x="4113213" y="4832350"/>
          <p14:tracePt t="87367" x="4105275" y="4887913"/>
          <p14:tracePt t="87375" x="4105275" y="4984750"/>
          <p14:tracePt t="87383" x="4105275" y="5087938"/>
          <p14:tracePt t="87391" x="4105275" y="5143500"/>
          <p14:tracePt t="87399" x="4105275" y="5207000"/>
          <p14:tracePt t="87408" x="4105275" y="5246688"/>
          <p14:tracePt t="87415" x="4121150" y="5278438"/>
          <p14:tracePt t="87423" x="4129088" y="5294313"/>
          <p14:tracePt t="87431" x="4144963" y="5302250"/>
          <p14:tracePt t="87440" x="4152900" y="5310188"/>
          <p14:tracePt t="87447" x="4176713" y="5327650"/>
          <p14:tracePt t="87455" x="4184650" y="5327650"/>
          <p14:tracePt t="87463" x="4200525" y="5327650"/>
          <p14:tracePt t="87471" x="4217988" y="5327650"/>
          <p14:tracePt t="87479" x="4297363" y="5327650"/>
          <p14:tracePt t="87488" x="4305300" y="5319713"/>
          <p14:tracePt t="87495" x="4344988" y="5302250"/>
          <p14:tracePt t="87503" x="4448175" y="5183188"/>
          <p14:tracePt t="87515" x="4479925" y="5095875"/>
          <p14:tracePt t="87519" x="4495800" y="4992688"/>
          <p14:tracePt t="87527" x="4543425" y="4760913"/>
          <p14:tracePt t="87535" x="4551363" y="4600575"/>
          <p14:tracePt t="87544" x="4559300" y="4402138"/>
          <p14:tracePt t="87551" x="4559300" y="4298950"/>
          <p14:tracePt t="87560" x="4559300" y="4178300"/>
          <p14:tracePt t="87567" x="4559300" y="4146550"/>
          <p14:tracePt t="87575" x="4559300" y="4130675"/>
          <p14:tracePt t="87583" x="4559300" y="4122738"/>
          <p14:tracePt t="87591" x="4551363" y="4106863"/>
          <p14:tracePt t="87609" x="4543425" y="4098925"/>
          <p14:tracePt t="87615" x="4535488" y="4098925"/>
          <p14:tracePt t="87623" x="4519613" y="4098925"/>
          <p14:tracePt t="87631" x="4511675" y="4098925"/>
          <p14:tracePt t="87639" x="4495800" y="4098925"/>
          <p14:tracePt t="87647" x="4487863" y="4106863"/>
          <p14:tracePt t="87655" x="4471988" y="4122738"/>
          <p14:tracePt t="87667" x="4432300" y="4154488"/>
          <p14:tracePt t="87671" x="4400550" y="4178300"/>
          <p14:tracePt t="87679" x="4360863" y="4233863"/>
          <p14:tracePt t="87687" x="4313238" y="4273550"/>
          <p14:tracePt t="87695" x="4281488" y="4322763"/>
          <p14:tracePt t="87703" x="4241800" y="4386263"/>
          <p14:tracePt t="87711" x="4210050" y="4449763"/>
          <p14:tracePt t="87719" x="4200525" y="4465638"/>
          <p14:tracePt t="87727" x="4200525" y="4521200"/>
          <p14:tracePt t="87735" x="4200525" y="4552950"/>
          <p14:tracePt t="87743" x="4200525" y="4624388"/>
          <p14:tracePt t="87751" x="4200525" y="4713288"/>
          <p14:tracePt t="87761" x="4217988" y="4745038"/>
          <p14:tracePt t="87767" x="4241800" y="4768850"/>
          <p14:tracePt t="87775" x="4265613" y="4792663"/>
          <p14:tracePt t="87783" x="4313238" y="4832350"/>
          <p14:tracePt t="87793" x="4368800" y="4848225"/>
          <p14:tracePt t="87799" x="4408488" y="4879975"/>
          <p14:tracePt t="87809" x="4456113" y="4903788"/>
          <p14:tracePt t="87819" x="4511675" y="4911725"/>
          <p14:tracePt t="87823" x="4543425" y="4927600"/>
          <p14:tracePt t="87831" x="4559300" y="4935538"/>
          <p14:tracePt t="87839" x="4584700" y="4935538"/>
          <p14:tracePt t="87847" x="4600575" y="4935538"/>
          <p14:tracePt t="87855" x="4616450" y="4935538"/>
          <p14:tracePt t="87863" x="4624388" y="4927600"/>
          <p14:tracePt t="87871" x="4640263" y="4919663"/>
          <p14:tracePt t="87879" x="4648200" y="4887913"/>
          <p14:tracePt t="87887" x="4648200" y="4808538"/>
          <p14:tracePt t="87895" x="4648200" y="4665663"/>
          <p14:tracePt t="87903" x="4640263" y="4505325"/>
          <p14:tracePt t="87911" x="4584700" y="4225925"/>
          <p14:tracePt t="87919" x="4511675" y="3971925"/>
          <p14:tracePt t="87927" x="4408488" y="3811588"/>
          <p14:tracePt t="87935" x="4376738" y="3795713"/>
          <p14:tracePt t="87944" x="4368800" y="3787775"/>
          <p14:tracePt t="87951" x="4360863" y="3787775"/>
          <p14:tracePt t="87972" x="4352925" y="3787775"/>
          <p14:tracePt t="87975" x="4329113" y="3787775"/>
          <p14:tracePt t="87983" x="4305300" y="3787775"/>
          <p14:tracePt t="87991" x="4289425" y="3819525"/>
          <p14:tracePt t="87999" x="4265613" y="3835400"/>
          <p14:tracePt t="88008" x="4241800" y="3859213"/>
          <p14:tracePt t="88015" x="4233863" y="3867150"/>
          <p14:tracePt t="88023" x="4210050" y="3883025"/>
          <p14:tracePt t="88031" x="4200525" y="3906838"/>
          <p14:tracePt t="88039" x="4184650" y="3930650"/>
          <p14:tracePt t="88047" x="4176713" y="3948113"/>
          <p14:tracePt t="88055" x="4168775" y="3963988"/>
          <p14:tracePt t="88063" x="4168775" y="3987800"/>
          <p14:tracePt t="88071" x="4160838" y="4019550"/>
          <p14:tracePt t="88079" x="4160838" y="4035425"/>
          <p14:tracePt t="88087" x="4160838" y="4114800"/>
          <p14:tracePt t="88095" x="4160838" y="4146550"/>
          <p14:tracePt t="88103" x="4160838" y="4249738"/>
          <p14:tracePt t="88111" x="4176713" y="4338638"/>
          <p14:tracePt t="88124" x="4184650" y="4402138"/>
          <p14:tracePt t="88127" x="4225925" y="4513263"/>
          <p14:tracePt t="88135" x="4249738" y="4600575"/>
          <p14:tracePt t="88144" x="4305300" y="4673600"/>
          <p14:tracePt t="88151" x="4329113" y="4689475"/>
          <p14:tracePt t="88160" x="4352925" y="4745038"/>
          <p14:tracePt t="88167" x="4376738" y="4760913"/>
          <p14:tracePt t="88176" x="4400550" y="4776788"/>
          <p14:tracePt t="88183" x="4432300" y="4784725"/>
          <p14:tracePt t="88191" x="4448175" y="4800600"/>
          <p14:tracePt t="88200" x="4464050" y="4800600"/>
          <p14:tracePt t="88208" x="4464050" y="4808538"/>
          <p14:tracePt t="88215" x="4471988" y="4808538"/>
          <p14:tracePt t="88223" x="4479925" y="4808538"/>
          <p14:tracePt t="88239" x="4487863" y="4808538"/>
          <p14:tracePt t="88247" x="4503738" y="4800600"/>
          <p14:tracePt t="88255" x="4511675" y="4792663"/>
          <p14:tracePt t="88264" x="4527550" y="4768850"/>
          <p14:tracePt t="88271" x="4543425" y="4752975"/>
          <p14:tracePt t="88279" x="4559300" y="4729163"/>
          <p14:tracePt t="88287" x="4576763" y="4713288"/>
          <p14:tracePt t="88295" x="4584700" y="4697413"/>
          <p14:tracePt t="88303" x="4600575" y="4689475"/>
          <p14:tracePt t="88319" x="4600575" y="4681538"/>
          <p14:tracePt t="88327" x="4608513" y="4681538"/>
          <p14:tracePt t="88335" x="4608513" y="4673600"/>
          <p14:tracePt t="88343" x="4608513" y="4665663"/>
          <p14:tracePt t="88352" x="4624388" y="4649788"/>
          <p14:tracePt t="88360" x="4624388" y="4608513"/>
          <p14:tracePt t="88376" x="4616450" y="4608513"/>
          <p14:tracePt t="88576" x="4616450" y="4600575"/>
          <p14:tracePt t="88583" x="4616450" y="4592638"/>
          <p14:tracePt t="88591" x="4608513" y="4584700"/>
          <p14:tracePt t="88599" x="4600575" y="4576763"/>
          <p14:tracePt t="88615" x="4592638" y="4576763"/>
          <p14:tracePt t="88623" x="4576763" y="4576763"/>
          <p14:tracePt t="88631" x="4567238" y="4576763"/>
          <p14:tracePt t="88633" x="0" y="0"/>
        </p14:tracePtLst>
        <p14:tracePtLst>
          <p14:tracePt t="88726" x="4551363" y="4576763"/>
          <p14:tracePt t="88735" x="4551363" y="4584700"/>
          <p14:tracePt t="88744" x="4551363" y="4592638"/>
          <p14:tracePt t="88751" x="4551363" y="4600575"/>
          <p14:tracePt t="88759" x="4551363" y="4608513"/>
          <p14:tracePt t="88776" x="4551363" y="4616450"/>
          <p14:tracePt t="88792" x="4551363" y="4624388"/>
          <p14:tracePt t="89183" x="4551363" y="4641850"/>
          <p14:tracePt t="89192" x="4551363" y="4657725"/>
          <p14:tracePt t="89199" x="4551363" y="4673600"/>
          <p14:tracePt t="89208" x="4551363" y="4689475"/>
          <p14:tracePt t="89215" x="4551363" y="4697413"/>
          <p14:tracePt t="89223" x="4543425" y="4760913"/>
          <p14:tracePt t="89231" x="4543425" y="4776788"/>
          <p14:tracePt t="89239" x="4543425" y="4824413"/>
          <p14:tracePt t="89247" x="4543425" y="4856163"/>
          <p14:tracePt t="89255" x="4543425" y="4903788"/>
          <p14:tracePt t="89263" x="4543425" y="4951413"/>
          <p14:tracePt t="89271" x="4543425" y="4967288"/>
          <p14:tracePt t="89279" x="4543425" y="4992688"/>
          <p14:tracePt t="89287" x="4543425" y="5016500"/>
          <p14:tracePt t="89295" x="4543425" y="5032375"/>
          <p14:tracePt t="89303" x="4551363" y="5040313"/>
          <p14:tracePt t="89311" x="4559300" y="5048250"/>
          <p14:tracePt t="89319" x="4559300" y="5064125"/>
          <p14:tracePt t="89335" x="4559300" y="5072063"/>
          <p14:tracePt t="89471" x="4559300" y="5064125"/>
          <p14:tracePt t="89487" x="4567238" y="5064125"/>
          <p14:tracePt t="89503" x="4567238" y="5056188"/>
          <p14:tracePt t="89511" x="4567238" y="5048250"/>
          <p14:tracePt t="89527" x="4576763" y="5048250"/>
          <p14:tracePt t="89787" x="4576763" y="5040313"/>
          <p14:tracePt t="89823" x="4576763" y="5032375"/>
          <p14:tracePt t="89984" x="4576763" y="5024438"/>
          <p14:tracePt t="90039" x="4576763" y="5016500"/>
          <p14:tracePt t="90151" x="4567238" y="5016500"/>
          <p14:tracePt t="90159" x="4559300" y="5016500"/>
          <p14:tracePt t="90167" x="4551363" y="5008563"/>
          <p14:tracePt t="90175" x="4543425" y="5008563"/>
          <p14:tracePt t="90183" x="4535488" y="5008563"/>
          <p14:tracePt t="90191" x="4519613" y="5008563"/>
          <p14:tracePt t="90199" x="4511675" y="5008563"/>
          <p14:tracePt t="90208" x="4487863" y="5016500"/>
          <p14:tracePt t="90215" x="4471988" y="5024438"/>
          <p14:tracePt t="90223" x="4464050" y="5032375"/>
          <p14:tracePt t="90232" x="4448175" y="5040313"/>
          <p14:tracePt t="90245" x="4424363" y="5040313"/>
          <p14:tracePt t="90247" x="4400550" y="5056188"/>
          <p14:tracePt t="90255" x="4392613" y="5064125"/>
          <p14:tracePt t="90264" x="4376738" y="5087938"/>
          <p14:tracePt t="90271" x="4360863" y="5087938"/>
          <p14:tracePt t="90279" x="4352925" y="5103813"/>
          <p14:tracePt t="90287" x="4344988" y="5103813"/>
          <p14:tracePt t="90295" x="4344988" y="5119688"/>
          <p14:tracePt t="90303" x="4337050" y="5127625"/>
          <p14:tracePt t="90311" x="4337050" y="5135563"/>
          <p14:tracePt t="90319" x="4337050" y="5143500"/>
          <p14:tracePt t="90327" x="4337050" y="5151438"/>
          <p14:tracePt t="90352" x="4337050" y="5159375"/>
          <p14:tracePt t="90367" x="4337050" y="5167313"/>
          <p14:tracePt t="90383" x="4344988" y="5167313"/>
          <p14:tracePt t="90395" x="4360863" y="5183188"/>
          <p14:tracePt t="90399" x="4368800" y="5183188"/>
          <p14:tracePt t="90408" x="4416425" y="5183188"/>
          <p14:tracePt t="90415" x="4432300" y="5183188"/>
          <p14:tracePt t="90424" x="4471988" y="5183188"/>
          <p14:tracePt t="90432" x="4479925" y="5183188"/>
          <p14:tracePt t="90439" x="4495800" y="5183188"/>
          <p14:tracePt t="90447" x="4503738" y="5183188"/>
          <p14:tracePt t="90455" x="4519613" y="5183188"/>
          <p14:tracePt t="90464" x="4527550" y="5183188"/>
          <p14:tracePt t="90471" x="4543425" y="5183188"/>
          <p14:tracePt t="90479" x="4543425" y="5175250"/>
          <p14:tracePt t="90487" x="4543425" y="5167313"/>
          <p14:tracePt t="90495" x="4559300" y="5167313"/>
          <p14:tracePt t="90503" x="4559300" y="5151438"/>
          <p14:tracePt t="90511" x="4567238" y="5103813"/>
          <p14:tracePt t="90519" x="4576763" y="5095875"/>
          <p14:tracePt t="90527" x="4576763" y="5056188"/>
          <p14:tracePt t="90535" x="4584700" y="5032375"/>
          <p14:tracePt t="90547" x="4584700" y="5016500"/>
          <p14:tracePt t="90551" x="4584700" y="5008563"/>
          <p14:tracePt t="90559" x="4584700" y="5000625"/>
          <p14:tracePt t="90567" x="4584700" y="4992688"/>
          <p14:tracePt t="90583" x="4584700" y="4984750"/>
          <p14:tracePt t="90592" x="4584700" y="4976813"/>
          <p14:tracePt t="90599" x="4584700" y="4967288"/>
          <p14:tracePt t="90615" x="4584700" y="4951413"/>
          <p14:tracePt t="90623" x="4576763" y="4943475"/>
          <p14:tracePt t="90631" x="4567238" y="4935538"/>
          <p14:tracePt t="90639" x="4551363" y="4927600"/>
          <p14:tracePt t="90647" x="4503738" y="4911725"/>
          <p14:tracePt t="90655" x="4487863" y="4903788"/>
          <p14:tracePt t="90669" x="4448175" y="4895850"/>
          <p14:tracePt t="90671" x="4424363" y="4895850"/>
          <p14:tracePt t="90680" x="4392613" y="4895850"/>
          <p14:tracePt t="90687" x="4376738" y="4895850"/>
          <p14:tracePt t="90695" x="4321175" y="4895850"/>
          <p14:tracePt t="90703" x="4289425" y="4895850"/>
          <p14:tracePt t="90711" x="4281488" y="4895850"/>
          <p14:tracePt t="90719" x="4233863" y="4903788"/>
          <p14:tracePt t="90727" x="4210050" y="4919663"/>
          <p14:tracePt t="90735" x="4168775" y="4927600"/>
          <p14:tracePt t="90743" x="4160838" y="4935538"/>
          <p14:tracePt t="90751" x="4144963" y="4959350"/>
          <p14:tracePt t="90767" x="4137025" y="4976813"/>
          <p14:tracePt t="90775" x="4129088" y="4984750"/>
          <p14:tracePt t="90783" x="4113213" y="4992688"/>
          <p14:tracePt t="90792" x="4105275" y="5016500"/>
          <p14:tracePt t="90799" x="4105275" y="5024438"/>
          <p14:tracePt t="90809" x="4097338" y="5056188"/>
          <p14:tracePt t="90815" x="4097338" y="5072063"/>
          <p14:tracePt t="90823" x="4089400" y="5175250"/>
          <p14:tracePt t="90831" x="4089400" y="5191125"/>
          <p14:tracePt t="90839" x="4089400" y="5199063"/>
          <p14:tracePt t="90847" x="4089400" y="5214938"/>
          <p14:tracePt t="90855" x="4097338" y="5222875"/>
          <p14:tracePt t="90863" x="4121150" y="5238750"/>
          <p14:tracePt t="90877" x="4137025" y="5246688"/>
          <p14:tracePt t="90879" x="4184650" y="5254625"/>
          <p14:tracePt t="90887" x="4265613" y="5262563"/>
          <p14:tracePt t="90896" x="4305300" y="5262563"/>
          <p14:tracePt t="90902" x="4344988" y="5262563"/>
          <p14:tracePt t="90911" x="4487863" y="5262563"/>
          <p14:tracePt t="90919" x="4559300" y="5262563"/>
          <p14:tracePt t="90927" x="4632325" y="5246688"/>
          <p14:tracePt t="90935" x="4791075" y="5183188"/>
          <p14:tracePt t="90944" x="4886325" y="5167313"/>
          <p14:tracePt t="90952" x="4999038" y="5135563"/>
          <p14:tracePt t="90960" x="5054600" y="5111750"/>
          <p14:tracePt t="90967" x="5094288" y="5056188"/>
          <p14:tracePt t="90977" x="5110163" y="5040313"/>
          <p14:tracePt t="90983" x="5118100" y="5016500"/>
          <p14:tracePt t="90993" x="5133975" y="4992688"/>
          <p14:tracePt t="90999" x="5133975" y="4984750"/>
          <p14:tracePt t="91009" x="5133975" y="4967288"/>
          <p14:tracePt t="91015" x="5133975" y="4943475"/>
          <p14:tracePt t="91023" x="5133975" y="4927600"/>
          <p14:tracePt t="91031" x="5126038" y="4903788"/>
          <p14:tracePt t="91039" x="5118100" y="4879975"/>
          <p14:tracePt t="91047" x="5094288" y="4872038"/>
          <p14:tracePt t="91055" x="5086350" y="4864100"/>
          <p14:tracePt t="91063" x="5078413" y="4864100"/>
          <p14:tracePt t="91072" x="5062538" y="4864100"/>
          <p14:tracePt t="91079" x="5046663" y="4864100"/>
          <p14:tracePt t="91087" x="5022850" y="4864100"/>
          <p14:tracePt t="91095" x="4983163" y="4864100"/>
          <p14:tracePt t="91103" x="4902200" y="4864100"/>
          <p14:tracePt t="91111" x="4878388" y="4919663"/>
          <p14:tracePt t="91119" x="4830763" y="4935538"/>
          <p14:tracePt t="91127" x="4799013" y="4951413"/>
          <p14:tracePt t="91135" x="4767263" y="4967288"/>
          <p14:tracePt t="91144" x="4719638" y="4992688"/>
          <p14:tracePt t="91151" x="4711700" y="5000625"/>
          <p14:tracePt t="91159" x="4703763" y="5008563"/>
          <p14:tracePt t="91167" x="4687888" y="5024438"/>
          <p14:tracePt t="91174" x="4687888" y="5032375"/>
          <p14:tracePt t="91183" x="4687888" y="5040313"/>
          <p14:tracePt t="91192" x="4679950" y="5048250"/>
          <p14:tracePt t="91199" x="4679950" y="5056188"/>
          <p14:tracePt t="91208" x="4679950" y="5064125"/>
          <p14:tracePt t="91215" x="4679950" y="5072063"/>
          <p14:tracePt t="91224" x="4687888" y="5080000"/>
          <p14:tracePt t="91231" x="4695825" y="5095875"/>
          <p14:tracePt t="91239" x="4703763" y="5095875"/>
          <p14:tracePt t="91247" x="4719638" y="5095875"/>
          <p14:tracePt t="91256" x="4735513" y="5103813"/>
          <p14:tracePt t="91263" x="4743450" y="5111750"/>
          <p14:tracePt t="91276" x="4822825" y="5119688"/>
          <p14:tracePt t="91279" x="4854575" y="5127625"/>
          <p14:tracePt t="91287" x="4894263" y="5127625"/>
          <p14:tracePt t="91295" x="4983163" y="5127625"/>
          <p14:tracePt t="91303" x="5014913" y="5135563"/>
          <p14:tracePt t="91311" x="5062538" y="5135563"/>
          <p14:tracePt t="91319" x="5086350" y="5135563"/>
          <p14:tracePt t="91335" x="5094288" y="5135563"/>
          <p14:tracePt t="91376" x="5094288" y="5127625"/>
          <p14:tracePt t="91383" x="5094288" y="5119688"/>
          <p14:tracePt t="91409" x="5086350" y="5119688"/>
          <p14:tracePt t="91423" x="5070475" y="5111750"/>
          <p14:tracePt t="91431" x="5054600" y="5111750"/>
          <p14:tracePt t="91439" x="5030788" y="5111750"/>
          <p14:tracePt t="91447" x="5014913" y="5111750"/>
          <p14:tracePt t="91455" x="4951413" y="5111750"/>
          <p14:tracePt t="91463" x="4926013" y="5111750"/>
          <p14:tracePt t="91471" x="4910138" y="5119688"/>
          <p14:tracePt t="91479" x="4894263" y="5119688"/>
          <p14:tracePt t="91487" x="4822825" y="5127625"/>
          <p14:tracePt t="91495" x="4806950" y="5127625"/>
          <p14:tracePt t="91503" x="4791075" y="5143500"/>
          <p14:tracePt t="91511" x="4783138" y="5143500"/>
          <p14:tracePt t="91527" x="4783138" y="5151438"/>
          <p14:tracePt t="91599" x="4783138" y="5159375"/>
          <p14:tracePt t="91623" x="4791075" y="5159375"/>
          <p14:tracePt t="91631" x="4799013" y="5159375"/>
          <p14:tracePt t="91639" x="4814888" y="5159375"/>
          <p14:tracePt t="91647" x="4862513" y="5151438"/>
          <p14:tracePt t="91655" x="4878388" y="5135563"/>
          <p14:tracePt t="91663" x="4894263" y="5127625"/>
          <p14:tracePt t="91671" x="4918075" y="5119688"/>
          <p14:tracePt t="91679" x="4926013" y="5095875"/>
          <p14:tracePt t="91687" x="4933950" y="5087938"/>
          <p14:tracePt t="91695" x="4943475" y="5072063"/>
          <p14:tracePt t="91703" x="4959350" y="5048250"/>
          <p14:tracePt t="91711" x="4967288" y="5040313"/>
          <p14:tracePt t="91719" x="4975225" y="5032375"/>
          <p14:tracePt t="91727" x="4983163" y="4984750"/>
          <p14:tracePt t="91735" x="4983163" y="4976813"/>
          <p14:tracePt t="91744" x="4983163" y="4959350"/>
          <p14:tracePt t="91759" x="4983163" y="4951413"/>
          <p14:tracePt t="91935" x="4975225" y="4951413"/>
          <p14:tracePt t="91951" x="4967288" y="4951413"/>
          <p14:tracePt t="91959" x="4959350" y="4967288"/>
          <p14:tracePt t="91967" x="4951413" y="4967288"/>
          <p14:tracePt t="91979" x="4933950" y="4984750"/>
          <p14:tracePt t="91985" x="4910138" y="5008563"/>
          <p14:tracePt t="91991" x="4902200" y="5032375"/>
          <p14:tracePt t="92000" x="4854575" y="5056188"/>
          <p14:tracePt t="92008" x="4822825" y="5103813"/>
          <p14:tracePt t="92016" x="4751388" y="5191125"/>
          <p14:tracePt t="92023" x="4703763" y="5230813"/>
          <p14:tracePt t="92031" x="4600575" y="5359400"/>
          <p14:tracePt t="92039" x="4551363" y="5414963"/>
          <p14:tracePt t="92047" x="4535488" y="5454650"/>
          <p14:tracePt t="92061" x="4503738" y="5478463"/>
          <p14:tracePt t="92063" x="4487863" y="5502275"/>
          <p14:tracePt t="92071" x="4487863" y="5510213"/>
          <p14:tracePt t="92079" x="4471988" y="5526088"/>
          <p14:tracePt t="92087" x="4471988" y="5534025"/>
          <p14:tracePt t="92095" x="4471988" y="5541963"/>
          <p14:tracePt t="92127" x="4471988" y="5549900"/>
          <p14:tracePt t="92135" x="4464050" y="5557838"/>
          <p14:tracePt t="92143" x="4464050" y="5565775"/>
          <p14:tracePt t="92151" x="4464050" y="5573713"/>
          <p14:tracePt t="92167" x="4464050" y="5581650"/>
          <p14:tracePt t="92199" x="4456113" y="5581650"/>
          <p14:tracePt t="92211" x="4456113" y="5589588"/>
          <p14:tracePt t="92214" x="4448175" y="5597525"/>
          <p14:tracePt t="92227" x="4440238" y="5605463"/>
          <p14:tracePt t="92235" x="4432300" y="5613400"/>
          <p14:tracePt t="92239" x="4424363" y="5662613"/>
          <p14:tracePt t="92248" x="4400550" y="5670550"/>
          <p14:tracePt t="92255" x="4384675" y="5686425"/>
          <p14:tracePt t="92263" x="4376738" y="5710238"/>
          <p14:tracePt t="92271" x="4376738" y="5718175"/>
          <p14:tracePt t="92279" x="4368800" y="5718175"/>
          <p14:tracePt t="92287" x="4368800" y="5726113"/>
          <p14:tracePt t="92295" x="4368800" y="5734050"/>
          <p14:tracePt t="92303" x="4368800" y="5741988"/>
          <p14:tracePt t="92311" x="4360863" y="5757863"/>
          <p14:tracePt t="92319" x="4360863" y="5781675"/>
          <p14:tracePt t="92327" x="4360863" y="5813425"/>
          <p14:tracePt t="92335" x="4360863" y="5829300"/>
          <p14:tracePt t="92344" x="4360863" y="5837238"/>
          <p14:tracePt t="92351" x="4352925" y="5837238"/>
          <p14:tracePt t="92364" x="4352925" y="5845175"/>
          <p14:tracePt t="92383" x="4352925" y="5853113"/>
          <p14:tracePt t="92392" x="4352925" y="5861050"/>
          <p14:tracePt t="92409" x="4360863" y="5868988"/>
          <p14:tracePt t="92415" x="4368800" y="5876925"/>
          <p14:tracePt t="92423" x="4376738" y="5884863"/>
          <p14:tracePt t="92431" x="4384675" y="5892800"/>
          <p14:tracePt t="92439" x="4392613" y="5892800"/>
          <p14:tracePt t="92455" x="4400550" y="5892800"/>
          <p14:tracePt t="92479" x="4408488" y="5892800"/>
          <p14:tracePt t="92495" x="4408488" y="5884863"/>
          <p14:tracePt t="92503" x="4416425" y="5876925"/>
          <p14:tracePt t="92515" x="4432300" y="5853113"/>
          <p14:tracePt t="92519" x="4440238" y="5845175"/>
          <p14:tracePt t="92527" x="4471988" y="5797550"/>
          <p14:tracePt t="92535" x="4511675" y="5765800"/>
          <p14:tracePt t="92545" x="4592638" y="5694363"/>
          <p14:tracePt t="92551" x="4687888" y="5613400"/>
          <p14:tracePt t="92559" x="4751388" y="5581650"/>
          <p14:tracePt t="92567" x="4806950" y="5510213"/>
          <p14:tracePt t="92574" x="4814888" y="5494338"/>
          <p14:tracePt t="92583" x="4830763" y="5470525"/>
          <p14:tracePt t="92593" x="4846638" y="5454650"/>
          <p14:tracePt t="92599" x="4854575" y="5438775"/>
          <p14:tracePt t="92609" x="4870450" y="5422900"/>
          <p14:tracePt t="92615" x="4878388" y="5414963"/>
          <p14:tracePt t="92623" x="4878388" y="5407025"/>
          <p14:tracePt t="92631" x="4886325" y="5391150"/>
          <p14:tracePt t="92639" x="4894263" y="5383213"/>
          <p14:tracePt t="92647" x="4894263" y="5375275"/>
          <p14:tracePt t="92663" x="4902200" y="5367338"/>
          <p14:tracePt t="92679" x="4910138" y="5359400"/>
          <p14:tracePt t="92688" x="4918075" y="5351463"/>
          <p14:tracePt t="92695" x="4926013" y="5351463"/>
          <p14:tracePt t="92703" x="4951413" y="5343525"/>
          <p14:tracePt t="92711" x="4959350" y="5335588"/>
          <p14:tracePt t="92719" x="4999038" y="5319713"/>
          <p14:tracePt t="92727" x="5014913" y="5310188"/>
          <p14:tracePt t="92735" x="5030788" y="5302250"/>
          <p14:tracePt t="92744" x="5046663" y="5294313"/>
          <p14:tracePt t="92751" x="5070475" y="5286375"/>
          <p14:tracePt t="92758" x="5094288" y="5278438"/>
          <p14:tracePt t="92767" x="5102225" y="5262563"/>
          <p14:tracePt t="92775" x="5110163" y="5262563"/>
          <p14:tracePt t="92783" x="5126038" y="5254625"/>
          <p14:tracePt t="92791" x="5133975" y="5246688"/>
          <p14:tracePt t="92798" x="5149850" y="5230813"/>
          <p14:tracePt t="92808" x="5157788" y="5222875"/>
          <p14:tracePt t="92815" x="5165725" y="5207000"/>
          <p14:tracePt t="92823" x="5165725" y="5199063"/>
          <p14:tracePt t="92831" x="5173663" y="5191125"/>
          <p14:tracePt t="92840" x="5173663" y="5175250"/>
          <p14:tracePt t="92847" x="5181600" y="5167313"/>
          <p14:tracePt t="92855" x="5181600" y="5159375"/>
          <p14:tracePt t="92863" x="5181600" y="5151438"/>
          <p14:tracePt t="92879" x="5189538" y="5143500"/>
          <p14:tracePt t="97507" x="5181600" y="5143500"/>
          <p14:tracePt t="97515" x="5173663" y="5143500"/>
          <p14:tracePt t="97527" x="5165725" y="5143500"/>
          <p14:tracePt t="97535" x="5149850" y="5143500"/>
          <p14:tracePt t="97543" x="5141913" y="5143500"/>
          <p14:tracePt t="97551" x="5133975" y="5143500"/>
          <p14:tracePt t="97560" x="5126038" y="5143500"/>
          <p14:tracePt t="97567" x="5118100" y="5143500"/>
          <p14:tracePt t="97576" x="5110163" y="5143500"/>
          <p14:tracePt t="97587" x="5102225" y="5143500"/>
          <p14:tracePt t="97603" x="5094288" y="5151438"/>
          <p14:tracePt t="97617" x="5086350" y="5151438"/>
          <p14:tracePt t="97619" x="5070475" y="5159375"/>
          <p14:tracePt t="97627" x="5070475" y="5167313"/>
          <p14:tracePt t="97635" x="5054600" y="5199063"/>
          <p14:tracePt t="97645" x="5038725" y="5207000"/>
          <p14:tracePt t="97651" x="5014913" y="5230813"/>
          <p14:tracePt t="97661" x="4999038" y="5238750"/>
          <p14:tracePt t="97667" x="4983163" y="5254625"/>
          <p14:tracePt t="97679" x="4975225" y="5262563"/>
          <p14:tracePt t="97687" x="4959350" y="5286375"/>
          <p14:tracePt t="97695" x="4943475" y="5302250"/>
          <p14:tracePt t="97703" x="4926013" y="5302250"/>
          <p14:tracePt t="97708" x="4918075" y="5319713"/>
          <p14:tracePt t="97723" x="4910138" y="5319713"/>
          <p14:tracePt t="97819" x="4910138" y="5310188"/>
          <p14:tracePt t="97827" x="4910138" y="5302250"/>
          <p14:tracePt t="97835" x="4894263" y="5286375"/>
          <p14:tracePt t="97843" x="4894263" y="5278438"/>
          <p14:tracePt t="97851" x="4878388" y="5246688"/>
          <p14:tracePt t="97861" x="4870450" y="5230813"/>
          <p14:tracePt t="97871" x="4862513" y="5207000"/>
          <p14:tracePt t="97880" x="4846638" y="5191125"/>
          <p14:tracePt t="97887" x="4846638" y="5183188"/>
          <p14:tracePt t="97895" x="4830763" y="5159375"/>
          <p14:tracePt t="97903" x="4830763" y="5143500"/>
          <p14:tracePt t="97911" x="4830763" y="5135563"/>
          <p14:tracePt t="97920" x="4830763" y="5127625"/>
          <p14:tracePt t="97927" x="4830763" y="5111750"/>
          <p14:tracePt t="97935" x="4830763" y="5095875"/>
          <p14:tracePt t="97940" x="4830763" y="5087938"/>
          <p14:tracePt t="97948" x="4830763" y="5080000"/>
          <p14:tracePt t="97955" x="4830763" y="5064125"/>
          <p14:tracePt t="97963" x="4830763" y="5040313"/>
          <p14:tracePt t="97971" x="4830763" y="5024438"/>
          <p14:tracePt t="97979" x="4830763" y="5008563"/>
          <p14:tracePt t="97986" x="4830763" y="5000625"/>
          <p14:tracePt t="97995" x="4830763" y="4992688"/>
          <p14:tracePt t="98008" x="4830763" y="4976813"/>
          <p14:tracePt t="98015" x="4830763" y="4967288"/>
          <p14:tracePt t="98031" x="4830763" y="4959350"/>
          <p14:tracePt t="98039" x="4830763" y="4951413"/>
          <p14:tracePt t="98047" x="4822825" y="4951413"/>
          <p14:tracePt t="98055" x="4822825" y="4943475"/>
          <p14:tracePt t="98071" x="4814888" y="4935538"/>
          <p14:tracePt t="98074" x="4814888" y="4927600"/>
          <p14:tracePt t="98083" x="4806950" y="4927600"/>
          <p14:tracePt t="98093" x="4806950" y="4919663"/>
          <p14:tracePt t="98099" x="4791075" y="4919663"/>
          <p14:tracePt t="98115" x="4783138" y="4919663"/>
          <p14:tracePt t="98124" x="4759325" y="4919663"/>
          <p14:tracePt t="98131" x="4743450" y="4919663"/>
          <p14:tracePt t="98139" x="4703763" y="4919663"/>
          <p14:tracePt t="98147" x="4648200" y="4919663"/>
          <p14:tracePt t="98159" x="4576763" y="4927600"/>
          <p14:tracePt t="98167" x="4503738" y="4935538"/>
          <p14:tracePt t="98176" x="4448175" y="4935538"/>
          <p14:tracePt t="98183" x="4416425" y="4943475"/>
          <p14:tracePt t="98191" x="4368800" y="4951413"/>
          <p14:tracePt t="98199" x="4321175" y="4951413"/>
          <p14:tracePt t="98208" x="4297363" y="4951413"/>
          <p14:tracePt t="98211" x="4289425" y="4951413"/>
          <p14:tracePt t="98227" x="4281488" y="4951413"/>
          <p14:tracePt t="98235" x="4273550" y="4951413"/>
          <p14:tracePt t="98243" x="4265613" y="4951413"/>
          <p14:tracePt t="98251" x="4265613" y="4959350"/>
          <p14:tracePt t="98267" x="4249738" y="4976813"/>
          <p14:tracePt t="98274" x="4241800" y="4976813"/>
          <p14:tracePt t="98283" x="4233863" y="4992688"/>
          <p14:tracePt t="98295" x="4225925" y="5016500"/>
          <p14:tracePt t="98303" x="4217988" y="5064125"/>
          <p14:tracePt t="98311" x="4200525" y="5080000"/>
          <p14:tracePt t="98319" x="4184650" y="5095875"/>
          <p14:tracePt t="98327" x="4176713" y="5119688"/>
          <p14:tracePt t="98335" x="4160838" y="5127625"/>
          <p14:tracePt t="98344" x="4152900" y="5143500"/>
          <p14:tracePt t="98351" x="4152900" y="5159375"/>
          <p14:tracePt t="98360" x="4152900" y="5175250"/>
          <p14:tracePt t="98363" x="4152900" y="5183188"/>
          <p14:tracePt t="98371" x="4160838" y="5199063"/>
          <p14:tracePt t="98379" x="4168775" y="5207000"/>
          <p14:tracePt t="98387" x="4192588" y="5214938"/>
          <p14:tracePt t="98395" x="4210050" y="5222875"/>
          <p14:tracePt t="98403" x="4249738" y="5230813"/>
          <p14:tracePt t="98411" x="4337050" y="5230813"/>
          <p14:tracePt t="98419" x="4368800" y="5230813"/>
          <p14:tracePt t="98427" x="4471988" y="5230813"/>
          <p14:tracePt t="98435" x="4616450" y="5230813"/>
          <p14:tracePt t="98447" x="4783138" y="5207000"/>
          <p14:tracePt t="98456" x="4886325" y="5191125"/>
          <p14:tracePt t="98463" x="5014913" y="5167313"/>
          <p14:tracePt t="98471" x="5118100" y="5095875"/>
          <p14:tracePt t="98479" x="5197475" y="5056188"/>
          <p14:tracePt t="98487" x="5284788" y="5024438"/>
          <p14:tracePt t="98495" x="5326063" y="4992688"/>
          <p14:tracePt t="98499" x="5373688" y="4951413"/>
          <p14:tracePt t="98507" x="5373688" y="4943475"/>
          <p14:tracePt t="98523" x="5373688" y="4935538"/>
          <p14:tracePt t="98531" x="5373688" y="4927600"/>
          <p14:tracePt t="98547" x="5373688" y="4919663"/>
          <p14:tracePt t="98559" x="5373688" y="4911725"/>
          <p14:tracePt t="98563" x="5373688" y="4895850"/>
          <p14:tracePt t="98575" x="5365750" y="4895850"/>
          <p14:tracePt t="98583" x="5357813" y="4887913"/>
          <p14:tracePt t="98591" x="5341938" y="4872038"/>
          <p14:tracePt t="98596" x="5334000" y="4864100"/>
          <p14:tracePt t="98603" x="5326063" y="4856163"/>
          <p14:tracePt t="98611" x="5292725" y="4840288"/>
          <p14:tracePt t="98619" x="5276850" y="4840288"/>
          <p14:tracePt t="98627" x="5260975" y="4832350"/>
          <p14:tracePt t="98636" x="5213350" y="4824413"/>
          <p14:tracePt t="98643" x="5173663" y="4816475"/>
          <p14:tracePt t="98651" x="5157788" y="4816475"/>
          <p14:tracePt t="98659" x="5110163" y="4816475"/>
          <p14:tracePt t="98667" x="5094288" y="4816475"/>
          <p14:tracePt t="98675" x="5054600" y="4816475"/>
          <p14:tracePt t="98683" x="5030788" y="4816475"/>
          <p14:tracePt t="98693" x="5022850" y="4816475"/>
          <p14:tracePt t="98699" x="5006975" y="4816475"/>
          <p14:tracePt t="98707" x="4951413" y="4816475"/>
          <p14:tracePt t="98719" x="4933950" y="4816475"/>
          <p14:tracePt t="98727" x="4918075" y="4816475"/>
          <p14:tracePt t="98731" x="4846638" y="4816475"/>
          <p14:tracePt t="98739" x="4830763" y="4816475"/>
          <p14:tracePt t="98747" x="4806950" y="4816475"/>
          <p14:tracePt t="98755" x="4759325" y="4816475"/>
          <p14:tracePt t="98763" x="4727575" y="4816475"/>
          <p14:tracePt t="98771" x="4719638" y="4832350"/>
          <p14:tracePt t="98780" x="4687888" y="4832350"/>
          <p14:tracePt t="98787" x="4672013" y="4840288"/>
          <p14:tracePt t="98795" x="4656138" y="4856163"/>
          <p14:tracePt t="98803" x="4648200" y="4856163"/>
          <p14:tracePt t="98811" x="4632325" y="4872038"/>
          <p14:tracePt t="98819" x="4624388" y="4879975"/>
          <p14:tracePt t="98827" x="4616450" y="4887913"/>
          <p14:tracePt t="98847" x="4608513" y="4895850"/>
          <p14:tracePt t="98855" x="4600575" y="4903788"/>
          <p14:tracePt t="98871" x="4600575" y="4911725"/>
          <p14:tracePt t="98879" x="4600575" y="4919663"/>
          <p14:tracePt t="98892" x="4600575" y="4935538"/>
          <p14:tracePt t="98899" x="4600575" y="4951413"/>
          <p14:tracePt t="98907" x="4600575" y="4959350"/>
          <p14:tracePt t="98915" x="4600575" y="4967288"/>
          <p14:tracePt t="98979" x="4600575" y="4959350"/>
          <p14:tracePt t="98987" x="4600575" y="4935538"/>
          <p14:tracePt t="98995" x="4608513" y="4903788"/>
          <p14:tracePt t="99003" x="4624388" y="4824413"/>
          <p14:tracePt t="99011" x="4624388" y="4768850"/>
          <p14:tracePt t="99020" x="4624388" y="4737100"/>
          <p14:tracePt t="99031" x="4632325" y="4697413"/>
          <p14:tracePt t="99035" x="4632325" y="4681538"/>
          <p14:tracePt t="99047" x="4632325" y="4649788"/>
          <p14:tracePt t="99055" x="4632325" y="4641850"/>
          <p14:tracePt t="99064" x="4624388" y="4616450"/>
          <p14:tracePt t="99071" x="4624388" y="4608513"/>
          <p14:tracePt t="99074" x="4608513" y="4600575"/>
          <p14:tracePt t="99083" x="4608513" y="4592638"/>
          <p14:tracePt t="99092" x="4584700" y="4576763"/>
          <p14:tracePt t="99099" x="4584700" y="4568825"/>
          <p14:tracePt t="99107" x="4567238" y="4552950"/>
          <p14:tracePt t="99115" x="4559300" y="4552950"/>
          <p14:tracePt t="99123" x="4535488" y="4537075"/>
          <p14:tracePt t="99131" x="4511675" y="4529138"/>
          <p14:tracePt t="99139" x="4471988" y="4521200"/>
          <p14:tracePt t="99147" x="4392613" y="4521200"/>
          <p14:tracePt t="99155" x="4352925" y="4513263"/>
          <p14:tracePt t="99163" x="4313238" y="4513263"/>
          <p14:tracePt t="99171" x="4289425" y="4505325"/>
          <p14:tracePt t="99183" x="4257675" y="4505325"/>
          <p14:tracePt t="99191" x="4210050" y="4505325"/>
          <p14:tracePt t="99199" x="4160838" y="4505325"/>
          <p14:tracePt t="99208" x="4137025" y="4505325"/>
          <p14:tracePt t="99211" x="4097338" y="4505325"/>
          <p14:tracePt t="99219" x="4017963" y="4505325"/>
          <p14:tracePt t="99227" x="4002088" y="4513263"/>
          <p14:tracePt t="99235" x="3938588" y="4521200"/>
          <p14:tracePt t="99244" x="3883025" y="4529138"/>
          <p14:tracePt t="99251" x="3867150" y="4537075"/>
          <p14:tracePt t="99260" x="3843338" y="4552950"/>
          <p14:tracePt t="99267" x="3833813" y="4568825"/>
          <p14:tracePt t="99277" x="3746500" y="4576763"/>
          <p14:tracePt t="99283" x="3738563" y="4592638"/>
          <p14:tracePt t="99292" x="3714750" y="4608513"/>
          <p14:tracePt t="99299" x="3698875" y="4641850"/>
          <p14:tracePt t="99308" x="3690938" y="4649788"/>
          <p14:tracePt t="99315" x="3683000" y="4665663"/>
          <p14:tracePt t="99323" x="3675063" y="4721225"/>
          <p14:tracePt t="99335" x="3667125" y="4729163"/>
          <p14:tracePt t="99344" x="3667125" y="4737100"/>
          <p14:tracePt t="99347" x="3667125" y="4752975"/>
          <p14:tracePt t="99355" x="3659188" y="4768850"/>
          <p14:tracePt t="99364" x="3651250" y="4776788"/>
          <p14:tracePt t="99371" x="3651250" y="4784725"/>
          <p14:tracePt t="99379" x="3651250" y="4808538"/>
          <p14:tracePt t="99387" x="3651250" y="4816475"/>
          <p14:tracePt t="99395" x="3651250" y="4824413"/>
          <p14:tracePt t="99403" x="3651250" y="4832350"/>
          <p14:tracePt t="99411" x="3651250" y="4856163"/>
          <p14:tracePt t="99427" x="3651250" y="4872038"/>
          <p14:tracePt t="99435" x="3667125" y="4879975"/>
          <p14:tracePt t="99443" x="3675063" y="4887913"/>
          <p14:tracePt t="99451" x="3690938" y="4903788"/>
          <p14:tracePt t="99459" x="3714750" y="4919663"/>
          <p14:tracePt t="99471" x="3722688" y="4927600"/>
          <p14:tracePt t="99479" x="3746500" y="4943475"/>
          <p14:tracePt t="99483" x="3770313" y="4959350"/>
          <p14:tracePt t="99492" x="3786188" y="4959350"/>
          <p14:tracePt t="99499" x="3802063" y="4959350"/>
          <p14:tracePt t="99507" x="3851275" y="4959350"/>
          <p14:tracePt t="99515" x="3890963" y="4959350"/>
          <p14:tracePt t="99524" x="3930650" y="4959350"/>
          <p14:tracePt t="99531" x="3986213" y="4959350"/>
          <p14:tracePt t="99539" x="4002088" y="4959350"/>
          <p14:tracePt t="99547" x="4017963" y="4959350"/>
          <p14:tracePt t="99555" x="4065588" y="4959350"/>
          <p14:tracePt t="99563" x="4073525" y="4959350"/>
          <p14:tracePt t="99571" x="4097338" y="4959350"/>
          <p14:tracePt t="99587" x="4105275" y="4951413"/>
          <p14:tracePt t="99595" x="4113213" y="4951413"/>
          <p14:tracePt t="99603" x="4121150" y="4935538"/>
          <p14:tracePt t="99611" x="4129088" y="4919663"/>
          <p14:tracePt t="99622" x="4137025" y="4919663"/>
          <p14:tracePt t="99636" x="4137025" y="4911725"/>
          <p14:tracePt t="99639" x="4144963" y="4903788"/>
          <p14:tracePt t="99660" x="4144963" y="4895850"/>
          <p14:tracePt t="99693" x="4144963" y="4887913"/>
          <p14:tracePt t="99699" x="4152900" y="4887913"/>
          <p14:tracePt t="99708" x="4160838" y="4879975"/>
          <p14:tracePt t="99715" x="4160838" y="4872038"/>
          <p14:tracePt t="99731" x="4168775" y="4864100"/>
          <p14:tracePt t="99739" x="4168775" y="4856163"/>
          <p14:tracePt t="99755" x="4168775" y="4840288"/>
          <p14:tracePt t="99771" x="4176713" y="4832350"/>
          <p14:tracePt t="99779" x="4184650" y="4816475"/>
          <p14:tracePt t="99787" x="4184650" y="4784725"/>
          <p14:tracePt t="99799" x="4184650" y="4776788"/>
          <p14:tracePt t="99808" x="4184650" y="4752975"/>
          <p14:tracePt t="99811" x="4184650" y="4737100"/>
          <p14:tracePt t="99818" x="4192588" y="4713288"/>
          <p14:tracePt t="99827" x="4192588" y="4705350"/>
          <p14:tracePt t="99835" x="4192588" y="4689475"/>
          <p14:tracePt t="99844" x="4192588" y="4681538"/>
          <p14:tracePt t="99851" x="4192588" y="4665663"/>
          <p14:tracePt t="99859" x="4192588" y="4657725"/>
          <p14:tracePt t="99867" x="4192588" y="4649788"/>
          <p14:tracePt t="99876" x="4184650" y="4633913"/>
          <p14:tracePt t="99892" x="4176713" y="4624388"/>
          <p14:tracePt t="99899" x="4160838" y="4608513"/>
          <p14:tracePt t="99919" x="4152900" y="4600575"/>
          <p14:tracePt t="99925" x="4144963" y="4592638"/>
          <p14:tracePt t="99931" x="4137025" y="4592638"/>
          <p14:tracePt t="99939" x="4137025" y="4584700"/>
          <p14:tracePt t="99947" x="4129088" y="4584700"/>
          <p14:tracePt t="99955" x="4121150" y="4584700"/>
          <p14:tracePt t="99971" x="4113213" y="4584700"/>
          <p14:tracePt t="99987" x="4097338" y="4584700"/>
          <p14:tracePt t="99995" x="4089400" y="4584700"/>
          <p14:tracePt t="100003" x="4081463" y="4584700"/>
          <p14:tracePt t="100011" x="4065588" y="4584700"/>
          <p14:tracePt t="100019" x="4017963" y="4584700"/>
          <p14:tracePt t="100027" x="4002088" y="4592638"/>
          <p14:tracePt t="100035" x="3962400" y="4600575"/>
          <p14:tracePt t="100047" x="3946525" y="4608513"/>
          <p14:tracePt t="100055" x="3890963" y="4616450"/>
          <p14:tracePt t="100059" x="3883025" y="4624388"/>
          <p14:tracePt t="100067" x="3843338" y="4633913"/>
          <p14:tracePt t="100074" x="3833813" y="4633913"/>
          <p14:tracePt t="100083" x="3833813" y="4641850"/>
          <p14:tracePt t="100092" x="3825875" y="4641850"/>
          <p14:tracePt t="100107" x="3825875" y="4649788"/>
          <p14:tracePt t="100123" x="3825875" y="4657725"/>
          <p14:tracePt t="100155" x="3825875" y="4665663"/>
          <p14:tracePt t="100163" x="3817938" y="4665663"/>
          <p14:tracePt t="100235" x="3833813" y="4665663"/>
          <p14:tracePt t="100243" x="3859213" y="4657725"/>
          <p14:tracePt t="100251" x="3867150" y="4641850"/>
          <p14:tracePt t="100259" x="3890963" y="4633913"/>
          <p14:tracePt t="100387" x="3898900" y="4633913"/>
          <p14:tracePt t="100403" x="3906838" y="4633913"/>
          <p14:tracePt t="100411" x="3914775" y="4633913"/>
          <p14:tracePt t="100419" x="3922713" y="4633913"/>
          <p14:tracePt t="100427" x="3922713" y="4641850"/>
          <p14:tracePt t="100435" x="3930650" y="4641850"/>
          <p14:tracePt t="100452" x="3938588" y="4657725"/>
          <p14:tracePt t="100483" x="3938588" y="4649788"/>
          <p14:tracePt t="100492" x="3938588" y="4641850"/>
          <p14:tracePt t="100567" x="3930650" y="4641850"/>
          <p14:tracePt t="100575" x="3922713" y="4641850"/>
          <p14:tracePt t="100579" x="3922713" y="4649788"/>
          <p14:tracePt t="100587" x="3906838" y="4665663"/>
          <p14:tracePt t="100595" x="3898900" y="4689475"/>
          <p14:tracePt t="100603" x="3883025" y="4705350"/>
          <p14:tracePt t="100611" x="3859213" y="4745038"/>
          <p14:tracePt t="100619" x="3843338" y="4832350"/>
          <p14:tracePt t="100628" x="3810000" y="4903788"/>
          <p14:tracePt t="100635" x="3810000" y="4943475"/>
          <p14:tracePt t="100643" x="3810000" y="4967288"/>
          <p14:tracePt t="100652" x="3810000" y="4984750"/>
          <p14:tracePt t="100659" x="3810000" y="5000625"/>
          <p14:tracePt t="100667" x="3817938" y="5008563"/>
          <p14:tracePt t="100674" x="3833813" y="5024438"/>
          <p14:tracePt t="100684" x="3859213" y="5024438"/>
          <p14:tracePt t="100693" x="3890963" y="5040313"/>
          <p14:tracePt t="100699" x="3938588" y="5056188"/>
          <p14:tracePt t="100708" x="3994150" y="5064125"/>
          <p14:tracePt t="100715" x="4010025" y="5072063"/>
          <p14:tracePt t="100723" x="4081463" y="5087938"/>
          <p14:tracePt t="100731" x="4160838" y="5095875"/>
          <p14:tracePt t="100739" x="4200525" y="5095875"/>
          <p14:tracePt t="100747" x="4241800" y="5103813"/>
          <p14:tracePt t="100755" x="4297363" y="5103813"/>
          <p14:tracePt t="100763" x="4329113" y="5103813"/>
          <p14:tracePt t="100771" x="4400550" y="5103813"/>
          <p14:tracePt t="100779" x="4424363" y="5103813"/>
          <p14:tracePt t="100787" x="4456113" y="5103813"/>
          <p14:tracePt t="100795" x="4479925" y="5087938"/>
          <p14:tracePt t="100803" x="4503738" y="5087938"/>
          <p14:tracePt t="100811" x="4511675" y="5080000"/>
          <p14:tracePt t="100819" x="4519613" y="5072063"/>
          <p14:tracePt t="100828" x="4535488" y="5072063"/>
          <p14:tracePt t="100835" x="4543425" y="5064125"/>
          <p14:tracePt t="100848" x="4551363" y="5064125"/>
          <p14:tracePt t="100851" x="4559300" y="5056188"/>
          <p14:tracePt t="100860" x="4567238" y="5056188"/>
          <p14:tracePt t="100868" x="4584700" y="5056188"/>
          <p14:tracePt t="100883" x="4592638" y="5048250"/>
          <p14:tracePt t="100899" x="4600575" y="5048250"/>
          <p14:tracePt t="100908" x="4616450" y="5048250"/>
          <p14:tracePt t="100915" x="4624388" y="5048250"/>
          <p14:tracePt t="100923" x="4632325" y="5048250"/>
          <p14:tracePt t="100932" x="4640263" y="5040313"/>
          <p14:tracePt t="100955" x="4640263" y="5032375"/>
          <p14:tracePt t="101003" x="4648200" y="5032375"/>
          <p14:tracePt t="101019" x="4656138" y="5032375"/>
          <p14:tracePt t="101115" x="4664075" y="5032375"/>
          <p14:tracePt t="101139" x="4664075" y="5024438"/>
          <p14:tracePt t="101181" x="4672013" y="5016500"/>
          <p14:tracePt t="101195" x="4679950" y="5016500"/>
          <p14:tracePt t="101203" x="4679950" y="5008563"/>
          <p14:tracePt t="101219" x="4679950" y="5000625"/>
          <p14:tracePt t="101251" x="4687888" y="5000625"/>
          <p14:tracePt t="102452" x="4695825" y="4992688"/>
          <p14:tracePt t="102459" x="4703763" y="4976813"/>
          <p14:tracePt t="102467" x="4703763" y="4951413"/>
          <p14:tracePt t="102483" x="4711700" y="4935538"/>
          <p14:tracePt t="102491" x="4719638" y="4935538"/>
          <p14:tracePt t="102508" x="4719638" y="4927600"/>
          <p14:tracePt t="102523" x="4727575" y="4927600"/>
          <p14:tracePt t="102531" x="4727575" y="4919663"/>
          <p14:tracePt t="102547" x="4735513" y="4919663"/>
          <p14:tracePt t="102555" x="4735513" y="4911725"/>
          <p14:tracePt t="102571" x="4735513" y="4903788"/>
          <p14:tracePt t="102587" x="4735513" y="4895850"/>
          <p14:tracePt t="102595" x="4743450" y="4895850"/>
          <p14:tracePt t="102619" x="4743450" y="4887913"/>
          <p14:tracePt t="102635" x="4751388" y="4887913"/>
          <p14:tracePt t="102644" x="4751388" y="4879975"/>
          <p14:tracePt t="102651" x="4751388" y="4872038"/>
          <p14:tracePt t="102659" x="4759325" y="4872038"/>
          <p14:tracePt t="103339" x="4767263" y="4872038"/>
          <p14:tracePt t="103347" x="4767263" y="4864100"/>
          <p14:tracePt t="103747" x="4767263" y="4856163"/>
          <p14:tracePt t="103755" x="4703763" y="4792663"/>
          <p14:tracePt t="103763" x="4632325" y="4729163"/>
          <p14:tracePt t="103771" x="4551363" y="4705350"/>
          <p14:tracePt t="103779" x="4416425" y="4608513"/>
          <p14:tracePt t="103787" x="4321175" y="4576763"/>
          <p14:tracePt t="103795" x="4176713" y="4521200"/>
          <p14:tracePt t="103803" x="4049713" y="4497388"/>
          <p14:tracePt t="103811" x="3930650" y="4489450"/>
          <p14:tracePt t="103819" x="3825875" y="4473575"/>
          <p14:tracePt t="103827" x="3675063" y="4457700"/>
          <p14:tracePt t="103834" x="3611563" y="4441825"/>
          <p14:tracePt t="103844" x="3500438" y="4441825"/>
          <p14:tracePt t="103851" x="3419475" y="4433888"/>
          <p14:tracePt t="103860" x="3355975" y="4425950"/>
          <p14:tracePt t="103867" x="3308350" y="4425950"/>
          <p14:tracePt t="103877" x="3284538" y="4425950"/>
          <p14:tracePt t="103883" x="3268663" y="4425950"/>
          <p14:tracePt t="103891" x="3260725" y="4425950"/>
          <p14:tracePt t="103899" x="3244850" y="4425950"/>
          <p14:tracePt t="103909" x="3236913" y="4433888"/>
          <p14:tracePt t="103931" x="3228975" y="4449763"/>
          <p14:tracePt t="103939" x="3228975" y="4457700"/>
          <p14:tracePt t="103947" x="3228975" y="4465638"/>
          <p14:tracePt t="103963" x="3213100" y="4489450"/>
          <p14:tracePt t="103979" x="3213100" y="4505325"/>
          <p14:tracePt t="103987" x="3205163" y="4529138"/>
          <p14:tracePt t="103995" x="3197225" y="4537075"/>
          <p14:tracePt t="104003" x="3197225" y="4545013"/>
          <p14:tracePt t="104019" x="3197225" y="4552950"/>
          <p14:tracePt t="104028" x="3197225" y="4560888"/>
          <p14:tracePt t="104035" x="3197225" y="4568825"/>
          <p14:tracePt t="104044" x="3197225" y="4576763"/>
          <p14:tracePt t="104051" x="3197225" y="4584700"/>
          <p14:tracePt t="104060" x="3197225" y="4608513"/>
          <p14:tracePt t="104067" x="3197225" y="4616450"/>
          <p14:tracePt t="104075" x="3197225" y="4633913"/>
          <p14:tracePt t="104083" x="3197225" y="4689475"/>
          <p14:tracePt t="104091" x="3197225" y="4697413"/>
          <p14:tracePt t="104099" x="3197225" y="4737100"/>
          <p14:tracePt t="104108" x="3197225" y="4760913"/>
          <p14:tracePt t="104115" x="3205163" y="4776788"/>
          <p14:tracePt t="104123" x="3213100" y="4792663"/>
          <p14:tracePt t="104307" x="3221038" y="4792663"/>
          <p14:tracePt t="104355" x="3228975" y="4792663"/>
          <p14:tracePt t="104363" x="3236913" y="4792663"/>
          <p14:tracePt t="104379" x="3244850" y="4784725"/>
          <p14:tracePt t="104387" x="3260725" y="4784725"/>
          <p14:tracePt t="104395" x="3276600" y="4784725"/>
          <p14:tracePt t="104403" x="3284538" y="4784725"/>
          <p14:tracePt t="104411" x="3316288" y="4784725"/>
          <p14:tracePt t="104419" x="3387725" y="4784725"/>
          <p14:tracePt t="104427" x="3508375" y="4784725"/>
          <p14:tracePt t="104435" x="3571875" y="4784725"/>
          <p14:tracePt t="104443" x="3675063" y="4784725"/>
          <p14:tracePt t="104451" x="3762375" y="4784725"/>
          <p14:tracePt t="104458" x="3859213" y="4784725"/>
          <p14:tracePt t="104467" x="3986213" y="4792663"/>
          <p14:tracePt t="104476" x="4144963" y="4792663"/>
          <p14:tracePt t="104487" x="4241800" y="4792663"/>
          <p14:tracePt t="104491" x="4313238" y="4792663"/>
          <p14:tracePt t="104499" x="4368800" y="4792663"/>
          <p14:tracePt t="104508" x="4384675" y="4792663"/>
          <p14:tracePt t="104515" x="4448175" y="4792663"/>
          <p14:tracePt t="104524" x="4471988" y="4792663"/>
          <p14:tracePt t="104531" x="4479925" y="4800600"/>
          <p14:tracePt t="104539" x="4487863" y="4800600"/>
          <p14:tracePt t="104547" x="4495800" y="4800600"/>
          <p14:tracePt t="104747" x="4503738" y="4800600"/>
          <p14:tracePt t="104755" x="4527550" y="4824413"/>
          <p14:tracePt t="104763" x="4559300" y="4832350"/>
          <p14:tracePt t="104771" x="4608513" y="4848225"/>
          <p14:tracePt t="104779" x="4664075" y="4864100"/>
          <p14:tracePt t="104792" x="4679950" y="4879975"/>
          <p14:tracePt t="104795" x="4751388" y="4895850"/>
          <p14:tracePt t="104803" x="4775200" y="4903788"/>
          <p14:tracePt t="104812" x="4806950" y="4911725"/>
          <p14:tracePt t="104819" x="4822825" y="4919663"/>
          <p14:tracePt t="104827" x="4838700" y="4927600"/>
          <p14:tracePt t="105179" x="4838700" y="4919663"/>
          <p14:tracePt t="105187" x="4838700" y="4911725"/>
          <p14:tracePt t="105211" x="4838700" y="4903788"/>
          <p14:tracePt t="105347" x="4830763" y="4911725"/>
          <p14:tracePt t="105355" x="4822825" y="4911725"/>
          <p14:tracePt t="105363" x="4822825" y="4919663"/>
          <p14:tracePt t="105371" x="4814888" y="4927600"/>
          <p14:tracePt t="105379" x="4799013" y="4935538"/>
          <p14:tracePt t="105387" x="4799013" y="4943475"/>
          <p14:tracePt t="105399" x="4791075" y="4943475"/>
          <p14:tracePt t="105403" x="4791075" y="4951413"/>
          <p14:tracePt t="105419" x="4783138" y="4959350"/>
          <p14:tracePt t="105427" x="4775200" y="4959350"/>
          <p14:tracePt t="105435" x="4775200" y="4967288"/>
          <p14:tracePt t="105443" x="4775200" y="4976813"/>
          <p14:tracePt t="105451" x="4767263" y="4976813"/>
          <p14:tracePt t="105459" x="4767263" y="4984750"/>
          <p14:tracePt t="105474" x="4759325" y="4992688"/>
          <p14:tracePt t="105515" x="4759325" y="5000625"/>
          <p14:tracePt t="105539" x="4751388" y="5000625"/>
          <p14:tracePt t="105563" x="4743450" y="5000625"/>
          <p14:tracePt t="105579" x="4743450" y="5008563"/>
          <p14:tracePt t="106451" x="4743450" y="5000625"/>
          <p14:tracePt t="106476" x="4743450" y="4992688"/>
          <p14:tracePt t="106508" x="4743450" y="4984750"/>
          <p14:tracePt t="106515" x="4751388" y="4984750"/>
          <p14:tracePt t="106524" x="4751388" y="4976813"/>
          <p14:tracePt t="106531" x="4751388" y="4967288"/>
          <p14:tracePt t="106555" x="4751388" y="4959350"/>
          <p14:tracePt t="106563" x="4751388" y="4951413"/>
          <p14:tracePt t="106571" x="4759325" y="4943475"/>
          <p14:tracePt t="106579" x="4759325" y="4935538"/>
          <p14:tracePt t="106595" x="4759325" y="4927600"/>
          <p14:tracePt t="106603" x="4759325" y="4919663"/>
          <p14:tracePt t="106611" x="4767263" y="4903788"/>
          <p14:tracePt t="106619" x="4767263" y="4895850"/>
          <p14:tracePt t="106628" x="4767263" y="4887913"/>
          <p14:tracePt t="106635" x="4767263" y="4879975"/>
          <p14:tracePt t="106643" x="4767263" y="4864100"/>
          <p14:tracePt t="106651" x="4759325" y="4856163"/>
          <p14:tracePt t="106659" x="4751388" y="4832350"/>
          <p14:tracePt t="106667" x="4751388" y="4824413"/>
          <p14:tracePt t="106676" x="4727575" y="4800600"/>
          <p14:tracePt t="106683" x="4719638" y="4784725"/>
          <p14:tracePt t="106692" x="4703763" y="4776788"/>
          <p14:tracePt t="106700" x="4703763" y="4768850"/>
          <p14:tracePt t="106707" x="4687888" y="4760913"/>
          <p14:tracePt t="106715" x="4687888" y="4752975"/>
          <p14:tracePt t="106723" x="4672013" y="4737100"/>
          <p14:tracePt t="106739" x="4664075" y="4729163"/>
          <p14:tracePt t="106747" x="4656138" y="4721225"/>
          <p14:tracePt t="106755" x="4648200" y="4713288"/>
          <p14:tracePt t="106772" x="4632325" y="4697413"/>
          <p14:tracePt t="106787" x="4624388" y="4689475"/>
          <p14:tracePt t="106803" x="4616450" y="4681538"/>
          <p14:tracePt t="106811" x="4608513" y="4681538"/>
          <p14:tracePt t="106835" x="4608513" y="4673600"/>
          <p14:tracePt t="106963" x="4600575" y="4673600"/>
          <p14:tracePt t="107017" x="4592638" y="4673600"/>
          <p14:tracePt t="107028" x="4584700" y="4673600"/>
          <p14:tracePt t="107036" x="4576763" y="4673600"/>
          <p14:tracePt t="107051" x="4567238" y="4673600"/>
          <p14:tracePt t="107059" x="4559300" y="4673600"/>
          <p14:tracePt t="107067" x="4551363" y="4673600"/>
          <p14:tracePt t="107077" x="4535488" y="4673600"/>
          <p14:tracePt t="107083" x="4519613" y="4657725"/>
          <p14:tracePt t="107092" x="4471988" y="4657725"/>
          <p14:tracePt t="107099" x="4456113" y="4657725"/>
          <p14:tracePt t="107107" x="4392613" y="4657725"/>
          <p14:tracePt t="107116" x="4337050" y="4649788"/>
          <p14:tracePt t="107123" x="4305300" y="4649788"/>
          <p14:tracePt t="107131" x="4281488" y="4649788"/>
          <p14:tracePt t="107139" x="4233863" y="4649788"/>
          <p14:tracePt t="107147" x="4200525" y="4649788"/>
          <p14:tracePt t="107155" x="4160838" y="4649788"/>
          <p14:tracePt t="107163" x="4144963" y="4649788"/>
          <p14:tracePt t="107171" x="4129088" y="4649788"/>
          <p14:tracePt t="107179" x="4089400" y="4649788"/>
          <p14:tracePt t="107187" x="4065588" y="4665663"/>
          <p14:tracePt t="107195" x="4049713" y="4673600"/>
          <p14:tracePt t="107203" x="4025900" y="4689475"/>
          <p14:tracePt t="107211" x="3970338" y="4721225"/>
          <p14:tracePt t="107219" x="3906838" y="4737100"/>
          <p14:tracePt t="107229" x="3883025" y="4768850"/>
          <p14:tracePt t="107237" x="3825875" y="4792663"/>
          <p14:tracePt t="107246" x="3786188" y="4824413"/>
          <p14:tracePt t="107251" x="3770313" y="4840288"/>
          <p14:tracePt t="107259" x="3746500" y="4856163"/>
          <p14:tracePt t="107267" x="3730625" y="4872038"/>
          <p14:tracePt t="107277" x="3722688" y="4879975"/>
          <p14:tracePt t="107291" x="3722688" y="4887913"/>
          <p14:tracePt t="107308" x="3722688" y="4895850"/>
          <p14:tracePt t="107315" x="3722688" y="4903788"/>
          <p14:tracePt t="107323" x="3722688" y="4911725"/>
          <p14:tracePt t="107331" x="3722688" y="4919663"/>
          <p14:tracePt t="107339" x="3722688" y="4935538"/>
          <p14:tracePt t="107347" x="3722688" y="4943475"/>
          <p14:tracePt t="107355" x="3722688" y="4959350"/>
          <p14:tracePt t="107367" x="3722688" y="4976813"/>
          <p14:tracePt t="107379" x="3730625" y="4992688"/>
          <p14:tracePt t="107387" x="3746500" y="5032375"/>
          <p14:tracePt t="107395" x="3754438" y="5064125"/>
          <p14:tracePt t="107404" x="3770313" y="5095875"/>
          <p14:tracePt t="107411" x="3794125" y="5111750"/>
          <p14:tracePt t="107419" x="3817938" y="5135563"/>
          <p14:tracePt t="107427" x="3898900" y="5183188"/>
          <p14:tracePt t="107435" x="3986213" y="5230813"/>
          <p14:tracePt t="107444" x="4025900" y="5262563"/>
          <p14:tracePt t="107451" x="4105275" y="5286375"/>
          <p14:tracePt t="107459" x="4160838" y="5319713"/>
          <p14:tracePt t="107467" x="4265613" y="5383213"/>
          <p14:tracePt t="107474" x="4337050" y="5391150"/>
          <p14:tracePt t="107483" x="4424363" y="5407025"/>
          <p14:tracePt t="107493" x="4464050" y="5422900"/>
          <p14:tracePt t="107501" x="4503738" y="5430838"/>
          <p14:tracePt t="107509" x="4592638" y="5438775"/>
          <p14:tracePt t="107519" x="4656138" y="5438775"/>
          <p14:tracePt t="107526" x="4727575" y="5438775"/>
          <p14:tracePt t="107531" x="4751388" y="5438775"/>
          <p14:tracePt t="107539" x="4767263" y="5430838"/>
          <p14:tracePt t="107547" x="4791075" y="5422900"/>
          <p14:tracePt t="107556" x="4791075" y="5383213"/>
          <p14:tracePt t="107563" x="4822825" y="5367338"/>
          <p14:tracePt t="107571" x="4846638" y="5351463"/>
          <p14:tracePt t="107579" x="4846638" y="5327650"/>
          <p14:tracePt t="107587" x="4854575" y="5278438"/>
          <p14:tracePt t="107595" x="4870450" y="5246688"/>
          <p14:tracePt t="107603" x="4870450" y="5199063"/>
          <p14:tracePt t="107611" x="4870450" y="5151438"/>
          <p14:tracePt t="107620" x="4878388" y="5032375"/>
          <p14:tracePt t="107627" x="4878388" y="4992688"/>
          <p14:tracePt t="107635" x="4878388" y="4959350"/>
          <p14:tracePt t="107643" x="4878388" y="4943475"/>
          <p14:tracePt t="107651" x="4870450" y="4927600"/>
          <p14:tracePt t="107659" x="4862513" y="4903788"/>
          <p14:tracePt t="107671" x="4854575" y="4887913"/>
          <p14:tracePt t="107676" x="4838700" y="4816475"/>
          <p14:tracePt t="107683" x="4830763" y="4808538"/>
          <p14:tracePt t="107693" x="4791075" y="4768850"/>
          <p14:tracePt t="107699" x="4759325" y="4752975"/>
          <p14:tracePt t="107707" x="4759325" y="4745038"/>
          <p14:tracePt t="107715" x="4719638" y="4729163"/>
          <p14:tracePt t="107723" x="4711700" y="4729163"/>
          <p14:tracePt t="107731" x="4672013" y="4721225"/>
          <p14:tracePt t="107739" x="4664075" y="4721225"/>
          <p14:tracePt t="107747" x="4656138" y="4713288"/>
          <p14:tracePt t="107756" x="4648200" y="4713288"/>
          <p14:tracePt t="107763" x="4624388" y="4713288"/>
          <p14:tracePt t="107772" x="4624388" y="4705350"/>
          <p14:tracePt t="107779" x="4616450" y="4705350"/>
          <p14:tracePt t="107788" x="4600575" y="4705350"/>
          <p14:tracePt t="107795" x="4592638" y="4705350"/>
          <p14:tracePt t="107803" x="4584700" y="4705350"/>
          <p14:tracePt t="107811" x="4567238" y="4705350"/>
          <p14:tracePt t="107823" x="4559300" y="4705350"/>
          <p14:tracePt t="107827" x="4551363" y="4705350"/>
          <p14:tracePt t="107835" x="4543425" y="4705350"/>
          <p14:tracePt t="107843" x="4519613" y="4705350"/>
          <p14:tracePt t="107851" x="4495800" y="4705350"/>
          <p14:tracePt t="107859" x="4487863" y="4705350"/>
          <p14:tracePt t="107867" x="4440238" y="4713288"/>
          <p14:tracePt t="107874" x="4424363" y="4729163"/>
          <p14:tracePt t="107883" x="4408488" y="4729163"/>
          <p14:tracePt t="107892" x="4360863" y="4737100"/>
          <p14:tracePt t="107899" x="4344988" y="4745038"/>
          <p14:tracePt t="107907" x="4329113" y="4752975"/>
          <p14:tracePt t="107915" x="4297363" y="4760913"/>
          <p14:tracePt t="107923" x="4281488" y="4776788"/>
          <p14:tracePt t="107931" x="4273550" y="4784725"/>
          <p14:tracePt t="107939" x="4257675" y="4800600"/>
          <p14:tracePt t="107947" x="4241800" y="4800600"/>
          <p14:tracePt t="107955" x="4233863" y="4816475"/>
          <p14:tracePt t="107963" x="4225925" y="4832350"/>
          <p14:tracePt t="107976" x="4217988" y="4840288"/>
          <p14:tracePt t="107979" x="4217988" y="4872038"/>
          <p14:tracePt t="107987" x="4210050" y="4887913"/>
          <p14:tracePt t="107996" x="4210050" y="4911725"/>
          <p14:tracePt t="108003" x="4200525" y="4927600"/>
          <p14:tracePt t="108011" x="4192588" y="4935538"/>
          <p14:tracePt t="108019" x="4192588" y="4959350"/>
          <p14:tracePt t="108027" x="4184650" y="4976813"/>
          <p14:tracePt t="108035" x="4184650" y="4984750"/>
          <p14:tracePt t="108043" x="4184650" y="4992688"/>
          <p14:tracePt t="108051" x="4192588" y="5032375"/>
          <p14:tracePt t="108060" x="4200525" y="5103813"/>
          <p14:tracePt t="108066" x="4210050" y="5127625"/>
          <p14:tracePt t="108075" x="4233863" y="5167313"/>
          <p14:tracePt t="108083" x="4257675" y="5183188"/>
          <p14:tracePt t="108091" x="4273550" y="5238750"/>
          <p14:tracePt t="108099" x="4321175" y="5246688"/>
          <p14:tracePt t="108108" x="4344988" y="5254625"/>
          <p14:tracePt t="108115" x="4360863" y="5254625"/>
          <p14:tracePt t="108123" x="4384675" y="5254625"/>
          <p14:tracePt t="108131" x="4432300" y="5270500"/>
          <p14:tracePt t="108139" x="4464050" y="5278438"/>
          <p14:tracePt t="108147" x="4479925" y="5278438"/>
          <p14:tracePt t="108155" x="4535488" y="5278438"/>
          <p14:tracePt t="108163" x="4551363" y="5278438"/>
          <p14:tracePt t="108172" x="4559300" y="5278438"/>
          <p14:tracePt t="108179" x="4567238" y="5278438"/>
          <p14:tracePt t="108187" x="4576763" y="5278438"/>
          <p14:tracePt t="108219" x="4584700" y="5270500"/>
          <p14:tracePt t="108231" x="4584700" y="5262563"/>
          <p14:tracePt t="108236" x="4592638" y="5254625"/>
          <p14:tracePt t="108244" x="4592638" y="5238750"/>
          <p14:tracePt t="108251" x="4592638" y="5222875"/>
          <p14:tracePt t="108267" x="4592638" y="5207000"/>
          <p14:tracePt t="108276" x="4592638" y="5199063"/>
          <p14:tracePt t="108284" x="4592638" y="5183188"/>
          <p14:tracePt t="108291" x="4592638" y="5175250"/>
          <p14:tracePt t="108309" x="4592638" y="5167313"/>
          <p14:tracePt t="108315" x="4592638" y="5159375"/>
          <p14:tracePt t="108331" x="4592638" y="5143500"/>
          <p14:tracePt t="108347" x="4592638" y="5135563"/>
          <p14:tracePt t="108355" x="4592638" y="5119688"/>
          <p14:tracePt t="108363" x="4592638" y="5111750"/>
          <p14:tracePt t="108371" x="4592638" y="5103813"/>
          <p14:tracePt t="108379" x="4592638" y="5087938"/>
          <p14:tracePt t="108395" x="4592638" y="5080000"/>
          <p14:tracePt t="108411" x="4592638" y="5072063"/>
          <p14:tracePt t="108587" x="4592638" y="5064125"/>
          <p14:tracePt t="108595" x="4592638" y="5056188"/>
          <p14:tracePt t="108627" x="4592638" y="5048250"/>
          <p14:tracePt t="108643" x="4600575" y="5032375"/>
          <p14:tracePt t="108667" x="4600575" y="5024438"/>
          <p14:tracePt t="108699" x="4600575" y="5016500"/>
          <p14:tracePt t="108932" x="4600575" y="5008563"/>
          <p14:tracePt t="108939" x="4600575" y="5000625"/>
          <p14:tracePt t="108963" x="4592638" y="4992688"/>
          <p14:tracePt t="108971" x="4592638" y="4984750"/>
          <p14:tracePt t="108979" x="4584700" y="4976813"/>
          <p14:tracePt t="108995" x="4576763" y="4967288"/>
          <p14:tracePt t="109003" x="4576763" y="4959350"/>
          <p14:tracePt t="109011" x="4567238" y="4959350"/>
          <p14:tracePt t="109019" x="4567238" y="4951413"/>
          <p14:tracePt t="109027" x="4567238" y="4943475"/>
          <p14:tracePt t="109395" x="4559300" y="4943475"/>
          <p14:tracePt t="109419" x="4559300" y="4935538"/>
          <p14:tracePt t="109427" x="4559300" y="4927600"/>
          <p14:tracePt t="109435" x="4559300" y="4919663"/>
          <p14:tracePt t="109443" x="4559300" y="4911725"/>
          <p14:tracePt t="109451" x="4559300" y="4887913"/>
          <p14:tracePt t="109460" x="4559300" y="4864100"/>
          <p14:tracePt t="109467" x="4559300" y="4856163"/>
          <p14:tracePt t="109476" x="4559300" y="4816475"/>
          <p14:tracePt t="109483" x="4559300" y="4808538"/>
          <p14:tracePt t="109492" x="4551363" y="4792663"/>
          <p14:tracePt t="109499" x="4551363" y="4776788"/>
          <p14:tracePt t="109507" x="4551363" y="4768850"/>
          <p14:tracePt t="109515" x="4551363" y="4760913"/>
          <p14:tracePt t="109523" x="4551363" y="4752975"/>
          <p14:tracePt t="109716" x="4559300" y="4752975"/>
          <p14:tracePt t="109723" x="4567238" y="4752975"/>
          <p14:tracePt t="109755" x="4576763" y="4752975"/>
          <p14:tracePt t="109771" x="4592638" y="4760913"/>
          <p14:tracePt t="109779" x="4600575" y="4760913"/>
          <p14:tracePt t="109793" x="4608513" y="4760913"/>
          <p14:tracePt t="109794" x="4616450" y="4760913"/>
          <p14:tracePt t="109811" x="4624388" y="4760913"/>
          <p14:tracePt t="109827" x="4632325" y="4760913"/>
          <p14:tracePt t="109851" x="4632325" y="4752975"/>
          <p14:tracePt t="109867" x="4632325" y="4745038"/>
          <p14:tracePt t="109943" x="4632325" y="4737100"/>
          <p14:tracePt t="109963" x="4632325" y="4721225"/>
          <p14:tracePt t="109971" x="4640263" y="4721225"/>
          <p14:tracePt t="109979" x="4640263" y="4713288"/>
          <p14:tracePt t="109987" x="4640263" y="4705350"/>
          <p14:tracePt t="109995" x="4640263" y="4697413"/>
          <p14:tracePt t="110004" x="4648200" y="4689475"/>
          <p14:tracePt t="110011" x="4648200" y="4681538"/>
          <p14:tracePt t="110019" x="4656138" y="4673600"/>
          <p14:tracePt t="110045" x="4656138" y="4657725"/>
          <p14:tracePt t="110059" x="4656138" y="4649788"/>
          <p14:tracePt t="110067" x="4656138" y="4641850"/>
          <p14:tracePt t="110083" x="4664075" y="4633913"/>
          <p14:tracePt t="110095" x="4664075" y="4624388"/>
          <p14:tracePt t="110115" x="4664075" y="4616450"/>
          <p14:tracePt t="110276" x="4664075" y="4633913"/>
          <p14:tracePt t="110283" x="4664075" y="4641850"/>
          <p14:tracePt t="110291" x="4664075" y="4657725"/>
          <p14:tracePt t="110299" x="4664075" y="4665663"/>
          <p14:tracePt t="110308" x="4664075" y="4681538"/>
          <p14:tracePt t="110315" x="4664075" y="4705350"/>
          <p14:tracePt t="110323" x="4664075" y="4713288"/>
          <p14:tracePt t="110331" x="4672013" y="4721225"/>
          <p14:tracePt t="110347" x="4672013" y="4729163"/>
          <p14:tracePt t="110492" x="4679950" y="4721225"/>
          <p14:tracePt t="110509" x="4687888" y="4721225"/>
          <p14:tracePt t="110523" x="4687888" y="4713288"/>
          <p14:tracePt t="110595" x="4679950" y="4713288"/>
          <p14:tracePt t="110603" x="4672013" y="4713288"/>
          <p14:tracePt t="110611" x="4648200" y="4713288"/>
          <p14:tracePt t="110619" x="4640263" y="4721225"/>
          <p14:tracePt t="110627" x="4616450" y="4729163"/>
          <p14:tracePt t="110635" x="4567238" y="4745038"/>
          <p14:tracePt t="110643" x="4535488" y="4752975"/>
          <p14:tracePt t="110651" x="4487863" y="4760913"/>
          <p14:tracePt t="110660" x="4432300" y="4768850"/>
          <p14:tracePt t="110667" x="4400550" y="4776788"/>
          <p14:tracePt t="110675" x="4384675" y="4792663"/>
          <p14:tracePt t="110683" x="4368800" y="4792663"/>
          <p14:tracePt t="110692" x="4352925" y="4800600"/>
          <p14:tracePt t="110700" x="4344988" y="4808538"/>
          <p14:tracePt t="110707" x="4337050" y="4816475"/>
          <p14:tracePt t="110715" x="4329113" y="4824413"/>
          <p14:tracePt t="110723" x="4321175" y="4832350"/>
          <p14:tracePt t="110731" x="4313238" y="4840288"/>
          <p14:tracePt t="110739" x="4305300" y="4848225"/>
          <p14:tracePt t="110747" x="4297363" y="4864100"/>
          <p14:tracePt t="110755" x="4265613" y="4887913"/>
          <p14:tracePt t="110763" x="4257675" y="4911725"/>
          <p14:tracePt t="110771" x="4241800" y="4919663"/>
          <p14:tracePt t="110779" x="4233863" y="4927600"/>
          <p14:tracePt t="110787" x="4225925" y="4935538"/>
          <p14:tracePt t="110795" x="4225925" y="4943475"/>
          <p14:tracePt t="110803" x="4217988" y="4984750"/>
          <p14:tracePt t="110811" x="4210050" y="4984750"/>
          <p14:tracePt t="110819" x="4210050" y="4992688"/>
          <p14:tracePt t="110828" x="4200525" y="5000625"/>
          <p14:tracePt t="110835" x="4200525" y="5008563"/>
          <p14:tracePt t="110878" x="4200525" y="5016500"/>
          <p14:tracePt t="111060" x="4200525" y="5008563"/>
          <p14:tracePt t="111164" x="4210050" y="5008563"/>
          <p14:tracePt t="111179" x="4217988" y="5008563"/>
          <p14:tracePt t="111187" x="4233863" y="5008563"/>
          <p14:tracePt t="111195" x="4241800" y="5008563"/>
          <p14:tracePt t="111203" x="4249738" y="5008563"/>
          <p14:tracePt t="111211" x="4257675" y="5008563"/>
          <p14:tracePt t="111219" x="4273550" y="5008563"/>
          <p14:tracePt t="111227" x="4281488" y="5008563"/>
          <p14:tracePt t="111235" x="4289425" y="5008563"/>
          <p14:tracePt t="111243" x="4297363" y="5008563"/>
          <p14:tracePt t="111251" x="4313238" y="5008563"/>
          <p14:tracePt t="111261" x="4321175" y="5008563"/>
          <p14:tracePt t="111267" x="4329113" y="5008563"/>
          <p14:tracePt t="111277" x="4352925" y="5016500"/>
          <p14:tracePt t="111283" x="4360863" y="5016500"/>
          <p14:tracePt t="111292" x="4376738" y="5024438"/>
          <p14:tracePt t="111300" x="4392613" y="5024438"/>
          <p14:tracePt t="111307" x="4416425" y="5024438"/>
          <p14:tracePt t="111315" x="4432300" y="5024438"/>
          <p14:tracePt t="111323" x="4448175" y="5024438"/>
          <p14:tracePt t="111331" x="4471988" y="5024438"/>
          <p14:tracePt t="111339" x="4479925" y="5024438"/>
          <p14:tracePt t="111347" x="4487863" y="5024438"/>
          <p14:tracePt t="111355" x="4495800" y="5024438"/>
          <p14:tracePt t="111363" x="4503738" y="5016500"/>
          <p14:tracePt t="111371" x="4511675" y="5016500"/>
          <p14:tracePt t="111379" x="4511675" y="5000625"/>
          <p14:tracePt t="111387" x="4519613" y="5000625"/>
          <p14:tracePt t="111395" x="4527550" y="5000625"/>
          <p14:tracePt t="111403" x="4527550" y="4992688"/>
          <p14:tracePt t="111411" x="4535488" y="4992688"/>
          <p14:tracePt t="111419" x="4543425" y="4976813"/>
          <p14:tracePt t="111427" x="4551363" y="4976813"/>
          <p14:tracePt t="111435" x="4567238" y="4967288"/>
          <p14:tracePt t="111444" x="4576763" y="4951413"/>
          <p14:tracePt t="111452" x="4632325" y="4943475"/>
          <p14:tracePt t="111460" x="4640263" y="4911725"/>
          <p14:tracePt t="111467" x="4656138" y="4903788"/>
          <p14:tracePt t="111475" x="4664075" y="4887913"/>
          <p14:tracePt t="111484" x="4672013" y="4887913"/>
          <p14:tracePt t="111492" x="4679950" y="4879975"/>
          <p14:tracePt t="111508" x="4687888" y="4879975"/>
          <p14:tracePt t="111723" x="4695825" y="4879975"/>
          <p14:tracePt t="111739" x="4695825" y="4887913"/>
          <p14:tracePt t="111747" x="4703763" y="4895850"/>
          <p14:tracePt t="111899" x="4711700" y="4895850"/>
          <p14:tracePt t="111908" x="4711700" y="4887913"/>
          <p14:tracePt t="111923" x="4719638" y="4887913"/>
          <p14:tracePt t="111931" x="4719638" y="4879975"/>
          <p14:tracePt t="111947" x="4727575" y="4879975"/>
          <p14:tracePt t="112003" x="4735513" y="4879975"/>
          <p14:tracePt t="112019" x="4735513" y="4872038"/>
          <p14:tracePt t="112452" x="4743450" y="4872038"/>
          <p14:tracePt t="112460" x="4759325" y="4872038"/>
          <p14:tracePt t="112467" x="4767263" y="4872038"/>
          <p14:tracePt t="112476" x="4791075" y="4879975"/>
          <p14:tracePt t="112483" x="4854575" y="4895850"/>
          <p14:tracePt t="112492" x="4933950" y="4919663"/>
          <p14:tracePt t="112499" x="4991100" y="4935538"/>
          <p14:tracePt t="112507" x="5022850" y="4943475"/>
          <p14:tracePt t="112520" x="5070475" y="4959350"/>
          <p14:tracePt t="112523" x="5094288" y="4967288"/>
          <p14:tracePt t="112531" x="5133975" y="4976813"/>
          <p14:tracePt t="112538" x="5141913" y="4984750"/>
          <p14:tracePt t="112547" x="5165725" y="4992688"/>
          <p14:tracePt t="112555" x="5173663" y="4992688"/>
          <p14:tracePt t="112676" x="5173663" y="5000625"/>
          <p14:tracePt t="112692" x="5165725" y="5000625"/>
          <p14:tracePt t="112699" x="5157788" y="5008563"/>
          <p14:tracePt t="112707" x="5141913" y="5016500"/>
          <p14:tracePt t="112715" x="5133975" y="5016500"/>
          <p14:tracePt t="112723" x="5126038" y="5016500"/>
          <p14:tracePt t="112731" x="5110163" y="5024438"/>
          <p14:tracePt t="112739" x="5102225" y="5032375"/>
          <p14:tracePt t="112747" x="5086350" y="5032375"/>
          <p14:tracePt t="112755" x="5062538" y="5032375"/>
          <p14:tracePt t="112763" x="5030788" y="5032375"/>
          <p14:tracePt t="112771" x="4983163" y="5040313"/>
          <p14:tracePt t="112779" x="4902200" y="5040313"/>
          <p14:tracePt t="112787" x="4838700" y="5040313"/>
          <p14:tracePt t="112795" x="4791075" y="5040313"/>
          <p14:tracePt t="112803" x="4703763" y="5048250"/>
          <p14:tracePt t="112811" x="4687888" y="5048250"/>
          <p14:tracePt t="112823" x="4648200" y="5048250"/>
          <p14:tracePt t="112828" x="4640263" y="5048250"/>
          <p14:tracePt t="112835" x="4632325" y="5048250"/>
          <p14:tracePt t="112843" x="4616450" y="5048250"/>
          <p14:tracePt t="112851" x="4608513" y="5048250"/>
          <p14:tracePt t="112867" x="4600575" y="5048250"/>
          <p14:tracePt t="112891" x="4592638" y="5048250"/>
          <p14:tracePt t="112915" x="4584700" y="5048250"/>
          <p14:tracePt t="112923" x="4576763" y="5048250"/>
          <p14:tracePt t="112939" x="4567238" y="5048250"/>
          <p14:tracePt t="112955" x="4559300" y="5048250"/>
          <p14:tracePt t="113883" x="4551363" y="5048250"/>
          <p14:tracePt t="113892" x="4511675" y="5040313"/>
          <p14:tracePt t="113899" x="4440238" y="5024438"/>
          <p14:tracePt t="113908" x="4400550" y="5016500"/>
          <p14:tracePt t="113915" x="4281488" y="5000625"/>
          <p14:tracePt t="113923" x="4184650" y="4992688"/>
          <p14:tracePt t="113931" x="4105275" y="4984750"/>
          <p14:tracePt t="113939" x="3962400" y="4984750"/>
          <p14:tracePt t="113947" x="3930650" y="4984750"/>
          <p14:tracePt t="113955" x="3914775" y="4984750"/>
          <p14:tracePt t="113963" x="3890963" y="4984750"/>
          <p14:tracePt t="113971" x="3883025" y="4984750"/>
          <p14:tracePt t="113979" x="3875088" y="4984750"/>
          <p14:tracePt t="113987" x="3867150" y="4992688"/>
          <p14:tracePt t="113995" x="3851275" y="5000625"/>
          <p14:tracePt t="114003" x="3843338" y="5016500"/>
          <p14:tracePt t="114011" x="3810000" y="5064125"/>
          <p14:tracePt t="114019" x="3802063" y="5087938"/>
          <p14:tracePt t="114028" x="3794125" y="5119688"/>
          <p14:tracePt t="114035" x="3786188" y="5167313"/>
          <p14:tracePt t="114043" x="3778250" y="5254625"/>
          <p14:tracePt t="114052" x="3778250" y="5319713"/>
          <p14:tracePt t="114061" x="3778250" y="5391150"/>
          <p14:tracePt t="114067" x="3778250" y="5478463"/>
          <p14:tracePt t="114077" x="3786188" y="5510213"/>
          <p14:tracePt t="114083" x="3817938" y="5534025"/>
          <p14:tracePt t="114091" x="3843338" y="5589588"/>
          <p14:tracePt t="114099" x="3986213" y="5637213"/>
          <p14:tracePt t="114108" x="4041775" y="5662613"/>
          <p14:tracePt t="114115" x="4168775" y="5702300"/>
          <p14:tracePt t="114123" x="4273550" y="5734050"/>
          <p14:tracePt t="114131" x="4392613" y="5734050"/>
          <p14:tracePt t="114139" x="4503738" y="5734050"/>
          <p14:tracePt t="114147" x="4632325" y="5734050"/>
          <p14:tracePt t="114155" x="4791075" y="5734050"/>
          <p14:tracePt t="114163" x="4854575" y="5734050"/>
          <p14:tracePt t="114171" x="4926013" y="5734050"/>
          <p14:tracePt t="114179" x="4943475" y="5718175"/>
          <p14:tracePt t="114187" x="4951413" y="5694363"/>
          <p14:tracePt t="114195" x="4959350" y="5678488"/>
          <p14:tracePt t="114203" x="4959350" y="5662613"/>
          <p14:tracePt t="114211" x="4959350" y="5637213"/>
          <p14:tracePt t="114219" x="4959350" y="5621338"/>
          <p14:tracePt t="114227" x="4959350" y="5597525"/>
          <p14:tracePt t="114235" x="4959350" y="5573713"/>
          <p14:tracePt t="114243" x="4959350" y="5557838"/>
          <p14:tracePt t="114251" x="4959350" y="5549900"/>
          <p14:tracePt t="114260" x="4959350" y="5541963"/>
          <p14:tracePt t="114267" x="4959350" y="5534025"/>
          <p14:tracePt t="114276" x="4951413" y="5526088"/>
          <p14:tracePt t="114283" x="4943475" y="5510213"/>
          <p14:tracePt t="114291" x="4926013" y="5502275"/>
          <p14:tracePt t="114299" x="4902200" y="5486400"/>
          <p14:tracePt t="114308" x="4894263" y="5478463"/>
          <p14:tracePt t="114315" x="4870450" y="5462588"/>
          <p14:tracePt t="114325" x="4862513" y="5454650"/>
          <p14:tracePt t="114331" x="4854575" y="5446713"/>
          <p14:tracePt t="115127" x="0" y="0"/>
        </p14:tracePtLst>
      </p14:laserTraceLst>
    </p:ext>
    <p:ext uri="{E180D4A7-C9FB-4DFB-919C-405C955672EB}">
      <p14:showEvtLst xmlns:p14="http://schemas.microsoft.com/office/powerpoint/2010/main">
        <p14:playEvt time="10" objId="5"/>
        <p14:playEvt time="3643" objId="5"/>
        <p14:playEvt time="4123" objId="4"/>
        <p14:triggerEvt type="onClick" time="4123" objId="4"/>
        <p14:playEvt time="7125" objId="5"/>
        <p14:stopEvt time="10275" objId="4"/>
        <p14:playEvt time="10614" objId="5"/>
        <p14:playEvt time="14094" objId="5"/>
        <p14:playEvt time="17573" objId="5"/>
        <p14:playEvt time="21053" objId="5"/>
        <p14:playEvt time="24524" objId="5"/>
        <p14:playEvt time="27992" objId="5"/>
        <p14:playEvt time="31463" objId="5"/>
        <p14:playEvt time="34942" objId="5"/>
        <p14:playEvt time="38413" objId="5"/>
        <p14:playEvt time="41883" objId="5"/>
        <p14:playEvt time="45372" objId="5"/>
        <p14:playEvt time="48852" objId="5"/>
        <p14:playEvt time="52348" objId="5"/>
        <p14:playEvt time="55854" objId="5"/>
        <p14:playEvt time="59323" objId="5"/>
        <p14:playEvt time="62794" objId="5"/>
        <p14:playEvt time="66254" objId="5"/>
        <p14:playEvt time="69723" objId="5"/>
        <p14:playEvt time="73212" objId="5"/>
        <p14:playEvt time="76674" objId="5"/>
        <p14:playEvt time="80144" objId="5"/>
        <p14:playEvt time="83625" objId="5"/>
        <p14:playEvt time="87108" objId="5"/>
        <p14:playEvt time="90607" objId="5"/>
        <p14:playEvt time="94113" objId="5"/>
        <p14:playEvt time="97615" objId="5"/>
        <p14:playEvt time="101127" objId="5"/>
        <p14:playEvt time="104575" objId="5"/>
        <p14:playEvt time="108057" objId="5"/>
        <p14:playEvt time="111558" objId="5"/>
        <p14:playEvt time="115033" objId="5"/>
        <p14:stopEvt time="117173"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43FDB-505D-47B8-9513-C1ABF41B7ECC}"/>
              </a:ext>
            </a:extLst>
          </p:cNvPr>
          <p:cNvSpPr>
            <a:spLocks noGrp="1"/>
          </p:cNvSpPr>
          <p:nvPr>
            <p:ph type="title"/>
          </p:nvPr>
        </p:nvSpPr>
        <p:spPr/>
        <p:txBody>
          <a:bodyPr/>
          <a:lstStyle/>
          <a:p>
            <a:r>
              <a:rPr lang="en-US" dirty="0"/>
              <a:t>General comments on the kinetic models</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37E33B2-A2D8-4C96-B884-1D9786225020}"/>
                  </a:ext>
                </a:extLst>
              </p:cNvPr>
              <p:cNvSpPr>
                <a:spLocks noGrp="1"/>
              </p:cNvSpPr>
              <p:nvPr>
                <p:ph idx="1"/>
              </p:nvPr>
            </p:nvSpPr>
            <p:spPr/>
            <p:txBody>
              <a:bodyPr/>
              <a:lstStyle/>
              <a:p>
                <a:r>
                  <a:rPr lang="en-US" dirty="0"/>
                  <a:t>Fluctuation, for instance due to thermal or chemical stochastics, can be considered by adding a stochastic noise term </a:t>
                </a:r>
                <a14:m>
                  <m:oMath xmlns:m="http://schemas.openxmlformats.org/officeDocument/2006/math">
                    <m:r>
                      <a:rPr lang="de-DE" b="0" i="1" smtClean="0">
                        <a:latin typeface="Cambria Math" panose="02040503050406030204" pitchFamily="18" charset="0"/>
                      </a:rPr>
                      <m:t>𝜂</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𝑡</m:t>
                    </m:r>
                    <m:r>
                      <a:rPr lang="de-DE" b="0" i="1" smtClean="0">
                        <a:latin typeface="Cambria Math" panose="02040503050406030204" pitchFamily="18" charset="0"/>
                      </a:rPr>
                      <m:t>)</m:t>
                    </m:r>
                  </m:oMath>
                </a14:m>
                <a:r>
                  <a:rPr lang="en-US" dirty="0"/>
                  <a:t> . Take the Allen-Cahn type kinetics as an example:</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de-DE" b="0" i="1" smtClean="0">
                              <a:latin typeface="Cambria Math" panose="02040503050406030204" pitchFamily="18" charset="0"/>
                            </a:rPr>
                            <m:t>𝜕𝜙</m:t>
                          </m:r>
                        </m:num>
                        <m:den>
                          <m:r>
                            <a:rPr lang="de-DE" b="0" i="1" smtClean="0">
                              <a:latin typeface="Cambria Math" panose="02040503050406030204" pitchFamily="18" charset="0"/>
                            </a:rPr>
                            <m:t>𝜕</m:t>
                          </m:r>
                          <m:r>
                            <a:rPr lang="de-DE" b="0" i="1" smtClean="0">
                              <a:latin typeface="Cambria Math" panose="02040503050406030204" pitchFamily="18" charset="0"/>
                            </a:rPr>
                            <m:t>𝑡</m:t>
                          </m:r>
                        </m:den>
                      </m:f>
                      <m:r>
                        <a:rPr lang="de-DE" b="0" i="1" smtClean="0">
                          <a:latin typeface="Cambria Math" panose="02040503050406030204" pitchFamily="18" charset="0"/>
                        </a:rPr>
                        <m:t>=−</m:t>
                      </m:r>
                      <m:r>
                        <a:rPr lang="de-DE" b="0" i="1" smtClean="0">
                          <a:latin typeface="Cambria Math" panose="02040503050406030204" pitchFamily="18" charset="0"/>
                        </a:rPr>
                        <m:t>𝑀</m:t>
                      </m:r>
                      <m:f>
                        <m:fPr>
                          <m:ctrlPr>
                            <a:rPr lang="de-DE" b="0" i="1" smtClean="0">
                              <a:latin typeface="Cambria Math" panose="02040503050406030204" pitchFamily="18" charset="0"/>
                            </a:rPr>
                          </m:ctrlPr>
                        </m:fPr>
                        <m:num>
                          <m:r>
                            <a:rPr lang="de-DE" b="0" i="1" smtClean="0">
                              <a:latin typeface="Cambria Math" panose="02040503050406030204" pitchFamily="18" charset="0"/>
                            </a:rPr>
                            <m:t>𝛿</m:t>
                          </m:r>
                          <m:r>
                            <a:rPr lang="de-DE" b="0" i="1" smtClean="0">
                              <a:latin typeface="Cambria Math" panose="02040503050406030204" pitchFamily="18" charset="0"/>
                            </a:rPr>
                            <m:t>𝐹</m:t>
                          </m:r>
                        </m:num>
                        <m:den>
                          <m:r>
                            <a:rPr lang="de-DE" b="0" i="1" smtClean="0">
                              <a:latin typeface="Cambria Math" panose="02040503050406030204" pitchFamily="18" charset="0"/>
                            </a:rPr>
                            <m:t>𝛿𝜙</m:t>
                          </m:r>
                        </m:den>
                      </m:f>
                      <m:r>
                        <a:rPr lang="de-DE" b="0" i="1" smtClean="0">
                          <a:latin typeface="Cambria Math" panose="02040503050406030204" pitchFamily="18" charset="0"/>
                        </a:rPr>
                        <m:t>+</m:t>
                      </m:r>
                      <m:r>
                        <a:rPr lang="de-DE" b="0" i="1" smtClean="0">
                          <a:latin typeface="Cambria Math" panose="02040503050406030204" pitchFamily="18" charset="0"/>
                        </a:rPr>
                        <m:t>𝜂</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𝑡</m:t>
                      </m:r>
                      <m:r>
                        <a:rPr lang="de-DE" b="0" i="1" smtClean="0">
                          <a:latin typeface="Cambria Math" panose="02040503050406030204" pitchFamily="18" charset="0"/>
                        </a:rPr>
                        <m:t>)</m:t>
                      </m:r>
                    </m:oMath>
                  </m:oMathPara>
                </a14:m>
                <a:endParaRPr lang="en-US" dirty="0"/>
              </a:p>
              <a:p>
                <a:endParaRPr lang="en-US" dirty="0"/>
              </a:p>
              <a:p>
                <a:r>
                  <a:rPr lang="en-US" dirty="0"/>
                  <a:t>Anisotropy of interface energy and interface mobility can be lattice orientation dependent or the interface orientation. One can denote by the direction of the gradient of the phase field parameter:</a:t>
                </a:r>
              </a:p>
              <a:p>
                <a:endParaRPr lang="en-US"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𝑀</m:t>
                      </m:r>
                      <m:r>
                        <a:rPr lang="de-DE" b="0" i="1" smtClean="0">
                          <a:latin typeface="Cambria Math" panose="02040503050406030204" pitchFamily="18" charset="0"/>
                        </a:rPr>
                        <m:t>→</m:t>
                      </m:r>
                      <m:r>
                        <a:rPr lang="de-DE" b="0" i="1" smtClean="0">
                          <a:latin typeface="Cambria Math" panose="02040503050406030204" pitchFamily="18" charset="0"/>
                        </a:rPr>
                        <m:t>𝑀</m:t>
                      </m:r>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r>
                        <a:rPr lang="de-DE" b="0" i="1" smtClean="0">
                          <a:latin typeface="Cambria Math" panose="02040503050406030204" pitchFamily="18" charset="0"/>
                        </a:rPr>
                        <m:t>,          </m:t>
                      </m:r>
                      <m:r>
                        <a:rPr lang="de-DE" b="0" i="1" smtClean="0">
                          <a:latin typeface="Cambria Math" panose="02040503050406030204" pitchFamily="18" charset="0"/>
                        </a:rPr>
                        <m:t>𝜅</m:t>
                      </m:r>
                      <m:r>
                        <a:rPr lang="de-DE" b="0" i="1" smtClean="0">
                          <a:latin typeface="Cambria Math" panose="02040503050406030204" pitchFamily="18" charset="0"/>
                        </a:rPr>
                        <m:t>→</m:t>
                      </m:r>
                      <m:r>
                        <a:rPr lang="de-DE" b="0" i="1" smtClean="0">
                          <a:latin typeface="Cambria Math" panose="02040503050406030204" pitchFamily="18" charset="0"/>
                        </a:rPr>
                        <m:t>𝜅</m:t>
                      </m:r>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r>
                        <a:rPr lang="de-DE" b="0" i="1" smtClean="0">
                          <a:latin typeface="Cambria Math" panose="02040503050406030204" pitchFamily="18" charset="0"/>
                        </a:rPr>
                        <m:t>,             </m:t>
                      </m:r>
                      <m:r>
                        <a:rPr lang="de-DE" b="0" i="1" smtClean="0">
                          <a:latin typeface="Cambria Math" panose="02040503050406030204" pitchFamily="18" charset="0"/>
                        </a:rPr>
                        <m:t>𝜃</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arctan</m:t>
                          </m:r>
                        </m:fName>
                        <m:e>
                          <m:r>
                            <a:rPr lang="de-DE" b="0" i="1" smtClean="0">
                              <a:latin typeface="Cambria Math" panose="02040503050406030204" pitchFamily="18" charset="0"/>
                            </a:rPr>
                            <m:t>(</m:t>
                          </m:r>
                          <m:r>
                            <m:rPr>
                              <m:sty m:val="p"/>
                            </m:rPr>
                            <a:rPr lang="de-DE" b="0" i="0" smtClean="0">
                              <a:latin typeface="Cambria Math" panose="02040503050406030204" pitchFamily="18" charset="0"/>
                            </a:rPr>
                            <m:t>∇</m:t>
                          </m:r>
                          <m:r>
                            <a:rPr lang="de-DE" b="0" i="1" smtClean="0">
                              <a:latin typeface="Cambria Math" panose="02040503050406030204" pitchFamily="18" charset="0"/>
                            </a:rPr>
                            <m:t>𝜙</m:t>
                          </m:r>
                          <m:r>
                            <a:rPr lang="de-DE" b="0" i="1" smtClean="0">
                              <a:latin typeface="Cambria Math" panose="02040503050406030204" pitchFamily="18" charset="0"/>
                            </a:rPr>
                            <m:t>)</m:t>
                          </m:r>
                        </m:e>
                      </m:func>
                    </m:oMath>
                  </m:oMathPara>
                </a14:m>
                <a:endParaRPr lang="en-US" dirty="0"/>
              </a:p>
            </p:txBody>
          </p:sp>
        </mc:Choice>
        <mc:Fallback xmlns="">
          <p:sp>
            <p:nvSpPr>
              <p:cNvPr id="3" name="Inhaltsplatzhalter 2">
                <a:extLst>
                  <a:ext uri="{FF2B5EF4-FFF2-40B4-BE49-F238E27FC236}">
                    <a16:creationId xmlns:a16="http://schemas.microsoft.com/office/drawing/2014/main" id="{237E33B2-A2D8-4C96-B884-1D9786225020}"/>
                  </a:ext>
                </a:extLst>
              </p:cNvPr>
              <p:cNvSpPr>
                <a:spLocks noGrp="1" noRot="1" noChangeAspect="1" noMove="1" noResize="1" noEditPoints="1" noAdjustHandles="1" noChangeArrowheads="1" noChangeShapeType="1" noTextEdit="1"/>
              </p:cNvSpPr>
              <p:nvPr>
                <p:ph idx="1"/>
              </p:nvPr>
            </p:nvSpPr>
            <p:spPr>
              <a:blipFill>
                <a:blip r:embed="rId4"/>
                <a:stretch>
                  <a:fillRect l="-635" t="-509"/>
                </a:stretch>
              </a:blipFill>
            </p:spPr>
            <p:txBody>
              <a:bodyPr/>
              <a:lstStyle/>
              <a:p>
                <a:r>
                  <a:rPr lang="en-US">
                    <a:noFill/>
                  </a:rPr>
                  <a:t> </a:t>
                </a:r>
              </a:p>
            </p:txBody>
          </p:sp>
        </mc:Fallback>
      </mc:AlternateContent>
      <p:pic>
        <p:nvPicPr>
          <p:cNvPr id="4" name="Audio 3">
            <a:hlinkClick r:id="" action="ppaction://media"/>
            <a:extLst>
              <a:ext uri="{FF2B5EF4-FFF2-40B4-BE49-F238E27FC236}">
                <a16:creationId xmlns:a16="http://schemas.microsoft.com/office/drawing/2014/main" id="{C5B50CC1-ABC0-4D8E-AE6A-45600DF7E3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2222815593"/>
      </p:ext>
    </p:extLst>
  </p:cSld>
  <p:clrMapOvr>
    <a:masterClrMapping/>
  </p:clrMapOvr>
  <mc:AlternateContent xmlns:mc="http://schemas.openxmlformats.org/markup-compatibility/2006" xmlns:p14="http://schemas.microsoft.com/office/powerpoint/2010/main">
    <mc:Choice Requires="p14">
      <p:transition p14:dur="250" advTm="155282">
        <p:fade/>
      </p:transition>
    </mc:Choice>
    <mc:Fallback xmlns="">
      <p:transition advTm="155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7736" x="5500688" y="3468688"/>
          <p14:tracePt t="47933" x="5516563" y="3468688"/>
          <p14:tracePt t="47942" x="5532438" y="3468688"/>
          <p14:tracePt t="47957" x="5540375" y="3452813"/>
          <p14:tracePt t="47965" x="5548313" y="3452813"/>
          <p14:tracePt t="47973" x="5548313" y="3444875"/>
          <p14:tracePt t="47981" x="5556250" y="3436938"/>
          <p14:tracePt t="47989" x="5556250" y="3429000"/>
          <p14:tracePt t="48005" x="5556250" y="3421063"/>
          <p14:tracePt t="48013" x="5556250" y="3413125"/>
          <p14:tracePt t="48021" x="5540375" y="3397250"/>
          <p14:tracePt t="48030" x="5532438" y="3397250"/>
          <p14:tracePt t="48037" x="5524500" y="3381375"/>
          <p14:tracePt t="48046" x="5516563" y="3373438"/>
          <p14:tracePt t="48053" x="5492750" y="3357563"/>
          <p14:tracePt t="48061" x="5468938" y="3333750"/>
          <p14:tracePt t="48070" x="5453063" y="3317875"/>
          <p14:tracePt t="48077" x="5397500" y="3278188"/>
          <p14:tracePt t="48085" x="5334000" y="3244850"/>
          <p14:tracePt t="48093" x="5318125" y="3221038"/>
          <p14:tracePt t="48101" x="5253038" y="3197225"/>
          <p14:tracePt t="48109" x="5213350" y="3141663"/>
          <p14:tracePt t="48117" x="5205413" y="3133725"/>
          <p14:tracePt t="48125" x="5181600" y="3125788"/>
          <p14:tracePt t="48133" x="5157788" y="3109913"/>
          <p14:tracePt t="48141" x="5141913" y="3094038"/>
          <p14:tracePt t="48149" x="5133975" y="3086100"/>
          <p14:tracePt t="48158" x="5118100" y="3078163"/>
          <p14:tracePt t="48165" x="5094288" y="3062288"/>
          <p14:tracePt t="48173" x="5086350" y="3054350"/>
          <p14:tracePt t="48181" x="5054600" y="3038475"/>
          <p14:tracePt t="48189" x="5030788" y="3022600"/>
          <p14:tracePt t="48199" x="4975225" y="2967038"/>
          <p14:tracePt t="48205" x="4902200" y="2935288"/>
          <p14:tracePt t="48213" x="4854575" y="2862263"/>
          <p14:tracePt t="48221" x="4735513" y="2846388"/>
          <p14:tracePt t="48230" x="4703763" y="2838450"/>
          <p14:tracePt t="48237" x="4679950" y="2830513"/>
          <p14:tracePt t="48246" x="4672013" y="2814638"/>
          <p14:tracePt t="48253" x="4664075" y="2814638"/>
          <p14:tracePt t="48269" x="4656138" y="2814638"/>
          <p14:tracePt t="48334" x="4640263" y="2798763"/>
          <p14:tracePt t="48341" x="4616450" y="2798763"/>
          <p14:tracePt t="48349" x="4592638" y="2798763"/>
          <p14:tracePt t="48357" x="4551363" y="2798763"/>
          <p14:tracePt t="48365" x="4527550" y="2798763"/>
          <p14:tracePt t="48373" x="4495800" y="2798763"/>
          <p14:tracePt t="48381" x="4479925" y="2806700"/>
          <p14:tracePt t="48389" x="4456113" y="2814638"/>
          <p14:tracePt t="48397" x="4432300" y="2838450"/>
          <p14:tracePt t="48405" x="4416425" y="2846388"/>
          <p14:tracePt t="48413" x="4408488" y="2886075"/>
          <p14:tracePt t="48421" x="4400550" y="2909888"/>
          <p14:tracePt t="48430" x="4400550" y="2974975"/>
          <p14:tracePt t="48437" x="4400550" y="2990850"/>
          <p14:tracePt t="48446" x="4400550" y="3046413"/>
          <p14:tracePt t="48453" x="4400550" y="3054350"/>
          <p14:tracePt t="48469" x="4408488" y="3054350"/>
          <p14:tracePt t="48481" x="4408488" y="3062288"/>
          <p14:tracePt t="48485" x="4416425" y="3062288"/>
          <p14:tracePt t="48493" x="4424363" y="3062288"/>
          <p14:tracePt t="48501" x="4432300" y="3062288"/>
          <p14:tracePt t="48509" x="4440238" y="3062288"/>
          <p14:tracePt t="48517" x="4448175" y="3054350"/>
          <p14:tracePt t="48525" x="4464050" y="3046413"/>
          <p14:tracePt t="48533" x="4487863" y="3030538"/>
          <p14:tracePt t="48541" x="4503738" y="3006725"/>
          <p14:tracePt t="48549" x="4527550" y="2967038"/>
          <p14:tracePt t="48557" x="4559300" y="2943225"/>
          <p14:tracePt t="48565" x="4576763" y="2886075"/>
          <p14:tracePt t="48573" x="4584700" y="2870200"/>
          <p14:tracePt t="48581" x="4592638" y="2854325"/>
          <p14:tracePt t="48589" x="4592638" y="2830513"/>
          <p14:tracePt t="48598" x="4592638" y="2774950"/>
          <p14:tracePt t="48605" x="4592638" y="2751138"/>
          <p14:tracePt t="48614" x="4592638" y="2743200"/>
          <p14:tracePt t="48621" x="4592638" y="2727325"/>
          <p14:tracePt t="48637" x="4584700" y="2695575"/>
          <p14:tracePt t="48646" x="4567238" y="2679700"/>
          <p14:tracePt t="48654" x="4559300" y="2671763"/>
          <p14:tracePt t="48662" x="4519613" y="2640013"/>
          <p14:tracePt t="48669" x="4511675" y="2632075"/>
          <p14:tracePt t="48677" x="4487863" y="2624138"/>
          <p14:tracePt t="48685" x="4471988" y="2616200"/>
          <p14:tracePt t="48693" x="4432300" y="2616200"/>
          <p14:tracePt t="48701" x="4408488" y="2616200"/>
          <p14:tracePt t="48709" x="4392613" y="2616200"/>
          <p14:tracePt t="48717" x="4376738" y="2616200"/>
          <p14:tracePt t="48725" x="4352925" y="2632075"/>
          <p14:tracePt t="48733" x="4337050" y="2647950"/>
          <p14:tracePt t="48741" x="4313238" y="2663825"/>
          <p14:tracePt t="48749" x="4289425" y="2687638"/>
          <p14:tracePt t="48757" x="4257675" y="2806700"/>
          <p14:tracePt t="48765" x="4241800" y="2901950"/>
          <p14:tracePt t="48773" x="4225925" y="2982913"/>
          <p14:tracePt t="48786" x="4192588" y="3165475"/>
          <p14:tracePt t="48789" x="4176713" y="3286125"/>
          <p14:tracePt t="48798" x="4152900" y="3468688"/>
          <p14:tracePt t="48805" x="4137025" y="3629025"/>
          <p14:tracePt t="48816" x="4137025" y="3692525"/>
          <p14:tracePt t="48822" x="4137025" y="3740150"/>
          <p14:tracePt t="48830" x="4137025" y="3763963"/>
          <p14:tracePt t="48837" x="4144963" y="3763963"/>
          <p14:tracePt t="48846" x="4160838" y="3763963"/>
          <p14:tracePt t="48853" x="4176713" y="3763963"/>
          <p14:tracePt t="48862" x="4217988" y="3763963"/>
          <p14:tracePt t="48869" x="4273550" y="3756025"/>
          <p14:tracePt t="48881" x="4289425" y="3748088"/>
          <p14:tracePt t="48885" x="4329113" y="3724275"/>
          <p14:tracePt t="48893" x="4360863" y="3676650"/>
          <p14:tracePt t="48901" x="4408488" y="3587750"/>
          <p14:tracePt t="48909" x="4432300" y="3524250"/>
          <p14:tracePt t="48918" x="4471988" y="3413125"/>
          <p14:tracePt t="48925" x="4519613" y="3278188"/>
          <p14:tracePt t="48938" x="4543425" y="3205163"/>
          <p14:tracePt t="48940" x="4543425" y="3101975"/>
          <p14:tracePt t="48949" x="4551363" y="3014663"/>
          <p14:tracePt t="48957" x="4551363" y="2982913"/>
          <p14:tracePt t="48965" x="4551363" y="2967038"/>
          <p14:tracePt t="48973" x="4551363" y="2943225"/>
          <p14:tracePt t="48981" x="4551363" y="2927350"/>
          <p14:tracePt t="48989" x="4543425" y="2927350"/>
          <p14:tracePt t="48998" x="4543425" y="2919413"/>
          <p14:tracePt t="49014" x="4535488" y="2909888"/>
          <p14:tracePt t="49037" x="4527550" y="2901950"/>
          <p14:tracePt t="49069" x="4519613" y="2901950"/>
          <p14:tracePt t="49077" x="4511675" y="2909888"/>
          <p14:tracePt t="49089" x="4503738" y="2919413"/>
          <p14:tracePt t="49094" x="4487863" y="2935288"/>
          <p14:tracePt t="49102" x="4464050" y="2959100"/>
          <p14:tracePt t="49109" x="4456113" y="2982913"/>
          <p14:tracePt t="49117" x="4448175" y="2998788"/>
          <p14:tracePt t="49125" x="4440238" y="3014663"/>
          <p14:tracePt t="49133" x="4440238" y="3030538"/>
          <p14:tracePt t="49141" x="4432300" y="3062288"/>
          <p14:tracePt t="49149" x="4424363" y="3101975"/>
          <p14:tracePt t="49157" x="4408488" y="3221038"/>
          <p14:tracePt t="49165" x="4392613" y="3294063"/>
          <p14:tracePt t="49173" x="4376738" y="3309938"/>
          <p14:tracePt t="49181" x="4368800" y="3333750"/>
          <p14:tracePt t="49189" x="4360863" y="3341688"/>
          <p14:tracePt t="49197" x="4352925" y="3341688"/>
          <p14:tracePt t="49597" x="4352925" y="3349625"/>
          <p14:tracePt t="49605" x="4352925" y="3357563"/>
          <p14:tracePt t="49613" x="4352925" y="3365500"/>
          <p14:tracePt t="49622" x="4352925" y="3373438"/>
          <p14:tracePt t="49645" x="4352925" y="3381375"/>
          <p14:tracePt t="49654" x="4352925" y="3389313"/>
          <p14:tracePt t="49677" x="4352925" y="3397250"/>
          <p14:tracePt t="49701" x="4352925" y="3405188"/>
          <p14:tracePt t="49717" x="4360863" y="3405188"/>
          <p14:tracePt t="49725" x="4360863" y="3413125"/>
          <p14:tracePt t="49733" x="4360863" y="3421063"/>
          <p14:tracePt t="49958" x="4368800" y="3421063"/>
          <p14:tracePt t="49965" x="4376738" y="3421063"/>
          <p14:tracePt t="49973" x="4384675" y="3421063"/>
          <p14:tracePt t="49981" x="4400550" y="3421063"/>
          <p14:tracePt t="49997" x="4408488" y="3421063"/>
          <p14:tracePt t="50005" x="4432300" y="3421063"/>
          <p14:tracePt t="50013" x="4440238" y="3421063"/>
          <p14:tracePt t="50030" x="4456113" y="3421063"/>
          <p14:tracePt t="50037" x="4464050" y="3421063"/>
          <p14:tracePt t="50054" x="4471988" y="3421063"/>
          <p14:tracePt t="50061" x="4479925" y="3421063"/>
          <p14:tracePt t="50085" x="4487863" y="3421063"/>
          <p14:tracePt t="50142" x="4495800" y="3413125"/>
          <p14:tracePt t="50149" x="4559300" y="3381375"/>
          <p14:tracePt t="50157" x="4567238" y="3373438"/>
          <p14:tracePt t="50165" x="4576763" y="3357563"/>
          <p14:tracePt t="50173" x="4600575" y="3349625"/>
          <p14:tracePt t="50181" x="4608513" y="3333750"/>
          <p14:tracePt t="50189" x="4616450" y="3325813"/>
          <p14:tracePt t="50198" x="4632325" y="3317875"/>
          <p14:tracePt t="50205" x="4640263" y="3302000"/>
          <p14:tracePt t="50221" x="4648200" y="3302000"/>
          <p14:tracePt t="50230" x="4648200" y="3294063"/>
          <p14:tracePt t="50238" x="4648200" y="3286125"/>
          <p14:tracePt t="50285" x="4648200" y="3278188"/>
          <p14:tracePt t="50298" x="4640263" y="3270250"/>
          <p14:tracePt t="50309" x="4632325" y="3270250"/>
          <p14:tracePt t="50325" x="4624388" y="3270250"/>
          <p14:tracePt t="50341" x="4616450" y="3270250"/>
          <p14:tracePt t="50349" x="4608513" y="3270250"/>
          <p14:tracePt t="50357" x="4600575" y="3270250"/>
          <p14:tracePt t="50365" x="4584700" y="3270250"/>
          <p14:tracePt t="50373" x="4576763" y="3270250"/>
          <p14:tracePt t="50381" x="4567238" y="3270250"/>
          <p14:tracePt t="50389" x="4551363" y="3270250"/>
          <p14:tracePt t="50397" x="4503738" y="3270250"/>
          <p14:tracePt t="50406" x="4487863" y="3270250"/>
          <p14:tracePt t="50413" x="4448175" y="3278188"/>
          <p14:tracePt t="50421" x="4424363" y="3286125"/>
          <p14:tracePt t="50430" x="4360863" y="3294063"/>
          <p14:tracePt t="50437" x="4352925" y="3294063"/>
          <p14:tracePt t="50450" x="4329113" y="3302000"/>
          <p14:tracePt t="50453" x="4321175" y="3309938"/>
          <p14:tracePt t="50462" x="4313238" y="3309938"/>
          <p14:tracePt t="50470" x="4305300" y="3317875"/>
          <p14:tracePt t="50613" x="4305300" y="3325813"/>
          <p14:tracePt t="50621" x="4313238" y="3333750"/>
          <p14:tracePt t="50629" x="4313238" y="3341688"/>
          <p14:tracePt t="50637" x="4321175" y="3357563"/>
          <p14:tracePt t="50646" x="4321175" y="3365500"/>
          <p14:tracePt t="50653" x="4329113" y="3381375"/>
          <p14:tracePt t="50661" x="4329113" y="3397250"/>
          <p14:tracePt t="50669" x="4337050" y="3405188"/>
          <p14:tracePt t="50677" x="4337050" y="3413125"/>
          <p14:tracePt t="50685" x="4337050" y="3429000"/>
          <p14:tracePt t="50701" x="4337050" y="3436938"/>
          <p14:tracePt t="50709" x="4337050" y="3452813"/>
          <p14:tracePt t="50725" x="4337050" y="3460750"/>
          <p14:tracePt t="50765" x="4329113" y="3460750"/>
          <p14:tracePt t="50773" x="4321175" y="3460750"/>
          <p14:tracePt t="50781" x="4305300" y="3468688"/>
          <p14:tracePt t="50789" x="4289425" y="3476625"/>
          <p14:tracePt t="50797" x="4281488" y="3476625"/>
          <p14:tracePt t="50821" x="4273550" y="3476625"/>
          <p14:tracePt t="51701" x="4273550" y="3484563"/>
          <p14:tracePt t="51709" x="4273550" y="3492500"/>
          <p14:tracePt t="51717" x="4273550" y="3500438"/>
          <p14:tracePt t="51733" x="4273550" y="3516313"/>
          <p14:tracePt t="51741" x="4273550" y="3524250"/>
          <p14:tracePt t="51757" x="4273550" y="3532188"/>
          <p14:tracePt t="51765" x="4273550" y="3540125"/>
          <p14:tracePt t="51781" x="4273550" y="3548063"/>
          <p14:tracePt t="51813" x="4273550" y="3556000"/>
          <p14:tracePt t="51886" x="4273550" y="3563938"/>
          <p14:tracePt t="51978" x="4273550" y="3571875"/>
          <p14:tracePt t="51998" x="4273550" y="3579813"/>
          <p14:tracePt t="52012" x="4273550" y="3587750"/>
          <p14:tracePt t="52037" x="4265613" y="3587750"/>
          <p14:tracePt t="53254" x="4273550" y="3587750"/>
          <p14:tracePt t="53262" x="4273550" y="3579813"/>
          <p14:tracePt t="53270" x="4281488" y="3579813"/>
          <p14:tracePt t="53277" x="4289425" y="3579813"/>
          <p14:tracePt t="53293" x="4297363" y="3579813"/>
          <p14:tracePt t="53301" x="4297363" y="3571875"/>
          <p14:tracePt t="53317" x="4305300" y="3571875"/>
          <p14:tracePt t="53326" x="4305300" y="3563938"/>
          <p14:tracePt t="53349" x="4313238" y="3563938"/>
          <p14:tracePt t="53365" x="4321175" y="3563938"/>
          <p14:tracePt t="53389" x="4321175" y="3556000"/>
          <p14:tracePt t="53397" x="4329113" y="3556000"/>
          <p14:tracePt t="53413" x="4337050" y="3548063"/>
          <p14:tracePt t="53421" x="4344988" y="3540125"/>
          <p14:tracePt t="53429" x="4352925" y="3540125"/>
          <p14:tracePt t="53437" x="4368800" y="3532188"/>
          <p14:tracePt t="53446" x="4384675" y="3532188"/>
          <p14:tracePt t="53453" x="4408488" y="3524250"/>
          <p14:tracePt t="53462" x="4440238" y="3516313"/>
          <p14:tracePt t="53469" x="4487863" y="3516313"/>
          <p14:tracePt t="53483" x="4567238" y="3516313"/>
          <p14:tracePt t="53485" x="4608513" y="3516313"/>
          <p14:tracePt t="53493" x="4711700" y="3500438"/>
          <p14:tracePt t="53502" x="4767263" y="3492500"/>
          <p14:tracePt t="53510" x="4830763" y="3484563"/>
          <p14:tracePt t="53517" x="4933950" y="3476625"/>
          <p14:tracePt t="53525" x="4991100" y="3468688"/>
          <p14:tracePt t="53533" x="5054600" y="3460750"/>
          <p14:tracePt t="53542" x="5102225" y="3452813"/>
          <p14:tracePt t="53549" x="5157788" y="3436938"/>
          <p14:tracePt t="53557" x="5173663" y="3436938"/>
          <p14:tracePt t="53565" x="5189538" y="3421063"/>
          <p14:tracePt t="53574" x="5205413" y="3421063"/>
          <p14:tracePt t="53581" x="5213350" y="3413125"/>
          <p14:tracePt t="53589" x="5221288" y="3405188"/>
          <p14:tracePt t="53598" x="5237163" y="3397250"/>
          <p14:tracePt t="53605" x="5253038" y="3397250"/>
          <p14:tracePt t="53613" x="5268913" y="3389313"/>
          <p14:tracePt t="53621" x="5284788" y="3381375"/>
          <p14:tracePt t="53633" x="5292725" y="3373438"/>
          <p14:tracePt t="53637" x="5310188" y="3357563"/>
          <p14:tracePt t="53646" x="5334000" y="3349625"/>
          <p14:tracePt t="53653" x="5357813" y="3349625"/>
          <p14:tracePt t="53661" x="5365750" y="3333750"/>
          <p14:tracePt t="53669" x="5389563" y="3333750"/>
          <p14:tracePt t="53677" x="5397500" y="3333750"/>
          <p14:tracePt t="53685" x="5413375" y="3333750"/>
          <p14:tracePt t="53701" x="5421313" y="3333750"/>
          <p14:tracePt t="53709" x="5429250" y="3325813"/>
          <p14:tracePt t="53717" x="5429250" y="3317875"/>
          <p14:tracePt t="53725" x="5437188" y="3317875"/>
          <p14:tracePt t="53741" x="5445125" y="3317875"/>
          <p14:tracePt t="53749" x="5445125" y="3309938"/>
          <p14:tracePt t="53757" x="5453063" y="3309938"/>
          <p14:tracePt t="53879" x="5453063" y="3317875"/>
          <p14:tracePt t="53886" x="5453063" y="3325813"/>
          <p14:tracePt t="53893" x="5453063" y="3349625"/>
          <p14:tracePt t="53901" x="5453063" y="3373438"/>
          <p14:tracePt t="53909" x="5453063" y="3389313"/>
          <p14:tracePt t="53918" x="5453063" y="3413125"/>
          <p14:tracePt t="53925" x="5453063" y="3444875"/>
          <p14:tracePt t="53938" x="5437188" y="3484563"/>
          <p14:tracePt t="53941" x="5437188" y="3540125"/>
          <p14:tracePt t="53949" x="5437188" y="3556000"/>
          <p14:tracePt t="53958" x="5437188" y="3571875"/>
          <p14:tracePt t="53966" x="5429250" y="3587750"/>
          <p14:tracePt t="53973" x="5429250" y="3595688"/>
          <p14:tracePt t="53981" x="5429250" y="3605213"/>
          <p14:tracePt t="54176" x="5445125" y="3605213"/>
          <p14:tracePt t="54183" x="5484813" y="3605213"/>
          <p14:tracePt t="54189" x="5540375" y="3595688"/>
          <p14:tracePt t="54198" x="5580063" y="3571875"/>
          <p14:tracePt t="54205" x="5651500" y="3548063"/>
          <p14:tracePt t="54213" x="5740400" y="3532188"/>
          <p14:tracePt t="54221" x="5811838" y="3476625"/>
          <p14:tracePt t="54229" x="5891213" y="3429000"/>
          <p14:tracePt t="54237" x="6026150" y="3333750"/>
          <p14:tracePt t="54245" x="6051550" y="3278188"/>
          <p14:tracePt t="54253" x="6075363" y="3213100"/>
          <p14:tracePt t="54263" x="6115050" y="3101975"/>
          <p14:tracePt t="54269" x="6130925" y="3014663"/>
          <p14:tracePt t="54279" x="6138863" y="2982913"/>
          <p14:tracePt t="54285" x="6138863" y="2935288"/>
          <p14:tracePt t="54293" x="6138863" y="2909888"/>
          <p14:tracePt t="54302" x="6138863" y="2894013"/>
          <p14:tracePt t="54317" x="6138863" y="2886075"/>
          <p14:tracePt t="54325" x="6138863" y="2878138"/>
          <p14:tracePt t="54334" x="6130925" y="2878138"/>
          <p14:tracePt t="54342" x="6122988" y="2870200"/>
          <p14:tracePt t="54349" x="6115050" y="2854325"/>
          <p14:tracePt t="54357" x="6107113" y="2846388"/>
          <p14:tracePt t="54365" x="6091238" y="2830513"/>
          <p14:tracePt t="54374" x="6067425" y="2814638"/>
          <p14:tracePt t="54381" x="6010275" y="2790825"/>
          <p14:tracePt t="54389" x="6002338" y="2782888"/>
          <p14:tracePt t="54396" x="5986463" y="2774950"/>
          <p14:tracePt t="54405" x="5962650" y="2767013"/>
          <p14:tracePt t="54413" x="5946775" y="2759075"/>
          <p14:tracePt t="54421" x="5930900" y="2751138"/>
          <p14:tracePt t="54431" x="5922963" y="2751138"/>
          <p14:tracePt t="54437" x="5922963" y="2743200"/>
          <p14:tracePt t="54445" x="5915025" y="2743200"/>
          <p14:tracePt t="54463" x="5907088" y="2743200"/>
          <p14:tracePt t="54469" x="5899150" y="2743200"/>
          <p14:tracePt t="54477" x="5891213" y="2743200"/>
          <p14:tracePt t="54485" x="5883275" y="2743200"/>
          <p14:tracePt t="54494" x="5875338" y="2743200"/>
          <p14:tracePt t="54501" x="5819775" y="2727325"/>
          <p14:tracePt t="54509" x="5788025" y="2727325"/>
          <p14:tracePt t="54517" x="5748338" y="2719388"/>
          <p14:tracePt t="54525" x="5692775" y="2719388"/>
          <p14:tracePt t="54533" x="5627688" y="2711450"/>
          <p14:tracePt t="54541" x="5548313" y="2711450"/>
          <p14:tracePt t="54549" x="5468938" y="2711450"/>
          <p14:tracePt t="54557" x="5405438" y="2711450"/>
          <p14:tracePt t="54566" x="5326063" y="2703513"/>
          <p14:tracePt t="54573" x="5276850" y="2703513"/>
          <p14:tracePt t="54581" x="5253038" y="2703513"/>
          <p14:tracePt t="54589" x="5189538" y="2703513"/>
          <p14:tracePt t="54597" x="5181600" y="2703513"/>
          <p14:tracePt t="54605" x="5165725" y="2703513"/>
          <p14:tracePt t="54614" x="5141913" y="2703513"/>
          <p14:tracePt t="54630" x="5133975" y="2703513"/>
          <p14:tracePt t="54637" x="5126038" y="2703513"/>
          <p14:tracePt t="54646" x="5126038" y="2711450"/>
          <p14:tracePt t="54662" x="5110163" y="2711450"/>
          <p14:tracePt t="54669" x="5102225" y="2711450"/>
          <p14:tracePt t="54677" x="5102225" y="2719388"/>
          <p14:tracePt t="54687" x="5102225" y="2727325"/>
          <p14:tracePt t="54696" x="5102225" y="2735263"/>
          <p14:tracePt t="54701" x="5094288" y="2751138"/>
          <p14:tracePt t="54709" x="5086350" y="2790825"/>
          <p14:tracePt t="54717" x="5070475" y="2830513"/>
          <p14:tracePt t="54725" x="5062538" y="2886075"/>
          <p14:tracePt t="54733" x="5054600" y="2982913"/>
          <p14:tracePt t="54742" x="5046663" y="3030538"/>
          <p14:tracePt t="54749" x="5046663" y="3109913"/>
          <p14:tracePt t="54757" x="5046663" y="3149600"/>
          <p14:tracePt t="54765" x="5046663" y="3221038"/>
          <p14:tracePt t="54773" x="5046663" y="3244850"/>
          <p14:tracePt t="54781" x="5070475" y="3309938"/>
          <p14:tracePt t="54789" x="5102225" y="3357563"/>
          <p14:tracePt t="54798" x="5165725" y="3389313"/>
          <p14:tracePt t="54805" x="5213350" y="3413125"/>
          <p14:tracePt t="54813" x="5221288" y="3429000"/>
          <p14:tracePt t="54822" x="5300663" y="3444875"/>
          <p14:tracePt t="54830" x="5437188" y="3444875"/>
          <p14:tracePt t="54837" x="5588000" y="3444875"/>
          <p14:tracePt t="54846" x="5740400" y="3444875"/>
          <p14:tracePt t="54853" x="5875338" y="3444875"/>
          <p14:tracePt t="54863" x="6043613" y="3421063"/>
          <p14:tracePt t="54869" x="6170613" y="3381375"/>
          <p14:tracePt t="54877" x="6281738" y="3365500"/>
          <p14:tracePt t="54885" x="6337300" y="3341688"/>
          <p14:tracePt t="54894" x="6410325" y="3278188"/>
          <p14:tracePt t="54901" x="6457950" y="3236913"/>
          <p14:tracePt t="54909" x="6489700" y="3157538"/>
          <p14:tracePt t="54917" x="6513513" y="3101975"/>
          <p14:tracePt t="54925" x="6537325" y="3062288"/>
          <p14:tracePt t="54933" x="6545263" y="3022600"/>
          <p14:tracePt t="54941" x="6561138" y="2967038"/>
          <p14:tracePt t="54949" x="6569075" y="2927350"/>
          <p14:tracePt t="54957" x="6569075" y="2886075"/>
          <p14:tracePt t="54965" x="6569075" y="2830513"/>
          <p14:tracePt t="54973" x="6569075" y="2822575"/>
          <p14:tracePt t="54981" x="6569075" y="2814638"/>
          <p14:tracePt t="54989" x="6569075" y="2806700"/>
          <p14:tracePt t="54997" x="6569075" y="2798763"/>
          <p14:tracePt t="55005" x="6569075" y="2782888"/>
          <p14:tracePt t="55021" x="6561138" y="2774950"/>
          <p14:tracePt t="55030" x="6553200" y="2767013"/>
          <p14:tracePt t="55037" x="6545263" y="2743200"/>
          <p14:tracePt t="55047" x="6537325" y="2735263"/>
          <p14:tracePt t="55053" x="6505575" y="2719388"/>
          <p14:tracePt t="55065" x="6497638" y="2719388"/>
          <p14:tracePt t="55077" x="6481763" y="2719388"/>
          <p14:tracePt t="55085" x="6465888" y="2711450"/>
          <p14:tracePt t="55093" x="6457950" y="2711450"/>
          <p14:tracePt t="55101" x="6450013" y="2711450"/>
          <p14:tracePt t="55109" x="6434138" y="2711450"/>
          <p14:tracePt t="55117" x="6418263" y="2711450"/>
          <p14:tracePt t="55125" x="6369050" y="2711450"/>
          <p14:tracePt t="55133" x="6353175" y="2719388"/>
          <p14:tracePt t="55146" x="6313488" y="2727325"/>
          <p14:tracePt t="55149" x="6305550" y="2735263"/>
          <p14:tracePt t="55157" x="6289675" y="2743200"/>
          <p14:tracePt t="55165" x="6249988" y="2767013"/>
          <p14:tracePt t="55173" x="6226175" y="2774950"/>
          <p14:tracePt t="55182" x="6186488" y="2790825"/>
          <p14:tracePt t="55189" x="6170613" y="2806700"/>
          <p14:tracePt t="55198" x="6146800" y="2822575"/>
          <p14:tracePt t="55207" x="6122988" y="2854325"/>
          <p14:tracePt t="55219" x="6115050" y="2862263"/>
          <p14:tracePt t="55223" x="6107113" y="2870200"/>
          <p14:tracePt t="55230" x="6099175" y="2878138"/>
          <p14:tracePt t="55237" x="6099175" y="2886075"/>
          <p14:tracePt t="55246" x="6099175" y="2894013"/>
          <p14:tracePt t="55261" x="6099175" y="2901950"/>
          <p14:tracePt t="55277" x="6099175" y="2909888"/>
          <p14:tracePt t="55301" x="6107113" y="2919413"/>
          <p14:tracePt t="55333" x="6115050" y="2919413"/>
          <p14:tracePt t="55366" x="6122988" y="2919413"/>
          <p14:tracePt t="55381" x="6130925" y="2919413"/>
          <p14:tracePt t="55389" x="6138863" y="2909888"/>
          <p14:tracePt t="55405" x="6138863" y="2901950"/>
          <p14:tracePt t="55421" x="6146800" y="2901950"/>
          <p14:tracePt t="55437" x="6146800" y="2894013"/>
          <p14:tracePt t="55453" x="6146800" y="2886075"/>
          <p14:tracePt t="55461" x="6146800" y="2878138"/>
          <p14:tracePt t="55469" x="6154738" y="2878138"/>
          <p14:tracePt t="55477" x="6154738" y="2870200"/>
          <p14:tracePt t="55485" x="6154738" y="2862263"/>
          <p14:tracePt t="55493" x="6162675" y="2862263"/>
          <p14:tracePt t="55509" x="6162675" y="2854325"/>
          <p14:tracePt t="55517" x="6162675" y="2846388"/>
          <p14:tracePt t="55670" x="6170613" y="2838450"/>
          <p14:tracePt t="56329" x="6170613" y="2830513"/>
          <p14:tracePt t="56335" x="6178550" y="2830513"/>
          <p14:tracePt t="56342" x="6178550" y="2822575"/>
          <p14:tracePt t="56350" x="6178550" y="2814638"/>
          <p14:tracePt t="56366" x="6194425" y="2806700"/>
          <p14:tracePt t="56374" x="6194425" y="2798763"/>
          <p14:tracePt t="56381" x="6194425" y="2774950"/>
          <p14:tracePt t="56389" x="6202363" y="2767013"/>
          <p14:tracePt t="56397" x="6210300" y="2751138"/>
          <p14:tracePt t="56405" x="6226175" y="2735263"/>
          <p14:tracePt t="56414" x="6234113" y="2719388"/>
          <p14:tracePt t="56421" x="6249988" y="2711450"/>
          <p14:tracePt t="56430" x="6249988" y="2703513"/>
          <p14:tracePt t="56437" x="6249988" y="2695575"/>
          <p14:tracePt t="56447" x="6257925" y="2695575"/>
          <p14:tracePt t="56630" x="6249988" y="2695575"/>
          <p14:tracePt t="61209" x="6249988" y="2703513"/>
          <p14:tracePt t="63590" x="6234113" y="2703513"/>
          <p14:tracePt t="63597" x="6218238" y="2703513"/>
          <p14:tracePt t="63605" x="6186488" y="2703513"/>
          <p14:tracePt t="63613" x="6170613" y="2703513"/>
          <p14:tracePt t="63621" x="6122988" y="2703513"/>
          <p14:tracePt t="63630" x="6091238" y="2703513"/>
          <p14:tracePt t="63637" x="6075363" y="2719388"/>
          <p14:tracePt t="63646" x="5994400" y="2727325"/>
          <p14:tracePt t="63653" x="5962650" y="2743200"/>
          <p14:tracePt t="63661" x="5915025" y="2743200"/>
          <p14:tracePt t="63669" x="5891213" y="2743200"/>
          <p14:tracePt t="63677" x="5875338" y="2751138"/>
          <p14:tracePt t="63685" x="5867400" y="2751138"/>
          <p14:tracePt t="63693" x="5843588" y="2751138"/>
          <p14:tracePt t="63701" x="5835650" y="2751138"/>
          <p14:tracePt t="63717" x="5827713" y="2751138"/>
          <p14:tracePt t="63725" x="5827713" y="2759075"/>
          <p14:tracePt t="63757" x="5819775" y="2759075"/>
          <p14:tracePt t="63765" x="5811838" y="2759075"/>
          <p14:tracePt t="63790" x="5803900" y="2759075"/>
          <p14:tracePt t="63798" x="5803900" y="2767013"/>
          <p14:tracePt t="63805" x="5803900" y="2774950"/>
          <p14:tracePt t="64037" x="5795963" y="2774950"/>
          <p14:tracePt t="64045" x="5772150" y="2782888"/>
          <p14:tracePt t="64053" x="5764213" y="2782888"/>
          <p14:tracePt t="64061" x="5756275" y="2798763"/>
          <p14:tracePt t="64069" x="5732463" y="2806700"/>
          <p14:tracePt t="64077" x="5716588" y="2806700"/>
          <p14:tracePt t="64367" x="5708650" y="2814638"/>
          <p14:tracePt t="64397" x="5708650" y="2806700"/>
          <p14:tracePt t="64405" x="5708650" y="2798763"/>
          <p14:tracePt t="64413" x="5716588" y="2790825"/>
          <p14:tracePt t="64429" x="5732463" y="2774950"/>
          <p14:tracePt t="64437" x="5748338" y="2767013"/>
          <p14:tracePt t="64446" x="5748338" y="2751138"/>
          <p14:tracePt t="64453" x="5764213" y="2743200"/>
          <p14:tracePt t="64461" x="5764213" y="2735263"/>
          <p14:tracePt t="64469" x="5764213" y="2727325"/>
          <p14:tracePt t="64477" x="5772150" y="2719388"/>
          <p14:tracePt t="64485" x="5772150" y="2711450"/>
          <p14:tracePt t="64493" x="5772150" y="2703513"/>
          <p14:tracePt t="64501" x="5780088" y="2695575"/>
          <p14:tracePt t="64509" x="5780088" y="2687638"/>
          <p14:tracePt t="64525" x="5780088" y="2671763"/>
          <p14:tracePt t="64545" x="5780088" y="2663825"/>
          <p14:tracePt t="64557" x="5780088" y="2655888"/>
          <p14:tracePt t="64573" x="5780088" y="2647950"/>
          <p14:tracePt t="64581" x="5788025" y="2647950"/>
          <p14:tracePt t="71134" x="5780088" y="2647950"/>
          <p14:tracePt t="71136" x="0" y="0"/>
        </p14:tracePtLst>
        <p14:tracePtLst>
          <p14:tracePt t="73815" x="5437188" y="3397250"/>
          <p14:tracePt t="74197" x="5437188" y="3405188"/>
          <p14:tracePt t="74205" x="5437188" y="3413125"/>
          <p14:tracePt t="74221" x="5437188" y="3421063"/>
          <p14:tracePt t="74237" x="5429250" y="3421063"/>
          <p14:tracePt t="74249" x="5429250" y="3429000"/>
          <p14:tracePt t="74253" x="5429250" y="3436938"/>
          <p14:tracePt t="74266" x="5429250" y="3444875"/>
          <p14:tracePt t="74277" x="5421313" y="3460750"/>
          <p14:tracePt t="74285" x="5421313" y="3468688"/>
          <p14:tracePt t="74293" x="5413375" y="3468688"/>
          <p14:tracePt t="74301" x="5413375" y="3476625"/>
          <p14:tracePt t="74309" x="5413375" y="3484563"/>
          <p14:tracePt t="74341" x="5413375" y="3492500"/>
          <p14:tracePt t="74357" x="5405438" y="3492500"/>
          <p14:tracePt t="74373" x="5405438" y="3500438"/>
          <p14:tracePt t="74389" x="5405438" y="3508375"/>
          <p14:tracePt t="74405" x="5405438" y="3524250"/>
          <p14:tracePt t="74421" x="5405438" y="3532188"/>
          <p14:tracePt t="74429" x="5397500" y="3532188"/>
          <p14:tracePt t="74437" x="5397500" y="3540125"/>
          <p14:tracePt t="74447" x="5389563" y="3548063"/>
          <p14:tracePt t="74469" x="5389563" y="3556000"/>
          <p14:tracePt t="74501" x="5389563" y="3563938"/>
          <p14:tracePt t="74533" x="5389563" y="3571875"/>
          <p14:tracePt t="74549" x="5389563" y="3579813"/>
          <p14:tracePt t="74573" x="5389563" y="3587750"/>
          <p14:tracePt t="74589" x="5381625" y="3587750"/>
          <p14:tracePt t="74613" x="5381625" y="3595688"/>
          <p14:tracePt t="74629" x="5381625" y="3605213"/>
          <p14:tracePt t="74646" x="5381625" y="3613150"/>
          <p14:tracePt t="75335" x="5373688" y="3613150"/>
          <p14:tracePt t="75349" x="5357813" y="3621088"/>
          <p14:tracePt t="75357" x="5334000" y="3629025"/>
          <p14:tracePt t="75365" x="5326063" y="3629025"/>
          <p14:tracePt t="75373" x="5310188" y="3636963"/>
          <p14:tracePt t="75381" x="5284788" y="3644900"/>
          <p14:tracePt t="75389" x="5213350" y="3652838"/>
          <p14:tracePt t="75398" x="5173663" y="3652838"/>
          <p14:tracePt t="75405" x="5086350" y="3660775"/>
          <p14:tracePt t="75413" x="5054600" y="3660775"/>
          <p14:tracePt t="75421" x="4951413" y="3660775"/>
          <p14:tracePt t="75430" x="4830763" y="3660775"/>
          <p14:tracePt t="75437" x="4767263" y="3668713"/>
          <p14:tracePt t="75445" x="4664075" y="3676650"/>
          <p14:tracePt t="75453" x="4576763" y="3676650"/>
          <p14:tracePt t="75461" x="4479925" y="3676650"/>
          <p14:tracePt t="75469" x="4408488" y="3676650"/>
          <p14:tracePt t="75477" x="4297363" y="3676650"/>
          <p14:tracePt t="75485" x="4233863" y="3676650"/>
          <p14:tracePt t="75493" x="4121150" y="3676650"/>
          <p14:tracePt t="75501" x="4041775" y="3676650"/>
          <p14:tracePt t="75509" x="3946525" y="3676650"/>
          <p14:tracePt t="75517" x="3843338" y="3676650"/>
          <p14:tracePt t="75525" x="3754438" y="3676650"/>
          <p14:tracePt t="75533" x="3659188" y="3684588"/>
          <p14:tracePt t="75541" x="3587750" y="3684588"/>
          <p14:tracePt t="75549" x="3467100" y="3692525"/>
          <p14:tracePt t="75557" x="3403600" y="3700463"/>
          <p14:tracePt t="75565" x="3268663" y="3732213"/>
          <p14:tracePt t="75573" x="3149600" y="3740150"/>
          <p14:tracePt t="75581" x="3028950" y="3756025"/>
          <p14:tracePt t="75589" x="2886075" y="3779838"/>
          <p14:tracePt t="75598" x="2717800" y="3811588"/>
          <p14:tracePt t="75605" x="2622550" y="3851275"/>
          <p14:tracePt t="75612" x="2543175" y="3867150"/>
          <p14:tracePt t="75621" x="2455863" y="3890963"/>
          <p14:tracePt t="75630" x="2359025" y="3930650"/>
          <p14:tracePt t="75637" x="2311400" y="3938588"/>
          <p14:tracePt t="75646" x="2255838" y="3971925"/>
          <p14:tracePt t="75653" x="2184400" y="4003675"/>
          <p14:tracePt t="75661" x="2136775" y="4043363"/>
          <p14:tracePt t="75669" x="2081213" y="4059238"/>
          <p14:tracePt t="75677" x="2065338" y="4067175"/>
          <p14:tracePt t="75685" x="2049463" y="4067175"/>
          <p14:tracePt t="75693" x="2025650" y="4067175"/>
          <p14:tracePt t="75701" x="2008188" y="4067175"/>
          <p14:tracePt t="75709" x="1992313" y="4067175"/>
          <p14:tracePt t="75717" x="1976438" y="4067175"/>
          <p14:tracePt t="75733" x="1960563" y="4075113"/>
          <p14:tracePt t="75741" x="1960563" y="4083050"/>
          <p14:tracePt t="75749" x="1952625" y="4083050"/>
          <p14:tracePt t="75758" x="1944688" y="4083050"/>
          <p14:tracePt t="75762" x="1936750" y="4083050"/>
          <p14:tracePt t="75773" x="1928813" y="4083050"/>
          <p14:tracePt t="75782" x="1912938" y="4083050"/>
          <p14:tracePt t="75791" x="1905000" y="4083050"/>
          <p14:tracePt t="75799" x="1897063" y="4083050"/>
          <p14:tracePt t="75805" x="1889125" y="4075113"/>
          <p14:tracePt t="75814" x="1881188" y="4075113"/>
          <p14:tracePt t="75821" x="1865313" y="4067175"/>
          <p14:tracePt t="75830" x="1841500" y="4059238"/>
          <p14:tracePt t="75837" x="1793875" y="4059238"/>
          <p14:tracePt t="75846" x="1762125" y="4051300"/>
          <p14:tracePt t="75853" x="1746250" y="4051300"/>
          <p14:tracePt t="75862" x="1698625" y="4051300"/>
          <p14:tracePt t="75869" x="1674813" y="4051300"/>
          <p14:tracePt t="75882" x="1658938" y="4051300"/>
          <p14:tracePt t="75894" x="1651000" y="4051300"/>
          <p14:tracePt t="75933" x="1651000" y="4043363"/>
          <p14:tracePt t="75941" x="1666875" y="4043363"/>
          <p14:tracePt t="75949" x="1682750" y="4035425"/>
          <p14:tracePt t="75957" x="1698625" y="4027488"/>
          <p14:tracePt t="75965" x="1722438" y="4019550"/>
          <p14:tracePt t="75973" x="1738313" y="4011613"/>
          <p14:tracePt t="75982" x="1785938" y="3995738"/>
          <p14:tracePt t="75989" x="1865313" y="3987800"/>
          <p14:tracePt t="75999" x="1928813" y="3987800"/>
          <p14:tracePt t="76005" x="2041525" y="3987800"/>
          <p14:tracePt t="76013" x="2152650" y="3987800"/>
          <p14:tracePt t="76022" x="2295525" y="3987800"/>
          <p14:tracePt t="76030" x="2374900" y="3987800"/>
          <p14:tracePt t="76037" x="2582863" y="3987800"/>
          <p14:tracePt t="76046" x="2741613" y="3987800"/>
          <p14:tracePt t="76053" x="2917825" y="4003675"/>
          <p14:tracePt t="76066" x="3117850" y="4003675"/>
          <p14:tracePt t="76072" x="3228975" y="4003675"/>
          <p14:tracePt t="76077" x="3363913" y="4011613"/>
          <p14:tracePt t="76086" x="3476625" y="4011613"/>
          <p14:tracePt t="76093" x="3540125" y="4011613"/>
          <p14:tracePt t="76101" x="3587750" y="4011613"/>
          <p14:tracePt t="76109" x="3611563" y="4011613"/>
          <p14:tracePt t="76117" x="3619500" y="4011613"/>
          <p14:tracePt t="76125" x="3627438" y="4011613"/>
          <p14:tracePt t="76343" x="3643313" y="4019550"/>
          <p14:tracePt t="76349" x="3802063" y="4059238"/>
          <p14:tracePt t="76357" x="3875088" y="4075113"/>
          <p14:tracePt t="76369" x="3994150" y="4098925"/>
          <p14:tracePt t="76373" x="4065588" y="4114800"/>
          <p14:tracePt t="76381" x="4168775" y="4114800"/>
          <p14:tracePt t="76390" x="4289425" y="4114800"/>
          <p14:tracePt t="76403" x="4432300" y="4114800"/>
          <p14:tracePt t="76405" x="4608513" y="4106863"/>
          <p14:tracePt t="76414" x="4759325" y="4106863"/>
          <p14:tracePt t="76421" x="4822825" y="4106863"/>
          <p14:tracePt t="76431" x="4902200" y="4106863"/>
          <p14:tracePt t="76437" x="4951413" y="4106863"/>
          <p14:tracePt t="76446" x="4975225" y="4106863"/>
          <p14:tracePt t="76453" x="4983163" y="4106863"/>
          <p14:tracePt t="81181" x="4991100" y="4106863"/>
          <p14:tracePt t="81189" x="4999038" y="4106863"/>
          <p14:tracePt t="81197" x="5022850" y="4106863"/>
          <p14:tracePt t="81205" x="5046663" y="4106863"/>
          <p14:tracePt t="81213" x="5062538" y="4106863"/>
          <p14:tracePt t="81221" x="5133975" y="4106863"/>
          <p14:tracePt t="81230" x="5165725" y="4106863"/>
          <p14:tracePt t="81237" x="5268913" y="4106863"/>
          <p14:tracePt t="81246" x="5357813" y="4106863"/>
          <p14:tracePt t="81253" x="5453063" y="4106863"/>
          <p14:tracePt t="81261" x="5524500" y="4106863"/>
          <p14:tracePt t="81269" x="5643563" y="4106863"/>
          <p14:tracePt t="81277" x="5708650" y="4106863"/>
          <p14:tracePt t="81285" x="5748338" y="4098925"/>
          <p14:tracePt t="81293" x="5772150" y="4098925"/>
          <p14:tracePt t="81301" x="5788025" y="4098925"/>
          <p14:tracePt t="81308" x="5795963" y="4098925"/>
          <p14:tracePt t="81317" x="5803900" y="4098925"/>
          <p14:tracePt t="81766" x="0" y="0"/>
        </p14:tracePtLst>
        <p14:tracePtLst>
          <p14:tracePt t="95975" x="5930900" y="4241800"/>
          <p14:tracePt t="96130" x="5922963" y="4241800"/>
          <p14:tracePt t="96138" x="5922963" y="4249738"/>
          <p14:tracePt t="96145" x="5915025" y="4249738"/>
          <p14:tracePt t="96153" x="5915025" y="4257675"/>
          <p14:tracePt t="96161" x="5907088" y="4265613"/>
          <p14:tracePt t="96169" x="5899150" y="4265613"/>
          <p14:tracePt t="96177" x="5891213" y="4273550"/>
          <p14:tracePt t="96185" x="5883275" y="4281488"/>
          <p14:tracePt t="96192" x="5875338" y="4281488"/>
          <p14:tracePt t="96201" x="5867400" y="4291013"/>
          <p14:tracePt t="96217" x="5851525" y="4298950"/>
          <p14:tracePt t="96230" x="5835650" y="4306888"/>
          <p14:tracePt t="96233" x="5819775" y="4322763"/>
          <p14:tracePt t="96241" x="5811838" y="4338638"/>
          <p14:tracePt t="96249" x="5780088" y="4346575"/>
          <p14:tracePt t="96258" x="5772150" y="4362450"/>
          <p14:tracePt t="96265" x="5756275" y="4378325"/>
          <p14:tracePt t="96273" x="5732463" y="4386263"/>
          <p14:tracePt t="96281" x="5724525" y="4394200"/>
          <p14:tracePt t="96289" x="5716588" y="4402138"/>
          <p14:tracePt t="96298" x="5700713" y="4410075"/>
          <p14:tracePt t="96305" x="5684838" y="4418013"/>
          <p14:tracePt t="96313" x="5667375" y="4425950"/>
          <p14:tracePt t="96321" x="5643563" y="4441825"/>
          <p14:tracePt t="96330" x="5627688" y="4457700"/>
          <p14:tracePt t="96337" x="5603875" y="4465638"/>
          <p14:tracePt t="96346" x="5556250" y="4489450"/>
          <p14:tracePt t="96353" x="5516563" y="4505325"/>
          <p14:tracePt t="96361" x="5500688" y="4513263"/>
          <p14:tracePt t="96369" x="5453063" y="4537075"/>
          <p14:tracePt t="96383" x="5437188" y="4545013"/>
          <p14:tracePt t="96384" x="5421313" y="4568825"/>
          <p14:tracePt t="96393" x="5365750" y="4592638"/>
          <p14:tracePt t="96402" x="5349875" y="4616450"/>
          <p14:tracePt t="96409" x="5300663" y="4641850"/>
          <p14:tracePt t="96417" x="5284788" y="4689475"/>
          <p14:tracePt t="96425" x="5268913" y="4697413"/>
          <p14:tracePt t="96433" x="5253038" y="4713288"/>
          <p14:tracePt t="96441" x="5221288" y="4737100"/>
          <p14:tracePt t="96449" x="5205413" y="4768850"/>
          <p14:tracePt t="96457" x="5157788" y="4784725"/>
          <p14:tracePt t="96465" x="5126038" y="4808538"/>
          <p14:tracePt t="96473" x="5110163" y="4824413"/>
          <p14:tracePt t="96482" x="5094288" y="4840288"/>
          <p14:tracePt t="96489" x="5078413" y="4848225"/>
          <p14:tracePt t="96498" x="5070475" y="4864100"/>
          <p14:tracePt t="96505" x="5054600" y="4879975"/>
          <p14:tracePt t="96513" x="4999038" y="4895850"/>
          <p14:tracePt t="96521" x="4983163" y="4903788"/>
          <p14:tracePt t="96533" x="4975225" y="4911725"/>
          <p14:tracePt t="96538" x="4967288" y="4919663"/>
          <p14:tracePt t="96546" x="4959350" y="4919663"/>
          <p14:tracePt t="96553" x="4951413" y="4927600"/>
          <p14:tracePt t="96562" x="4943475" y="4927600"/>
          <p14:tracePt t="96577" x="4933950" y="4927600"/>
          <p14:tracePt t="96627" x="4926013" y="4927600"/>
          <p14:tracePt t="96634" x="4918075" y="4927600"/>
          <p14:tracePt t="96641" x="4918075" y="4935538"/>
          <p14:tracePt t="96649" x="4902200" y="4935538"/>
          <p14:tracePt t="96665" x="4894263" y="4935538"/>
          <p14:tracePt t="96673" x="4886325" y="4935538"/>
          <p14:tracePt t="96685" x="4878388" y="4935538"/>
          <p14:tracePt t="96689" x="4870450" y="4935538"/>
          <p14:tracePt t="96697" x="4862513" y="4935538"/>
          <p14:tracePt t="96705" x="4854575" y="4935538"/>
          <p14:tracePt t="96713" x="4838700" y="4935538"/>
          <p14:tracePt t="96721" x="4830763" y="4927600"/>
          <p14:tracePt t="96730" x="4822825" y="4927600"/>
          <p14:tracePt t="96737" x="4806950" y="4927600"/>
          <p14:tracePt t="96746" x="4783138" y="4919663"/>
          <p14:tracePt t="96753" x="4759325" y="4903788"/>
          <p14:tracePt t="96762" x="4751388" y="4903788"/>
          <p14:tracePt t="96769" x="4703763" y="4895850"/>
          <p14:tracePt t="96777" x="4664075" y="4879975"/>
          <p14:tracePt t="96785" x="4648200" y="4872038"/>
          <p14:tracePt t="96794" x="4624388" y="4864100"/>
          <p14:tracePt t="96801" x="4608513" y="4864100"/>
          <p14:tracePt t="96809" x="4584700" y="4864100"/>
          <p14:tracePt t="96817" x="4535488" y="4864100"/>
          <p14:tracePt t="96825" x="4519613" y="4864100"/>
          <p14:tracePt t="96837" x="4503738" y="4864100"/>
          <p14:tracePt t="96841" x="4456113" y="4872038"/>
          <p14:tracePt t="96849" x="4440238" y="4879975"/>
          <p14:tracePt t="96857" x="4424363" y="4903788"/>
          <p14:tracePt t="96865" x="4400550" y="4911725"/>
          <p14:tracePt t="96873" x="4360863" y="4943475"/>
          <p14:tracePt t="96881" x="4344988" y="4967288"/>
          <p14:tracePt t="96899" x="4257675" y="5072063"/>
          <p14:tracePt t="96905" x="4233863" y="5135563"/>
          <p14:tracePt t="96913" x="4200525" y="5214938"/>
          <p14:tracePt t="96921" x="4192588" y="5302250"/>
          <p14:tracePt t="96930" x="4160838" y="5367338"/>
          <p14:tracePt t="96937" x="4152900" y="5414963"/>
          <p14:tracePt t="96946" x="4152900" y="5470525"/>
          <p14:tracePt t="96953" x="4152900" y="5502275"/>
          <p14:tracePt t="96961" x="4152900" y="5541963"/>
          <p14:tracePt t="96969" x="4152900" y="5557838"/>
          <p14:tracePt t="96977" x="4152900" y="5565775"/>
          <p14:tracePt t="96985" x="4160838" y="5573713"/>
          <p14:tracePt t="97082" x="4176713" y="5573713"/>
          <p14:tracePt t="97089" x="4225925" y="5557838"/>
          <p14:tracePt t="97098" x="4249738" y="5534025"/>
          <p14:tracePt t="97105" x="4329113" y="5486400"/>
          <p14:tracePt t="97113" x="4432300" y="5367338"/>
          <p14:tracePt t="97122" x="4503738" y="5270500"/>
          <p14:tracePt t="97129" x="4600575" y="5159375"/>
          <p14:tracePt t="97137" x="4664075" y="5080000"/>
          <p14:tracePt t="97146" x="4687888" y="4992688"/>
          <p14:tracePt t="97153" x="4695825" y="4919663"/>
          <p14:tracePt t="97161" x="4711700" y="4879975"/>
          <p14:tracePt t="97169" x="4711700" y="4856163"/>
          <p14:tracePt t="97177" x="4711700" y="4840288"/>
          <p14:tracePt t="97185" x="4711700" y="4816475"/>
          <p14:tracePt t="97193" x="4711700" y="4808538"/>
          <p14:tracePt t="97241" x="4711700" y="4800600"/>
          <p14:tracePt t="97265" x="4695825" y="4800600"/>
          <p14:tracePt t="97274" x="4687888" y="4808538"/>
          <p14:tracePt t="97281" x="4679950" y="4816475"/>
          <p14:tracePt t="97289" x="4648200" y="4824413"/>
          <p14:tracePt t="97298" x="4584700" y="4856163"/>
          <p14:tracePt t="97305" x="4535488" y="4879975"/>
          <p14:tracePt t="97313" x="4416425" y="4911725"/>
          <p14:tracePt t="97321" x="4368800" y="4967288"/>
          <p14:tracePt t="97330" x="4297363" y="5016500"/>
          <p14:tracePt t="97337" x="4233863" y="5064125"/>
          <p14:tracePt t="97346" x="4192588" y="5095875"/>
          <p14:tracePt t="97353" x="4168775" y="5159375"/>
          <p14:tracePt t="97362" x="4152900" y="5238750"/>
          <p14:tracePt t="97369" x="4137025" y="5294313"/>
          <p14:tracePt t="97377" x="4129088" y="5359400"/>
          <p14:tracePt t="97385" x="4129088" y="5399088"/>
          <p14:tracePt t="97393" x="4121150" y="5454650"/>
          <p14:tracePt t="97401" x="4129088" y="5526088"/>
          <p14:tracePt t="97409" x="4137025" y="5541963"/>
          <p14:tracePt t="97417" x="4144963" y="5565775"/>
          <p14:tracePt t="97425" x="4152900" y="5581650"/>
          <p14:tracePt t="97433" x="4160838" y="5589588"/>
          <p14:tracePt t="97441" x="4168775" y="5589588"/>
          <p14:tracePt t="97449" x="4176713" y="5597525"/>
          <p14:tracePt t="97457" x="4200525" y="5597525"/>
          <p14:tracePt t="97465" x="4217988" y="5597525"/>
          <p14:tracePt t="97473" x="4265613" y="5589588"/>
          <p14:tracePt t="97482" x="4321175" y="5565775"/>
          <p14:tracePt t="97489" x="4344988" y="5510213"/>
          <p14:tracePt t="97498" x="4392613" y="5470525"/>
          <p14:tracePt t="97505" x="4487863" y="5383213"/>
          <p14:tracePt t="97513" x="4559300" y="5286375"/>
          <p14:tracePt t="97522" x="4616450" y="5222875"/>
          <p14:tracePt t="97530" x="4679950" y="5103813"/>
          <p14:tracePt t="97537" x="4711700" y="5016500"/>
          <p14:tracePt t="97546" x="4767263" y="4911725"/>
          <p14:tracePt t="97553" x="4783138" y="4872038"/>
          <p14:tracePt t="97561" x="4799013" y="4816475"/>
          <p14:tracePt t="97569" x="4799013" y="4792663"/>
          <p14:tracePt t="97585" x="4799013" y="4784725"/>
          <p14:tracePt t="97698" x="4799013" y="4792663"/>
          <p14:tracePt t="97713" x="4799013" y="4800600"/>
          <p14:tracePt t="97721" x="4791075" y="4808538"/>
          <p14:tracePt t="97746" x="4791075" y="4816475"/>
          <p14:tracePt t="97860" x="4791075" y="4800600"/>
          <p14:tracePt t="97866" x="4791075" y="4792663"/>
          <p14:tracePt t="97881" x="4799013" y="4776788"/>
          <p14:tracePt t="97888" x="4806950" y="4768850"/>
          <p14:tracePt t="97898" x="4806950" y="4760913"/>
          <p14:tracePt t="97905" x="4806950" y="4752975"/>
          <p14:tracePt t="97948" x="4806950" y="4745038"/>
          <p14:tracePt t="98314" x="4799013" y="4745038"/>
          <p14:tracePt t="98321" x="4791075" y="4752975"/>
          <p14:tracePt t="98854" x="4783138" y="4752975"/>
          <p14:tracePt t="98859" x="4783138" y="4745038"/>
          <p14:tracePt t="98881" x="4783138" y="4737100"/>
          <p14:tracePt t="98897" x="4775200" y="4737100"/>
          <p14:tracePt t="98905" x="4775200" y="4729163"/>
          <p14:tracePt t="98937" x="4775200" y="4721225"/>
          <p14:tracePt t="98946" x="4767263" y="4721225"/>
          <p14:tracePt t="98957" x="4759325" y="4721225"/>
          <p14:tracePt t="98961" x="4751388" y="4721225"/>
          <p14:tracePt t="98969" x="4743450" y="4721225"/>
          <p14:tracePt t="98977" x="4735513" y="4721225"/>
          <p14:tracePt t="98985" x="4719638" y="4721225"/>
          <p14:tracePt t="98993" x="4703763" y="4721225"/>
          <p14:tracePt t="99001" x="4679950" y="4721225"/>
          <p14:tracePt t="99009" x="4672013" y="4721225"/>
          <p14:tracePt t="99017" x="4664075" y="4721225"/>
          <p14:tracePt t="99025" x="4648200" y="4721225"/>
          <p14:tracePt t="99041" x="4640263" y="4721225"/>
          <p14:tracePt t="99057" x="4632325" y="4729163"/>
          <p14:tracePt t="99097" x="4624388" y="4737100"/>
          <p14:tracePt t="99112" x="4616450" y="4737100"/>
          <p14:tracePt t="99121" x="4608513" y="4737100"/>
          <p14:tracePt t="99137" x="4592638" y="4752975"/>
          <p14:tracePt t="99153" x="4584700" y="4752975"/>
          <p14:tracePt t="99161" x="4584700" y="4760913"/>
          <p14:tracePt t="99177" x="4584700" y="4768850"/>
          <p14:tracePt t="99185" x="4584700" y="4776788"/>
          <p14:tracePt t="99193" x="4584700" y="4784725"/>
          <p14:tracePt t="99201" x="4584700" y="4792663"/>
          <p14:tracePt t="99209" x="4584700" y="4800600"/>
          <p14:tracePt t="99217" x="4584700" y="4808538"/>
          <p14:tracePt t="99225" x="4584700" y="4816475"/>
          <p14:tracePt t="99233" x="4584700" y="4824413"/>
          <p14:tracePt t="99241" x="4584700" y="4832350"/>
          <p14:tracePt t="99249" x="4576763" y="4856163"/>
          <p14:tracePt t="99261" x="4576763" y="4864100"/>
          <p14:tracePt t="99265" x="4576763" y="4872038"/>
          <p14:tracePt t="99281" x="4576763" y="4879975"/>
          <p14:tracePt t="99289" x="4576763" y="4887913"/>
          <p14:tracePt t="99297" x="4576763" y="4895850"/>
          <p14:tracePt t="99321" x="4576763" y="4903788"/>
          <p14:tracePt t="99330" x="4584700" y="4903788"/>
          <p14:tracePt t="99338" x="4584700" y="4911725"/>
          <p14:tracePt t="99353" x="4584700" y="4919663"/>
          <p14:tracePt t="99361" x="4592638" y="4919663"/>
          <p14:tracePt t="99385" x="4600575" y="4919663"/>
          <p14:tracePt t="99401" x="4608513" y="4919663"/>
          <p14:tracePt t="99417" x="4616450" y="4919663"/>
          <p14:tracePt t="99433" x="4624388" y="4919663"/>
          <p14:tracePt t="99441" x="4632325" y="4919663"/>
          <p14:tracePt t="99449" x="4640263" y="4911725"/>
          <p14:tracePt t="99457" x="4656138" y="4911725"/>
          <p14:tracePt t="99465" x="4664075" y="4895850"/>
          <p14:tracePt t="99473" x="4679950" y="4887913"/>
          <p14:tracePt t="99482" x="4695825" y="4848225"/>
          <p14:tracePt t="99489" x="4703763" y="4840288"/>
          <p14:tracePt t="99498" x="4711700" y="4816475"/>
          <p14:tracePt t="99505" x="4719638" y="4808538"/>
          <p14:tracePt t="99513" x="4719638" y="4792663"/>
          <p14:tracePt t="99521" x="4727575" y="4784725"/>
          <p14:tracePt t="99530" x="4727575" y="4768850"/>
          <p14:tracePt t="99538" x="4727575" y="4760913"/>
          <p14:tracePt t="99545" x="4727575" y="4745038"/>
          <p14:tracePt t="99561" x="4727575" y="4737100"/>
          <p14:tracePt t="99577" x="4727575" y="4729163"/>
          <p14:tracePt t="99658" x="4719638" y="4737100"/>
          <p14:tracePt t="99666" x="4711700" y="4745038"/>
          <p14:tracePt t="99674" x="4695825" y="4760913"/>
          <p14:tracePt t="99681" x="4695825" y="4768850"/>
          <p14:tracePt t="99689" x="4687888" y="4784725"/>
          <p14:tracePt t="99697" x="4679950" y="4800600"/>
          <p14:tracePt t="99705" x="4679950" y="4808538"/>
          <p14:tracePt t="99714" x="4679950" y="4832350"/>
          <p14:tracePt t="99721" x="4679950" y="4840288"/>
          <p14:tracePt t="99730" x="4679950" y="4848225"/>
          <p14:tracePt t="99737" x="4679950" y="4856163"/>
          <p14:tracePt t="99746" x="4679950" y="4864100"/>
          <p14:tracePt t="99753" x="4679950" y="4872038"/>
          <p14:tracePt t="99762" x="4679950" y="4879975"/>
          <p14:tracePt t="99769" x="4687888" y="4879975"/>
          <p14:tracePt t="99777" x="4695825" y="4887913"/>
          <p14:tracePt t="99785" x="4703763" y="4887913"/>
          <p14:tracePt t="99793" x="4711700" y="4895850"/>
          <p14:tracePt t="99801" x="4727575" y="4895850"/>
          <p14:tracePt t="99817" x="4735513" y="4895850"/>
          <p14:tracePt t="99825" x="4751388" y="4895850"/>
          <p14:tracePt t="99833" x="4759325" y="4895850"/>
          <p14:tracePt t="99841" x="4767263" y="4895850"/>
          <p14:tracePt t="99857" x="4775200" y="4887913"/>
          <p14:tracePt t="99865" x="4775200" y="4879975"/>
          <p14:tracePt t="99873" x="4775200" y="4872038"/>
          <p14:tracePt t="99881" x="4783138" y="4864100"/>
          <p14:tracePt t="99898" x="4783138" y="4856163"/>
          <p14:tracePt t="99921" x="4783138" y="4848225"/>
          <p14:tracePt t="100217" x="4791075" y="4832350"/>
          <p14:tracePt t="100225" x="4799013" y="4784725"/>
          <p14:tracePt t="100233" x="4806950" y="4737100"/>
          <p14:tracePt t="100241" x="4822825" y="4665663"/>
          <p14:tracePt t="100249" x="4822825" y="4592638"/>
          <p14:tracePt t="100257" x="4846638" y="4473575"/>
          <p14:tracePt t="100265" x="4846638" y="4378325"/>
          <p14:tracePt t="100272" x="4846638" y="4306888"/>
          <p14:tracePt t="100281" x="4846638" y="4217988"/>
          <p14:tracePt t="100288" x="4846638" y="4202113"/>
          <p14:tracePt t="100297" x="4846638" y="4194175"/>
          <p14:tracePt t="100305" x="4846638" y="4170363"/>
          <p14:tracePt t="100313" x="4838700" y="4162425"/>
          <p14:tracePt t="100321" x="4838700" y="4154488"/>
          <p14:tracePt t="100330" x="4830763" y="4154488"/>
          <p14:tracePt t="100337" x="4822825" y="4154488"/>
          <p14:tracePt t="100346" x="4814888" y="4154488"/>
          <p14:tracePt t="100353" x="4799013" y="4154488"/>
          <p14:tracePt t="100361" x="4759325" y="4154488"/>
          <p14:tracePt t="100369" x="4711700" y="4154488"/>
          <p14:tracePt t="100377" x="4648200" y="4154488"/>
          <p14:tracePt t="100385" x="4567238" y="4154488"/>
          <p14:tracePt t="100393" x="4479925" y="4162425"/>
          <p14:tracePt t="100401" x="4360863" y="4178300"/>
          <p14:tracePt t="100409" x="4289425" y="4186238"/>
          <p14:tracePt t="100417" x="4129088" y="4249738"/>
          <p14:tracePt t="100425" x="4017963" y="4322763"/>
          <p14:tracePt t="100433" x="3938588" y="4362450"/>
          <p14:tracePt t="100441" x="3851275" y="4449763"/>
          <p14:tracePt t="100449" x="3770313" y="4545013"/>
          <p14:tracePt t="100457" x="3690938" y="4584700"/>
          <p14:tracePt t="100465" x="3659188" y="4665663"/>
          <p14:tracePt t="100473" x="3635375" y="4752975"/>
          <p14:tracePt t="100481" x="3627438" y="4816475"/>
          <p14:tracePt t="100489" x="3619500" y="4864100"/>
          <p14:tracePt t="100498" x="3619500" y="4943475"/>
          <p14:tracePt t="100507" x="3627438" y="4984750"/>
          <p14:tracePt t="100517" x="3643313" y="5032375"/>
          <p14:tracePt t="100521" x="3651250" y="5056188"/>
          <p14:tracePt t="100531" x="3659188" y="5087938"/>
          <p14:tracePt t="100537" x="3683000" y="5103813"/>
          <p14:tracePt t="100546" x="3722688" y="5135563"/>
          <p14:tracePt t="100553" x="3802063" y="5151438"/>
          <p14:tracePt t="100562" x="3890963" y="5207000"/>
          <p14:tracePt t="100569" x="3930650" y="5214938"/>
          <p14:tracePt t="100577" x="4033838" y="5238750"/>
          <p14:tracePt t="100585" x="4144963" y="5238750"/>
          <p14:tracePt t="100593" x="4241800" y="5238750"/>
          <p14:tracePt t="100601" x="4352925" y="5238750"/>
          <p14:tracePt t="100609" x="4464050" y="5230813"/>
          <p14:tracePt t="100617" x="4559300" y="5214938"/>
          <p14:tracePt t="100625" x="4672013" y="5199063"/>
          <p14:tracePt t="100633" x="4759325" y="5175250"/>
          <p14:tracePt t="100641" x="4799013" y="5111750"/>
          <p14:tracePt t="100649" x="4878388" y="5040313"/>
          <p14:tracePt t="100657" x="4951413" y="4927600"/>
          <p14:tracePt t="100665" x="4975225" y="4800600"/>
          <p14:tracePt t="100673" x="4983163" y="4729163"/>
          <p14:tracePt t="100681" x="4999038" y="4713288"/>
          <p14:tracePt t="100689" x="4999038" y="4641850"/>
          <p14:tracePt t="100698" x="4999038" y="4576763"/>
          <p14:tracePt t="100704" x="4999038" y="4497388"/>
          <p14:tracePt t="100714" x="4999038" y="4449763"/>
          <p14:tracePt t="100721" x="4983163" y="4410075"/>
          <p14:tracePt t="100731" x="4975225" y="4394200"/>
          <p14:tracePt t="100737" x="4967288" y="4370388"/>
          <p14:tracePt t="100746" x="4959350" y="4354513"/>
          <p14:tracePt t="100753" x="4951413" y="4354513"/>
          <p14:tracePt t="100763" x="4943475" y="4338638"/>
          <p14:tracePt t="100769" x="4933950" y="4338638"/>
          <p14:tracePt t="100793" x="4933950" y="4330700"/>
          <p14:tracePt t="100801" x="4926013" y="4330700"/>
          <p14:tracePt t="100841" x="4910138" y="4346575"/>
          <p14:tracePt t="100849" x="4910138" y="4354513"/>
          <p14:tracePt t="100857" x="4894263" y="4378325"/>
          <p14:tracePt t="100865" x="4886325" y="4394200"/>
          <p14:tracePt t="100873" x="4886325" y="4433888"/>
          <p14:tracePt t="100882" x="4886325" y="4457700"/>
          <p14:tracePt t="100889" x="4886325" y="4481513"/>
          <p14:tracePt t="100897" x="4878388" y="4497388"/>
          <p14:tracePt t="100905" x="4878388" y="4521200"/>
          <p14:tracePt t="100914" x="4878388" y="4529138"/>
          <p14:tracePt t="100921" x="4878388" y="4537075"/>
          <p14:tracePt t="100931" x="4878388" y="4552950"/>
          <p14:tracePt t="100953" x="4878388" y="4560888"/>
          <p14:tracePt t="101066" x="4878388" y="4552950"/>
          <p14:tracePt t="101114" x="4878388" y="4545013"/>
          <p14:tracePt t="101130" x="4878388" y="4537075"/>
          <p14:tracePt t="101137" x="4870450" y="4529138"/>
          <p14:tracePt t="101153" x="4870450" y="4521200"/>
          <p14:tracePt t="101162" x="4862513" y="4513263"/>
          <p14:tracePt t="101241" x="4854575" y="4521200"/>
          <p14:tracePt t="101249" x="4846638" y="4521200"/>
          <p14:tracePt t="101258" x="4846638" y="4529138"/>
          <p14:tracePt t="101265" x="4846638" y="4537075"/>
          <p14:tracePt t="101273" x="4838700" y="4552950"/>
          <p14:tracePt t="101281" x="4830763" y="4560888"/>
          <p14:tracePt t="101290" x="4822825" y="4568825"/>
          <p14:tracePt t="101305" x="4814888" y="4584700"/>
          <p14:tracePt t="101497" x="4814888" y="4576763"/>
          <p14:tracePt t="101505" x="4814888" y="4568825"/>
          <p14:tracePt t="101521" x="4806950" y="4568825"/>
          <p14:tracePt t="102042" x="4806950" y="4560888"/>
          <p14:tracePt t="102050" x="4814888" y="4560888"/>
          <p14:tracePt t="102065" x="4814888" y="4552950"/>
          <p14:tracePt t="102073" x="4822825" y="4545013"/>
          <p14:tracePt t="102089" x="4830763" y="4537075"/>
          <p14:tracePt t="102105" x="4838700" y="4529138"/>
          <p14:tracePt t="102142" x="4838700" y="4521200"/>
          <p14:tracePt t="103450" x="4854575" y="4529138"/>
          <p14:tracePt t="103458" x="4862513" y="4529138"/>
          <p14:tracePt t="103466" x="4862513" y="4537075"/>
          <p14:tracePt t="103473" x="4862513" y="4545013"/>
          <p14:tracePt t="103489" x="4862513" y="4552950"/>
          <p14:tracePt t="103497" x="4870450" y="4552950"/>
          <p14:tracePt t="103505" x="4878388" y="4552950"/>
          <p14:tracePt t="103537" x="4886325" y="4552950"/>
          <p14:tracePt t="103577" x="4894263" y="4552950"/>
          <p14:tracePt t="103585" x="4894263" y="4545013"/>
          <p14:tracePt t="103593" x="4910138" y="4545013"/>
          <p14:tracePt t="103601" x="4918075" y="4537075"/>
          <p14:tracePt t="103610" x="4926013" y="4529138"/>
          <p14:tracePt t="103620" x="4933950" y="4513263"/>
          <p14:tracePt t="103625" x="4951413" y="4505325"/>
          <p14:tracePt t="103633" x="4967288" y="4489450"/>
          <p14:tracePt t="103641" x="4983163" y="4481513"/>
          <p14:tracePt t="103649" x="4999038" y="4465638"/>
          <p14:tracePt t="103657" x="5014913" y="4457700"/>
          <p14:tracePt t="103665" x="5014913" y="4449763"/>
          <p14:tracePt t="103673" x="5046663" y="4441825"/>
          <p14:tracePt t="103681" x="5054600" y="4433888"/>
          <p14:tracePt t="103690" x="5062538" y="4425950"/>
          <p14:tracePt t="103698" x="5070475" y="4425950"/>
          <p14:tracePt t="103713" x="5078413" y="4418013"/>
          <p14:tracePt t="103730" x="5086350" y="4418013"/>
          <p14:tracePt t="103793" x="5086350" y="4425950"/>
          <p14:tracePt t="103801" x="5086350" y="4433888"/>
          <p14:tracePt t="103809" x="5086350" y="4441825"/>
          <p14:tracePt t="103817" x="5086350" y="4449763"/>
          <p14:tracePt t="103825" x="5094288" y="4457700"/>
          <p14:tracePt t="103833" x="5094288" y="4513263"/>
          <p14:tracePt t="103841" x="5094288" y="4529138"/>
          <p14:tracePt t="103850" x="5102225" y="4568825"/>
          <p14:tracePt t="103857" x="5110163" y="4624388"/>
          <p14:tracePt t="103865" x="5110163" y="4641850"/>
          <p14:tracePt t="103873" x="5110163" y="4681538"/>
          <p14:tracePt t="103896" x="5110163" y="4713288"/>
          <p14:tracePt t="103978" x="5110163" y="4705350"/>
          <p14:tracePt t="103986" x="5110163" y="4697413"/>
          <p14:tracePt t="103994" x="5110163" y="4681538"/>
          <p14:tracePt t="104001" x="5110163" y="4673600"/>
          <p14:tracePt t="104009" x="5110163" y="4649788"/>
          <p14:tracePt t="104017" x="5110163" y="4616450"/>
          <p14:tracePt t="104025" x="5110163" y="4608513"/>
          <p14:tracePt t="104033" x="5110163" y="4584700"/>
          <p14:tracePt t="104041" x="5110163" y="4568825"/>
          <p14:tracePt t="104049" x="5110163" y="4552950"/>
          <p14:tracePt t="104057" x="5110163" y="4545013"/>
          <p14:tracePt t="104065" x="5110163" y="4537075"/>
          <p14:tracePt t="104081" x="5094288" y="4537075"/>
          <p14:tracePt t="104098" x="5086350" y="4545013"/>
          <p14:tracePt t="104105" x="4983163" y="4633913"/>
          <p14:tracePt t="104112" x="4902200" y="4705350"/>
          <p14:tracePt t="104121" x="4767263" y="4840288"/>
          <p14:tracePt t="104129" x="4687888" y="4927600"/>
          <p14:tracePt t="104137" x="4543425" y="5064125"/>
          <p14:tracePt t="104146" x="4448175" y="5151438"/>
          <p14:tracePt t="104154" x="4329113" y="5254625"/>
          <p14:tracePt t="104162" x="4313238" y="5294313"/>
          <p14:tracePt t="104169" x="4305300" y="5302250"/>
          <p14:tracePt t="104177" x="4305300" y="5310188"/>
          <p14:tracePt t="104185" x="4305300" y="5319713"/>
          <p14:tracePt t="104201" x="4305300" y="5327650"/>
          <p14:tracePt t="104209" x="4305300" y="5335588"/>
          <p14:tracePt t="104225" x="4313238" y="5351463"/>
          <p14:tracePt t="104315" x="4313238" y="5327650"/>
          <p14:tracePt t="104321" x="4313238" y="5319713"/>
          <p14:tracePt t="104329" x="4313238" y="5310188"/>
          <p14:tracePt t="104337" x="4313238" y="5302250"/>
          <p14:tracePt t="104346" x="4313238" y="5286375"/>
          <p14:tracePt t="104353" x="4321175" y="5278438"/>
          <p14:tracePt t="104361" x="4321175" y="5270500"/>
          <p14:tracePt t="104369" x="4329113" y="5254625"/>
          <p14:tracePt t="104376" x="4337050" y="5254625"/>
          <p14:tracePt t="104384" x="4337050" y="5238750"/>
          <p14:tracePt t="104392" x="4352925" y="5238750"/>
          <p14:tracePt t="104401" x="4360863" y="5222875"/>
          <p14:tracePt t="104409" x="4376738" y="5214938"/>
          <p14:tracePt t="104417" x="4384675" y="5199063"/>
          <p14:tracePt t="104426" x="4392613" y="5183188"/>
          <p14:tracePt t="104433" x="4416425" y="5167313"/>
          <p14:tracePt t="104441" x="4440238" y="5143500"/>
          <p14:tracePt t="104449" x="4456113" y="5143500"/>
          <p14:tracePt t="104457" x="4456113" y="5135563"/>
          <p14:tracePt t="104465" x="4464050" y="5127625"/>
          <p14:tracePt t="104473" x="4471988" y="5111750"/>
          <p14:tracePt t="104481" x="4479925" y="5103813"/>
          <p14:tracePt t="104489" x="4487863" y="5095875"/>
          <p14:tracePt t="104498" x="4487863" y="5080000"/>
          <p14:tracePt t="104505" x="4495800" y="5080000"/>
          <p14:tracePt t="104513" x="4495800" y="5064125"/>
          <p14:tracePt t="104521" x="4495800" y="5048250"/>
          <p14:tracePt t="106017" x="4495800" y="5040313"/>
          <p14:tracePt t="106033" x="4503738" y="5040313"/>
          <p14:tracePt t="106041" x="4511675" y="5032375"/>
          <p14:tracePt t="106049" x="4527550" y="5024438"/>
          <p14:tracePt t="106057" x="4535488" y="5000625"/>
          <p14:tracePt t="106065" x="4551363" y="4976813"/>
          <p14:tracePt t="106073" x="4567238" y="4967288"/>
          <p14:tracePt t="106081" x="4584700" y="4927600"/>
          <p14:tracePt t="106089" x="4592638" y="4911725"/>
          <p14:tracePt t="106097" x="4608513" y="4903788"/>
          <p14:tracePt t="106106" x="4616450" y="4879975"/>
          <p14:tracePt t="106118" x="4624388" y="4872038"/>
          <p14:tracePt t="106122" x="4624388" y="4864100"/>
          <p14:tracePt t="106131" x="4679950" y="4856163"/>
          <p14:tracePt t="106146" x="4679950" y="4848225"/>
          <p14:tracePt t="106169" x="4679950" y="4856163"/>
          <p14:tracePt t="106177" x="4687888" y="4856163"/>
          <p14:tracePt t="106201" x="4695825" y="4856163"/>
          <p14:tracePt t="106209" x="4703763" y="4840288"/>
          <p14:tracePt t="106217" x="4719638" y="4840288"/>
          <p14:tracePt t="106225" x="4735513" y="4824413"/>
          <p14:tracePt t="106233" x="4759325" y="4816475"/>
          <p14:tracePt t="106242" x="4775200" y="4800600"/>
          <p14:tracePt t="106249" x="4799013" y="4784725"/>
          <p14:tracePt t="106257" x="4822825" y="4768850"/>
          <p14:tracePt t="106265" x="4830763" y="4760913"/>
          <p14:tracePt t="106273" x="4846638" y="4745038"/>
          <p14:tracePt t="106281" x="4902200" y="4729163"/>
          <p14:tracePt t="106289" x="4918075" y="4729163"/>
          <p14:tracePt t="106297" x="4959350" y="4713288"/>
          <p14:tracePt t="106306" x="5014913" y="4697413"/>
          <p14:tracePt t="106313" x="5054600" y="4689475"/>
          <p14:tracePt t="106321" x="5126038" y="4665663"/>
          <p14:tracePt t="106330" x="5213350" y="4665663"/>
          <p14:tracePt t="106338" x="5276850" y="4657725"/>
          <p14:tracePt t="106346" x="5357813" y="4641850"/>
          <p14:tracePt t="106353" x="5413375" y="4633913"/>
          <p14:tracePt t="106361" x="5445125" y="4633913"/>
          <p14:tracePt t="106369" x="5461000" y="4633913"/>
          <p14:tracePt t="106377" x="5484813" y="4633913"/>
          <p14:tracePt t="106385" x="5500688" y="4633913"/>
          <p14:tracePt t="106393" x="5500688" y="4624388"/>
          <p14:tracePt t="106401" x="5524500" y="4624388"/>
          <p14:tracePt t="106409" x="5532438" y="4624388"/>
          <p14:tracePt t="106417" x="5556250" y="4624388"/>
          <p14:tracePt t="106425" x="5580063" y="4624388"/>
          <p14:tracePt t="106433" x="5588000" y="4624388"/>
          <p14:tracePt t="106442" x="5595938" y="4624388"/>
          <p14:tracePt t="106449" x="5619750" y="4624388"/>
          <p14:tracePt t="106457" x="5635625" y="4624388"/>
          <p14:tracePt t="106465" x="5651500" y="4624388"/>
          <p14:tracePt t="106473" x="5700713" y="4624388"/>
          <p14:tracePt t="106481" x="5724525" y="4624388"/>
          <p14:tracePt t="106489" x="5788025" y="4624388"/>
          <p14:tracePt t="106497" x="5843588" y="4624388"/>
          <p14:tracePt t="106505" x="5875338" y="4624388"/>
          <p14:tracePt t="106513" x="5915025" y="4624388"/>
          <p14:tracePt t="106521" x="5970588" y="4624388"/>
          <p14:tracePt t="106530" x="6002338" y="4616450"/>
          <p14:tracePt t="106537" x="6051550" y="4616450"/>
          <p14:tracePt t="106546" x="6130925" y="4616450"/>
          <p14:tracePt t="106553" x="6202363" y="4616450"/>
          <p14:tracePt t="106561" x="6242050" y="4616450"/>
          <p14:tracePt t="106570" x="6329363" y="4616450"/>
          <p14:tracePt t="106577" x="6361113" y="4616450"/>
          <p14:tracePt t="106585" x="6402388" y="4616450"/>
          <p14:tracePt t="106593" x="6457950" y="4616450"/>
          <p14:tracePt t="106601" x="6473825" y="4616450"/>
          <p14:tracePt t="106609" x="6489700" y="4616450"/>
          <p14:tracePt t="106617" x="6497638" y="4616450"/>
          <p14:tracePt t="106625" x="6521450" y="4624388"/>
          <p14:tracePt t="106633" x="6529388" y="4624388"/>
          <p14:tracePt t="106649" x="6537325" y="4624388"/>
          <p14:tracePt t="106657" x="6545263" y="4624388"/>
          <p14:tracePt t="106673" x="6553200" y="4624388"/>
          <p14:tracePt t="106681" x="6561138" y="4633913"/>
          <p14:tracePt t="106689" x="6569075" y="4633913"/>
          <p14:tracePt t="106706" x="6569075" y="4641850"/>
          <p14:tracePt t="106729" x="6577013" y="4641850"/>
          <p14:tracePt t="106753" x="6592888" y="4657725"/>
          <p14:tracePt t="106761" x="6600825" y="4713288"/>
          <p14:tracePt t="106768" x="6608763" y="4729163"/>
          <p14:tracePt t="106777" x="6616700" y="4745038"/>
          <p14:tracePt t="106785" x="6624638" y="4792663"/>
          <p14:tracePt t="106793" x="6632575" y="4808538"/>
          <p14:tracePt t="106801" x="6632575" y="4824413"/>
          <p14:tracePt t="106809" x="6648450" y="4848225"/>
          <p14:tracePt t="106817" x="6648450" y="4856163"/>
          <p14:tracePt t="106825" x="6656388" y="4872038"/>
          <p14:tracePt t="106833" x="6656388" y="4887913"/>
          <p14:tracePt t="106841" x="6664325" y="4887913"/>
          <p14:tracePt t="106849" x="6664325" y="4903788"/>
          <p14:tracePt t="106857" x="6672263" y="4911725"/>
          <p14:tracePt t="106865" x="6680200" y="4919663"/>
          <p14:tracePt t="106873" x="6680200" y="4927600"/>
          <p14:tracePt t="106881" x="6680200" y="4935538"/>
          <p14:tracePt t="106899" x="6680200" y="4943475"/>
          <p14:tracePt t="107249" x="6680200" y="4951413"/>
          <p14:tracePt t="107257" x="6672263" y="4967288"/>
          <p14:tracePt t="107265" x="6664325" y="4967288"/>
          <p14:tracePt t="107273" x="6664325" y="4976813"/>
          <p14:tracePt t="107281" x="6664325" y="4984750"/>
          <p14:tracePt t="110002" x="6664325" y="4976813"/>
          <p14:tracePt t="110226" x="6656388" y="4976813"/>
          <p14:tracePt t="110241" x="6656388" y="4984750"/>
          <p14:tracePt t="110281" x="6656388" y="4992688"/>
          <p14:tracePt t="110289" x="6648450" y="4992688"/>
          <p14:tracePt t="110297" x="6640513" y="4992688"/>
          <p14:tracePt t="110312" x="6632575" y="5000625"/>
          <p14:tracePt t="110337" x="6624638" y="5000625"/>
          <p14:tracePt t="110361" x="6616700" y="5000625"/>
          <p14:tracePt t="110377" x="6608763" y="5008563"/>
          <p14:tracePt t="110394" x="6600825" y="5008563"/>
          <p14:tracePt t="110401" x="6600825" y="5016500"/>
          <p14:tracePt t="110417" x="6592888" y="5016500"/>
          <p14:tracePt t="110449" x="6584950" y="5016500"/>
          <p14:tracePt t="110457" x="6577013" y="5016500"/>
          <p14:tracePt t="110715" x="6577013" y="5008563"/>
          <p14:tracePt t="110729" x="6577013" y="5000625"/>
          <p14:tracePt t="110745" x="6577013" y="4992688"/>
          <p14:tracePt t="110753" x="6577013" y="4984750"/>
          <p14:tracePt t="110762" x="6577013" y="4976813"/>
          <p14:tracePt t="110769" x="6577013" y="4967288"/>
          <p14:tracePt t="110777" x="6577013" y="4959350"/>
          <p14:tracePt t="110785" x="6577013" y="4951413"/>
          <p14:tracePt t="110793" x="6577013" y="4943475"/>
          <p14:tracePt t="110801" x="6577013" y="4935538"/>
          <p14:tracePt t="110809" x="6577013" y="4927600"/>
          <p14:tracePt t="110817" x="6577013" y="4919663"/>
          <p14:tracePt t="110873" x="6569075" y="4919663"/>
          <p14:tracePt t="110881" x="6553200" y="4935538"/>
          <p14:tracePt t="110889" x="6537325" y="4943475"/>
          <p14:tracePt t="110897" x="6513513" y="4959350"/>
          <p14:tracePt t="110905" x="6489700" y="4984750"/>
          <p14:tracePt t="110913" x="6473825" y="5000625"/>
          <p14:tracePt t="110922" x="6450013" y="5008563"/>
          <p14:tracePt t="110933" x="6450013" y="5016500"/>
          <p14:tracePt t="110937" x="6442075" y="5016500"/>
          <p14:tracePt t="110946" x="6442075" y="5024438"/>
          <p14:tracePt t="110985" x="6442075" y="5032375"/>
          <p14:tracePt t="110993" x="6442075" y="5048250"/>
          <p14:tracePt t="111001" x="6442075" y="5056188"/>
          <p14:tracePt t="111010" x="6442075" y="5103813"/>
          <p14:tracePt t="111017" x="6442075" y="5111750"/>
          <p14:tracePt t="111025" x="6442075" y="5127625"/>
          <p14:tracePt t="111033" x="6442075" y="5143500"/>
          <p14:tracePt t="111049" x="6442075" y="5151438"/>
          <p14:tracePt t="111057" x="6442075" y="5167313"/>
          <p14:tracePt t="111065" x="6457950" y="5175250"/>
          <p14:tracePt t="111073" x="6465888" y="5175250"/>
          <p14:tracePt t="111085" x="6497638" y="5183188"/>
          <p14:tracePt t="111089" x="6545263" y="5191125"/>
          <p14:tracePt t="111098" x="6600825" y="5191125"/>
          <p14:tracePt t="111105" x="6664325" y="5191125"/>
          <p14:tracePt t="111113" x="6735763" y="5191125"/>
          <p14:tracePt t="111121" x="6848475" y="5191125"/>
          <p14:tracePt t="111130" x="6919913" y="5183188"/>
          <p14:tracePt t="111137" x="6991350" y="5167313"/>
          <p14:tracePt t="111146" x="7054850" y="5111750"/>
          <p14:tracePt t="111153" x="7078663" y="5056188"/>
          <p14:tracePt t="111162" x="7086600" y="5040313"/>
          <p14:tracePt t="111169" x="7094538" y="4976813"/>
          <p14:tracePt t="111177" x="7102475" y="4951413"/>
          <p14:tracePt t="111185" x="7102475" y="4879975"/>
          <p14:tracePt t="111193" x="7102475" y="4864100"/>
          <p14:tracePt t="111202" x="7094538" y="4792663"/>
          <p14:tracePt t="111209" x="7086600" y="4776788"/>
          <p14:tracePt t="111217" x="7070725" y="4752975"/>
          <p14:tracePt t="111225" x="7054850" y="4745038"/>
          <p14:tracePt t="111237" x="7038975" y="4729163"/>
          <p14:tracePt t="111241" x="7023100" y="4713288"/>
          <p14:tracePt t="111249" x="7007225" y="4705350"/>
          <p14:tracePt t="111258" x="6991350" y="4705350"/>
          <p14:tracePt t="111265" x="6967538" y="4705350"/>
          <p14:tracePt t="111273" x="6951663" y="4705350"/>
          <p14:tracePt t="111282" x="6927850" y="4705350"/>
          <p14:tracePt t="111289" x="6904038" y="4705350"/>
          <p14:tracePt t="111297" x="6888163" y="4705350"/>
          <p14:tracePt t="111305" x="6848475" y="4705350"/>
          <p14:tracePt t="111314" x="6792913" y="4721225"/>
          <p14:tracePt t="111321" x="6777038" y="4752975"/>
          <p14:tracePt t="111330" x="6696075" y="4792663"/>
          <p14:tracePt t="111337" x="6664325" y="4816475"/>
          <p14:tracePt t="111345" x="6624638" y="4872038"/>
          <p14:tracePt t="111353" x="6608763" y="4935538"/>
          <p14:tracePt t="111366" x="6569075" y="5048250"/>
          <p14:tracePt t="111370" x="6561138" y="5135563"/>
          <p14:tracePt t="111377" x="6553200" y="5230813"/>
          <p14:tracePt t="111389" x="6553200" y="5335588"/>
          <p14:tracePt t="111393" x="6553200" y="5391150"/>
          <p14:tracePt t="111401" x="6553200" y="5454650"/>
          <p14:tracePt t="111409" x="6553200" y="5502275"/>
          <p14:tracePt t="111417" x="6569075" y="5526088"/>
          <p14:tracePt t="111425" x="6577013" y="5541963"/>
          <p14:tracePt t="111433" x="6592888" y="5557838"/>
          <p14:tracePt t="111441" x="6600825" y="5557838"/>
          <p14:tracePt t="111449" x="6616700" y="5565775"/>
          <p14:tracePt t="111457" x="6664325" y="5573713"/>
          <p14:tracePt t="111465" x="6688138" y="5573713"/>
          <p14:tracePt t="111473" x="6704013" y="5573713"/>
          <p14:tracePt t="111481" x="6711950" y="5573713"/>
          <p14:tracePt t="111489" x="6769100" y="5573713"/>
          <p14:tracePt t="111497" x="6777038" y="5565775"/>
          <p14:tracePt t="111504" x="6777038" y="5557838"/>
          <p14:tracePt t="111513" x="6792913" y="5549900"/>
          <p14:tracePt t="111530" x="6800850" y="5541963"/>
          <p14:tracePt t="111537" x="6808788" y="5518150"/>
          <p14:tracePt t="111546" x="6816725" y="5494338"/>
          <p14:tracePt t="111553" x="6816725" y="5478463"/>
          <p14:tracePt t="111562" x="6816725" y="5430838"/>
          <p14:tracePt t="111570" x="6816725" y="5399088"/>
          <p14:tracePt t="111577" x="6816725" y="5383213"/>
          <p14:tracePt t="111586" x="6816725" y="5375275"/>
          <p14:tracePt t="111593" x="6816725" y="5367338"/>
          <p14:tracePt t="111601" x="6816725" y="5359400"/>
          <p14:tracePt t="111649" x="6816725" y="5351463"/>
          <p14:tracePt t="111690" x="6824663" y="5343525"/>
          <p14:tracePt t="111697" x="6911975" y="5310188"/>
          <p14:tracePt t="111705" x="6991350" y="5294313"/>
          <p14:tracePt t="111713" x="7110413" y="5278438"/>
          <p14:tracePt t="111721" x="7223125" y="5270500"/>
          <p14:tracePt t="111729" x="7358063" y="5254625"/>
          <p14:tracePt t="111737" x="7469188" y="5254625"/>
          <p14:tracePt t="111746" x="7566025" y="5254625"/>
          <p14:tracePt t="111753" x="7645400" y="5254625"/>
          <p14:tracePt t="111762" x="7693025" y="5254625"/>
          <p14:tracePt t="111769" x="7708900" y="5254625"/>
          <p14:tracePt t="111785" x="7716838" y="5254625"/>
          <p14:tracePt t="111833" x="7700963" y="5254625"/>
          <p14:tracePt t="111850" x="7685088" y="5254625"/>
          <p14:tracePt t="111857" x="7685088" y="5262563"/>
          <p14:tracePt t="111865" x="7677150" y="5270500"/>
          <p14:tracePt t="111882" x="7629525" y="5302250"/>
          <p14:tracePt t="111889" x="7589838" y="5335588"/>
          <p14:tracePt t="111897" x="7550150" y="5351463"/>
          <p14:tracePt t="111905" x="7493000" y="5367338"/>
          <p14:tracePt t="111913" x="7469188" y="5375275"/>
          <p14:tracePt t="111921" x="7453313" y="5375275"/>
          <p14:tracePt t="111961" x="7453313" y="5327650"/>
          <p14:tracePt t="111969" x="7453313" y="5230813"/>
          <p14:tracePt t="111977" x="7453313" y="5119688"/>
          <p14:tracePt t="111985" x="7453313" y="4976813"/>
          <p14:tracePt t="111993" x="7461250" y="4911725"/>
          <p14:tracePt t="112001" x="7453313" y="4776788"/>
          <p14:tracePt t="112009" x="7453313" y="4689475"/>
          <p14:tracePt t="112017" x="7453313" y="4657725"/>
          <p14:tracePt t="112025" x="7453313" y="4649788"/>
          <p14:tracePt t="112041" x="7445375" y="4649788"/>
          <p14:tracePt t="112073" x="7445375" y="4657725"/>
          <p14:tracePt t="112082" x="7437438" y="4665663"/>
          <p14:tracePt t="112089" x="7437438" y="4689475"/>
          <p14:tracePt t="112098" x="7413625" y="4713288"/>
          <p14:tracePt t="112105" x="7397750" y="4745038"/>
          <p14:tracePt t="112114" x="7366000" y="4856163"/>
          <p14:tracePt t="112121" x="7350125" y="4887913"/>
          <p14:tracePt t="112130" x="7334250" y="4919663"/>
          <p14:tracePt t="112138" x="7310438" y="4935538"/>
          <p14:tracePt t="112146" x="7302500" y="4943475"/>
          <p14:tracePt t="112193" x="7302500" y="4935538"/>
          <p14:tracePt t="112201" x="7302500" y="4927600"/>
          <p14:tracePt t="112209" x="7310438" y="4927600"/>
          <p14:tracePt t="112217" x="7310438" y="4911725"/>
          <p14:tracePt t="112225" x="7310438" y="4903788"/>
          <p14:tracePt t="112233" x="7318375" y="4895850"/>
          <p14:tracePt t="112289" x="7318375" y="4903788"/>
          <p14:tracePt t="112297" x="7318375" y="4919663"/>
          <p14:tracePt t="112305" x="7318375" y="4943475"/>
          <p14:tracePt t="112313" x="7318375" y="4951413"/>
          <p14:tracePt t="112321" x="7318375" y="5016500"/>
          <p14:tracePt t="112329" x="7318375" y="5040313"/>
          <p14:tracePt t="112337" x="7318375" y="5072063"/>
          <p14:tracePt t="112346" x="7318375" y="5087938"/>
          <p14:tracePt t="112354" x="7318375" y="5103813"/>
          <p14:tracePt t="112361" x="7318375" y="5119688"/>
          <p14:tracePt t="112433" x="7318375" y="5111750"/>
          <p14:tracePt t="112441" x="7318375" y="5103813"/>
          <p14:tracePt t="112458" x="7318375" y="5095875"/>
          <p14:tracePt t="112465" x="7318375" y="5087938"/>
          <p14:tracePt t="112473" x="7326313" y="5080000"/>
          <p14:tracePt t="112489" x="7334250" y="5072063"/>
          <p14:tracePt t="112513" x="7334250" y="5064125"/>
          <p14:tracePt t="112617" x="7342188" y="5064125"/>
          <p14:tracePt t="112625" x="7358063" y="5056188"/>
          <p14:tracePt t="112633" x="7366000" y="5048250"/>
          <p14:tracePt t="112641" x="7397750" y="5040313"/>
          <p14:tracePt t="112649" x="7421563" y="5024438"/>
          <p14:tracePt t="112657" x="7469188" y="5000625"/>
          <p14:tracePt t="112665" x="7510463" y="4911725"/>
          <p14:tracePt t="112673" x="7566025" y="4872038"/>
          <p14:tracePt t="112681" x="7621588" y="4824413"/>
          <p14:tracePt t="112689" x="7629525" y="4808538"/>
          <p14:tracePt t="112698" x="7653338" y="4776788"/>
          <p14:tracePt t="112705" x="7661275" y="4729163"/>
          <p14:tracePt t="112713" x="7677150" y="4705350"/>
          <p14:tracePt t="112721" x="7677150" y="4697413"/>
          <p14:tracePt t="112730" x="7677150" y="4689475"/>
          <p14:tracePt t="112777" x="7669213" y="4689475"/>
          <p14:tracePt t="112801" x="7661275" y="4689475"/>
          <p14:tracePt t="112809" x="7645400" y="4689475"/>
          <p14:tracePt t="112817" x="7637463" y="4697413"/>
          <p14:tracePt t="112826" x="7621588" y="4697413"/>
          <p14:tracePt t="112833" x="7597775" y="4713288"/>
          <p14:tracePt t="112841" x="7550150" y="4768850"/>
          <p14:tracePt t="112849" x="7534275" y="4784725"/>
          <p14:tracePt t="112857" x="7485063" y="4824413"/>
          <p14:tracePt t="112865" x="7461250" y="4879975"/>
          <p14:tracePt t="112873" x="7405688" y="4927600"/>
          <p14:tracePt t="112882" x="7373938" y="4976813"/>
          <p14:tracePt t="112889" x="7350125" y="5032375"/>
          <p14:tracePt t="112901" x="7342188" y="5048250"/>
          <p14:tracePt t="112905" x="7326313" y="5056188"/>
          <p14:tracePt t="112913" x="7326313" y="5080000"/>
          <p14:tracePt t="112921" x="7318375" y="5087938"/>
          <p14:tracePt t="112931" x="7310438" y="5095875"/>
          <p14:tracePt t="112945" x="7310438" y="5103813"/>
          <p14:tracePt t="113026" x="7318375" y="5103813"/>
          <p14:tracePt t="113053" x="7326313" y="5103813"/>
          <p14:tracePt t="113075" x="7310438" y="5103813"/>
          <p14:tracePt t="113130" x="7310438" y="5087938"/>
          <p14:tracePt t="113145" x="7310438" y="5080000"/>
          <p14:tracePt t="113153" x="7318375" y="5080000"/>
          <p14:tracePt t="113161" x="7318375" y="5072063"/>
          <p14:tracePt t="113177" x="7318375" y="5064125"/>
          <p14:tracePt t="113185" x="7326313" y="5064125"/>
          <p14:tracePt t="113193" x="7326313" y="5056188"/>
          <p14:tracePt t="114418" x="7334250" y="5056188"/>
          <p14:tracePt t="114425" x="7342188" y="5040313"/>
          <p14:tracePt t="114433" x="7342188" y="5032375"/>
          <p14:tracePt t="114449" x="7342188" y="5024438"/>
          <p14:tracePt t="114458" x="7350125" y="5024438"/>
          <p14:tracePt t="114473" x="7350125" y="5016500"/>
          <p14:tracePt t="114481" x="7350125" y="5008563"/>
          <p14:tracePt t="114505" x="7350125" y="5000625"/>
          <p14:tracePt t="114514" x="7358063" y="5000625"/>
          <p14:tracePt t="114522" x="7358063" y="4984750"/>
          <p14:tracePt t="114537" x="7358063" y="4976813"/>
          <p14:tracePt t="114547" x="7366000" y="4967288"/>
          <p14:tracePt t="116363" x="7366000" y="4976813"/>
          <p14:tracePt t="116370" x="7350125" y="4976813"/>
          <p14:tracePt t="116377" x="7326313" y="4984750"/>
          <p14:tracePt t="116389" x="7262813" y="4984750"/>
          <p14:tracePt t="116393" x="7207250" y="4984750"/>
          <p14:tracePt t="116401" x="7191375" y="4984750"/>
          <p14:tracePt t="116409" x="7126288" y="4984750"/>
          <p14:tracePt t="116417" x="7038975" y="4984750"/>
          <p14:tracePt t="116425" x="6943725" y="4984750"/>
          <p14:tracePt t="116433" x="6872288" y="4984750"/>
          <p14:tracePt t="116441" x="6751638" y="4984750"/>
          <p14:tracePt t="116448" x="6688138" y="4984750"/>
          <p14:tracePt t="116457" x="6648450" y="4984750"/>
          <p14:tracePt t="116465" x="6561138" y="4984750"/>
          <p14:tracePt t="116473" x="6545263" y="4984750"/>
          <p14:tracePt t="116481" x="6481763" y="4984750"/>
          <p14:tracePt t="116489" x="6457950" y="4984750"/>
          <p14:tracePt t="116497" x="6426200" y="4992688"/>
          <p14:tracePt t="116505" x="6376988" y="5000625"/>
          <p14:tracePt t="116513" x="6321425" y="5008563"/>
          <p14:tracePt t="116521" x="6305550" y="5008563"/>
          <p14:tracePt t="116530" x="6242050" y="5016500"/>
          <p14:tracePt t="116541" x="6186488" y="5016500"/>
          <p14:tracePt t="116546" x="6170613" y="5024438"/>
          <p14:tracePt t="116553" x="6130925" y="5032375"/>
          <p14:tracePt t="116561" x="6107113" y="5032375"/>
          <p14:tracePt t="116569" x="6075363" y="5032375"/>
          <p14:tracePt t="116577" x="6059488" y="5032375"/>
          <p14:tracePt t="116585" x="6034088" y="5032375"/>
          <p14:tracePt t="116593" x="6018213" y="5032375"/>
          <p14:tracePt t="116601" x="6002338" y="5032375"/>
          <p14:tracePt t="116609" x="5978525" y="5032375"/>
          <p14:tracePt t="116618" x="5970588" y="5032375"/>
          <p14:tracePt t="116624" x="5962650" y="5032375"/>
          <p14:tracePt t="116632" x="5946775" y="5032375"/>
          <p14:tracePt t="116641" x="5938838" y="5032375"/>
          <p14:tracePt t="116649" x="5930900" y="5032375"/>
          <p14:tracePt t="116657" x="5907088" y="5040313"/>
          <p14:tracePt t="116665" x="5891213" y="5040313"/>
          <p14:tracePt t="116673" x="5867400" y="5040313"/>
          <p14:tracePt t="116682" x="5859463" y="5040313"/>
          <p14:tracePt t="116693" x="5843588" y="5040313"/>
          <p14:tracePt t="116697" x="5827713" y="5040313"/>
          <p14:tracePt t="116705" x="5780088" y="5040313"/>
          <p14:tracePt t="116713" x="5764213" y="5040313"/>
          <p14:tracePt t="116721" x="5740400" y="5040313"/>
          <p14:tracePt t="116729" x="5732463" y="5040313"/>
          <p14:tracePt t="116737" x="5724525" y="5040313"/>
          <p14:tracePt t="116746" x="5716588" y="5040313"/>
          <p14:tracePt t="116753" x="5708650" y="5040313"/>
          <p14:tracePt t="117966" x="5708650" y="5032375"/>
          <p14:tracePt t="117977" x="5708650" y="5024438"/>
          <p14:tracePt t="117986" x="5716588" y="5024438"/>
          <p14:tracePt t="118009" x="5724525" y="5024438"/>
          <p14:tracePt t="118033" x="5732463" y="5024438"/>
          <p14:tracePt t="118041" x="5732463" y="5016500"/>
          <p14:tracePt t="118395" x="5740400" y="5016500"/>
          <p14:tracePt t="121512" x="5732463" y="5016500"/>
          <p14:tracePt t="121521" x="5716588" y="5016500"/>
          <p14:tracePt t="121530" x="5708650" y="5016500"/>
          <p14:tracePt t="121537" x="5700713" y="5016500"/>
          <p14:tracePt t="121546" x="5659438" y="5016500"/>
          <p14:tracePt t="121553" x="5603875" y="5008563"/>
          <p14:tracePt t="121561" x="5572125" y="5008563"/>
          <p14:tracePt t="121569" x="5500688" y="5008563"/>
          <p14:tracePt t="121577" x="5413375" y="5008563"/>
          <p14:tracePt t="121586" x="5318125" y="5008563"/>
          <p14:tracePt t="121595" x="5245100" y="5000625"/>
          <p14:tracePt t="121604" x="5126038" y="5000625"/>
          <p14:tracePt t="121609" x="5062538" y="5000625"/>
          <p14:tracePt t="121617" x="4991100" y="5000625"/>
          <p14:tracePt t="121625" x="4902200" y="4992688"/>
          <p14:tracePt t="121633" x="4870450" y="4992688"/>
          <p14:tracePt t="121642" x="4735513" y="4976813"/>
          <p14:tracePt t="121649" x="4656138" y="4976813"/>
          <p14:tracePt t="121656" x="4616450" y="4967288"/>
          <p14:tracePt t="121665" x="4567238" y="4959350"/>
          <p14:tracePt t="121673" x="4551363" y="4959350"/>
          <p14:tracePt t="121681" x="4527550" y="4951413"/>
          <p14:tracePt t="121689" x="4511675" y="4943475"/>
          <p14:tracePt t="121698" x="4503738" y="4943475"/>
          <p14:tracePt t="121705" x="4487863" y="4943475"/>
          <p14:tracePt t="121713" x="4471988" y="4943475"/>
          <p14:tracePt t="121721" x="4440238" y="4935538"/>
          <p14:tracePt t="121731" x="4424363" y="4935538"/>
          <p14:tracePt t="121737" x="4408488" y="4927600"/>
          <p14:tracePt t="121746" x="4400550" y="4927600"/>
          <p14:tracePt t="121753" x="4384675" y="4919663"/>
          <p14:tracePt t="121761" x="4360863" y="4919663"/>
          <p14:tracePt t="121769" x="4337050" y="4919663"/>
          <p14:tracePt t="121777" x="4305300" y="4911725"/>
          <p14:tracePt t="121785" x="4289425" y="4911725"/>
          <p14:tracePt t="121793" x="4241800" y="4911725"/>
          <p14:tracePt t="121801" x="4210050" y="4895850"/>
          <p14:tracePt t="121809" x="4184650" y="4895850"/>
          <p14:tracePt t="121817" x="4113213" y="4879975"/>
          <p14:tracePt t="121825" x="4097338" y="4864100"/>
          <p14:tracePt t="121833" x="4073525" y="4856163"/>
          <p14:tracePt t="121841" x="4065588" y="4840288"/>
          <p14:tracePt t="121846" x="4049713" y="4832350"/>
          <p14:tracePt t="121857" x="4010025" y="4824413"/>
          <p14:tracePt t="121865" x="3978275" y="4816475"/>
          <p14:tracePt t="121873" x="3970338" y="4808538"/>
          <p14:tracePt t="121882" x="3962400" y="4800600"/>
          <p14:tracePt t="121891" x="3954463" y="4800600"/>
          <p14:tracePt t="121899" x="3938588" y="4784725"/>
          <p14:tracePt t="121913" x="3914775" y="4784725"/>
          <p14:tracePt t="121921" x="3906838" y="4784725"/>
          <p14:tracePt t="121930" x="3890963" y="4784725"/>
          <p14:tracePt t="121937" x="3883025" y="4784725"/>
          <p14:tracePt t="121946" x="3851275" y="4776788"/>
          <p14:tracePt t="121953" x="3810000" y="4776788"/>
          <p14:tracePt t="121966" x="3754438" y="4776788"/>
          <p14:tracePt t="121969" x="3722688" y="4776788"/>
          <p14:tracePt t="121977" x="3643313" y="4776788"/>
          <p14:tracePt t="121985" x="3563938" y="4776788"/>
          <p14:tracePt t="121997" x="3467100" y="4776788"/>
          <p14:tracePt t="122002" x="3355975" y="4776788"/>
          <p14:tracePt t="122009" x="3244850" y="4776788"/>
          <p14:tracePt t="122017" x="3125788" y="4776788"/>
          <p14:tracePt t="122025" x="2997200" y="4776788"/>
          <p14:tracePt t="122033" x="2806700" y="4776788"/>
          <p14:tracePt t="122043" x="2709863" y="4776788"/>
          <p14:tracePt t="122048" x="2551113" y="4776788"/>
          <p14:tracePt t="122057" x="2432050" y="4776788"/>
          <p14:tracePt t="122065" x="2287588" y="4776788"/>
          <p14:tracePt t="122073" x="2184400" y="4776788"/>
          <p14:tracePt t="122081" x="2041525" y="4776788"/>
          <p14:tracePt t="122089" x="1944688" y="4776788"/>
          <p14:tracePt t="122097" x="1865313" y="4776788"/>
          <p14:tracePt t="122105" x="1785938" y="4776788"/>
          <p14:tracePt t="122113" x="1690688" y="4776788"/>
          <p14:tracePt t="122121" x="1609725" y="4776788"/>
          <p14:tracePt t="122130" x="1498600" y="4776788"/>
          <p14:tracePt t="122137" x="1435100" y="4776788"/>
          <p14:tracePt t="122148" x="1363663" y="4776788"/>
          <p14:tracePt t="122153" x="1308100" y="4768850"/>
          <p14:tracePt t="122162" x="1266825" y="4768850"/>
          <p14:tracePt t="122169" x="1227138" y="4768850"/>
          <p14:tracePt t="122177" x="1171575" y="4768850"/>
          <p14:tracePt t="122185" x="1163638" y="4768850"/>
          <p14:tracePt t="122193" x="1155700" y="4768850"/>
          <p14:tracePt t="122201" x="1139825" y="4768850"/>
          <p14:tracePt t="122217" x="1131888" y="4768850"/>
          <p14:tracePt t="122241" x="1131888" y="4776788"/>
          <p14:tracePt t="122249" x="1131888" y="4784725"/>
          <p14:tracePt t="122257" x="1131888" y="4800600"/>
          <p14:tracePt t="122265" x="1131888" y="4808538"/>
          <p14:tracePt t="122273" x="1131888" y="4824413"/>
          <p14:tracePt t="122281" x="1139825" y="4872038"/>
          <p14:tracePt t="122289" x="1147763" y="4895850"/>
          <p14:tracePt t="122301" x="1171575" y="4959350"/>
          <p14:tracePt t="122305" x="1203325" y="4984750"/>
          <p14:tracePt t="122312" x="1219200" y="5008563"/>
          <p14:tracePt t="122321" x="1235075" y="5032375"/>
          <p14:tracePt t="122329" x="1266825" y="5048250"/>
          <p14:tracePt t="122337" x="1292225" y="5080000"/>
          <p14:tracePt t="122346" x="1292225" y="5095875"/>
          <p14:tracePt t="122353" x="1316038" y="5103813"/>
          <p14:tracePt t="122362" x="1339850" y="5111750"/>
          <p14:tracePt t="122369" x="1339850" y="5119688"/>
          <p14:tracePt t="122385" x="1347788" y="5119688"/>
          <p14:tracePt t="122393" x="1355725" y="5119688"/>
          <p14:tracePt t="122401" x="1363663" y="5119688"/>
          <p14:tracePt t="122425" x="1371600" y="5119688"/>
          <p14:tracePt t="122433" x="1379538" y="5119688"/>
          <p14:tracePt t="122441" x="1387475" y="5119688"/>
          <p14:tracePt t="122453" x="1395413" y="5119688"/>
          <p14:tracePt t="122465" x="1411288" y="5119688"/>
          <p14:tracePt t="122474" x="1419225" y="5119688"/>
          <p14:tracePt t="122486" x="1427163" y="5119688"/>
          <p14:tracePt t="122490" x="1435100" y="5119688"/>
          <p14:tracePt t="122496" x="1450975" y="5119688"/>
          <p14:tracePt t="122505" x="1458913" y="5119688"/>
          <p14:tracePt t="122514" x="1482725" y="5111750"/>
          <p14:tracePt t="122521" x="1490663" y="5111750"/>
          <p14:tracePt t="122530" x="1506538" y="5111750"/>
          <p14:tracePt t="122537" x="1530350" y="5111750"/>
          <p14:tracePt t="122546" x="1538288" y="5103813"/>
          <p14:tracePt t="122553" x="1546225" y="5095875"/>
          <p14:tracePt t="122561" x="1562100" y="5087938"/>
          <p14:tracePt t="122569" x="1570038" y="5087938"/>
          <p14:tracePt t="122577" x="1577975" y="5087938"/>
          <p14:tracePt t="122585" x="1585913" y="5080000"/>
          <p14:tracePt t="122593" x="1593850" y="5072063"/>
          <p14:tracePt t="122604" x="1601788" y="5056188"/>
          <p14:tracePt t="122609" x="1609725" y="5056188"/>
          <p14:tracePt t="122617" x="1617663" y="5040313"/>
          <p14:tracePt t="122625" x="1625600" y="5032375"/>
          <p14:tracePt t="122633" x="1625600" y="5024438"/>
          <p14:tracePt t="122641" x="1633538" y="5000625"/>
          <p14:tracePt t="122649" x="1641475" y="4976813"/>
          <p14:tracePt t="122657" x="1651000" y="4976813"/>
          <p14:tracePt t="122665" x="1666875" y="4951413"/>
          <p14:tracePt t="122674" x="1674813" y="4927600"/>
          <p14:tracePt t="122681" x="1690688" y="4927600"/>
          <p14:tracePt t="122689" x="1690688" y="4911725"/>
          <p14:tracePt t="122698" x="1698625" y="4911725"/>
          <p14:tracePt t="122705" x="1698625" y="4903788"/>
          <p14:tracePt t="122721" x="1706563" y="4895850"/>
          <p14:tracePt t="122737" x="1714500" y="4895850"/>
          <p14:tracePt t="122745" x="1714500" y="4887913"/>
          <p14:tracePt t="122761" x="1722438" y="4879975"/>
          <p14:tracePt t="122769" x="1722438" y="4872038"/>
          <p14:tracePt t="122801" x="1730375" y="4872038"/>
          <p14:tracePt t="123674" x="1730375" y="4879975"/>
          <p14:tracePt t="123690" x="1730375" y="4887913"/>
          <p14:tracePt t="123706" x="1722438" y="4895850"/>
          <p14:tracePt t="123729" x="1714500" y="4903788"/>
          <p14:tracePt t="123737" x="1714500" y="4911725"/>
          <p14:tracePt t="123745" x="1706563" y="4911725"/>
          <p14:tracePt t="123762" x="1698625" y="4919663"/>
          <p14:tracePt t="123777" x="1698625" y="4927600"/>
          <p14:tracePt t="123785" x="1690688" y="4927600"/>
          <p14:tracePt t="123793" x="1690688" y="4943475"/>
          <p14:tracePt t="123817" x="1690688" y="4951413"/>
          <p14:tracePt t="123849" x="1698625" y="4959350"/>
          <p14:tracePt t="123865" x="1706563" y="4959350"/>
          <p14:tracePt t="123873" x="1714500" y="4959350"/>
          <p14:tracePt t="123889" x="1722438" y="4959350"/>
          <p14:tracePt t="123905" x="1730375" y="4959350"/>
          <p14:tracePt t="123921" x="1738313" y="4959350"/>
          <p14:tracePt t="123937" x="1746250" y="4959350"/>
          <p14:tracePt t="123946" x="1754188" y="4959350"/>
          <p14:tracePt t="123970" x="1762125" y="4959350"/>
          <p14:tracePt t="123977" x="1770063" y="4959350"/>
          <p14:tracePt t="123985" x="1793875" y="4951413"/>
          <p14:tracePt t="123993" x="1809750" y="4951413"/>
          <p14:tracePt t="124001" x="1817688" y="4951413"/>
          <p14:tracePt t="124009" x="1825625" y="4943475"/>
          <p14:tracePt t="124017" x="1833563" y="4943475"/>
          <p14:tracePt t="124033" x="1841500" y="4943475"/>
          <p14:tracePt t="124041" x="1849438" y="4943475"/>
          <p14:tracePt t="124298" x="1857375" y="4943475"/>
          <p14:tracePt t="124304" x="1857375" y="4951413"/>
          <p14:tracePt t="124312" x="1865313" y="4951413"/>
          <p14:tracePt t="124321" x="1873250" y="4959350"/>
          <p14:tracePt t="124330" x="1889125" y="4967288"/>
          <p14:tracePt t="124336" x="1897063" y="4976813"/>
          <p14:tracePt t="124346" x="1905000" y="4984750"/>
          <p14:tracePt t="124354" x="1920875" y="4984750"/>
          <p14:tracePt t="124361" x="1936750" y="4984750"/>
          <p14:tracePt t="124369" x="1944688" y="4984750"/>
          <p14:tracePt t="124377" x="1952625" y="4984750"/>
          <p14:tracePt t="124459" x="1960563" y="4984750"/>
          <p14:tracePt t="124474" x="1960563" y="4976813"/>
          <p14:tracePt t="124489" x="1960563" y="4967288"/>
          <p14:tracePt t="124505" x="1960563" y="4959350"/>
          <p14:tracePt t="124513" x="1960563" y="4951413"/>
          <p14:tracePt t="124521" x="1968500" y="4943475"/>
          <p14:tracePt t="124537" x="1976438" y="4927600"/>
          <p14:tracePt t="124546" x="1976438" y="4919663"/>
          <p14:tracePt t="124553" x="1976438" y="4911725"/>
          <p14:tracePt t="124561" x="1976438" y="4903788"/>
          <p14:tracePt t="124577" x="1976438" y="4887913"/>
          <p14:tracePt t="124585" x="1984375" y="4887913"/>
          <p14:tracePt t="124593" x="1984375" y="4879975"/>
          <p14:tracePt t="124609" x="1992313" y="4864100"/>
          <p14:tracePt t="124617" x="2000250" y="4864100"/>
          <p14:tracePt t="124625" x="2017713" y="4848225"/>
          <p14:tracePt t="124641" x="2025650" y="4840288"/>
          <p14:tracePt t="124649" x="2025650" y="4832350"/>
          <p14:tracePt t="124657" x="2033588" y="4824413"/>
          <p14:tracePt t="124665" x="2033588" y="4816475"/>
          <p14:tracePt t="124673" x="2041525" y="4816475"/>
          <p14:tracePt t="124681" x="2041525" y="4808538"/>
          <p14:tracePt t="124689" x="2049463" y="4800600"/>
          <p14:tracePt t="124697" x="2057400" y="4800600"/>
          <p14:tracePt t="124945" x="2057400" y="4792663"/>
          <p14:tracePt t="124953" x="2065338" y="4792663"/>
          <p14:tracePt t="127833" x="2065338" y="4800600"/>
          <p14:tracePt t="127857" x="2065338" y="4808538"/>
          <p14:tracePt t="127865" x="2065338" y="4816475"/>
          <p14:tracePt t="129940" x="2057400" y="4816475"/>
          <p14:tracePt t="129947" x="2049463" y="4816475"/>
          <p14:tracePt t="129953" x="2025650" y="4816475"/>
          <p14:tracePt t="129961" x="2008188" y="4816475"/>
          <p14:tracePt t="129969" x="2000250" y="4816475"/>
          <p14:tracePt t="129977" x="1976438" y="4816475"/>
          <p14:tracePt t="129985" x="1968500" y="4816475"/>
          <p14:tracePt t="129993" x="1952625" y="4816475"/>
          <p14:tracePt t="130002" x="1944688" y="4816475"/>
          <p14:tracePt t="130009" x="1936750" y="4816475"/>
          <p14:tracePt t="130017" x="1928813" y="4816475"/>
          <p14:tracePt t="130033" x="1920875" y="4816475"/>
          <p14:tracePt t="130049" x="1912938" y="4816475"/>
          <p14:tracePt t="130065" x="1905000" y="4816475"/>
          <p14:tracePt t="130089" x="1897063" y="4816475"/>
          <p14:tracePt t="130096" x="1897063" y="4824413"/>
          <p14:tracePt t="130114" x="1897063" y="4840288"/>
          <p14:tracePt t="130121" x="1897063" y="4848225"/>
          <p14:tracePt t="130130" x="1889125" y="4848225"/>
          <p14:tracePt t="130137" x="1881188" y="4856163"/>
          <p14:tracePt t="130146" x="1881188" y="4864100"/>
          <p14:tracePt t="130153" x="1881188" y="4879975"/>
          <p14:tracePt t="130162" x="1873250" y="4887913"/>
          <p14:tracePt t="130182" x="1873250" y="4903788"/>
          <p14:tracePt t="130185" x="1873250" y="4911725"/>
          <p14:tracePt t="130193" x="1873250" y="4919663"/>
          <p14:tracePt t="130297" x="1881188" y="4911725"/>
          <p14:tracePt t="130305" x="1889125" y="4887913"/>
          <p14:tracePt t="130313" x="1897063" y="4856163"/>
          <p14:tracePt t="130321" x="1897063" y="4840288"/>
          <p14:tracePt t="130333" x="1912938" y="4792663"/>
          <p14:tracePt t="130337" x="1912938" y="4760913"/>
          <p14:tracePt t="130346" x="1920875" y="4745038"/>
          <p14:tracePt t="130353" x="1928813" y="4697413"/>
          <p14:tracePt t="130361" x="1928813" y="4689475"/>
          <p14:tracePt t="130369" x="1928813" y="4681538"/>
          <p14:tracePt t="130377" x="1928813" y="4673600"/>
          <p14:tracePt t="130393" x="1928813" y="4665663"/>
          <p14:tracePt t="130442" x="1912938" y="4665663"/>
          <p14:tracePt t="130449" x="1897063" y="4665663"/>
          <p14:tracePt t="130457" x="1889125" y="4665663"/>
          <p14:tracePt t="130465" x="1881188" y="4665663"/>
          <p14:tracePt t="130473" x="1857375" y="4665663"/>
          <p14:tracePt t="130485" x="1841500" y="4665663"/>
          <p14:tracePt t="130489" x="1770063" y="4673600"/>
          <p14:tracePt t="130497" x="1754188" y="4681538"/>
          <p14:tracePt t="130506" x="1714500" y="4689475"/>
          <p14:tracePt t="130517" x="1706563" y="4689475"/>
          <p14:tracePt t="130522" x="1690688" y="4697413"/>
          <p14:tracePt t="130530" x="1674813" y="4705350"/>
          <p14:tracePt t="130537" x="1674813" y="4713288"/>
          <p14:tracePt t="130546" x="1674813" y="4721225"/>
          <p14:tracePt t="130553" x="1674813" y="4729163"/>
          <p14:tracePt t="130569" x="1674813" y="4737100"/>
          <p14:tracePt t="130577" x="1674813" y="4745038"/>
          <p14:tracePt t="130585" x="1682750" y="4760913"/>
          <p14:tracePt t="130593" x="1682750" y="4768850"/>
          <p14:tracePt t="130601" x="1698625" y="4776788"/>
          <p14:tracePt t="130609" x="1706563" y="4784725"/>
          <p14:tracePt t="130617" x="1714500" y="4784725"/>
          <p14:tracePt t="130625" x="1730375" y="4792663"/>
          <p14:tracePt t="130637" x="1738313" y="4800600"/>
          <p14:tracePt t="130641" x="1754188" y="4816475"/>
          <p14:tracePt t="130648" x="1793875" y="4824413"/>
          <p14:tracePt t="130657" x="1817688" y="4840288"/>
          <p14:tracePt t="130665" x="1912938" y="4840288"/>
          <p14:tracePt t="130673" x="1992313" y="4840288"/>
          <p14:tracePt t="130681" x="2017713" y="4840288"/>
          <p14:tracePt t="130689" x="2033588" y="4840288"/>
          <p14:tracePt t="130697" x="2041525" y="4840288"/>
          <p14:tracePt t="130705" x="2049463" y="4832350"/>
          <p14:tracePt t="130712" x="2049463" y="4808538"/>
          <p14:tracePt t="130721" x="2049463" y="4776788"/>
          <p14:tracePt t="130730" x="2049463" y="4737100"/>
          <p14:tracePt t="130737" x="2041525" y="4721225"/>
          <p14:tracePt t="130746" x="2033588" y="4705350"/>
          <p14:tracePt t="130753" x="2025650" y="4697413"/>
          <p14:tracePt t="130761" x="2017713" y="4689475"/>
          <p14:tracePt t="130769" x="2008188" y="4681538"/>
          <p14:tracePt t="130777" x="1976438" y="4673600"/>
          <p14:tracePt t="130789" x="1944688" y="4673600"/>
          <p14:tracePt t="130793" x="1905000" y="4665663"/>
          <p14:tracePt t="130801" x="1817688" y="4665663"/>
          <p14:tracePt t="130809" x="1785938" y="4665663"/>
          <p14:tracePt t="130817" x="1746250" y="4665663"/>
          <p14:tracePt t="130825" x="1714500" y="4665663"/>
          <p14:tracePt t="130833" x="1714500" y="4689475"/>
          <p14:tracePt t="130841" x="1706563" y="4697413"/>
          <p14:tracePt t="130849" x="1706563" y="4705350"/>
          <p14:tracePt t="130857" x="1706563" y="4729163"/>
          <p14:tracePt t="130865" x="1706563" y="4784725"/>
          <p14:tracePt t="130873" x="1706563" y="4808538"/>
          <p14:tracePt t="130881" x="1738313" y="4879975"/>
          <p14:tracePt t="130898" x="1857375" y="5064125"/>
          <p14:tracePt t="130905" x="1920875" y="5127625"/>
          <p14:tracePt t="130913" x="2073275" y="5207000"/>
          <p14:tracePt t="130920" x="2239963" y="5246688"/>
          <p14:tracePt t="130930" x="2439988" y="5254625"/>
          <p14:tracePt t="130937" x="2622550" y="5278438"/>
          <p14:tracePt t="130946" x="2782888" y="5278438"/>
          <p14:tracePt t="130953" x="2894013" y="5286375"/>
          <p14:tracePt t="130963" x="3005138" y="5286375"/>
          <p14:tracePt t="130969" x="3117850" y="5286375"/>
          <p14:tracePt t="130977" x="3133725" y="5286375"/>
          <p14:tracePt t="130986" x="3141663" y="5278438"/>
          <p14:tracePt t="130993" x="3141663" y="5270500"/>
          <p14:tracePt t="131001" x="3141663" y="5262563"/>
          <p14:tracePt t="131009" x="3141663" y="5246688"/>
          <p14:tracePt t="131017" x="3092450" y="5199063"/>
          <p14:tracePt t="131024" x="3021013" y="5167313"/>
          <p14:tracePt t="131033" x="2901950" y="5087938"/>
          <p14:tracePt t="131041" x="2646363" y="5048250"/>
          <p14:tracePt t="131049" x="2463800" y="4959350"/>
          <p14:tracePt t="131057" x="2319338" y="4943475"/>
          <p14:tracePt t="131065" x="2073275" y="4911725"/>
          <p14:tracePt t="131073" x="1960563" y="4911725"/>
          <p14:tracePt t="131081" x="1857375" y="4911725"/>
          <p14:tracePt t="131089" x="1738313" y="4911725"/>
          <p14:tracePt t="131097" x="1706563" y="4911725"/>
          <p14:tracePt t="131105" x="1698625" y="4911725"/>
          <p14:tracePt t="131113" x="1690688" y="4911725"/>
          <p14:tracePt t="131122" x="1690688" y="4919663"/>
          <p14:tracePt t="131137" x="1690688" y="4927600"/>
          <p14:tracePt t="131153" x="1690688" y="4935538"/>
          <p14:tracePt t="131161" x="1690688" y="4943475"/>
          <p14:tracePt t="131169" x="1698625" y="4951413"/>
          <p14:tracePt t="131177" x="1698625" y="4959350"/>
          <p14:tracePt t="131185" x="1722438" y="4967288"/>
          <p14:tracePt t="131193" x="1730375" y="4984750"/>
          <p14:tracePt t="131209" x="1738313" y="4992688"/>
          <p14:tracePt t="131217" x="1746250" y="5000625"/>
          <p14:tracePt t="131225" x="1754188" y="5000625"/>
          <p14:tracePt t="131521" x="1762125" y="5000625"/>
          <p14:tracePt t="131529" x="1762125" y="5008563"/>
          <p14:tracePt t="131537" x="1778000" y="5024438"/>
          <p14:tracePt t="131545" x="1785938" y="5032375"/>
          <p14:tracePt t="131553" x="1809750" y="5056188"/>
          <p14:tracePt t="131561" x="1833563" y="5064125"/>
          <p14:tracePt t="131569" x="1873250" y="5095875"/>
          <p14:tracePt t="131577" x="1912938" y="5111750"/>
          <p14:tracePt t="131584" x="1968500" y="5127625"/>
          <p14:tracePt t="131593" x="2008188" y="5143500"/>
          <p14:tracePt t="131601" x="2057400" y="5151438"/>
          <p14:tracePt t="131609" x="2105025" y="5151438"/>
          <p14:tracePt t="131617" x="2128838" y="5151438"/>
          <p14:tracePt t="131625" x="2136775" y="5151438"/>
          <p14:tracePt t="131633" x="2144713" y="5151438"/>
          <p14:tracePt t="131730" x="2152650" y="5151438"/>
          <p14:tracePt t="132506" x="2152650" y="5143500"/>
          <p14:tracePt t="132786" x="2160588" y="5143500"/>
          <p14:tracePt t="132818" x="2160588" y="5135563"/>
          <p14:tracePt t="133573" x="2152650" y="5135563"/>
          <p14:tracePt t="133577" x="2144713" y="5135563"/>
          <p14:tracePt t="133585" x="2136775" y="5135563"/>
          <p14:tracePt t="133592" x="2128838" y="5135563"/>
          <p14:tracePt t="133601" x="2120900" y="5135563"/>
          <p14:tracePt t="133609" x="2120900" y="5143500"/>
          <p14:tracePt t="133617" x="2112963" y="5143500"/>
          <p14:tracePt t="133715" x="2105025" y="5143500"/>
          <p14:tracePt t="133722" x="2105025" y="5151438"/>
          <p14:tracePt t="133745" x="2097088" y="5151438"/>
          <p14:tracePt t="133841" x="2089150" y="5151438"/>
          <p14:tracePt t="133849" x="2081213" y="5151438"/>
          <p14:tracePt t="133858" x="2073275" y="5151438"/>
          <p14:tracePt t="133865" x="2057400" y="5151438"/>
          <p14:tracePt t="133873" x="2041525" y="5151438"/>
          <p14:tracePt t="133881" x="2025650" y="5151438"/>
          <p14:tracePt t="133889" x="2017713" y="5151438"/>
          <p14:tracePt t="133905" x="2008188" y="5151438"/>
          <p14:tracePt t="134084" x="2008188" y="5159375"/>
          <p14:tracePt t="134321" x="2000250" y="5151438"/>
          <p14:tracePt t="134353" x="1992313" y="5151438"/>
          <p14:tracePt t="134361" x="1992313" y="5143500"/>
          <p14:tracePt t="134377" x="1984375" y="5143500"/>
          <p14:tracePt t="134593" x="2000250" y="5143500"/>
          <p14:tracePt t="134601" x="2017713" y="5151438"/>
          <p14:tracePt t="134609" x="2065338" y="5167313"/>
          <p14:tracePt t="134617" x="2081213" y="5175250"/>
          <p14:tracePt t="134625" x="2152650" y="5191125"/>
          <p14:tracePt t="134633" x="2239963" y="5214938"/>
          <p14:tracePt t="134642" x="2335213" y="5222875"/>
          <p14:tracePt t="134649" x="2471738" y="5238750"/>
          <p14:tracePt t="134657" x="2590800" y="5262563"/>
          <p14:tracePt t="134665" x="2709863" y="5278438"/>
          <p14:tracePt t="134673" x="2854325" y="5286375"/>
          <p14:tracePt t="134681" x="3060700" y="5327650"/>
          <p14:tracePt t="134689" x="3213100" y="5327650"/>
          <p14:tracePt t="134698" x="3340100" y="5327650"/>
          <p14:tracePt t="134708" x="3459163" y="5327650"/>
          <p14:tracePt t="134717" x="3611563" y="5327650"/>
          <p14:tracePt t="134721" x="3683000" y="5310188"/>
          <p14:tracePt t="134731" x="3738563" y="5302250"/>
          <p14:tracePt t="134737" x="3762375" y="5270500"/>
          <p14:tracePt t="134746" x="3778250" y="5262563"/>
          <p14:tracePt t="134753" x="3778250" y="5254625"/>
          <p14:tracePt t="134769" x="3778250" y="5246688"/>
          <p14:tracePt t="134777" x="3778250" y="5238750"/>
          <p14:tracePt t="134785" x="3778250" y="5230813"/>
          <p14:tracePt t="134793" x="3778250" y="5207000"/>
          <p14:tracePt t="134801" x="3778250" y="5167313"/>
          <p14:tracePt t="134809" x="3778250" y="5143500"/>
          <p14:tracePt t="134818" x="3770313" y="5111750"/>
          <p14:tracePt t="134825" x="3770313" y="5072063"/>
          <p14:tracePt t="134833" x="3770313" y="5056188"/>
          <p14:tracePt t="134841" x="3770313" y="5040313"/>
          <p14:tracePt t="134849" x="3770313" y="5032375"/>
          <p14:tracePt t="134857" x="3770313" y="5016500"/>
          <p14:tracePt t="134865" x="3770313" y="5000625"/>
          <p14:tracePt t="134873" x="3762375" y="4992688"/>
          <p14:tracePt t="134882" x="3762375" y="4984750"/>
          <p14:tracePt t="134889" x="3738563" y="4943475"/>
          <p14:tracePt t="134898" x="3683000" y="4895850"/>
          <p14:tracePt t="134905" x="3611563" y="4864100"/>
          <p14:tracePt t="134913" x="3532188" y="4816475"/>
          <p14:tracePt t="134921" x="3371850" y="4752975"/>
          <p14:tracePt t="134930" x="3252788" y="4737100"/>
          <p14:tracePt t="134937" x="3100388" y="4705350"/>
          <p14:tracePt t="134946" x="2981325" y="4681538"/>
          <p14:tracePt t="134953" x="2917825" y="4681538"/>
          <p14:tracePt t="134961" x="2901950" y="4681538"/>
          <p14:tracePt t="134969" x="2854325" y="4689475"/>
          <p14:tracePt t="134977" x="2838450" y="4705350"/>
          <p14:tracePt t="134985" x="2830513" y="4713288"/>
          <p14:tracePt t="134993" x="2822575" y="4729163"/>
          <p14:tracePt t="135001" x="2806700" y="4745038"/>
          <p14:tracePt t="135009" x="2806700" y="4760913"/>
          <p14:tracePt t="135017" x="2806700" y="4776788"/>
          <p14:tracePt t="135030" x="2806700" y="4824413"/>
          <p14:tracePt t="135033" x="2806700" y="4887913"/>
          <p14:tracePt t="135041" x="2806700" y="4903788"/>
          <p14:tracePt t="135049" x="2814638" y="4959350"/>
          <p14:tracePt t="135057" x="2822575" y="5024438"/>
          <p14:tracePt t="135065" x="2854325" y="5072063"/>
          <p14:tracePt t="135073" x="2894013" y="5127625"/>
          <p14:tracePt t="135081" x="2941638" y="5151438"/>
          <p14:tracePt t="135088" x="3068638" y="5183188"/>
          <p14:tracePt t="135098" x="3165475" y="5214938"/>
          <p14:tracePt t="135105" x="3300413" y="5222875"/>
          <p14:tracePt t="135112" x="3451225" y="5238750"/>
          <p14:tracePt t="135122" x="3698875" y="5246688"/>
          <p14:tracePt t="135129" x="3914775" y="5246688"/>
          <p14:tracePt t="135136" x="4192588" y="5246688"/>
          <p14:tracePt t="135145" x="4432300" y="5246688"/>
          <p14:tracePt t="135153" x="4576763" y="5246688"/>
          <p14:tracePt t="135161" x="4687888" y="5246688"/>
          <p14:tracePt t="135169" x="4783138" y="5238750"/>
          <p14:tracePt t="135182" x="4799013" y="5222875"/>
          <p14:tracePt t="135185" x="4846638" y="5214938"/>
          <p14:tracePt t="135193" x="4846638" y="5191125"/>
          <p14:tracePt t="135201" x="4854575" y="5175250"/>
          <p14:tracePt t="135209" x="4854575" y="5159375"/>
          <p14:tracePt t="135217" x="4862513" y="5111750"/>
          <p14:tracePt t="135225" x="4862513" y="5048250"/>
          <p14:tracePt t="135233" x="4830763" y="4967288"/>
          <p14:tracePt t="135241" x="4719638" y="4864100"/>
          <p14:tracePt t="135249" x="4592638" y="4776788"/>
          <p14:tracePt t="135257" x="4448175" y="4713288"/>
          <p14:tracePt t="135265" x="4273550" y="4665663"/>
          <p14:tracePt t="135273" x="4057650" y="4657725"/>
          <p14:tracePt t="135282" x="3802063" y="4616450"/>
          <p14:tracePt t="135288" x="3563938" y="4600575"/>
          <p14:tracePt t="135297" x="3332163" y="4576763"/>
          <p14:tracePt t="135306" x="3133725" y="4568825"/>
          <p14:tracePt t="135313" x="2981325" y="4568825"/>
          <p14:tracePt t="135321" x="2806700" y="4568825"/>
          <p14:tracePt t="135333" x="2654300" y="4568825"/>
          <p14:tracePt t="135337" x="2503488" y="4568825"/>
          <p14:tracePt t="135345" x="2366963" y="4568825"/>
          <p14:tracePt t="135353" x="2279650" y="4568825"/>
          <p14:tracePt t="135361" x="2247900" y="4576763"/>
          <p14:tracePt t="135369" x="2200275" y="4576763"/>
          <p14:tracePt t="135377" x="2144713" y="4584700"/>
          <p14:tracePt t="135385" x="2136775" y="4592638"/>
          <p14:tracePt t="135393" x="2120900" y="4608513"/>
          <p14:tracePt t="135401" x="2112963" y="4616450"/>
          <p14:tracePt t="135409" x="2112963" y="4665663"/>
          <p14:tracePt t="135417" x="2105025" y="4673600"/>
          <p14:tracePt t="135425" x="2105025" y="4697413"/>
          <p14:tracePt t="135433" x="2105025" y="4721225"/>
          <p14:tracePt t="135441" x="2105025" y="4737100"/>
          <p14:tracePt t="135449" x="2112963" y="4752975"/>
          <p14:tracePt t="135459" x="2120900" y="4760913"/>
          <p14:tracePt t="135466" x="2120900" y="4784725"/>
          <p14:tracePt t="135473" x="2136775" y="4800600"/>
          <p14:tracePt t="135485" x="2144713" y="4808538"/>
          <p14:tracePt t="135490" x="2168525" y="4824413"/>
          <p14:tracePt t="135498" x="2247900" y="4895850"/>
          <p14:tracePt t="135505" x="2311400" y="4911725"/>
          <p14:tracePt t="135513" x="2359025" y="4927600"/>
          <p14:tracePt t="135530" x="2511425" y="4943475"/>
          <p14:tracePt t="135537" x="2614613" y="4951413"/>
          <p14:tracePt t="135545" x="2759075" y="4951413"/>
          <p14:tracePt t="135553" x="2878138" y="4951413"/>
          <p14:tracePt t="135561" x="2981325" y="4951413"/>
          <p14:tracePt t="135569" x="3125788" y="4951413"/>
          <p14:tracePt t="135577" x="3189288" y="4951413"/>
          <p14:tracePt t="135585" x="3260725" y="4951413"/>
          <p14:tracePt t="135593" x="3292475" y="4951413"/>
          <p14:tracePt t="135601" x="3324225" y="4943475"/>
          <p14:tracePt t="135610" x="3340100" y="4927600"/>
          <p14:tracePt t="135617" x="3340100" y="4919663"/>
          <p14:tracePt t="135625" x="3340100" y="4911725"/>
          <p14:tracePt t="135633" x="3340100" y="4887913"/>
          <p14:tracePt t="135641" x="3340100" y="4879975"/>
          <p14:tracePt t="135648" x="3332163" y="4856163"/>
          <p14:tracePt t="135657" x="3316288" y="4840288"/>
          <p14:tracePt t="135665" x="3268663" y="4824413"/>
          <p14:tracePt t="135673" x="3228975" y="4792663"/>
          <p14:tracePt t="135681" x="3213100" y="4784725"/>
          <p14:tracePt t="135689" x="3141663" y="4768850"/>
          <p14:tracePt t="135698" x="3068638" y="4760913"/>
          <p14:tracePt t="135705" x="2997200" y="4760913"/>
          <p14:tracePt t="135713" x="2909888" y="4752975"/>
          <p14:tracePt t="135721" x="2846388" y="4752975"/>
          <p14:tracePt t="135730" x="2774950" y="4752975"/>
          <p14:tracePt t="135737" x="2686050" y="4760913"/>
          <p14:tracePt t="135745" x="2670175" y="4760913"/>
          <p14:tracePt t="135753" x="2662238" y="4768850"/>
          <p14:tracePt t="135761" x="2654300" y="4776788"/>
          <p14:tracePt t="135777" x="2654300" y="4784725"/>
          <p14:tracePt t="135793" x="2654300" y="4800600"/>
          <p14:tracePt t="135801" x="2654300" y="4816475"/>
          <p14:tracePt t="135809" x="2654300" y="4824413"/>
          <p14:tracePt t="135817" x="2662238" y="4840288"/>
          <p14:tracePt t="135825" x="2678113" y="4848225"/>
          <p14:tracePt t="135833" x="2701925" y="4887913"/>
          <p14:tracePt t="135841" x="2838450" y="4959350"/>
          <p14:tracePt t="135849" x="2917825" y="4984750"/>
          <p14:tracePt t="135857" x="3036888" y="5008563"/>
          <p14:tracePt t="135865" x="3157538" y="5016500"/>
          <p14:tracePt t="135874" x="3260725" y="5032375"/>
          <p14:tracePt t="135883" x="3348038" y="5048250"/>
          <p14:tracePt t="135889" x="3443288" y="5048250"/>
          <p14:tracePt t="135898" x="3516313" y="5064125"/>
          <p14:tracePt t="135905" x="3571875" y="5064125"/>
          <p14:tracePt t="135915" x="3587750" y="5064125"/>
          <p14:tracePt t="135921" x="3603625" y="5064125"/>
          <p14:tracePt t="135929" x="3619500" y="5064125"/>
          <p14:tracePt t="135946" x="3619500" y="5056188"/>
          <p14:tracePt t="135969" x="3619500" y="5048250"/>
          <p14:tracePt t="135985" x="3619500" y="5040313"/>
          <p14:tracePt t="135993" x="3619500" y="5032375"/>
          <p14:tracePt t="136001" x="3611563" y="5024438"/>
          <p14:tracePt t="136009" x="3603625" y="5024438"/>
          <p14:tracePt t="136017" x="3603625" y="5016500"/>
          <p14:tracePt t="136025" x="3595688" y="5016500"/>
          <p14:tracePt t="136260" x="3587750" y="5016500"/>
          <p14:tracePt t="136266" x="3571875" y="5008563"/>
          <p14:tracePt t="136273" x="3563938" y="5000625"/>
          <p14:tracePt t="136281" x="3540125" y="5000625"/>
          <p14:tracePt t="136289" x="3508375" y="4992688"/>
          <p14:tracePt t="136297" x="3484563" y="4992688"/>
          <p14:tracePt t="136305" x="3387725" y="4984750"/>
          <p14:tracePt t="136312" x="3324225" y="4984750"/>
          <p14:tracePt t="136321" x="3244850" y="4976813"/>
          <p14:tracePt t="136330" x="3197225" y="4976813"/>
          <p14:tracePt t="136337" x="3100388" y="4967288"/>
          <p14:tracePt t="136345" x="3021013" y="4959350"/>
          <p14:tracePt t="136353" x="2997200" y="4959350"/>
          <p14:tracePt t="136360" x="2981325" y="4951413"/>
          <p14:tracePt t="136369" x="2973388" y="4951413"/>
          <p14:tracePt t="136377" x="2965450" y="4951413"/>
          <p14:tracePt t="136617" x="2957513" y="4951413"/>
          <p14:tracePt t="136625" x="2949575" y="4951413"/>
          <p14:tracePt t="136633" x="2933700" y="4951413"/>
          <p14:tracePt t="136649" x="2925763" y="4951413"/>
          <p14:tracePt t="136657" x="2909888" y="4951413"/>
          <p14:tracePt t="136682" x="2901950" y="4951413"/>
          <p14:tracePt t="136834" x="2909888" y="4951413"/>
          <p14:tracePt t="136842" x="2917825" y="4951413"/>
          <p14:tracePt t="136849" x="2933700" y="4951413"/>
          <p14:tracePt t="136857" x="2949575" y="4951413"/>
          <p14:tracePt t="136866" x="2957513" y="4951413"/>
          <p14:tracePt t="136873" x="2981325" y="4943475"/>
          <p14:tracePt t="136881" x="2997200" y="4943475"/>
          <p14:tracePt t="136899" x="3021013" y="4935538"/>
          <p14:tracePt t="136907" x="3028950" y="4927600"/>
          <p14:tracePt t="136915" x="3036888" y="4927600"/>
          <p14:tracePt t="136921" x="3036888" y="4919663"/>
          <p14:tracePt t="136931" x="3044825" y="4919663"/>
          <p14:tracePt t="136937" x="3044825" y="4911725"/>
          <p14:tracePt t="136946" x="3052763" y="4911725"/>
          <p14:tracePt t="136961" x="3060700" y="4903788"/>
          <p14:tracePt t="136969" x="3060700" y="4895850"/>
          <p14:tracePt t="136985" x="3068638" y="4895850"/>
          <p14:tracePt t="136997" x="3068638" y="4887913"/>
          <p14:tracePt t="137025" x="3068638" y="4879975"/>
          <p14:tracePt t="137193" x="3084513" y="4887913"/>
          <p14:tracePt t="137200" x="3092450" y="4895850"/>
          <p14:tracePt t="137210" x="3100388" y="4895850"/>
          <p14:tracePt t="137217" x="3117850" y="4895850"/>
          <p14:tracePt t="137225" x="3125788" y="4895850"/>
          <p14:tracePt t="137233" x="3141663" y="4895850"/>
          <p14:tracePt t="137241" x="3149600" y="4895850"/>
          <p14:tracePt t="137249" x="3173413" y="4903788"/>
          <p14:tracePt t="137257" x="3197225" y="4911725"/>
          <p14:tracePt t="137273" x="3205163" y="4911725"/>
          <p14:tracePt t="137329" x="3213100" y="4911725"/>
          <p14:tracePt t="137353" x="3221038" y="4911725"/>
          <p14:tracePt t="137524" x="3228975" y="4911725"/>
          <p14:tracePt t="137534" x="3244850" y="4911725"/>
          <p14:tracePt t="137538" x="3252788" y="4911725"/>
          <p14:tracePt t="137546" x="3260725" y="4911725"/>
          <p14:tracePt t="137553" x="3268663" y="4911725"/>
          <p14:tracePt t="137561" x="3292475" y="4911725"/>
          <p14:tracePt t="137569" x="3308350" y="4911725"/>
          <p14:tracePt t="137576" x="3316288" y="4911725"/>
          <p14:tracePt t="137585" x="3324225" y="4911725"/>
          <p14:tracePt t="137593" x="3332163" y="4911725"/>
          <p14:tracePt t="137661" x="3332163" y="4919663"/>
          <p14:tracePt t="137697" x="3332163" y="4927600"/>
          <p14:tracePt t="137705" x="3324225" y="4927600"/>
          <p14:tracePt t="137721" x="3308350" y="4927600"/>
          <p14:tracePt t="137729" x="3308350" y="4935538"/>
          <p14:tracePt t="137737" x="3300413" y="4935538"/>
          <p14:tracePt t="137746" x="3292475" y="4935538"/>
          <p14:tracePt t="137757" x="3284538" y="4935538"/>
          <p14:tracePt t="137769" x="3276600" y="4935538"/>
          <p14:tracePt t="137785" x="3268663" y="4943475"/>
          <p14:tracePt t="140419" x="3260725" y="4951413"/>
          <p14:tracePt t="140489" x="3260725" y="4959350"/>
          <p14:tracePt t="140667" x="3260725" y="4967288"/>
          <p14:tracePt t="140705" x="3260725" y="4976813"/>
          <p14:tracePt t="141237" x="3268663" y="4984750"/>
          <p14:tracePt t="143507" x="3276600" y="4984750"/>
          <p14:tracePt t="143521" x="3276600" y="4976813"/>
          <p14:tracePt t="143529" x="3284538" y="4976813"/>
          <p14:tracePt t="143537" x="3292475" y="4976813"/>
          <p14:tracePt t="143553" x="3300413" y="4976813"/>
          <p14:tracePt t="143577" x="3308350" y="4976813"/>
          <p14:tracePt t="143593" x="3316288" y="4976813"/>
          <p14:tracePt t="143609" x="3324225" y="4976813"/>
          <p14:tracePt t="143625" x="3332163" y="4976813"/>
          <p14:tracePt t="143641" x="3340100" y="4967288"/>
          <p14:tracePt t="143657" x="3355975" y="4967288"/>
          <p14:tracePt t="143681" x="3363913" y="4959350"/>
          <p14:tracePt t="143705" x="3371850" y="4959350"/>
          <p14:tracePt t="143745" x="3379788" y="4959350"/>
          <p14:tracePt t="144514" x="3387725" y="4959350"/>
          <p14:tracePt t="144522" x="3403600" y="4959350"/>
          <p14:tracePt t="144529" x="3427413" y="4959350"/>
          <p14:tracePt t="144537" x="3451225" y="4959350"/>
          <p14:tracePt t="144546" x="3467100" y="4959350"/>
          <p14:tracePt t="144553" x="3516313" y="4959350"/>
          <p14:tracePt t="144562" x="3548063" y="4967288"/>
          <p14:tracePt t="144569" x="3563938" y="4967288"/>
          <p14:tracePt t="144583" x="3587750" y="4967288"/>
          <p14:tracePt t="144585" x="3619500" y="4967288"/>
          <p14:tracePt t="144595" x="3635375" y="4967288"/>
          <p14:tracePt t="144603" x="3643313" y="4976813"/>
          <p14:tracePt t="144609" x="3651250" y="4976813"/>
          <p14:tracePt t="144617" x="3667125" y="4976813"/>
          <p14:tracePt t="144625" x="3675063" y="4976813"/>
          <p14:tracePt t="144641" x="3683000" y="4976813"/>
          <p14:tracePt t="144649" x="3690938" y="4976813"/>
          <p14:tracePt t="144657" x="3698875" y="4984750"/>
          <p14:tracePt t="144682" x="3706813" y="4984750"/>
          <p14:tracePt t="144705" x="3714750" y="4984750"/>
          <p14:tracePt t="144712" x="3722688" y="4984750"/>
          <p14:tracePt t="144721" x="3730625" y="4984750"/>
          <p14:tracePt t="144738" x="3738563" y="4984750"/>
          <p14:tracePt t="144753" x="3754438" y="4984750"/>
          <p14:tracePt t="144769" x="3762375" y="4984750"/>
          <p14:tracePt t="144785" x="3778250" y="4984750"/>
          <p14:tracePt t="144801" x="3786188" y="4984750"/>
          <p14:tracePt t="144809" x="3794125" y="4984750"/>
          <p14:tracePt t="145219" x="3802063" y="4984750"/>
          <p14:tracePt t="145226" x="3802063" y="4992688"/>
          <p14:tracePt t="145233" x="3802063" y="5000625"/>
          <p14:tracePt t="145241" x="3810000" y="5008563"/>
          <p14:tracePt t="145249" x="3810000" y="5024438"/>
          <p14:tracePt t="145257" x="3817938" y="5032375"/>
          <p14:tracePt t="145265" x="3825875" y="5040313"/>
          <p14:tracePt t="145273" x="3833813" y="5048250"/>
          <p14:tracePt t="145281" x="3851275" y="5056188"/>
          <p14:tracePt t="145289" x="3867150" y="5064125"/>
          <p14:tracePt t="145298" x="3883025" y="5072063"/>
          <p14:tracePt t="145309" x="3906838" y="5080000"/>
          <p14:tracePt t="145315" x="3922713" y="5080000"/>
          <p14:tracePt t="145321" x="3962400" y="5080000"/>
          <p14:tracePt t="145330" x="3986213" y="5080000"/>
          <p14:tracePt t="145337" x="4017963" y="5080000"/>
          <p14:tracePt t="145347" x="4033838" y="5087938"/>
          <p14:tracePt t="145353" x="4089400" y="5087938"/>
          <p14:tracePt t="145361" x="4105275" y="5095875"/>
          <p14:tracePt t="145368" x="4144963" y="5095875"/>
          <p14:tracePt t="145376" x="4168775" y="5095875"/>
          <p14:tracePt t="145385" x="4184650" y="5103813"/>
          <p14:tracePt t="145393" x="4225925" y="5103813"/>
          <p14:tracePt t="145401" x="4249738" y="5103813"/>
          <p14:tracePt t="145409" x="4265613" y="5103813"/>
          <p14:tracePt t="145417" x="4289425" y="5103813"/>
          <p14:tracePt t="145425" x="4297363" y="5103813"/>
          <p14:tracePt t="145433" x="4305300" y="5103813"/>
          <p14:tracePt t="145441" x="4313238" y="5111750"/>
          <p14:tracePt t="145448" x="4329113" y="5111750"/>
          <p14:tracePt t="145457" x="4337050" y="5111750"/>
          <p14:tracePt t="145465" x="4344988" y="5111750"/>
          <p14:tracePt t="145473" x="4360863" y="5111750"/>
          <p14:tracePt t="145489" x="4368800" y="5111750"/>
          <p14:tracePt t="145496" x="4384675" y="5111750"/>
          <p14:tracePt t="145514" x="4392613" y="5111750"/>
          <p14:tracePt t="145521" x="4400550" y="5111750"/>
          <p14:tracePt t="145530" x="4408488" y="5111750"/>
          <p14:tracePt t="145537" x="4416425" y="5111750"/>
          <p14:tracePt t="145553" x="4424363" y="5111750"/>
          <p14:tracePt t="146225" x="4432300" y="5111750"/>
          <p14:tracePt t="146233" x="4432300" y="5119688"/>
          <p14:tracePt t="146257" x="4432300" y="5127625"/>
          <p14:tracePt t="146274" x="4440238" y="5135563"/>
          <p14:tracePt t="146281" x="4440238" y="5143500"/>
          <p14:tracePt t="146297" x="4440238" y="5151438"/>
          <p14:tracePt t="146321" x="4440238" y="5159375"/>
          <p14:tracePt t="146362" x="4448175" y="5159375"/>
          <p14:tracePt t="146985" x="4456113" y="5159375"/>
          <p14:tracePt t="147005" x="4464050" y="5159375"/>
          <p14:tracePt t="147009" x="4471988" y="5159375"/>
          <p14:tracePt t="147017" x="4479925" y="5151438"/>
          <p14:tracePt t="147033" x="4487863" y="5143500"/>
          <p14:tracePt t="147049" x="4495800" y="5143500"/>
          <p14:tracePt t="147066" x="4511675" y="5135563"/>
          <p14:tracePt t="147073" x="4519613" y="5135563"/>
          <p14:tracePt t="147089" x="4527550" y="5135563"/>
          <p14:tracePt t="147105" x="4535488" y="5135563"/>
          <p14:tracePt t="147114" x="4535488" y="5127625"/>
          <p14:tracePt t="148098" x="4535488" y="5135563"/>
          <p14:tracePt t="148114" x="4535488" y="5143500"/>
          <p14:tracePt t="148178" x="4535488" y="5151438"/>
          <p14:tracePt t="148185" x="4527550" y="5151438"/>
          <p14:tracePt t="148595" x="4527550" y="5159375"/>
          <p14:tracePt t="148617" x="4519613" y="5167313"/>
          <p14:tracePt t="148649" x="4519613" y="5175250"/>
          <p14:tracePt t="148673" x="4519613" y="5183188"/>
          <p14:tracePt t="148746" x="4511675" y="5183188"/>
          <p14:tracePt t="148794" x="4503738" y="5183188"/>
          <p14:tracePt t="148802" x="4503738" y="5191125"/>
          <p14:tracePt t="149202" x="4503738" y="5199063"/>
          <p14:tracePt t="149241" x="4503738" y="5207000"/>
          <p14:tracePt t="149913" x="4503738" y="5214938"/>
          <p14:tracePt t="149923" x="4495800" y="5214938"/>
          <p14:tracePt t="149932" x="4495800" y="5222875"/>
          <p14:tracePt t="149954" x="4495800" y="5230813"/>
          <p14:tracePt t="150017" x="4487863" y="5230813"/>
          <p14:tracePt t="150387" x="4487863" y="5238750"/>
          <p14:tracePt t="150394" x="4479925" y="5238750"/>
          <p14:tracePt t="150409" x="4471988" y="5246688"/>
          <p14:tracePt t="150425" x="4464050" y="5254625"/>
          <p14:tracePt t="150441" x="4448175" y="5254625"/>
          <p14:tracePt t="150465" x="4448175" y="5262563"/>
          <p14:tracePt t="150505" x="4440238" y="5262563"/>
          <p14:tracePt t="150876" x="4440238" y="5270500"/>
          <p14:tracePt t="150986" x="4440238" y="5278438"/>
          <p14:tracePt t="150993" x="4440238" y="5286375"/>
          <p14:tracePt t="151017" x="4432300" y="5294313"/>
          <p14:tracePt t="151033" x="4432300" y="5302250"/>
          <p14:tracePt t="151065" x="4432300" y="5310188"/>
          <p14:tracePt t="151563" x="4432300" y="5319713"/>
          <p14:tracePt t="151601" x="4432300" y="5327650"/>
          <p14:tracePt t="151625" x="4424363" y="5327650"/>
          <p14:tracePt t="151633" x="4424363" y="5335588"/>
          <p14:tracePt t="151641" x="4416425" y="5335588"/>
          <p14:tracePt t="151657" x="4416425" y="5343525"/>
          <p14:tracePt t="151779" x="4416425" y="5351463"/>
          <p14:tracePt t="151803" x="4416425" y="5359400"/>
          <p14:tracePt t="151905" x="4424363" y="5359400"/>
          <p14:tracePt t="153577"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Prons</a:t>
            </a:r>
            <a:endParaRPr lang="en-US" dirty="0"/>
          </a:p>
        </p:txBody>
      </p:sp>
      <p:sp>
        <p:nvSpPr>
          <p:cNvPr id="4" name="Textfeld 3"/>
          <p:cNvSpPr txBox="1"/>
          <p:nvPr/>
        </p:nvSpPr>
        <p:spPr>
          <a:xfrm>
            <a:off x="1475572" y="2276842"/>
            <a:ext cx="6288901" cy="2769989"/>
          </a:xfrm>
          <a:prstGeom prst="rect">
            <a:avLst/>
          </a:prstGeom>
          <a:solidFill>
            <a:schemeClr val="bg1">
              <a:lumMod val="95000"/>
            </a:schemeClr>
          </a:solidFill>
        </p:spPr>
        <p:txBody>
          <a:bodyPr wrap="none" rtlCol="0">
            <a:spAutoFit/>
          </a:bodyPr>
          <a:lstStyle/>
          <a:p>
            <a:pPr algn="l">
              <a:spcAft>
                <a:spcPts val="1200"/>
              </a:spcAft>
            </a:pPr>
            <a:r>
              <a:rPr lang="de-DE" sz="2000" dirty="0">
                <a:solidFill>
                  <a:srgbClr val="000000"/>
                </a:solidFill>
              </a:rPr>
              <a:t>Advantages </a:t>
            </a:r>
            <a:r>
              <a:rPr lang="de-DE" sz="2000" dirty="0" err="1">
                <a:solidFill>
                  <a:srgbClr val="000000"/>
                </a:solidFill>
              </a:rPr>
              <a:t>of</a:t>
            </a:r>
            <a:r>
              <a:rPr lang="de-DE" sz="2000" dirty="0">
                <a:solidFill>
                  <a:srgbClr val="000000"/>
                </a:solidFill>
              </a:rPr>
              <a:t> </a:t>
            </a:r>
            <a:r>
              <a:rPr lang="de-DE" sz="2000" dirty="0" err="1">
                <a:solidFill>
                  <a:srgbClr val="000000"/>
                </a:solidFill>
              </a:rPr>
              <a:t>phase-field</a:t>
            </a:r>
            <a:r>
              <a:rPr lang="de-DE" sz="2000" dirty="0">
                <a:solidFill>
                  <a:srgbClr val="000000"/>
                </a:solidFill>
              </a:rPr>
              <a:t> </a:t>
            </a:r>
            <a:r>
              <a:rPr lang="de-DE" sz="2000" dirty="0" err="1">
                <a:solidFill>
                  <a:srgbClr val="000000"/>
                </a:solidFill>
              </a:rPr>
              <a:t>modeling</a:t>
            </a:r>
            <a:r>
              <a:rPr lang="de-DE" sz="2000" dirty="0">
                <a:solidFill>
                  <a:srgbClr val="000000"/>
                </a:solidFill>
              </a:rPr>
              <a:t> </a:t>
            </a:r>
            <a:r>
              <a:rPr lang="de-DE" sz="2000" dirty="0" err="1">
                <a:solidFill>
                  <a:srgbClr val="000000"/>
                </a:solidFill>
              </a:rPr>
              <a:t>include</a:t>
            </a:r>
            <a:endParaRPr lang="de-DE" sz="2000" dirty="0">
              <a:solidFill>
                <a:srgbClr val="000000"/>
              </a:solidFill>
            </a:endParaRPr>
          </a:p>
          <a:p>
            <a:pPr marL="342900" indent="-342900" algn="l">
              <a:spcAft>
                <a:spcPts val="1200"/>
              </a:spcAft>
              <a:buFont typeface="Arial" panose="020B0604020202020204" pitchFamily="34" charset="0"/>
              <a:buChar char="•"/>
            </a:pPr>
            <a:r>
              <a:rPr lang="de-DE" sz="2000" dirty="0" err="1">
                <a:solidFill>
                  <a:srgbClr val="000000"/>
                </a:solidFill>
              </a:rPr>
              <a:t>no</a:t>
            </a:r>
            <a:r>
              <a:rPr lang="de-DE" sz="2000" dirty="0">
                <a:solidFill>
                  <a:srgbClr val="000000"/>
                </a:solidFill>
              </a:rPr>
              <a:t> </a:t>
            </a:r>
            <a:r>
              <a:rPr lang="de-DE" sz="2000" dirty="0" err="1">
                <a:solidFill>
                  <a:srgbClr val="000000"/>
                </a:solidFill>
              </a:rPr>
              <a:t>need</a:t>
            </a:r>
            <a:r>
              <a:rPr lang="de-DE" sz="2000" dirty="0">
                <a:solidFill>
                  <a:srgbClr val="000000"/>
                </a:solidFill>
              </a:rPr>
              <a:t> </a:t>
            </a:r>
            <a:r>
              <a:rPr lang="de-DE" sz="2000" dirty="0" err="1">
                <a:solidFill>
                  <a:srgbClr val="000000"/>
                </a:solidFill>
              </a:rPr>
              <a:t>for</a:t>
            </a:r>
            <a:r>
              <a:rPr lang="de-DE" sz="2000" dirty="0">
                <a:solidFill>
                  <a:srgbClr val="000000"/>
                </a:solidFill>
              </a:rPr>
              <a:t> explicit </a:t>
            </a:r>
            <a:r>
              <a:rPr lang="de-DE" sz="2000" dirty="0" err="1">
                <a:solidFill>
                  <a:srgbClr val="000000"/>
                </a:solidFill>
              </a:rPr>
              <a:t>tracking</a:t>
            </a:r>
            <a:r>
              <a:rPr lang="de-DE" sz="2000" dirty="0">
                <a:solidFill>
                  <a:srgbClr val="000000"/>
                </a:solidFill>
              </a:rPr>
              <a:t> </a:t>
            </a:r>
            <a:r>
              <a:rPr lang="de-DE" sz="2000" dirty="0" err="1">
                <a:solidFill>
                  <a:srgbClr val="000000"/>
                </a:solidFill>
              </a:rPr>
              <a:t>of</a:t>
            </a:r>
            <a:r>
              <a:rPr lang="de-DE" sz="2000" dirty="0">
                <a:solidFill>
                  <a:srgbClr val="000000"/>
                </a:solidFill>
              </a:rPr>
              <a:t> </a:t>
            </a:r>
            <a:r>
              <a:rPr lang="de-DE" sz="2000" dirty="0" err="1">
                <a:solidFill>
                  <a:srgbClr val="000000"/>
                </a:solidFill>
              </a:rPr>
              <a:t>interface</a:t>
            </a:r>
            <a:endParaRPr lang="de-DE" sz="2000" dirty="0">
              <a:solidFill>
                <a:srgbClr val="000000"/>
              </a:solidFill>
            </a:endParaRPr>
          </a:p>
          <a:p>
            <a:pPr marL="342900" indent="-342900" algn="l">
              <a:spcAft>
                <a:spcPts val="1200"/>
              </a:spcAft>
              <a:buFont typeface="Arial" panose="020B0604020202020204" pitchFamily="34" charset="0"/>
              <a:buChar char="•"/>
            </a:pPr>
            <a:r>
              <a:rPr lang="de-DE" sz="2000" dirty="0" err="1">
                <a:solidFill>
                  <a:srgbClr val="000000"/>
                </a:solidFill>
              </a:rPr>
              <a:t>topological</a:t>
            </a:r>
            <a:r>
              <a:rPr lang="de-DE" sz="2000" dirty="0">
                <a:solidFill>
                  <a:srgbClr val="000000"/>
                </a:solidFill>
              </a:rPr>
              <a:t> </a:t>
            </a:r>
            <a:r>
              <a:rPr lang="de-DE" sz="2000" dirty="0" err="1">
                <a:solidFill>
                  <a:srgbClr val="000000"/>
                </a:solidFill>
              </a:rPr>
              <a:t>evolution</a:t>
            </a:r>
            <a:r>
              <a:rPr lang="de-DE" sz="2000" dirty="0">
                <a:solidFill>
                  <a:srgbClr val="000000"/>
                </a:solidFill>
              </a:rPr>
              <a:t> </a:t>
            </a:r>
            <a:r>
              <a:rPr lang="de-DE" sz="2000" dirty="0" err="1">
                <a:solidFill>
                  <a:srgbClr val="000000"/>
                </a:solidFill>
              </a:rPr>
              <a:t>of</a:t>
            </a:r>
            <a:r>
              <a:rPr lang="de-DE" sz="2000" dirty="0">
                <a:solidFill>
                  <a:srgbClr val="000000"/>
                </a:solidFill>
              </a:rPr>
              <a:t> </a:t>
            </a:r>
            <a:r>
              <a:rPr lang="de-DE" sz="2000" dirty="0" err="1">
                <a:solidFill>
                  <a:srgbClr val="000000"/>
                </a:solidFill>
              </a:rPr>
              <a:t>interface</a:t>
            </a:r>
            <a:r>
              <a:rPr lang="de-DE" sz="2000" dirty="0">
                <a:solidFill>
                  <a:srgbClr val="000000"/>
                </a:solidFill>
              </a:rPr>
              <a:t> </a:t>
            </a:r>
            <a:r>
              <a:rPr lang="de-DE" sz="2000" dirty="0" err="1">
                <a:solidFill>
                  <a:srgbClr val="000000"/>
                </a:solidFill>
              </a:rPr>
              <a:t>obtained</a:t>
            </a:r>
            <a:r>
              <a:rPr lang="de-DE" sz="2000" dirty="0">
                <a:solidFill>
                  <a:srgbClr val="000000"/>
                </a:solidFill>
              </a:rPr>
              <a:t> </a:t>
            </a:r>
            <a:r>
              <a:rPr lang="de-DE" sz="2000" dirty="0" err="1">
                <a:solidFill>
                  <a:srgbClr val="000000"/>
                </a:solidFill>
              </a:rPr>
              <a:t>naturally</a:t>
            </a:r>
            <a:endParaRPr lang="de-DE" sz="2000" dirty="0">
              <a:solidFill>
                <a:srgbClr val="000000"/>
              </a:solidFill>
            </a:endParaRPr>
          </a:p>
          <a:p>
            <a:pPr marL="342900" indent="-342900" algn="l">
              <a:spcAft>
                <a:spcPts val="1200"/>
              </a:spcAft>
              <a:buFont typeface="Arial" panose="020B0604020202020204" pitchFamily="34" charset="0"/>
              <a:buChar char="•"/>
            </a:pPr>
            <a:r>
              <a:rPr lang="de-DE" sz="2000" dirty="0" err="1">
                <a:solidFill>
                  <a:srgbClr val="000000"/>
                </a:solidFill>
              </a:rPr>
              <a:t>generality</a:t>
            </a:r>
            <a:r>
              <a:rPr lang="de-DE" sz="2000" dirty="0">
                <a:solidFill>
                  <a:srgbClr val="000000"/>
                </a:solidFill>
              </a:rPr>
              <a:t> </a:t>
            </a:r>
            <a:r>
              <a:rPr lang="de-DE" sz="2000" dirty="0" err="1">
                <a:solidFill>
                  <a:srgbClr val="000000"/>
                </a:solidFill>
              </a:rPr>
              <a:t>of</a:t>
            </a:r>
            <a:r>
              <a:rPr lang="de-DE" sz="2000" dirty="0">
                <a:solidFill>
                  <a:srgbClr val="000000"/>
                </a:solidFill>
              </a:rPr>
              <a:t> </a:t>
            </a:r>
            <a:r>
              <a:rPr lang="de-DE" sz="2000" dirty="0" err="1">
                <a:solidFill>
                  <a:srgbClr val="000000"/>
                </a:solidFill>
              </a:rPr>
              <a:t>the</a:t>
            </a:r>
            <a:r>
              <a:rPr lang="de-DE" sz="2000" dirty="0">
                <a:solidFill>
                  <a:srgbClr val="000000"/>
                </a:solidFill>
              </a:rPr>
              <a:t> </a:t>
            </a:r>
            <a:r>
              <a:rPr lang="de-DE" sz="2000" dirty="0" err="1">
                <a:solidFill>
                  <a:srgbClr val="000000"/>
                </a:solidFill>
              </a:rPr>
              <a:t>concept</a:t>
            </a:r>
            <a:endParaRPr lang="de-DE" sz="2000" dirty="0">
              <a:solidFill>
                <a:srgbClr val="000000"/>
              </a:solidFill>
            </a:endParaRPr>
          </a:p>
          <a:p>
            <a:pPr marL="342900" indent="-342900" algn="l">
              <a:spcAft>
                <a:spcPts val="1200"/>
              </a:spcAft>
              <a:buFont typeface="Arial" panose="020B0604020202020204" pitchFamily="34" charset="0"/>
              <a:buChar char="•"/>
            </a:pPr>
            <a:r>
              <a:rPr lang="de-DE" sz="2000" dirty="0">
                <a:solidFill>
                  <a:srgbClr val="000000"/>
                </a:solidFill>
              </a:rPr>
              <a:t>easy </a:t>
            </a:r>
            <a:r>
              <a:rPr lang="de-DE" sz="2000" dirty="0" err="1">
                <a:solidFill>
                  <a:srgbClr val="000000"/>
                </a:solidFill>
              </a:rPr>
              <a:t>to</a:t>
            </a:r>
            <a:r>
              <a:rPr lang="de-DE" sz="2000" dirty="0">
                <a:solidFill>
                  <a:srgbClr val="000000"/>
                </a:solidFill>
              </a:rPr>
              <a:t> </a:t>
            </a:r>
            <a:r>
              <a:rPr lang="de-DE" sz="2000" dirty="0" err="1">
                <a:solidFill>
                  <a:srgbClr val="000000"/>
                </a:solidFill>
              </a:rPr>
              <a:t>add</a:t>
            </a:r>
            <a:r>
              <a:rPr lang="de-DE" sz="2000" dirty="0">
                <a:solidFill>
                  <a:srgbClr val="000000"/>
                </a:solidFill>
              </a:rPr>
              <a:t> </a:t>
            </a:r>
            <a:r>
              <a:rPr lang="de-DE" sz="2000" dirty="0" err="1">
                <a:solidFill>
                  <a:srgbClr val="000000"/>
                </a:solidFill>
              </a:rPr>
              <a:t>new</a:t>
            </a:r>
            <a:r>
              <a:rPr lang="de-DE" sz="2000" dirty="0">
                <a:solidFill>
                  <a:srgbClr val="000000"/>
                </a:solidFill>
              </a:rPr>
              <a:t> </a:t>
            </a:r>
            <a:r>
              <a:rPr lang="de-DE" sz="2000" dirty="0" err="1">
                <a:solidFill>
                  <a:srgbClr val="000000"/>
                </a:solidFill>
              </a:rPr>
              <a:t>physics</a:t>
            </a:r>
            <a:endParaRPr lang="de-DE" sz="2000" dirty="0">
              <a:solidFill>
                <a:srgbClr val="000000"/>
              </a:solidFill>
            </a:endParaRPr>
          </a:p>
          <a:p>
            <a:pPr marL="342900" indent="-342900" algn="l">
              <a:spcAft>
                <a:spcPts val="1200"/>
              </a:spcAft>
              <a:buFont typeface="Arial" panose="020B0604020202020204" pitchFamily="34" charset="0"/>
              <a:buChar char="•"/>
            </a:pPr>
            <a:r>
              <a:rPr lang="de-DE" sz="2000" dirty="0" err="1">
                <a:solidFill>
                  <a:srgbClr val="000000"/>
                </a:solidFill>
              </a:rPr>
              <a:t>adapted</a:t>
            </a:r>
            <a:r>
              <a:rPr lang="de-DE" sz="2000" dirty="0">
                <a:solidFill>
                  <a:srgbClr val="000000"/>
                </a:solidFill>
              </a:rPr>
              <a:t> </a:t>
            </a:r>
            <a:r>
              <a:rPr lang="de-DE" sz="2000" dirty="0" err="1">
                <a:solidFill>
                  <a:srgbClr val="000000"/>
                </a:solidFill>
              </a:rPr>
              <a:t>by</a:t>
            </a:r>
            <a:r>
              <a:rPr lang="de-DE" sz="2000" dirty="0">
                <a:solidFill>
                  <a:srgbClr val="000000"/>
                </a:solidFill>
              </a:rPr>
              <a:t> different </a:t>
            </a:r>
            <a:r>
              <a:rPr lang="de-DE" sz="2000" dirty="0" err="1">
                <a:solidFill>
                  <a:srgbClr val="000000"/>
                </a:solidFill>
              </a:rPr>
              <a:t>numerical</a:t>
            </a:r>
            <a:r>
              <a:rPr lang="de-DE" sz="2000" dirty="0">
                <a:solidFill>
                  <a:srgbClr val="000000"/>
                </a:solidFill>
              </a:rPr>
              <a:t> </a:t>
            </a:r>
            <a:r>
              <a:rPr lang="de-DE" sz="2000" dirty="0" err="1">
                <a:solidFill>
                  <a:srgbClr val="000000"/>
                </a:solidFill>
              </a:rPr>
              <a:t>methods</a:t>
            </a:r>
            <a:r>
              <a:rPr lang="de-DE" sz="2000" dirty="0">
                <a:solidFill>
                  <a:srgbClr val="000000"/>
                </a:solidFill>
              </a:rPr>
              <a:t>   </a:t>
            </a:r>
            <a:endParaRPr lang="en-US" sz="2000" dirty="0">
              <a:solidFill>
                <a:srgbClr val="000000"/>
              </a:solidFill>
            </a:endParaRPr>
          </a:p>
        </p:txBody>
      </p:sp>
      <p:pic>
        <p:nvPicPr>
          <p:cNvPr id="3" name="Audio 2">
            <a:hlinkClick r:id="" action="ppaction://media"/>
            <a:extLst>
              <a:ext uri="{FF2B5EF4-FFF2-40B4-BE49-F238E27FC236}">
                <a16:creationId xmlns:a16="http://schemas.microsoft.com/office/drawing/2014/main" id="{5D19DF7F-7C92-432D-9857-3878A06400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880296254"/>
      </p:ext>
    </p:extLst>
  </p:cSld>
  <p:clrMapOvr>
    <a:masterClrMapping/>
  </p:clrMapOvr>
  <mc:AlternateContent xmlns:mc="http://schemas.openxmlformats.org/markup-compatibility/2006" xmlns:p14="http://schemas.microsoft.com/office/powerpoint/2010/main">
    <mc:Choice Requires="p14">
      <p:transition p14:dur="250" advTm="80057">
        <p:fade/>
      </p:transition>
    </mc:Choice>
    <mc:Fallback xmlns="">
      <p:transition advTm="800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6827" x="3100388" y="3030538"/>
          <p14:tracePt t="27214" x="3109913" y="3030538"/>
          <p14:tracePt t="27222" x="3117850" y="3030538"/>
          <p14:tracePt t="27229" x="3133725" y="3030538"/>
          <p14:tracePt t="27236" x="3141663" y="3030538"/>
          <p14:tracePt t="27243" x="3165475" y="3030538"/>
          <p14:tracePt t="27251" x="3189288" y="3030538"/>
          <p14:tracePt t="27260" x="3228975" y="3030538"/>
          <p14:tracePt t="27268" x="3276600" y="3030538"/>
          <p14:tracePt t="27276" x="3308350" y="3030538"/>
          <p14:tracePt t="27284" x="3355975" y="3030538"/>
          <p14:tracePt t="27292" x="3379788" y="3030538"/>
          <p14:tracePt t="27303" x="3395663" y="3030538"/>
          <p14:tracePt t="27308" x="3411538" y="3030538"/>
          <p14:tracePt t="27315" x="3419475" y="3030538"/>
          <p14:tracePt t="27324" x="3443288" y="3030538"/>
          <p14:tracePt t="27332" x="3459163" y="3030538"/>
          <p14:tracePt t="27339" x="3467100" y="3030538"/>
          <p14:tracePt t="27348" x="3476625" y="3030538"/>
          <p14:tracePt t="27355" x="3524250" y="3030538"/>
          <p14:tracePt t="27364" x="3571875" y="3038475"/>
          <p14:tracePt t="27371" x="3667125" y="3038475"/>
          <p14:tracePt t="27380" x="3746500" y="3038475"/>
          <p14:tracePt t="27388" x="3859213" y="3038475"/>
          <p14:tracePt t="27396" x="4010025" y="3046413"/>
          <p14:tracePt t="27404" x="4137025" y="3046413"/>
          <p14:tracePt t="27412" x="4337050" y="3046413"/>
          <p14:tracePt t="27420" x="4432300" y="3046413"/>
          <p14:tracePt t="27428" x="4535488" y="3046413"/>
          <p14:tracePt t="27436" x="4679950" y="3046413"/>
          <p14:tracePt t="27444" x="4743450" y="3046413"/>
          <p14:tracePt t="27456" x="4791075" y="3046413"/>
          <p14:tracePt t="27459" x="4838700" y="3046413"/>
          <p14:tracePt t="27467" x="4854575" y="3046413"/>
          <p14:tracePt t="27476" x="4894263" y="3046413"/>
          <p14:tracePt t="27485" x="4951413" y="3046413"/>
          <p14:tracePt t="27492" x="4967288" y="3046413"/>
          <p14:tracePt t="27500" x="4983163" y="3046413"/>
          <p14:tracePt t="27516" x="4991100" y="3046413"/>
          <p14:tracePt t="27532" x="4999038" y="3046413"/>
          <p14:tracePt t="27548" x="5014913" y="3046413"/>
          <p14:tracePt t="27556" x="5022850" y="3046413"/>
          <p14:tracePt t="27564" x="5030788" y="3046413"/>
          <p14:tracePt t="27580" x="5038725" y="3046413"/>
          <p14:tracePt t="27588" x="5046663" y="3046413"/>
          <p14:tracePt t="27597" x="5054600" y="3046413"/>
          <p14:tracePt t="27613" x="5062538" y="3046413"/>
          <p14:tracePt t="28372" x="5062538" y="3038475"/>
          <p14:tracePt t="28379" x="5070475" y="3038475"/>
          <p14:tracePt t="28388" x="5086350" y="3038475"/>
          <p14:tracePt t="28396" x="5110163" y="3030538"/>
          <p14:tracePt t="28404" x="5141913" y="3030538"/>
          <p14:tracePt t="28412" x="5245100" y="3030538"/>
          <p14:tracePt t="28420" x="5334000" y="3030538"/>
          <p14:tracePt t="28428" x="5429250" y="3030538"/>
          <p14:tracePt t="28435" x="5500688" y="3030538"/>
          <p14:tracePt t="28444" x="5619750" y="3030538"/>
          <p14:tracePt t="28452" x="5716588" y="3030538"/>
          <p14:tracePt t="28460" x="5875338" y="3030538"/>
          <p14:tracePt t="28468" x="5986463" y="3030538"/>
          <p14:tracePt t="28476" x="6107113" y="3030538"/>
          <p14:tracePt t="28484" x="6210300" y="3030538"/>
          <p14:tracePt t="28492" x="6297613" y="3030538"/>
          <p14:tracePt t="28500" x="6361113" y="3030538"/>
          <p14:tracePt t="28508" x="6376988" y="3030538"/>
          <p14:tracePt t="28515" x="6402388" y="3030538"/>
          <p14:tracePt t="28532" x="6410325" y="3030538"/>
          <p14:tracePt t="30620" x="6410325" y="3038475"/>
          <p14:tracePt t="30628" x="6402388" y="3046413"/>
          <p14:tracePt t="30640" x="6402388" y="3054350"/>
          <p14:tracePt t="30643" x="6402388" y="3062288"/>
          <p14:tracePt t="30651" x="6384925" y="3070225"/>
          <p14:tracePt t="30660" x="6384925" y="3078163"/>
          <p14:tracePt t="30668" x="6376988" y="3086100"/>
          <p14:tracePt t="30676" x="6369050" y="3094038"/>
          <p14:tracePt t="30684" x="6361113" y="3101975"/>
          <p14:tracePt t="30700" x="6345238" y="3109913"/>
          <p14:tracePt t="30709" x="6345238" y="3117850"/>
          <p14:tracePt t="30716" x="6329363" y="3125788"/>
          <p14:tracePt t="30724" x="6329363" y="3133725"/>
          <p14:tracePt t="30732" x="6321425" y="3141663"/>
          <p14:tracePt t="30739" x="6313488" y="3149600"/>
          <p14:tracePt t="30748" x="6297613" y="3157538"/>
          <p14:tracePt t="30756" x="6289675" y="3181350"/>
          <p14:tracePt t="30765" x="6281738" y="3189288"/>
          <p14:tracePt t="30772" x="6281738" y="3197225"/>
          <p14:tracePt t="30792" x="6265863" y="3205163"/>
          <p14:tracePt t="30812" x="6257925" y="3213100"/>
          <p14:tracePt t="30820" x="6257925" y="3221038"/>
          <p14:tracePt t="30828" x="6257925" y="3228975"/>
          <p14:tracePt t="30836" x="6249988" y="3228975"/>
          <p14:tracePt t="30844" x="6249988" y="3236913"/>
          <p14:tracePt t="30868" x="6249988" y="3244850"/>
          <p14:tracePt t="30884" x="6249988" y="3252788"/>
          <p14:tracePt t="30892" x="6242050" y="3252788"/>
          <p14:tracePt t="33854" x="6242050" y="3262313"/>
          <p14:tracePt t="33859" x="6234113" y="3262313"/>
          <p14:tracePt t="33868" x="6234113" y="3270250"/>
          <p14:tracePt t="33875" x="6234113" y="3278188"/>
          <p14:tracePt t="33883" x="6234113" y="3286125"/>
          <p14:tracePt t="33892" x="6234113" y="3294063"/>
          <p14:tracePt t="33900" x="6234113" y="3302000"/>
          <p14:tracePt t="33907" x="6226175" y="3309938"/>
          <p14:tracePt t="33915" x="6226175" y="3317875"/>
          <p14:tracePt t="36355" x="6218238" y="3333750"/>
          <p14:tracePt t="36363" x="6210300" y="3341688"/>
          <p14:tracePt t="36374" x="6194425" y="3365500"/>
          <p14:tracePt t="36380" x="6178550" y="3389313"/>
          <p14:tracePt t="36388" x="6091238" y="3413125"/>
          <p14:tracePt t="36400" x="6018213" y="3444875"/>
          <p14:tracePt t="36404" x="5946775" y="3468688"/>
          <p14:tracePt t="36412" x="5883275" y="3492500"/>
          <p14:tracePt t="36420" x="5819775" y="3516313"/>
          <p14:tracePt t="36428" x="5748338" y="3524250"/>
          <p14:tracePt t="36436" x="5659438" y="3532188"/>
          <p14:tracePt t="36444" x="5595938" y="3532188"/>
          <p14:tracePt t="36452" x="5548313" y="3540125"/>
          <p14:tracePt t="36460" x="5468938" y="3540125"/>
          <p14:tracePt t="36468" x="5445125" y="3540125"/>
          <p14:tracePt t="36476" x="5405438" y="3540125"/>
          <p14:tracePt t="36484" x="5397500" y="3540125"/>
          <p14:tracePt t="36492" x="5389563" y="3540125"/>
          <p14:tracePt t="36499" x="5373688" y="3540125"/>
          <p14:tracePt t="36507" x="5349875" y="3540125"/>
          <p14:tracePt t="36517" x="5318125" y="3540125"/>
          <p14:tracePt t="36524" x="5300663" y="3540125"/>
          <p14:tracePt t="36532" x="5276850" y="3540125"/>
          <p14:tracePt t="36540" x="5245100" y="3540125"/>
          <p14:tracePt t="36552" x="5221288" y="3540125"/>
          <p14:tracePt t="36556" x="5173663" y="3540125"/>
          <p14:tracePt t="36563" x="5157788" y="3540125"/>
          <p14:tracePt t="36572" x="5118100" y="3532188"/>
          <p14:tracePt t="36580" x="5094288" y="3532188"/>
          <p14:tracePt t="36587" x="5078413" y="3524250"/>
          <p14:tracePt t="36596" x="5062538" y="3524250"/>
          <p14:tracePt t="36604" x="5038725" y="3524250"/>
          <p14:tracePt t="36613" x="5006975" y="3524250"/>
          <p14:tracePt t="36619" x="4991100" y="3516313"/>
          <p14:tracePt t="36628" x="4967288" y="3516313"/>
          <p14:tracePt t="36636" x="4951413" y="3516313"/>
          <p14:tracePt t="36646" x="4910138" y="3516313"/>
          <p14:tracePt t="36654" x="4902200" y="3516313"/>
          <p14:tracePt t="36659" x="4846638" y="3516313"/>
          <p14:tracePt t="36667" x="4822825" y="3516313"/>
          <p14:tracePt t="36676" x="4799013" y="3516313"/>
          <p14:tracePt t="36684" x="4767263" y="3516313"/>
          <p14:tracePt t="36691" x="4695825" y="3516313"/>
          <p14:tracePt t="36704" x="4616450" y="3516313"/>
          <p14:tracePt t="36707" x="4551363" y="3516313"/>
          <p14:tracePt t="36715" x="4440238" y="3516313"/>
          <p14:tracePt t="36723" x="4360863" y="3516313"/>
          <p14:tracePt t="36732" x="4297363" y="3516313"/>
          <p14:tracePt t="36740" x="4249738" y="3516313"/>
          <p14:tracePt t="36748" x="4192588" y="3508375"/>
          <p14:tracePt t="36755" x="4176713" y="3508375"/>
          <p14:tracePt t="36763" x="4137025" y="3508375"/>
          <p14:tracePt t="36772" x="4129088" y="3508375"/>
          <p14:tracePt t="36780" x="4121150" y="3508375"/>
          <p14:tracePt t="36788" x="4113213" y="3508375"/>
          <p14:tracePt t="36797" x="4105275" y="3508375"/>
          <p14:tracePt t="36804" x="4097338" y="3508375"/>
          <p14:tracePt t="36812" x="4089400" y="3508375"/>
          <p14:tracePt t="36820" x="4081463" y="3508375"/>
          <p14:tracePt t="36828" x="4073525" y="3508375"/>
          <p14:tracePt t="36836" x="4065588" y="3508375"/>
          <p14:tracePt t="36844" x="4041775" y="3508375"/>
          <p14:tracePt t="36851" x="4025900" y="3500438"/>
          <p14:tracePt t="36860" x="4002088" y="3492500"/>
          <p14:tracePt t="36868" x="3954463" y="3484563"/>
          <p14:tracePt t="36881" x="3922713" y="3484563"/>
          <p14:tracePt t="36884" x="3851275" y="3476625"/>
          <p14:tracePt t="36892" x="3730625" y="3476625"/>
          <p14:tracePt t="36899" x="3667125" y="3476625"/>
          <p14:tracePt t="36908" x="3563938" y="3476625"/>
          <p14:tracePt t="36915" x="3443288" y="3476625"/>
          <p14:tracePt t="36924" x="3379788" y="3476625"/>
          <p14:tracePt t="36932" x="3276600" y="3476625"/>
          <p14:tracePt t="36940" x="3221038" y="3476625"/>
          <p14:tracePt t="36948" x="3157538" y="3476625"/>
          <p14:tracePt t="36956" x="3117850" y="3476625"/>
          <p14:tracePt t="36963" x="3028950" y="3476625"/>
          <p14:tracePt t="36973" x="3021013" y="3476625"/>
          <p14:tracePt t="36982" x="3005138" y="3476625"/>
          <p14:tracePt t="36988" x="2989263" y="3476625"/>
          <p14:tracePt t="36998" x="2981325" y="3484563"/>
          <p14:tracePt t="37245" x="2989263" y="3484563"/>
          <p14:tracePt t="37253" x="3036888" y="3484563"/>
          <p14:tracePt t="37261" x="3044825" y="3484563"/>
          <p14:tracePt t="37268" x="3076575" y="3484563"/>
          <p14:tracePt t="37276" x="3117850" y="3484563"/>
          <p14:tracePt t="37284" x="3236913" y="3492500"/>
          <p14:tracePt t="37292" x="3300413" y="3492500"/>
          <p14:tracePt t="37299" x="3348038" y="3500438"/>
          <p14:tracePt t="37308" x="3427413" y="3500438"/>
          <p14:tracePt t="37315" x="3443288" y="3508375"/>
          <p14:tracePt t="37324" x="3484563" y="3508375"/>
          <p14:tracePt t="37332" x="3508375" y="3508375"/>
          <p14:tracePt t="37339" x="3532188" y="3516313"/>
          <p14:tracePt t="37348" x="3540125" y="3516313"/>
          <p14:tracePt t="37356" x="3563938" y="3516313"/>
          <p14:tracePt t="37363" x="3571875" y="3516313"/>
          <p14:tracePt t="37372" x="3579813" y="3516313"/>
          <p14:tracePt t="37380" x="3595688" y="3516313"/>
          <p14:tracePt t="37388" x="3611563" y="3516313"/>
          <p14:tracePt t="37396" x="3627438" y="3516313"/>
          <p14:tracePt t="37412" x="3635375" y="3516313"/>
          <p14:tracePt t="37420" x="3643313" y="3516313"/>
          <p14:tracePt t="37428" x="3651250" y="3516313"/>
          <p14:tracePt t="37436" x="3659188" y="3516313"/>
          <p14:tracePt t="37444" x="3667125" y="3516313"/>
          <p14:tracePt t="37460" x="3675063" y="3516313"/>
          <p14:tracePt t="37468" x="3690938" y="3516313"/>
          <p14:tracePt t="37475" x="3698875" y="3516313"/>
          <p14:tracePt t="37484" x="3706813" y="3516313"/>
          <p14:tracePt t="37491" x="3722688" y="3516313"/>
          <p14:tracePt t="37499" x="3738563" y="3516313"/>
          <p14:tracePt t="37508" x="3770313" y="3516313"/>
          <p14:tracePt t="37516" x="3810000" y="3516313"/>
          <p14:tracePt t="37523" x="3833813" y="3524250"/>
          <p14:tracePt t="37532" x="3867150" y="3524250"/>
          <p14:tracePt t="37540" x="3883025" y="3524250"/>
          <p14:tracePt t="37548" x="3938588" y="3524250"/>
          <p14:tracePt t="37556" x="3954463" y="3524250"/>
          <p14:tracePt t="37564" x="3994150" y="3524250"/>
          <p14:tracePt t="37572" x="4002088" y="3524250"/>
          <p14:tracePt t="37581" x="4017963" y="3524250"/>
          <p14:tracePt t="37588" x="4033838" y="3524250"/>
          <p14:tracePt t="37597" x="4041775" y="3524250"/>
          <p14:tracePt t="37604" x="4049713" y="3524250"/>
          <p14:tracePt t="37613" x="4057650" y="3524250"/>
          <p14:tracePt t="37636" x="4065588" y="3524250"/>
          <p14:tracePt t="38495" x="4073525" y="3524250"/>
          <p14:tracePt t="38508" x="4081463" y="3524250"/>
          <p14:tracePt t="38520" x="4089400" y="3524250"/>
          <p14:tracePt t="38555" x="4097338" y="3516313"/>
          <p14:tracePt t="38579" x="4105275" y="3516313"/>
          <p14:tracePt t="42636" x="4105275" y="3508375"/>
          <p14:tracePt t="42644" x="4113213" y="3508375"/>
          <p14:tracePt t="42660" x="4113213" y="3500438"/>
          <p14:tracePt t="42667" x="4121150" y="3500438"/>
          <p14:tracePt t="46876" x="4121150" y="3508375"/>
          <p14:tracePt t="46900" x="4121150" y="3516313"/>
          <p14:tracePt t="46916" x="4121150" y="3524250"/>
          <p14:tracePt t="46924" x="4121150" y="3532188"/>
          <p14:tracePt t="46939" x="4129088" y="3532188"/>
          <p14:tracePt t="46948" x="4129088" y="3540125"/>
          <p14:tracePt t="46972" x="4129088" y="3548063"/>
          <p14:tracePt t="46996" x="4129088" y="3556000"/>
          <p14:tracePt t="47011" x="4129088" y="3571875"/>
          <p14:tracePt t="49192" x="4129088" y="3579813"/>
          <p14:tracePt t="49204" x="4129088" y="3595688"/>
          <p14:tracePt t="49212" x="4129088" y="3613150"/>
          <p14:tracePt t="49219" x="4129088" y="3636963"/>
          <p14:tracePt t="49228" x="4129088" y="3652838"/>
          <p14:tracePt t="49236" x="4129088" y="3724275"/>
          <p14:tracePt t="49243" x="4121150" y="3803650"/>
          <p14:tracePt t="49252" x="4105275" y="3875088"/>
          <p14:tracePt t="49260" x="4097338" y="3948113"/>
          <p14:tracePt t="49268" x="4081463" y="4035425"/>
          <p14:tracePt t="49276" x="4057650" y="4130675"/>
          <p14:tracePt t="49284" x="4025900" y="4178300"/>
          <p14:tracePt t="49292" x="4002088" y="4210050"/>
          <p14:tracePt t="49300" x="3954463" y="4249738"/>
          <p14:tracePt t="49308" x="3930650" y="4265613"/>
          <p14:tracePt t="49315" x="3906838" y="4298950"/>
          <p14:tracePt t="49324" x="3859213" y="4322763"/>
          <p14:tracePt t="49331" x="3851275" y="4338638"/>
          <p14:tracePt t="49339" x="3817938" y="4354513"/>
          <p14:tracePt t="49348" x="3794125" y="4354513"/>
          <p14:tracePt t="49355" x="3770313" y="4370388"/>
          <p14:tracePt t="49365" x="3754438" y="4370388"/>
          <p14:tracePt t="49372" x="3738563" y="4378325"/>
          <p14:tracePt t="49379" x="3722688" y="4378325"/>
          <p14:tracePt t="49388" x="3714750" y="4378325"/>
          <p14:tracePt t="49396" x="3675063" y="4386263"/>
          <p14:tracePt t="49404" x="3651250" y="4386263"/>
          <p14:tracePt t="49411" x="3643313" y="4386263"/>
          <p14:tracePt t="49420" x="3603625" y="4386263"/>
          <p14:tracePt t="49428" x="3579813" y="4386263"/>
          <p14:tracePt t="49436" x="3492500" y="4386263"/>
          <p14:tracePt t="49444" x="3419475" y="4386263"/>
          <p14:tracePt t="49452" x="3332163" y="4386263"/>
          <p14:tracePt t="49460" x="3268663" y="4386263"/>
          <p14:tracePt t="49468" x="3165475" y="4386263"/>
          <p14:tracePt t="49476" x="3109913" y="4386263"/>
          <p14:tracePt t="49484" x="3044825" y="4386263"/>
          <p14:tracePt t="49492" x="3005138" y="4386263"/>
          <p14:tracePt t="49500" x="2997200" y="4386263"/>
          <p14:tracePt t="49507" x="2973388" y="4386263"/>
          <p14:tracePt t="49516" x="2965450" y="4386263"/>
          <p14:tracePt t="49523" x="2941638" y="4386263"/>
          <p14:tracePt t="49555" x="2933700" y="4386263"/>
          <p14:tracePt t="49572" x="2925763" y="4386263"/>
          <p14:tracePt t="49579" x="2917825" y="4378325"/>
          <p14:tracePt t="49588" x="2901950" y="4378325"/>
          <p14:tracePt t="49597" x="2886075" y="4378325"/>
          <p14:tracePt t="49603" x="2862263" y="4378325"/>
          <p14:tracePt t="49611" x="2830513" y="4378325"/>
          <p14:tracePt t="49620" x="2782888" y="4378325"/>
          <p14:tracePt t="49628" x="2733675" y="4370388"/>
          <p14:tracePt t="49636" x="2709863" y="4362450"/>
          <p14:tracePt t="49644" x="2670175" y="4354513"/>
          <p14:tracePt t="49652" x="2662238" y="4354513"/>
          <p14:tracePt t="49660" x="2646363" y="4354513"/>
          <p14:tracePt t="49716" x="2686050" y="4362450"/>
          <p14:tracePt t="49724" x="2725738" y="4386263"/>
          <p14:tracePt t="49731" x="2798763" y="4433888"/>
          <p14:tracePt t="49736" x="2894013" y="4489450"/>
          <p14:tracePt t="49749" x="2933700" y="4576763"/>
          <p14:tracePt t="49756" x="3100388" y="4608513"/>
          <p14:tracePt t="49763" x="3268663" y="4641850"/>
          <p14:tracePt t="49771" x="3419475" y="4721225"/>
          <p14:tracePt t="49780" x="3571875" y="4776788"/>
          <p14:tracePt t="49788" x="3698875" y="4792663"/>
          <p14:tracePt t="49796" x="3825875" y="4832350"/>
          <p14:tracePt t="49804" x="3938588" y="4864100"/>
          <p14:tracePt t="49813" x="4081463" y="4872038"/>
          <p14:tracePt t="49820" x="4184650" y="4887913"/>
          <p14:tracePt t="49828" x="4289425" y="4887913"/>
          <p14:tracePt t="49836" x="4313238" y="4887913"/>
          <p14:tracePt t="49844" x="4329113" y="4887913"/>
          <p14:tracePt t="49852" x="4344988" y="4887913"/>
          <p14:tracePt t="49860" x="4352925" y="4887913"/>
          <p14:tracePt t="49868" x="4360863" y="4887913"/>
          <p14:tracePt t="49887" x="4360863" y="4879975"/>
          <p14:tracePt t="49900" x="4360863" y="4872038"/>
          <p14:tracePt t="49907" x="4376738" y="4856163"/>
          <p14:tracePt t="49915" x="4384675" y="4848225"/>
          <p14:tracePt t="49924" x="4384675" y="4816475"/>
          <p14:tracePt t="49931" x="4384675" y="4800600"/>
          <p14:tracePt t="49940" x="4392613" y="4745038"/>
          <p14:tracePt t="49947" x="4408488" y="4681538"/>
          <p14:tracePt t="49956" x="4448175" y="4600575"/>
          <p14:tracePt t="49964" x="4456113" y="4489450"/>
          <p14:tracePt t="49971" x="4471988" y="4418013"/>
          <p14:tracePt t="49980" x="4487863" y="4346575"/>
          <p14:tracePt t="49987" x="4511675" y="4291013"/>
          <p14:tracePt t="49997" x="4527550" y="4249738"/>
          <p14:tracePt t="50004" x="4551363" y="4233863"/>
          <p14:tracePt t="50012" x="4559300" y="4202113"/>
          <p14:tracePt t="50020" x="4567238" y="4186238"/>
          <p14:tracePt t="50028" x="4576763" y="4186238"/>
          <p14:tracePt t="50254" x="4576763" y="4194175"/>
          <p14:tracePt t="50262" x="4576763" y="4202113"/>
          <p14:tracePt t="50268" x="4576763" y="4210050"/>
          <p14:tracePt t="50275" x="4576763" y="4217988"/>
          <p14:tracePt t="50284" x="4576763" y="4225925"/>
          <p14:tracePt t="50292" x="4576763" y="4233863"/>
          <p14:tracePt t="50300" x="4576763" y="4249738"/>
          <p14:tracePt t="50315" x="4584700" y="4257675"/>
          <p14:tracePt t="50616" x="4600575" y="4273550"/>
          <p14:tracePt t="50628" x="4600575" y="4281488"/>
          <p14:tracePt t="50635" x="4624388" y="4330700"/>
          <p14:tracePt t="50648" x="4640263" y="4346575"/>
          <p14:tracePt t="50652" x="4664075" y="4354513"/>
          <p14:tracePt t="50660" x="4703763" y="4386263"/>
          <p14:tracePt t="50668" x="4719638" y="4402138"/>
          <p14:tracePt t="50676" x="4767263" y="4425950"/>
          <p14:tracePt t="50684" x="4783138" y="4433888"/>
          <p14:tracePt t="50692" x="4791075" y="4433888"/>
          <p14:tracePt t="50700" x="4814888" y="4449763"/>
          <p14:tracePt t="50708" x="4830763" y="4449763"/>
          <p14:tracePt t="50715" x="4846638" y="4449763"/>
          <p14:tracePt t="50724" x="4862513" y="4449763"/>
          <p14:tracePt t="50736" x="4870450" y="4449763"/>
          <p14:tracePt t="50743" x="4878388" y="4449763"/>
          <p14:tracePt t="50756" x="4886325" y="4449763"/>
          <p14:tracePt t="50765" x="4886325" y="4433888"/>
          <p14:tracePt t="50780" x="4894263" y="4410075"/>
          <p14:tracePt t="50787" x="4902200" y="4402138"/>
          <p14:tracePt t="50803" x="4902200" y="4386263"/>
          <p14:tracePt t="50807" x="4918075" y="4378325"/>
          <p14:tracePt t="50813" x="4918075" y="4370388"/>
          <p14:tracePt t="50820" x="4926013" y="4370388"/>
          <p14:tracePt t="50831" x="4926013" y="4362450"/>
          <p14:tracePt t="51344" x="4926013" y="4354513"/>
          <p14:tracePt t="51360" x="4933950" y="4354513"/>
          <p14:tracePt t="51372" x="4943475" y="4354513"/>
          <p14:tracePt t="57760" x="4926013" y="4354513"/>
          <p14:tracePt t="57772" x="4894263" y="4354513"/>
          <p14:tracePt t="57775" x="4854575" y="4354513"/>
          <p14:tracePt t="57784" x="4735513" y="4354513"/>
          <p14:tracePt t="57792" x="4672013" y="4354513"/>
          <p14:tracePt t="57800" x="4535488" y="4370388"/>
          <p14:tracePt t="57808" x="4416425" y="4386263"/>
          <p14:tracePt t="57815" x="4305300" y="4386263"/>
          <p14:tracePt t="57824" x="4176713" y="4386263"/>
          <p14:tracePt t="57832" x="4025900" y="4386263"/>
          <p14:tracePt t="57840" x="3906838" y="4394200"/>
          <p14:tracePt t="57847" x="3778250" y="4394200"/>
          <p14:tracePt t="57856" x="3579813" y="4402138"/>
          <p14:tracePt t="57864" x="3459163" y="4402138"/>
          <p14:tracePt t="57871" x="3332163" y="4410075"/>
          <p14:tracePt t="57882" x="3173413" y="4410075"/>
          <p14:tracePt t="57888" x="3060700" y="4410075"/>
          <p14:tracePt t="57896" x="2981325" y="4410075"/>
          <p14:tracePt t="57904" x="2870200" y="4410075"/>
          <p14:tracePt t="57912" x="2806700" y="4410075"/>
          <p14:tracePt t="57924" x="2767013" y="4410075"/>
          <p14:tracePt t="57928" x="2741613" y="4410075"/>
          <p14:tracePt t="57936" x="2733675" y="4410075"/>
          <p14:tracePt t="57943" x="2725738" y="4410075"/>
          <p14:tracePt t="57952" x="2717800" y="4410075"/>
          <p14:tracePt t="58135" x="2725738" y="4410075"/>
          <p14:tracePt t="58143" x="2725738" y="4402138"/>
          <p14:tracePt t="58159" x="2741613" y="4394200"/>
          <p14:tracePt t="58168" x="2741613" y="4378325"/>
          <p14:tracePt t="58176" x="2759075" y="4362450"/>
          <p14:tracePt t="58184" x="2767013" y="4354513"/>
          <p14:tracePt t="58192" x="2767013" y="4330700"/>
          <p14:tracePt t="58200" x="2767013" y="4322763"/>
          <p14:tracePt t="58208" x="2782888" y="4322763"/>
          <p14:tracePt t="58215" x="2782888" y="4306888"/>
          <p14:tracePt t="58547" x="2782888" y="4298950"/>
          <p14:tracePt t="58554" x="2782888" y="4291013"/>
          <p14:tracePt t="58560" x="2782888" y="4281488"/>
          <p14:tracePt t="58568" x="2798763" y="4265613"/>
          <p14:tracePt t="58575" x="2806700" y="4241800"/>
          <p14:tracePt t="58584" x="2822575" y="4178300"/>
          <p14:tracePt t="58592" x="2862263" y="4098925"/>
          <p14:tracePt t="58599" x="2933700" y="4003675"/>
          <p14:tracePt t="58608" x="2989263" y="3906838"/>
          <p14:tracePt t="58615" x="3141663" y="3795713"/>
          <p14:tracePt t="58624" x="3173413" y="3668713"/>
          <p14:tracePt t="58632" x="3221038" y="3629025"/>
          <p14:tracePt t="58640" x="3244850" y="3605213"/>
          <p14:tracePt t="58647" x="3268663" y="3548063"/>
          <p14:tracePt t="58655" x="3292475" y="3540125"/>
          <p14:tracePt t="58664" x="3292475" y="3524250"/>
          <p14:tracePt t="58672" x="3292475" y="3516313"/>
          <p14:tracePt t="58680" x="3300413" y="3508375"/>
          <p14:tracePt t="58689" x="3308350" y="3508375"/>
          <p14:tracePt t="58704" x="3308350" y="3500438"/>
          <p14:tracePt t="58713" x="3316288" y="3500438"/>
          <p14:tracePt t="58728" x="3316288" y="3492500"/>
          <p14:tracePt t="58736" x="3324225" y="3492500"/>
          <p14:tracePt t="58890" x="3332163" y="3492500"/>
          <p14:tracePt t="58897" x="3332163" y="3500438"/>
          <p14:tracePt t="58904" x="3340100" y="3508375"/>
          <p14:tracePt t="58912" x="3348038" y="3516313"/>
          <p14:tracePt t="58920" x="3355975" y="3516313"/>
          <p14:tracePt t="58927" x="3363913" y="3532188"/>
          <p14:tracePt t="58935" x="3387725" y="3548063"/>
          <p14:tracePt t="58944" x="3427413" y="3563938"/>
          <p14:tracePt t="58951" x="3443288" y="3579813"/>
          <p14:tracePt t="58960" x="3532188" y="3636963"/>
          <p14:tracePt t="58968" x="3603625" y="3668713"/>
          <p14:tracePt t="58975" x="3675063" y="3708400"/>
          <p14:tracePt t="58984" x="3730625" y="3732213"/>
          <p14:tracePt t="58991" x="3754438" y="3740150"/>
          <p14:tracePt t="59000" x="3770313" y="3756025"/>
          <p14:tracePt t="59008" x="3794125" y="3771900"/>
          <p14:tracePt t="59015" x="3802063" y="3779838"/>
          <p14:tracePt t="59024" x="3817938" y="3779838"/>
          <p14:tracePt t="59040" x="3817938" y="3787775"/>
          <p14:tracePt t="59114" x="3817938" y="3795713"/>
          <p14:tracePt t="59122" x="3817938" y="3803650"/>
          <p14:tracePt t="59128" x="3817938" y="3811588"/>
          <p14:tracePt t="59136" x="3817938" y="3827463"/>
          <p14:tracePt t="59143" x="3810000" y="3827463"/>
          <p14:tracePt t="59152" x="3794125" y="3867150"/>
          <p14:tracePt t="59159" x="3786188" y="3875088"/>
          <p14:tracePt t="59168" x="3762375" y="3898900"/>
          <p14:tracePt t="59176" x="3746500" y="3922713"/>
          <p14:tracePt t="59184" x="3659188" y="3948113"/>
          <p14:tracePt t="59192" x="3587750" y="4011613"/>
          <p14:tracePt t="59199" x="3540125" y="4027488"/>
          <p14:tracePt t="59208" x="3451225" y="4051300"/>
          <p14:tracePt t="59215" x="3387725" y="4083050"/>
          <p14:tracePt t="59224" x="3308350" y="4090988"/>
          <p14:tracePt t="59232" x="3284538" y="4090988"/>
          <p14:tracePt t="59239" x="3268663" y="4090988"/>
          <p14:tracePt t="59248" x="3260725" y="4098925"/>
          <p14:tracePt t="59255" x="3252788" y="4098925"/>
          <p14:tracePt t="59321" x="3252788" y="4083050"/>
          <p14:tracePt t="59328" x="3244850" y="4075113"/>
          <p14:tracePt t="59336" x="3244850" y="4059238"/>
          <p14:tracePt t="59344" x="3244850" y="4051300"/>
          <p14:tracePt t="59351" x="3244850" y="4035425"/>
          <p14:tracePt t="59359" x="3236913" y="4027488"/>
          <p14:tracePt t="59368" x="3236913" y="4011613"/>
          <p14:tracePt t="59376" x="3236913" y="4003675"/>
          <p14:tracePt t="59383" x="3236913" y="3987800"/>
          <p14:tracePt t="59392" x="3236913" y="3971925"/>
          <p14:tracePt t="59399" x="3244850" y="3948113"/>
          <p14:tracePt t="59408" x="3252788" y="3930650"/>
          <p14:tracePt t="59416" x="3268663" y="3914775"/>
          <p14:tracePt t="59423" x="3276600" y="3890963"/>
          <p14:tracePt t="59432" x="3284538" y="3883025"/>
          <p14:tracePt t="59440" x="3300413" y="3875088"/>
          <p14:tracePt t="59448" x="3300413" y="3843338"/>
          <p14:tracePt t="59456" x="3308350" y="3843338"/>
          <p14:tracePt t="59465" x="3316288" y="3835400"/>
          <p14:tracePt t="59472" x="3324225" y="3835400"/>
          <p14:tracePt t="59479" x="3332163" y="3827463"/>
          <p14:tracePt t="59488" x="3340100" y="3819525"/>
          <p14:tracePt t="59512" x="3348038" y="3819525"/>
          <p14:tracePt t="59520" x="3348038" y="3811588"/>
          <p14:tracePt t="59536" x="3355975" y="3811588"/>
          <p14:tracePt t="59543" x="3371850" y="3811588"/>
          <p14:tracePt t="59551" x="3379788" y="3819525"/>
          <p14:tracePt t="59559" x="3395663" y="3819525"/>
          <p14:tracePt t="59567" x="3411538" y="3827463"/>
          <p14:tracePt t="59575" x="3411538" y="3835400"/>
          <p14:tracePt t="59588" x="3435350" y="3851275"/>
          <p14:tracePt t="59591" x="3443288" y="3859213"/>
          <p14:tracePt t="59599" x="3492500" y="3867150"/>
          <p14:tracePt t="59607" x="3508375" y="3875088"/>
          <p14:tracePt t="59615" x="3524250" y="3875088"/>
          <p14:tracePt t="59624" x="3532188" y="3883025"/>
          <p14:tracePt t="59632" x="3548063" y="3883025"/>
          <p14:tracePt t="59663" x="3556000" y="3883025"/>
          <p14:tracePt t="62993" x="3563938" y="3883025"/>
          <p14:tracePt t="73105" x="3563938" y="3890963"/>
          <p14:tracePt t="73120" x="3563938" y="3906838"/>
          <p14:tracePt t="73136" x="3563938" y="3914775"/>
          <p14:tracePt t="73152" x="3556000" y="3922713"/>
          <p14:tracePt t="73160" x="3548063" y="3930650"/>
          <p14:tracePt t="73184" x="3548063" y="3938588"/>
          <p14:tracePt t="78793"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Cons</a:t>
            </a:r>
          </a:p>
        </p:txBody>
      </p:sp>
      <p:sp>
        <p:nvSpPr>
          <p:cNvPr id="4" name="Rechteck 3"/>
          <p:cNvSpPr/>
          <p:nvPr/>
        </p:nvSpPr>
        <p:spPr>
          <a:xfrm>
            <a:off x="1475570" y="1916790"/>
            <a:ext cx="6048840" cy="3600986"/>
          </a:xfrm>
          <a:prstGeom prst="rect">
            <a:avLst/>
          </a:prstGeom>
          <a:solidFill>
            <a:schemeClr val="bg1">
              <a:lumMod val="95000"/>
            </a:schemeClr>
          </a:solidFill>
        </p:spPr>
        <p:txBody>
          <a:bodyPr wrap="square">
            <a:spAutoFit/>
          </a:bodyPr>
          <a:lstStyle/>
          <a:p>
            <a:pPr marL="342900" indent="-342900" algn="l">
              <a:spcAft>
                <a:spcPts val="0"/>
              </a:spcAft>
              <a:buFont typeface="Wingdings" panose="05000000000000000000" pitchFamily="2" charset="2"/>
              <a:buChar char="§"/>
            </a:pPr>
            <a:r>
              <a:rPr lang="de-DE" sz="2000" dirty="0">
                <a:solidFill>
                  <a:srgbClr val="000000"/>
                </a:solidFill>
                <a:ea typeface="SimSun"/>
                <a:cs typeface="Arial" panose="020B0604020202020204" pitchFamily="34" charset="0"/>
              </a:rPr>
              <a:t>Parameter </a:t>
            </a:r>
            <a:r>
              <a:rPr lang="de-DE" sz="2000" dirty="0" err="1">
                <a:solidFill>
                  <a:srgbClr val="000000"/>
                </a:solidFill>
                <a:ea typeface="SimSun"/>
                <a:cs typeface="Arial" panose="020B0604020202020204" pitchFamily="34" charset="0"/>
              </a:rPr>
              <a:t>determination</a:t>
            </a:r>
            <a:endParaRPr lang="de-DE" sz="2000" dirty="0">
              <a:solidFill>
                <a:srgbClr val="000000"/>
              </a:solidFill>
              <a:ea typeface="SimSun"/>
              <a:cs typeface="Arial" panose="020B0604020202020204" pitchFamily="34" charset="0"/>
            </a:endParaRPr>
          </a:p>
          <a:p>
            <a:pPr marL="800100" lvl="1" indent="-342900" algn="l">
              <a:spcAft>
                <a:spcPts val="0"/>
              </a:spcAft>
              <a:buFont typeface="Arial" panose="020B0604020202020204" pitchFamily="34" charset="0"/>
              <a:buChar char="•"/>
            </a:pPr>
            <a:r>
              <a:rPr lang="de-DE" sz="2000" dirty="0">
                <a:solidFill>
                  <a:srgbClr val="000000"/>
                </a:solidFill>
                <a:ea typeface="SimSun"/>
                <a:cs typeface="Arial" panose="020B0604020202020204" pitchFamily="34" charset="0"/>
                <a:sym typeface="Wingdings" panose="05000000000000000000" pitchFamily="2" charset="2"/>
              </a:rPr>
              <a:t>First-</a:t>
            </a:r>
            <a:r>
              <a:rPr lang="de-DE" sz="2000" dirty="0" err="1">
                <a:solidFill>
                  <a:srgbClr val="000000"/>
                </a:solidFill>
                <a:ea typeface="SimSun"/>
                <a:cs typeface="Arial" panose="020B0604020202020204" pitchFamily="34" charset="0"/>
                <a:sym typeface="Wingdings" panose="05000000000000000000" pitchFamily="2" charset="2"/>
              </a:rPr>
              <a:t>Principle</a:t>
            </a:r>
            <a:r>
              <a:rPr lang="de-DE" sz="2000" dirty="0">
                <a:solidFill>
                  <a:srgbClr val="000000"/>
                </a:solidFill>
                <a:ea typeface="SimSun"/>
                <a:cs typeface="Arial" panose="020B0604020202020204" pitchFamily="34" charset="0"/>
                <a:sym typeface="Wingdings" panose="05000000000000000000" pitchFamily="2" charset="2"/>
              </a:rPr>
              <a:t> </a:t>
            </a:r>
            <a:r>
              <a:rPr lang="de-DE" sz="2000" dirty="0" err="1">
                <a:solidFill>
                  <a:srgbClr val="000000"/>
                </a:solidFill>
                <a:ea typeface="SimSun"/>
                <a:cs typeface="Arial" panose="020B0604020202020204" pitchFamily="34" charset="0"/>
                <a:sym typeface="Wingdings" panose="05000000000000000000" pitchFamily="2" charset="2"/>
              </a:rPr>
              <a:t>and</a:t>
            </a:r>
            <a:r>
              <a:rPr lang="de-DE" sz="2000" dirty="0">
                <a:solidFill>
                  <a:srgbClr val="000000"/>
                </a:solidFill>
                <a:ea typeface="SimSun"/>
                <a:cs typeface="Arial" panose="020B0604020202020204" pitchFamily="34" charset="0"/>
                <a:sym typeface="Wingdings" panose="05000000000000000000" pitchFamily="2" charset="2"/>
              </a:rPr>
              <a:t> </a:t>
            </a:r>
            <a:r>
              <a:rPr lang="de-DE" sz="2000" dirty="0" err="1">
                <a:solidFill>
                  <a:srgbClr val="000000"/>
                </a:solidFill>
                <a:ea typeface="SimSun"/>
                <a:cs typeface="Arial" panose="020B0604020202020204" pitchFamily="34" charset="0"/>
                <a:sym typeface="Wingdings" panose="05000000000000000000" pitchFamily="2" charset="2"/>
              </a:rPr>
              <a:t>atomistic</a:t>
            </a:r>
            <a:r>
              <a:rPr lang="de-DE" sz="2000" dirty="0">
                <a:solidFill>
                  <a:srgbClr val="000000"/>
                </a:solidFill>
                <a:ea typeface="SimSun"/>
                <a:cs typeface="Arial" panose="020B0604020202020204" pitchFamily="34" charset="0"/>
                <a:sym typeface="Wingdings" panose="05000000000000000000" pitchFamily="2" charset="2"/>
              </a:rPr>
              <a:t> </a:t>
            </a:r>
            <a:r>
              <a:rPr lang="de-DE" sz="2000" dirty="0" err="1">
                <a:solidFill>
                  <a:srgbClr val="000000"/>
                </a:solidFill>
                <a:ea typeface="SimSun"/>
                <a:cs typeface="Arial" panose="020B0604020202020204" pitchFamily="34" charset="0"/>
                <a:sym typeface="Wingdings" panose="05000000000000000000" pitchFamily="2" charset="2"/>
              </a:rPr>
              <a:t>calculations</a:t>
            </a:r>
            <a:endParaRPr lang="de-DE" sz="2000" dirty="0">
              <a:solidFill>
                <a:srgbClr val="000000"/>
              </a:solidFill>
              <a:ea typeface="SimSun"/>
              <a:cs typeface="Arial" panose="020B0604020202020204" pitchFamily="34" charset="0"/>
              <a:sym typeface="Wingdings" panose="05000000000000000000" pitchFamily="2" charset="2"/>
            </a:endParaRPr>
          </a:p>
          <a:p>
            <a:pPr marL="800100" lvl="1" indent="-342900" algn="l">
              <a:spcAft>
                <a:spcPts val="0"/>
              </a:spcAft>
              <a:buFont typeface="Arial" panose="020B0604020202020204" pitchFamily="34" charset="0"/>
              <a:buChar char="•"/>
            </a:pPr>
            <a:r>
              <a:rPr lang="de-DE" sz="2000" dirty="0">
                <a:solidFill>
                  <a:srgbClr val="000000"/>
                </a:solidFill>
                <a:ea typeface="SimSun"/>
                <a:cs typeface="Arial" panose="020B0604020202020204" pitchFamily="34" charset="0"/>
              </a:rPr>
              <a:t>CALPHAD </a:t>
            </a:r>
            <a:r>
              <a:rPr lang="de-DE" sz="2000" dirty="0" err="1">
                <a:solidFill>
                  <a:srgbClr val="000000"/>
                </a:solidFill>
                <a:ea typeface="SimSun"/>
                <a:cs typeface="Arial" panose="020B0604020202020204" pitchFamily="34" charset="0"/>
              </a:rPr>
              <a:t>for</a:t>
            </a:r>
            <a:r>
              <a:rPr lang="de-DE" sz="2000" dirty="0">
                <a:solidFill>
                  <a:srgbClr val="000000"/>
                </a:solidFill>
                <a:ea typeface="SimSun"/>
                <a:cs typeface="Arial" panose="020B0604020202020204" pitchFamily="34" charset="0"/>
              </a:rPr>
              <a:t> </a:t>
            </a:r>
            <a:r>
              <a:rPr lang="de-DE" sz="2000" dirty="0" err="1">
                <a:solidFill>
                  <a:srgbClr val="000000"/>
                </a:solidFill>
                <a:ea typeface="SimSun"/>
                <a:cs typeface="Arial" panose="020B0604020202020204" pitchFamily="34" charset="0"/>
              </a:rPr>
              <a:t>multicomponent</a:t>
            </a:r>
            <a:r>
              <a:rPr lang="de-DE" sz="2000" dirty="0">
                <a:solidFill>
                  <a:srgbClr val="000000"/>
                </a:solidFill>
                <a:ea typeface="SimSun"/>
                <a:cs typeface="Arial" panose="020B0604020202020204" pitchFamily="34" charset="0"/>
              </a:rPr>
              <a:t> </a:t>
            </a:r>
            <a:r>
              <a:rPr lang="de-DE" sz="2000" dirty="0" err="1">
                <a:solidFill>
                  <a:srgbClr val="000000"/>
                </a:solidFill>
                <a:ea typeface="SimSun"/>
                <a:cs typeface="Arial" panose="020B0604020202020204" pitchFamily="34" charset="0"/>
              </a:rPr>
              <a:t>alloys</a:t>
            </a:r>
            <a:endParaRPr lang="de-DE" sz="2000" dirty="0">
              <a:solidFill>
                <a:srgbClr val="000000"/>
              </a:solidFill>
              <a:ea typeface="SimSun"/>
              <a:cs typeface="Arial" panose="020B0604020202020204" pitchFamily="34" charset="0"/>
            </a:endParaRPr>
          </a:p>
          <a:p>
            <a:pPr marL="800100" lvl="1" indent="-342900" algn="l">
              <a:spcAft>
                <a:spcPts val="0"/>
              </a:spcAft>
              <a:buFont typeface="Arial" panose="020B0604020202020204" pitchFamily="34" charset="0"/>
              <a:buChar char="•"/>
            </a:pPr>
            <a:r>
              <a:rPr lang="de-DE" sz="2000" dirty="0">
                <a:solidFill>
                  <a:srgbClr val="000000"/>
                </a:solidFill>
                <a:ea typeface="SimSun"/>
                <a:cs typeface="Arial" panose="020B0604020202020204" pitchFamily="34" charset="0"/>
              </a:rPr>
              <a:t>Sharp/</a:t>
            </a:r>
            <a:r>
              <a:rPr lang="de-DE" sz="2000" dirty="0" err="1">
                <a:solidFill>
                  <a:srgbClr val="000000"/>
                </a:solidFill>
                <a:ea typeface="SimSun"/>
                <a:cs typeface="Arial" panose="020B0604020202020204" pitchFamily="34" charset="0"/>
              </a:rPr>
              <a:t>thin</a:t>
            </a:r>
            <a:r>
              <a:rPr lang="de-DE" sz="2000" dirty="0">
                <a:solidFill>
                  <a:srgbClr val="000000"/>
                </a:solidFill>
                <a:ea typeface="SimSun"/>
                <a:cs typeface="Arial" panose="020B0604020202020204" pitchFamily="34" charset="0"/>
              </a:rPr>
              <a:t> </a:t>
            </a:r>
            <a:r>
              <a:rPr lang="de-DE" sz="2000" dirty="0" err="1">
                <a:solidFill>
                  <a:srgbClr val="000000"/>
                </a:solidFill>
                <a:ea typeface="SimSun"/>
                <a:cs typeface="Arial" panose="020B0604020202020204" pitchFamily="34" charset="0"/>
              </a:rPr>
              <a:t>interface</a:t>
            </a:r>
            <a:r>
              <a:rPr lang="de-DE" sz="2000" dirty="0">
                <a:solidFill>
                  <a:srgbClr val="000000"/>
                </a:solidFill>
                <a:ea typeface="SimSun"/>
                <a:cs typeface="Arial" panose="020B0604020202020204" pitchFamily="34" charset="0"/>
              </a:rPr>
              <a:t> </a:t>
            </a:r>
            <a:r>
              <a:rPr lang="de-DE" sz="2000" dirty="0" err="1">
                <a:solidFill>
                  <a:srgbClr val="000000"/>
                </a:solidFill>
                <a:ea typeface="SimSun"/>
                <a:cs typeface="Arial" panose="020B0604020202020204" pitchFamily="34" charset="0"/>
              </a:rPr>
              <a:t>asymptoic</a:t>
            </a:r>
            <a:r>
              <a:rPr lang="de-DE" sz="2000" dirty="0">
                <a:solidFill>
                  <a:srgbClr val="000000"/>
                </a:solidFill>
                <a:ea typeface="SimSun"/>
                <a:cs typeface="Arial" panose="020B0604020202020204" pitchFamily="34" charset="0"/>
              </a:rPr>
              <a:t> </a:t>
            </a:r>
            <a:r>
              <a:rPr lang="de-DE" sz="2000" dirty="0" err="1">
                <a:solidFill>
                  <a:srgbClr val="000000"/>
                </a:solidFill>
                <a:ea typeface="SimSun"/>
                <a:cs typeface="Arial" panose="020B0604020202020204" pitchFamily="34" charset="0"/>
              </a:rPr>
              <a:t>expansion</a:t>
            </a:r>
            <a:endParaRPr lang="de-DE" sz="2000" dirty="0">
              <a:solidFill>
                <a:srgbClr val="000000"/>
              </a:solidFill>
              <a:ea typeface="SimSun"/>
              <a:cs typeface="Arial" panose="020B0604020202020204" pitchFamily="34" charset="0"/>
            </a:endParaRPr>
          </a:p>
          <a:p>
            <a:pPr marL="800100" lvl="1" indent="-342900" algn="l">
              <a:spcAft>
                <a:spcPts val="0"/>
              </a:spcAft>
              <a:buFont typeface="Arial" panose="020B0604020202020204" pitchFamily="34" charset="0"/>
              <a:buChar char="•"/>
            </a:pPr>
            <a:r>
              <a:rPr lang="de-DE" sz="2000" dirty="0">
                <a:solidFill>
                  <a:srgbClr val="000000"/>
                </a:solidFill>
                <a:ea typeface="SimSun"/>
                <a:cs typeface="Arial" panose="020B0604020202020204" pitchFamily="34" charset="0"/>
              </a:rPr>
              <a:t>Experimental </a:t>
            </a:r>
            <a:r>
              <a:rPr lang="de-DE" sz="2000" dirty="0" err="1">
                <a:solidFill>
                  <a:srgbClr val="000000"/>
                </a:solidFill>
                <a:ea typeface="SimSun"/>
                <a:cs typeface="Arial" panose="020B0604020202020204" pitchFamily="34" charset="0"/>
              </a:rPr>
              <a:t>data</a:t>
            </a:r>
            <a:r>
              <a:rPr lang="de-DE" sz="2000" dirty="0">
                <a:solidFill>
                  <a:srgbClr val="000000"/>
                </a:solidFill>
                <a:ea typeface="SimSun"/>
                <a:cs typeface="Arial" panose="020B0604020202020204" pitchFamily="34" charset="0"/>
              </a:rPr>
              <a:t> </a:t>
            </a:r>
            <a:r>
              <a:rPr lang="de-DE" sz="2000" dirty="0" err="1">
                <a:solidFill>
                  <a:srgbClr val="000000"/>
                </a:solidFill>
                <a:ea typeface="SimSun"/>
                <a:cs typeface="Arial" panose="020B0604020202020204" pitchFamily="34" charset="0"/>
              </a:rPr>
              <a:t>input</a:t>
            </a:r>
            <a:endParaRPr lang="en-US" sz="2000" dirty="0">
              <a:solidFill>
                <a:srgbClr val="000000"/>
              </a:solidFill>
              <a:ea typeface="SimSun"/>
              <a:cs typeface="Arial" panose="020B0604020202020204" pitchFamily="34" charset="0"/>
            </a:endParaRPr>
          </a:p>
          <a:p>
            <a:pPr marL="800100" lvl="1" indent="-342900" algn="l">
              <a:spcAft>
                <a:spcPts val="0"/>
              </a:spcAft>
              <a:buFont typeface="Arial" panose="020B0604020202020204" pitchFamily="34" charset="0"/>
              <a:buChar char="•"/>
            </a:pPr>
            <a:endParaRPr lang="en-US" sz="2000" dirty="0">
              <a:solidFill>
                <a:srgbClr val="000000"/>
              </a:solidFill>
              <a:ea typeface="SimSun"/>
              <a:cs typeface="Arial" panose="020B0604020202020204" pitchFamily="34" charset="0"/>
            </a:endParaRPr>
          </a:p>
          <a:p>
            <a:pPr marL="342900" indent="-342900" algn="l">
              <a:spcAft>
                <a:spcPts val="0"/>
              </a:spcAft>
              <a:buFont typeface="Wingdings" panose="05000000000000000000" pitchFamily="2" charset="2"/>
              <a:buChar char="§"/>
            </a:pPr>
            <a:r>
              <a:rPr lang="de-DE" sz="2000" dirty="0" err="1">
                <a:solidFill>
                  <a:srgbClr val="000000"/>
                </a:solidFill>
                <a:ea typeface="SimSun"/>
                <a:cs typeface="Arial" panose="020B0604020202020204" pitchFamily="34" charset="0"/>
              </a:rPr>
              <a:t>Computation</a:t>
            </a:r>
            <a:r>
              <a:rPr lang="de-DE" sz="2000" dirty="0">
                <a:solidFill>
                  <a:srgbClr val="000000"/>
                </a:solidFill>
                <a:ea typeface="SimSun"/>
                <a:cs typeface="Arial" panose="020B0604020202020204" pitchFamily="34" charset="0"/>
              </a:rPr>
              <a:t> </a:t>
            </a:r>
            <a:r>
              <a:rPr lang="de-DE" sz="2000" dirty="0" err="1">
                <a:solidFill>
                  <a:srgbClr val="000000"/>
                </a:solidFill>
                <a:ea typeface="SimSun"/>
                <a:cs typeface="Arial" panose="020B0604020202020204" pitchFamily="34" charset="0"/>
              </a:rPr>
              <a:t>cost</a:t>
            </a:r>
            <a:endParaRPr lang="de-DE" sz="2000" dirty="0">
              <a:solidFill>
                <a:srgbClr val="000000"/>
              </a:solidFill>
              <a:ea typeface="SimSun"/>
              <a:cs typeface="Arial" panose="020B0604020202020204" pitchFamily="34" charset="0"/>
            </a:endParaRPr>
          </a:p>
          <a:p>
            <a:pPr marL="800100" lvl="1" indent="-342900" algn="l">
              <a:spcAft>
                <a:spcPts val="0"/>
              </a:spcAft>
              <a:buFont typeface="Arial" panose="020B0604020202020204" pitchFamily="34" charset="0"/>
              <a:buChar char="•"/>
            </a:pPr>
            <a:r>
              <a:rPr lang="de-DE" sz="2000" dirty="0">
                <a:solidFill>
                  <a:srgbClr val="000000"/>
                </a:solidFill>
                <a:ea typeface="SimSun"/>
                <a:cs typeface="Arial" panose="020B0604020202020204" pitchFamily="34" charset="0"/>
              </a:rPr>
              <a:t>Adaptive </a:t>
            </a:r>
            <a:r>
              <a:rPr lang="de-DE" sz="2000" dirty="0" err="1">
                <a:solidFill>
                  <a:srgbClr val="000000"/>
                </a:solidFill>
                <a:ea typeface="SimSun"/>
                <a:cs typeface="Arial" panose="020B0604020202020204" pitchFamily="34" charset="0"/>
              </a:rPr>
              <a:t>mesh</a:t>
            </a:r>
            <a:endParaRPr lang="de-DE" sz="2000" dirty="0">
              <a:solidFill>
                <a:srgbClr val="000000"/>
              </a:solidFill>
              <a:ea typeface="SimSun"/>
              <a:cs typeface="Arial" panose="020B0604020202020204" pitchFamily="34" charset="0"/>
            </a:endParaRPr>
          </a:p>
          <a:p>
            <a:pPr marL="800100" lvl="1" indent="-342900" algn="l">
              <a:spcAft>
                <a:spcPts val="0"/>
              </a:spcAft>
              <a:buFont typeface="Arial" panose="020B0604020202020204" pitchFamily="34" charset="0"/>
              <a:buChar char="•"/>
            </a:pPr>
            <a:r>
              <a:rPr lang="de-DE" sz="2000" dirty="0" err="1">
                <a:solidFill>
                  <a:srgbClr val="000000"/>
                </a:solidFill>
                <a:ea typeface="SimSun"/>
                <a:cs typeface="Arial" panose="020B0604020202020204" pitchFamily="34" charset="0"/>
              </a:rPr>
              <a:t>Macro</a:t>
            </a:r>
            <a:r>
              <a:rPr lang="de-DE" sz="2000" dirty="0">
                <a:solidFill>
                  <a:srgbClr val="000000"/>
                </a:solidFill>
                <a:ea typeface="SimSun"/>
                <a:cs typeface="Arial" panose="020B0604020202020204" pitchFamily="34" charset="0"/>
              </a:rPr>
              <a:t>-Micro </a:t>
            </a:r>
            <a:r>
              <a:rPr lang="de-DE" sz="2000" dirty="0" err="1">
                <a:solidFill>
                  <a:srgbClr val="000000"/>
                </a:solidFill>
                <a:ea typeface="SimSun"/>
                <a:cs typeface="Arial" panose="020B0604020202020204" pitchFamily="34" charset="0"/>
              </a:rPr>
              <a:t>two</a:t>
            </a:r>
            <a:r>
              <a:rPr lang="de-DE" sz="2000" dirty="0">
                <a:solidFill>
                  <a:srgbClr val="000000"/>
                </a:solidFill>
                <a:ea typeface="SimSun"/>
                <a:cs typeface="Arial" panose="020B0604020202020204" pitchFamily="34" charset="0"/>
              </a:rPr>
              <a:t> </a:t>
            </a:r>
            <a:r>
              <a:rPr lang="de-DE" sz="2000" dirty="0" err="1">
                <a:solidFill>
                  <a:srgbClr val="000000"/>
                </a:solidFill>
                <a:ea typeface="SimSun"/>
                <a:cs typeface="Arial" panose="020B0604020202020204" pitchFamily="34" charset="0"/>
              </a:rPr>
              <a:t>scale</a:t>
            </a:r>
            <a:r>
              <a:rPr lang="de-DE" sz="2000" dirty="0">
                <a:solidFill>
                  <a:srgbClr val="000000"/>
                </a:solidFill>
                <a:ea typeface="SimSun"/>
                <a:cs typeface="Arial" panose="020B0604020202020204" pitchFamily="34" charset="0"/>
              </a:rPr>
              <a:t> </a:t>
            </a:r>
            <a:r>
              <a:rPr lang="de-DE" sz="2000" dirty="0" err="1">
                <a:solidFill>
                  <a:srgbClr val="000000"/>
                </a:solidFill>
                <a:ea typeface="SimSun"/>
                <a:cs typeface="Arial" panose="020B0604020202020204" pitchFamily="34" charset="0"/>
              </a:rPr>
              <a:t>modeling</a:t>
            </a:r>
            <a:endParaRPr lang="de-DE" sz="2000" dirty="0">
              <a:solidFill>
                <a:srgbClr val="000000"/>
              </a:solidFill>
              <a:ea typeface="SimSun"/>
              <a:cs typeface="Arial" panose="020B0604020202020204" pitchFamily="34" charset="0"/>
            </a:endParaRPr>
          </a:p>
          <a:p>
            <a:pPr marL="800100" lvl="1" indent="-342900" algn="l">
              <a:spcAft>
                <a:spcPts val="0"/>
              </a:spcAft>
              <a:buFont typeface="Arial" panose="020B0604020202020204" pitchFamily="34" charset="0"/>
              <a:buChar char="•"/>
            </a:pPr>
            <a:endParaRPr lang="de-DE" sz="2000" dirty="0">
              <a:solidFill>
                <a:srgbClr val="000000"/>
              </a:solidFill>
              <a:ea typeface="SimSun"/>
              <a:cs typeface="Arial" panose="020B0604020202020204" pitchFamily="34" charset="0"/>
            </a:endParaRPr>
          </a:p>
          <a:p>
            <a:pPr marL="342900" indent="-342900" algn="l">
              <a:spcAft>
                <a:spcPts val="0"/>
              </a:spcAft>
              <a:buFont typeface="Wingdings" panose="05000000000000000000" pitchFamily="2" charset="2"/>
              <a:buChar char="§"/>
            </a:pPr>
            <a:r>
              <a:rPr lang="de-DE" sz="2000" dirty="0">
                <a:solidFill>
                  <a:srgbClr val="000000"/>
                </a:solidFill>
                <a:ea typeface="SimSun"/>
                <a:cs typeface="Arial" panose="020B0604020202020204" pitchFamily="34" charset="0"/>
              </a:rPr>
              <a:t>Quantitative </a:t>
            </a:r>
            <a:r>
              <a:rPr lang="de-DE" sz="2000" dirty="0" err="1">
                <a:solidFill>
                  <a:srgbClr val="000000"/>
                </a:solidFill>
                <a:ea typeface="SimSun"/>
                <a:cs typeface="Arial" panose="020B0604020202020204" pitchFamily="34" charset="0"/>
              </a:rPr>
              <a:t>validation</a:t>
            </a:r>
            <a:endParaRPr lang="en-US" sz="2000" dirty="0">
              <a:solidFill>
                <a:srgbClr val="000000"/>
              </a:solidFill>
              <a:ea typeface="SimSun"/>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0466F2B4-B1A1-4EAF-A164-897CAE0369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mc:AlternateContent xmlns:mc="http://schemas.openxmlformats.org/markup-compatibility/2006">
        <mc:Choice xmlns:p14="http://schemas.microsoft.com/office/powerpoint/2010/main" Requires="p14">
          <p:contentPart p14:bwMode="auto" r:id="rId5">
            <p14:nvContentPartPr>
              <p14:cNvPr id="6" name="Freihand 5">
                <a:extLst>
                  <a:ext uri="{FF2B5EF4-FFF2-40B4-BE49-F238E27FC236}">
                    <a16:creationId xmlns:a16="http://schemas.microsoft.com/office/drawing/2014/main" id="{367EAAFB-570E-40C2-88A4-5368028EC8B7}"/>
                  </a:ext>
                </a:extLst>
              </p14:cNvPr>
              <p14:cNvContentPartPr/>
              <p14:nvPr/>
            </p14:nvContentPartPr>
            <p14:xfrm>
              <a:off x="5263200" y="5537160"/>
              <a:ext cx="1916640" cy="555120"/>
            </p14:xfrm>
          </p:contentPart>
        </mc:Choice>
        <mc:Fallback>
          <p:pic>
            <p:nvPicPr>
              <p:cNvPr id="6" name="Freihand 5">
                <a:extLst>
                  <a:ext uri="{FF2B5EF4-FFF2-40B4-BE49-F238E27FC236}">
                    <a16:creationId xmlns:a16="http://schemas.microsoft.com/office/drawing/2014/main" id="{367EAAFB-570E-40C2-88A4-5368028EC8B7}"/>
                  </a:ext>
                </a:extLst>
              </p:cNvPr>
              <p:cNvPicPr/>
              <p:nvPr/>
            </p:nvPicPr>
            <p:blipFill>
              <a:blip r:embed="rId6"/>
              <a:stretch>
                <a:fillRect/>
              </a:stretch>
            </p:blipFill>
            <p:spPr>
              <a:xfrm>
                <a:off x="5253840" y="5527800"/>
                <a:ext cx="1935360" cy="5738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Freihand 6">
                <a:extLst>
                  <a:ext uri="{FF2B5EF4-FFF2-40B4-BE49-F238E27FC236}">
                    <a16:creationId xmlns:a16="http://schemas.microsoft.com/office/drawing/2014/main" id="{8305442C-726B-47EC-9158-5D6745AF7938}"/>
                  </a:ext>
                </a:extLst>
              </p14:cNvPr>
              <p14:cNvContentPartPr/>
              <p14:nvPr/>
            </p14:nvContentPartPr>
            <p14:xfrm>
              <a:off x="6004440" y="3731040"/>
              <a:ext cx="2998080" cy="2460600"/>
            </p14:xfrm>
          </p:contentPart>
        </mc:Choice>
        <mc:Fallback>
          <p:pic>
            <p:nvPicPr>
              <p:cNvPr id="7" name="Freihand 6">
                <a:extLst>
                  <a:ext uri="{FF2B5EF4-FFF2-40B4-BE49-F238E27FC236}">
                    <a16:creationId xmlns:a16="http://schemas.microsoft.com/office/drawing/2014/main" id="{8305442C-726B-47EC-9158-5D6745AF7938}"/>
                  </a:ext>
                </a:extLst>
              </p:cNvPr>
              <p:cNvPicPr/>
              <p:nvPr/>
            </p:nvPicPr>
            <p:blipFill>
              <a:blip r:embed="rId8"/>
              <a:stretch>
                <a:fillRect/>
              </a:stretch>
            </p:blipFill>
            <p:spPr>
              <a:xfrm>
                <a:off x="5995080" y="3721680"/>
                <a:ext cx="3016800" cy="2479320"/>
              </a:xfrm>
              <a:prstGeom prst="rect">
                <a:avLst/>
              </a:prstGeom>
            </p:spPr>
          </p:pic>
        </mc:Fallback>
      </mc:AlternateContent>
    </p:spTree>
    <p:extLst>
      <p:ext uri="{BB962C8B-B14F-4D97-AF65-F5344CB8AC3E}">
        <p14:creationId xmlns:p14="http://schemas.microsoft.com/office/powerpoint/2010/main" val="1418311156"/>
      </p:ext>
    </p:extLst>
  </p:cSld>
  <p:clrMapOvr>
    <a:masterClrMapping/>
  </p:clrMapOvr>
  <mc:AlternateContent xmlns:mc="http://schemas.openxmlformats.org/markup-compatibility/2006" xmlns:p14="http://schemas.microsoft.com/office/powerpoint/2010/main">
    <mc:Choice Requires="p14">
      <p:transition p14:dur="250" advTm="237032">
        <p:fade/>
      </p:transition>
    </mc:Choice>
    <mc:Fallback xmlns="">
      <p:transition advTm="2370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88773" x="2838450" y="3995738"/>
          <p14:tracePt t="89013" x="2838450" y="4003675"/>
          <p14:tracePt t="89017" x="2846388" y="4003675"/>
          <p14:tracePt t="89024" x="2854325" y="4003675"/>
          <p14:tracePt t="89033" x="2886075" y="4011613"/>
          <p14:tracePt t="89041" x="2941638" y="4027488"/>
          <p14:tracePt t="89048" x="3005138" y="4043363"/>
          <p14:tracePt t="89056" x="3052763" y="4059238"/>
          <p14:tracePt t="89063" x="3141663" y="4059238"/>
          <p14:tracePt t="89072" x="3236913" y="4067175"/>
          <p14:tracePt t="89080" x="3308350" y="4067175"/>
          <p14:tracePt t="89089" x="3363913" y="4067175"/>
          <p14:tracePt t="89098" x="3395663" y="4067175"/>
          <p14:tracePt t="89104" x="3435350" y="4067175"/>
          <p14:tracePt t="89113" x="3451225" y="4067175"/>
          <p14:tracePt t="89120" x="3459163" y="4067175"/>
          <p14:tracePt t="89128" x="3467100" y="4067175"/>
          <p14:tracePt t="89136" x="3476625" y="4067175"/>
          <p14:tracePt t="89152" x="3484563" y="4067175"/>
          <p14:tracePt t="89168" x="3492500" y="4067175"/>
          <p14:tracePt t="89192" x="3500438" y="4067175"/>
          <p14:tracePt t="89216" x="3508375" y="4059238"/>
          <p14:tracePt t="89224" x="3516313" y="4059238"/>
          <p14:tracePt t="89232" x="3524250" y="4059238"/>
          <p14:tracePt t="89240" x="3532188" y="4059238"/>
          <p14:tracePt t="89248" x="3540125" y="4059238"/>
          <p14:tracePt t="89256" x="3563938" y="4059238"/>
          <p14:tracePt t="89263" x="3571875" y="4059238"/>
          <p14:tracePt t="89272" x="3587750" y="4059238"/>
          <p14:tracePt t="89280" x="3595688" y="4059238"/>
          <p14:tracePt t="89288" x="3603625" y="4059238"/>
          <p14:tracePt t="89296" x="3619500" y="4059238"/>
          <p14:tracePt t="89304" x="3627438" y="4059238"/>
          <p14:tracePt t="89314" x="3635375" y="4059238"/>
          <p14:tracePt t="89320" x="3643313" y="4059238"/>
          <p14:tracePt t="89329" x="3659188" y="4059238"/>
          <p14:tracePt t="89336" x="3675063" y="4059238"/>
          <p14:tracePt t="89344" x="3683000" y="4059238"/>
          <p14:tracePt t="89352" x="3706813" y="4059238"/>
          <p14:tracePt t="89360" x="3722688" y="4059238"/>
          <p14:tracePt t="89368" x="3746500" y="4059238"/>
          <p14:tracePt t="89376" x="3770313" y="4059238"/>
          <p14:tracePt t="89384" x="3786188" y="4059238"/>
          <p14:tracePt t="89392" x="3794125" y="4059238"/>
          <p14:tracePt t="89400" x="3802063" y="4059238"/>
          <p14:tracePt t="89408" x="3817938" y="4059238"/>
          <p14:tracePt t="89802" x="3825875" y="4059238"/>
          <p14:tracePt t="89810" x="3875088" y="4059238"/>
          <p14:tracePt t="89816" x="3938588" y="4059238"/>
          <p14:tracePt t="89824" x="3986213" y="4059238"/>
          <p14:tracePt t="89832" x="4097338" y="4059238"/>
          <p14:tracePt t="89840" x="4160838" y="4059238"/>
          <p14:tracePt t="89848" x="4289425" y="4059238"/>
          <p14:tracePt t="89856" x="4408488" y="4059238"/>
          <p14:tracePt t="89863" x="4519613" y="4059238"/>
          <p14:tracePt t="89872" x="4600575" y="4059238"/>
          <p14:tracePt t="89881" x="4711700" y="4059238"/>
          <p14:tracePt t="89888" x="4743450" y="4051300"/>
          <p14:tracePt t="89897" x="4791075" y="4043363"/>
          <p14:tracePt t="89904" x="4799013" y="4035425"/>
          <p14:tracePt t="89913" x="4806950" y="4035425"/>
          <p14:tracePt t="89920" x="4814888" y="4035425"/>
          <p14:tracePt t="91363" x="4822825" y="4035425"/>
          <p14:tracePt t="91436" x="4830763" y="4035425"/>
          <p14:tracePt t="91457" x="4830763" y="4043363"/>
          <p14:tracePt t="91472" x="4830763" y="4051300"/>
          <p14:tracePt t="91488" x="4830763" y="4059238"/>
          <p14:tracePt t="91496" x="4830763" y="4067175"/>
          <p14:tracePt t="91504" x="4830763" y="4075113"/>
          <p14:tracePt t="91512" x="4830763" y="4083050"/>
          <p14:tracePt t="91520" x="4838700" y="4098925"/>
          <p14:tracePt t="91528" x="4838700" y="4106863"/>
          <p14:tracePt t="91536" x="4838700" y="4114800"/>
          <p14:tracePt t="91545" x="4846638" y="4122738"/>
          <p14:tracePt t="91560" x="4846638" y="4130675"/>
          <p14:tracePt t="91576" x="4846638" y="4138613"/>
          <p14:tracePt t="91588" x="4846638" y="4146550"/>
          <p14:tracePt t="91608" x="4846638" y="4154488"/>
          <p14:tracePt t="91616" x="4846638" y="4162425"/>
          <p14:tracePt t="91632" x="4846638" y="4170363"/>
          <p14:tracePt t="91647" x="4846638" y="4178300"/>
          <p14:tracePt t="91672" x="4846638" y="4186238"/>
          <p14:tracePt t="91891" x="4846638" y="4194175"/>
          <p14:tracePt t="91895" x="4854575" y="4194175"/>
          <p14:tracePt t="91920" x="4862513" y="4202113"/>
          <p14:tracePt t="91944" x="4870450" y="4210050"/>
          <p14:tracePt t="91976" x="4878388" y="4210050"/>
          <p14:tracePt t="91992" x="4878388" y="4217988"/>
          <p14:tracePt t="92008" x="4886325" y="4217988"/>
          <p14:tracePt t="96269" x="4886325" y="4225925"/>
          <p14:tracePt t="96276" x="4894263" y="4225925"/>
          <p14:tracePt t="96296" x="4902200" y="4225925"/>
          <p14:tracePt t="96363" x="4910138" y="4233863"/>
          <p14:tracePt t="96392" x="4918075" y="4233863"/>
          <p14:tracePt t="96400" x="4918075" y="4241800"/>
          <p14:tracePt t="96407" x="4933950" y="4241800"/>
          <p14:tracePt t="96412" x="4959350" y="4241800"/>
          <p14:tracePt t="96420" x="4991100" y="4241800"/>
          <p14:tracePt t="96428" x="5030788" y="4241800"/>
          <p14:tracePt t="96440" x="5149850" y="4257675"/>
          <p14:tracePt t="96443" x="5213350" y="4257675"/>
          <p14:tracePt t="96452" x="5284788" y="4257675"/>
          <p14:tracePt t="96459" x="5429250" y="4257675"/>
          <p14:tracePt t="96468" x="5524500" y="4257675"/>
          <p14:tracePt t="96476" x="5716588" y="4257675"/>
          <p14:tracePt t="96484" x="5803900" y="4257675"/>
          <p14:tracePt t="96496" x="5922963" y="4249738"/>
          <p14:tracePt t="96504" x="5994400" y="4249738"/>
          <p14:tracePt t="96513" x="6138863" y="4241800"/>
          <p14:tracePt t="96520" x="6210300" y="4225925"/>
          <p14:tracePt t="96528" x="6313488" y="4217988"/>
          <p14:tracePt t="96536" x="6402388" y="4210050"/>
          <p14:tracePt t="96544" x="6465888" y="4210050"/>
          <p14:tracePt t="96552" x="6481763" y="4202113"/>
          <p14:tracePt t="96560" x="6489700" y="4194175"/>
          <p14:tracePt t="96563" x="6505575" y="4194175"/>
          <p14:tracePt t="96580" x="6513513" y="4194175"/>
          <p14:tracePt t="96906" x="6513513" y="4202113"/>
          <p14:tracePt t="96925" x="6521450" y="4202113"/>
          <p14:tracePt t="100636" x="6521450" y="4210050"/>
          <p14:tracePt t="100644" x="6521450" y="4217988"/>
          <p14:tracePt t="100652" x="6529388" y="4225925"/>
          <p14:tracePt t="100660" x="6529388" y="4241800"/>
          <p14:tracePt t="100669" x="6529388" y="4249738"/>
          <p14:tracePt t="100676" x="6521450" y="4265613"/>
          <p14:tracePt t="100684" x="6521450" y="4281488"/>
          <p14:tracePt t="100692" x="6513513" y="4298950"/>
          <p14:tracePt t="100699" x="6513513" y="4314825"/>
          <p14:tracePt t="100708" x="6505575" y="4314825"/>
          <p14:tracePt t="100716" x="6505575" y="4338638"/>
          <p14:tracePt t="100724" x="6505575" y="4346575"/>
          <p14:tracePt t="100732" x="6497638" y="4354513"/>
          <p14:tracePt t="100740" x="6489700" y="4354513"/>
          <p14:tracePt t="100756" x="6489700" y="4362450"/>
          <p14:tracePt t="100877" x="6489700" y="4370388"/>
          <p14:tracePt t="101212" x="6489700" y="4378325"/>
          <p14:tracePt t="102022" x="6489700" y="4386263"/>
          <p14:tracePt t="102036" x="6489700" y="4394200"/>
          <p14:tracePt t="102048" x="6489700" y="4402138"/>
          <p14:tracePt t="102051" x="6489700" y="4410075"/>
          <p14:tracePt t="102068" x="6489700" y="4418013"/>
          <p14:tracePt t="102076" x="6489700" y="4425950"/>
          <p14:tracePt t="102084" x="6489700" y="4433888"/>
          <p14:tracePt t="102092" x="6481763" y="4441825"/>
          <p14:tracePt t="102099" x="6481763" y="4449763"/>
          <p14:tracePt t="102108" x="6481763" y="4457700"/>
          <p14:tracePt t="102116" x="6473825" y="4457700"/>
          <p14:tracePt t="102124" x="6473825" y="4473575"/>
          <p14:tracePt t="102132" x="6465888" y="4473575"/>
          <p14:tracePt t="102140" x="6457950" y="4481513"/>
          <p14:tracePt t="102693" x="6450013" y="4489450"/>
          <p14:tracePt t="106620" x="6450013" y="4497388"/>
          <p14:tracePt t="106926" x="6450013" y="4505325"/>
          <p14:tracePt t="106940" x="6450013" y="4513263"/>
          <p14:tracePt t="108892" x="6450013" y="4521200"/>
          <p14:tracePt t="108925" x="6450013" y="4529138"/>
          <p14:tracePt t="108980" x="6450013" y="4537075"/>
          <p14:tracePt t="109004" x="6450013" y="4545013"/>
          <p14:tracePt t="109023" x="6442075" y="4545013"/>
          <p14:tracePt t="109028" x="6442075" y="4552950"/>
          <p14:tracePt t="109076" x="6442075" y="4560888"/>
          <p14:tracePt t="109084" x="6442075" y="4568825"/>
          <p14:tracePt t="109108" x="6434138" y="4576763"/>
          <p14:tracePt t="109124" x="6434138" y="4592638"/>
          <p14:tracePt t="109140" x="6434138" y="4600575"/>
          <p14:tracePt t="109148" x="6426200" y="4600575"/>
          <p14:tracePt t="109164" x="6426200" y="4608513"/>
          <p14:tracePt t="109180" x="6426200" y="4616450"/>
          <p14:tracePt t="109188" x="6418263" y="4624388"/>
          <p14:tracePt t="109203" x="6410325" y="4633913"/>
          <p14:tracePt t="109228" x="6402388" y="4641850"/>
          <p14:tracePt t="109244" x="6392863" y="4657725"/>
          <p14:tracePt t="109260" x="6376988" y="4665663"/>
          <p14:tracePt t="109276" x="6369050" y="4665663"/>
          <p14:tracePt t="109284" x="6369050" y="4673600"/>
          <p14:tracePt t="109292" x="6361113" y="4681538"/>
          <p14:tracePt t="109300" x="6353175" y="4681538"/>
          <p14:tracePt t="109308" x="6353175" y="4689475"/>
          <p14:tracePt t="109332" x="6353175" y="4697413"/>
          <p14:tracePt t="109340" x="6345238" y="4697413"/>
          <p14:tracePt t="111652" x="0" y="0"/>
        </p14:tracePtLst>
        <p14:tracePtLst>
          <p14:tracePt t="172997" x="2989263" y="4249738"/>
          <p14:tracePt t="173927" x="2989263" y="4241800"/>
          <p14:tracePt t="173931" x="2981325" y="4225925"/>
          <p14:tracePt t="173939" x="2981325" y="4217988"/>
          <p14:tracePt t="173947" x="2981325" y="4202113"/>
          <p14:tracePt t="173955" x="2981325" y="4162425"/>
          <p14:tracePt t="173963" x="2965450" y="4138613"/>
          <p14:tracePt t="173971" x="2957513" y="4098925"/>
          <p14:tracePt t="173980" x="2949575" y="4083050"/>
          <p14:tracePt t="173987" x="2941638" y="4035425"/>
          <p14:tracePt t="173995" x="2933700" y="4019550"/>
          <p14:tracePt t="174003" x="2933700" y="4011613"/>
          <p14:tracePt t="174011" x="2925763" y="3963988"/>
          <p14:tracePt t="174019" x="2925763" y="3948113"/>
          <p14:tracePt t="174027" x="2925763" y="3922713"/>
          <p14:tracePt t="174035" x="2917825" y="3875088"/>
          <p14:tracePt t="174043" x="2917825" y="3859213"/>
          <p14:tracePt t="174051" x="2909888" y="3843338"/>
          <p14:tracePt t="174059" x="2901950" y="3763963"/>
          <p14:tracePt t="174067" x="2894013" y="3732213"/>
          <p14:tracePt t="174080" x="2894013" y="3716338"/>
          <p14:tracePt t="174083" x="2894013" y="3708400"/>
          <p14:tracePt t="174091" x="2894013" y="3692525"/>
          <p14:tracePt t="174099" x="2894013" y="3684588"/>
          <p14:tracePt t="174106" x="2894013" y="3676650"/>
          <p14:tracePt t="174115" x="2894013" y="3668713"/>
          <p14:tracePt t="174155" x="2894013" y="3660775"/>
          <p14:tracePt t="174180" x="2894013" y="3652838"/>
          <p14:tracePt t="174195" x="2909888" y="3652838"/>
          <p14:tracePt t="174203" x="2933700" y="3644900"/>
          <p14:tracePt t="174211" x="2941638" y="3636963"/>
          <p14:tracePt t="174219" x="2981325" y="3629025"/>
          <p14:tracePt t="174234" x="3036888" y="3621088"/>
          <p14:tracePt t="174236" x="3133725" y="3613150"/>
          <p14:tracePt t="174243" x="3236913" y="3595688"/>
          <p14:tracePt t="174251" x="3419475" y="3595688"/>
          <p14:tracePt t="174259" x="3532188" y="3587750"/>
          <p14:tracePt t="174267" x="3667125" y="3579813"/>
          <p14:tracePt t="174274" x="3817938" y="3579813"/>
          <p14:tracePt t="174283" x="3938588" y="3579813"/>
          <p14:tracePt t="174291" x="4041775" y="3579813"/>
          <p14:tracePt t="174299" x="4184650" y="3579813"/>
          <p14:tracePt t="174307" x="4281488" y="3579813"/>
          <p14:tracePt t="174315" x="4384675" y="3579813"/>
          <p14:tracePt t="174323" x="4503738" y="3579813"/>
          <p14:tracePt t="174331" x="4567238" y="3579813"/>
          <p14:tracePt t="174339" x="4640263" y="3579813"/>
          <p14:tracePt t="174346" x="4664075" y="3579813"/>
          <p14:tracePt t="174355" x="4679950" y="3579813"/>
          <p14:tracePt t="174364" x="4687888" y="3579813"/>
          <p14:tracePt t="174371" x="4711700" y="3579813"/>
          <p14:tracePt t="174383" x="4719638" y="3579813"/>
          <p14:tracePt t="174388" x="4727575" y="3579813"/>
          <p14:tracePt t="174403" x="4735513" y="3579813"/>
          <p14:tracePt t="174415" x="4743450" y="3587750"/>
          <p14:tracePt t="174419" x="4751388" y="3587750"/>
          <p14:tracePt t="174427" x="4759325" y="3595688"/>
          <p14:tracePt t="174435" x="4783138" y="3595688"/>
          <p14:tracePt t="174443" x="4830763" y="3605213"/>
          <p14:tracePt t="174451" x="4846638" y="3613150"/>
          <p14:tracePt t="174459" x="4886325" y="3621088"/>
          <p14:tracePt t="174467" x="5006975" y="3629025"/>
          <p14:tracePt t="174474" x="5102225" y="3636963"/>
          <p14:tracePt t="174483" x="5205413" y="3644900"/>
          <p14:tracePt t="174491" x="5349875" y="3644900"/>
          <p14:tracePt t="174499" x="5445125" y="3644900"/>
          <p14:tracePt t="174507" x="5580063" y="3652838"/>
          <p14:tracePt t="174515" x="5780088" y="3668713"/>
          <p14:tracePt t="174523" x="5875338" y="3668713"/>
          <p14:tracePt t="174532" x="5978525" y="3676650"/>
          <p14:tracePt t="174539" x="6130925" y="3684588"/>
          <p14:tracePt t="174546" x="6242050" y="3684588"/>
          <p14:tracePt t="174555" x="6353175" y="3684588"/>
          <p14:tracePt t="174564" x="6434138" y="3692525"/>
          <p14:tracePt t="174571" x="6465888" y="3692525"/>
          <p14:tracePt t="174580" x="6513513" y="3692525"/>
          <p14:tracePt t="174587" x="6537325" y="3692525"/>
          <p14:tracePt t="174595" x="6545263" y="3692525"/>
          <p14:tracePt t="174603" x="6553200" y="3692525"/>
          <p14:tracePt t="174676" x="6561138" y="3692525"/>
          <p14:tracePt t="174685" x="6584950" y="3692525"/>
          <p14:tracePt t="174691" x="6608763" y="3692525"/>
          <p14:tracePt t="174699" x="6616700" y="3692525"/>
          <p14:tracePt t="174707" x="6656388" y="3692525"/>
          <p14:tracePt t="174715" x="6711950" y="3692525"/>
          <p14:tracePt t="174723" x="6777038" y="3692525"/>
          <p14:tracePt t="174731" x="6792913" y="3692525"/>
          <p14:tracePt t="174740" x="6864350" y="3684588"/>
          <p14:tracePt t="174747" x="6904038" y="3684588"/>
          <p14:tracePt t="174755" x="7007225" y="3668713"/>
          <p14:tracePt t="174763" x="7159625" y="3644900"/>
          <p14:tracePt t="174771" x="7366000" y="3621088"/>
          <p14:tracePt t="174780" x="7510463" y="3587750"/>
          <p14:tracePt t="174787" x="7629525" y="3571875"/>
          <p14:tracePt t="174796" x="7796213" y="3548063"/>
          <p14:tracePt t="174803" x="7900988" y="3532188"/>
          <p14:tracePt t="174811" x="8083550" y="3524250"/>
          <p14:tracePt t="174819" x="8178800" y="3508375"/>
          <p14:tracePt t="174827" x="8283575" y="3508375"/>
          <p14:tracePt t="174835" x="8370888" y="3500438"/>
          <p14:tracePt t="174843" x="8434388" y="3468688"/>
          <p14:tracePt t="174851" x="8482013" y="3460750"/>
          <p14:tracePt t="174859" x="8537575" y="3460750"/>
          <p14:tracePt t="174867" x="8545513" y="3452813"/>
          <p14:tracePt t="174875" x="8553450" y="3452813"/>
          <p14:tracePt t="174883" x="8561388" y="3452813"/>
          <p14:tracePt t="174955" x="8561388" y="3460750"/>
          <p14:tracePt t="174963" x="8561388" y="3468688"/>
          <p14:tracePt t="174971" x="8561388" y="3476625"/>
          <p14:tracePt t="174980" x="8561388" y="3492500"/>
          <p14:tracePt t="174987" x="8561388" y="3516313"/>
          <p14:tracePt t="174997" x="8561388" y="3532188"/>
          <p14:tracePt t="175003" x="8561388" y="3556000"/>
          <p14:tracePt t="175011" x="8553450" y="3605213"/>
          <p14:tracePt t="175019" x="8553450" y="3613150"/>
          <p14:tracePt t="175027" x="8553450" y="3629025"/>
          <p14:tracePt t="175036" x="8545513" y="3684588"/>
          <p14:tracePt t="175043" x="8537575" y="3700463"/>
          <p14:tracePt t="175051" x="8537575" y="3716338"/>
          <p14:tracePt t="175059" x="8529638" y="3724275"/>
          <p14:tracePt t="175067" x="8529638" y="3740150"/>
          <p14:tracePt t="175075" x="8529638" y="3756025"/>
          <p14:tracePt t="175083" x="8529638" y="3779838"/>
          <p14:tracePt t="175091" x="8529638" y="3787775"/>
          <p14:tracePt t="175099" x="8513763" y="3795713"/>
          <p14:tracePt t="175115" x="8513763" y="3803650"/>
          <p14:tracePt t="175123" x="8505825" y="3803650"/>
          <p14:tracePt t="175187" x="8505825" y="3787775"/>
          <p14:tracePt t="175195" x="8505825" y="3771900"/>
          <p14:tracePt t="175203" x="8513763" y="3732213"/>
          <p14:tracePt t="175211" x="8521700" y="3708400"/>
          <p14:tracePt t="175219" x="8537575" y="3636963"/>
          <p14:tracePt t="175227" x="8553450" y="3621088"/>
          <p14:tracePt t="175235" x="8593138" y="3540125"/>
          <p14:tracePt t="175243" x="8650288" y="3444875"/>
          <p14:tracePt t="175251" x="8705850" y="3389313"/>
          <p14:tracePt t="175259" x="8801100" y="3357563"/>
          <p14:tracePt t="175267" x="8848725" y="3341688"/>
          <p14:tracePt t="175275" x="8872538" y="3325813"/>
          <p14:tracePt t="175283" x="8896350" y="3325813"/>
          <p14:tracePt t="175299" x="8904288" y="3325813"/>
          <p14:tracePt t="175335" x="8904288" y="3341688"/>
          <p14:tracePt t="175340" x="8888413" y="3413125"/>
          <p14:tracePt t="175348" x="8880475" y="3476625"/>
          <p14:tracePt t="175356" x="8864600" y="3524250"/>
          <p14:tracePt t="175364" x="8848725" y="3644900"/>
          <p14:tracePt t="175371" x="8824913" y="3716338"/>
          <p14:tracePt t="175380" x="8793163" y="3787775"/>
          <p14:tracePt t="175387" x="8713788" y="3883025"/>
          <p14:tracePt t="175396" x="8618538" y="3995738"/>
          <p14:tracePt t="175403" x="8593138" y="4003675"/>
          <p14:tracePt t="175411" x="8577263" y="4019550"/>
          <p14:tracePt t="175432" x="8569325" y="4019550"/>
          <p14:tracePt t="175475" x="8569325" y="4003675"/>
          <p14:tracePt t="175490" x="8569325" y="3987800"/>
          <p14:tracePt t="175507" x="8569325" y="3979863"/>
          <p14:tracePt t="175515" x="8577263" y="3971925"/>
          <p14:tracePt t="175523" x="8577263" y="3963988"/>
          <p14:tracePt t="175531" x="8577263" y="3956050"/>
          <p14:tracePt t="175547" x="8577263" y="3948113"/>
          <p14:tracePt t="175610" x="8585200" y="3948113"/>
          <p14:tracePt t="175626" x="8593138" y="3938588"/>
          <p14:tracePt t="175635" x="8602663" y="3938588"/>
          <p14:tracePt t="175651" x="8618538" y="3930650"/>
          <p14:tracePt t="175659" x="8642350" y="3922713"/>
          <p14:tracePt t="175667" x="8658225" y="3922713"/>
          <p14:tracePt t="175675" x="8697913" y="3914775"/>
          <p14:tracePt t="175683" x="8705850" y="3906838"/>
          <p14:tracePt t="175690" x="8729663" y="3898900"/>
          <p14:tracePt t="175699" x="8745538" y="3898900"/>
          <p14:tracePt t="175707" x="8816975" y="3898900"/>
          <p14:tracePt t="175715" x="8912225" y="3898900"/>
          <p14:tracePt t="175723" x="8951913" y="3898900"/>
          <p14:tracePt t="175731" x="9072563" y="3898900"/>
          <p14:tracePt t="175740" x="9104313" y="3898900"/>
          <p14:tracePt t="175746" x="9120188" y="3898900"/>
          <p14:tracePt t="175988" x="9136063" y="3938588"/>
          <p14:tracePt t="175996" x="9128125" y="3948113"/>
          <p14:tracePt t="176012" x="9120188" y="3948113"/>
          <p14:tracePt t="176019" x="9120188" y="3956050"/>
          <p14:tracePt t="176047" x="9112250" y="3963988"/>
          <p14:tracePt t="176059" x="9112250" y="3971925"/>
          <p14:tracePt t="176364" x="0" y="0"/>
        </p14:tracePtLst>
        <p14:tracePtLst>
          <p14:tracePt t="182693" x="5986463" y="4122738"/>
          <p14:tracePt t="182779" x="5994400" y="4122738"/>
          <p14:tracePt t="182966" x="6002338" y="4122738"/>
          <p14:tracePt t="183024" x="5994400" y="4122738"/>
          <p14:tracePt t="183029" x="5994400" y="4130675"/>
          <p14:tracePt t="183035" x="5978525" y="4138613"/>
          <p14:tracePt t="183043" x="5930900" y="4146550"/>
          <p14:tracePt t="183051" x="5891213" y="4154488"/>
          <p14:tracePt t="183059" x="5732463" y="4170363"/>
          <p14:tracePt t="183067" x="5532438" y="4170363"/>
          <p14:tracePt t="183075" x="5292725" y="4170363"/>
          <p14:tracePt t="183083" x="4991100" y="4170363"/>
          <p14:tracePt t="183091" x="4672013" y="4170363"/>
          <p14:tracePt t="183099" x="4384675" y="4170363"/>
          <p14:tracePt t="183107" x="4121150" y="4178300"/>
          <p14:tracePt t="183115" x="3794125" y="4178300"/>
          <p14:tracePt t="183123" x="3516313" y="4178300"/>
          <p14:tracePt t="183131" x="3173413" y="4178300"/>
          <p14:tracePt t="183139" x="2886075" y="4178300"/>
          <p14:tracePt t="183147" x="2654300" y="4178300"/>
          <p14:tracePt t="183155" x="2519363" y="4178300"/>
          <p14:tracePt t="183163" x="2366963" y="4178300"/>
          <p14:tracePt t="183175" x="2271713" y="4178300"/>
          <p14:tracePt t="183180" x="2168525" y="4178300"/>
          <p14:tracePt t="183187" x="2144713" y="4178300"/>
          <p14:tracePt t="183195" x="2120900" y="4178300"/>
          <p14:tracePt t="183243" x="2128838" y="4178300"/>
          <p14:tracePt t="183251" x="2144713" y="4178300"/>
          <p14:tracePt t="183259" x="2160588" y="4178300"/>
          <p14:tracePt t="183267" x="2184400" y="4178300"/>
          <p14:tracePt t="183275" x="2216150" y="4178300"/>
          <p14:tracePt t="183283" x="2255838" y="4178300"/>
          <p14:tracePt t="183291" x="2374900" y="4178300"/>
          <p14:tracePt t="183299" x="2439988" y="4178300"/>
          <p14:tracePt t="183307" x="2598738" y="4178300"/>
          <p14:tracePt t="183315" x="2790825" y="4178300"/>
          <p14:tracePt t="183324" x="2989263" y="4178300"/>
          <p14:tracePt t="183331" x="3117850" y="4178300"/>
          <p14:tracePt t="183339" x="3443288" y="4178300"/>
          <p14:tracePt t="183347" x="3643313" y="4186238"/>
          <p14:tracePt t="183355" x="3867150" y="4194175"/>
          <p14:tracePt t="183363" x="4065588" y="4194175"/>
          <p14:tracePt t="183371" x="4176713" y="4194175"/>
          <p14:tracePt t="183380" x="4257675" y="4210050"/>
          <p14:tracePt t="183387" x="4337050" y="4217988"/>
          <p14:tracePt t="183395" x="4360863" y="4225925"/>
          <p14:tracePt t="183411" x="4360863" y="4233863"/>
          <p14:tracePt t="183435" x="4352925" y="4233863"/>
          <p14:tracePt t="183443" x="4329113" y="4241800"/>
          <p14:tracePt t="183451" x="4297363" y="4241800"/>
          <p14:tracePt t="183459" x="4257675" y="4241800"/>
          <p14:tracePt t="183467" x="4200525" y="4241800"/>
          <p14:tracePt t="183475" x="4192588" y="4241800"/>
          <p14:tracePt t="183483" x="4184650" y="4249738"/>
          <p14:tracePt t="183539" x="4273550" y="4241800"/>
          <p14:tracePt t="183546" x="4352925" y="4233863"/>
          <p14:tracePt t="183555" x="4495800" y="4210050"/>
          <p14:tracePt t="183563" x="4624388" y="4194175"/>
          <p14:tracePt t="183571" x="4846638" y="4178300"/>
          <p14:tracePt t="183580" x="5086350" y="4170363"/>
          <p14:tracePt t="183587" x="5284788" y="4170363"/>
          <p14:tracePt t="183595" x="5421313" y="4162425"/>
          <p14:tracePt t="183603" x="5611813" y="4162425"/>
          <p14:tracePt t="183611" x="5676900" y="4162425"/>
          <p14:tracePt t="183619" x="5756275" y="4162425"/>
          <p14:tracePt t="183627" x="5811838" y="4162425"/>
          <p14:tracePt t="183635" x="5819775" y="4162425"/>
          <p14:tracePt t="183691" x="5780088" y="4162425"/>
          <p14:tracePt t="183699" x="5764213" y="4170363"/>
          <p14:tracePt t="183708" x="5748338" y="4170363"/>
          <p14:tracePt t="183715" x="5740400" y="4170363"/>
          <p14:tracePt t="183723" x="5732463" y="4170363"/>
          <p14:tracePt t="183779" x="5740400" y="4170363"/>
          <p14:tracePt t="183787" x="5811838" y="4170363"/>
          <p14:tracePt t="183795" x="5851525" y="4162425"/>
          <p14:tracePt t="183802" x="5922963" y="4154488"/>
          <p14:tracePt t="183811" x="6043613" y="4138613"/>
          <p14:tracePt t="183819" x="6162675" y="4122738"/>
          <p14:tracePt t="183827" x="6265863" y="4106863"/>
          <p14:tracePt t="183835" x="6384925" y="4106863"/>
          <p14:tracePt t="183843" x="6505575" y="4090988"/>
          <p14:tracePt t="183851" x="6577013" y="4090988"/>
          <p14:tracePt t="183859" x="6664325" y="4090988"/>
          <p14:tracePt t="183867" x="6680200" y="4090988"/>
          <p14:tracePt t="183875" x="6696075" y="4090988"/>
          <p14:tracePt t="183931" x="6680200" y="4106863"/>
          <p14:tracePt t="183939" x="6600825" y="4122738"/>
          <p14:tracePt t="183947" x="6537325" y="4138613"/>
          <p14:tracePt t="183955" x="6465888" y="4146550"/>
          <p14:tracePt t="183965" x="6410325" y="4170363"/>
          <p14:tracePt t="183971" x="6369050" y="4186238"/>
          <p14:tracePt t="183980" x="6321425" y="4202113"/>
          <p14:tracePt t="183987" x="6265863" y="4225925"/>
          <p14:tracePt t="183996" x="6257925" y="4233863"/>
          <p14:tracePt t="184003" x="6242050" y="4241800"/>
          <p14:tracePt t="184076" x="6249988" y="4241800"/>
          <p14:tracePt t="184083" x="6257925" y="4233863"/>
          <p14:tracePt t="184091" x="6265863" y="4225925"/>
          <p14:tracePt t="184099" x="6297613" y="4217988"/>
          <p14:tracePt t="184107" x="6313488" y="4217988"/>
          <p14:tracePt t="184115" x="6418263" y="4210050"/>
          <p14:tracePt t="184123" x="6450013" y="4210050"/>
          <p14:tracePt t="184131" x="6553200" y="4210050"/>
          <p14:tracePt t="184139" x="6608763" y="4210050"/>
          <p14:tracePt t="184146" x="6648450" y="4210050"/>
          <p14:tracePt t="184155" x="6688138" y="4210050"/>
          <p14:tracePt t="184163" x="6711950" y="4210050"/>
          <p14:tracePt t="184171" x="6719888" y="4210050"/>
          <p14:tracePt t="184180" x="6727825" y="4210050"/>
          <p14:tracePt t="184227" x="6711950" y="4217988"/>
          <p14:tracePt t="184235" x="6696075" y="4225925"/>
          <p14:tracePt t="184243" x="6672263" y="4225925"/>
          <p14:tracePt t="184251" x="6608763" y="4225925"/>
          <p14:tracePt t="184259" x="6561138" y="4241800"/>
          <p14:tracePt t="184267" x="6410325" y="4265613"/>
          <p14:tracePt t="184275" x="6345238" y="4298950"/>
          <p14:tracePt t="184283" x="6265863" y="4306888"/>
          <p14:tracePt t="184291" x="6115050" y="4330700"/>
          <p14:tracePt t="184299" x="6051550" y="4346575"/>
          <p14:tracePt t="184308" x="5978525" y="4354513"/>
          <p14:tracePt t="184315" x="5954713" y="4354513"/>
          <p14:tracePt t="184323" x="5946775" y="4354513"/>
          <p14:tracePt t="184373" x="5962650" y="4346575"/>
          <p14:tracePt t="184380" x="5970588" y="4330700"/>
          <p14:tracePt t="184383" x="5978525" y="4322763"/>
          <p14:tracePt t="184396" x="5986463" y="4314825"/>
          <p14:tracePt t="184402" x="6002338" y="4298950"/>
          <p14:tracePt t="184431" x="6026150" y="4281488"/>
          <p14:tracePt t="184435" x="6034088" y="4281488"/>
          <p14:tracePt t="184451" x="6043613" y="4281488"/>
          <p14:tracePt t="184459" x="6043613" y="4273550"/>
          <p14:tracePt t="185156" x="6051550" y="4265613"/>
          <p14:tracePt t="185180" x="6059488" y="4265613"/>
          <p14:tracePt t="185188" x="6067425" y="4257675"/>
          <p14:tracePt t="185203" x="6075363" y="4257675"/>
          <p14:tracePt t="185227" x="6083300" y="4249738"/>
          <p14:tracePt t="186387" x="6091238" y="4249738"/>
          <p14:tracePt t="186420" x="6099175" y="4249738"/>
          <p14:tracePt t="187628"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Literature</a:t>
            </a:r>
            <a:endParaRPr lang="en-US" dirty="0"/>
          </a:p>
        </p:txBody>
      </p:sp>
      <p:sp>
        <p:nvSpPr>
          <p:cNvPr id="4" name="Inhaltsplatzhalter 2"/>
          <p:cNvSpPr>
            <a:spLocks noGrp="1"/>
          </p:cNvSpPr>
          <p:nvPr>
            <p:ph idx="1"/>
          </p:nvPr>
        </p:nvSpPr>
        <p:spPr>
          <a:xfrm>
            <a:off x="755472" y="1628752"/>
            <a:ext cx="7345595" cy="4789487"/>
          </a:xfrm>
        </p:spPr>
        <p:txBody>
          <a:bodyPr/>
          <a:lstStyle/>
          <a:p>
            <a:pPr marL="0" indent="0">
              <a:buNone/>
            </a:pPr>
            <a:r>
              <a:rPr lang="de-DE" sz="1800" i="1" dirty="0"/>
              <a:t>Review </a:t>
            </a:r>
            <a:r>
              <a:rPr lang="en-US" sz="1800" i="1" dirty="0"/>
              <a:t>articles</a:t>
            </a:r>
            <a:endParaRPr lang="en-US" sz="1800" dirty="0"/>
          </a:p>
          <a:p>
            <a:r>
              <a:rPr lang="de-DE" sz="1800" dirty="0"/>
              <a:t>L.Q. Chen, Phase-Field Models </a:t>
            </a:r>
            <a:r>
              <a:rPr lang="de-DE" sz="1800" dirty="0" err="1"/>
              <a:t>for</a:t>
            </a:r>
            <a:r>
              <a:rPr lang="de-DE" sz="1800" dirty="0"/>
              <a:t> </a:t>
            </a:r>
            <a:r>
              <a:rPr lang="de-DE" sz="1800" dirty="0" err="1"/>
              <a:t>Microstructure</a:t>
            </a:r>
            <a:r>
              <a:rPr lang="de-DE" sz="1800" dirty="0"/>
              <a:t> Evolution, </a:t>
            </a:r>
            <a:r>
              <a:rPr lang="en-US" sz="1800" dirty="0" err="1"/>
              <a:t>Annu</a:t>
            </a:r>
            <a:r>
              <a:rPr lang="en-US" sz="1800" dirty="0"/>
              <a:t>. Rev. Mat. Res. 2002, 32, 113-140. </a:t>
            </a:r>
          </a:p>
          <a:p>
            <a:endParaRPr lang="de-DE" sz="1800" dirty="0"/>
          </a:p>
          <a:p>
            <a:r>
              <a:rPr lang="de-DE" sz="1800" dirty="0"/>
              <a:t>W. J. </a:t>
            </a:r>
            <a:r>
              <a:rPr lang="de-DE" sz="1800" dirty="0" err="1"/>
              <a:t>Boettinger</a:t>
            </a:r>
            <a:r>
              <a:rPr lang="de-DE" sz="1800" dirty="0"/>
              <a:t>, J. A. Warren,</a:t>
            </a:r>
            <a:r>
              <a:rPr lang="de-DE" sz="1800" baseline="30000" dirty="0"/>
              <a:t> </a:t>
            </a:r>
            <a:r>
              <a:rPr lang="de-DE" sz="1800" dirty="0"/>
              <a:t>C. Beckermann, A. Karma, </a:t>
            </a:r>
            <a:r>
              <a:rPr lang="en-US" sz="1800" dirty="0"/>
              <a:t>Phase-Field Simulation of Solidification, </a:t>
            </a:r>
            <a:r>
              <a:rPr lang="en-US" sz="1800" dirty="0" err="1"/>
              <a:t>Annu</a:t>
            </a:r>
            <a:r>
              <a:rPr lang="en-US" sz="1800" dirty="0"/>
              <a:t>. Rev. Mat. Res. 2002, 32, 163-194. </a:t>
            </a:r>
          </a:p>
          <a:p>
            <a:endParaRPr lang="de-DE" sz="1800" dirty="0"/>
          </a:p>
          <a:p>
            <a:r>
              <a:rPr lang="en-US" sz="1800" dirty="0"/>
              <a:t>I. Steinbach, Phase-field models in materials science, Modelling Simul. Mater. Sci. Eng. 17, 073001, 2009</a:t>
            </a:r>
          </a:p>
          <a:p>
            <a:endParaRPr lang="de-DE" sz="1800" dirty="0"/>
          </a:p>
          <a:p>
            <a:pPr marL="0" indent="0">
              <a:buNone/>
            </a:pPr>
            <a:r>
              <a:rPr lang="de-DE" sz="1800" i="1" dirty="0"/>
              <a:t>Book</a:t>
            </a:r>
          </a:p>
          <a:p>
            <a:r>
              <a:rPr lang="de-DE" sz="1800" dirty="0" err="1"/>
              <a:t>Provata</a:t>
            </a:r>
            <a:r>
              <a:rPr lang="de-DE" sz="1800" dirty="0"/>
              <a:t> </a:t>
            </a:r>
            <a:r>
              <a:rPr lang="de-DE" sz="1800" dirty="0" err="1"/>
              <a:t>and</a:t>
            </a:r>
            <a:r>
              <a:rPr lang="de-DE" sz="1800" dirty="0"/>
              <a:t> </a:t>
            </a:r>
            <a:r>
              <a:rPr lang="de-DE" sz="1800" dirty="0" err="1"/>
              <a:t>Elder</a:t>
            </a:r>
            <a:r>
              <a:rPr lang="de-DE" sz="1800" dirty="0"/>
              <a:t>, Phase-Field </a:t>
            </a:r>
            <a:r>
              <a:rPr lang="de-DE" sz="1800" dirty="0" err="1"/>
              <a:t>Methods</a:t>
            </a:r>
            <a:r>
              <a:rPr lang="de-DE" sz="1800" dirty="0"/>
              <a:t> in Material Science </a:t>
            </a:r>
            <a:r>
              <a:rPr lang="de-DE" sz="1800" dirty="0" err="1"/>
              <a:t>and</a:t>
            </a:r>
            <a:r>
              <a:rPr lang="de-DE" sz="1800" dirty="0"/>
              <a:t> Engineering, </a:t>
            </a:r>
            <a:r>
              <a:rPr lang="de-DE" sz="1800" dirty="0" err="1"/>
              <a:t>Wiley</a:t>
            </a:r>
            <a:r>
              <a:rPr lang="de-DE" sz="1800" dirty="0"/>
              <a:t>-VCH</a:t>
            </a:r>
          </a:p>
          <a:p>
            <a:pPr marL="0" indent="0">
              <a:buNone/>
            </a:pPr>
            <a:endParaRPr lang="de-DE" dirty="0"/>
          </a:p>
          <a:p>
            <a:pPr marL="0" indent="0">
              <a:buNone/>
            </a:pPr>
            <a:endParaRPr lang="de-DE"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0E97D372-B6D9-429F-8DDD-B949E5B143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940712256"/>
      </p:ext>
    </p:extLst>
  </p:cSld>
  <p:clrMapOvr>
    <a:masterClrMapping/>
  </p:clrMapOvr>
  <mc:AlternateContent xmlns:mc="http://schemas.openxmlformats.org/markup-compatibility/2006" xmlns:p14="http://schemas.microsoft.com/office/powerpoint/2010/main">
    <mc:Choice Requires="p14">
      <p:transition p14:dur="250" advTm="25994">
        <p:fade/>
      </p:transition>
    </mc:Choice>
    <mc:Fallback xmlns="">
      <p:transition advTm="25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8876" x="4416425" y="4019550"/>
          <p14:tracePt t="9154" x="4408488" y="4027488"/>
          <p14:tracePt t="9161" x="4400550" y="4043363"/>
          <p14:tracePt t="9170" x="4360863" y="4154488"/>
          <p14:tracePt t="9178" x="4217988" y="4281488"/>
          <p14:tracePt t="9186" x="4097338" y="4425950"/>
          <p14:tracePt t="9194" x="4010025" y="4568825"/>
          <p14:tracePt t="9202" x="3883025" y="4657725"/>
          <p14:tracePt t="9210" x="3722688" y="4768850"/>
          <p14:tracePt t="9218" x="3659188" y="4824413"/>
          <p14:tracePt t="9230" x="3516313" y="4879975"/>
          <p14:tracePt t="9238" x="3451225" y="4903788"/>
          <p14:tracePt t="9246" x="3387725" y="4935538"/>
          <p14:tracePt t="9254" x="3340100" y="4951413"/>
          <p14:tracePt t="9263" x="3213100" y="5008563"/>
          <p14:tracePt t="9270" x="3173413" y="5072063"/>
          <p14:tracePt t="9274" x="3092450" y="5111750"/>
          <p14:tracePt t="9281" x="3005138" y="5143500"/>
          <p14:tracePt t="9289" x="2917825" y="5270500"/>
          <p14:tracePt t="9297" x="2782888" y="5407025"/>
          <p14:tracePt t="9306" x="2686050" y="5454650"/>
          <p14:tracePt t="9313" x="2614613" y="5549900"/>
          <p14:tracePt t="9321" x="2543175" y="5573713"/>
          <p14:tracePt t="9330" x="2511425" y="5589588"/>
          <p14:tracePt t="9337" x="2495550" y="5613400"/>
          <p14:tracePt t="9346" x="2471738" y="5629275"/>
          <p14:tracePt t="9353" x="2463800" y="5645150"/>
          <p14:tracePt t="9362" x="2455863" y="5653088"/>
          <p14:tracePt t="9384" x="2432050" y="5694363"/>
          <p14:tracePt t="9390" x="2432050" y="5702300"/>
          <p14:tracePt t="9398" x="2424113" y="5718175"/>
          <p14:tracePt t="9406" x="2416175" y="5718175"/>
          <p14:tracePt t="9410" x="2400300" y="5734050"/>
          <p14:tracePt t="9482" x="2384425" y="5741988"/>
          <p14:tracePt t="9490" x="2384425" y="5749925"/>
          <p14:tracePt t="9498" x="2374900" y="5765800"/>
          <p14:tracePt t="9506" x="2359025" y="5781675"/>
          <p14:tracePt t="9513" x="2343150" y="5805488"/>
          <p14:tracePt t="9522" x="2335213" y="5845175"/>
          <p14:tracePt t="9531" x="2327275" y="5861050"/>
          <p14:tracePt t="9538" x="2327275" y="5868988"/>
          <p14:tracePt t="9550" x="2327275" y="5876925"/>
          <p14:tracePt t="9557" x="2335213" y="5884863"/>
          <p14:tracePt t="9565" x="2343150" y="5892800"/>
          <p14:tracePt t="9574" x="2384425" y="5900738"/>
          <p14:tracePt t="9581" x="2471738" y="5916613"/>
          <p14:tracePt t="9589" x="2511425" y="5924550"/>
          <p14:tracePt t="9599" x="2582863" y="5940425"/>
          <p14:tracePt t="9606" x="2638425" y="5948363"/>
          <p14:tracePt t="9613" x="2654300" y="5948363"/>
          <p14:tracePt t="9619" x="2670175" y="5948363"/>
          <p14:tracePt t="9627" x="2693988" y="5948363"/>
          <p14:tracePt t="9635" x="2725738" y="5948363"/>
          <p14:tracePt t="9642" x="2774950" y="5948363"/>
          <p14:tracePt t="9650" x="2830513" y="5948363"/>
          <p14:tracePt t="9657" x="2894013" y="5948363"/>
          <p14:tracePt t="9665" x="2933700" y="5940425"/>
          <p14:tracePt t="9674" x="2989263" y="5916613"/>
          <p14:tracePt t="9682" x="3092450" y="5892800"/>
          <p14:tracePt t="9690" x="3165475" y="5868988"/>
          <p14:tracePt t="9701" x="3228975" y="5821363"/>
          <p14:tracePt t="9709" x="3244850" y="5789613"/>
          <p14:tracePt t="9718" x="3260725" y="5773738"/>
          <p14:tracePt t="9726" x="3276600" y="5734050"/>
          <p14:tracePt t="9733" x="3276600" y="5645150"/>
          <p14:tracePt t="9741" x="3276600" y="5613400"/>
          <p14:tracePt t="9749" x="3244850" y="5502275"/>
          <p14:tracePt t="9754" x="3228975" y="5414963"/>
          <p14:tracePt t="9762" x="3173413" y="5319713"/>
          <p14:tracePt t="9770" x="3109913" y="5238750"/>
          <p14:tracePt t="9778" x="3044825" y="5199063"/>
          <p14:tracePt t="9786" x="2965450" y="5175250"/>
          <p14:tracePt t="9794" x="2846388" y="5159375"/>
          <p14:tracePt t="9801" x="2782888" y="5151438"/>
          <p14:tracePt t="9810" x="2733675" y="5151438"/>
          <p14:tracePt t="9818" x="2654300" y="5143500"/>
          <p14:tracePt t="9830" x="2614613" y="5143500"/>
          <p14:tracePt t="9838" x="2543175" y="5151438"/>
          <p14:tracePt t="9846" x="2519363" y="5167313"/>
          <p14:tracePt t="9854" x="2495550" y="5167313"/>
          <p14:tracePt t="9863" x="2479675" y="5175250"/>
          <p14:tracePt t="9870" x="2455863" y="5191125"/>
          <p14:tracePt t="9877" x="2424113" y="5199063"/>
          <p14:tracePt t="9886" x="2424113" y="5207000"/>
          <p14:tracePt t="9890" x="2408238" y="5222875"/>
          <p14:tracePt t="9902" x="2384425" y="5270500"/>
          <p14:tracePt t="9905" x="2384425" y="5310188"/>
          <p14:tracePt t="9913" x="2343150" y="5391150"/>
          <p14:tracePt t="9922" x="2335213" y="5438775"/>
          <p14:tracePt t="9929" x="2319338" y="5541963"/>
          <p14:tracePt t="9937" x="2319338" y="5581650"/>
          <p14:tracePt t="9946" x="2319338" y="5637213"/>
          <p14:tracePt t="9953" x="2319338" y="5670550"/>
          <p14:tracePt t="9961" x="2319338" y="5686425"/>
          <p14:tracePt t="9969" x="2335213" y="5710238"/>
          <p14:tracePt t="9983" x="2351088" y="5734050"/>
          <p14:tracePt t="9989" x="2374900" y="5749925"/>
          <p14:tracePt t="9998" x="2479675" y="5813425"/>
          <p14:tracePt t="10005" x="2630488" y="5845175"/>
          <p14:tracePt t="10013" x="2798763" y="5884863"/>
          <p14:tracePt t="10021" x="2917825" y="5900738"/>
          <p14:tracePt t="10025" x="3052763" y="5900738"/>
          <p14:tracePt t="10038" x="3340100" y="5924550"/>
          <p14:tracePt t="10041" x="3667125" y="5924550"/>
          <p14:tracePt t="10049" x="3922713" y="5924550"/>
          <p14:tracePt t="10057" x="4210050" y="5924550"/>
          <p14:tracePt t="10065" x="4400550" y="5924550"/>
          <p14:tracePt t="10074" x="4632325" y="5908675"/>
          <p14:tracePt t="10081" x="4878388" y="5884863"/>
          <p14:tracePt t="10089" x="4975225" y="5853113"/>
          <p14:tracePt t="10097" x="5046663" y="5829300"/>
          <p14:tracePt t="10106" x="5078413" y="5813425"/>
          <p14:tracePt t="10113" x="5086350" y="5789613"/>
          <p14:tracePt t="10122" x="5086350" y="5773738"/>
          <p14:tracePt t="10133" x="5086350" y="5757863"/>
          <p14:tracePt t="10149" x="5078413" y="5741988"/>
          <p14:tracePt t="10153" x="5078413" y="5726113"/>
          <p14:tracePt t="10162" x="5038725" y="5702300"/>
          <p14:tracePt t="10174" x="4967288" y="5678488"/>
          <p14:tracePt t="10177" x="4951413" y="5670550"/>
          <p14:tracePt t="10185" x="4918075" y="5653088"/>
          <p14:tracePt t="10194" x="4846638" y="5637213"/>
          <p14:tracePt t="10203" x="4791075" y="5629275"/>
          <p14:tracePt t="10212" x="4695825" y="5629275"/>
          <p14:tracePt t="10219" x="4584700" y="5629275"/>
          <p14:tracePt t="10226" x="4535488" y="5629275"/>
          <p14:tracePt t="10233" x="4503738" y="5629275"/>
          <p14:tracePt t="10241" x="4456113" y="5621338"/>
          <p14:tracePt t="10249" x="4400550" y="5621338"/>
          <p14:tracePt t="10258" x="4392613" y="5621338"/>
          <p14:tracePt t="10265" x="4376738" y="5629275"/>
          <p14:tracePt t="10278" x="4360863" y="5629275"/>
          <p14:tracePt t="10285" x="4352925" y="5637213"/>
          <p14:tracePt t="10329" x="4352925" y="5645150"/>
          <p14:tracePt t="10337" x="4352925" y="5662613"/>
          <p14:tracePt t="10346" x="4352925" y="5678488"/>
          <p14:tracePt t="10354" x="4376738" y="5694363"/>
          <p14:tracePt t="10361" x="4400550" y="5726113"/>
          <p14:tracePt t="10369" x="4440238" y="5741988"/>
          <p14:tracePt t="10378" x="4559300" y="5757863"/>
          <p14:tracePt t="10386" x="4735513" y="5805488"/>
          <p14:tracePt t="10394" x="4999038" y="5805488"/>
          <p14:tracePt t="10401" x="5365750" y="5805488"/>
          <p14:tracePt t="10410" x="5643563" y="5805488"/>
          <p14:tracePt t="10418" x="5946775" y="5805488"/>
          <p14:tracePt t="10431" x="6273800" y="5797550"/>
          <p14:tracePt t="10437" x="6513513" y="5797550"/>
          <p14:tracePt t="10441" x="6824663" y="5781675"/>
          <p14:tracePt t="10450" x="6935788" y="5773738"/>
          <p14:tracePt t="10457" x="6967538" y="5765800"/>
          <p14:tracePt t="10465" x="6983413" y="5757863"/>
          <p14:tracePt t="10505" x="6967538" y="5710238"/>
          <p14:tracePt t="10513" x="6951663" y="5694363"/>
          <p14:tracePt t="10521" x="6927850" y="5678488"/>
          <p14:tracePt t="10530" x="6919913" y="5662613"/>
          <p14:tracePt t="10537" x="6911975" y="5662613"/>
          <p14:tracePt t="10546" x="6911975" y="5653088"/>
          <p14:tracePt t="10554" x="6904038" y="5645150"/>
          <p14:tracePt t="10561" x="6896100" y="5629275"/>
          <p14:tracePt t="10569" x="6880225" y="5621338"/>
          <p14:tracePt t="10577" x="6872288" y="5613400"/>
          <p14:tracePt t="10589" x="6856413" y="5597525"/>
          <p14:tracePt t="10598" x="6840538" y="5581650"/>
          <p14:tracePt t="10605" x="6824663" y="5557838"/>
          <p14:tracePt t="10613" x="6816725" y="5549900"/>
          <p14:tracePt t="10621" x="6808788" y="5541963"/>
          <p14:tracePt t="10641" x="6808788" y="5534025"/>
          <p14:tracePt t="10658" x="6800850" y="5534025"/>
          <p14:tracePt t="10818" x="6800850" y="5526088"/>
          <p14:tracePt t="11507" x="0" y="0"/>
        </p14:tracePtLst>
        <p14:tracePtLst>
          <p14:tracePt t="19915" x="6600825" y="5438775"/>
          <p14:tracePt t="19922" x="6592888" y="5422900"/>
          <p14:tracePt t="19929" x="6577013" y="5407025"/>
          <p14:tracePt t="19938" x="6577013" y="5399088"/>
          <p14:tracePt t="19946" x="6561138" y="5359400"/>
          <p14:tracePt t="19953" x="6561138" y="5319713"/>
          <p14:tracePt t="19961" x="6553200" y="5230813"/>
          <p14:tracePt t="19969" x="6529388" y="5167313"/>
          <p14:tracePt t="19977" x="6513513" y="5151438"/>
          <p14:tracePt t="19986" x="6505575" y="5095875"/>
          <p14:tracePt t="19994" x="6497638" y="5087938"/>
          <p14:tracePt t="20003" x="6489700" y="5072063"/>
          <p14:tracePt t="20009" x="6473825" y="5040313"/>
          <p14:tracePt t="20017" x="6450013" y="5008563"/>
          <p14:tracePt t="20026" x="6418263" y="4959350"/>
          <p14:tracePt t="20033" x="6402388" y="4840288"/>
          <p14:tracePt t="20042" x="6321425" y="4768850"/>
          <p14:tracePt t="20050" x="6281738" y="4657725"/>
          <p14:tracePt t="20058" x="6162675" y="4545013"/>
          <p14:tracePt t="20065" x="6138863" y="4481513"/>
          <p14:tracePt t="20074" x="6083300" y="4433888"/>
          <p14:tracePt t="20082" x="6034088" y="4370388"/>
          <p14:tracePt t="20089" x="6018213" y="4330700"/>
          <p14:tracePt t="20098" x="5978525" y="4281488"/>
          <p14:tracePt t="20105" x="5962650" y="4225925"/>
          <p14:tracePt t="20113" x="5954713" y="4210050"/>
          <p14:tracePt t="20122" x="5938838" y="4122738"/>
          <p14:tracePt t="20129" x="5922963" y="4003675"/>
          <p14:tracePt t="20138" x="5915025" y="3906838"/>
          <p14:tracePt t="20146" x="5891213" y="3795713"/>
          <p14:tracePt t="20153" x="5883275" y="3684588"/>
          <p14:tracePt t="20161" x="5875338" y="3613150"/>
          <p14:tracePt t="20169" x="5875338" y="3571875"/>
          <p14:tracePt t="20178" x="5867400" y="3516313"/>
          <p14:tracePt t="20185" x="5851525" y="3452813"/>
          <p14:tracePt t="20194" x="5851525" y="3436938"/>
          <p14:tracePt t="20201" x="5843588" y="3413125"/>
          <p14:tracePt t="20209" x="5835650" y="3317875"/>
          <p14:tracePt t="20218" x="5835650" y="3236913"/>
          <p14:tracePt t="20225" x="5835650" y="3157538"/>
          <p14:tracePt t="20234" x="5819775" y="3038475"/>
          <p14:tracePt t="20242" x="5811838" y="2990850"/>
          <p14:tracePt t="20250" x="5803900" y="2935288"/>
          <p14:tracePt t="20257" x="5788025" y="2901950"/>
          <p14:tracePt t="20265" x="5788025" y="2878138"/>
          <p14:tracePt t="20274" x="5772150" y="2854325"/>
          <p14:tracePt t="20281" x="5764213" y="2846388"/>
          <p14:tracePt t="20290" x="5764213" y="2830513"/>
          <p14:tracePt t="20297" x="5748338" y="2798763"/>
          <p14:tracePt t="20305" x="5748338" y="2782888"/>
          <p14:tracePt t="20313" x="5740400" y="2767013"/>
          <p14:tracePt t="20322" x="5740400" y="2743200"/>
          <p14:tracePt t="20330" x="5740400" y="2727325"/>
          <p14:tracePt t="20338" x="5732463" y="2711450"/>
          <p14:tracePt t="20346" x="5724525" y="2687638"/>
          <p14:tracePt t="20354" x="5716588" y="2671763"/>
          <p14:tracePt t="20378" x="5716588" y="2663825"/>
          <p14:tracePt t="20460" x="5708650" y="2703513"/>
          <p14:tracePt t="20466" x="5700713" y="2735263"/>
          <p14:tracePt t="20473" x="5659438" y="2846388"/>
          <p14:tracePt t="20481" x="5619750" y="3101975"/>
          <p14:tracePt t="20489" x="5588000" y="3349625"/>
          <p14:tracePt t="20498" x="5476875" y="3716338"/>
          <p14:tracePt t="20506" x="5357813" y="4027488"/>
          <p14:tracePt t="20513" x="5245100" y="4217988"/>
          <p14:tracePt t="20521" x="5205413" y="4330700"/>
          <p14:tracePt t="20530" x="5189538" y="4362450"/>
          <p14:tracePt t="20538" x="5189538" y="4378325"/>
          <p14:tracePt t="20546" x="5181600" y="4394200"/>
          <p14:tracePt t="20554" x="5181600" y="4402138"/>
          <p14:tracePt t="20569" x="5181600" y="4410075"/>
          <p14:tracePt t="20577" x="5181600" y="4425950"/>
          <p14:tracePt t="20585" x="5181600" y="4449763"/>
          <p14:tracePt t="20597" x="5189538" y="4465638"/>
          <p14:tracePt t="20601" x="5197475" y="4513263"/>
          <p14:tracePt t="20609" x="5205413" y="4576763"/>
          <p14:tracePt t="20617" x="5213350" y="4592638"/>
          <p14:tracePt t="20626" x="5213350" y="4608513"/>
          <p14:tracePt t="20634" x="5221288" y="4608513"/>
          <p14:tracePt t="20650" x="5221288" y="4616450"/>
          <p14:tracePt t="20665" x="5229225" y="4616450"/>
          <p14:tracePt t="20682" x="5237163" y="4616450"/>
          <p14:tracePt t="20689" x="5245100" y="4616450"/>
          <p14:tracePt t="20698" x="5260975" y="4616450"/>
          <p14:tracePt t="20705" x="5284788" y="4616450"/>
          <p14:tracePt t="20713" x="5300663" y="4616450"/>
          <p14:tracePt t="20721" x="5341938" y="4608513"/>
          <p14:tracePt t="20730" x="5373688" y="4584700"/>
          <p14:tracePt t="20737" x="5445125" y="4489450"/>
          <p14:tracePt t="20750" x="5468938" y="4425950"/>
          <p14:tracePt t="20753" x="5548313" y="4249738"/>
          <p14:tracePt t="20766" x="5603875" y="4075113"/>
          <p14:tracePt t="20770" x="5676900" y="3930650"/>
          <p14:tracePt t="20778" x="5764213" y="3684588"/>
          <p14:tracePt t="20785" x="5827713" y="3508375"/>
          <p14:tracePt t="20794" x="5859463" y="3381375"/>
          <p14:tracePt t="20802" x="5867400" y="3302000"/>
          <p14:tracePt t="20810" x="5875338" y="3221038"/>
          <p14:tracePt t="20818" x="5875338" y="3205163"/>
          <p14:tracePt t="20826" x="5875338" y="3197225"/>
          <p14:tracePt t="20834" x="5875338" y="3189288"/>
          <p14:tracePt t="20842" x="5875338" y="3181350"/>
          <p14:tracePt t="20858" x="5867400" y="3157538"/>
          <p14:tracePt t="20865" x="5867400" y="3141663"/>
          <p14:tracePt t="20874" x="5859463" y="3125788"/>
          <p14:tracePt t="20882" x="5851525" y="3094038"/>
          <p14:tracePt t="20899" x="5843588" y="3078163"/>
          <p14:tracePt t="20902" x="5827713" y="3070225"/>
          <p14:tracePt t="20905" x="5819775" y="3054350"/>
          <p14:tracePt t="20913" x="5803900" y="3046413"/>
          <p14:tracePt t="20922" x="5795963" y="3038475"/>
          <p14:tracePt t="20930" x="5780088" y="3006725"/>
          <p14:tracePt t="20937" x="5756275" y="2990850"/>
          <p14:tracePt t="20946" x="5732463" y="2967038"/>
          <p14:tracePt t="20954" x="5716588" y="2909888"/>
          <p14:tracePt t="20961" x="5667375" y="2886075"/>
          <p14:tracePt t="20970" x="5635625" y="2838450"/>
          <p14:tracePt t="20977" x="5595938" y="2782888"/>
          <p14:tracePt t="20986" x="5548313" y="2767013"/>
          <p14:tracePt t="20994" x="5492750" y="2743200"/>
          <p14:tracePt t="21001" x="5468938" y="2735263"/>
          <p14:tracePt t="21009" x="5461000" y="2719388"/>
          <p14:tracePt t="21018" x="5453063" y="2719388"/>
          <p14:tracePt t="21033" x="5445125" y="2719388"/>
          <p14:tracePt t="21090" x="5397500" y="2735263"/>
          <p14:tracePt t="21098" x="5389563" y="2743200"/>
          <p14:tracePt t="21105" x="5373688" y="2767013"/>
          <p14:tracePt t="21113" x="5365750" y="2774950"/>
          <p14:tracePt t="21122" x="5326063" y="2854325"/>
          <p14:tracePt t="21129" x="5268913" y="2919413"/>
          <p14:tracePt t="21138" x="5205413" y="3038475"/>
          <p14:tracePt t="21147" x="5126038" y="3133725"/>
          <p14:tracePt t="21154" x="5054600" y="3317875"/>
          <p14:tracePt t="21163" x="4975225" y="3484563"/>
          <p14:tracePt t="21169" x="4959350" y="3563938"/>
          <p14:tracePt t="21177" x="4943475" y="3636963"/>
          <p14:tracePt t="21185" x="4918075" y="3708400"/>
          <p14:tracePt t="21193" x="4910138" y="3795713"/>
          <p14:tracePt t="21205" x="4910138" y="3811588"/>
          <p14:tracePt t="21209" x="4910138" y="3875088"/>
          <p14:tracePt t="21218" x="4910138" y="3898900"/>
          <p14:tracePt t="21225" x="4910138" y="3922713"/>
          <p14:tracePt t="21233" x="4910138" y="3938588"/>
          <p14:tracePt t="21241" x="4910138" y="3963988"/>
          <p14:tracePt t="21249" x="4910138" y="3979863"/>
          <p14:tracePt t="21257" x="4926013" y="3987800"/>
          <p14:tracePt t="21265" x="4926013" y="3995738"/>
          <p14:tracePt t="21281" x="4926013" y="4003675"/>
          <p14:tracePt t="21290" x="4933950" y="4003675"/>
          <p14:tracePt t="21297" x="4943475" y="4003675"/>
          <p14:tracePt t="21306" x="4951413" y="3995738"/>
          <p14:tracePt t="21314" x="4991100" y="3938588"/>
          <p14:tracePt t="21322" x="5070475" y="3914775"/>
          <p14:tracePt t="21330" x="5126038" y="3835400"/>
          <p14:tracePt t="21337" x="5276850" y="3660775"/>
          <p14:tracePt t="21346" x="5461000" y="3516313"/>
          <p14:tracePt t="21354" x="5572125" y="3381375"/>
          <p14:tracePt t="21363" x="5740400" y="3213100"/>
          <p14:tracePt t="21369" x="5819775" y="3141663"/>
          <p14:tracePt t="21377" x="5883275" y="3062288"/>
          <p14:tracePt t="21385" x="5899150" y="3006725"/>
          <p14:tracePt t="21394" x="5907088" y="2998788"/>
          <p14:tracePt t="21402" x="5915025" y="2982913"/>
          <p14:tracePt t="21409" x="5915025" y="2967038"/>
          <p14:tracePt t="21418" x="5922963" y="2951163"/>
          <p14:tracePt t="21426" x="5922963" y="2943225"/>
          <p14:tracePt t="21434" x="5922963" y="2894013"/>
          <p14:tracePt t="21442" x="5922963" y="2878138"/>
          <p14:tracePt t="21450" x="5922963" y="2830513"/>
          <p14:tracePt t="21458" x="5907088" y="2806700"/>
          <p14:tracePt t="21465" x="5899150" y="2774950"/>
          <p14:tracePt t="21473" x="5891213" y="2759075"/>
          <p14:tracePt t="21482" x="5883275" y="2735263"/>
          <p14:tracePt t="21490" x="5875338" y="2727325"/>
          <p14:tracePt t="21498" x="5875338" y="2719388"/>
          <p14:tracePt t="21506" x="5867400" y="2711450"/>
          <p14:tracePt t="21585" x="5859463" y="2711450"/>
          <p14:tracePt t="21642" x="5859463" y="2719388"/>
          <p14:tracePt t="21650" x="5851525" y="2719388"/>
          <p14:tracePt t="21657" x="5843588" y="2727325"/>
          <p14:tracePt t="21665" x="5835650" y="2735263"/>
          <p14:tracePt t="21674" x="5827713" y="2759075"/>
          <p14:tracePt t="21690" x="5819775" y="2774950"/>
          <p14:tracePt t="21697" x="5811838" y="2790825"/>
          <p14:tracePt t="21705" x="5795963" y="2806700"/>
          <p14:tracePt t="21713" x="5795963" y="2814638"/>
          <p14:tracePt t="21722" x="5780088" y="2838450"/>
          <p14:tracePt t="21730" x="5772150" y="2862263"/>
          <p14:tracePt t="21738" x="5772150" y="2870200"/>
          <p14:tracePt t="21746" x="5764213" y="2878138"/>
          <p14:tracePt t="21763" x="5764213" y="2886075"/>
          <p14:tracePt t="21881"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9BF68-B03B-41A1-AD52-C469273A672D}"/>
              </a:ext>
            </a:extLst>
          </p:cNvPr>
          <p:cNvSpPr>
            <a:spLocks noGrp="1"/>
          </p:cNvSpPr>
          <p:nvPr>
            <p:ph type="title"/>
          </p:nvPr>
        </p:nvSpPr>
        <p:spPr/>
        <p:txBody>
          <a:bodyPr/>
          <a:lstStyle/>
          <a:p>
            <a:r>
              <a:rPr lang="en-US" dirty="0"/>
              <a:t>Basics of phase-field brittle fracture model</a:t>
            </a:r>
          </a:p>
        </p:txBody>
      </p:sp>
      <p:sp>
        <p:nvSpPr>
          <p:cNvPr id="3" name="Inhaltsplatzhalter 2">
            <a:extLst>
              <a:ext uri="{FF2B5EF4-FFF2-40B4-BE49-F238E27FC236}">
                <a16:creationId xmlns:a16="http://schemas.microsoft.com/office/drawing/2014/main" id="{9A6D20C6-C266-44EA-8002-443B1F35FF30}"/>
              </a:ext>
            </a:extLst>
          </p:cNvPr>
          <p:cNvSpPr>
            <a:spLocks noGrp="1"/>
          </p:cNvSpPr>
          <p:nvPr>
            <p:ph idx="1"/>
          </p:nvPr>
        </p:nvSpPr>
        <p:spPr/>
        <p:txBody>
          <a:bodyPr/>
          <a:lstStyle/>
          <a:p>
            <a:pPr marL="0" indent="0">
              <a:buNone/>
            </a:pPr>
            <a:r>
              <a:rPr lang="en-US" dirty="0"/>
              <a:t>Reference</a:t>
            </a:r>
          </a:p>
          <a:p>
            <a:pPr marL="457200" indent="-457200">
              <a:buFont typeface="+mj-lt"/>
              <a:buAutoNum type="arabicPeriod"/>
            </a:pPr>
            <a:r>
              <a:rPr lang="en-US" dirty="0"/>
              <a:t>A Karma, DA Kessler, H Levine. Phase-field model of mode III dynamic fracture. Physical Review Letters 87 (4), 45501. 2001</a:t>
            </a:r>
          </a:p>
          <a:p>
            <a:pPr marL="457200" indent="-457200">
              <a:buFont typeface="+mj-lt"/>
              <a:buAutoNum type="arabicPeriod"/>
            </a:pPr>
            <a:r>
              <a:rPr lang="en-US" dirty="0"/>
              <a:t>B </a:t>
            </a:r>
            <a:r>
              <a:rPr lang="en-US" dirty="0" err="1"/>
              <a:t>Bourdin</a:t>
            </a:r>
            <a:r>
              <a:rPr lang="en-US" dirty="0"/>
              <a:t>, GA </a:t>
            </a:r>
            <a:r>
              <a:rPr lang="en-US" dirty="0" err="1"/>
              <a:t>Francfort</a:t>
            </a:r>
            <a:r>
              <a:rPr lang="en-US" dirty="0"/>
              <a:t>, JJ </a:t>
            </a:r>
            <a:r>
              <a:rPr lang="en-US" dirty="0" err="1"/>
              <a:t>Marigo</a:t>
            </a:r>
            <a:r>
              <a:rPr lang="en-US" dirty="0"/>
              <a:t>. The variational approach to fracture. Journal of elasticity 91 (1-3), 5-148. 2008</a:t>
            </a:r>
          </a:p>
          <a:p>
            <a:pPr marL="457200" indent="-457200">
              <a:buFont typeface="+mj-lt"/>
              <a:buAutoNum type="arabicPeriod"/>
            </a:pPr>
            <a:r>
              <a:rPr lang="en-US" dirty="0"/>
              <a:t>C </a:t>
            </a:r>
            <a:r>
              <a:rPr lang="en-US" dirty="0" err="1"/>
              <a:t>Miehe</a:t>
            </a:r>
            <a:r>
              <a:rPr lang="en-US" dirty="0"/>
              <a:t>, M </a:t>
            </a:r>
            <a:r>
              <a:rPr lang="en-US" dirty="0" err="1"/>
              <a:t>Hofacker</a:t>
            </a:r>
            <a:r>
              <a:rPr lang="en-US" dirty="0"/>
              <a:t>, F </a:t>
            </a:r>
            <a:r>
              <a:rPr lang="en-US" dirty="0" err="1"/>
              <a:t>Welschinger</a:t>
            </a:r>
            <a:r>
              <a:rPr lang="en-US" dirty="0"/>
              <a:t>. A phase field model for rate-independent crack propagation: Robust algorithmic implementation based on operator splits. Computer Methods in Applied Mechanics and Engineering 199 (45-48), 2765-2778. 2010</a:t>
            </a:r>
          </a:p>
          <a:p>
            <a:pPr marL="457200" indent="-457200">
              <a:buFont typeface="+mj-lt"/>
              <a:buAutoNum type="arabicPeriod"/>
            </a:pPr>
            <a:r>
              <a:rPr lang="en-US" dirty="0"/>
              <a:t>MJ Borden, CV </a:t>
            </a:r>
            <a:r>
              <a:rPr lang="en-US" dirty="0" err="1"/>
              <a:t>Verhoosel</a:t>
            </a:r>
            <a:r>
              <a:rPr lang="en-US" dirty="0"/>
              <a:t>, MA Scott, TJR Hughes, CM Landis. A phase-field description of dynamic brittle fracture. Computer Methods in Applied Mechanics and Engineering 217, 77-95. 2011</a:t>
            </a:r>
          </a:p>
        </p:txBody>
      </p:sp>
      <p:pic>
        <p:nvPicPr>
          <p:cNvPr id="6" name="Audio 5">
            <a:hlinkClick r:id="" action="ppaction://media"/>
            <a:extLst>
              <a:ext uri="{FF2B5EF4-FFF2-40B4-BE49-F238E27FC236}">
                <a16:creationId xmlns:a16="http://schemas.microsoft.com/office/drawing/2014/main" id="{53018BED-FD3C-4217-972B-E4BD3A7CF5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063145594"/>
      </p:ext>
    </p:extLst>
  </p:cSld>
  <p:clrMapOvr>
    <a:masterClrMapping/>
  </p:clrMapOvr>
  <mc:AlternateContent xmlns:mc="http://schemas.openxmlformats.org/markup-compatibility/2006" xmlns:p14="http://schemas.microsoft.com/office/powerpoint/2010/main">
    <mc:Choice Requires="p14">
      <p:transition p14:dur="250" advTm="241590">
        <p:fade/>
      </p:transition>
    </mc:Choice>
    <mc:Fallback xmlns="">
      <p:transition advTm="241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17638" x="4576763" y="3309938"/>
          <p14:tracePt t="217656" x="4576763" y="3325813"/>
          <p14:tracePt t="217672" x="4567238" y="3333750"/>
          <p14:tracePt t="217680" x="4559300" y="3349625"/>
          <p14:tracePt t="217697" x="4551363" y="3365500"/>
          <p14:tracePt t="217704" x="4551363" y="3373438"/>
          <p14:tracePt t="217717" x="4551363" y="3389313"/>
          <p14:tracePt t="217732" x="4551363" y="3397250"/>
          <p14:tracePt t="217740" x="4551363" y="3421063"/>
          <p14:tracePt t="217748" x="4551363" y="3444875"/>
          <p14:tracePt t="217760" x="4551363" y="3484563"/>
          <p14:tracePt t="217768" x="4551363" y="3563938"/>
          <p14:tracePt t="217776" x="4551363" y="3587750"/>
          <p14:tracePt t="217785" x="4551363" y="3629025"/>
          <p14:tracePt t="217792" x="4551363" y="3652838"/>
          <p14:tracePt t="217800" x="4551363" y="3684588"/>
          <p14:tracePt t="217808" x="4567238" y="3724275"/>
          <p14:tracePt t="217816" x="4584700" y="3779838"/>
          <p14:tracePt t="217824" x="4600575" y="3819525"/>
          <p14:tracePt t="217832" x="4616450" y="3890963"/>
          <p14:tracePt t="217840" x="4648200" y="4019550"/>
          <p14:tracePt t="217849" x="4664075" y="4114800"/>
          <p14:tracePt t="217853" x="4679950" y="4194175"/>
          <p14:tracePt t="217860" x="4695825" y="4314825"/>
          <p14:tracePt t="217868" x="4711700" y="4346575"/>
          <p14:tracePt t="217876" x="4727575" y="4394200"/>
          <p14:tracePt t="217884" x="4735513" y="4449763"/>
          <p14:tracePt t="217896" x="4743450" y="4457700"/>
          <p14:tracePt t="217905" x="4743450" y="4465638"/>
          <p14:tracePt t="217912" x="4759325" y="4473575"/>
          <p14:tracePt t="217929" x="4751388" y="4481513"/>
          <p14:tracePt t="217936" x="4751388" y="4489450"/>
          <p14:tracePt t="217945" x="4751388" y="4497388"/>
          <p14:tracePt t="217949" x="4767263" y="4497388"/>
          <p14:tracePt t="217957" x="4767263" y="4505325"/>
          <p14:tracePt t="217964" x="4775200" y="4505325"/>
          <p14:tracePt t="217972" x="4783138" y="4513263"/>
          <p14:tracePt t="218041" x="4767263" y="4505325"/>
          <p14:tracePt t="218049" x="4759325" y="4489450"/>
          <p14:tracePt t="218056" x="4743450" y="4465638"/>
          <p14:tracePt t="218065" x="4695825" y="4449763"/>
          <p14:tracePt t="218072" x="4608513" y="4425950"/>
          <p14:tracePt t="218080" x="4511675" y="4410075"/>
          <p14:tracePt t="218089" x="4344988" y="4386263"/>
          <p14:tracePt t="218092" x="4257675" y="4370388"/>
          <p14:tracePt t="218100" x="4160838" y="4370388"/>
          <p14:tracePt t="218109" x="4113213" y="4362450"/>
          <p14:tracePt t="218121" x="3970338" y="4346575"/>
          <p14:tracePt t="218128" x="3851275" y="4346575"/>
          <p14:tracePt t="218136" x="3722688" y="4330700"/>
          <p14:tracePt t="218145" x="3556000" y="4314825"/>
          <p14:tracePt t="218153" x="3459163" y="4291013"/>
          <p14:tracePt t="218161" x="3355975" y="4281488"/>
          <p14:tracePt t="218169" x="3268663" y="4273550"/>
          <p14:tracePt t="218177" x="3205163" y="4265613"/>
          <p14:tracePt t="218184" x="3125788" y="4257675"/>
          <p14:tracePt t="218192" x="3068638" y="4241800"/>
          <p14:tracePt t="218201" x="3005138" y="4233863"/>
          <p14:tracePt t="218208" x="2965450" y="4233863"/>
          <p14:tracePt t="218213" x="2846388" y="4225925"/>
          <p14:tracePt t="218221" x="2725738" y="4217988"/>
          <p14:tracePt t="218229" x="2654300" y="4217988"/>
          <p14:tracePt t="218240" x="2543175" y="4217988"/>
          <p14:tracePt t="218244" x="2439988" y="4210050"/>
          <p14:tracePt t="218256" x="2366963" y="4210050"/>
          <p14:tracePt t="218265" x="2287588" y="4210050"/>
          <p14:tracePt t="218271" x="2263775" y="4210050"/>
          <p14:tracePt t="218280" x="2224088" y="4210050"/>
          <p14:tracePt t="218289" x="2200275" y="4210050"/>
          <p14:tracePt t="218296" x="2192338" y="4210050"/>
          <p14:tracePt t="218305" x="2152650" y="4210050"/>
          <p14:tracePt t="218312" x="2128838" y="4202113"/>
          <p14:tracePt t="218321" x="2112963" y="4202113"/>
          <p14:tracePt t="218328" x="2097088" y="4202113"/>
          <p14:tracePt t="218336" x="2041525" y="4194175"/>
          <p14:tracePt t="218345" x="2008188" y="4194175"/>
          <p14:tracePt t="218348" x="1968500" y="4194175"/>
          <p14:tracePt t="218360" x="1881188" y="4194175"/>
          <p14:tracePt t="218365" x="1849438" y="4202113"/>
          <p14:tracePt t="218372" x="1738313" y="4210050"/>
          <p14:tracePt t="218380" x="1617663" y="4233863"/>
          <p14:tracePt t="218392" x="1585913" y="4257675"/>
          <p14:tracePt t="218408" x="1482725" y="4281488"/>
          <p14:tracePt t="218417" x="1474788" y="4298950"/>
          <p14:tracePt t="218424" x="1458913" y="4298950"/>
          <p14:tracePt t="218432" x="1450975" y="4306888"/>
          <p14:tracePt t="218440" x="1435100" y="4314825"/>
          <p14:tracePt t="218469" x="1427163" y="4314825"/>
          <p14:tracePt t="218534" x="1427163" y="4265613"/>
          <p14:tracePt t="218541" x="1427163" y="4162425"/>
          <p14:tracePt t="218549" x="1427163" y="4075113"/>
          <p14:tracePt t="218557" x="1403350" y="3979863"/>
          <p14:tracePt t="218568" x="1387475" y="3906838"/>
          <p14:tracePt t="218576" x="1355725" y="3819525"/>
          <p14:tracePt t="218584" x="1331913" y="3748088"/>
          <p14:tracePt t="218592" x="1316038" y="3708400"/>
          <p14:tracePt t="218600" x="1308100" y="3676650"/>
          <p14:tracePt t="218608" x="1258888" y="3652838"/>
          <p14:tracePt t="218616" x="1243013" y="3636963"/>
          <p14:tracePt t="218624" x="1235075" y="3629025"/>
          <p14:tracePt t="218633" x="1219200" y="3613150"/>
          <p14:tracePt t="218640" x="1203325" y="3605213"/>
          <p14:tracePt t="218649" x="1187450" y="3595688"/>
          <p14:tracePt t="218656" x="1179513" y="3587750"/>
          <p14:tracePt t="218660" x="1171575" y="3587750"/>
          <p14:tracePt t="218669" x="1163638" y="3587750"/>
          <p14:tracePt t="218692" x="1155700" y="3587750"/>
          <p14:tracePt t="218721" x="1147763" y="3587750"/>
          <p14:tracePt t="218736" x="1139825" y="3595688"/>
          <p14:tracePt t="218745" x="1131888" y="3605213"/>
          <p14:tracePt t="218752" x="1123950" y="3613150"/>
          <p14:tracePt t="218756" x="1116013" y="3621088"/>
          <p14:tracePt t="218764" x="1108075" y="3636963"/>
          <p14:tracePt t="218771" x="1100138" y="3644900"/>
          <p14:tracePt t="218782" x="1100138" y="3652838"/>
          <p14:tracePt t="218788" x="1100138" y="3660775"/>
          <p14:tracePt t="218797" x="1092200" y="3660775"/>
          <p14:tracePt t="218805" x="1092200" y="3668713"/>
          <p14:tracePt t="218813" x="1092200" y="3676650"/>
          <p14:tracePt t="218833" x="1092200" y="3684588"/>
          <p14:tracePt t="218845" x="1092200" y="3692525"/>
          <p14:tracePt t="218848" x="1092200" y="3700463"/>
          <p14:tracePt t="218860" x="1092200" y="3716338"/>
          <p14:tracePt t="218876" x="1092200" y="3724275"/>
          <p14:tracePt t="218884" x="1084263" y="3740150"/>
          <p14:tracePt t="218893" x="1084263" y="3748088"/>
          <p14:tracePt t="218900" x="1084263" y="3756025"/>
          <p14:tracePt t="219013" x="1084263" y="3763963"/>
          <p14:tracePt t="219018" x="1084263" y="3779838"/>
          <p14:tracePt t="219024" x="1084263" y="3787775"/>
          <p14:tracePt t="219028" x="1084263" y="3803650"/>
          <p14:tracePt t="219037" x="1076325" y="3803650"/>
          <p14:tracePt t="219045" x="1076325" y="3811588"/>
          <p14:tracePt t="219052" x="1076325" y="3819525"/>
          <p14:tracePt t="219069" x="1076325" y="3827463"/>
          <p14:tracePt t="219077" x="1076325" y="3835400"/>
          <p14:tracePt t="219084" x="1076325" y="3851275"/>
          <p14:tracePt t="219101" x="1076325" y="3867150"/>
          <p14:tracePt t="219108" x="1076325" y="3875088"/>
          <p14:tracePt t="219121" x="1076325" y="3883025"/>
          <p14:tracePt t="219128" x="1076325" y="3890963"/>
          <p14:tracePt t="219137" x="1076325" y="3906838"/>
          <p14:tracePt t="219148" x="1076325" y="3922713"/>
          <p14:tracePt t="219152" x="1076325" y="3938588"/>
          <p14:tracePt t="219156" x="1076325" y="3956050"/>
          <p14:tracePt t="219168" x="1076325" y="3979863"/>
          <p14:tracePt t="219172" x="1076325" y="3995738"/>
          <p14:tracePt t="219180" x="1076325" y="4011613"/>
          <p14:tracePt t="219188" x="1076325" y="4059238"/>
          <p14:tracePt t="219196" x="1076325" y="4075113"/>
          <p14:tracePt t="219205" x="1076325" y="4122738"/>
          <p14:tracePt t="219213" x="1084263" y="4170363"/>
          <p14:tracePt t="219221" x="1092200" y="4194175"/>
          <p14:tracePt t="219232" x="1100138" y="4210050"/>
          <p14:tracePt t="219236" x="1100138" y="4233863"/>
          <p14:tracePt t="219244" x="1100138" y="4249738"/>
          <p14:tracePt t="219256" x="1100138" y="4257675"/>
          <p14:tracePt t="219265" x="1108075" y="4273550"/>
          <p14:tracePt t="219272" x="1116013" y="4281488"/>
          <p14:tracePt t="219281" x="1116013" y="4322763"/>
          <p14:tracePt t="219288" x="1123950" y="4346575"/>
          <p14:tracePt t="219300" x="1139825" y="4370388"/>
          <p14:tracePt t="219305" x="1139825" y="4386263"/>
          <p14:tracePt t="219308" x="1155700" y="4433888"/>
          <p14:tracePt t="219318" x="1163638" y="4441825"/>
          <p14:tracePt t="219326" x="1179513" y="4489450"/>
          <p14:tracePt t="219333" x="1179513" y="4497388"/>
          <p14:tracePt t="219341" x="1195388" y="4513263"/>
          <p14:tracePt t="219356" x="1211263" y="4521200"/>
          <p14:tracePt t="219372" x="1219200" y="4529138"/>
          <p14:tracePt t="219384" x="1219200" y="4537075"/>
          <p14:tracePt t="219408" x="1243013" y="4545013"/>
          <p14:tracePt t="219416" x="1250950" y="4552950"/>
          <p14:tracePt t="219424" x="1258888" y="4552950"/>
          <p14:tracePt t="219433" x="1274763" y="4560888"/>
          <p14:tracePt t="219440" x="1284288" y="4560888"/>
          <p14:tracePt t="219444" x="1292225" y="4560888"/>
          <p14:tracePt t="219452" x="1308100" y="4560888"/>
          <p14:tracePt t="219460" x="1347788" y="4560888"/>
          <p14:tracePt t="219468" x="1403350" y="4552950"/>
          <p14:tracePt t="219476" x="1419225" y="4521200"/>
          <p14:tracePt t="219484" x="1443038" y="4481513"/>
          <p14:tracePt t="219492" x="1498600" y="4457700"/>
          <p14:tracePt t="219500" x="1546225" y="4330700"/>
          <p14:tracePt t="219508" x="1570038" y="4298950"/>
          <p14:tracePt t="219521" x="1641475" y="4146550"/>
          <p14:tracePt t="219528" x="1666875" y="4059238"/>
          <p14:tracePt t="219536" x="1690688" y="3963988"/>
          <p14:tracePt t="219544" x="1706563" y="3859213"/>
          <p14:tracePt t="219552" x="1706563" y="3771900"/>
          <p14:tracePt t="219560" x="1706563" y="3676650"/>
          <p14:tracePt t="219568" x="1706563" y="3636963"/>
          <p14:tracePt t="219573" x="1706563" y="3548063"/>
          <p14:tracePt t="219584" x="1706563" y="3516313"/>
          <p14:tracePt t="219592" x="1698625" y="3468688"/>
          <p14:tracePt t="219597" x="1690688" y="3444875"/>
          <p14:tracePt t="219605" x="1674813" y="3405188"/>
          <p14:tracePt t="219612" x="1658938" y="3389313"/>
          <p14:tracePt t="219620" x="1651000" y="3365500"/>
          <p14:tracePt t="219628" x="1633538" y="3349625"/>
          <p14:tracePt t="219637" x="1617663" y="3325813"/>
          <p14:tracePt t="219644" x="1601788" y="3317875"/>
          <p14:tracePt t="219658" x="1585913" y="3302000"/>
          <p14:tracePt t="219664" x="1577975" y="3302000"/>
          <p14:tracePt t="219671" x="1562100" y="3278188"/>
          <p14:tracePt t="219680" x="1546225" y="3262313"/>
          <p14:tracePt t="219689" x="1498600" y="3244850"/>
          <p14:tracePt t="219696" x="1482725" y="3236913"/>
          <p14:tracePt t="219705" x="1411288" y="3221038"/>
          <p14:tracePt t="219712" x="1323975" y="3205163"/>
          <p14:tracePt t="219721" x="1292225" y="3197225"/>
          <p14:tracePt t="219728" x="1284288" y="3189288"/>
          <p14:tracePt t="219733" x="1227138" y="3181350"/>
          <p14:tracePt t="219741" x="1195388" y="3181350"/>
          <p14:tracePt t="219748" x="1155700" y="3173413"/>
          <p14:tracePt t="219757" x="1131888" y="3173413"/>
          <p14:tracePt t="219765" x="1116013" y="3173413"/>
          <p14:tracePt t="219781" x="1108075" y="3173413"/>
          <p14:tracePt t="219808" x="1092200" y="3181350"/>
          <p14:tracePt t="219816" x="1084263" y="3221038"/>
          <p14:tracePt t="219824" x="1060450" y="3309938"/>
          <p14:tracePt t="219828" x="1036638" y="3405188"/>
          <p14:tracePt t="219836" x="925513" y="3563938"/>
          <p14:tracePt t="219844" x="860425" y="3819525"/>
          <p14:tracePt t="219852" x="788988" y="3963988"/>
          <p14:tracePt t="219860" x="614363" y="4186238"/>
          <p14:tracePt t="219868" x="558800" y="4322763"/>
          <p14:tracePt t="219876" x="501650" y="4394200"/>
          <p14:tracePt t="219884" x="493713" y="4441825"/>
          <p14:tracePt t="219892" x="485775" y="4449763"/>
          <p14:tracePt t="219912" x="485775" y="4457700"/>
          <p14:tracePt t="219960" x="493713" y="4457700"/>
          <p14:tracePt t="219968" x="501650" y="4449763"/>
          <p14:tracePt t="219977" x="509588" y="4425950"/>
          <p14:tracePt t="219985" x="509588" y="4362450"/>
          <p14:tracePt t="219992" x="517525" y="4249738"/>
          <p14:tracePt t="220001" x="517525" y="4178300"/>
          <p14:tracePt t="220008" x="517525" y="4051300"/>
          <p14:tracePt t="220016" x="517525" y="3971925"/>
          <p14:tracePt t="220021" x="517525" y="3906838"/>
          <p14:tracePt t="220028" x="517525" y="3890963"/>
          <p14:tracePt t="220038" x="525463" y="3835400"/>
          <p14:tracePt t="220045" x="525463" y="3827463"/>
          <p14:tracePt t="220052" x="525463" y="3811588"/>
          <p14:tracePt t="220060" x="525463" y="3787775"/>
          <p14:tracePt t="220068" x="525463" y="3771900"/>
          <p14:tracePt t="220076" x="525463" y="3756025"/>
          <p14:tracePt t="220084" x="525463" y="3732213"/>
          <p14:tracePt t="220097" x="525463" y="3716338"/>
          <p14:tracePt t="220105" x="525463" y="3708400"/>
          <p14:tracePt t="220112" x="525463" y="3684588"/>
          <p14:tracePt t="220121" x="525463" y="3676650"/>
          <p14:tracePt t="220193" x="525463" y="3684588"/>
          <p14:tracePt t="220200" x="509588" y="3708400"/>
          <p14:tracePt t="220208" x="501650" y="3756025"/>
          <p14:tracePt t="220213" x="493713" y="3779838"/>
          <p14:tracePt t="220224" x="493713" y="3875088"/>
          <p14:tracePt t="220229" x="493713" y="3979863"/>
          <p14:tracePt t="220237" x="485775" y="4098925"/>
          <p14:tracePt t="220244" x="485775" y="4194175"/>
          <p14:tracePt t="220252" x="485775" y="4322763"/>
          <p14:tracePt t="220260" x="485775" y="4521200"/>
          <p14:tracePt t="220268" x="485775" y="4673600"/>
          <p14:tracePt t="220276" x="501650" y="4856163"/>
          <p14:tracePt t="220285" x="509588" y="4976813"/>
          <p14:tracePt t="220292" x="541338" y="5159375"/>
          <p14:tracePt t="220300" x="550863" y="5262563"/>
          <p14:tracePt t="220312" x="598488" y="5422900"/>
          <p14:tracePt t="220321" x="630238" y="5486400"/>
          <p14:tracePt t="220328" x="661988" y="5534025"/>
          <p14:tracePt t="220337" x="677863" y="5541963"/>
          <p14:tracePt t="220353" x="685800" y="5541963"/>
          <p14:tracePt t="220360" x="693738" y="5541963"/>
          <p14:tracePt t="220366" x="701675" y="5541963"/>
          <p14:tracePt t="220372" x="709613" y="5526088"/>
          <p14:tracePt t="220380" x="725488" y="5454650"/>
          <p14:tracePt t="220392" x="757238" y="5327650"/>
          <p14:tracePt t="220396" x="773113" y="5183188"/>
          <p14:tracePt t="220405" x="788988" y="5024438"/>
          <p14:tracePt t="220412" x="812800" y="4824413"/>
          <p14:tracePt t="220421" x="836613" y="4641850"/>
          <p14:tracePt t="220428" x="836613" y="4441825"/>
          <p14:tracePt t="220440" x="836613" y="4330700"/>
          <p14:tracePt t="220450" x="836613" y="4217988"/>
          <p14:tracePt t="220454" x="836613" y="4043363"/>
          <p14:tracePt t="220465" x="836613" y="3979863"/>
          <p14:tracePt t="220472" x="836613" y="3906838"/>
          <p14:tracePt t="220480" x="828675" y="3819525"/>
          <p14:tracePt t="220489" x="812800" y="3756025"/>
          <p14:tracePt t="220497" x="804863" y="3676650"/>
          <p14:tracePt t="220505" x="781050" y="3621088"/>
          <p14:tracePt t="220512" x="773113" y="3587750"/>
          <p14:tracePt t="220516" x="765175" y="3571875"/>
          <p14:tracePt t="220524" x="757238" y="3556000"/>
          <p14:tracePt t="220532" x="749300" y="3540125"/>
          <p14:tracePt t="220541" x="741363" y="3532188"/>
          <p14:tracePt t="220557" x="741363" y="3524250"/>
          <p14:tracePt t="220564" x="733425" y="3524250"/>
          <p14:tracePt t="220573" x="725488" y="3516313"/>
          <p14:tracePt t="220580" x="717550" y="3508375"/>
          <p14:tracePt t="220588" x="717550" y="3500438"/>
          <p14:tracePt t="220600" x="701675" y="3500438"/>
          <p14:tracePt t="220608" x="693738" y="3484563"/>
          <p14:tracePt t="220624" x="685800" y="3484563"/>
          <p14:tracePt t="220664" x="669925" y="3492500"/>
          <p14:tracePt t="220668" x="661988" y="3516313"/>
          <p14:tracePt t="220677" x="646113" y="3579813"/>
          <p14:tracePt t="220684" x="574675" y="3732213"/>
          <p14:tracePt t="220692" x="509588" y="3948113"/>
          <p14:tracePt t="220700" x="469900" y="4194175"/>
          <p14:tracePt t="220708" x="414338" y="4433888"/>
          <p14:tracePt t="220716" x="390525" y="4681538"/>
          <p14:tracePt t="220724" x="374650" y="4840288"/>
          <p14:tracePt t="220732" x="366713" y="4943475"/>
          <p14:tracePt t="220740" x="366713" y="5024438"/>
          <p14:tracePt t="220748" x="366713" y="5064125"/>
          <p14:tracePt t="220756" x="366713" y="5072063"/>
          <p14:tracePt t="220764" x="374650" y="5080000"/>
          <p14:tracePt t="220797" x="382588" y="5072063"/>
          <p14:tracePt t="220804" x="398463" y="5064125"/>
          <p14:tracePt t="220816" x="422275" y="5000625"/>
          <p14:tracePt t="220821" x="438150" y="4959350"/>
          <p14:tracePt t="220828" x="469900" y="4745038"/>
          <p14:tracePt t="220836" x="477838" y="4497388"/>
          <p14:tracePt t="220848" x="477838" y="4281488"/>
          <p14:tracePt t="220856" x="493713" y="4122738"/>
          <p14:tracePt t="220864" x="493713" y="4027488"/>
          <p14:tracePt t="220872" x="493713" y="3956050"/>
          <p14:tracePt t="220880" x="493713" y="3867150"/>
          <p14:tracePt t="220888" x="493713" y="3835400"/>
          <p14:tracePt t="220896" x="493713" y="3787775"/>
          <p14:tracePt t="220901" x="493713" y="3763963"/>
          <p14:tracePt t="220910" x="493713" y="3756025"/>
          <p14:tracePt t="220917" x="493713" y="3740150"/>
          <p14:tracePt t="220924" x="493713" y="3724275"/>
          <p14:tracePt t="220932" x="485775" y="3724275"/>
          <p14:tracePt t="220940" x="485775" y="3716338"/>
          <p14:tracePt t="221086" x="485775" y="3724275"/>
          <p14:tracePt t="221093" x="485775" y="3732213"/>
          <p14:tracePt t="221100" x="485775" y="3740150"/>
          <p14:tracePt t="221113" x="485775" y="3756025"/>
          <p14:tracePt t="221121" x="485775" y="3771900"/>
          <p14:tracePt t="221128" x="485775" y="3811588"/>
          <p14:tracePt t="221132" x="485775" y="3835400"/>
          <p14:tracePt t="221144" x="501650" y="3898900"/>
          <p14:tracePt t="221148" x="517525" y="3948113"/>
          <p14:tracePt t="221157" x="533400" y="4067175"/>
          <p14:tracePt t="221165" x="541338" y="4130675"/>
          <p14:tracePt t="221172" x="550863" y="4210050"/>
          <p14:tracePt t="221180" x="574675" y="4291013"/>
          <p14:tracePt t="221188" x="574675" y="4314825"/>
          <p14:tracePt t="221196" x="582613" y="4354513"/>
          <p14:tracePt t="221205" x="598488" y="4441825"/>
          <p14:tracePt t="221213" x="606425" y="4473575"/>
          <p14:tracePt t="221221" x="606425" y="4576763"/>
          <p14:tracePt t="221230" x="622300" y="4665663"/>
          <p14:tracePt t="221240" x="622300" y="4697413"/>
          <p14:tracePt t="221250" x="638175" y="4745038"/>
          <p14:tracePt t="221257" x="646113" y="4800600"/>
          <p14:tracePt t="221264" x="661988" y="4808538"/>
          <p14:tracePt t="221272" x="669925" y="4824413"/>
          <p14:tracePt t="221276" x="677863" y="4824413"/>
          <p14:tracePt t="221284" x="685800" y="4824413"/>
          <p14:tracePt t="221292" x="693738" y="4824413"/>
          <p14:tracePt t="221300" x="709613" y="4824413"/>
          <p14:tracePt t="221308" x="709613" y="4832350"/>
          <p14:tracePt t="221316" x="733425" y="4832350"/>
          <p14:tracePt t="221324" x="749300" y="4832350"/>
          <p14:tracePt t="221332" x="757238" y="4832350"/>
          <p14:tracePt t="221340" x="781050" y="4832350"/>
          <p14:tracePt t="221348" x="788988" y="4832350"/>
          <p14:tracePt t="221356" x="804863" y="4832350"/>
          <p14:tracePt t="221364" x="812800" y="4832350"/>
          <p14:tracePt t="221372" x="820738" y="4832350"/>
          <p14:tracePt t="221390" x="828675" y="4824413"/>
          <p14:tracePt t="221392" x="836613" y="4824413"/>
          <p14:tracePt t="221400" x="836613" y="4816475"/>
          <p14:tracePt t="221469" x="844550" y="4816475"/>
          <p14:tracePt t="221484" x="860425" y="4824413"/>
          <p14:tracePt t="221501" x="908050" y="4840288"/>
          <p14:tracePt t="221509" x="941388" y="4856163"/>
          <p14:tracePt t="221517" x="1052513" y="4879975"/>
          <p14:tracePt t="221524" x="1108075" y="4895850"/>
          <p14:tracePt t="221532" x="1203325" y="4927600"/>
          <p14:tracePt t="221540" x="1371600" y="4959350"/>
          <p14:tracePt t="221553" x="1458913" y="4984750"/>
          <p14:tracePt t="221560" x="1554163" y="4984750"/>
          <p14:tracePt t="221564" x="1593850" y="4984750"/>
          <p14:tracePt t="221576" x="1617663" y="4984750"/>
          <p14:tracePt t="221580" x="1641475" y="5000625"/>
          <p14:tracePt t="221588" x="1651000" y="5000625"/>
          <p14:tracePt t="221596" x="1658938" y="5000625"/>
          <p14:tracePt t="221732" x="1674813" y="4992688"/>
          <p14:tracePt t="221740" x="1682750" y="4992688"/>
          <p14:tracePt t="221748" x="1698625" y="4976813"/>
          <p14:tracePt t="221756" x="1746250" y="4951413"/>
          <p14:tracePt t="221765" x="1754188" y="4951413"/>
          <p14:tracePt t="221772" x="1778000" y="4935538"/>
          <p14:tracePt t="221780" x="1801813" y="4927600"/>
          <p14:tracePt t="221789" x="1833563" y="4911725"/>
          <p14:tracePt t="221800" x="1857375" y="4903788"/>
          <p14:tracePt t="221808" x="1881188" y="4887913"/>
          <p14:tracePt t="221833" x="1897063" y="4887913"/>
          <p14:tracePt t="221852" x="1897063" y="4879975"/>
          <p14:tracePt t="221860" x="1905000" y="4879975"/>
          <p14:tracePt t="221868" x="1905000" y="4872038"/>
          <p14:tracePt t="221884" x="1905000" y="4864100"/>
          <p14:tracePt t="221892" x="1905000" y="4856163"/>
          <p14:tracePt t="222494" x="0" y="0"/>
        </p14:tracePtLst>
      </p14:laserTraceLst>
    </p:ext>
  </p:extLst>
</p:sld>
</file>

<file path=ppt/theme/theme1.xml><?xml version="1.0" encoding="utf-8"?>
<a:theme xmlns:a="http://schemas.openxmlformats.org/drawingml/2006/main" name="1_powerpointvorlage">
  <a:themeElements>
    <a:clrScheme name="powerpoint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FF"/>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owerpoint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953</Words>
  <Application>Microsoft Office PowerPoint</Application>
  <PresentationFormat>Bildschirmpräsentation (4:3)</PresentationFormat>
  <Paragraphs>100</Paragraphs>
  <Slides>18</Slides>
  <Notes>2</Notes>
  <HiddenSlides>0</HiddenSlides>
  <MMClips>20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SimSun</vt:lpstr>
      <vt:lpstr>SimSun</vt:lpstr>
      <vt:lpstr>Arial</vt:lpstr>
      <vt:lpstr>Cambria Math</vt:lpstr>
      <vt:lpstr>Wingdings</vt:lpstr>
      <vt:lpstr>1_powerpointvorlage</vt:lpstr>
      <vt:lpstr>Kinetics: Allen-Cahn equation 1977 </vt:lpstr>
      <vt:lpstr>Kinetics: Cahn-Hilliard equation 1958</vt:lpstr>
      <vt:lpstr>Summary on basic kinetic models</vt:lpstr>
      <vt:lpstr>Comparison among kinetic models</vt:lpstr>
      <vt:lpstr>General comments on the kinetic models</vt:lpstr>
      <vt:lpstr>Prons</vt:lpstr>
      <vt:lpstr>Cons</vt:lpstr>
      <vt:lpstr>Literature</vt:lpstr>
      <vt:lpstr>Basics of phase-field brittle fracture model</vt:lpstr>
      <vt:lpstr>Basics of phase-field brittle fracture model</vt:lpstr>
      <vt:lpstr>Basics of phase-field brittle fracture model</vt:lpstr>
      <vt:lpstr>Basics of phase-field brittle fracture model</vt:lpstr>
      <vt:lpstr>Basics of phase-field brittle fracture model</vt:lpstr>
      <vt:lpstr>Basics of phase-field brittle fracture model</vt:lpstr>
      <vt:lpstr>Basics of phase-field brittle fracture model</vt:lpstr>
      <vt:lpstr>Basics of phase-field brittle fracture model</vt:lpstr>
      <vt:lpstr>Basics of phase-field brittle fracture model</vt:lpstr>
      <vt:lpstr>Basics of phase-field brittle fracture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Dr. Ingo Sass</dc:creator>
  <cp:lastModifiedBy>Xu</cp:lastModifiedBy>
  <cp:revision>2116</cp:revision>
  <dcterms:created xsi:type="dcterms:W3CDTF">2005-10-14T14:03:22Z</dcterms:created>
  <dcterms:modified xsi:type="dcterms:W3CDTF">2020-11-10T10:01:01Z</dcterms:modified>
</cp:coreProperties>
</file>