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3"/>
  </p:notesMasterIdLst>
  <p:handoutMasterIdLst>
    <p:handoutMasterId r:id="rId14"/>
  </p:handoutMasterIdLst>
  <p:sldIdLst>
    <p:sldId id="436" r:id="rId2"/>
    <p:sldId id="442" r:id="rId3"/>
    <p:sldId id="434" r:id="rId4"/>
    <p:sldId id="431" r:id="rId5"/>
    <p:sldId id="435" r:id="rId6"/>
    <p:sldId id="443" r:id="rId7"/>
    <p:sldId id="444" r:id="rId8"/>
    <p:sldId id="440" r:id="rId9"/>
    <p:sldId id="446" r:id="rId10"/>
    <p:sldId id="432" r:id="rId11"/>
    <p:sldId id="445" r:id="rId12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31" d="100"/>
          <a:sy n="131" d="100"/>
        </p:scale>
        <p:origin x="114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825" y="360364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161924" y="6548439"/>
            <a:ext cx="6354347" cy="231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altLang="zh-CN" dirty="0"/>
              <a:t>Division </a:t>
            </a:r>
            <a:r>
              <a:rPr lang="de-DE" altLang="zh-CN" dirty="0" err="1"/>
              <a:t>Mechanics</a:t>
            </a:r>
            <a:r>
              <a:rPr lang="de-DE" altLang="zh-CN" dirty="0"/>
              <a:t> </a:t>
            </a:r>
            <a:r>
              <a:rPr lang="de-DE" altLang="zh-CN" dirty="0" err="1"/>
              <a:t>of</a:t>
            </a:r>
            <a:r>
              <a:rPr lang="de-DE" altLang="zh-CN" dirty="0"/>
              <a:t> </a:t>
            </a:r>
            <a:r>
              <a:rPr lang="de-DE" altLang="zh-CN" dirty="0" err="1"/>
              <a:t>Functional</a:t>
            </a:r>
            <a:r>
              <a:rPr lang="de-DE" altLang="zh-CN" dirty="0"/>
              <a:t> Materials</a:t>
            </a:r>
            <a:r>
              <a:rPr lang="de-DE" altLang="zh-CN" baseline="0" dirty="0"/>
              <a:t> </a:t>
            </a:r>
            <a:r>
              <a:rPr lang="de-DE" altLang="zh-CN" dirty="0"/>
              <a:t>| Institute</a:t>
            </a:r>
            <a:r>
              <a:rPr lang="de-DE" altLang="zh-CN" baseline="0" dirty="0"/>
              <a:t> </a:t>
            </a:r>
            <a:r>
              <a:rPr lang="de-DE" altLang="zh-CN" baseline="0" dirty="0" err="1"/>
              <a:t>of</a:t>
            </a:r>
            <a:r>
              <a:rPr lang="de-DE" altLang="zh-CN" baseline="0" dirty="0"/>
              <a:t> Materials Science</a:t>
            </a:r>
            <a:r>
              <a:rPr lang="de-DE" altLang="zh-CN" dirty="0"/>
              <a:t>, TU Darmstadt | </a:t>
            </a:r>
            <a:r>
              <a:rPr lang="de-DE" altLang="zh-CN" dirty="0" err="1"/>
              <a:t>Xu</a:t>
            </a:r>
            <a:r>
              <a:rPr lang="de-DE" altLang="zh-CN" dirty="0"/>
              <a:t> | </a:t>
            </a:r>
            <a:r>
              <a:rPr lang="de-DE" altLang="zh-CN" dirty="0" err="1"/>
              <a:t>Introduction</a:t>
            </a:r>
            <a:r>
              <a:rPr lang="de-DE" altLang="zh-CN" dirty="0"/>
              <a:t> |  </a:t>
            </a:r>
            <a:fld id="{8FBE4E9E-37E8-409E-9E56-CDF4A903617C}" type="slidenum">
              <a:rPr lang="de-DE" altLang="zh-CN"/>
              <a:pPr algn="l">
                <a:defRPr/>
              </a:pPr>
              <a:t>‹Nr.›</a:t>
            </a:fld>
            <a:endParaRPr lang="de-DE" altLang="zh-CN" dirty="0"/>
          </a:p>
          <a:p>
            <a:pPr>
              <a:defRPr/>
            </a:pPr>
            <a:endParaRPr lang="zh-CN" altLang="de-DE" dirty="0"/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1557339"/>
            <a:ext cx="8640763" cy="47894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557339"/>
            <a:ext cx="8640763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5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6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emf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3.png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>
            <a:extLst>
              <a:ext uri="{FF2B5EF4-FFF2-40B4-BE49-F238E27FC236}">
                <a16:creationId xmlns:a16="http://schemas.microsoft.com/office/drawing/2014/main" id="{CF9C2C6B-4888-4951-B7AF-C19E7075349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8778" y="692152"/>
            <a:ext cx="6734175" cy="577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C974D4E4-4ED0-41DA-8BB5-05CCCB863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4" name="mm2p2s1">
            <a:hlinkClick r:id="" action="ppaction://media"/>
            <a:extLst>
              <a:ext uri="{FF2B5EF4-FFF2-40B4-BE49-F238E27FC236}">
                <a16:creationId xmlns:a16="http://schemas.microsoft.com/office/drawing/2014/main" id="{0A578495-A53C-4FD4-A37F-1AD96305D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1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10"/>
    </mc:Choice>
    <mc:Fallback>
      <p:transition spd="slow" advTm="14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16" x="2301875" y="4737100"/>
          <p14:tracePt t="60833" x="2301875" y="4730750"/>
          <p14:tracePt t="60983" x="2301875" y="4724400"/>
          <p14:tracePt t="60993" x="2301875" y="4710113"/>
          <p14:tracePt t="60999" x="2301875" y="4695825"/>
          <p14:tracePt t="61008" x="2301875" y="4675188"/>
          <p14:tracePt t="61015" x="2308225" y="4646613"/>
          <p14:tracePt t="61022" x="2322513" y="4605338"/>
          <p14:tracePt t="61030" x="2336800" y="4576763"/>
          <p14:tracePt t="61036" x="2351088" y="4541838"/>
          <p14:tracePt t="61043" x="2351088" y="4521200"/>
          <p14:tracePt t="61050" x="2357438" y="4498975"/>
          <p14:tracePt t="61060" x="2357438" y="4486275"/>
          <p14:tracePt t="61069" x="2365375" y="4471988"/>
          <p14:tracePt t="61073" x="2371725" y="4457700"/>
          <p14:tracePt t="61084" x="2371725" y="4443413"/>
          <p14:tracePt t="61099" x="2371725" y="4437063"/>
          <p14:tracePt t="61113" x="2371725" y="4429125"/>
          <p14:tracePt t="61126" x="2371725" y="4416425"/>
          <p14:tracePt t="61133" x="2371725" y="4408488"/>
          <p14:tracePt t="61142" x="2371725" y="4394200"/>
          <p14:tracePt t="61149" x="2371725" y="4381500"/>
          <p14:tracePt t="61156" x="2378075" y="4367213"/>
          <p14:tracePt t="61163" x="2386013" y="4359275"/>
          <p14:tracePt t="61172" x="2386013" y="4352925"/>
          <p14:tracePt t="61179" x="2392363" y="4344988"/>
          <p14:tracePt t="61194" x="2392363" y="4338638"/>
          <p14:tracePt t="61202" x="2392363" y="4332288"/>
          <p14:tracePt t="61216" x="2400300" y="4332288"/>
          <p14:tracePt t="61223" x="2400300" y="4324350"/>
          <p14:tracePt t="61238" x="2406650" y="4310063"/>
          <p14:tracePt t="61247" x="2406650" y="4303713"/>
          <p14:tracePt t="61255" x="2413000" y="4289425"/>
          <p14:tracePt t="61260" x="2420938" y="4283075"/>
          <p14:tracePt t="61268" x="2420938" y="4268788"/>
          <p14:tracePt t="61276" x="2427288" y="4268788"/>
          <p14:tracePt t="61283" x="2427288" y="4254500"/>
          <p14:tracePt t="61290" x="2435225" y="4248150"/>
          <p14:tracePt t="61306" x="2435225" y="4240213"/>
          <p14:tracePt t="61315" x="2435225" y="4233863"/>
          <p14:tracePt t="61328" x="2435225" y="4227513"/>
          <p14:tracePt t="61336" x="2435225" y="4219575"/>
          <p14:tracePt t="61343" x="2435225" y="4213225"/>
          <p14:tracePt t="61350" x="2441575" y="4213225"/>
          <p14:tracePt t="61358" x="2441575" y="4205288"/>
          <p14:tracePt t="61366" x="2441575" y="4198938"/>
          <p14:tracePt t="62582" x="2447925" y="4198938"/>
          <p14:tracePt t="62588" x="2462213" y="4191000"/>
          <p14:tracePt t="62595" x="2470150" y="4184650"/>
          <p14:tracePt t="62603" x="2482850" y="4178300"/>
          <p14:tracePt t="62610" x="2505075" y="4170363"/>
          <p14:tracePt t="62618" x="2532063" y="4156075"/>
          <p14:tracePt t="62625" x="2560638" y="4149725"/>
          <p14:tracePt t="62633" x="2581275" y="4143375"/>
          <p14:tracePt t="62640" x="2609850" y="4129088"/>
          <p14:tracePt t="62648" x="2630488" y="4121150"/>
          <p14:tracePt t="62655" x="2659063" y="4114800"/>
          <p14:tracePt t="62663" x="2671763" y="4114800"/>
          <p14:tracePt t="62670" x="2700338" y="4108450"/>
          <p14:tracePt t="62678" x="2714625" y="4108450"/>
          <p14:tracePt t="62685" x="2735263" y="4100513"/>
          <p14:tracePt t="62693" x="2763838" y="4100513"/>
          <p14:tracePt t="62700" x="2784475" y="4100513"/>
          <p14:tracePt t="62708" x="2805113" y="4100513"/>
          <p14:tracePt t="62717" x="2833688" y="4100513"/>
          <p14:tracePt t="62723" x="2854325" y="4094163"/>
          <p14:tracePt t="62731" x="2889250" y="4094163"/>
          <p14:tracePt t="62738" x="2924175" y="4086225"/>
          <p14:tracePt t="62745" x="2959100" y="4086225"/>
          <p14:tracePt t="62758" x="2987675" y="4086225"/>
          <p14:tracePt t="62761" x="3028950" y="4086225"/>
          <p14:tracePt t="62768" x="3049588" y="4079875"/>
          <p14:tracePt t="62777" x="3086100" y="4079875"/>
          <p14:tracePt t="62785" x="3106738" y="4079875"/>
          <p14:tracePt t="62792" x="3133725" y="4079875"/>
          <p14:tracePt t="62803" x="3162300" y="4079875"/>
          <p14:tracePt t="62806" x="3190875" y="4079875"/>
          <p14:tracePt t="62819" x="3232150" y="4079875"/>
          <p14:tracePt t="62821" x="3260725" y="4079875"/>
          <p14:tracePt t="62829" x="3287713" y="4079875"/>
          <p14:tracePt t="62836" x="3309938" y="4079875"/>
          <p14:tracePt t="62845" x="3322638" y="4079875"/>
          <p14:tracePt t="62851" x="3336925" y="4079875"/>
          <p14:tracePt t="62860" x="3357563" y="4079875"/>
          <p14:tracePt t="62867" x="3379788" y="4079875"/>
          <p14:tracePt t="62875" x="3392488" y="4079875"/>
          <p14:tracePt t="62883" x="3414713" y="4079875"/>
          <p14:tracePt t="62888" x="3435350" y="4073525"/>
          <p14:tracePt t="62899" x="3455988" y="4073525"/>
          <p14:tracePt t="62903" x="3470275" y="4073525"/>
          <p14:tracePt t="62912" x="3490913" y="4073525"/>
          <p14:tracePt t="62920" x="3511550" y="4073525"/>
          <p14:tracePt t="62926" x="3540125" y="4073525"/>
          <p14:tracePt t="62934" x="3568700" y="4073525"/>
          <p14:tracePt t="62941" x="3589338" y="4073525"/>
          <p14:tracePt t="62948" x="3616325" y="4073525"/>
          <p14:tracePt t="62968" x="3659188" y="4073525"/>
          <p14:tracePt t="62971" x="3687763" y="4073525"/>
          <p14:tracePt t="62980" x="3708400" y="4073525"/>
          <p14:tracePt t="62986" x="3735388" y="4073525"/>
          <p14:tracePt t="62993" x="3757613" y="4065588"/>
          <p14:tracePt t="63001" x="3784600" y="4065588"/>
          <p14:tracePt t="63008" x="3827463" y="4059238"/>
          <p14:tracePt t="63018" x="3875088" y="4051300"/>
          <p14:tracePt t="63023" x="3917950" y="4038600"/>
          <p14:tracePt t="63032" x="3959225" y="4030663"/>
          <p14:tracePt t="63040" x="4008438" y="4016375"/>
          <p14:tracePt t="63050" x="4057650" y="4002088"/>
          <p14:tracePt t="63054" x="4100513" y="4002088"/>
          <p14:tracePt t="63061" x="4135438" y="3989388"/>
          <p14:tracePt t="63069" x="4170363" y="3981450"/>
          <p14:tracePt t="63077" x="4211638" y="3967163"/>
          <p14:tracePt t="63085" x="4232275" y="3960813"/>
          <p14:tracePt t="63090" x="4260850" y="3954463"/>
          <p14:tracePt t="63101" x="4295775" y="3946525"/>
          <p14:tracePt t="63108" x="4324350" y="3940175"/>
          <p14:tracePt t="63119" x="4337050" y="3940175"/>
          <p14:tracePt t="63122" x="4371975" y="3932238"/>
          <p14:tracePt t="63131" x="4406900" y="3919538"/>
          <p14:tracePt t="63136" x="4429125" y="3911600"/>
          <p14:tracePt t="63146" x="4464050" y="3897313"/>
          <p14:tracePt t="63152" x="4491038" y="3890963"/>
          <p14:tracePt t="63162" x="4519613" y="3870325"/>
          <p14:tracePt t="63166" x="4548188" y="3862388"/>
          <p14:tracePt t="63176" x="4575175" y="3848100"/>
          <p14:tracePt t="63183" x="4610100" y="3841750"/>
          <p14:tracePt t="63188" x="4630738" y="3835400"/>
          <p14:tracePt t="63195" x="4652963" y="3827463"/>
          <p14:tracePt t="63203" x="4673600" y="3827463"/>
          <p14:tracePt t="63213" x="4687888" y="3821113"/>
          <p14:tracePt t="63220" x="4694238" y="3821113"/>
          <p14:tracePt t="63226" x="4702175" y="3821113"/>
          <p14:tracePt t="63234" x="4708525" y="3821113"/>
          <p14:tracePt t="63504" x="4714875" y="3821113"/>
          <p14:tracePt t="63512" x="4714875" y="3827463"/>
          <p14:tracePt t="63528" x="4714875" y="3835400"/>
          <p14:tracePt t="63541" x="4722813" y="3835400"/>
          <p14:tracePt t="63653" x="4729163" y="3835400"/>
          <p14:tracePt t="63661" x="4737100" y="3841750"/>
          <p14:tracePt t="63677" x="4743450" y="3841750"/>
          <p14:tracePt t="63684" x="4743450" y="3848100"/>
          <p14:tracePt t="63691" x="4749800" y="3848100"/>
          <p14:tracePt t="63709" x="4757738" y="3848100"/>
          <p14:tracePt t="63714" x="4764088" y="3856038"/>
          <p14:tracePt t="63729" x="4772025" y="3862388"/>
          <p14:tracePt t="63735" x="4778375" y="3862388"/>
          <p14:tracePt t="63743" x="4784725" y="3862388"/>
          <p14:tracePt t="63751" x="4784725" y="3870325"/>
          <p14:tracePt t="63759" x="4792663" y="3870325"/>
          <p14:tracePt t="63766" x="4799013" y="3876675"/>
          <p14:tracePt t="63775" x="4806950" y="3884613"/>
          <p14:tracePt t="63788" x="4813300" y="3884613"/>
          <p14:tracePt t="63797" x="4813300" y="3890963"/>
          <p14:tracePt t="63811" x="4813300" y="3897313"/>
          <p14:tracePt t="63826" x="4819650" y="3911600"/>
          <p14:tracePt t="63841" x="4819650" y="3919538"/>
          <p14:tracePt t="63856" x="4819650" y="3925888"/>
          <p14:tracePt t="63865" x="4819650" y="3932238"/>
          <p14:tracePt t="63882" x="4819650" y="3940175"/>
          <p14:tracePt t="63920" x="4819650" y="3946525"/>
          <p14:tracePt t="68787" x="4792663" y="3960813"/>
          <p14:tracePt t="68791" x="4784725" y="3960813"/>
          <p14:tracePt t="68799" x="4778375" y="3967163"/>
          <p14:tracePt t="68808" x="4772025" y="3967163"/>
          <p14:tracePt t="68815" x="4764088" y="3967163"/>
          <p14:tracePt t="68821" x="4757738" y="3975100"/>
          <p14:tracePt t="68828" x="4743450" y="3981450"/>
          <p14:tracePt t="68836" x="4737100" y="3981450"/>
          <p14:tracePt t="68845" x="4722813" y="3989388"/>
          <p14:tracePt t="68852" x="4714875" y="3995738"/>
          <p14:tracePt t="68866" x="4702175" y="4002088"/>
          <p14:tracePt t="68873" x="4694238" y="4010025"/>
          <p14:tracePt t="68882" x="4687888" y="4010025"/>
          <p14:tracePt t="68896" x="4679950" y="4016375"/>
          <p14:tracePt t="68903" x="4665663" y="4016375"/>
          <p14:tracePt t="68912" x="4665663" y="4024313"/>
          <p14:tracePt t="68920" x="4652963" y="4030663"/>
          <p14:tracePt t="68933" x="4645025" y="4038600"/>
          <p14:tracePt t="68941" x="4630738" y="4044950"/>
          <p14:tracePt t="68955" x="4624388" y="4044950"/>
          <p14:tracePt t="68958" x="4610100" y="4051300"/>
          <p14:tracePt t="68966" x="4603750" y="4059238"/>
          <p14:tracePt t="68973" x="4589463" y="4065588"/>
          <p14:tracePt t="68978" x="4575175" y="4079875"/>
          <p14:tracePt t="68986" x="4560888" y="4079875"/>
          <p14:tracePt t="68993" x="4548188" y="4086225"/>
          <p14:tracePt t="69001" x="4540250" y="4094163"/>
          <p14:tracePt t="69009" x="4525963" y="4094163"/>
          <p14:tracePt t="69016" x="4519613" y="4100513"/>
          <p14:tracePt t="69024" x="4513263" y="4108450"/>
          <p14:tracePt t="69031" x="4498975" y="4108450"/>
          <p14:tracePt t="69039" x="4491038" y="4108450"/>
          <p14:tracePt t="69046" x="4484688" y="4108450"/>
          <p14:tracePt t="69061" x="4478338" y="4108450"/>
          <p14:tracePt t="69173" x="4470400" y="4108450"/>
          <p14:tracePt t="69181" x="4464050" y="4108450"/>
          <p14:tracePt t="69189" x="4464050" y="4114800"/>
          <p14:tracePt t="69204" x="4456113" y="4114800"/>
          <p14:tracePt t="69220" x="4449763" y="4114800"/>
          <p14:tracePt t="69228" x="4449763" y="4121150"/>
          <p14:tracePt t="69256" x="4441825" y="4121150"/>
          <p14:tracePt t="69272" x="4435475" y="4121150"/>
          <p14:tracePt t="69279" x="4429125" y="4121150"/>
          <p14:tracePt t="69288" x="4421188" y="4129088"/>
          <p14:tracePt t="69294" x="4414838" y="4129088"/>
          <p14:tracePt t="69303" x="4400550" y="4135438"/>
          <p14:tracePt t="69309" x="4386263" y="4135438"/>
          <p14:tracePt t="69317" x="4379913" y="4135438"/>
          <p14:tracePt t="69323" x="4365625" y="4143375"/>
          <p14:tracePt t="69332" x="4344988" y="4149725"/>
          <p14:tracePt t="69339" x="4310063" y="4156075"/>
          <p14:tracePt t="69346" x="4281488" y="4156075"/>
          <p14:tracePt t="69354" x="4232275" y="4164013"/>
          <p14:tracePt t="69361" x="4176713" y="4170363"/>
          <p14:tracePt t="69369" x="4127500" y="4178300"/>
          <p14:tracePt t="69376" x="4078288" y="4191000"/>
          <p14:tracePt t="69384" x="4008438" y="4219575"/>
          <p14:tracePt t="69391" x="3946525" y="4233863"/>
          <p14:tracePt t="69399" x="3868738" y="4262438"/>
          <p14:tracePt t="69406" x="3792538" y="4297363"/>
          <p14:tracePt t="69414" x="3714750" y="4332288"/>
          <p14:tracePt t="69423" x="3630613" y="4373563"/>
          <p14:tracePt t="69429" x="3575050" y="4402138"/>
          <p14:tracePt t="69440" x="3498850" y="4429125"/>
          <p14:tracePt t="69444" x="3421063" y="4471988"/>
          <p14:tracePt t="69451" x="3351213" y="4506913"/>
          <p14:tracePt t="69459" x="3287713" y="4541838"/>
          <p14:tracePt t="69466" x="3232150" y="4570413"/>
          <p14:tracePt t="69474" x="3197225" y="4591050"/>
          <p14:tracePt t="69481" x="3148013" y="4605338"/>
          <p14:tracePt t="69489" x="3106738" y="4632325"/>
          <p14:tracePt t="69496" x="3071813" y="4646613"/>
          <p14:tracePt t="69504" x="3036888" y="4660900"/>
          <p14:tracePt t="69511" x="3001963" y="4667250"/>
          <p14:tracePt t="69520" x="2979738" y="4681538"/>
          <p14:tracePt t="69526" x="2959100" y="4687888"/>
          <p14:tracePt t="69534" x="2944813" y="4695825"/>
          <p14:tracePt t="69541" x="2917825" y="4710113"/>
          <p14:tracePt t="69549" x="2889250" y="4724400"/>
          <p14:tracePt t="69556" x="2860675" y="4730750"/>
          <p14:tracePt t="69563" x="2840038" y="4745038"/>
          <p14:tracePt t="69572" x="2798763" y="4759325"/>
          <p14:tracePt t="69579" x="2770188" y="4779963"/>
          <p14:tracePt t="69587" x="2735263" y="4786313"/>
          <p14:tracePt t="69594" x="2700338" y="4814888"/>
          <p14:tracePt t="69601" x="2651125" y="4829175"/>
          <p14:tracePt t="69609" x="2595563" y="4856163"/>
          <p14:tracePt t="69616" x="2546350" y="4884738"/>
          <p14:tracePt t="69623" x="2490788" y="4905375"/>
          <p14:tracePt t="69631" x="2435225" y="4926013"/>
          <p14:tracePt t="69639" x="2378075" y="4940300"/>
          <p14:tracePt t="69646" x="2316163" y="4968875"/>
          <p14:tracePt t="69654" x="2246313" y="5003800"/>
          <p14:tracePt t="69661" x="2168525" y="5030788"/>
          <p14:tracePt t="69669" x="2098675" y="5053013"/>
          <p14:tracePt t="69676" x="2035175" y="5080000"/>
          <p14:tracePt t="69684" x="1979613" y="5108575"/>
          <p14:tracePt t="69691" x="1924050" y="5137150"/>
          <p14:tracePt t="69698" x="1854200" y="5164138"/>
          <p14:tracePt t="69708" x="1811338" y="5178425"/>
          <p14:tracePt t="69714" x="1755775" y="5199063"/>
          <p14:tracePt t="69722" x="1700213" y="5213350"/>
          <p14:tracePt t="69728" x="1679575" y="5219700"/>
          <p14:tracePt t="69737" x="1671638" y="5219700"/>
          <p14:tracePt t="69751" x="1665288" y="5219700"/>
          <p14:tracePt t="69864" x="1657350" y="5219700"/>
          <p14:tracePt t="69939" x="1665288" y="5213350"/>
          <p14:tracePt t="69946" x="1679575" y="5199063"/>
          <p14:tracePt t="69954" x="1685925" y="5192713"/>
          <p14:tracePt t="69961" x="1700213" y="5172075"/>
          <p14:tracePt t="69969" x="1714500" y="5157788"/>
          <p14:tracePt t="69976" x="1741488" y="5129213"/>
          <p14:tracePt t="69984" x="1776413" y="5087938"/>
          <p14:tracePt t="69991" x="1804988" y="5053013"/>
          <p14:tracePt t="69999" x="1846263" y="5010150"/>
          <p14:tracePt t="70007" x="1874838" y="4989513"/>
          <p14:tracePt t="70013" x="1917700" y="4940300"/>
          <p14:tracePt t="70022" x="1958975" y="4891088"/>
          <p14:tracePt t="70029" x="2014538" y="4829175"/>
          <p14:tracePt t="70037" x="2063750" y="4786313"/>
          <p14:tracePt t="70044" x="2106613" y="4730750"/>
          <p14:tracePt t="70051" x="2141538" y="4687888"/>
          <p14:tracePt t="70059" x="2182813" y="4640263"/>
          <p14:tracePt t="70067" x="2217738" y="4583113"/>
          <p14:tracePt t="70074" x="2259013" y="4527550"/>
          <p14:tracePt t="70081" x="2295525" y="4478338"/>
          <p14:tracePt t="70090" x="2322513" y="4437063"/>
          <p14:tracePt t="70096" x="2343150" y="4402138"/>
          <p14:tracePt t="70104" x="2371725" y="4359275"/>
          <p14:tracePt t="70111" x="2378075" y="4344988"/>
          <p14:tracePt t="70118" x="2392363" y="4318000"/>
          <p14:tracePt t="70126" x="2413000" y="4289425"/>
          <p14:tracePt t="70135" x="2420938" y="4268788"/>
          <p14:tracePt t="70141" x="2435225" y="4254500"/>
          <p14:tracePt t="70149" x="2435225" y="4248150"/>
          <p14:tracePt t="70157" x="2447925" y="4233863"/>
          <p14:tracePt t="70163" x="2455863" y="4213225"/>
          <p14:tracePt t="70171" x="2462213" y="4213225"/>
          <p14:tracePt t="70178" x="2462213" y="4205288"/>
          <p14:tracePt t="70321" x="2462213" y="4198938"/>
          <p14:tracePt t="70328" x="2470150" y="4191000"/>
          <p14:tracePt t="70344" x="2476500" y="4184650"/>
          <p14:tracePt t="70359" x="2476500" y="4178300"/>
          <p14:tracePt t="70366" x="2482850" y="4178300"/>
          <p14:tracePt t="70374" x="2482850" y="4170363"/>
          <p14:tracePt t="70381" x="2482850" y="4164013"/>
          <p14:tracePt t="70389" x="2490788" y="4156075"/>
          <p14:tracePt t="70396" x="2497138" y="4149725"/>
          <p14:tracePt t="70404" x="2497138" y="4143375"/>
          <p14:tracePt t="70411" x="2505075" y="4135438"/>
          <p14:tracePt t="70419" x="2511425" y="4129088"/>
          <p14:tracePt t="70427" x="2519363" y="4129088"/>
          <p14:tracePt t="70435" x="2519363" y="4121150"/>
          <p14:tracePt t="70449" x="2525713" y="4121150"/>
          <p14:tracePt t="70457" x="2525713" y="4114800"/>
          <p14:tracePt t="70463" x="2532063" y="4114800"/>
          <p14:tracePt t="70478" x="2546350" y="4114800"/>
          <p14:tracePt t="70493" x="2554288" y="4114800"/>
          <p14:tracePt t="70501" x="2566988" y="4114800"/>
          <p14:tracePt t="70508" x="2574925" y="4114800"/>
          <p14:tracePt t="70516" x="2589213" y="4114800"/>
          <p14:tracePt t="70524" x="2601913" y="4114800"/>
          <p14:tracePt t="70531" x="2616200" y="4114800"/>
          <p14:tracePt t="70538" x="2630488" y="4114800"/>
          <p14:tracePt t="70546" x="2651125" y="4114800"/>
          <p14:tracePt t="70555" x="2665413" y="4114800"/>
          <p14:tracePt t="70561" x="2686050" y="4121150"/>
          <p14:tracePt t="70571" x="2693988" y="4121150"/>
          <p14:tracePt t="70576" x="2708275" y="4121150"/>
          <p14:tracePt t="70584" x="2735263" y="4129088"/>
          <p14:tracePt t="70591" x="2755900" y="4135438"/>
          <p14:tracePt t="70598" x="2784475" y="4143375"/>
          <p14:tracePt t="70607" x="2805113" y="4149725"/>
          <p14:tracePt t="70614" x="2847975" y="4156075"/>
          <p14:tracePt t="70621" x="2882900" y="4164013"/>
          <p14:tracePt t="70630" x="2924175" y="4164013"/>
          <p14:tracePt t="70636" x="2952750" y="4170363"/>
          <p14:tracePt t="70644" x="2994025" y="4178300"/>
          <p14:tracePt t="70651" x="3049588" y="4184650"/>
          <p14:tracePt t="70659" x="3098800" y="4184650"/>
          <p14:tracePt t="70666" x="3155950" y="4184650"/>
          <p14:tracePt t="70674" x="3203575" y="4191000"/>
          <p14:tracePt t="70682" x="3238500" y="4191000"/>
          <p14:tracePt t="70689" x="3295650" y="4191000"/>
          <p14:tracePt t="70696" x="3344863" y="4191000"/>
          <p14:tracePt t="70704" x="3400425" y="4191000"/>
          <p14:tracePt t="70711" x="3449638" y="4191000"/>
          <p14:tracePt t="70719" x="3505200" y="4184650"/>
          <p14:tracePt t="70726" x="3540125" y="4184650"/>
          <p14:tracePt t="70734" x="3581400" y="4178300"/>
          <p14:tracePt t="70742" x="3616325" y="4170363"/>
          <p14:tracePt t="70749" x="3651250" y="4164013"/>
          <p14:tracePt t="70758" x="3700463" y="4149725"/>
          <p14:tracePt t="70764" x="3749675" y="4143375"/>
          <p14:tracePt t="70772" x="3784600" y="4143375"/>
          <p14:tracePt t="70779" x="3827463" y="4135438"/>
          <p14:tracePt t="70786" x="3854450" y="4129088"/>
          <p14:tracePt t="70794" x="3903663" y="4114800"/>
          <p14:tracePt t="70801" x="3946525" y="4100513"/>
          <p14:tracePt t="70809" x="3987800" y="4094163"/>
          <p14:tracePt t="70817" x="4022725" y="4079875"/>
          <p14:tracePt t="70824" x="4071938" y="4065588"/>
          <p14:tracePt t="70832" x="4106863" y="4059238"/>
          <p14:tracePt t="70838" x="4148138" y="4044950"/>
          <p14:tracePt t="70846" x="4176713" y="4038600"/>
          <p14:tracePt t="70854" x="4205288" y="4030663"/>
          <p14:tracePt t="70861" x="4246563" y="4030663"/>
          <p14:tracePt t="70869" x="4275138" y="4024313"/>
          <p14:tracePt t="70876" x="4302125" y="4024313"/>
          <p14:tracePt t="70884" x="4324350" y="4024313"/>
          <p14:tracePt t="70891" x="4337050" y="4016375"/>
          <p14:tracePt t="70898" x="4359275" y="4016375"/>
          <p14:tracePt t="70907" x="4379913" y="4016375"/>
          <p14:tracePt t="70913" x="4400550" y="4016375"/>
          <p14:tracePt t="70921" x="4414838" y="4016375"/>
          <p14:tracePt t="70928" x="4435475" y="4016375"/>
          <p14:tracePt t="70936" x="4456113" y="4016375"/>
          <p14:tracePt t="70945" x="4478338" y="4016375"/>
          <p14:tracePt t="70958" x="4513263" y="4010025"/>
          <p14:tracePt t="70966" x="4533900" y="4002088"/>
          <p14:tracePt t="70975" x="4554538" y="3995738"/>
          <p14:tracePt t="70981" x="4589463" y="3989388"/>
          <p14:tracePt t="70989" x="4603750" y="3989388"/>
          <p14:tracePt t="70996" x="4618038" y="3981450"/>
          <p14:tracePt t="71006" x="4630738" y="3975100"/>
          <p14:tracePt t="71011" x="4652963" y="3967163"/>
          <p14:tracePt t="71018" x="4665663" y="3960813"/>
          <p14:tracePt t="71033" x="4673600" y="3960813"/>
          <p14:tracePt t="71048" x="4679950" y="3960813"/>
          <p14:tracePt t="71064" x="4679950" y="3954463"/>
          <p14:tracePt t="75823" x="4435475" y="3925888"/>
          <p14:tracePt t="75826" x="4394200" y="3919538"/>
          <p14:tracePt t="75827" x="4344988" y="3911600"/>
          <p14:tracePt t="75834" x="4295775" y="3905250"/>
          <p14:tracePt t="75845" x="4252913" y="3897313"/>
          <p14:tracePt t="75849" x="4225925" y="3897313"/>
          <p14:tracePt t="75857" x="4191000" y="3897313"/>
          <p14:tracePt t="75864" x="4156075" y="3897313"/>
          <p14:tracePt t="75873" x="4135438" y="3897313"/>
          <p14:tracePt t="75881" x="4121150" y="3897313"/>
          <p14:tracePt t="75888" x="4106863" y="3897313"/>
          <p14:tracePt t="75895" x="4092575" y="3897313"/>
          <p14:tracePt t="75901" x="4078288" y="3905250"/>
          <p14:tracePt t="75913" x="4064000" y="3905250"/>
          <p14:tracePt t="75916" x="4057650" y="3911600"/>
          <p14:tracePt t="75928" x="4051300" y="3911600"/>
          <p14:tracePt t="75932" x="4043363" y="3911600"/>
          <p14:tracePt t="75941" x="4037013" y="3911600"/>
          <p14:tracePt t="75947" x="4029075" y="3911600"/>
          <p14:tracePt t="75961" x="4016375" y="3911600"/>
          <p14:tracePt t="75962" x="3994150" y="3911600"/>
          <p14:tracePt t="75970" x="3981450" y="3911600"/>
          <p14:tracePt t="75977" x="3967163" y="3911600"/>
          <p14:tracePt t="75984" x="3946525" y="3905250"/>
          <p14:tracePt t="75995" x="3924300" y="3905250"/>
          <p14:tracePt t="75999" x="3903663" y="3905250"/>
          <p14:tracePt t="76007" x="3875088" y="3897313"/>
          <p14:tracePt t="76014" x="3862388" y="3897313"/>
          <p14:tracePt t="76023" x="3840163" y="3897313"/>
          <p14:tracePt t="76030" x="3819525" y="3890963"/>
          <p14:tracePt t="76036" x="3805238" y="3884613"/>
          <p14:tracePt t="76047" x="3784600" y="3876675"/>
          <p14:tracePt t="76053" x="3770313" y="3870325"/>
          <p14:tracePt t="76060" x="3757613" y="3862388"/>
          <p14:tracePt t="76068" x="3743325" y="3862388"/>
          <p14:tracePt t="76075" x="3722688" y="3856038"/>
          <p14:tracePt t="76082" x="3714750" y="3848100"/>
          <p14:tracePt t="76097" x="3700463" y="3841750"/>
          <p14:tracePt t="76104" x="3687763" y="3835400"/>
          <p14:tracePt t="76111" x="3679825" y="3827463"/>
          <p14:tracePt t="76119" x="3665538" y="3821113"/>
          <p14:tracePt t="76127" x="3659188" y="3813175"/>
          <p14:tracePt t="76134" x="3651250" y="3813175"/>
          <p14:tracePt t="76142" x="3630613" y="3800475"/>
          <p14:tracePt t="76149" x="3624263" y="3800475"/>
          <p14:tracePt t="76156" x="3624263" y="3792538"/>
          <p14:tracePt t="76164" x="3609975" y="3786188"/>
          <p14:tracePt t="76171" x="3609975" y="3778250"/>
          <p14:tracePt t="76181" x="3589338" y="3771900"/>
          <p14:tracePt t="76195" x="3589338" y="3765550"/>
          <p14:tracePt t="76203" x="3581400" y="3757613"/>
          <p14:tracePt t="76212" x="3575050" y="3751263"/>
          <p14:tracePt t="76217" x="3568700" y="3743325"/>
          <p14:tracePt t="76227" x="3560763" y="3743325"/>
          <p14:tracePt t="76232" x="3554413" y="3736975"/>
          <p14:tracePt t="76240" x="3546475" y="3730625"/>
          <p14:tracePt t="76247" x="3525838" y="3716338"/>
          <p14:tracePt t="76259" x="3519488" y="3702050"/>
          <p14:tracePt t="76263" x="3498850" y="3695700"/>
          <p14:tracePt t="76270" x="3476625" y="3681413"/>
          <p14:tracePt t="76278" x="3455988" y="3673475"/>
          <p14:tracePt t="76285" x="3441700" y="3659188"/>
          <p14:tracePt t="76294" x="3421063" y="3652838"/>
          <p14:tracePt t="76299" x="3406775" y="3638550"/>
          <p14:tracePt t="76306" x="3392488" y="3632200"/>
          <p14:tracePt t="76314" x="3371850" y="3617913"/>
          <p14:tracePt t="76324" x="3357563" y="3611563"/>
          <p14:tracePt t="76330" x="3336925" y="3603625"/>
          <p14:tracePt t="76336" x="3322638" y="3597275"/>
          <p14:tracePt t="76344" x="3316288" y="3597275"/>
          <p14:tracePt t="76353" x="3295650" y="3589338"/>
          <p14:tracePt t="76360" x="3287713" y="3582988"/>
          <p14:tracePt t="76366" x="3260725" y="3576638"/>
          <p14:tracePt t="76374" x="3246438" y="3568700"/>
          <p14:tracePt t="76381" x="3225800" y="3562350"/>
          <p14:tracePt t="76389" x="3211513" y="3554413"/>
          <p14:tracePt t="76396" x="3182938" y="3548063"/>
          <p14:tracePt t="76404" x="3168650" y="3541713"/>
          <p14:tracePt t="76412" x="3141663" y="3527425"/>
          <p14:tracePt t="76419" x="3121025" y="3527425"/>
          <p14:tracePt t="76426" x="3106738" y="3519488"/>
          <p14:tracePt t="76434" x="3078163" y="3513138"/>
          <p14:tracePt t="76443" x="3057525" y="3505200"/>
          <p14:tracePt t="76449" x="3036888" y="3498850"/>
          <p14:tracePt t="76458" x="3014663" y="3498850"/>
          <p14:tracePt t="76464" x="2994025" y="3498850"/>
          <p14:tracePt t="76473" x="2979738" y="3498850"/>
          <p14:tracePt t="76479" x="2959100" y="3498850"/>
          <p14:tracePt t="76486" x="2938463" y="3498850"/>
          <p14:tracePt t="76494" x="2917825" y="3498850"/>
          <p14:tracePt t="76501" x="2903538" y="3498850"/>
          <p14:tracePt t="76510" x="2897188" y="3498850"/>
          <p14:tracePt t="76516" x="2874963" y="3498850"/>
          <p14:tracePt t="76524" x="2868613" y="3498850"/>
          <p14:tracePt t="76532" x="2860675" y="3498850"/>
          <p14:tracePt t="76539" x="2840038" y="3498850"/>
          <p14:tracePt t="76546" x="2813050" y="3498850"/>
          <p14:tracePt t="76554" x="2798763" y="3505200"/>
          <p14:tracePt t="76562" x="2784475" y="3513138"/>
          <p14:tracePt t="76569" x="2770188" y="3519488"/>
          <p14:tracePt t="76576" x="2749550" y="3527425"/>
          <p14:tracePt t="76584" x="2720975" y="3541713"/>
          <p14:tracePt t="76592" x="2714625" y="3541713"/>
          <p14:tracePt t="76599" x="2686050" y="3554413"/>
          <p14:tracePt t="76607" x="2659063" y="3568700"/>
          <p14:tracePt t="76615" x="2644775" y="3568700"/>
          <p14:tracePt t="76621" x="2624138" y="3589338"/>
          <p14:tracePt t="76629" x="2589213" y="3603625"/>
          <p14:tracePt t="76636" x="2566988" y="3617913"/>
          <p14:tracePt t="76644" x="2554288" y="3624263"/>
          <p14:tracePt t="76651" x="2532063" y="3632200"/>
          <p14:tracePt t="76660" x="2519363" y="3646488"/>
          <p14:tracePt t="76666" x="2505075" y="3652838"/>
          <p14:tracePt t="76674" x="2490788" y="3667125"/>
          <p14:tracePt t="76682" x="2470150" y="3681413"/>
          <p14:tracePt t="76689" x="2455863" y="3695700"/>
          <p14:tracePt t="76696" x="2447925" y="3702050"/>
          <p14:tracePt t="76704" x="2427288" y="3722688"/>
          <p14:tracePt t="76712" x="2420938" y="3730625"/>
          <p14:tracePt t="76719" x="2406650" y="3743325"/>
          <p14:tracePt t="76729" x="2386013" y="3765550"/>
          <p14:tracePt t="76734" x="2378075" y="3778250"/>
          <p14:tracePt t="76743" x="2357438" y="3800475"/>
          <p14:tracePt t="76749" x="2343150" y="3827463"/>
          <p14:tracePt t="76756" x="2322513" y="3848100"/>
          <p14:tracePt t="76765" x="2301875" y="3876675"/>
          <p14:tracePt t="76772" x="2287588" y="3890963"/>
          <p14:tracePt t="76779" x="2273300" y="3911600"/>
          <p14:tracePt t="76786" x="2232025" y="3954463"/>
          <p14:tracePt t="76795" x="2224088" y="3981450"/>
          <p14:tracePt t="76803" x="2203450" y="4002088"/>
          <p14:tracePt t="76810" x="2189163" y="4024313"/>
          <p14:tracePt t="76816" x="2176463" y="4038600"/>
          <p14:tracePt t="76824" x="2168525" y="4051300"/>
          <p14:tracePt t="76832" x="2154238" y="4065588"/>
          <p14:tracePt t="76839" x="2141538" y="4086225"/>
          <p14:tracePt t="76846" x="2133600" y="4100513"/>
          <p14:tracePt t="76854" x="2127250" y="4108450"/>
          <p14:tracePt t="76862" x="2119313" y="4121150"/>
          <p14:tracePt t="76869" x="2119313" y="4129088"/>
          <p14:tracePt t="76877" x="2112963" y="4135438"/>
          <p14:tracePt t="76883" x="2106613" y="4149725"/>
          <p14:tracePt t="76892" x="2098675" y="4156075"/>
          <p14:tracePt t="76899" x="2098675" y="4164013"/>
          <p14:tracePt t="76907" x="2092325" y="4184650"/>
          <p14:tracePt t="76914" x="2084388" y="4198938"/>
          <p14:tracePt t="76921" x="2084388" y="4213225"/>
          <p14:tracePt t="76929" x="2084388" y="4219575"/>
          <p14:tracePt t="76937" x="2084388" y="4233863"/>
          <p14:tracePt t="76945" x="2084388" y="4248150"/>
          <p14:tracePt t="76962" x="2084388" y="4268788"/>
          <p14:tracePt t="76966" x="2084388" y="4283075"/>
          <p14:tracePt t="76974" x="2084388" y="4297363"/>
          <p14:tracePt t="76982" x="2084388" y="4303713"/>
          <p14:tracePt t="76989" x="2084388" y="4324350"/>
          <p14:tracePt t="76996" x="2092325" y="4332288"/>
          <p14:tracePt t="77005" x="2106613" y="4352925"/>
          <p14:tracePt t="77012" x="2112963" y="4367213"/>
          <p14:tracePt t="77019" x="2127250" y="4373563"/>
          <p14:tracePt t="77027" x="2133600" y="4387850"/>
          <p14:tracePt t="77035" x="2154238" y="4394200"/>
          <p14:tracePt t="77041" x="2176463" y="4408488"/>
          <p14:tracePt t="77049" x="2189163" y="4416425"/>
          <p14:tracePt t="77057" x="2211388" y="4437063"/>
          <p14:tracePt t="77064" x="2238375" y="4443413"/>
          <p14:tracePt t="77072" x="2266950" y="4464050"/>
          <p14:tracePt t="77079" x="2287588" y="4478338"/>
          <p14:tracePt t="77086" x="2330450" y="4492625"/>
          <p14:tracePt t="77094" x="2357438" y="4492625"/>
          <p14:tracePt t="77103" x="2371725" y="4498975"/>
          <p14:tracePt t="77110" x="2392363" y="4506913"/>
          <p14:tracePt t="77116" x="2400300" y="4513263"/>
          <p14:tracePt t="77124" x="2406650" y="4513263"/>
          <p14:tracePt t="77131" x="2413000" y="4513263"/>
          <p14:tracePt t="77146" x="2413000" y="4521200"/>
          <p14:tracePt t="77154" x="2420938" y="4521200"/>
          <p14:tracePt t="77162" x="2427288" y="4521200"/>
          <p14:tracePt t="77169" x="2435225" y="4521200"/>
          <p14:tracePt t="77178" x="2447925" y="4527550"/>
          <p14:tracePt t="77184" x="2455863" y="4527550"/>
          <p14:tracePt t="77192" x="2470150" y="4527550"/>
          <p14:tracePt t="77199" x="2490788" y="4527550"/>
          <p14:tracePt t="77207" x="2505075" y="4527550"/>
          <p14:tracePt t="77214" x="2525713" y="4527550"/>
          <p14:tracePt t="77223" x="2546350" y="4527550"/>
          <p14:tracePt t="77229" x="2554288" y="4533900"/>
          <p14:tracePt t="77236" x="2574925" y="4533900"/>
          <p14:tracePt t="77244" x="2589213" y="4533900"/>
          <p14:tracePt t="77251" x="2601913" y="4533900"/>
          <p14:tracePt t="77260" x="2624138" y="4541838"/>
          <p14:tracePt t="77266" x="2644775" y="4541838"/>
          <p14:tracePt t="77274" x="2679700" y="4548188"/>
          <p14:tracePt t="77282" x="2700338" y="4548188"/>
          <p14:tracePt t="77289" x="2714625" y="4548188"/>
          <p14:tracePt t="77296" x="2735263" y="4548188"/>
          <p14:tracePt t="77304" x="2755900" y="4548188"/>
          <p14:tracePt t="77312" x="2784475" y="4548188"/>
          <p14:tracePt t="77319" x="2819400" y="4548188"/>
          <p14:tracePt t="77327" x="2840038" y="4548188"/>
          <p14:tracePt t="77334" x="2868613" y="4548188"/>
          <p14:tracePt t="77341" x="2882900" y="4548188"/>
          <p14:tracePt t="77350" x="2903538" y="4541838"/>
          <p14:tracePt t="77359" x="2932113" y="4527550"/>
          <p14:tracePt t="77366" x="2967038" y="4513263"/>
          <p14:tracePt t="77372" x="2994025" y="4506913"/>
          <p14:tracePt t="77381" x="3022600" y="4492625"/>
          <p14:tracePt t="77388" x="3043238" y="4478338"/>
          <p14:tracePt t="77395" x="3063875" y="4471988"/>
          <p14:tracePt t="77402" x="3086100" y="4457700"/>
          <p14:tracePt t="77410" x="3106738" y="4443413"/>
          <p14:tracePt t="77416" x="3121025" y="4422775"/>
          <p14:tracePt t="77424" x="3133725" y="4416425"/>
          <p14:tracePt t="77432" x="3133725" y="4408488"/>
          <p14:tracePt t="77439" x="3141663" y="4408488"/>
          <p14:tracePt t="77446" x="3141663" y="4402138"/>
          <p14:tracePt t="77462" x="3148013" y="4394200"/>
          <p14:tracePt t="77469" x="3148013" y="4387850"/>
          <p14:tracePt t="77484" x="3155950" y="4381500"/>
          <p14:tracePt t="77499" x="3162300" y="4381500"/>
          <p14:tracePt t="77506" x="3162300" y="4373563"/>
          <p14:tracePt t="77514" x="3162300" y="4367213"/>
          <p14:tracePt t="77521" x="3162300" y="4359275"/>
          <p14:tracePt t="77544" x="3168650" y="4352925"/>
          <p14:tracePt t="77560" x="3168650" y="4344988"/>
          <p14:tracePt t="77567" x="3168650" y="4338638"/>
          <p14:tracePt t="77574" x="3168650" y="4332288"/>
          <p14:tracePt t="77581" x="3168650" y="4324350"/>
          <p14:tracePt t="77589" x="3168650" y="4318000"/>
          <p14:tracePt t="77596" x="3168650" y="4310063"/>
          <p14:tracePt t="77604" x="3176588" y="4303713"/>
          <p14:tracePt t="77612" x="3176588" y="4289425"/>
          <p14:tracePt t="77619" x="3176588" y="4275138"/>
          <p14:tracePt t="77627" x="3182938" y="4262438"/>
          <p14:tracePt t="77634" x="3182938" y="4248150"/>
          <p14:tracePt t="77642" x="3182938" y="4240213"/>
          <p14:tracePt t="77649" x="3182938" y="4233863"/>
          <p14:tracePt t="77656" x="3190875" y="4219575"/>
          <p14:tracePt t="77664" x="3190875" y="4213225"/>
          <p14:tracePt t="77672" x="3197225" y="4198938"/>
          <p14:tracePt t="77679" x="3197225" y="4184650"/>
          <p14:tracePt t="77686" x="3203575" y="4178300"/>
          <p14:tracePt t="77694" x="3203575" y="4170363"/>
          <p14:tracePt t="77702" x="3203575" y="4164013"/>
          <p14:tracePt t="77710" x="3211513" y="4156075"/>
          <p14:tracePt t="77716" x="3211513" y="4149725"/>
          <p14:tracePt t="77724" x="3211513" y="4143375"/>
          <p14:tracePt t="77731" x="3217863" y="4129088"/>
          <p14:tracePt t="77740" x="3217863" y="4121150"/>
          <p14:tracePt t="77748" x="3217863" y="4114800"/>
          <p14:tracePt t="77756" x="3225800" y="4100513"/>
          <p14:tracePt t="77762" x="3225800" y="4086225"/>
          <p14:tracePt t="77769" x="3225800" y="4079875"/>
          <p14:tracePt t="77777" x="3225800" y="4073525"/>
          <p14:tracePt t="77785" x="3225800" y="4051300"/>
          <p14:tracePt t="77791" x="3225800" y="4044950"/>
          <p14:tracePt t="77799" x="3225800" y="4030663"/>
          <p14:tracePt t="77807" x="3225800" y="4016375"/>
          <p14:tracePt t="77814" x="3225800" y="4002088"/>
          <p14:tracePt t="77821" x="3225800" y="3981450"/>
          <p14:tracePt t="77830" x="3225800" y="3975100"/>
          <p14:tracePt t="77836" x="3225800" y="3954463"/>
          <p14:tracePt t="77851" x="3225800" y="3940175"/>
          <p14:tracePt t="77859" x="3225800" y="3932238"/>
          <p14:tracePt t="77866" x="3225800" y="3919538"/>
          <p14:tracePt t="77874" x="3225800" y="3905250"/>
          <p14:tracePt t="77881" x="3225800" y="3890963"/>
          <p14:tracePt t="77889" x="3225800" y="3876675"/>
          <p14:tracePt t="77897" x="3225800" y="3862388"/>
          <p14:tracePt t="77905" x="3225800" y="3848100"/>
          <p14:tracePt t="77912" x="3225800" y="3841750"/>
          <p14:tracePt t="77919" x="3225800" y="3835400"/>
          <p14:tracePt t="77928" x="3225800" y="3813175"/>
          <p14:tracePt t="77934" x="3225800" y="3806825"/>
          <p14:tracePt t="77943" x="3225800" y="3792538"/>
          <p14:tracePt t="77949" x="3225800" y="3786188"/>
          <p14:tracePt t="77963" x="3225800" y="3778250"/>
          <p14:tracePt t="77964" x="3225800" y="3771900"/>
          <p14:tracePt t="77972" x="3225800" y="3765550"/>
          <p14:tracePt t="77980" x="3225800" y="3757613"/>
          <p14:tracePt t="77995" x="3225800" y="3743325"/>
          <p14:tracePt t="78002" x="3225800" y="3730625"/>
          <p14:tracePt t="78016" x="3225800" y="3722688"/>
          <p14:tracePt t="78032" x="3225800" y="3716338"/>
          <p14:tracePt t="78047" x="3225800" y="3708400"/>
          <p14:tracePt t="78069" x="3225800" y="3702050"/>
          <p14:tracePt t="78087" x="3225800" y="3695700"/>
          <p14:tracePt t="78093" x="3217863" y="3695700"/>
          <p14:tracePt t="78106" x="3217863" y="3687763"/>
          <p14:tracePt t="78121" x="3211513" y="3681413"/>
          <p14:tracePt t="78131" x="3203575" y="3681413"/>
          <p14:tracePt t="78144" x="3197225" y="3681413"/>
          <p14:tracePt t="78161" x="3182938" y="3681413"/>
          <p14:tracePt t="78166" x="3168650" y="3687763"/>
          <p14:tracePt t="78174" x="3162300" y="3687763"/>
          <p14:tracePt t="78181" x="3155950" y="3695700"/>
          <p14:tracePt t="78189" x="3141663" y="3708400"/>
          <p14:tracePt t="78197" x="3133725" y="3722688"/>
          <p14:tracePt t="78204" x="3113088" y="3743325"/>
          <p14:tracePt t="78212" x="3106738" y="3765550"/>
          <p14:tracePt t="78219" x="3086100" y="3792538"/>
          <p14:tracePt t="78227" x="3071813" y="3813175"/>
          <p14:tracePt t="78234" x="3071813" y="3827463"/>
          <p14:tracePt t="78242" x="3049588" y="3856038"/>
          <p14:tracePt t="78249" x="3043238" y="3870325"/>
          <p14:tracePt t="78256" x="3036888" y="3890963"/>
          <p14:tracePt t="78264" x="3028950" y="3905250"/>
          <p14:tracePt t="78271" x="3014663" y="3919538"/>
          <p14:tracePt t="78280" x="3014663" y="3932238"/>
          <p14:tracePt t="78294" x="3008313" y="3946525"/>
          <p14:tracePt t="78302" x="3008313" y="3954463"/>
          <p14:tracePt t="78309" x="3008313" y="3967163"/>
          <p14:tracePt t="78317" x="3001963" y="3975100"/>
          <p14:tracePt t="78324" x="3001963" y="3981450"/>
          <p14:tracePt t="78333" x="2994025" y="3981450"/>
          <p14:tracePt t="78339" x="2994025" y="3989388"/>
          <p14:tracePt t="78347" x="2994025" y="3995738"/>
          <p14:tracePt t="78354" x="2987675" y="4010025"/>
          <p14:tracePt t="78369" x="2979738" y="4016375"/>
          <p14:tracePt t="78377" x="2979738" y="4024313"/>
          <p14:tracePt t="78384" x="2979738" y="4030663"/>
          <p14:tracePt t="78392" x="2973388" y="4038600"/>
          <p14:tracePt t="78406" x="2973388" y="4044950"/>
          <p14:tracePt t="78414" x="2967038" y="4044950"/>
          <p14:tracePt t="78421" x="2967038" y="4051300"/>
          <p14:tracePt t="78451" x="2967038" y="4059238"/>
          <p14:tracePt t="78458" x="2959100" y="4059238"/>
          <p14:tracePt t="78535" x="2959100" y="4051300"/>
          <p14:tracePt t="78544" x="2959100" y="4038600"/>
          <p14:tracePt t="78552" x="2959100" y="4024313"/>
          <p14:tracePt t="78557" x="2959100" y="4002088"/>
          <p14:tracePt t="78564" x="2959100" y="3989388"/>
          <p14:tracePt t="78571" x="2959100" y="3960813"/>
          <p14:tracePt t="78579" x="2959100" y="3940175"/>
          <p14:tracePt t="78586" x="2959100" y="3911600"/>
          <p14:tracePt t="78597" x="2959100" y="3876675"/>
          <p14:tracePt t="78601" x="2959100" y="3848100"/>
          <p14:tracePt t="78609" x="2967038" y="3800475"/>
          <p14:tracePt t="78617" x="2967038" y="3743325"/>
          <p14:tracePt t="78624" x="2973388" y="3695700"/>
          <p14:tracePt t="78631" x="2973388" y="3646488"/>
          <p14:tracePt t="78639" x="2973388" y="3589338"/>
          <p14:tracePt t="78647" x="2973388" y="3554413"/>
          <p14:tracePt t="78654" x="2973388" y="3513138"/>
          <p14:tracePt t="78661" x="2973388" y="3470275"/>
          <p14:tracePt t="78670" x="2973388" y="3429000"/>
          <p14:tracePt t="78678" x="2973388" y="3387725"/>
          <p14:tracePt t="78684" x="2973388" y="3344863"/>
          <p14:tracePt t="78693" x="2973388" y="3316288"/>
          <p14:tracePt t="78699" x="2973388" y="3281363"/>
          <p14:tracePt t="78707" x="2973388" y="3260725"/>
          <p14:tracePt t="78714" x="2973388" y="3240088"/>
          <p14:tracePt t="78721" x="2973388" y="3211513"/>
          <p14:tracePt t="78729" x="2973388" y="3184525"/>
          <p14:tracePt t="78736" x="2973388" y="3155950"/>
          <p14:tracePt t="78745" x="2973388" y="3127375"/>
          <p14:tracePt t="78751" x="2973388" y="3106738"/>
          <p14:tracePt t="78763" x="2973388" y="3092450"/>
          <p14:tracePt t="78767" x="2973388" y="3065463"/>
          <p14:tracePt t="78774" x="2973388" y="3051175"/>
          <p14:tracePt t="78781" x="2973388" y="3030538"/>
          <p14:tracePt t="78789" x="2973388" y="3009900"/>
          <p14:tracePt t="78797" x="2973388" y="2987675"/>
          <p14:tracePt t="78804" x="2973388" y="2973388"/>
          <p14:tracePt t="78812" x="2973388" y="2952750"/>
          <p14:tracePt t="78820" x="2973388" y="2932113"/>
          <p14:tracePt t="78833" x="2973388" y="2903538"/>
          <p14:tracePt t="78835" x="2973388" y="2876550"/>
          <p14:tracePt t="78842" x="2973388" y="2841625"/>
          <p14:tracePt t="78849" x="2987675" y="2798763"/>
          <p14:tracePt t="78856" x="2994025" y="2771775"/>
          <p14:tracePt t="78864" x="3001963" y="2743200"/>
          <p14:tracePt t="78872" x="3008313" y="2701925"/>
          <p14:tracePt t="78881" x="3014663" y="2673350"/>
          <p14:tracePt t="78886" x="3028950" y="2638425"/>
          <p14:tracePt t="78894" x="3036888" y="2609850"/>
          <p14:tracePt t="78902" x="3036888" y="2582863"/>
          <p14:tracePt t="78909" x="3036888" y="2568575"/>
          <p14:tracePt t="78916" x="3043238" y="2547938"/>
          <p14:tracePt t="78924" x="3057525" y="2525713"/>
          <p14:tracePt t="78931" x="3057525" y="2519363"/>
          <p14:tracePt t="78939" x="3057525" y="2513013"/>
          <p14:tracePt t="78963" x="3057525" y="2505075"/>
          <p14:tracePt t="79516" x="3063875" y="2498725"/>
          <p14:tracePt t="79524" x="3071813" y="2490788"/>
          <p14:tracePt t="79531" x="3078163" y="2490788"/>
          <p14:tracePt t="79540" x="3078163" y="2484438"/>
          <p14:tracePt t="79556" x="3078163" y="2476500"/>
          <p14:tracePt t="79567" x="3086100" y="2476500"/>
          <p14:tracePt t="79571" x="3086100" y="2470150"/>
          <p14:tracePt t="79578" x="3086100" y="2463800"/>
          <p14:tracePt t="79584" x="3092450" y="2463800"/>
          <p14:tracePt t="79600" x="3092450" y="2455863"/>
          <p14:tracePt t="79674" x="3092450" y="2449513"/>
          <p14:tracePt t="79689" x="3092450" y="2441575"/>
          <p14:tracePt t="79699" x="3092450" y="2435225"/>
          <p14:tracePt t="79716" x="3092450" y="2428875"/>
          <p14:tracePt t="79726" x="3092450" y="2420938"/>
          <p14:tracePt t="79741" x="3092450" y="2414588"/>
          <p14:tracePt t="79749" x="3092450" y="2406650"/>
          <p14:tracePt t="79771" x="3092450" y="2400300"/>
          <p14:tracePt t="79817" x="3092450" y="2393950"/>
          <p14:tracePt t="79839" x="3092450" y="2386013"/>
          <p14:tracePt t="79855" x="3092450" y="2379663"/>
          <p14:tracePt t="80117" x="3078163" y="2379663"/>
          <p14:tracePt t="80126" x="3071813" y="2379663"/>
          <p14:tracePt t="80132" x="3057525" y="2379663"/>
          <p14:tracePt t="80139" x="3036888" y="2379663"/>
          <p14:tracePt t="80146" x="3022600" y="2379663"/>
          <p14:tracePt t="80155" x="3008313" y="2379663"/>
          <p14:tracePt t="80163" x="2994025" y="2379663"/>
          <p14:tracePt t="80169" x="2973388" y="2379663"/>
          <p14:tracePt t="80176" x="2952750" y="2379663"/>
          <p14:tracePt t="80184" x="2938463" y="2379663"/>
          <p14:tracePt t="80196" x="2924175" y="2379663"/>
          <p14:tracePt t="80201" x="2909888" y="2379663"/>
          <p14:tracePt t="80207" x="2897188" y="2379663"/>
          <p14:tracePt t="80214" x="2889250" y="2379663"/>
          <p14:tracePt t="80223" x="2882900" y="2379663"/>
          <p14:tracePt t="80229" x="2874963" y="2379663"/>
          <p14:tracePt t="80237" x="2868613" y="2379663"/>
          <p14:tracePt t="80244" x="2860675" y="2379663"/>
          <p14:tracePt t="80252" x="2854325" y="2379663"/>
          <p14:tracePt t="80259" x="2847975" y="2379663"/>
          <p14:tracePt t="80266" x="2840038" y="2386013"/>
          <p14:tracePt t="80275" x="2833688" y="2386013"/>
          <p14:tracePt t="80282" x="2819400" y="2393950"/>
          <p14:tracePt t="80289" x="2813050" y="2400300"/>
          <p14:tracePt t="80298" x="2805113" y="2400300"/>
          <p14:tracePt t="80304" x="2798763" y="2406650"/>
          <p14:tracePt t="80312" x="2784475" y="2414588"/>
          <p14:tracePt t="80319" x="2778125" y="2414588"/>
          <p14:tracePt t="80327" x="2770188" y="2420938"/>
          <p14:tracePt t="80334" x="2755900" y="2428875"/>
          <p14:tracePt t="80342" x="2749550" y="2428875"/>
          <p14:tracePt t="80349" x="2743200" y="2435225"/>
          <p14:tracePt t="80356" x="2735263" y="2441575"/>
          <p14:tracePt t="80364" x="2728913" y="2449513"/>
          <p14:tracePt t="80372" x="2714625" y="2455863"/>
          <p14:tracePt t="80379" x="2700338" y="2470150"/>
          <p14:tracePt t="80386" x="2686050" y="2476500"/>
          <p14:tracePt t="80394" x="2679700" y="2490788"/>
          <p14:tracePt t="80402" x="2671763" y="2498725"/>
          <p14:tracePt t="80410" x="2651125" y="2513013"/>
          <p14:tracePt t="80416" x="2636838" y="2525713"/>
          <p14:tracePt t="80424" x="2630488" y="2533650"/>
          <p14:tracePt t="80432" x="2616200" y="2554288"/>
          <p14:tracePt t="80439" x="2601913" y="2560638"/>
          <p14:tracePt t="80446" x="2589213" y="2574925"/>
          <p14:tracePt t="80454" x="2581275" y="2589213"/>
          <p14:tracePt t="80462" x="2574925" y="2589213"/>
          <p14:tracePt t="80469" x="2574925" y="2603500"/>
          <p14:tracePt t="80476" x="2560638" y="2609850"/>
          <p14:tracePt t="80484" x="2560638" y="2617788"/>
          <p14:tracePt t="80491" x="2554288" y="2624138"/>
          <p14:tracePt t="80499" x="2554288" y="2630488"/>
          <p14:tracePt t="80506" x="2546350" y="2644775"/>
          <p14:tracePt t="80515" x="2540000" y="2659063"/>
          <p14:tracePt t="80521" x="2532063" y="2667000"/>
          <p14:tracePt t="80529" x="2532063" y="2679700"/>
          <p14:tracePt t="80536" x="2532063" y="2701925"/>
          <p14:tracePt t="80544" x="2519363" y="2722563"/>
          <p14:tracePt t="80552" x="2511425" y="2743200"/>
          <p14:tracePt t="80559" x="2511425" y="2763838"/>
          <p14:tracePt t="80566" x="2511425" y="2778125"/>
          <p14:tracePt t="80574" x="2505075" y="2798763"/>
          <p14:tracePt t="80582" x="2505075" y="2813050"/>
          <p14:tracePt t="80589" x="2505075" y="2827338"/>
          <p14:tracePt t="80596" x="2505075" y="2841625"/>
          <p14:tracePt t="80604" x="2505075" y="2847975"/>
          <p14:tracePt t="80613" x="2505075" y="2855913"/>
          <p14:tracePt t="80619" x="2505075" y="2862263"/>
          <p14:tracePt t="80626" x="2505075" y="2876550"/>
          <p14:tracePt t="80641" x="2511425" y="2890838"/>
          <p14:tracePt t="80649" x="2511425" y="2897188"/>
          <p14:tracePt t="80656" x="2525713" y="2903538"/>
          <p14:tracePt t="80664" x="2525713" y="2917825"/>
          <p14:tracePt t="80671" x="2532063" y="2917825"/>
          <p14:tracePt t="80680" x="2546350" y="2932113"/>
          <p14:tracePt t="80686" x="2554288" y="2932113"/>
          <p14:tracePt t="80694" x="2566988" y="2952750"/>
          <p14:tracePt t="80701" x="2589213" y="2952750"/>
          <p14:tracePt t="80709" x="2609850" y="2952750"/>
          <p14:tracePt t="80716" x="2624138" y="2952750"/>
          <p14:tracePt t="80724" x="2651125" y="2952750"/>
          <p14:tracePt t="80733" x="2679700" y="2952750"/>
          <p14:tracePt t="80740" x="2700338" y="2952750"/>
          <p14:tracePt t="80747" x="2728913" y="2952750"/>
          <p14:tracePt t="80754" x="2749550" y="2952750"/>
          <p14:tracePt t="80762" x="2770188" y="2952750"/>
          <p14:tracePt t="80769" x="2784475" y="2952750"/>
          <p14:tracePt t="80776" x="2798763" y="2952750"/>
          <p14:tracePt t="80785" x="2813050" y="2952750"/>
          <p14:tracePt t="80792" x="2825750" y="2952750"/>
          <p14:tracePt t="80799" x="2833688" y="2952750"/>
          <p14:tracePt t="80806" x="2840038" y="2952750"/>
          <p14:tracePt t="80814" x="2854325" y="2952750"/>
          <p14:tracePt t="80830" x="2868613" y="2952750"/>
          <p14:tracePt t="80836" x="2874963" y="2952750"/>
          <p14:tracePt t="80844" x="2897188" y="2952750"/>
          <p14:tracePt t="80852" x="2903538" y="2952750"/>
          <p14:tracePt t="80859" x="2917825" y="2946400"/>
          <p14:tracePt t="80866" x="2932113" y="2946400"/>
          <p14:tracePt t="80874" x="2944813" y="2946400"/>
          <p14:tracePt t="80882" x="2959100" y="2938463"/>
          <p14:tracePt t="80889" x="2973388" y="2938463"/>
          <p14:tracePt t="80896" x="2987675" y="2938463"/>
          <p14:tracePt t="80904" x="3001963" y="2938463"/>
          <p14:tracePt t="80911" x="3014663" y="2932113"/>
          <p14:tracePt t="80919" x="3036888" y="2932113"/>
          <p14:tracePt t="80927" x="3049588" y="2925763"/>
          <p14:tracePt t="80934" x="3071813" y="2925763"/>
          <p14:tracePt t="80949" x="3092450" y="2917825"/>
          <p14:tracePt t="80966" x="3127375" y="2903538"/>
          <p14:tracePt t="80971" x="3148013" y="2903538"/>
          <p14:tracePt t="80980" x="3155950" y="2897188"/>
          <p14:tracePt t="80987" x="3176588" y="2890838"/>
          <p14:tracePt t="80994" x="3190875" y="2882900"/>
          <p14:tracePt t="81001" x="3225800" y="2876550"/>
          <p14:tracePt t="81009" x="3246438" y="2862263"/>
          <p14:tracePt t="81016" x="3267075" y="2855913"/>
          <p14:tracePt t="81024" x="3281363" y="2847975"/>
          <p14:tracePt t="81032" x="3295650" y="2841625"/>
          <p14:tracePt t="81039" x="3316288" y="2827338"/>
          <p14:tracePt t="81046" x="3344863" y="2813050"/>
          <p14:tracePt t="81054" x="3365500" y="2792413"/>
          <p14:tracePt t="81061" x="3392488" y="2784475"/>
          <p14:tracePt t="81069" x="3406775" y="2771775"/>
          <p14:tracePt t="81076" x="3414713" y="2771775"/>
          <p14:tracePt t="81084" x="3421063" y="2763838"/>
          <p14:tracePt t="81092" x="3427413" y="2757488"/>
          <p14:tracePt t="81099" x="3435350" y="2757488"/>
          <p14:tracePt t="81114" x="3441700" y="2757488"/>
          <p14:tracePt t="81121" x="3441700" y="2749550"/>
          <p14:tracePt t="81466" x="3427413" y="2792413"/>
          <p14:tracePt t="81476" x="3406775" y="2819400"/>
          <p14:tracePt t="81482" x="3392488" y="2862263"/>
          <p14:tracePt t="81489" x="3371850" y="2897188"/>
          <p14:tracePt t="81499" x="3365500" y="2925763"/>
          <p14:tracePt t="81505" x="3357563" y="2967038"/>
          <p14:tracePt t="81514" x="3351213" y="2995613"/>
          <p14:tracePt t="81520" x="3344863" y="3022600"/>
          <p14:tracePt t="81527" x="3336925" y="3051175"/>
          <p14:tracePt t="81534" x="3336925" y="3079750"/>
          <p14:tracePt t="81543" x="3330575" y="3106738"/>
          <p14:tracePt t="81550" x="3322638" y="3135313"/>
          <p14:tracePt t="81558" x="3322638" y="3176588"/>
          <p14:tracePt t="81567" x="3322638" y="3225800"/>
          <p14:tracePt t="81572" x="3322638" y="3268663"/>
          <p14:tracePt t="81585" x="3316288" y="3316288"/>
          <p14:tracePt t="81587" x="3316288" y="3365500"/>
          <p14:tracePt t="81595" x="3309938" y="3414713"/>
          <p14:tracePt t="81602" x="3309938" y="3449638"/>
          <p14:tracePt t="81609" x="3302000" y="3492500"/>
          <p14:tracePt t="81617" x="3302000" y="3519488"/>
          <p14:tracePt t="81623" x="3302000" y="3541713"/>
          <p14:tracePt t="81632" x="3302000" y="3562350"/>
          <p14:tracePt t="81639" x="3302000" y="3582988"/>
          <p14:tracePt t="81650" x="3302000" y="3597275"/>
          <p14:tracePt t="81657" x="3302000" y="3611563"/>
          <p14:tracePt t="81662" x="3302000" y="3632200"/>
          <p14:tracePt t="81669" x="3302000" y="3646488"/>
          <p14:tracePt t="81680" x="3302000" y="3667125"/>
          <p14:tracePt t="81685" x="3302000" y="3681413"/>
          <p14:tracePt t="81696" x="3302000" y="3695700"/>
          <p14:tracePt t="81701" x="3302000" y="3708400"/>
          <p14:tracePt t="81707" x="3302000" y="3722688"/>
          <p14:tracePt t="81717" x="3302000" y="3736975"/>
          <p14:tracePt t="81722" x="3302000" y="3751263"/>
          <p14:tracePt t="81730" x="3302000" y="3757613"/>
          <p14:tracePt t="81760" x="3302000" y="3765550"/>
          <p14:tracePt t="81856" x="3309938" y="3765550"/>
          <p14:tracePt t="81882" x="3316288" y="3765550"/>
          <p14:tracePt t="81886" x="3316288" y="3757613"/>
          <p14:tracePt t="81895" x="3322638" y="3751263"/>
          <p14:tracePt t="81902" x="3330575" y="3743325"/>
          <p14:tracePt t="81913" x="3336925" y="3730625"/>
          <p14:tracePt t="81918" x="3344863" y="3702050"/>
          <p14:tracePt t="81926" x="3351213" y="3681413"/>
          <p14:tracePt t="81933" x="3365500" y="3646488"/>
          <p14:tracePt t="81941" x="3371850" y="3611563"/>
          <p14:tracePt t="81948" x="3379788" y="3582988"/>
          <p14:tracePt t="81969" x="3406775" y="3470275"/>
          <p14:tracePt t="81976" x="3406775" y="3435350"/>
          <p14:tracePt t="81984" x="3414713" y="3387725"/>
          <p14:tracePt t="81994" x="3414713" y="3344863"/>
          <p14:tracePt t="82001" x="3421063" y="3309938"/>
          <p14:tracePt t="82006" x="3421063" y="3260725"/>
          <p14:tracePt t="82014" x="3421063" y="3225800"/>
          <p14:tracePt t="82021" x="3421063" y="3190875"/>
          <p14:tracePt t="82032" x="3421063" y="3155950"/>
          <p14:tracePt t="82037" x="3421063" y="3127375"/>
          <p14:tracePt t="82044" x="3421063" y="3100388"/>
          <p14:tracePt t="82051" x="3427413" y="3079750"/>
          <p14:tracePt t="82059" x="3427413" y="3051175"/>
          <p14:tracePt t="82067" x="3427413" y="3022600"/>
          <p14:tracePt t="82074" x="3427413" y="3009900"/>
          <p14:tracePt t="82083" x="3435350" y="2987675"/>
          <p14:tracePt t="82089" x="3435350" y="2967038"/>
          <p14:tracePt t="82097" x="3441700" y="2946400"/>
          <p14:tracePt t="82104" x="3455988" y="2903538"/>
          <p14:tracePt t="82118" x="3455988" y="2890838"/>
          <p14:tracePt t="82120" x="3462338" y="2876550"/>
          <p14:tracePt t="82127" x="3462338" y="2855913"/>
          <p14:tracePt t="82134" x="3470275" y="2841625"/>
          <p14:tracePt t="82141" x="3476625" y="2827338"/>
          <p14:tracePt t="82149" x="3476625" y="2806700"/>
          <p14:tracePt t="82156" x="3484563" y="2792413"/>
          <p14:tracePt t="82164" x="3490913" y="2771775"/>
          <p14:tracePt t="82171" x="3490913" y="2749550"/>
          <p14:tracePt t="82179" x="3505200" y="2736850"/>
          <p14:tracePt t="82187" x="3505200" y="2722563"/>
          <p14:tracePt t="82194" x="3511550" y="2701925"/>
          <p14:tracePt t="82201" x="3519488" y="2693988"/>
          <p14:tracePt t="82209" x="3519488" y="2687638"/>
          <p14:tracePt t="82217" x="3525838" y="2673350"/>
          <p14:tracePt t="82224" x="3533775" y="2667000"/>
          <p14:tracePt t="82231" x="3533775" y="2659063"/>
          <p14:tracePt t="82239" x="3540125" y="2644775"/>
          <p14:tracePt t="82247" x="3540125" y="2638425"/>
          <p14:tracePt t="82255" x="3546475" y="2630488"/>
          <p14:tracePt t="82269" x="3554413" y="2624138"/>
          <p14:tracePt t="82276" x="3554413" y="2617788"/>
          <p14:tracePt t="82285" x="3560763" y="2617788"/>
          <p14:tracePt t="82291" x="3560763" y="2609850"/>
          <p14:tracePt t="82300" x="3568700" y="2603500"/>
          <p14:tracePt t="82329" x="3568700" y="2595563"/>
          <p14:tracePt t="84417" x="0" y="0"/>
        </p14:tracePtLst>
        <p14:tracePtLst>
          <p14:tracePt t="85360" x="2386013" y="3862388"/>
          <p14:tracePt t="85606" x="2386013" y="3856038"/>
          <p14:tracePt t="85615" x="2386013" y="3848100"/>
          <p14:tracePt t="85622" x="2392363" y="3835400"/>
          <p14:tracePt t="85631" x="2392363" y="3821113"/>
          <p14:tracePt t="85637" x="2400300" y="3813175"/>
          <p14:tracePt t="85644" x="2406650" y="3800475"/>
          <p14:tracePt t="85652" x="2413000" y="3786188"/>
          <p14:tracePt t="85663" x="2413000" y="3771900"/>
          <p14:tracePt t="85668" x="2420938" y="3757613"/>
          <p14:tracePt t="85676" x="2435225" y="3730625"/>
          <p14:tracePt t="85682" x="2447925" y="3695700"/>
          <p14:tracePt t="85689" x="2462213" y="3659188"/>
          <p14:tracePt t="85698" x="2482850" y="3617913"/>
          <p14:tracePt t="85705" x="2505075" y="3589338"/>
          <p14:tracePt t="85713" x="2511425" y="3548063"/>
          <p14:tracePt t="85720" x="2532063" y="3513138"/>
          <p14:tracePt t="85726" x="2546350" y="3492500"/>
          <p14:tracePt t="85736" x="2566988" y="3457575"/>
          <p14:tracePt t="85741" x="2581275" y="3429000"/>
          <p14:tracePt t="85750" x="2589213" y="3394075"/>
          <p14:tracePt t="85756" x="2601913" y="3365500"/>
          <p14:tracePt t="85766" x="2609850" y="3344863"/>
          <p14:tracePt t="85772" x="2616200" y="3316288"/>
          <p14:tracePt t="85781" x="2624138" y="3295650"/>
          <p14:tracePt t="85788" x="2624138" y="3289300"/>
          <p14:tracePt t="85794" x="2630488" y="3275013"/>
          <p14:tracePt t="85802" x="2630488" y="3260725"/>
          <p14:tracePt t="85820" x="2636838" y="3254375"/>
          <p14:tracePt t="85824" x="2636838" y="3246438"/>
          <p14:tracePt t="85832" x="2636838" y="3240088"/>
          <p14:tracePt t="85841" x="2636838" y="3233738"/>
          <p14:tracePt t="85847" x="2636838" y="3225800"/>
          <p14:tracePt t="85854" x="2636838" y="3219450"/>
          <p14:tracePt t="85861" x="2636838" y="3211513"/>
          <p14:tracePt t="85869" x="2636838" y="3205163"/>
          <p14:tracePt t="85878" x="2636838" y="3198813"/>
          <p14:tracePt t="85886" x="2644775" y="3176588"/>
          <p14:tracePt t="85891" x="2644775" y="3170238"/>
          <p14:tracePt t="85903" x="2651125" y="3155950"/>
          <p14:tracePt t="85907" x="2651125" y="3149600"/>
          <p14:tracePt t="85917" x="2659063" y="3135313"/>
          <p14:tracePt t="85922" x="2659063" y="3127375"/>
          <p14:tracePt t="85930" x="2659063" y="3121025"/>
          <p14:tracePt t="85936" x="2659063" y="3106738"/>
          <p14:tracePt t="85947" x="2659063" y="3100388"/>
          <p14:tracePt t="85953" x="2659063" y="3092450"/>
          <p14:tracePt t="85972" x="2659063" y="3086100"/>
          <p14:tracePt t="85982" x="2665413" y="3086100"/>
          <p14:tracePt t="85989" x="2665413" y="3079750"/>
          <p14:tracePt t="86008" x="2665413" y="3071813"/>
          <p14:tracePt t="86013" x="2665413" y="3065463"/>
          <p14:tracePt t="86028" x="2665413" y="3057525"/>
          <p14:tracePt t="86036" x="2671763" y="3057525"/>
          <p14:tracePt t="86041" x="2671763" y="3051175"/>
          <p14:tracePt t="86057" x="2671763" y="3044825"/>
          <p14:tracePt t="86066" x="2671763" y="3036888"/>
          <p14:tracePt t="86072" x="2679700" y="3036888"/>
          <p14:tracePt t="86079" x="2679700" y="3030538"/>
          <p14:tracePt t="86103" x="2686050" y="3030538"/>
          <p14:tracePt t="86120" x="2686050" y="3022600"/>
          <p14:tracePt t="86904" x="2700338" y="3001963"/>
          <p14:tracePt t="86911" x="2700338" y="2995613"/>
          <p14:tracePt t="86923" x="2708275" y="2987675"/>
          <p14:tracePt t="86926" x="2714625" y="2981325"/>
          <p14:tracePt t="86937" x="2714625" y="2973388"/>
          <p14:tracePt t="86942" x="2720975" y="2967038"/>
          <p14:tracePt t="86959" x="2720975" y="2960688"/>
          <p14:tracePt t="87084" x="2728913" y="2960688"/>
          <p14:tracePt t="87093" x="2728913" y="2952750"/>
          <p14:tracePt t="87107" x="2735263" y="2946400"/>
          <p14:tracePt t="87114" x="2735263" y="2938463"/>
          <p14:tracePt t="87121" x="2749550" y="2932113"/>
          <p14:tracePt t="87132" x="2749550" y="2925763"/>
          <p14:tracePt t="87138" x="2755900" y="2917825"/>
          <p14:tracePt t="87144" x="2763838" y="2911475"/>
          <p14:tracePt t="87156" x="2778125" y="2897188"/>
          <p14:tracePt t="87166" x="2784475" y="2890838"/>
          <p14:tracePt t="87176" x="2790825" y="2882900"/>
          <p14:tracePt t="87182" x="2790825" y="2876550"/>
          <p14:tracePt t="87189" x="2798763" y="2868613"/>
          <p14:tracePt t="87197" x="2805113" y="2862263"/>
          <p14:tracePt t="87204" x="2813050" y="2847975"/>
          <p14:tracePt t="87213" x="2825750" y="2841625"/>
          <p14:tracePt t="87219" x="2833688" y="2827338"/>
          <p14:tracePt t="87226" x="2847975" y="2813050"/>
          <p14:tracePt t="87239" x="2847975" y="2806700"/>
          <p14:tracePt t="87242" x="2868613" y="2784475"/>
          <p14:tracePt t="87249" x="2874963" y="2778125"/>
          <p14:tracePt t="87256" x="2897188" y="2763838"/>
          <p14:tracePt t="87265" x="2897188" y="2757488"/>
          <p14:tracePt t="87272" x="2909888" y="2743200"/>
          <p14:tracePt t="87279" x="2917825" y="2736850"/>
          <p14:tracePt t="87289" x="2924175" y="2722563"/>
          <p14:tracePt t="87294" x="2938463" y="2714625"/>
          <p14:tracePt t="87302" x="2952750" y="2701925"/>
          <p14:tracePt t="87308" x="2967038" y="2687638"/>
          <p14:tracePt t="87316" x="2973388" y="2687638"/>
          <p14:tracePt t="87326" x="2973388" y="2679700"/>
          <p14:tracePt t="87332" x="2979738" y="2679700"/>
          <p14:tracePt t="87347" x="2979738" y="2673350"/>
          <p14:tracePt t="87355" x="2987675" y="2673350"/>
          <p14:tracePt t="87911" x="0" y="0"/>
        </p14:tracePtLst>
        <p14:tracePtLst>
          <p14:tracePt t="113052" x="5792788" y="2351088"/>
          <p14:tracePt t="113255" x="5786438" y="2351088"/>
          <p14:tracePt t="113260" x="5772150" y="2351088"/>
          <p14:tracePt t="113268" x="5757863" y="2351088"/>
          <p14:tracePt t="113276" x="5743575" y="2351088"/>
          <p14:tracePt t="113283" x="5722938" y="2351088"/>
          <p14:tracePt t="113290" x="5708650" y="2351088"/>
          <p14:tracePt t="113299" x="5688013" y="2351088"/>
          <p14:tracePt t="113309" x="5673725" y="2351088"/>
          <p14:tracePt t="113313" x="5653088" y="2351088"/>
          <p14:tracePt t="113320" x="5632450" y="2336800"/>
          <p14:tracePt t="113328" x="5618163" y="2330450"/>
          <p14:tracePt t="113336" x="5610225" y="2324100"/>
          <p14:tracePt t="113343" x="5597525" y="2309813"/>
          <p14:tracePt t="113351" x="5583238" y="2295525"/>
          <p14:tracePt t="113358" x="5575300" y="2287588"/>
          <p14:tracePt t="113365" x="5554663" y="2266950"/>
          <p14:tracePt t="113373" x="5540375" y="2252663"/>
          <p14:tracePt t="113381" x="5513388" y="2217738"/>
          <p14:tracePt t="113388" x="5484813" y="2197100"/>
          <p14:tracePt t="113396" x="5456238" y="2176463"/>
          <p14:tracePt t="113403" x="5421313" y="2155825"/>
          <p14:tracePt t="113411" x="5386388" y="2127250"/>
          <p14:tracePt t="113418" x="5365750" y="2120900"/>
          <p14:tracePt t="113426" x="5324475" y="2098675"/>
          <p14:tracePt t="113433" x="5289550" y="2078038"/>
          <p14:tracePt t="113440" x="5268913" y="2063750"/>
          <p14:tracePt t="113448" x="5246688" y="2057400"/>
          <p14:tracePt t="113457" x="5226050" y="2051050"/>
          <p14:tracePt t="113464" x="5211763" y="2043113"/>
          <p14:tracePt t="113471" x="5191125" y="2036763"/>
          <p14:tracePt t="113478" x="5184775" y="2036763"/>
          <p14:tracePt t="113486" x="5176838" y="2036763"/>
          <p14:tracePt t="113493" x="5170488" y="2036763"/>
          <p14:tracePt t="113501" x="5156200" y="2036763"/>
          <p14:tracePt t="113509" x="5149850" y="2036763"/>
          <p14:tracePt t="113515" x="5141913" y="2036763"/>
          <p14:tracePt t="113524" x="5127625" y="2036763"/>
          <p14:tracePt t="113530" x="5114925" y="2036763"/>
          <p14:tracePt t="113538" x="5106988" y="2036763"/>
          <p14:tracePt t="113546" x="5086350" y="2036763"/>
          <p14:tracePt t="113553" x="5065713" y="2036763"/>
          <p14:tracePt t="113561" x="5030788" y="2051050"/>
          <p14:tracePt t="113569" x="5008563" y="2063750"/>
          <p14:tracePt t="113576" x="4987925" y="2071688"/>
          <p14:tracePt t="113583" x="4953000" y="2085975"/>
          <p14:tracePt t="113590" x="4911725" y="2098675"/>
          <p14:tracePt t="113598" x="4883150" y="2112963"/>
          <p14:tracePt t="113606" x="4848225" y="2127250"/>
          <p14:tracePt t="113613" x="4819650" y="2133600"/>
          <p14:tracePt t="113621" x="4806950" y="2141538"/>
          <p14:tracePt t="113629" x="4778375" y="2155825"/>
          <p14:tracePt t="113636" x="4749800" y="2162175"/>
          <p14:tracePt t="113643" x="4729163" y="2170113"/>
          <p14:tracePt t="113650" x="4708525" y="2176463"/>
          <p14:tracePt t="113660" x="4687888" y="2182813"/>
          <p14:tracePt t="113665" x="4665663" y="2182813"/>
          <p14:tracePt t="113674" x="4652963" y="2182813"/>
          <p14:tracePt t="113680" x="4638675" y="2190750"/>
          <p14:tracePt t="113688" x="4630738" y="2197100"/>
          <p14:tracePt t="113695" x="4618038" y="2197100"/>
          <p14:tracePt t="113703" x="4610100" y="2205038"/>
          <p14:tracePt t="113710" x="4603750" y="2205038"/>
          <p14:tracePt t="113718" x="4589463" y="2205038"/>
          <p14:tracePt t="113733" x="4583113" y="2211388"/>
          <p14:tracePt t="113741" x="4575175" y="2211388"/>
          <p14:tracePt t="113748" x="4568825" y="2211388"/>
          <p14:tracePt t="113763" x="4560888" y="2211388"/>
          <p14:tracePt t="113770" x="4560888" y="2217738"/>
          <p14:tracePt t="113778" x="4554538" y="2217738"/>
          <p14:tracePt t="113786" x="4548188" y="2225675"/>
          <p14:tracePt t="113793" x="4540250" y="2232025"/>
          <p14:tracePt t="113802" x="4519613" y="2239963"/>
          <p14:tracePt t="113809" x="4513263" y="2252663"/>
          <p14:tracePt t="113816" x="4491038" y="2266950"/>
          <p14:tracePt t="113824" x="4470400" y="2287588"/>
          <p14:tracePt t="113831" x="4456113" y="2301875"/>
          <p14:tracePt t="113839" x="4441825" y="2316163"/>
          <p14:tracePt t="113845" x="4421188" y="2344738"/>
          <p14:tracePt t="113854" x="4406900" y="2359025"/>
          <p14:tracePt t="113861" x="4386263" y="2386013"/>
          <p14:tracePt t="113868" x="4365625" y="2414588"/>
          <p14:tracePt t="113876" x="4351338" y="2441575"/>
          <p14:tracePt t="113883" x="4337050" y="2463800"/>
          <p14:tracePt t="113891" x="4316413" y="2498725"/>
          <p14:tracePt t="113898" x="4302125" y="2525713"/>
          <p14:tracePt t="113907" x="4295775" y="2554288"/>
          <p14:tracePt t="113913" x="4275138" y="2582863"/>
          <p14:tracePt t="113920" x="4267200" y="2617788"/>
          <p14:tracePt t="113928" x="4252913" y="2638425"/>
          <p14:tracePt t="113935" x="4252913" y="2659063"/>
          <p14:tracePt t="113943" x="4246563" y="2673350"/>
          <p14:tracePt t="113960" x="4240213" y="2708275"/>
          <p14:tracePt t="113965" x="4240213" y="2728913"/>
          <p14:tracePt t="113975" x="4240213" y="2749550"/>
          <p14:tracePt t="113980" x="4240213" y="2778125"/>
          <p14:tracePt t="113988" x="4240213" y="2792413"/>
          <p14:tracePt t="113995" x="4246563" y="2806700"/>
          <p14:tracePt t="114003" x="4246563" y="2819400"/>
          <p14:tracePt t="114010" x="4260850" y="2833688"/>
          <p14:tracePt t="114018" x="4267200" y="2847975"/>
          <p14:tracePt t="114027" x="4275138" y="2862263"/>
          <p14:tracePt t="114033" x="4289425" y="2868613"/>
          <p14:tracePt t="114041" x="4295775" y="2882900"/>
          <p14:tracePt t="114048" x="4302125" y="2890838"/>
          <p14:tracePt t="114057" x="4316413" y="2897188"/>
          <p14:tracePt t="114071" x="4330700" y="2911475"/>
          <p14:tracePt t="114078" x="4337050" y="2917825"/>
          <p14:tracePt t="114086" x="4351338" y="2938463"/>
          <p14:tracePt t="114093" x="4371975" y="2946400"/>
          <p14:tracePt t="114101" x="4394200" y="2960688"/>
          <p14:tracePt t="114109" x="4421188" y="2981325"/>
          <p14:tracePt t="114115" x="4449763" y="2995613"/>
          <p14:tracePt t="114124" x="4470400" y="3009900"/>
          <p14:tracePt t="114130" x="4491038" y="3016250"/>
          <p14:tracePt t="114139" x="4525963" y="3030538"/>
          <p14:tracePt t="114146" x="4540250" y="3044825"/>
          <p14:tracePt t="114153" x="4560888" y="3051175"/>
          <p14:tracePt t="114161" x="4595813" y="3071813"/>
          <p14:tracePt t="114168" x="4618038" y="3086100"/>
          <p14:tracePt t="114177" x="4652963" y="3092450"/>
          <p14:tracePt t="114183" x="4673600" y="3100388"/>
          <p14:tracePt t="114191" x="4702175" y="3114675"/>
          <p14:tracePt t="114198" x="4722813" y="3121025"/>
          <p14:tracePt t="114207" x="4749800" y="3127375"/>
          <p14:tracePt t="114214" x="4772025" y="3135313"/>
          <p14:tracePt t="114220" x="4799013" y="3149600"/>
          <p14:tracePt t="114228" x="4841875" y="3155950"/>
          <p14:tracePt t="114235" x="4876800" y="3170238"/>
          <p14:tracePt t="114243" x="4918075" y="3176588"/>
          <p14:tracePt t="114251" x="4960938" y="3184525"/>
          <p14:tracePt t="114259" x="5008563" y="3184525"/>
          <p14:tracePt t="114265" x="5057775" y="3190875"/>
          <p14:tracePt t="114274" x="5100638" y="3190875"/>
          <p14:tracePt t="114281" x="5141913" y="3190875"/>
          <p14:tracePt t="114288" x="5197475" y="3190875"/>
          <p14:tracePt t="114295" x="5246688" y="3190875"/>
          <p14:tracePt t="114303" x="5281613" y="3190875"/>
          <p14:tracePt t="114311" x="5338763" y="3190875"/>
          <p14:tracePt t="114319" x="5373688" y="3190875"/>
          <p14:tracePt t="114327" x="5435600" y="3190875"/>
          <p14:tracePt t="114333" x="5484813" y="3184525"/>
          <p14:tracePt t="114341" x="5540375" y="3170238"/>
          <p14:tracePt t="114349" x="5583238" y="3155950"/>
          <p14:tracePt t="114356" x="5638800" y="3127375"/>
          <p14:tracePt t="114363" x="5688013" y="3106738"/>
          <p14:tracePt t="114370" x="5737225" y="3079750"/>
          <p14:tracePt t="114378" x="5792788" y="3044825"/>
          <p14:tracePt t="114385" x="5834063" y="3009900"/>
          <p14:tracePt t="114394" x="5870575" y="2981325"/>
          <p14:tracePt t="114400" x="5905500" y="2946400"/>
          <p14:tracePt t="114408" x="5926138" y="2925763"/>
          <p14:tracePt t="114415" x="5961063" y="2876550"/>
          <p14:tracePt t="114424" x="5995988" y="2833688"/>
          <p14:tracePt t="114430" x="6030913" y="2792413"/>
          <p14:tracePt t="114438" x="6057900" y="2757488"/>
          <p14:tracePt t="114446" x="6072188" y="2736850"/>
          <p14:tracePt t="114453" x="6100763" y="2701925"/>
          <p14:tracePt t="114461" x="6107113" y="2679700"/>
          <p14:tracePt t="114468" x="6129338" y="2644775"/>
          <p14:tracePt t="114476" x="6149975" y="2617788"/>
          <p14:tracePt t="114483" x="6164263" y="2582863"/>
          <p14:tracePt t="114491" x="6184900" y="2547938"/>
          <p14:tracePt t="114498" x="6199188" y="2519363"/>
          <p14:tracePt t="114505" x="6205538" y="2484438"/>
          <p14:tracePt t="114513" x="6219825" y="2455863"/>
          <p14:tracePt t="114520" x="6234113" y="2420938"/>
          <p14:tracePt t="114528" x="6246813" y="2393950"/>
          <p14:tracePt t="114536" x="6254750" y="2359025"/>
          <p14:tracePt t="114543" x="6269038" y="2324100"/>
          <p14:tracePt t="114552" x="6269038" y="2287588"/>
          <p14:tracePt t="114561" x="6269038" y="2260600"/>
          <p14:tracePt t="114569" x="6275388" y="2239963"/>
          <p14:tracePt t="114577" x="6275388" y="2205038"/>
          <p14:tracePt t="114581" x="6275388" y="2176463"/>
          <p14:tracePt t="114588" x="6275388" y="2133600"/>
          <p14:tracePt t="114596" x="6275388" y="2106613"/>
          <p14:tracePt t="114603" x="6275388" y="2078038"/>
          <p14:tracePt t="114610" x="6261100" y="2036763"/>
          <p14:tracePt t="114618" x="6261100" y="2016125"/>
          <p14:tracePt t="114626" x="6254750" y="1973263"/>
          <p14:tracePt t="114633" x="6240463" y="1944688"/>
          <p14:tracePt t="114641" x="6226175" y="1909763"/>
          <p14:tracePt t="114648" x="6205538" y="1882775"/>
          <p14:tracePt t="114656" x="6191250" y="1847850"/>
          <p14:tracePt t="114664" x="6191250" y="1827213"/>
          <p14:tracePt t="114670" x="6170613" y="1790700"/>
          <p14:tracePt t="114679" x="6149975" y="1763713"/>
          <p14:tracePt t="114686" x="6129338" y="1728788"/>
          <p14:tracePt t="114693" x="6107113" y="1693863"/>
          <p14:tracePt t="114700" x="6086475" y="1658938"/>
          <p14:tracePt t="114708" x="6065838" y="1630363"/>
          <p14:tracePt t="114716" x="6037263" y="1595438"/>
          <p14:tracePt t="114723" x="6010275" y="1566863"/>
          <p14:tracePt t="114730" x="5988050" y="1546225"/>
          <p14:tracePt t="114738" x="5953125" y="1511300"/>
          <p14:tracePt t="114746" x="5926138" y="1490663"/>
          <p14:tracePt t="114755" x="5905500" y="1470025"/>
          <p14:tracePt t="114760" x="5870575" y="1447800"/>
          <p14:tracePt t="114769" x="5856288" y="1435100"/>
          <p14:tracePt t="114779" x="5827713" y="1420813"/>
          <p14:tracePt t="114784" x="5799138" y="1406525"/>
          <p14:tracePt t="114791" x="5778500" y="1392238"/>
          <p14:tracePt t="114798" x="5764213" y="1392238"/>
          <p14:tracePt t="114806" x="5751513" y="1392238"/>
          <p14:tracePt t="114813" x="5737225" y="1392238"/>
          <p14:tracePt t="114823" x="5716588" y="1392238"/>
          <p14:tracePt t="114836" x="5702300" y="1392238"/>
          <p14:tracePt t="114844" x="5688013" y="1400175"/>
          <p14:tracePt t="114850" x="5673725" y="1400175"/>
          <p14:tracePt t="114858" x="5653088" y="1420813"/>
          <p14:tracePt t="114866" x="5638800" y="1435100"/>
          <p14:tracePt t="114874" x="5618163" y="1455738"/>
          <p14:tracePt t="114880" x="5583238" y="1476375"/>
          <p14:tracePt t="114888" x="5568950" y="1504950"/>
          <p14:tracePt t="114896" x="5534025" y="1531938"/>
          <p14:tracePt t="114903" x="5505450" y="1566863"/>
          <p14:tracePt t="114912" x="5470525" y="1595438"/>
          <p14:tracePt t="114918" x="5443538" y="1630363"/>
          <p14:tracePt t="114928" x="5414963" y="1673225"/>
          <p14:tracePt t="114933" x="5408613" y="1679575"/>
          <p14:tracePt t="114942" x="5400675" y="1685925"/>
          <p14:tracePt t="114948" x="5400675" y="1693863"/>
          <p14:tracePt t="114961" x="5394325" y="1693863"/>
          <p14:tracePt t="114963" x="5394325" y="1708150"/>
          <p14:tracePt t="114970" x="5386388" y="1708150"/>
          <p14:tracePt t="114978" x="5380038" y="1714500"/>
          <p14:tracePt t="114994" x="5373688" y="1728788"/>
          <p14:tracePt t="115000" x="5359400" y="1735138"/>
          <p14:tracePt t="115008" x="5359400" y="1749425"/>
          <p14:tracePt t="115016" x="5338763" y="1755775"/>
          <p14:tracePt t="115024" x="5324475" y="1770063"/>
          <p14:tracePt t="115030" x="5316538" y="1784350"/>
          <p14:tracePt t="115038" x="5295900" y="1790700"/>
          <p14:tracePt t="115045" x="5281613" y="1812925"/>
          <p14:tracePt t="115053" x="5275263" y="1819275"/>
          <p14:tracePt t="115061" x="5254625" y="1827213"/>
          <p14:tracePt t="115068" x="5246688" y="1839913"/>
          <p14:tracePt t="115077" x="5240338" y="1847850"/>
          <p14:tracePt t="115083" x="5232400" y="1854200"/>
          <p14:tracePt t="115091" x="5219700" y="1862138"/>
          <p14:tracePt t="115105" x="5211763" y="1868488"/>
          <p14:tracePt t="115113" x="5205413" y="1874838"/>
          <p14:tracePt t="115121" x="5205413" y="1882775"/>
          <p14:tracePt t="115129" x="5197475" y="1889125"/>
          <p14:tracePt t="115137" x="5191125" y="1889125"/>
          <p14:tracePt t="115144" x="5184775" y="1903413"/>
          <p14:tracePt t="115150" x="5176838" y="1909763"/>
          <p14:tracePt t="115158" x="5162550" y="1924050"/>
          <p14:tracePt t="115166" x="5162550" y="1931988"/>
          <p14:tracePt t="115173" x="5141913" y="1944688"/>
          <p14:tracePt t="115181" x="5135563" y="1958975"/>
          <p14:tracePt t="115188" x="5121275" y="1973263"/>
          <p14:tracePt t="115195" x="5106988" y="1987550"/>
          <p14:tracePt t="115203" x="5100638" y="2001838"/>
          <p14:tracePt t="115212" x="5092700" y="2016125"/>
          <p14:tracePt t="115218" x="5080000" y="2022475"/>
          <p14:tracePt t="115226" x="5065713" y="2043113"/>
          <p14:tracePt t="115233" x="5057775" y="2057400"/>
          <p14:tracePt t="115248" x="5051425" y="2063750"/>
          <p14:tracePt t="115256" x="5051425" y="2071688"/>
          <p14:tracePt t="115263" x="5051425" y="2078038"/>
          <p14:tracePt t="115271" x="5043488" y="2078038"/>
          <p14:tracePt t="115278" x="5037138" y="2092325"/>
          <p14:tracePt t="115286" x="5037138" y="2098675"/>
          <p14:tracePt t="115294" x="5022850" y="2106613"/>
          <p14:tracePt t="115301" x="5022850" y="2112963"/>
          <p14:tracePt t="115308" x="5016500" y="2120900"/>
          <p14:tracePt t="115316" x="5002213" y="2141538"/>
          <p14:tracePt t="115323" x="4987925" y="2155825"/>
          <p14:tracePt t="115330" x="4973638" y="2176463"/>
          <p14:tracePt t="115338" x="4960938" y="2190750"/>
          <p14:tracePt t="115345" x="4938713" y="2225675"/>
          <p14:tracePt t="115353" x="4918075" y="2246313"/>
          <p14:tracePt t="115361" x="4891088" y="2274888"/>
          <p14:tracePt t="115368" x="4876800" y="2309813"/>
          <p14:tracePt t="115376" x="4854575" y="2330450"/>
          <p14:tracePt t="115383" x="4833938" y="2359025"/>
          <p14:tracePt t="115391" x="4827588" y="2379663"/>
          <p14:tracePt t="115398" x="4806950" y="2393950"/>
          <p14:tracePt t="115406" x="4799013" y="2414588"/>
          <p14:tracePt t="115413" x="4784725" y="2435225"/>
          <p14:tracePt t="115421" x="4772025" y="2449513"/>
          <p14:tracePt t="115428" x="4764088" y="2463800"/>
          <p14:tracePt t="115436" x="4764088" y="2476500"/>
          <p14:tracePt t="115444" x="4757738" y="2476500"/>
          <p14:tracePt t="115451" x="4749800" y="2484438"/>
          <p14:tracePt t="115466" x="4749800" y="2490788"/>
          <p14:tracePt t="115473" x="4749800" y="2498725"/>
          <p14:tracePt t="115646" x="4743450" y="2505075"/>
          <p14:tracePt t="115653" x="4737100" y="2525713"/>
          <p14:tracePt t="115663" x="4737100" y="2547938"/>
          <p14:tracePt t="115668" x="4722813" y="2574925"/>
          <p14:tracePt t="115679" x="4702175" y="2603500"/>
          <p14:tracePt t="115683" x="4679950" y="2638425"/>
          <p14:tracePt t="115696" x="4659313" y="2679700"/>
          <p14:tracePt t="115699" x="4645025" y="2714625"/>
          <p14:tracePt t="115711" x="4630738" y="2736850"/>
          <p14:tracePt t="115715" x="4624388" y="2743200"/>
          <p14:tracePt t="115720" x="4610100" y="2763838"/>
          <p14:tracePt t="115737" x="4610100" y="2771775"/>
          <p14:tracePt t="115746" x="4603750" y="2778125"/>
          <p14:tracePt t="115751" x="4595813" y="2778125"/>
          <p14:tracePt t="115761" x="4595813" y="2784475"/>
          <p14:tracePt t="115775" x="4595813" y="2792413"/>
          <p14:tracePt t="115781" x="4589463" y="2792413"/>
          <p14:tracePt t="115788" x="4589463" y="2798763"/>
          <p14:tracePt t="115795" x="4583113" y="2806700"/>
          <p14:tracePt t="115804" x="4575175" y="2813050"/>
          <p14:tracePt t="115819" x="4575175" y="2819400"/>
          <p14:tracePt t="115826" x="4568825" y="2827338"/>
          <p14:tracePt t="115833" x="4568825" y="2833688"/>
          <p14:tracePt t="115840" x="4560888" y="2833688"/>
          <p14:tracePt t="115856" x="4560888" y="2841625"/>
          <p14:tracePt t="115863" x="4554538" y="2841625"/>
          <p14:tracePt t="115953" x="4554538" y="2847975"/>
          <p14:tracePt t="115969" x="4554538" y="2855913"/>
          <p14:tracePt t="115977" x="4548188" y="2855913"/>
          <p14:tracePt t="115983" x="4548188" y="2868613"/>
          <p14:tracePt t="115992" x="4540250" y="2882900"/>
          <p14:tracePt t="115998" x="4525963" y="2897188"/>
          <p14:tracePt t="116006" x="4513263" y="2917825"/>
          <p14:tracePt t="116013" x="4498975" y="2946400"/>
          <p14:tracePt t="116020" x="4484688" y="2967038"/>
          <p14:tracePt t="116028" x="4470400" y="2987675"/>
          <p14:tracePt t="116035" x="4449763" y="3022600"/>
          <p14:tracePt t="116043" x="4429125" y="3057525"/>
          <p14:tracePt t="116051" x="4414838" y="3079750"/>
          <p14:tracePt t="116059" x="4400550" y="3114675"/>
          <p14:tracePt t="116065" x="4379913" y="3135313"/>
          <p14:tracePt t="116073" x="4371975" y="3149600"/>
          <p14:tracePt t="116082" x="4359275" y="3170238"/>
          <p14:tracePt t="116088" x="4359275" y="3184525"/>
          <p14:tracePt t="116095" x="4344988" y="3190875"/>
          <p14:tracePt t="116103" x="4344988" y="3205163"/>
          <p14:tracePt t="116111" x="4344988" y="3211513"/>
          <p14:tracePt t="116118" x="4337050" y="3219450"/>
          <p14:tracePt t="116126" x="4330700" y="3225800"/>
          <p14:tracePt t="116141" x="4330700" y="3233738"/>
          <p14:tracePt t="116148" x="4324350" y="3240088"/>
          <p14:tracePt t="116156" x="4324350" y="3246438"/>
          <p14:tracePt t="116171" x="4316413" y="3260725"/>
          <p14:tracePt t="116178" x="4310063" y="3260725"/>
          <p14:tracePt t="116186" x="4310063" y="3268663"/>
          <p14:tracePt t="116194" x="4295775" y="3275013"/>
          <p14:tracePt t="116200" x="4289425" y="3289300"/>
          <p14:tracePt t="116209" x="4281488" y="3295650"/>
          <p14:tracePt t="116215" x="4267200" y="3303588"/>
          <p14:tracePt t="116223" x="4252913" y="3324225"/>
          <p14:tracePt t="116230" x="4240213" y="3330575"/>
          <p14:tracePt t="116238" x="4232275" y="3338513"/>
          <p14:tracePt t="116245" x="4211638" y="3352800"/>
          <p14:tracePt t="116255" x="4197350" y="3365500"/>
          <p14:tracePt t="116261" x="4183063" y="3379788"/>
          <p14:tracePt t="116268" x="4162425" y="3394075"/>
          <p14:tracePt t="116276" x="4135438" y="3414713"/>
          <p14:tracePt t="116283" x="4113213" y="3435350"/>
          <p14:tracePt t="116290" x="4086225" y="3443288"/>
          <p14:tracePt t="116298" x="4064000" y="3470275"/>
          <p14:tracePt t="116306" x="4029075" y="3498850"/>
          <p14:tracePt t="116313" x="4008438" y="3519488"/>
          <p14:tracePt t="116320" x="3967163" y="3548063"/>
          <p14:tracePt t="116329" x="3946525" y="3562350"/>
          <p14:tracePt t="116335" x="3938588" y="3568700"/>
          <p14:tracePt t="116343" x="3932238" y="3568700"/>
          <p14:tracePt t="116352" x="3932238" y="3576638"/>
          <p14:tracePt t="116359" x="3924300" y="3576638"/>
          <p14:tracePt t="116630" x="3917950" y="3582988"/>
          <p14:tracePt t="116635" x="3911600" y="3582988"/>
          <p14:tracePt t="116645" x="3889375" y="3589338"/>
          <p14:tracePt t="116651" x="3854450" y="3589338"/>
          <p14:tracePt t="116659" x="3833813" y="3597275"/>
          <p14:tracePt t="116667" x="3792538" y="3597275"/>
          <p14:tracePt t="116675" x="3743325" y="3603625"/>
          <p14:tracePt t="116682" x="3694113" y="3611563"/>
          <p14:tracePt t="116690" x="3651250" y="3617913"/>
          <p14:tracePt t="116698" x="3624263" y="3624263"/>
          <p14:tracePt t="116704" x="3603625" y="3632200"/>
          <p14:tracePt t="116712" x="3589338" y="3632200"/>
          <p14:tracePt t="116730" x="3581400" y="3632200"/>
          <p14:tracePt t="116801" x="3575050" y="3638550"/>
          <p14:tracePt t="116818" x="3568700" y="3646488"/>
          <p14:tracePt t="116823" x="3560763" y="3646488"/>
          <p14:tracePt t="116830" x="3546475" y="3652838"/>
          <p14:tracePt t="116838" x="3519488" y="3667125"/>
          <p14:tracePt t="116848" x="3498850" y="3673475"/>
          <p14:tracePt t="116853" x="3455988" y="3695700"/>
          <p14:tracePt t="116861" x="3406775" y="3716338"/>
          <p14:tracePt t="116870" x="3365500" y="3736975"/>
          <p14:tracePt t="116878" x="3309938" y="3757613"/>
          <p14:tracePt t="116883" x="3246438" y="3792538"/>
          <p14:tracePt t="116890" x="3176588" y="3821113"/>
          <p14:tracePt t="116898" x="3113088" y="3856038"/>
          <p14:tracePt t="116905" x="3043238" y="3897313"/>
          <p14:tracePt t="116913" x="2979738" y="3932238"/>
          <p14:tracePt t="116920" x="2938463" y="3954463"/>
          <p14:tracePt t="116929" x="2882900" y="3995738"/>
          <p14:tracePt t="116935" x="2840038" y="4016375"/>
          <p14:tracePt t="116947" x="2819400" y="4024313"/>
          <p14:tracePt t="116951" x="2790825" y="4038600"/>
          <p14:tracePt t="116962" x="2770188" y="4044950"/>
          <p14:tracePt t="116966" x="2763838" y="4051300"/>
          <p14:tracePt t="116973" x="2749550" y="4051300"/>
          <p14:tracePt t="116981" x="2743200" y="4059238"/>
          <p14:tracePt t="116988" x="2735263" y="4059238"/>
          <p14:tracePt t="117004" x="2735263" y="4065588"/>
          <p14:tracePt t="117033" x="2728913" y="4065588"/>
          <p14:tracePt t="117273" x="2728913" y="4051300"/>
          <p14:tracePt t="117280" x="2728913" y="4038600"/>
          <p14:tracePt t="117288" x="2720975" y="4016375"/>
          <p14:tracePt t="117296" x="2720975" y="3995738"/>
          <p14:tracePt t="117303" x="2720975" y="3981450"/>
          <p14:tracePt t="117310" x="2714625" y="3954463"/>
          <p14:tracePt t="117319" x="2714625" y="3932238"/>
          <p14:tracePt t="117327" x="2714625" y="3911600"/>
          <p14:tracePt t="117333" x="2708275" y="3897313"/>
          <p14:tracePt t="117340" x="2708275" y="3884613"/>
          <p14:tracePt t="117348" x="2708275" y="3870325"/>
          <p14:tracePt t="117355" x="2708275" y="3856038"/>
          <p14:tracePt t="117363" x="2708275" y="3841750"/>
          <p14:tracePt t="117424" x="2700338" y="3841750"/>
          <p14:tracePt t="117431" x="2693988" y="3841750"/>
          <p14:tracePt t="117446" x="2686050" y="3841750"/>
          <p14:tracePt t="117462" x="2679700" y="3841750"/>
          <p14:tracePt t="117477" x="2665413" y="3848100"/>
          <p14:tracePt t="117483" x="2659063" y="3856038"/>
          <p14:tracePt t="117491" x="2651125" y="3856038"/>
          <p14:tracePt t="117498" x="2644775" y="3856038"/>
          <p14:tracePt t="117505" x="2636838" y="3862388"/>
          <p14:tracePt t="117513" x="2624138" y="3870325"/>
          <p14:tracePt t="117521" x="2609850" y="3876675"/>
          <p14:tracePt t="117529" x="2601913" y="3884613"/>
          <p14:tracePt t="117537" x="2589213" y="3890963"/>
          <p14:tracePt t="117543" x="2574925" y="3897313"/>
          <p14:tracePt t="117551" x="2566988" y="3905250"/>
          <p14:tracePt t="117560" x="2560638" y="3905250"/>
          <p14:tracePt t="117566" x="2560638" y="3911600"/>
          <p14:tracePt t="117573" x="2546350" y="3919538"/>
          <p14:tracePt t="117588" x="2540000" y="3919538"/>
          <p14:tracePt t="117656" x="2540000" y="3925888"/>
          <p14:tracePt t="117671" x="2532063" y="3932238"/>
          <p14:tracePt t="117686" x="2519363" y="3946525"/>
          <p14:tracePt t="117694" x="2519363" y="3954463"/>
          <p14:tracePt t="117700" x="2505075" y="3960813"/>
          <p14:tracePt t="117708" x="2497138" y="3981450"/>
          <p14:tracePt t="117716" x="2490788" y="3989388"/>
          <p14:tracePt t="117724" x="2482850" y="3995738"/>
          <p14:tracePt t="117731" x="2470150" y="4010025"/>
          <p14:tracePt t="117738" x="2462213" y="4016375"/>
          <p14:tracePt t="117746" x="2447925" y="4030663"/>
          <p14:tracePt t="117753" x="2441575" y="4030663"/>
          <p14:tracePt t="117761" x="2435225" y="4044950"/>
          <p14:tracePt t="117768" x="2427288" y="4051300"/>
          <p14:tracePt t="117777" x="2413000" y="4065588"/>
          <p14:tracePt t="117783" x="2406650" y="4065588"/>
          <p14:tracePt t="117790" x="2392363" y="4086225"/>
          <p14:tracePt t="117798" x="2378075" y="4094163"/>
          <p14:tracePt t="117806" x="2371725" y="4100513"/>
          <p14:tracePt t="117813" x="2357438" y="4121150"/>
          <p14:tracePt t="117821" x="2343150" y="4129088"/>
          <p14:tracePt t="117829" x="2336800" y="4143375"/>
          <p14:tracePt t="117835" x="2316163" y="4156075"/>
          <p14:tracePt t="117844" x="2308225" y="4170363"/>
          <p14:tracePt t="117850" x="2295525" y="4184650"/>
          <p14:tracePt t="117858" x="2287588" y="4198938"/>
          <p14:tracePt t="117866" x="2281238" y="4205288"/>
          <p14:tracePt t="117873" x="2273300" y="4219575"/>
          <p14:tracePt t="117880" x="2266950" y="4240213"/>
          <p14:tracePt t="117888" x="2259013" y="4248150"/>
          <p14:tracePt t="117896" x="2259013" y="4262438"/>
          <p14:tracePt t="117903" x="2259013" y="4268788"/>
          <p14:tracePt t="117911" x="2252663" y="4289425"/>
          <p14:tracePt t="117918" x="2252663" y="4297363"/>
          <p14:tracePt t="117926" x="2246313" y="4303713"/>
          <p14:tracePt t="117933" x="2246313" y="4318000"/>
          <p14:tracePt t="117942" x="2246313" y="4324350"/>
          <p14:tracePt t="117948" x="2246313" y="4338638"/>
          <p14:tracePt t="117963" x="2246313" y="4344988"/>
          <p14:tracePt t="117964" x="2246313" y="4352925"/>
          <p14:tracePt t="117971" x="2252663" y="4359275"/>
          <p14:tracePt t="117979" x="2252663" y="4367213"/>
          <p14:tracePt t="117986" x="2266950" y="4381500"/>
          <p14:tracePt t="117994" x="2266950" y="4387850"/>
          <p14:tracePt t="118000" x="2295525" y="4402138"/>
          <p14:tracePt t="118008" x="2308225" y="4408488"/>
          <p14:tracePt t="118016" x="2330450" y="4422775"/>
          <p14:tracePt t="118023" x="2343150" y="4429125"/>
          <p14:tracePt t="118030" x="2357438" y="4429125"/>
          <p14:tracePt t="118038" x="2386013" y="4443413"/>
          <p14:tracePt t="118047" x="2400300" y="4451350"/>
          <p14:tracePt t="118054" x="2420938" y="4457700"/>
          <p14:tracePt t="118060" x="2435225" y="4457700"/>
          <p14:tracePt t="118068" x="2447925" y="4464050"/>
          <p14:tracePt t="118075" x="2470150" y="4471988"/>
          <p14:tracePt t="118083" x="2482850" y="4478338"/>
          <p14:tracePt t="118090" x="2505075" y="4478338"/>
          <p14:tracePt t="118098" x="2519363" y="4478338"/>
          <p14:tracePt t="118105" x="2540000" y="4478338"/>
          <p14:tracePt t="118113" x="2554288" y="4486275"/>
          <p14:tracePt t="118120" x="2560638" y="4486275"/>
          <p14:tracePt t="118129" x="2581275" y="4486275"/>
          <p14:tracePt t="118135" x="2595563" y="4486275"/>
          <p14:tracePt t="118144" x="2601913" y="4486275"/>
          <p14:tracePt t="118150" x="2616200" y="4486275"/>
          <p14:tracePt t="118158" x="2630488" y="4486275"/>
          <p14:tracePt t="118165" x="2644775" y="4492625"/>
          <p14:tracePt t="118173" x="2659063" y="4492625"/>
          <p14:tracePt t="118181" x="2665413" y="4492625"/>
          <p14:tracePt t="118188" x="2679700" y="4492625"/>
          <p14:tracePt t="118196" x="2686050" y="4492625"/>
          <p14:tracePt t="118203" x="2714625" y="4492625"/>
          <p14:tracePt t="118211" x="2735263" y="4492625"/>
          <p14:tracePt t="118218" x="2755900" y="4492625"/>
          <p14:tracePt t="118227" x="2778125" y="4486275"/>
          <p14:tracePt t="118233" x="2790825" y="4478338"/>
          <p14:tracePt t="118240" x="2813050" y="4478338"/>
          <p14:tracePt t="118248" x="2833688" y="4478338"/>
          <p14:tracePt t="118255" x="2860675" y="4478338"/>
          <p14:tracePt t="118265" x="2882900" y="4471988"/>
          <p14:tracePt t="118272" x="2903538" y="4471988"/>
          <p14:tracePt t="118278" x="2924175" y="4471988"/>
          <p14:tracePt t="118286" x="2938463" y="4464050"/>
          <p14:tracePt t="118294" x="2952750" y="4457700"/>
          <p14:tracePt t="118302" x="2987675" y="4451350"/>
          <p14:tracePt t="118308" x="3008313" y="4443413"/>
          <p14:tracePt t="118316" x="3036888" y="4437063"/>
          <p14:tracePt t="118323" x="3063875" y="4429125"/>
          <p14:tracePt t="118331" x="3098800" y="4408488"/>
          <p14:tracePt t="118338" x="3121025" y="4402138"/>
          <p14:tracePt t="118346" x="3155950" y="4381500"/>
          <p14:tracePt t="118353" x="3197225" y="4352925"/>
          <p14:tracePt t="118362" x="3232150" y="4332288"/>
          <p14:tracePt t="118368" x="3267075" y="4303713"/>
          <p14:tracePt t="118376" x="3302000" y="4268788"/>
          <p14:tracePt t="118383" x="3330575" y="4240213"/>
          <p14:tracePt t="118391" x="3379788" y="4178300"/>
          <p14:tracePt t="118398" x="3406775" y="4135438"/>
          <p14:tracePt t="118406" x="3427413" y="4086225"/>
          <p14:tracePt t="118414" x="3449638" y="4024313"/>
          <p14:tracePt t="118420" x="3462338" y="3975100"/>
          <p14:tracePt t="118428" x="3476625" y="3940175"/>
          <p14:tracePt t="118436" x="3476625" y="3897313"/>
          <p14:tracePt t="118444" x="3476625" y="3884613"/>
          <p14:tracePt t="118450" x="3476625" y="3856038"/>
          <p14:tracePt t="118458" x="3476625" y="3835400"/>
          <p14:tracePt t="118466" x="3476625" y="3821113"/>
          <p14:tracePt t="118473" x="3476625" y="3813175"/>
          <p14:tracePt t="118480" x="3476625" y="3800475"/>
          <p14:tracePt t="118496" x="3476625" y="3792538"/>
          <p14:tracePt t="118526" x="3476625" y="3786188"/>
          <p14:tracePt t="118533" x="3470275" y="3786188"/>
          <p14:tracePt t="118541" x="3470275" y="3778250"/>
          <p14:tracePt t="118555" x="3462338" y="3778250"/>
          <p14:tracePt t="118563" x="3462338" y="3771900"/>
          <p14:tracePt t="118570" x="3462338" y="3765550"/>
          <p14:tracePt t="118578" x="3455988" y="3765550"/>
          <p14:tracePt t="118585" x="3449638" y="3757613"/>
          <p14:tracePt t="118594" x="3441700" y="3751263"/>
          <p14:tracePt t="118608" x="3427413" y="3736975"/>
          <p14:tracePt t="118616" x="3421063" y="3736975"/>
          <p14:tracePt t="118623" x="3406775" y="3722688"/>
          <p14:tracePt t="118630" x="3406775" y="3716338"/>
          <p14:tracePt t="118638" x="3392488" y="3708400"/>
          <p14:tracePt t="118647" x="3379788" y="3702050"/>
          <p14:tracePt t="118653" x="3371850" y="3695700"/>
          <p14:tracePt t="118662" x="3351213" y="3681413"/>
          <p14:tracePt t="118668" x="3330575" y="3673475"/>
          <p14:tracePt t="118675" x="3302000" y="3667125"/>
          <p14:tracePt t="118683" x="3287713" y="3667125"/>
          <p14:tracePt t="118692" x="3267075" y="3659188"/>
          <p14:tracePt t="118698" x="3252788" y="3659188"/>
          <p14:tracePt t="118707" x="3246438" y="3659188"/>
          <p14:tracePt t="118713" x="3225800" y="3659188"/>
          <p14:tracePt t="118721" x="3211513" y="3659188"/>
          <p14:tracePt t="118729" x="3197225" y="3659188"/>
          <p14:tracePt t="118736" x="3190875" y="3659188"/>
          <p14:tracePt t="118744" x="3182938" y="3659188"/>
          <p14:tracePt t="118750" x="3168650" y="3659188"/>
          <p14:tracePt t="118766" x="3162300" y="3659188"/>
          <p14:tracePt t="118781" x="3155950" y="3659188"/>
          <p14:tracePt t="118796" x="3141663" y="3659188"/>
          <p14:tracePt t="118803" x="3133725" y="3659188"/>
          <p14:tracePt t="118811" x="3127375" y="3659188"/>
          <p14:tracePt t="118819" x="3121025" y="3659188"/>
          <p14:tracePt t="118826" x="3113088" y="3659188"/>
          <p14:tracePt t="118833" x="3098800" y="3659188"/>
          <p14:tracePt t="118841" x="3092450" y="3659188"/>
          <p14:tracePt t="118848" x="3078163" y="3659188"/>
          <p14:tracePt t="118864" x="3063875" y="3659188"/>
          <p14:tracePt t="118878" x="3057525" y="3659188"/>
          <p14:tracePt t="118899" x="3049588" y="3659188"/>
          <p14:tracePt t="118938" x="3043238" y="3659188"/>
          <p14:tracePt t="118946" x="3036888" y="3659188"/>
          <p14:tracePt t="118963" x="3028950" y="3659188"/>
          <p14:tracePt t="118968" x="3014663" y="3659188"/>
          <p14:tracePt t="118976" x="3008313" y="3659188"/>
          <p14:tracePt t="118983" x="3001963" y="3659188"/>
          <p14:tracePt t="118990" x="2987675" y="3659188"/>
          <p14:tracePt t="118998" x="2979738" y="3659188"/>
          <p14:tracePt t="119014" x="2967038" y="3659188"/>
          <p14:tracePt t="119029" x="2959100" y="3659188"/>
          <p14:tracePt t="119058" x="2952750" y="3659188"/>
          <p14:tracePt t="119073" x="2944813" y="3659188"/>
          <p14:tracePt t="119082" x="2938463" y="3659188"/>
          <p14:tracePt t="119096" x="2932113" y="3659188"/>
          <p14:tracePt t="119104" x="2924175" y="3667125"/>
          <p14:tracePt t="119111" x="2917825" y="3667125"/>
          <p14:tracePt t="119118" x="2903538" y="3673475"/>
          <p14:tracePt t="119133" x="2897188" y="3681413"/>
          <p14:tracePt t="119141" x="2889250" y="3681413"/>
          <p14:tracePt t="119148" x="2889250" y="3687763"/>
          <p14:tracePt t="119155" x="2874963" y="3687763"/>
          <p14:tracePt t="119164" x="2874963" y="3695700"/>
          <p14:tracePt t="119171" x="2860675" y="3702050"/>
          <p14:tracePt t="119186" x="2854325" y="3702050"/>
          <p14:tracePt t="119195" x="2854325" y="3708400"/>
          <p14:tracePt t="119208" x="2847975" y="3708400"/>
          <p14:tracePt t="119980" x="2854325" y="3708400"/>
          <p14:tracePt t="119998" x="2860675" y="3702050"/>
          <p14:tracePt t="120008" x="2868613" y="3702050"/>
          <p14:tracePt t="120011" x="2874963" y="3702050"/>
          <p14:tracePt t="120018" x="2882900" y="3687763"/>
          <p14:tracePt t="120027" x="2889250" y="3687763"/>
          <p14:tracePt t="120033" x="2903538" y="3687763"/>
          <p14:tracePt t="120042" x="2903538" y="3681413"/>
          <p14:tracePt t="120056" x="2903538" y="3673475"/>
          <p14:tracePt t="120070" x="2909888" y="3673475"/>
          <p14:tracePt t="120311" x="2924175" y="3667125"/>
          <p14:tracePt t="120319" x="2938463" y="3659188"/>
          <p14:tracePt t="120325" x="2952750" y="3652838"/>
          <p14:tracePt t="120335" x="2973388" y="3638550"/>
          <p14:tracePt t="120341" x="3001963" y="3624263"/>
          <p14:tracePt t="120348" x="3028950" y="3611563"/>
          <p14:tracePt t="120355" x="3063875" y="3582988"/>
          <p14:tracePt t="120363" x="3086100" y="3576638"/>
          <p14:tracePt t="120372" x="3127375" y="3548063"/>
          <p14:tracePt t="120383" x="3162300" y="3519488"/>
          <p14:tracePt t="120386" x="3203575" y="3498850"/>
          <p14:tracePt t="120395" x="3246438" y="3470275"/>
          <p14:tracePt t="120401" x="3281363" y="3443288"/>
          <p14:tracePt t="120408" x="3302000" y="3422650"/>
          <p14:tracePt t="120416" x="3330575" y="3408363"/>
          <p14:tracePt t="120424" x="3344863" y="3394075"/>
          <p14:tracePt t="120431" x="3365500" y="3379788"/>
          <p14:tracePt t="120438" x="3386138" y="3365500"/>
          <p14:tracePt t="120446" x="3400425" y="3359150"/>
          <p14:tracePt t="120453" x="3406775" y="3344863"/>
          <p14:tracePt t="120460" x="3421063" y="3344863"/>
          <p14:tracePt t="120468" x="3421063" y="3338513"/>
          <p14:tracePt t="120479" x="3427413" y="3330575"/>
          <p14:tracePt t="120486" x="3435350" y="3330575"/>
          <p14:tracePt t="120491" x="3441700" y="3324225"/>
          <p14:tracePt t="120505" x="3449638" y="3324225"/>
          <p14:tracePt t="120516" x="3449638" y="3316288"/>
          <p14:tracePt t="120532" x="3455988" y="3316288"/>
          <p14:tracePt t="120536" x="3462338" y="3309938"/>
          <p14:tracePt t="120544" x="3470275" y="3303588"/>
          <p14:tracePt t="120560" x="3476625" y="3295650"/>
          <p14:tracePt t="120568" x="3490913" y="3289300"/>
          <p14:tracePt t="120574" x="3498850" y="3281363"/>
          <p14:tracePt t="120583" x="3511550" y="3281363"/>
          <p14:tracePt t="120590" x="3519488" y="3275013"/>
          <p14:tracePt t="120598" x="3525838" y="3268663"/>
          <p14:tracePt t="120603" x="3533775" y="3260725"/>
          <p14:tracePt t="120612" x="3540125" y="3254375"/>
          <p14:tracePt t="120618" x="3546475" y="3254375"/>
          <p14:tracePt t="120634" x="3554413" y="3246438"/>
          <p14:tracePt t="120642" x="3560763" y="3240088"/>
          <p14:tracePt t="120650" x="3568700" y="3240088"/>
          <p14:tracePt t="120658" x="3581400" y="3233738"/>
          <p14:tracePt t="120664" x="3589338" y="3225800"/>
          <p14:tracePt t="120670" x="3603625" y="3219450"/>
          <p14:tracePt t="120683" x="3609975" y="3211513"/>
          <p14:tracePt t="120686" x="3624263" y="3198813"/>
          <p14:tracePt t="120696" x="3638550" y="3190875"/>
          <p14:tracePt t="120702" x="3659188" y="3176588"/>
          <p14:tracePt t="120710" x="3673475" y="3162300"/>
          <p14:tracePt t="120718" x="3700463" y="3149600"/>
          <p14:tracePt t="120725" x="3714750" y="3141663"/>
          <p14:tracePt t="120732" x="3722688" y="3135313"/>
          <p14:tracePt t="120739" x="3729038" y="3127375"/>
          <p14:tracePt t="120748" x="3735388" y="3121025"/>
          <p14:tracePt t="120754" x="3743325" y="3121025"/>
          <p14:tracePt t="120764" x="3749675" y="3114675"/>
          <p14:tracePt t="120776" x="3757613" y="3114675"/>
          <p14:tracePt t="120799" x="3757613" y="3106738"/>
          <p14:tracePt t="120815" x="3763963" y="3106738"/>
          <p14:tracePt t="120835" x="3770313" y="3106738"/>
          <p14:tracePt t="120851" x="3778250" y="3100388"/>
          <p14:tracePt t="120858" x="3784600" y="3092450"/>
          <p14:tracePt t="120867" x="3792538" y="3092450"/>
          <p14:tracePt t="120873" x="3798888" y="3092450"/>
          <p14:tracePt t="120881" x="3813175" y="3086100"/>
          <p14:tracePt t="120888" x="3819525" y="3079750"/>
          <p14:tracePt t="120897" x="3840163" y="3071813"/>
          <p14:tracePt t="120903" x="3854450" y="3057525"/>
          <p14:tracePt t="120910" x="3875088" y="3057525"/>
          <p14:tracePt t="120918" x="3903663" y="3044825"/>
          <p14:tracePt t="120926" x="3924300" y="3022600"/>
          <p14:tracePt t="120933" x="3959225" y="3009900"/>
          <p14:tracePt t="120942" x="3981450" y="3001963"/>
          <p14:tracePt t="120948" x="4002088" y="2987675"/>
          <p14:tracePt t="120965" x="4071938" y="2952750"/>
          <p14:tracePt t="120970" x="4113213" y="2925763"/>
          <p14:tracePt t="120979" x="4141788" y="2911475"/>
          <p14:tracePt t="120986" x="4183063" y="2882900"/>
          <p14:tracePt t="120993" x="4197350" y="2876550"/>
          <p14:tracePt t="121001" x="4225925" y="2855913"/>
          <p14:tracePt t="121009" x="4252913" y="2841625"/>
          <p14:tracePt t="121016" x="4289425" y="2819400"/>
          <p14:tracePt t="121023" x="4324350" y="2798763"/>
          <p14:tracePt t="121032" x="4359275" y="2784475"/>
          <p14:tracePt t="121038" x="4394200" y="2757488"/>
          <p14:tracePt t="121046" x="4429125" y="2749550"/>
          <p14:tracePt t="121053" x="4456113" y="2728913"/>
          <p14:tracePt t="121061" x="4498975" y="2708275"/>
          <p14:tracePt t="121069" x="4533900" y="2687638"/>
          <p14:tracePt t="121076" x="4575175" y="2659063"/>
          <p14:tracePt t="121083" x="4610100" y="2638425"/>
          <p14:tracePt t="121091" x="4652963" y="2617788"/>
          <p14:tracePt t="121098" x="4679950" y="2595563"/>
          <p14:tracePt t="121106" x="4708525" y="2589213"/>
          <p14:tracePt t="121113" x="4737100" y="2568575"/>
          <p14:tracePt t="121120" x="4772025" y="2554288"/>
          <p14:tracePt t="121128" x="4799013" y="2533650"/>
          <p14:tracePt t="121136" x="4819650" y="2525713"/>
          <p14:tracePt t="121143" x="4841875" y="2505075"/>
          <p14:tracePt t="121150" x="4854575" y="2498725"/>
          <p14:tracePt t="121158" x="4868863" y="2490788"/>
          <p14:tracePt t="121166" x="4897438" y="2476500"/>
          <p14:tracePt t="121173" x="4911725" y="2470150"/>
          <p14:tracePt t="121180" x="4926013" y="2455863"/>
          <p14:tracePt t="121188" x="4938713" y="2455863"/>
          <p14:tracePt t="121196" x="4953000" y="2449513"/>
          <p14:tracePt t="121203" x="4960938" y="2441575"/>
          <p14:tracePt t="121210" x="4967288" y="2435225"/>
          <p14:tracePt t="121218" x="4981575" y="2428875"/>
          <p14:tracePt t="121226" x="4987925" y="2428875"/>
          <p14:tracePt t="121233" x="5002213" y="2420938"/>
          <p14:tracePt t="121240" x="5008563" y="2414588"/>
          <p14:tracePt t="121248" x="5022850" y="2406650"/>
          <p14:tracePt t="121256" x="5030788" y="2406650"/>
          <p14:tracePt t="121263" x="5043488" y="2400300"/>
          <p14:tracePt t="121270" x="5051425" y="2393950"/>
          <p14:tracePt t="121278" x="5057775" y="2386013"/>
          <p14:tracePt t="121285" x="5072063" y="2386013"/>
          <p14:tracePt t="121300" x="5080000" y="2386013"/>
          <p14:tracePt t="121308" x="5080000" y="2379663"/>
          <p14:tracePt t="125969" x="0" y="0"/>
        </p14:tracePtLst>
        <p14:tracePtLst>
          <p14:tracePt t="138598" x="5638800" y="3771900"/>
          <p14:tracePt t="138762" x="5638800" y="3778250"/>
          <p14:tracePt t="138769" x="5632450" y="3786188"/>
          <p14:tracePt t="138778" x="5632450" y="3800475"/>
          <p14:tracePt t="138785" x="5624513" y="3813175"/>
          <p14:tracePt t="138792" x="5618163" y="3827463"/>
          <p14:tracePt t="138799" x="5618163" y="3841750"/>
          <p14:tracePt t="138806" x="5618163" y="3856038"/>
          <p14:tracePt t="138814" x="5618163" y="3862388"/>
          <p14:tracePt t="138822" x="5610225" y="3876675"/>
          <p14:tracePt t="138830" x="5610225" y="3884613"/>
          <p14:tracePt t="138836" x="5610225" y="3897313"/>
          <p14:tracePt t="138844" x="5603875" y="3911600"/>
          <p14:tracePt t="138851" x="5597525" y="3925888"/>
          <p14:tracePt t="138859" x="5597525" y="3932238"/>
          <p14:tracePt t="138868" x="5597525" y="3946525"/>
          <p14:tracePt t="138874" x="5589588" y="3954463"/>
          <p14:tracePt t="138881" x="5589588" y="3960813"/>
          <p14:tracePt t="138889" x="5583238" y="3975100"/>
          <p14:tracePt t="138897" x="5583238" y="3989388"/>
          <p14:tracePt t="138904" x="5568950" y="4002088"/>
          <p14:tracePt t="138912" x="5562600" y="4024313"/>
          <p14:tracePt t="138919" x="5554663" y="4038600"/>
          <p14:tracePt t="138928" x="5540375" y="4059238"/>
          <p14:tracePt t="138934" x="5534025" y="4086225"/>
          <p14:tracePt t="138944" x="5513388" y="4108450"/>
          <p14:tracePt t="138950" x="5499100" y="4143375"/>
          <p14:tracePt t="138963" x="5478463" y="4170363"/>
          <p14:tracePt t="138964" x="5464175" y="4205288"/>
          <p14:tracePt t="138973" x="5443538" y="4219575"/>
          <p14:tracePt t="138980" x="5429250" y="4254500"/>
          <p14:tracePt t="138987" x="5414963" y="4268788"/>
          <p14:tracePt t="138995" x="5400675" y="4289425"/>
          <p14:tracePt t="139002" x="5386388" y="4303713"/>
          <p14:tracePt t="139010" x="5365750" y="4318000"/>
          <p14:tracePt t="139017" x="5351463" y="4338638"/>
          <p14:tracePt t="139024" x="5345113" y="4344988"/>
          <p14:tracePt t="139031" x="5330825" y="4359275"/>
          <p14:tracePt t="139039" x="5303838" y="4373563"/>
          <p14:tracePt t="139047" x="5281613" y="4394200"/>
          <p14:tracePt t="139055" x="5268913" y="4402138"/>
          <p14:tracePt t="139062" x="5240338" y="4422775"/>
          <p14:tracePt t="139070" x="5211763" y="4429125"/>
          <p14:tracePt t="139078" x="5197475" y="4437063"/>
          <p14:tracePt t="139084" x="5162550" y="4457700"/>
          <p14:tracePt t="139091" x="5135563" y="4471988"/>
          <p14:tracePt t="139099" x="5092700" y="4486275"/>
          <p14:tracePt t="139107" x="5051425" y="4498975"/>
          <p14:tracePt t="139115" x="5008563" y="4521200"/>
          <p14:tracePt t="139121" x="4960938" y="4533900"/>
          <p14:tracePt t="139131" x="4932363" y="4548188"/>
          <p14:tracePt t="139136" x="4883150" y="4570413"/>
          <p14:tracePt t="139145" x="4833938" y="4583113"/>
          <p14:tracePt t="139151" x="4778375" y="4605338"/>
          <p14:tracePt t="139160" x="4743450" y="4618038"/>
          <p14:tracePt t="139167" x="4694238" y="4632325"/>
          <p14:tracePt t="139174" x="4652963" y="4646613"/>
          <p14:tracePt t="139182" x="4618038" y="4660900"/>
          <p14:tracePt t="139189" x="4589463" y="4667250"/>
          <p14:tracePt t="139197" x="4548188" y="4675188"/>
          <p14:tracePt t="139204" x="4513263" y="4687888"/>
          <p14:tracePt t="139212" x="4478338" y="4695825"/>
          <p14:tracePt t="139219" x="4456113" y="4695825"/>
          <p14:tracePt t="139227" x="4435475" y="4695825"/>
          <p14:tracePt t="139234" x="4421188" y="4702175"/>
          <p14:tracePt t="139241" x="4400550" y="4702175"/>
          <p14:tracePt t="139249" x="4394200" y="4702175"/>
          <p14:tracePt t="139256" x="4379913" y="4702175"/>
          <p14:tracePt t="139264" x="4365625" y="4702175"/>
          <p14:tracePt t="139271" x="4359275" y="4702175"/>
          <p14:tracePt t="139280" x="4351338" y="4702175"/>
          <p14:tracePt t="139286" x="4337050" y="4702175"/>
          <p14:tracePt t="139303" x="4330700" y="4695825"/>
          <p14:tracePt t="139309" x="4310063" y="4687888"/>
          <p14:tracePt t="139317" x="4302125" y="4675188"/>
          <p14:tracePt t="139324" x="4289425" y="4660900"/>
          <p14:tracePt t="139332" x="4275138" y="4640263"/>
          <p14:tracePt t="139339" x="4260850" y="4618038"/>
          <p14:tracePt t="139347" x="4240213" y="4591050"/>
          <p14:tracePt t="139354" x="4217988" y="4556125"/>
          <p14:tracePt t="139362" x="4197350" y="4506913"/>
          <p14:tracePt t="139370" x="4183063" y="4464050"/>
          <p14:tracePt t="139378" x="4170363" y="4416425"/>
          <p14:tracePt t="139384" x="4156075" y="4359275"/>
          <p14:tracePt t="139392" x="4148138" y="4318000"/>
          <p14:tracePt t="139399" x="4148138" y="4283075"/>
          <p14:tracePt t="139407" x="4148138" y="4240213"/>
          <p14:tracePt t="139415" x="4148138" y="4219575"/>
          <p14:tracePt t="139422" x="4148138" y="4184650"/>
          <p14:tracePt t="139429" x="4156075" y="4156075"/>
          <p14:tracePt t="139436" x="4170363" y="4121150"/>
          <p14:tracePt t="139445" x="4176713" y="4108450"/>
          <p14:tracePt t="139451" x="4191000" y="4086225"/>
          <p14:tracePt t="139459" x="4205288" y="4059238"/>
          <p14:tracePt t="139466" x="4217988" y="4044950"/>
          <p14:tracePt t="139475" x="4232275" y="4030663"/>
          <p14:tracePt t="139481" x="4246563" y="4016375"/>
          <p14:tracePt t="139489" x="4252913" y="4010025"/>
          <p14:tracePt t="139497" x="4260850" y="4002088"/>
          <p14:tracePt t="139504" x="4260850" y="3995738"/>
          <p14:tracePt t="139512" x="4267200" y="3995738"/>
          <p14:tracePt t="139558" x="0" y="0"/>
        </p14:tracePtLst>
      </p14:laserTraceLst>
    </p:ext>
    <p:ext uri="{E180D4A7-C9FB-4DFB-919C-405C955672EB}">
      <p14:showEvtLst xmlns:p14="http://schemas.microsoft.com/office/powerpoint/2010/main">
        <p14:playEvt time="237" objId="4"/>
        <p14:stopEvt time="13882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m2p2s10">
            <a:hlinkClick r:id="" action="ppaction://media"/>
            <a:extLst>
              <a:ext uri="{FF2B5EF4-FFF2-40B4-BE49-F238E27FC236}">
                <a16:creationId xmlns:a16="http://schemas.microsoft.com/office/drawing/2014/main" id="{39F7F3E6-A13E-4EAF-8F8E-D03035E20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7D686A1-6BE9-437E-A73F-2D97F429BE4C}"/>
              </a:ext>
            </a:extLst>
          </p:cNvPr>
          <p:cNvGrpSpPr/>
          <p:nvPr/>
        </p:nvGrpSpPr>
        <p:grpSpPr>
          <a:xfrm>
            <a:off x="-18598" y="-1"/>
            <a:ext cx="9181196" cy="6858002"/>
            <a:chOff x="-18598" y="-1"/>
            <a:chExt cx="9181196" cy="6858002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7CA42C2-38EF-4CE0-9D89-3E1417F71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598" y="-1"/>
              <a:ext cx="9181196" cy="685800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B6D6763-5DE2-4118-9F02-EB1FD4F011DA}"/>
                </a:ext>
              </a:extLst>
            </p:cNvPr>
            <p:cNvSpPr txBox="1"/>
            <p:nvPr/>
          </p:nvSpPr>
          <p:spPr>
            <a:xfrm>
              <a:off x="1907630" y="5580718"/>
              <a:ext cx="158422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volume force</a:t>
              </a:r>
            </a:p>
            <a:p>
              <a:pPr algn="l"/>
              <a:r>
                <a:rPr lang="en-US" sz="1400" dirty="0"/>
                <a:t>traction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8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733"/>
    </mc:Choice>
    <mc:Fallback>
      <p:transition spd="slow" advTm="23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79" x="1770063" y="3841750"/>
          <p14:tracePt t="91883" x="1763713" y="3848100"/>
          <p14:tracePt t="91898" x="1755775" y="3848100"/>
          <p14:tracePt t="91909" x="1755775" y="3856038"/>
          <p14:tracePt t="91914" x="1749425" y="3856038"/>
          <p14:tracePt t="91924" x="1749425" y="3862388"/>
          <p14:tracePt t="92034" x="1741488" y="3862388"/>
          <p14:tracePt t="92052" x="1735138" y="3870325"/>
          <p14:tracePt t="92056" x="1728788" y="3876675"/>
          <p14:tracePt t="92065" x="1720850" y="3884613"/>
          <p14:tracePt t="92071" x="1706563" y="3884613"/>
          <p14:tracePt t="92081" x="1693863" y="3884613"/>
          <p14:tracePt t="92086" x="1685925" y="3897313"/>
          <p14:tracePt t="92097" x="1671638" y="3897313"/>
          <p14:tracePt t="92101" x="1651000" y="3905250"/>
          <p14:tracePt t="92108" x="1644650" y="3911600"/>
          <p14:tracePt t="92117" x="1630363" y="3919538"/>
          <p14:tracePt t="92123" x="1622425" y="3919538"/>
          <p14:tracePt t="92133" x="1616075" y="3925888"/>
          <p14:tracePt t="92138" x="1609725" y="3925888"/>
          <p14:tracePt t="92148" x="1601788" y="3940175"/>
          <p14:tracePt t="92153" x="1595438" y="3940175"/>
          <p14:tracePt t="92161" x="1587500" y="3946525"/>
          <p14:tracePt t="92168" x="1581150" y="3954463"/>
          <p14:tracePt t="92177" x="1566863" y="3954463"/>
          <p14:tracePt t="92183" x="1566863" y="3960813"/>
          <p14:tracePt t="92191" x="1552575" y="3967163"/>
          <p14:tracePt t="92198" x="1546225" y="3967163"/>
          <p14:tracePt t="92207" x="1539875" y="3975100"/>
          <p14:tracePt t="92214" x="1525588" y="3981450"/>
          <p14:tracePt t="92221" x="1511300" y="3989388"/>
          <p14:tracePt t="92228" x="1497013" y="3989388"/>
          <p14:tracePt t="92236" x="1482725" y="3995738"/>
          <p14:tracePt t="92243" x="1468438" y="4002088"/>
          <p14:tracePt t="92250" x="1447800" y="4002088"/>
          <p14:tracePt t="92258" x="1420813" y="4010025"/>
          <p14:tracePt t="92266" x="1406525" y="4016375"/>
          <p14:tracePt t="92273" x="1377950" y="4030663"/>
          <p14:tracePt t="92281" x="1357313" y="4030663"/>
          <p14:tracePt t="92288" x="1343025" y="4038600"/>
          <p14:tracePt t="92295" x="1322388" y="4044950"/>
          <p14:tracePt t="92303" x="1316038" y="4051300"/>
          <p14:tracePt t="92314" x="1293813" y="4059238"/>
          <p14:tracePt t="92318" x="1287463" y="4059238"/>
          <p14:tracePt t="92326" x="1279525" y="4065588"/>
          <p14:tracePt t="92333" x="1273175" y="4073525"/>
          <p14:tracePt t="92340" x="1258888" y="4086225"/>
          <p14:tracePt t="92349" x="1252538" y="4086225"/>
          <p14:tracePt t="92356" x="1244600" y="4100513"/>
          <p14:tracePt t="92364" x="1231900" y="4114800"/>
          <p14:tracePt t="92371" x="1223963" y="4129088"/>
          <p14:tracePt t="92378" x="1203325" y="4149725"/>
          <p14:tracePt t="92386" x="1203325" y="4170363"/>
          <p14:tracePt t="92393" x="1182688" y="4198938"/>
          <p14:tracePt t="92401" x="1168400" y="4227513"/>
          <p14:tracePt t="92408" x="1162050" y="4248150"/>
          <p14:tracePt t="92415" x="1154113" y="4275138"/>
          <p14:tracePt t="92425" x="1147763" y="4303713"/>
          <p14:tracePt t="92431" x="1147763" y="4332288"/>
          <p14:tracePt t="92439" x="1139825" y="4352925"/>
          <p14:tracePt t="92445" x="1139825" y="4387850"/>
          <p14:tracePt t="92453" x="1147763" y="4402138"/>
          <p14:tracePt t="92461" x="1154113" y="4422775"/>
          <p14:tracePt t="92470" x="1174750" y="4457700"/>
          <p14:tracePt t="92475" x="1196975" y="4486275"/>
          <p14:tracePt t="92483" x="1231900" y="4521200"/>
          <p14:tracePt t="92490" x="1266825" y="4556125"/>
          <p14:tracePt t="92498" x="1301750" y="4583113"/>
          <p14:tracePt t="92506" x="1322388" y="4618038"/>
          <p14:tracePt t="92514" x="1350963" y="4632325"/>
          <p14:tracePt t="92521" x="1385888" y="4652963"/>
          <p14:tracePt t="92529" x="1412875" y="4675188"/>
          <p14:tracePt t="92535" x="1441450" y="4695825"/>
          <p14:tracePt t="92543" x="1462088" y="4702175"/>
          <p14:tracePt t="92550" x="1476375" y="4710113"/>
          <p14:tracePt t="92558" x="1490663" y="4724400"/>
          <p14:tracePt t="92573" x="1497013" y="4724400"/>
          <p14:tracePt t="92581" x="1504950" y="4730750"/>
          <p14:tracePt t="92588" x="1511300" y="4737100"/>
          <p14:tracePt t="92596" x="1531938" y="4745038"/>
          <p14:tracePt t="92603" x="1552575" y="4759325"/>
          <p14:tracePt t="92611" x="1574800" y="4772025"/>
          <p14:tracePt t="92618" x="1601788" y="4779963"/>
          <p14:tracePt t="92626" x="1644650" y="4800600"/>
          <p14:tracePt t="92634" x="1706563" y="4821238"/>
          <p14:tracePt t="92641" x="1755775" y="4835525"/>
          <p14:tracePt t="92648" x="1804988" y="4856163"/>
          <p14:tracePt t="92656" x="1854200" y="4870450"/>
          <p14:tracePt t="92665" x="1903413" y="4884738"/>
          <p14:tracePt t="92671" x="1952625" y="4899025"/>
          <p14:tracePt t="92679" x="1973263" y="4905375"/>
          <p14:tracePt t="92685" x="2014538" y="4913313"/>
          <p14:tracePt t="92693" x="2043113" y="4926013"/>
          <p14:tracePt t="92700" x="2057400" y="4933950"/>
          <p14:tracePt t="92708" x="2078038" y="4940300"/>
          <p14:tracePt t="92716" x="2092325" y="4940300"/>
          <p14:tracePt t="92723" x="2098675" y="4940300"/>
          <p14:tracePt t="92731" x="2112963" y="4948238"/>
          <p14:tracePt t="92738" x="2119313" y="4948238"/>
          <p14:tracePt t="92753" x="2133600" y="4948238"/>
          <p14:tracePt t="92762" x="2141538" y="4948238"/>
          <p14:tracePt t="92768" x="2147888" y="4940300"/>
          <p14:tracePt t="92776" x="2162175" y="4919663"/>
          <p14:tracePt t="92784" x="2168525" y="4905375"/>
          <p14:tracePt t="92791" x="2189163" y="4864100"/>
          <p14:tracePt t="92799" x="2203450" y="4821238"/>
          <p14:tracePt t="92806" x="2217738" y="4772025"/>
          <p14:tracePt t="92815" x="2238375" y="4724400"/>
          <p14:tracePt t="92821" x="2252663" y="4675188"/>
          <p14:tracePt t="92829" x="2259013" y="4625975"/>
          <p14:tracePt t="92835" x="2266950" y="4591050"/>
          <p14:tracePt t="92843" x="2273300" y="4570413"/>
          <p14:tracePt t="92851" x="2273300" y="4541838"/>
          <p14:tracePt t="92858" x="2273300" y="4506913"/>
          <p14:tracePt t="92866" x="2273300" y="4478338"/>
          <p14:tracePt t="92873" x="2273300" y="4451350"/>
          <p14:tracePt t="92881" x="2259013" y="4416425"/>
          <p14:tracePt t="92888" x="2238375" y="4387850"/>
          <p14:tracePt t="92896" x="2217738" y="4359275"/>
          <p14:tracePt t="92903" x="2182813" y="4318000"/>
          <p14:tracePt t="92911" x="2127250" y="4275138"/>
          <p14:tracePt t="92918" x="2070100" y="4227513"/>
          <p14:tracePt t="92926" x="2008188" y="4170363"/>
          <p14:tracePt t="92933" x="1930400" y="4129088"/>
          <p14:tracePt t="92949" x="1798638" y="4051300"/>
          <p14:tracePt t="92956" x="1728788" y="4010025"/>
          <p14:tracePt t="92965" x="1679575" y="3989388"/>
          <p14:tracePt t="92972" x="1622425" y="3967163"/>
          <p14:tracePt t="92979" x="1601788" y="3967163"/>
          <p14:tracePt t="92986" x="1587500" y="3967163"/>
          <p14:tracePt t="93061" x="1581150" y="3967163"/>
          <p14:tracePt t="93076" x="1566863" y="3967163"/>
          <p14:tracePt t="93083" x="1552575" y="3967163"/>
          <p14:tracePt t="93090" x="1546225" y="3967163"/>
          <p14:tracePt t="93098" x="1539875" y="3975100"/>
          <p14:tracePt t="93106" x="1525588" y="3981450"/>
          <p14:tracePt t="93114" x="1504950" y="3989388"/>
          <p14:tracePt t="93121" x="1497013" y="3989388"/>
          <p14:tracePt t="93129" x="1482725" y="3995738"/>
          <p14:tracePt t="93136" x="1468438" y="4002088"/>
          <p14:tracePt t="93143" x="1455738" y="4002088"/>
          <p14:tracePt t="93151" x="1447800" y="4016375"/>
          <p14:tracePt t="93158" x="1433513" y="4024313"/>
          <p14:tracePt t="93166" x="1433513" y="4038600"/>
          <p14:tracePt t="93173" x="1420813" y="4059238"/>
          <p14:tracePt t="93181" x="1412875" y="4079875"/>
          <p14:tracePt t="93188" x="1398588" y="4100513"/>
          <p14:tracePt t="93196" x="1392238" y="4135438"/>
          <p14:tracePt t="93204" x="1377950" y="4164013"/>
          <p14:tracePt t="93210" x="1363663" y="4198938"/>
          <p14:tracePt t="93218" x="1357313" y="4233863"/>
          <p14:tracePt t="93225" x="1357313" y="4254500"/>
          <p14:tracePt t="93233" x="1350963" y="4297363"/>
          <p14:tracePt t="93240" x="1343025" y="4324350"/>
          <p14:tracePt t="93248" x="1343025" y="4367213"/>
          <p14:tracePt t="93255" x="1343025" y="4394200"/>
          <p14:tracePt t="93263" x="1343025" y="4408488"/>
          <p14:tracePt t="93271" x="1343025" y="4437063"/>
          <p14:tracePt t="93279" x="1343025" y="4464050"/>
          <p14:tracePt t="93285" x="1343025" y="4486275"/>
          <p14:tracePt t="93293" x="1350963" y="4513263"/>
          <p14:tracePt t="93300" x="1357313" y="4548188"/>
          <p14:tracePt t="93308" x="1371600" y="4576763"/>
          <p14:tracePt t="93316" x="1385888" y="4611688"/>
          <p14:tracePt t="93323" x="1412875" y="4646613"/>
          <p14:tracePt t="93331" x="1427163" y="4652963"/>
          <p14:tracePt t="93338" x="1441450" y="4667250"/>
          <p14:tracePt t="93346" x="1468438" y="4687888"/>
          <p14:tracePt t="93353" x="1490663" y="4702175"/>
          <p14:tracePt t="93361" x="1517650" y="4716463"/>
          <p14:tracePt t="93368" x="1539875" y="4730750"/>
          <p14:tracePt t="93376" x="1560513" y="4737100"/>
          <p14:tracePt t="93383" x="1574800" y="4737100"/>
          <p14:tracePt t="93391" x="1581150" y="4737100"/>
          <p14:tracePt t="93399" x="1601788" y="4745038"/>
          <p14:tracePt t="93407" x="1609725" y="4745038"/>
          <p14:tracePt t="93413" x="1622425" y="4751388"/>
          <p14:tracePt t="93422" x="1636713" y="4751388"/>
          <p14:tracePt t="93428" x="1651000" y="4751388"/>
          <p14:tracePt t="93436" x="1671638" y="4751388"/>
          <p14:tracePt t="93443" x="1679575" y="4751388"/>
          <p14:tracePt t="93451" x="1706563" y="4745038"/>
          <p14:tracePt t="93458" x="1720850" y="4737100"/>
          <p14:tracePt t="93466" x="1755775" y="4724400"/>
          <p14:tracePt t="93475" x="1784350" y="4702175"/>
          <p14:tracePt t="93481" x="1825625" y="4675188"/>
          <p14:tracePt t="93488" x="1854200" y="4660900"/>
          <p14:tracePt t="93496" x="1881188" y="4640263"/>
          <p14:tracePt t="93503" x="1917700" y="4605338"/>
          <p14:tracePt t="93511" x="1958975" y="4576763"/>
          <p14:tracePt t="93518" x="1987550" y="4541838"/>
          <p14:tracePt t="93526" x="2022475" y="4506913"/>
          <p14:tracePt t="93534" x="2049463" y="4464050"/>
          <p14:tracePt t="93541" x="2063750" y="4451350"/>
          <p14:tracePt t="93549" x="2084388" y="4408488"/>
          <p14:tracePt t="93555" x="2098675" y="4381500"/>
          <p14:tracePt t="93564" x="2112963" y="4344988"/>
          <p14:tracePt t="93571" x="2119313" y="4275138"/>
          <p14:tracePt t="93579" x="2119313" y="4233863"/>
          <p14:tracePt t="93585" x="2092325" y="4178300"/>
          <p14:tracePt t="93593" x="2043113" y="4121150"/>
          <p14:tracePt t="93600" x="1987550" y="4065588"/>
          <p14:tracePt t="93608" x="1917700" y="4024313"/>
          <p14:tracePt t="93616" x="1846263" y="3995738"/>
          <p14:tracePt t="93623" x="1763713" y="3960813"/>
          <p14:tracePt t="93632" x="1671638" y="3919538"/>
          <p14:tracePt t="93638" x="1616075" y="3897313"/>
          <p14:tracePt t="93647" x="1539875" y="3876675"/>
          <p14:tracePt t="93653" x="1455738" y="3856038"/>
          <p14:tracePt t="93660" x="1412875" y="3841750"/>
          <p14:tracePt t="93668" x="1377950" y="3841750"/>
          <p14:tracePt t="93675" x="1343025" y="3841750"/>
          <p14:tracePt t="93683" x="1336675" y="3841750"/>
          <p14:tracePt t="93691" x="1322388" y="3841750"/>
          <p14:tracePt t="93699" x="1316038" y="3841750"/>
          <p14:tracePt t="93718" x="1308100" y="3841750"/>
          <p14:tracePt t="93723" x="1308100" y="3848100"/>
          <p14:tracePt t="93729" x="1301750" y="3862388"/>
          <p14:tracePt t="93736" x="1293813" y="3884613"/>
          <p14:tracePt t="93743" x="1293813" y="3905250"/>
          <p14:tracePt t="93752" x="1287463" y="3940175"/>
          <p14:tracePt t="93758" x="1287463" y="3960813"/>
          <p14:tracePt t="93766" x="1287463" y="3981450"/>
          <p14:tracePt t="93773" x="1279525" y="3995738"/>
          <p14:tracePt t="93783" x="1279525" y="4016375"/>
          <p14:tracePt t="93788" x="1279525" y="4038600"/>
          <p14:tracePt t="93797" x="1279525" y="4051300"/>
          <p14:tracePt t="93803" x="1279525" y="4079875"/>
          <p14:tracePt t="93811" x="1279525" y="4100513"/>
          <p14:tracePt t="93818" x="1279525" y="4129088"/>
          <p14:tracePt t="93826" x="1279525" y="4143375"/>
          <p14:tracePt t="93833" x="1279525" y="4164013"/>
          <p14:tracePt t="93841" x="1279525" y="4184650"/>
          <p14:tracePt t="93849" x="1279525" y="4213225"/>
          <p14:tracePt t="93856" x="1293813" y="4254500"/>
          <p14:tracePt t="93863" x="1301750" y="4283075"/>
          <p14:tracePt t="93870" x="1316038" y="4324350"/>
          <p14:tracePt t="93878" x="1343025" y="4387850"/>
          <p14:tracePt t="93886" x="1371600" y="4416425"/>
          <p14:tracePt t="93894" x="1406525" y="4457700"/>
          <p14:tracePt t="93901" x="1447800" y="4498975"/>
          <p14:tracePt t="93908" x="1490663" y="4541838"/>
          <p14:tracePt t="93916" x="1531938" y="4576763"/>
          <p14:tracePt t="93923" x="1574800" y="4605338"/>
          <p14:tracePt t="93932" x="1595438" y="4625975"/>
          <p14:tracePt t="93938" x="1622425" y="4646613"/>
          <p14:tracePt t="93949" x="1651000" y="4667250"/>
          <p14:tracePt t="93954" x="1679575" y="4681538"/>
          <p14:tracePt t="93960" x="1693863" y="4695825"/>
          <p14:tracePt t="93970" x="1700213" y="4702175"/>
          <p14:tracePt t="93977" x="1714500" y="4716463"/>
          <p14:tracePt t="93984" x="1720850" y="4716463"/>
          <p14:tracePt t="93991" x="1728788" y="4724400"/>
          <p14:tracePt t="94008" x="1741488" y="4730750"/>
          <p14:tracePt t="94014" x="1763713" y="4745038"/>
          <p14:tracePt t="94021" x="1770063" y="4745038"/>
          <p14:tracePt t="94029" x="1790700" y="4759325"/>
          <p14:tracePt t="94036" x="1804988" y="4765675"/>
          <p14:tracePt t="94043" x="1825625" y="4765675"/>
          <p14:tracePt t="94051" x="1846263" y="4765675"/>
          <p14:tracePt t="94058" x="1874838" y="4772025"/>
          <p14:tracePt t="94066" x="1889125" y="4772025"/>
          <p14:tracePt t="94073" x="1909763" y="4772025"/>
          <p14:tracePt t="94080" x="1930400" y="4772025"/>
          <p14:tracePt t="94088" x="1944688" y="4772025"/>
          <p14:tracePt t="94097" x="1958975" y="4772025"/>
          <p14:tracePt t="94104" x="1979613" y="4759325"/>
          <p14:tracePt t="94111" x="2000250" y="4751388"/>
          <p14:tracePt t="94118" x="2014538" y="4737100"/>
          <p14:tracePt t="94125" x="2028825" y="4730750"/>
          <p14:tracePt t="94133" x="2043113" y="4716463"/>
          <p14:tracePt t="94141" x="2057400" y="4710113"/>
          <p14:tracePt t="94148" x="2063750" y="4687888"/>
          <p14:tracePt t="94156" x="2070100" y="4675188"/>
          <p14:tracePt t="94164" x="2078038" y="4660900"/>
          <p14:tracePt t="94171" x="2084388" y="4640263"/>
          <p14:tracePt t="94179" x="2084388" y="4625975"/>
          <p14:tracePt t="94186" x="2092325" y="4605338"/>
          <p14:tracePt t="94193" x="2092325" y="4570413"/>
          <p14:tracePt t="94201" x="2092325" y="4548188"/>
          <p14:tracePt t="94210" x="2092325" y="4513263"/>
          <p14:tracePt t="94219" x="2092325" y="4492625"/>
          <p14:tracePt t="94223" x="2092325" y="4457700"/>
          <p14:tracePt t="94231" x="2070100" y="4408488"/>
          <p14:tracePt t="94239" x="2049463" y="4367213"/>
          <p14:tracePt t="94246" x="2022475" y="4324350"/>
          <p14:tracePt t="94253" x="2014538" y="4310063"/>
          <p14:tracePt t="94261" x="1993900" y="4297363"/>
          <p14:tracePt t="94268" x="1979613" y="4275138"/>
          <p14:tracePt t="94276" x="1973263" y="4275138"/>
          <p14:tracePt t="94283" x="1958975" y="4268788"/>
          <p14:tracePt t="94290" x="1958975" y="4262438"/>
          <p14:tracePt t="94315" x="1952625" y="4262438"/>
          <p14:tracePt t="94636" x="1938338" y="4275138"/>
          <p14:tracePt t="94643" x="1909763" y="4303713"/>
          <p14:tracePt t="94650" x="1874838" y="4338638"/>
          <p14:tracePt t="94658" x="1860550" y="4352925"/>
          <p14:tracePt t="94666" x="1839913" y="4387850"/>
          <p14:tracePt t="94673" x="1819275" y="4416425"/>
          <p14:tracePt t="94683" x="1804988" y="4429125"/>
          <p14:tracePt t="94689" x="1798638" y="4443413"/>
          <p14:tracePt t="94697" x="1790700" y="4451350"/>
          <p14:tracePt t="94703" x="1784350" y="4451350"/>
          <p14:tracePt t="94711" x="1784350" y="4457700"/>
          <p14:tracePt t="94718" x="1776413" y="4457700"/>
          <p14:tracePt t="94726" x="1776413" y="4464050"/>
          <p14:tracePt t="94733" x="1776413" y="4471988"/>
          <p14:tracePt t="94748" x="1776413" y="4478338"/>
          <p14:tracePt t="94756" x="1770063" y="4478338"/>
          <p14:tracePt t="94764" x="1770063" y="4486275"/>
          <p14:tracePt t="94778" x="1770063" y="4492625"/>
          <p14:tracePt t="94786" x="1770063" y="4498975"/>
          <p14:tracePt t="94793" x="1770063" y="4506913"/>
          <p14:tracePt t="94838" x="1770063" y="4513263"/>
          <p14:tracePt t="94876" x="1770063" y="4521200"/>
          <p14:tracePt t="94891" x="1776413" y="4521200"/>
          <p14:tracePt t="94898" x="1784350" y="4533900"/>
          <p14:tracePt t="94908" x="1811338" y="4548188"/>
          <p14:tracePt t="94914" x="1839913" y="4570413"/>
          <p14:tracePt t="94921" x="1874838" y="4597400"/>
          <p14:tracePt t="94928" x="1909763" y="4611688"/>
          <p14:tracePt t="94936" x="1952625" y="4632325"/>
          <p14:tracePt t="94949" x="2008188" y="4675188"/>
          <p14:tracePt t="94950" x="2070100" y="4702175"/>
          <p14:tracePt t="94958" x="2127250" y="4737100"/>
          <p14:tracePt t="94966" x="2182813" y="4772025"/>
          <p14:tracePt t="94973" x="2232025" y="4806950"/>
          <p14:tracePt t="94981" x="2273300" y="4835525"/>
          <p14:tracePt t="94988" x="2301875" y="4849813"/>
          <p14:tracePt t="94997" x="2330450" y="4870450"/>
          <p14:tracePt t="95003" x="2351088" y="4891088"/>
          <p14:tracePt t="95011" x="2357438" y="4899025"/>
          <p14:tracePt t="95018" x="2365375" y="4905375"/>
          <p14:tracePt t="95161" x="2365375" y="4913313"/>
          <p14:tracePt t="95176" x="2365375" y="4919663"/>
          <p14:tracePt t="95183" x="2365375" y="4933950"/>
          <p14:tracePt t="95190" x="2365375" y="4940300"/>
          <p14:tracePt t="95198" x="2365375" y="4948238"/>
          <p14:tracePt t="95206" x="2365375" y="4960938"/>
          <p14:tracePt t="95214" x="2365375" y="4968875"/>
          <p14:tracePt t="95220" x="2365375" y="4975225"/>
          <p14:tracePt t="95228" x="2365375" y="4989513"/>
          <p14:tracePt t="95236" x="2365375" y="5003800"/>
          <p14:tracePt t="95243" x="2365375" y="5010150"/>
          <p14:tracePt t="95251" x="2371725" y="5018088"/>
          <p14:tracePt t="95258" x="2371725" y="5030788"/>
          <p14:tracePt t="95273" x="2371725" y="5038725"/>
          <p14:tracePt t="95371" x="2371725" y="5030788"/>
          <p14:tracePt t="95378" x="2371725" y="5010150"/>
          <p14:tracePt t="95386" x="2365375" y="4989513"/>
          <p14:tracePt t="95393" x="2351088" y="4968875"/>
          <p14:tracePt t="95401" x="2351088" y="4954588"/>
          <p14:tracePt t="95408" x="2336800" y="4940300"/>
          <p14:tracePt t="95416" x="2336800" y="4926013"/>
          <p14:tracePt t="95423" x="2330450" y="4919663"/>
          <p14:tracePt t="95438" x="2322513" y="4919663"/>
          <p14:tracePt t="95506" x="2322513" y="4926013"/>
          <p14:tracePt t="95514" x="2322513" y="4933950"/>
          <p14:tracePt t="95521" x="2322513" y="4948238"/>
          <p14:tracePt t="95528" x="2322513" y="4954588"/>
          <p14:tracePt t="95536" x="2322513" y="4968875"/>
          <p14:tracePt t="95543" x="2322513" y="4975225"/>
          <p14:tracePt t="95551" x="2322513" y="4983163"/>
          <p14:tracePt t="95559" x="2330450" y="4995863"/>
          <p14:tracePt t="95566" x="2343150" y="4995863"/>
          <p14:tracePt t="95573" x="2343150" y="5003800"/>
          <p14:tracePt t="95581" x="2351088" y="5010150"/>
          <p14:tracePt t="95588" x="2357438" y="5010150"/>
          <p14:tracePt t="95603" x="2365375" y="5010150"/>
          <p14:tracePt t="95657" x="2365375" y="5003800"/>
          <p14:tracePt t="95664" x="2365375" y="4995863"/>
          <p14:tracePt t="95672" x="2365375" y="4989513"/>
          <p14:tracePt t="95678" x="2365375" y="4983163"/>
          <p14:tracePt t="95693" x="2365375" y="4975225"/>
          <p14:tracePt t="96211" x="2365375" y="4968875"/>
          <p14:tracePt t="96220" x="2365375" y="4948238"/>
          <p14:tracePt t="96228" x="2365375" y="4926013"/>
          <p14:tracePt t="96234" x="2365375" y="4905375"/>
          <p14:tracePt t="96240" x="2357438" y="4876800"/>
          <p14:tracePt t="96253" x="2343150" y="4841875"/>
          <p14:tracePt t="96256" x="2330450" y="4806950"/>
          <p14:tracePt t="96263" x="2330450" y="4786313"/>
          <p14:tracePt t="96270" x="2322513" y="4751388"/>
          <p14:tracePt t="96279" x="2316163" y="4737100"/>
          <p14:tracePt t="96286" x="2308225" y="4716463"/>
          <p14:tracePt t="96294" x="2308225" y="4702175"/>
          <p14:tracePt t="96302" x="2308225" y="4675188"/>
          <p14:tracePt t="96308" x="2308225" y="4652963"/>
          <p14:tracePt t="96320" x="2308225" y="4618038"/>
          <p14:tracePt t="96323" x="2308225" y="4591050"/>
          <p14:tracePt t="96333" x="2316163" y="4548188"/>
          <p14:tracePt t="96338" x="2316163" y="4498975"/>
          <p14:tracePt t="96346" x="2316163" y="4451350"/>
          <p14:tracePt t="96353" x="2322513" y="4416425"/>
          <p14:tracePt t="96362" x="2330450" y="4373563"/>
          <p14:tracePt t="96369" x="2330450" y="4338638"/>
          <p14:tracePt t="96378" x="2336800" y="4318000"/>
          <p14:tracePt t="96385" x="2336800" y="4303713"/>
          <p14:tracePt t="96392" x="2336800" y="4283075"/>
          <p14:tracePt t="96406" x="2336800" y="4275138"/>
          <p14:tracePt t="96421" x="2336800" y="4268788"/>
          <p14:tracePt t="96436" x="2336800" y="4262438"/>
          <p14:tracePt t="96445" x="2336800" y="4254500"/>
          <p14:tracePt t="96452" x="2343150" y="4254500"/>
          <p14:tracePt t="96460" x="2351088" y="4248150"/>
          <p14:tracePt t="96467" x="2351088" y="4240213"/>
          <p14:tracePt t="96473" x="2351088" y="4227513"/>
          <p14:tracePt t="96481" x="2351088" y="4219575"/>
          <p14:tracePt t="96489" x="2351088" y="4205288"/>
          <p14:tracePt t="96496" x="2351088" y="4198938"/>
          <p14:tracePt t="96503" x="2351088" y="4191000"/>
          <p14:tracePt t="96512" x="2351088" y="4184650"/>
          <p14:tracePt t="96519" x="2351088" y="4178300"/>
          <p14:tracePt t="96528" x="2343150" y="4170363"/>
          <p14:tracePt t="96534" x="2336800" y="4164013"/>
          <p14:tracePt t="96540" x="2330450" y="4156075"/>
          <p14:tracePt t="96551" x="2316163" y="4149725"/>
          <p14:tracePt t="96556" x="2308225" y="4143375"/>
          <p14:tracePt t="96568" x="2295525" y="4135438"/>
          <p14:tracePt t="96572" x="2281238" y="4129088"/>
          <p14:tracePt t="96583" x="2266950" y="4129088"/>
          <p14:tracePt t="96587" x="2252663" y="4121150"/>
          <p14:tracePt t="96594" x="2246313" y="4121150"/>
          <p14:tracePt t="96602" x="2238375" y="4121150"/>
          <p14:tracePt t="96608" x="2232025" y="4114800"/>
          <p14:tracePt t="96619" x="2217738" y="4108450"/>
          <p14:tracePt t="96623" x="2211388" y="4100513"/>
          <p14:tracePt t="96631" x="2203450" y="4094163"/>
          <p14:tracePt t="96638" x="2189163" y="4086225"/>
          <p14:tracePt t="96646" x="2176463" y="4073525"/>
          <p14:tracePt t="96653" x="2162175" y="4059238"/>
          <p14:tracePt t="96662" x="2133600" y="4038600"/>
          <p14:tracePt t="96669" x="2119313" y="4024313"/>
          <p14:tracePt t="96677" x="2098675" y="3995738"/>
          <p14:tracePt t="96685" x="2078038" y="3981450"/>
          <p14:tracePt t="96691" x="2057400" y="3967163"/>
          <p14:tracePt t="96700" x="2035175" y="3954463"/>
          <p14:tracePt t="96706" x="2022475" y="3940175"/>
          <p14:tracePt t="96714" x="2000250" y="3925888"/>
          <p14:tracePt t="96721" x="1973263" y="3911600"/>
          <p14:tracePt t="96729" x="1958975" y="3897313"/>
          <p14:tracePt t="96737" x="1924050" y="3884613"/>
          <p14:tracePt t="96745" x="1903413" y="3870325"/>
          <p14:tracePt t="96754" x="1881188" y="3862388"/>
          <p14:tracePt t="96758" x="1868488" y="3856038"/>
          <p14:tracePt t="96766" x="1846263" y="3848100"/>
          <p14:tracePt t="96775" x="1819275" y="3841750"/>
          <p14:tracePt t="96783" x="1804988" y="3835400"/>
          <p14:tracePt t="96788" x="1784350" y="3827463"/>
          <p14:tracePt t="96795" x="1763713" y="3821113"/>
          <p14:tracePt t="96805" x="1728788" y="3813175"/>
          <p14:tracePt t="96813" x="1700213" y="3800475"/>
          <p14:tracePt t="96820" x="1679575" y="3792538"/>
          <p14:tracePt t="96830" x="1644650" y="3786188"/>
          <p14:tracePt t="96834" x="1609725" y="3786188"/>
          <p14:tracePt t="96841" x="1587500" y="3786188"/>
          <p14:tracePt t="96851" x="1560513" y="3786188"/>
          <p14:tracePt t="96856" x="1531938" y="3786188"/>
          <p14:tracePt t="96866" x="1517650" y="3786188"/>
          <p14:tracePt t="96871" x="1497013" y="3786188"/>
          <p14:tracePt t="96879" x="1482725" y="3786188"/>
          <p14:tracePt t="96888" x="1468438" y="3792538"/>
          <p14:tracePt t="96893" x="1455738" y="3800475"/>
          <p14:tracePt t="96901" x="1441450" y="3806825"/>
          <p14:tracePt t="96909" x="1427163" y="3813175"/>
          <p14:tracePt t="96919" x="1412875" y="3827463"/>
          <p14:tracePt t="96924" x="1398588" y="3835400"/>
          <p14:tracePt t="96935" x="1385888" y="3848100"/>
          <p14:tracePt t="96939" x="1363663" y="3856038"/>
          <p14:tracePt t="96953" x="1350963" y="3876675"/>
          <p14:tracePt t="96956" x="1343025" y="3890963"/>
          <p14:tracePt t="96960" x="1328738" y="3905250"/>
          <p14:tracePt t="96968" x="1322388" y="3919538"/>
          <p14:tracePt t="96978" x="1308100" y="3940175"/>
          <p14:tracePt t="96984" x="1301750" y="3946525"/>
          <p14:tracePt t="96990" x="1293813" y="3967163"/>
          <p14:tracePt t="96999" x="1279525" y="3995738"/>
          <p14:tracePt t="97005" x="1273175" y="4016375"/>
          <p14:tracePt t="97013" x="1266825" y="4038600"/>
          <p14:tracePt t="97020" x="1258888" y="4059238"/>
          <p14:tracePt t="97028" x="1252538" y="4079875"/>
          <p14:tracePt t="97035" x="1244600" y="4100513"/>
          <p14:tracePt t="97043" x="1244600" y="4121150"/>
          <p14:tracePt t="97052" x="1244600" y="4143375"/>
          <p14:tracePt t="97058" x="1244600" y="4170363"/>
          <p14:tracePt t="97066" x="1244600" y="4191000"/>
          <p14:tracePt t="97073" x="1244600" y="4219575"/>
          <p14:tracePt t="97081" x="1244600" y="4248150"/>
          <p14:tracePt t="97088" x="1244600" y="4262438"/>
          <p14:tracePt t="97097" x="1244600" y="4289425"/>
          <p14:tracePt t="97103" x="1244600" y="4310063"/>
          <p14:tracePt t="97111" x="1244600" y="4332288"/>
          <p14:tracePt t="97118" x="1244600" y="4344988"/>
          <p14:tracePt t="97125" x="1252538" y="4381500"/>
          <p14:tracePt t="97133" x="1258888" y="4408488"/>
          <p14:tracePt t="97142" x="1266825" y="4451350"/>
          <p14:tracePt t="97149" x="1279525" y="4478338"/>
          <p14:tracePt t="97156" x="1308100" y="4556125"/>
          <p14:tracePt t="97163" x="1336675" y="4591050"/>
          <p14:tracePt t="97171" x="1363663" y="4632325"/>
          <p14:tracePt t="97178" x="1398588" y="4667250"/>
          <p14:tracePt t="97186" x="1441450" y="4702175"/>
          <p14:tracePt t="97193" x="1462088" y="4730750"/>
          <p14:tracePt t="97202" x="1490663" y="4751388"/>
          <p14:tracePt t="97208" x="1511300" y="4772025"/>
          <p14:tracePt t="97216" x="1546225" y="4800600"/>
          <p14:tracePt t="97223" x="1566863" y="4821238"/>
          <p14:tracePt t="97231" x="1595438" y="4841875"/>
          <p14:tracePt t="97239" x="1609725" y="4856163"/>
          <p14:tracePt t="97246" x="1622425" y="4870450"/>
          <p14:tracePt t="97253" x="1644650" y="4884738"/>
          <p14:tracePt t="97261" x="1657350" y="4891088"/>
          <p14:tracePt t="97269" x="1671638" y="4913313"/>
          <p14:tracePt t="97276" x="1685925" y="4919663"/>
          <p14:tracePt t="97284" x="1706563" y="4940300"/>
          <p14:tracePt t="97290" x="1735138" y="4954588"/>
          <p14:tracePt t="97299" x="1763713" y="4960938"/>
          <p14:tracePt t="97305" x="1790700" y="4968875"/>
          <p14:tracePt t="97314" x="1819275" y="4968875"/>
          <p14:tracePt t="97320" x="1854200" y="4968875"/>
          <p14:tracePt t="97328" x="1903413" y="4968875"/>
          <p14:tracePt t="97336" x="1952625" y="4968875"/>
          <p14:tracePt t="97343" x="2000250" y="4940300"/>
          <p14:tracePt t="97352" x="2063750" y="4913313"/>
          <p14:tracePt t="97359" x="2112963" y="4876800"/>
          <p14:tracePt t="97366" x="2154238" y="4849813"/>
          <p14:tracePt t="97373" x="2197100" y="4814888"/>
          <p14:tracePt t="97381" x="2232025" y="4772025"/>
          <p14:tracePt t="97389" x="2259013" y="4751388"/>
          <p14:tracePt t="97396" x="2295525" y="4702175"/>
          <p14:tracePt t="97403" x="2316163" y="4675188"/>
          <p14:tracePt t="97411" x="2336800" y="4640263"/>
          <p14:tracePt t="97418" x="2343150" y="4625975"/>
          <p14:tracePt t="97426" x="2351088" y="4611688"/>
          <p14:tracePt t="97433" x="2351088" y="4597400"/>
          <p14:tracePt t="97441" x="2357438" y="4591050"/>
          <p14:tracePt t="97449" x="2357438" y="4583113"/>
          <p14:tracePt t="97456" x="2357438" y="4576763"/>
          <p14:tracePt t="97463" x="2357438" y="4562475"/>
          <p14:tracePt t="97471" x="2357438" y="4548188"/>
          <p14:tracePt t="97478" x="2357438" y="4541838"/>
          <p14:tracePt t="97486" x="2357438" y="4533900"/>
          <p14:tracePt t="97493" x="2357438" y="4527550"/>
          <p14:tracePt t="97501" x="2365375" y="4521200"/>
          <p14:tracePt t="97508" x="2365375" y="4513263"/>
          <p14:tracePt t="97523" x="2365375" y="4498975"/>
          <p14:tracePt t="97538" x="2365375" y="4492625"/>
          <p14:tracePt t="97545" x="2371725" y="4478338"/>
          <p14:tracePt t="97553" x="2378075" y="4471988"/>
          <p14:tracePt t="97561" x="2378075" y="4464050"/>
          <p14:tracePt t="97569" x="2386013" y="4451350"/>
          <p14:tracePt t="97576" x="2386013" y="4443413"/>
          <p14:tracePt t="97584" x="2386013" y="4437063"/>
          <p14:tracePt t="97591" x="2386013" y="4416425"/>
          <p14:tracePt t="97606" x="2386013" y="4408488"/>
          <p14:tracePt t="97620" x="2386013" y="4402138"/>
          <p14:tracePt t="97636" x="2386013" y="4394200"/>
          <p14:tracePt t="97643" x="2386013" y="4387850"/>
          <p14:tracePt t="97658" x="2378075" y="4387850"/>
          <p14:tracePt t="97667" x="2378075" y="4381500"/>
          <p14:tracePt t="97673" x="2371725" y="4373563"/>
          <p14:tracePt t="97680" x="2357438" y="4367213"/>
          <p14:tracePt t="97695" x="2351088" y="4359275"/>
          <p14:tracePt t="97704" x="2343150" y="4359275"/>
          <p14:tracePt t="97710" x="2336800" y="4352925"/>
          <p14:tracePt t="97801" x="2343150" y="4352925"/>
          <p14:tracePt t="97808" x="2365375" y="4352925"/>
          <p14:tracePt t="97817" x="2386013" y="4352925"/>
          <p14:tracePt t="97823" x="2413000" y="4359275"/>
          <p14:tracePt t="97831" x="2435225" y="4373563"/>
          <p14:tracePt t="97838" x="2455863" y="4381500"/>
          <p14:tracePt t="97848" x="2470150" y="4387850"/>
          <p14:tracePt t="97853" x="2490788" y="4387850"/>
          <p14:tracePt t="97861" x="2505075" y="4387850"/>
          <p14:tracePt t="97868" x="2519363" y="4387850"/>
          <p14:tracePt t="97875" x="2525713" y="4387850"/>
          <p14:tracePt t="97883" x="2532063" y="4387850"/>
          <p14:tracePt t="97891" x="2540000" y="4381500"/>
          <p14:tracePt t="97899" x="2546350" y="4373563"/>
          <p14:tracePt t="97907" x="2560638" y="4359275"/>
          <p14:tracePt t="97913" x="2560638" y="4344988"/>
          <p14:tracePt t="97921" x="2574925" y="4324350"/>
          <p14:tracePt t="97928" x="2581275" y="4289425"/>
          <p14:tracePt t="97936" x="2581275" y="4268788"/>
          <p14:tracePt t="97952" x="2581275" y="4219575"/>
          <p14:tracePt t="97958" x="2581275" y="4205288"/>
          <p14:tracePt t="97967" x="2581275" y="4184650"/>
          <p14:tracePt t="97973" x="2581275" y="4170363"/>
          <p14:tracePt t="97980" x="2574925" y="4164013"/>
          <p14:tracePt t="97988" x="2574925" y="4149725"/>
          <p14:tracePt t="97996" x="2566988" y="4143375"/>
          <p14:tracePt t="98003" x="2560638" y="4135438"/>
          <p14:tracePt t="98011" x="2546350" y="4135438"/>
          <p14:tracePt t="98018" x="2546350" y="4129088"/>
          <p14:tracePt t="98026" x="2540000" y="4129088"/>
          <p14:tracePt t="98033" x="2532063" y="4121150"/>
          <p14:tracePt t="98041" x="2525713" y="4121150"/>
          <p14:tracePt t="98049" x="2519363" y="4121150"/>
          <p14:tracePt t="98056" x="2511425" y="4121150"/>
          <p14:tracePt t="98064" x="2505075" y="4121150"/>
          <p14:tracePt t="98070" x="2490788" y="4121150"/>
          <p14:tracePt t="98086" x="2476500" y="4121150"/>
          <p14:tracePt t="98093" x="2470150" y="4121150"/>
          <p14:tracePt t="98108" x="2462213" y="4121150"/>
          <p14:tracePt t="98117" x="2455863" y="4129088"/>
          <p14:tracePt t="98123" x="2447925" y="4129088"/>
          <p14:tracePt t="98131" x="2447925" y="4135438"/>
          <p14:tracePt t="98138" x="2441575" y="4135438"/>
          <p14:tracePt t="98145" x="2435225" y="4149725"/>
          <p14:tracePt t="98153" x="2420938" y="4170363"/>
          <p14:tracePt t="98160" x="2413000" y="4184650"/>
          <p14:tracePt t="98168" x="2406650" y="4198938"/>
          <p14:tracePt t="98175" x="2400300" y="4213225"/>
          <p14:tracePt t="98183" x="2400300" y="4227513"/>
          <p14:tracePt t="98191" x="2400300" y="4240213"/>
          <p14:tracePt t="98198" x="2392363" y="4248150"/>
          <p14:tracePt t="98205" x="2392363" y="4254500"/>
          <p14:tracePt t="98213" x="2392363" y="4268788"/>
          <p14:tracePt t="98220" x="2392363" y="4275138"/>
          <p14:tracePt t="98228" x="2392363" y="4283075"/>
          <p14:tracePt t="98236" x="2392363" y="4289425"/>
          <p14:tracePt t="98243" x="2392363" y="4297363"/>
          <p14:tracePt t="98250" x="2400300" y="4303713"/>
          <p14:tracePt t="98258" x="2406650" y="4310063"/>
          <p14:tracePt t="98269" x="2420938" y="4324350"/>
          <p14:tracePt t="98273" x="2427288" y="4332288"/>
          <p14:tracePt t="98281" x="2435225" y="4338638"/>
          <p14:tracePt t="98288" x="2441575" y="4344988"/>
          <p14:tracePt t="98297" x="2455863" y="4359275"/>
          <p14:tracePt t="98303" x="2462213" y="4359275"/>
          <p14:tracePt t="98311" x="2470150" y="4367213"/>
          <p14:tracePt t="98319" x="2476500" y="4367213"/>
          <p14:tracePt t="98326" x="2482850" y="4367213"/>
          <p14:tracePt t="98334" x="2497138" y="4373563"/>
          <p14:tracePt t="98341" x="2497138" y="4381500"/>
          <p14:tracePt t="98348" x="2511425" y="4381500"/>
          <p14:tracePt t="98356" x="2519363" y="4381500"/>
          <p14:tracePt t="98370" x="2532063" y="4381500"/>
          <p14:tracePt t="98417" x="2540000" y="4381500"/>
          <p14:tracePt t="101152" x="2351088" y="4506913"/>
          <p14:tracePt t="101153" x="2322513" y="4513263"/>
          <p14:tracePt t="101154" x="2301875" y="4527550"/>
          <p14:tracePt t="101160" x="2266950" y="4541838"/>
          <p14:tracePt t="101170" x="2252663" y="4548188"/>
          <p14:tracePt t="101178" x="2224088" y="4556125"/>
          <p14:tracePt t="101183" x="2203450" y="4562475"/>
          <p14:tracePt t="101191" x="2182813" y="4570413"/>
          <p14:tracePt t="101199" x="2162175" y="4570413"/>
          <p14:tracePt t="101207" x="2141538" y="4576763"/>
          <p14:tracePt t="101215" x="2119313" y="4576763"/>
          <p14:tracePt t="101223" x="2098675" y="4576763"/>
          <p14:tracePt t="101228" x="2070100" y="4576763"/>
          <p14:tracePt t="101239" x="2043113" y="4576763"/>
          <p14:tracePt t="101243" x="2022475" y="4576763"/>
          <p14:tracePt t="101251" x="2008188" y="4576763"/>
          <p14:tracePt t="101258" x="1987550" y="4576763"/>
          <p14:tracePt t="101267" x="1965325" y="4583113"/>
          <p14:tracePt t="101274" x="1952625" y="4583113"/>
          <p14:tracePt t="101281" x="1938338" y="4583113"/>
          <p14:tracePt t="101288" x="1917700" y="4591050"/>
          <p14:tracePt t="101296" x="1903413" y="4591050"/>
          <p14:tracePt t="101306" x="1889125" y="4597400"/>
          <p14:tracePt t="101311" x="1868488" y="4597400"/>
          <p14:tracePt t="101323" x="1846263" y="4605338"/>
          <p14:tracePt t="101326" x="1825625" y="4611688"/>
          <p14:tracePt t="101333" x="1804988" y="4625975"/>
          <p14:tracePt t="101341" x="1784350" y="4640263"/>
          <p14:tracePt t="101348" x="1755775" y="4646613"/>
          <p14:tracePt t="101356" x="1741488" y="4652963"/>
          <p14:tracePt t="101365" x="1728788" y="4660900"/>
          <p14:tracePt t="101372" x="1720850" y="4667250"/>
          <p14:tracePt t="101378" x="1706563" y="4675188"/>
          <p14:tracePt t="101386" x="1693863" y="4681538"/>
          <p14:tracePt t="101393" x="1685925" y="4687888"/>
          <p14:tracePt t="101405" x="1685925" y="4695825"/>
          <p14:tracePt t="101410" x="1679575" y="4702175"/>
          <p14:tracePt t="101418" x="1671638" y="4710113"/>
          <p14:tracePt t="101426" x="1671638" y="4716463"/>
          <p14:tracePt t="101431" x="1671638" y="4724400"/>
          <p14:tracePt t="101438" x="1665288" y="4730750"/>
          <p14:tracePt t="101459" x="1665288" y="4737100"/>
          <p14:tracePt t="101461" x="1665288" y="4745038"/>
          <p14:tracePt t="101470" x="1665288" y="4751388"/>
          <p14:tracePt t="101498" x="1665288" y="4759325"/>
          <p14:tracePt t="101523" x="1665288" y="4765675"/>
          <p14:tracePt t="101528" x="1665288" y="4772025"/>
          <p14:tracePt t="101551" x="1665288" y="4779963"/>
          <p14:tracePt t="101573" x="1665288" y="4786313"/>
          <p14:tracePt t="101581" x="1665288" y="4794250"/>
          <p14:tracePt t="101589" x="1665288" y="4800600"/>
          <p14:tracePt t="101597" x="1665288" y="4806950"/>
          <p14:tracePt t="101603" x="1665288" y="4814888"/>
          <p14:tracePt t="101622" x="1665288" y="4821238"/>
          <p14:tracePt t="101627" x="1665288" y="4829175"/>
          <p14:tracePt t="101641" x="1665288" y="4835525"/>
          <p14:tracePt t="101672" x="1665288" y="4841875"/>
          <p14:tracePt t="101769" x="1665288" y="4835525"/>
          <p14:tracePt t="101776" x="1657350" y="4814888"/>
          <p14:tracePt t="101783" x="1651000" y="4779963"/>
          <p14:tracePt t="101791" x="1644650" y="4765675"/>
          <p14:tracePt t="101798" x="1636713" y="4737100"/>
          <p14:tracePt t="101806" x="1636713" y="4724400"/>
          <p14:tracePt t="101813" x="1630363" y="4702175"/>
          <p14:tracePt t="101821" x="1630363" y="4681538"/>
          <p14:tracePt t="101829" x="1622425" y="4681538"/>
          <p14:tracePt t="101837" x="1622425" y="4675188"/>
          <p14:tracePt t="101851" x="1622425" y="4667250"/>
          <p14:tracePt t="101949" x="1622425" y="4681538"/>
          <p14:tracePt t="101956" x="1622425" y="4702175"/>
          <p14:tracePt t="101963" x="1622425" y="4710113"/>
          <p14:tracePt t="101971" x="1622425" y="4730750"/>
          <p14:tracePt t="101978" x="1622425" y="4745038"/>
          <p14:tracePt t="101987" x="1622425" y="4759325"/>
          <p14:tracePt t="101993" x="1630363" y="4772025"/>
          <p14:tracePt t="102002" x="1630363" y="4786313"/>
          <p14:tracePt t="102008" x="1636713" y="4800600"/>
          <p14:tracePt t="102018" x="1644650" y="4806950"/>
          <p14:tracePt t="102023" x="1644650" y="4814888"/>
          <p14:tracePt t="102032" x="1651000" y="4821238"/>
          <p14:tracePt t="102039" x="1651000" y="4829175"/>
          <p14:tracePt t="102047" x="1657350" y="4829175"/>
          <p14:tracePt t="102128" x="1657350" y="4814888"/>
          <p14:tracePt t="102137" x="1657350" y="4786313"/>
          <p14:tracePt t="102143" x="1651000" y="4765675"/>
          <p14:tracePt t="102151" x="1644650" y="4724400"/>
          <p14:tracePt t="102158" x="1622425" y="4681538"/>
          <p14:tracePt t="102166" x="1609725" y="4652963"/>
          <p14:tracePt t="102173" x="1595438" y="4618038"/>
          <p14:tracePt t="102180" x="1574800" y="4597400"/>
          <p14:tracePt t="102189" x="1566863" y="4583113"/>
          <p14:tracePt t="102196" x="1560513" y="4576763"/>
          <p14:tracePt t="102205" x="1560513" y="4570413"/>
          <p14:tracePt t="102210" x="1552575" y="4570413"/>
          <p14:tracePt t="102279" x="1552575" y="4583113"/>
          <p14:tracePt t="102287" x="1552575" y="4597400"/>
          <p14:tracePt t="102293" x="1552575" y="4611688"/>
          <p14:tracePt t="102301" x="1552575" y="4625975"/>
          <p14:tracePt t="102308" x="1560513" y="4640263"/>
          <p14:tracePt t="102317" x="1566863" y="4652963"/>
          <p14:tracePt t="102323" x="1574800" y="4667250"/>
          <p14:tracePt t="102331" x="1581150" y="4681538"/>
          <p14:tracePt t="102339" x="1595438" y="4695825"/>
          <p14:tracePt t="102345" x="1601788" y="4702175"/>
          <p14:tracePt t="102354" x="1609725" y="4716463"/>
          <p14:tracePt t="102361" x="1616075" y="4716463"/>
          <p14:tracePt t="102368" x="1616075" y="4724400"/>
          <p14:tracePt t="102376" x="1622425" y="4730750"/>
          <p14:tracePt t="102383" x="1622425" y="4737100"/>
          <p14:tracePt t="102392" x="1630363" y="4737100"/>
          <p14:tracePt t="102496" x="1630363" y="4730750"/>
          <p14:tracePt t="102505" x="1630363" y="4724400"/>
          <p14:tracePt t="102511" x="1630363" y="4716463"/>
          <p14:tracePt t="102518" x="1630363" y="4710113"/>
          <p14:tracePt t="102526" x="1630363" y="4702175"/>
          <p14:tracePt t="102534" x="1630363" y="4695825"/>
          <p14:tracePt t="102548" x="1630363" y="4687888"/>
          <p14:tracePt t="104244" x="1636713" y="4695825"/>
          <p14:tracePt t="104252" x="1651000" y="4710113"/>
          <p14:tracePt t="104259" x="1657350" y="4716463"/>
          <p14:tracePt t="104269" x="1671638" y="4724400"/>
          <p14:tracePt t="104275" x="1671638" y="4745038"/>
          <p14:tracePt t="104285" x="1679575" y="4745038"/>
          <p14:tracePt t="104289" x="1679575" y="4751388"/>
          <p14:tracePt t="104296" x="1679575" y="4759325"/>
          <p14:tracePt t="104307" x="1685925" y="4765675"/>
          <p14:tracePt t="104318" x="1685925" y="4772025"/>
          <p14:tracePt t="104326" x="1693863" y="4772025"/>
          <p14:tracePt t="104363" x="1693863" y="4779963"/>
          <p14:tracePt t="104395" x="1700213" y="4779963"/>
          <p14:tracePt t="104417" x="1706563" y="4779963"/>
          <p14:tracePt t="104431" x="1714500" y="4779963"/>
          <p14:tracePt t="104439" x="1720850" y="4779963"/>
          <p14:tracePt t="104453" x="1728788" y="4779963"/>
          <p14:tracePt t="104588" x="1728788" y="4794250"/>
          <p14:tracePt t="104598" x="1735138" y="4800600"/>
          <p14:tracePt t="104603" x="1735138" y="4806950"/>
          <p14:tracePt t="104612" x="1741488" y="4821238"/>
          <p14:tracePt t="104619" x="1755775" y="4829175"/>
          <p14:tracePt t="104626" x="1755775" y="4841875"/>
          <p14:tracePt t="104633" x="1763713" y="4856163"/>
          <p14:tracePt t="104641" x="1776413" y="4870450"/>
          <p14:tracePt t="104648" x="1776413" y="4876800"/>
          <p14:tracePt t="104655" x="1784350" y="4884738"/>
          <p14:tracePt t="104672" x="1790700" y="4899025"/>
          <p14:tracePt t="104768" x="1798638" y="4899025"/>
          <p14:tracePt t="104776" x="1811338" y="4899025"/>
          <p14:tracePt t="104783" x="1825625" y="4899025"/>
          <p14:tracePt t="104791" x="1839913" y="4899025"/>
          <p14:tracePt t="104798" x="1854200" y="4899025"/>
          <p14:tracePt t="104806" x="1868488" y="4899025"/>
          <p14:tracePt t="104813" x="1895475" y="4891088"/>
          <p14:tracePt t="104821" x="1924050" y="4876800"/>
          <p14:tracePt t="104830" x="1944688" y="4876800"/>
          <p14:tracePt t="104837" x="1973263" y="4864100"/>
          <p14:tracePt t="104846" x="2014538" y="4856163"/>
          <p14:tracePt t="104850" x="2049463" y="4835525"/>
          <p14:tracePt t="104858" x="2098675" y="4821238"/>
          <p14:tracePt t="104866" x="2147888" y="4800600"/>
          <p14:tracePt t="104874" x="2182813" y="4786313"/>
          <p14:tracePt t="104881" x="2224088" y="4779963"/>
          <p14:tracePt t="104889" x="2281238" y="4765675"/>
          <p14:tracePt t="104895" x="2343150" y="4759325"/>
          <p14:tracePt t="104903" x="2406650" y="4745038"/>
          <p14:tracePt t="104911" x="2490788" y="4737100"/>
          <p14:tracePt t="104918" x="2574925" y="4724400"/>
          <p14:tracePt t="104926" x="2671763" y="4710113"/>
          <p14:tracePt t="104933" x="2784475" y="4695825"/>
          <p14:tracePt t="104942" x="2874963" y="4687888"/>
          <p14:tracePt t="104958" x="3133725" y="4652963"/>
          <p14:tracePt t="104963" x="3281363" y="4632325"/>
          <p14:tracePt t="104971" x="3427413" y="4605338"/>
          <p14:tracePt t="104978" x="3554413" y="4576763"/>
          <p14:tracePt t="104986" x="3679825" y="4556125"/>
          <p14:tracePt t="104994" x="3778250" y="4541838"/>
          <p14:tracePt t="105001" x="3840163" y="4527550"/>
          <p14:tracePt t="105008" x="3917950" y="4513263"/>
          <p14:tracePt t="105016" x="3987800" y="4498975"/>
          <p14:tracePt t="105024" x="4051300" y="4478338"/>
          <p14:tracePt t="105031" x="4121150" y="4464050"/>
          <p14:tracePt t="105039" x="4162425" y="4437063"/>
          <p14:tracePt t="105047" x="4191000" y="4422775"/>
          <p14:tracePt t="105053" x="4225925" y="4394200"/>
          <p14:tracePt t="105061" x="4260850" y="4373563"/>
          <p14:tracePt t="105068" x="4295775" y="4344988"/>
          <p14:tracePt t="105076" x="4316413" y="4318000"/>
          <p14:tracePt t="105083" x="4344988" y="4303713"/>
          <p14:tracePt t="105092" x="4365625" y="4275138"/>
          <p14:tracePt t="105098" x="4386263" y="4262438"/>
          <p14:tracePt t="105106" x="4394200" y="4240213"/>
          <p14:tracePt t="105113" x="4414838" y="4227513"/>
          <p14:tracePt t="105121" x="4421188" y="4219575"/>
          <p14:tracePt t="105128" x="4429125" y="4219575"/>
          <p14:tracePt t="105136" x="4441825" y="4213225"/>
          <p14:tracePt t="105143" x="4441825" y="4205288"/>
          <p14:tracePt t="105151" x="4449763" y="4205288"/>
          <p14:tracePt t="105241" x="4449763" y="4213225"/>
          <p14:tracePt t="105248" x="4449763" y="4227513"/>
          <p14:tracePt t="105256" x="4449763" y="4248150"/>
          <p14:tracePt t="105263" x="4449763" y="4268788"/>
          <p14:tracePt t="105271" x="4441825" y="4275138"/>
          <p14:tracePt t="105278" x="4435475" y="4297363"/>
          <p14:tracePt t="105285" x="4429125" y="4310063"/>
          <p14:tracePt t="105293" x="4414838" y="4332288"/>
          <p14:tracePt t="105300" x="4406900" y="4338638"/>
          <p14:tracePt t="105309" x="4394200" y="4352925"/>
          <p14:tracePt t="105316" x="4386263" y="4367213"/>
          <p14:tracePt t="105324" x="4379913" y="4367213"/>
          <p14:tracePt t="105331" x="4365625" y="4373563"/>
          <p14:tracePt t="105339" x="4365625" y="4381500"/>
          <p14:tracePt t="105345" x="4351338" y="4381500"/>
          <p14:tracePt t="105355" x="4344988" y="4387850"/>
          <p14:tracePt t="105361" x="4337050" y="4394200"/>
          <p14:tracePt t="105376" x="4330700" y="4402138"/>
          <p14:tracePt t="105383" x="4316413" y="4402138"/>
          <p14:tracePt t="105391" x="4310063" y="4402138"/>
          <p14:tracePt t="105398" x="4302125" y="4416425"/>
          <p14:tracePt t="105407" x="4289425" y="4422775"/>
          <p14:tracePt t="105413" x="4281488" y="4422775"/>
          <p14:tracePt t="105422" x="4267200" y="4437063"/>
          <p14:tracePt t="105428" x="4260850" y="4437063"/>
          <p14:tracePt t="105436" x="4252913" y="4443413"/>
          <p14:tracePt t="105443" x="4246563" y="4451350"/>
          <p14:tracePt t="105459" x="4240213" y="4451350"/>
          <p14:tracePt t="105601" x="4246563" y="4451350"/>
          <p14:tracePt t="105609" x="4260850" y="4451350"/>
          <p14:tracePt t="105623" x="4281488" y="4443413"/>
          <p14:tracePt t="105630" x="4289425" y="4437063"/>
          <p14:tracePt t="105640" x="4310063" y="4437063"/>
          <p14:tracePt t="105646" x="4330700" y="4437063"/>
          <p14:tracePt t="105653" x="4359275" y="4429125"/>
          <p14:tracePt t="105660" x="4365625" y="4429125"/>
          <p14:tracePt t="105668" x="4386263" y="4422775"/>
          <p14:tracePt t="105677" x="4414838" y="4416425"/>
          <p14:tracePt t="105683" x="4435475" y="4416425"/>
          <p14:tracePt t="105691" x="4464050" y="4408488"/>
          <p14:tracePt t="105698" x="4484688" y="4408488"/>
          <p14:tracePt t="105706" x="4519613" y="4408488"/>
          <p14:tracePt t="105713" x="4540250" y="4408488"/>
          <p14:tracePt t="105722" x="4560888" y="4402138"/>
          <p14:tracePt t="105728" x="4583113" y="4394200"/>
          <p14:tracePt t="105736" x="4618038" y="4387850"/>
          <p14:tracePt t="105743" x="4652963" y="4381500"/>
          <p14:tracePt t="105753" x="4673600" y="4373563"/>
          <p14:tracePt t="105759" x="4702175" y="4359275"/>
          <p14:tracePt t="105766" x="4737100" y="4344988"/>
          <p14:tracePt t="105773" x="4778375" y="4324350"/>
          <p14:tracePt t="105782" x="4819650" y="4310063"/>
          <p14:tracePt t="105790" x="4862513" y="4289425"/>
          <p14:tracePt t="105797" x="4897438" y="4268788"/>
          <p14:tracePt t="105803" x="4932363" y="4248150"/>
          <p14:tracePt t="105811" x="4953000" y="4240213"/>
          <p14:tracePt t="105818" x="4973638" y="4219575"/>
          <p14:tracePt t="105826" x="4981575" y="4219575"/>
          <p14:tracePt t="105834" x="4987925" y="4205288"/>
          <p14:tracePt t="105848" x="4995863" y="4198938"/>
          <p14:tracePt t="105857" x="5002213" y="4191000"/>
          <p14:tracePt t="105863" x="5002213" y="4184650"/>
          <p14:tracePt t="105878" x="5008563" y="4178300"/>
          <p14:tracePt t="105886" x="5008563" y="4170363"/>
          <p14:tracePt t="105893" x="5016500" y="4164013"/>
          <p14:tracePt t="105901" x="5022850" y="4149725"/>
          <p14:tracePt t="105909" x="5022850" y="4135438"/>
          <p14:tracePt t="105923" x="5030788" y="4121150"/>
          <p14:tracePt t="105930" x="5037138" y="4114800"/>
          <p14:tracePt t="105939" x="5037138" y="4108450"/>
          <p14:tracePt t="105946" x="5037138" y="4100513"/>
          <p14:tracePt t="105961" x="5037138" y="4094163"/>
          <p14:tracePt t="105968" x="5037138" y="4086225"/>
          <p14:tracePt t="105976" x="5037138" y="4079875"/>
          <p14:tracePt t="105983" x="5043488" y="4073525"/>
          <p14:tracePt t="105998" x="5043488" y="4065588"/>
          <p14:tracePt t="106014" x="5043488" y="4059238"/>
          <p14:tracePt t="106021" x="5043488" y="4051300"/>
          <p14:tracePt t="106036" x="5043488" y="4044950"/>
          <p14:tracePt t="106050" x="5043488" y="4038600"/>
          <p14:tracePt t="106066" x="5043488" y="4030663"/>
          <p14:tracePt t="106073" x="5043488" y="4024313"/>
          <p14:tracePt t="106090" x="5043488" y="4016375"/>
          <p14:tracePt t="106111" x="5043488" y="4010025"/>
          <p14:tracePt t="106127" x="5043488" y="4002088"/>
          <p14:tracePt t="106133" x="5043488" y="3995738"/>
          <p14:tracePt t="106216" x="5037138" y="4002088"/>
          <p14:tracePt t="106224" x="5002213" y="4016375"/>
          <p14:tracePt t="106231" x="4967288" y="4044950"/>
          <p14:tracePt t="106238" x="4903788" y="4073525"/>
          <p14:tracePt t="106246" x="4848225" y="4108450"/>
          <p14:tracePt t="106253" x="4778375" y="4143375"/>
          <p14:tracePt t="106260" x="4694238" y="4184650"/>
          <p14:tracePt t="106268" x="4630738" y="4213225"/>
          <p14:tracePt t="106277" x="4540250" y="4262438"/>
          <p14:tracePt t="106283" x="4449763" y="4310063"/>
          <p14:tracePt t="106293" x="4324350" y="4381500"/>
          <p14:tracePt t="106298" x="4225925" y="4451350"/>
          <p14:tracePt t="106307" x="4113213" y="4527550"/>
          <p14:tracePt t="106314" x="4016375" y="4597400"/>
          <p14:tracePt t="106321" x="3917950" y="4660900"/>
          <p14:tracePt t="106328" x="3848100" y="4710113"/>
          <p14:tracePt t="106336" x="3757613" y="4751388"/>
          <p14:tracePt t="106343" x="3679825" y="4800600"/>
          <p14:tracePt t="106351" x="3630613" y="4829175"/>
          <p14:tracePt t="106359" x="3560763" y="4856163"/>
          <p14:tracePt t="106366" x="3498850" y="4884738"/>
          <p14:tracePt t="106374" x="3435350" y="4891088"/>
          <p14:tracePt t="106381" x="3392488" y="4899025"/>
          <p14:tracePt t="106388" x="3330575" y="4913313"/>
          <p14:tracePt t="106395" x="3281363" y="4919663"/>
          <p14:tracePt t="106403" x="3246438" y="4926013"/>
          <p14:tracePt t="106411" x="3203575" y="4926013"/>
          <p14:tracePt t="106418" x="3176588" y="4933950"/>
          <p14:tracePt t="106426" x="3141663" y="4933950"/>
          <p14:tracePt t="106433" x="3121025" y="4933950"/>
          <p14:tracePt t="106440" x="3098800" y="4933950"/>
          <p14:tracePt t="106448" x="3078163" y="4933950"/>
          <p14:tracePt t="106456" x="3049588" y="4933950"/>
          <p14:tracePt t="106463" x="3014663" y="4933950"/>
          <p14:tracePt t="106472" x="2979738" y="4933950"/>
          <p14:tracePt t="106478" x="2952750" y="4933950"/>
          <p14:tracePt t="106486" x="2909888" y="4933950"/>
          <p14:tracePt t="106493" x="2882900" y="4926013"/>
          <p14:tracePt t="106502" x="2840038" y="4919663"/>
          <p14:tracePt t="106511" x="2805113" y="4913313"/>
          <p14:tracePt t="106517" x="2763838" y="4905375"/>
          <p14:tracePt t="106524" x="2714625" y="4891088"/>
          <p14:tracePt t="106533" x="2665413" y="4884738"/>
          <p14:tracePt t="106538" x="2624138" y="4870450"/>
          <p14:tracePt t="106547" x="2581275" y="4864100"/>
          <p14:tracePt t="106553" x="2546350" y="4856163"/>
          <p14:tracePt t="106561" x="2505075" y="4841875"/>
          <p14:tracePt t="106568" x="2476500" y="4841875"/>
          <p14:tracePt t="106576" x="2447925" y="4835525"/>
          <p14:tracePt t="106583" x="2420938" y="4835525"/>
          <p14:tracePt t="106590" x="2378075" y="4821238"/>
          <p14:tracePt t="106598" x="2371725" y="4821238"/>
          <p14:tracePt t="106607" x="2365375" y="4821238"/>
          <p14:tracePt t="106613" x="2357438" y="4814888"/>
          <p14:tracePt t="106621" x="2343150" y="4806950"/>
          <p14:tracePt t="106629" x="2336800" y="4806950"/>
          <p14:tracePt t="106636" x="2322513" y="4800600"/>
          <p14:tracePt t="106643" x="2301875" y="4794250"/>
          <p14:tracePt t="106651" x="2266950" y="4779963"/>
          <p14:tracePt t="106660" x="2246313" y="4772025"/>
          <p14:tracePt t="106666" x="2217738" y="4759325"/>
          <p14:tracePt t="106674" x="2189163" y="4745038"/>
          <p14:tracePt t="106681" x="2162175" y="4724400"/>
          <p14:tracePt t="106688" x="2127250" y="4716463"/>
          <p14:tracePt t="106696" x="2106613" y="4695825"/>
          <p14:tracePt t="106703" x="2084388" y="4681538"/>
          <p14:tracePt t="106711" x="2078038" y="4652963"/>
          <p14:tracePt t="106719" x="2063750" y="4646613"/>
          <p14:tracePt t="106726" x="2057400" y="4625975"/>
          <p14:tracePt t="106733" x="2043113" y="4605338"/>
          <p14:tracePt t="106741" x="2022475" y="4570413"/>
          <p14:tracePt t="106748" x="2008188" y="4541838"/>
          <p14:tracePt t="106756" x="1987550" y="4521200"/>
          <p14:tracePt t="106763" x="1973263" y="4506913"/>
          <p14:tracePt t="106771" x="1958975" y="4478338"/>
          <p14:tracePt t="106778" x="1944688" y="4471988"/>
          <p14:tracePt t="106785" x="1930400" y="4443413"/>
          <p14:tracePt t="106793" x="1924050" y="4437063"/>
          <p14:tracePt t="106801" x="1917700" y="4422775"/>
          <p14:tracePt t="106809" x="1903413" y="4408488"/>
          <p14:tracePt t="106816" x="1903413" y="4402138"/>
          <p14:tracePt t="106824" x="1889125" y="4394200"/>
          <p14:tracePt t="106830" x="1889125" y="4387850"/>
          <p14:tracePt t="106838" x="1874838" y="4381500"/>
          <p14:tracePt t="106845" x="1874838" y="4367213"/>
          <p14:tracePt t="106853" x="1860550" y="4359275"/>
          <p14:tracePt t="106861" x="1846263" y="4344988"/>
          <p14:tracePt t="106868" x="1833563" y="4338638"/>
          <p14:tracePt t="106876" x="1825625" y="4324350"/>
          <p14:tracePt t="106883" x="1811338" y="4324350"/>
          <p14:tracePt t="106892" x="1798638" y="4310063"/>
          <p14:tracePt t="106898" x="1776413" y="4303713"/>
          <p14:tracePt t="106908" x="1770063" y="4297363"/>
          <p14:tracePt t="106913" x="1755775" y="4289425"/>
          <p14:tracePt t="106922" x="1735138" y="4289425"/>
          <p14:tracePt t="106928" x="1720850" y="4283075"/>
          <p14:tracePt t="106936" x="1714500" y="4283075"/>
          <p14:tracePt t="106943" x="1706563" y="4283075"/>
          <p14:tracePt t="106959" x="1700213" y="4283075"/>
          <p14:tracePt t="106966" x="1693863" y="4283075"/>
          <p14:tracePt t="106974" x="1685925" y="4283075"/>
          <p14:tracePt t="106981" x="1671638" y="4283075"/>
          <p14:tracePt t="106988" x="1665288" y="4283075"/>
          <p14:tracePt t="106996" x="1644650" y="4289425"/>
          <p14:tracePt t="107006" x="1630363" y="4297363"/>
          <p14:tracePt t="107012" x="1616075" y="4310063"/>
          <p14:tracePt t="107019" x="1595438" y="4324350"/>
          <p14:tracePt t="107027" x="1581150" y="4338638"/>
          <p14:tracePt t="107034" x="1574800" y="4344988"/>
          <p14:tracePt t="107040" x="1560513" y="4367213"/>
          <p14:tracePt t="107048" x="1552575" y="4373563"/>
          <p14:tracePt t="107056" x="1539875" y="4387850"/>
          <p14:tracePt t="107063" x="1531938" y="4408488"/>
          <p14:tracePt t="107070" x="1525588" y="4429125"/>
          <p14:tracePt t="107078" x="1517650" y="4451350"/>
          <p14:tracePt t="107086" x="1511300" y="4464050"/>
          <p14:tracePt t="107094" x="1511300" y="4486275"/>
          <p14:tracePt t="107100" x="1511300" y="4492625"/>
          <p14:tracePt t="107109" x="1511300" y="4506913"/>
          <p14:tracePt t="107115" x="1511300" y="4521200"/>
          <p14:tracePt t="107124" x="1511300" y="4527550"/>
          <p14:tracePt t="107130" x="1511300" y="4548188"/>
          <p14:tracePt t="107138" x="1511300" y="4562475"/>
          <p14:tracePt t="107146" x="1511300" y="4576763"/>
          <p14:tracePt t="107153" x="1525588" y="4591050"/>
          <p14:tracePt t="107160" x="1531938" y="4597400"/>
          <p14:tracePt t="107168" x="1539875" y="4611688"/>
          <p14:tracePt t="107176" x="1560513" y="4618038"/>
          <p14:tracePt t="107183" x="1574800" y="4632325"/>
          <p14:tracePt t="107191" x="1595438" y="4646613"/>
          <p14:tracePt t="107198" x="1609725" y="4660900"/>
          <p14:tracePt t="107209" x="1636713" y="4675188"/>
          <p14:tracePt t="107213" x="1651000" y="4687888"/>
          <p14:tracePt t="107222" x="1671638" y="4695825"/>
          <p14:tracePt t="107228" x="1700213" y="4716463"/>
          <p14:tracePt t="107236" x="1720850" y="4724400"/>
          <p14:tracePt t="107244" x="1741488" y="4730750"/>
          <p14:tracePt t="107250" x="1755775" y="4745038"/>
          <p14:tracePt t="107260" x="1770063" y="4745038"/>
          <p14:tracePt t="107266" x="1790700" y="4745038"/>
          <p14:tracePt t="107274" x="1811338" y="4751388"/>
          <p14:tracePt t="107281" x="1833563" y="4751388"/>
          <p14:tracePt t="107288" x="1854200" y="4751388"/>
          <p14:tracePt t="107296" x="1881188" y="4751388"/>
          <p14:tracePt t="107305" x="1909763" y="4751388"/>
          <p14:tracePt t="107312" x="1924050" y="4751388"/>
          <p14:tracePt t="107318" x="1952625" y="4751388"/>
          <p14:tracePt t="107326" x="1973263" y="4745038"/>
          <p14:tracePt t="107333" x="2008188" y="4737100"/>
          <p14:tracePt t="107341" x="2057400" y="4710113"/>
          <p14:tracePt t="107348" x="2070100" y="4681538"/>
          <p14:tracePt t="107357" x="2084388" y="4660900"/>
          <p14:tracePt t="107364" x="2092325" y="4632325"/>
          <p14:tracePt t="107371" x="2098675" y="4597400"/>
          <p14:tracePt t="107378" x="2106613" y="4576763"/>
          <p14:tracePt t="107386" x="2106613" y="4548188"/>
          <p14:tracePt t="107394" x="2106613" y="4533900"/>
          <p14:tracePt t="107401" x="2106613" y="4506913"/>
          <p14:tracePt t="107408" x="2106613" y="4486275"/>
          <p14:tracePt t="107416" x="2106613" y="4464050"/>
          <p14:tracePt t="107424" x="2098675" y="4437063"/>
          <p14:tracePt t="107431" x="2084388" y="4408488"/>
          <p14:tracePt t="107438" x="2078038" y="4387850"/>
          <p14:tracePt t="107446" x="2057400" y="4359275"/>
          <p14:tracePt t="107453" x="2028825" y="4332288"/>
          <p14:tracePt t="107461" x="1993900" y="4303713"/>
          <p14:tracePt t="107471" x="1973263" y="4275138"/>
          <p14:tracePt t="107477" x="1938338" y="4240213"/>
          <p14:tracePt t="107483" x="1903413" y="4213225"/>
          <p14:tracePt t="107491" x="1881188" y="4198938"/>
          <p14:tracePt t="107498" x="1846263" y="4178300"/>
          <p14:tracePt t="107507" x="1811338" y="4149725"/>
          <p14:tracePt t="107513" x="1776413" y="4129088"/>
          <p14:tracePt t="107522" x="1749425" y="4114800"/>
          <p14:tracePt t="107528" x="1714500" y="4094163"/>
          <p14:tracePt t="107536" x="1685925" y="4079875"/>
          <p14:tracePt t="107544" x="1651000" y="4059238"/>
          <p14:tracePt t="107551" x="1630363" y="4044950"/>
          <p14:tracePt t="107558" x="1595438" y="4044950"/>
          <p14:tracePt t="107566" x="1574800" y="4030663"/>
          <p14:tracePt t="107574" x="1552575" y="4024313"/>
          <p14:tracePt t="107582" x="1531938" y="4016375"/>
          <p14:tracePt t="107588" x="1525588" y="4016375"/>
          <p14:tracePt t="107597" x="1511300" y="4016375"/>
          <p14:tracePt t="107603" x="1504950" y="4016375"/>
          <p14:tracePt t="107611" x="1497013" y="4016375"/>
          <p14:tracePt t="107627" x="1490663" y="4016375"/>
          <p14:tracePt t="107633" x="1476375" y="4016375"/>
          <p14:tracePt t="107642" x="1468438" y="4016375"/>
          <p14:tracePt t="107648" x="1462088" y="4016375"/>
          <p14:tracePt t="107658" x="1447800" y="4016375"/>
          <p14:tracePt t="107663" x="1433513" y="4016375"/>
          <p14:tracePt t="107671" x="1420813" y="4030663"/>
          <p14:tracePt t="107678" x="1406525" y="4038600"/>
          <p14:tracePt t="107686" x="1392238" y="4051300"/>
          <p14:tracePt t="107694" x="1371600" y="4065588"/>
          <p14:tracePt t="107700" x="1357313" y="4079875"/>
          <p14:tracePt t="107708" x="1343025" y="4100513"/>
          <p14:tracePt t="107716" x="1336675" y="4108450"/>
          <p14:tracePt t="107724" x="1322388" y="4129088"/>
          <p14:tracePt t="107730" x="1308100" y="4149725"/>
          <p14:tracePt t="107739" x="1308100" y="4178300"/>
          <p14:tracePt t="107745" x="1293813" y="4198938"/>
          <p14:tracePt t="107753" x="1287463" y="4219575"/>
          <p14:tracePt t="107761" x="1279525" y="4240213"/>
          <p14:tracePt t="107769" x="1273175" y="4254500"/>
          <p14:tracePt t="107776" x="1273175" y="4283075"/>
          <p14:tracePt t="107784" x="1266825" y="4303713"/>
          <p14:tracePt t="107791" x="1258888" y="4324350"/>
          <p14:tracePt t="107798" x="1258888" y="4344988"/>
          <p14:tracePt t="107805" x="1258888" y="4373563"/>
          <p14:tracePt t="107813" x="1258888" y="4402138"/>
          <p14:tracePt t="107821" x="1258888" y="4408488"/>
          <p14:tracePt t="107828" x="1258888" y="4464050"/>
          <p14:tracePt t="107836" x="1266825" y="4498975"/>
          <p14:tracePt t="107846" x="1287463" y="4533900"/>
          <p14:tracePt t="107851" x="1301750" y="4562475"/>
          <p14:tracePt t="107858" x="1316038" y="4591050"/>
          <p14:tracePt t="107866" x="1336675" y="4611688"/>
          <p14:tracePt t="107873" x="1357313" y="4640263"/>
          <p14:tracePt t="107880" x="1371600" y="4652963"/>
          <p14:tracePt t="107888" x="1392238" y="4675188"/>
          <p14:tracePt t="107896" x="1412875" y="4687888"/>
          <p14:tracePt t="107903" x="1447800" y="4716463"/>
          <p14:tracePt t="107911" x="1476375" y="4730750"/>
          <p14:tracePt t="107918" x="1511300" y="4759325"/>
          <p14:tracePt t="107927" x="1546225" y="4779963"/>
          <p14:tracePt t="107934" x="1587500" y="4800600"/>
          <p14:tracePt t="107941" x="1601788" y="4814888"/>
          <p14:tracePt t="107948" x="1630363" y="4821238"/>
          <p14:tracePt t="107961" x="1671638" y="4841875"/>
          <p14:tracePt t="107963" x="1714500" y="4856163"/>
          <p14:tracePt t="107970" x="1763713" y="4870450"/>
          <p14:tracePt t="107978" x="1790700" y="4876800"/>
          <p14:tracePt t="107986" x="1819275" y="4884738"/>
          <p14:tracePt t="107994" x="1860550" y="4884738"/>
          <p14:tracePt t="108001" x="1895475" y="4884738"/>
          <p14:tracePt t="108008" x="1938338" y="4876800"/>
          <p14:tracePt t="108017" x="2008188" y="4856163"/>
          <p14:tracePt t="108024" x="2049463" y="4835525"/>
          <p14:tracePt t="108032" x="2084388" y="4800600"/>
          <p14:tracePt t="108038" x="2106613" y="4765675"/>
          <p14:tracePt t="108046" x="2119313" y="4745038"/>
          <p14:tracePt t="108053" x="2147888" y="4710113"/>
          <p14:tracePt t="108062" x="2162175" y="4660900"/>
          <p14:tracePt t="108068" x="2176463" y="4618038"/>
          <p14:tracePt t="108078" x="2176463" y="4570413"/>
          <p14:tracePt t="108083" x="2182813" y="4541838"/>
          <p14:tracePt t="108091" x="2182813" y="4506913"/>
          <p14:tracePt t="108099" x="2182813" y="4471988"/>
          <p14:tracePt t="108106" x="2176463" y="4443413"/>
          <p14:tracePt t="108113" x="2162175" y="4408488"/>
          <p14:tracePt t="108121" x="2141538" y="4373563"/>
          <p14:tracePt t="108128" x="2119313" y="4338638"/>
          <p14:tracePt t="108135" x="2112963" y="4318000"/>
          <p14:tracePt t="108145" x="2078038" y="4283075"/>
          <p14:tracePt t="108151" x="2022475" y="4227513"/>
          <p14:tracePt t="108159" x="1979613" y="4191000"/>
          <p14:tracePt t="108166" x="1930400" y="4156075"/>
          <p14:tracePt t="108173" x="1868488" y="4114800"/>
          <p14:tracePt t="108181" x="1811338" y="4079875"/>
          <p14:tracePt t="108189" x="1749425" y="4044950"/>
          <p14:tracePt t="108196" x="1700213" y="4024313"/>
          <p14:tracePt t="108203" x="1630363" y="3989388"/>
          <p14:tracePt t="108211" x="1587500" y="3975100"/>
          <p14:tracePt t="108218" x="1552575" y="3967163"/>
          <p14:tracePt t="108230" x="1531938" y="3967163"/>
          <p14:tracePt t="108234" x="1517650" y="3967163"/>
          <p14:tracePt t="108242" x="1504950" y="3960813"/>
          <p14:tracePt t="108256" x="1490663" y="3960813"/>
          <p14:tracePt t="108270" x="1482725" y="3960813"/>
          <p14:tracePt t="108278" x="1468438" y="3960813"/>
          <p14:tracePt t="108285" x="1462088" y="3981450"/>
          <p14:tracePt t="108294" x="1447800" y="3995738"/>
          <p14:tracePt t="108300" x="1441450" y="4010025"/>
          <p14:tracePt t="108308" x="1420813" y="4030663"/>
          <p14:tracePt t="108316" x="1412875" y="4059238"/>
          <p14:tracePt t="108323" x="1406525" y="4073525"/>
          <p14:tracePt t="108330" x="1392238" y="4094163"/>
          <p14:tracePt t="108338" x="1385888" y="4114800"/>
          <p14:tracePt t="108346" x="1377950" y="4149725"/>
          <p14:tracePt t="108353" x="1371600" y="4178300"/>
          <p14:tracePt t="108361" x="1363663" y="4198938"/>
          <p14:tracePt t="108368" x="1363663" y="4227513"/>
          <p14:tracePt t="108376" x="1363663" y="4248150"/>
          <p14:tracePt t="108383" x="1363663" y="4268788"/>
          <p14:tracePt t="108392" x="1363663" y="4297363"/>
          <p14:tracePt t="108398" x="1363663" y="4338638"/>
          <p14:tracePt t="108406" x="1363663" y="4367213"/>
          <p14:tracePt t="108413" x="1363663" y="4394200"/>
          <p14:tracePt t="108421" x="1363663" y="4429125"/>
          <p14:tracePt t="108428" x="1363663" y="4443413"/>
          <p14:tracePt t="108436" x="1363663" y="4464050"/>
          <p14:tracePt t="108444" x="1371600" y="4486275"/>
          <p14:tracePt t="108451" x="1377950" y="4506913"/>
          <p14:tracePt t="108459" x="1398588" y="4548188"/>
          <p14:tracePt t="108466" x="1420813" y="4562475"/>
          <p14:tracePt t="108473" x="1441450" y="4583113"/>
          <p14:tracePt t="108481" x="1462088" y="4591050"/>
          <p14:tracePt t="108488" x="1497013" y="4605338"/>
          <p14:tracePt t="108496" x="1525588" y="4618038"/>
          <p14:tracePt t="108503" x="1560513" y="4632325"/>
          <p14:tracePt t="108511" x="1601788" y="4646613"/>
          <p14:tracePt t="108518" x="1622425" y="4652963"/>
          <p14:tracePt t="108526" x="1651000" y="4660900"/>
          <p14:tracePt t="108534" x="1685925" y="4667250"/>
          <p14:tracePt t="108541" x="1700213" y="4667250"/>
          <p14:tracePt t="108548" x="1728788" y="4675188"/>
          <p14:tracePt t="108556" x="1741488" y="4675188"/>
          <p14:tracePt t="108563" x="1755775" y="4675188"/>
          <p14:tracePt t="108571" x="1763713" y="4675188"/>
          <p14:tracePt t="108579" x="1776413" y="4675188"/>
          <p14:tracePt t="108586" x="1784350" y="4675188"/>
          <p14:tracePt t="108594" x="1798638" y="4675188"/>
          <p14:tracePt t="108601" x="1804988" y="4675188"/>
          <p14:tracePt t="108609" x="1811338" y="4675188"/>
          <p14:tracePt t="108615" x="1819275" y="4675188"/>
          <p14:tracePt t="108623" x="1825625" y="4675188"/>
          <p14:tracePt t="108631" x="1839913" y="4675188"/>
          <p14:tracePt t="108638" x="1846263" y="4675188"/>
          <p14:tracePt t="108646" x="1860550" y="4675188"/>
          <p14:tracePt t="108653" x="1868488" y="4675188"/>
          <p14:tracePt t="108661" x="1881188" y="4675188"/>
          <p14:tracePt t="108668" x="1895475" y="4675188"/>
          <p14:tracePt t="108683" x="1909763" y="4675188"/>
          <p14:tracePt t="108692" x="1924050" y="4675188"/>
          <p14:tracePt t="108698" x="1944688" y="4675188"/>
          <p14:tracePt t="108706" x="1958975" y="4675188"/>
          <p14:tracePt t="108713" x="1965325" y="4675188"/>
          <p14:tracePt t="108723" x="1979613" y="4681538"/>
          <p14:tracePt t="108728" x="2008188" y="4687888"/>
          <p14:tracePt t="108736" x="2022475" y="4687888"/>
          <p14:tracePt t="108744" x="2035175" y="4687888"/>
          <p14:tracePt t="108751" x="2035175" y="4695825"/>
          <p14:tracePt t="108759" x="2049463" y="4695825"/>
          <p14:tracePt t="108765" x="2063750" y="4702175"/>
          <p14:tracePt t="108773" x="2078038" y="4716463"/>
          <p14:tracePt t="108780" x="2092325" y="4724400"/>
          <p14:tracePt t="108788" x="2112963" y="4737100"/>
          <p14:tracePt t="108796" x="2147888" y="4759325"/>
          <p14:tracePt t="108803" x="2182813" y="4765675"/>
          <p14:tracePt t="108811" x="2211388" y="4779963"/>
          <p14:tracePt t="108818" x="2252663" y="4794250"/>
          <p14:tracePt t="108826" x="2281238" y="4806950"/>
          <p14:tracePt t="108834" x="2316163" y="4814888"/>
          <p14:tracePt t="108840" x="2351088" y="4829175"/>
          <p14:tracePt t="108848" x="2400300" y="4841875"/>
          <p14:tracePt t="108856" x="2447925" y="4856163"/>
          <p14:tracePt t="108863" x="2511425" y="4864100"/>
          <p14:tracePt t="108871" x="2574925" y="4870450"/>
          <p14:tracePt t="108878" x="2630488" y="4870450"/>
          <p14:tracePt t="108885" x="2708275" y="4876800"/>
          <p14:tracePt t="108893" x="2805113" y="4876800"/>
          <p14:tracePt t="108901" x="2909888" y="4876800"/>
          <p14:tracePt t="108909" x="3022600" y="4876800"/>
          <p14:tracePt t="108916" x="3141663" y="4876800"/>
          <p14:tracePt t="108925" x="3273425" y="4876800"/>
          <p14:tracePt t="108931" x="3392488" y="4876800"/>
          <p14:tracePt t="108939" x="3519488" y="4856163"/>
          <p14:tracePt t="108946" x="3609975" y="4835525"/>
          <p14:tracePt t="108962" x="3735388" y="4786313"/>
          <p14:tracePt t="108968" x="3805238" y="4765675"/>
          <p14:tracePt t="108976" x="3868738" y="4737100"/>
          <p14:tracePt t="108984" x="3917950" y="4710113"/>
          <p14:tracePt t="108997" x="3967163" y="4681538"/>
          <p14:tracePt t="109002" x="4016375" y="4640263"/>
          <p14:tracePt t="109006" x="4071938" y="4605338"/>
          <p14:tracePt t="109013" x="4127500" y="4570413"/>
          <p14:tracePt t="109021" x="4191000" y="4521200"/>
          <p14:tracePt t="109028" x="4252913" y="4478338"/>
          <p14:tracePt t="109036" x="4302125" y="4451350"/>
          <p14:tracePt t="109043" x="4371975" y="4402138"/>
          <p14:tracePt t="109051" x="4406900" y="4381500"/>
          <p14:tracePt t="109059" x="4449763" y="4344988"/>
          <p14:tracePt t="109066" x="4484688" y="4318000"/>
          <p14:tracePt t="109074" x="4505325" y="4297363"/>
          <p14:tracePt t="109081" x="4533900" y="4268788"/>
          <p14:tracePt t="109088" x="4548188" y="4240213"/>
          <p14:tracePt t="109096" x="4560888" y="4227513"/>
          <p14:tracePt t="109103" x="4575175" y="4198938"/>
          <p14:tracePt t="109112" x="4595813" y="4164013"/>
          <p14:tracePt t="109118" x="4618038" y="4143375"/>
          <p14:tracePt t="109126" x="4645025" y="4108450"/>
          <p14:tracePt t="109133" x="4659313" y="4086225"/>
          <p14:tracePt t="109143" x="4687888" y="4051300"/>
          <p14:tracePt t="109148" x="4714875" y="4016375"/>
          <p14:tracePt t="109156" x="4729163" y="4002088"/>
          <p14:tracePt t="109163" x="4757738" y="3967163"/>
          <p14:tracePt t="109170" x="4778375" y="3932238"/>
          <p14:tracePt t="109178" x="4799013" y="3911600"/>
          <p14:tracePt t="109186" x="4806950" y="3884613"/>
          <p14:tracePt t="109194" x="4819650" y="3862388"/>
          <p14:tracePt t="109200" x="4827588" y="3856038"/>
          <p14:tracePt t="109209" x="4827588" y="3835400"/>
          <p14:tracePt t="109217" x="4833938" y="3827463"/>
          <p14:tracePt t="109224" x="4841875" y="3821113"/>
          <p14:tracePt t="109231" x="4841875" y="3806825"/>
          <p14:tracePt t="109238" x="4854575" y="3792538"/>
          <p14:tracePt t="109245" x="4862513" y="3778250"/>
          <p14:tracePt t="109253" x="4868863" y="3765550"/>
          <p14:tracePt t="109261" x="4883150" y="3743325"/>
          <p14:tracePt t="109269" x="4891088" y="3730625"/>
          <p14:tracePt t="109276" x="4897438" y="3722688"/>
          <p14:tracePt t="109283" x="4911725" y="3702050"/>
          <p14:tracePt t="109292" x="4926013" y="3681413"/>
          <p14:tracePt t="109299" x="4932363" y="3667125"/>
          <p14:tracePt t="109306" x="4938713" y="3659188"/>
          <p14:tracePt t="109313" x="4953000" y="3638550"/>
          <p14:tracePt t="109321" x="4960938" y="3632200"/>
          <p14:tracePt t="109328" x="4967288" y="3617913"/>
          <p14:tracePt t="109336" x="4981575" y="3611563"/>
          <p14:tracePt t="109343" x="5002213" y="3603625"/>
          <p14:tracePt t="109351" x="5016500" y="3582988"/>
          <p14:tracePt t="109359" x="5022850" y="3576638"/>
          <p14:tracePt t="109366" x="5043488" y="3562350"/>
          <p14:tracePt t="109373" x="5051425" y="3541713"/>
          <p14:tracePt t="109381" x="5057775" y="3541713"/>
          <p14:tracePt t="109388" x="5065713" y="3527425"/>
          <p14:tracePt t="109396" x="5072063" y="3519488"/>
          <p14:tracePt t="109403" x="5072063" y="3513138"/>
          <p14:tracePt t="109418" x="5072063" y="3505200"/>
          <p14:tracePt t="109546" x="5080000" y="3513138"/>
          <p14:tracePt t="109562" x="5086350" y="3519488"/>
          <p14:tracePt t="109568" x="5106988" y="3541713"/>
          <p14:tracePt t="109576" x="5114925" y="3541713"/>
          <p14:tracePt t="109583" x="5135563" y="3548063"/>
          <p14:tracePt t="109591" x="5170488" y="3554413"/>
          <p14:tracePt t="109598" x="5197475" y="3554413"/>
          <p14:tracePt t="109605" x="5219700" y="3562350"/>
          <p14:tracePt t="109613" x="5246688" y="3562350"/>
          <p14:tracePt t="109620" x="5268913" y="3562350"/>
          <p14:tracePt t="109629" x="5295900" y="3562350"/>
          <p14:tracePt t="109635" x="5324475" y="3554413"/>
          <p14:tracePt t="109643" x="5351463" y="3548063"/>
          <p14:tracePt t="109651" x="5373688" y="3541713"/>
          <p14:tracePt t="109659" x="5386388" y="3533775"/>
          <p14:tracePt t="109666" x="5408613" y="3519488"/>
          <p14:tracePt t="109673" x="5421313" y="3513138"/>
          <p14:tracePt t="109680" x="5429250" y="3505200"/>
          <p14:tracePt t="109696" x="5429250" y="3498850"/>
          <p14:tracePt t="109704" x="5435600" y="3498850"/>
          <p14:tracePt t="109711" x="5443538" y="3492500"/>
          <p14:tracePt t="109718" x="5443538" y="3484563"/>
          <p14:tracePt t="109726" x="5449888" y="3484563"/>
          <p14:tracePt t="109740" x="5456238" y="3478213"/>
          <p14:tracePt t="109748" x="5464175" y="3478213"/>
          <p14:tracePt t="109760" x="5470525" y="3470275"/>
          <p14:tracePt t="109846" x="5449888" y="3470275"/>
          <p14:tracePt t="109853" x="5435600" y="3478213"/>
          <p14:tracePt t="109861" x="5414963" y="3484563"/>
          <p14:tracePt t="109868" x="5386388" y="3492500"/>
          <p14:tracePt t="109876" x="5351463" y="3498850"/>
          <p14:tracePt t="109883" x="5330825" y="3513138"/>
          <p14:tracePt t="109891" x="5289550" y="3513138"/>
          <p14:tracePt t="109898" x="5254625" y="3527425"/>
          <p14:tracePt t="109906" x="5232400" y="3533775"/>
          <p14:tracePt t="109913" x="5191125" y="3554413"/>
          <p14:tracePt t="109921" x="5156200" y="3568700"/>
          <p14:tracePt t="109929" x="5121275" y="3589338"/>
          <p14:tracePt t="109936" x="5100638" y="3597275"/>
          <p14:tracePt t="109948" x="5080000" y="3603625"/>
          <p14:tracePt t="109951" x="5057775" y="3617913"/>
          <p14:tracePt t="109962" x="5037138" y="3624263"/>
          <p14:tracePt t="109965" x="5016500" y="3632200"/>
          <p14:tracePt t="109973" x="5008563" y="3638550"/>
          <p14:tracePt t="109980" x="4995863" y="3638550"/>
          <p14:tracePt t="109989" x="4987925" y="3638550"/>
          <p14:tracePt t="109996" x="4981575" y="3638550"/>
          <p14:tracePt t="110003" x="4973638" y="3646488"/>
          <p14:tracePt t="110011" x="4967288" y="3646488"/>
          <p14:tracePt t="110018" x="4960938" y="3652838"/>
          <p14:tracePt t="110027" x="4953000" y="3652838"/>
          <p14:tracePt t="110086" x="4953000" y="3659188"/>
          <p14:tracePt t="110108" x="4960938" y="3659188"/>
          <p14:tracePt t="110116" x="4987925" y="3667125"/>
          <p14:tracePt t="110123" x="5002213" y="3667125"/>
          <p14:tracePt t="110131" x="5037138" y="3667125"/>
          <p14:tracePt t="110138" x="5092700" y="3673475"/>
          <p14:tracePt t="110146" x="5141913" y="3673475"/>
          <p14:tracePt t="110153" x="5197475" y="3673475"/>
          <p14:tracePt t="110162" x="5246688" y="3673475"/>
          <p14:tracePt t="110168" x="5289550" y="3673475"/>
          <p14:tracePt t="110176" x="5345113" y="3673475"/>
          <p14:tracePt t="110183" x="5394325" y="3673475"/>
          <p14:tracePt t="110191" x="5421313" y="3673475"/>
          <p14:tracePt t="110198" x="5435600" y="3673475"/>
          <p14:tracePt t="110206" x="5449888" y="3673475"/>
          <p14:tracePt t="110213" x="5456238" y="3673475"/>
          <p14:tracePt t="110220" x="5464175" y="3673475"/>
          <p14:tracePt t="110229" x="5470525" y="3673475"/>
          <p14:tracePt t="110236" x="5470525" y="3667125"/>
          <p14:tracePt t="110281" x="5470525" y="3659188"/>
          <p14:tracePt t="110348" x="5456238" y="3659188"/>
          <p14:tracePt t="110356" x="5429250" y="3659188"/>
          <p14:tracePt t="110363" x="5421313" y="3659188"/>
          <p14:tracePt t="110371" x="5400675" y="3659188"/>
          <p14:tracePt t="110379" x="5373688" y="3652838"/>
          <p14:tracePt t="110386" x="5351463" y="3652838"/>
          <p14:tracePt t="110394" x="5330825" y="3652838"/>
          <p14:tracePt t="110401" x="5303838" y="3652838"/>
          <p14:tracePt t="110408" x="5281613" y="3652838"/>
          <p14:tracePt t="110416" x="5268913" y="3646488"/>
          <p14:tracePt t="110423" x="5254625" y="3646488"/>
          <p14:tracePt t="110434" x="5232400" y="3646488"/>
          <p14:tracePt t="110439" x="5211763" y="3646488"/>
          <p14:tracePt t="110446" x="5205413" y="3646488"/>
          <p14:tracePt t="110454" x="5191125" y="3646488"/>
          <p14:tracePt t="110460" x="5184775" y="3646488"/>
          <p14:tracePt t="110470" x="5176838" y="3646488"/>
          <p14:tracePt t="110477" x="5170488" y="3646488"/>
          <p14:tracePt t="110483" x="5162550" y="3646488"/>
          <p14:tracePt t="110498" x="5156200" y="3646488"/>
          <p14:tracePt t="110521" x="5149850" y="3646488"/>
          <p14:tracePt t="112081" x="5141913" y="3659188"/>
          <p14:tracePt t="112088" x="5135563" y="3673475"/>
          <p14:tracePt t="112101" x="5135563" y="3687763"/>
          <p14:tracePt t="112103" x="5127625" y="3702050"/>
          <p14:tracePt t="112115" x="5127625" y="3716338"/>
          <p14:tracePt t="112118" x="5127625" y="3730625"/>
          <p14:tracePt t="112127" x="5127625" y="3736975"/>
          <p14:tracePt t="112137" x="5127625" y="3751263"/>
          <p14:tracePt t="112141" x="5127625" y="3765550"/>
          <p14:tracePt t="112148" x="5121275" y="3771900"/>
          <p14:tracePt t="112159" x="5121275" y="3778250"/>
          <p14:tracePt t="112164" x="5121275" y="3786188"/>
          <p14:tracePt t="112175" x="5114925" y="3792538"/>
          <p14:tracePt t="112179" x="5114925" y="3806825"/>
          <p14:tracePt t="112189" x="5114925" y="3813175"/>
          <p14:tracePt t="112194" x="5106988" y="3821113"/>
          <p14:tracePt t="112201" x="5100638" y="3827463"/>
          <p14:tracePt t="112208" x="5100638" y="3835400"/>
          <p14:tracePt t="112217" x="5092700" y="3841750"/>
          <p14:tracePt t="112223" x="5086350" y="3841750"/>
          <p14:tracePt t="112231" x="5086350" y="3856038"/>
          <p14:tracePt t="112246" x="5080000" y="3856038"/>
          <p14:tracePt t="112253" x="5080000" y="3862388"/>
          <p14:tracePt t="112268" x="5072063" y="3870325"/>
          <p14:tracePt t="112275" x="5072063" y="3876675"/>
          <p14:tracePt t="112284" x="5057775" y="3890963"/>
          <p14:tracePt t="112290" x="5051425" y="3897313"/>
          <p14:tracePt t="112298" x="5030788" y="3905250"/>
          <p14:tracePt t="112308" x="5022850" y="3925888"/>
          <p14:tracePt t="112316" x="5008563" y="3932238"/>
          <p14:tracePt t="112321" x="4995863" y="3946525"/>
          <p14:tracePt t="112329" x="4987925" y="3960813"/>
          <p14:tracePt t="112337" x="4973638" y="3967163"/>
          <p14:tracePt t="112344" x="4946650" y="3981450"/>
          <p14:tracePt t="112351" x="4932363" y="3995738"/>
          <p14:tracePt t="112361" x="4911725" y="4010025"/>
          <p14:tracePt t="112366" x="4883150" y="4024313"/>
          <p14:tracePt t="112373" x="4862513" y="4030663"/>
          <p14:tracePt t="112383" x="4833938" y="4044950"/>
          <p14:tracePt t="112388" x="4806950" y="4059238"/>
          <p14:tracePt t="112401" x="4764088" y="4079875"/>
          <p14:tracePt t="112403" x="4714875" y="4094163"/>
          <p14:tracePt t="112412" x="4659313" y="4121150"/>
          <p14:tracePt t="112420" x="4603750" y="4143375"/>
          <p14:tracePt t="112429" x="4533900" y="4170363"/>
          <p14:tracePt t="112434" x="4464050" y="4198938"/>
          <p14:tracePt t="112442" x="4421188" y="4213225"/>
          <p14:tracePt t="112449" x="4359275" y="4240213"/>
          <p14:tracePt t="112457" x="4295775" y="4262438"/>
          <p14:tracePt t="112465" x="4232275" y="4283075"/>
          <p14:tracePt t="112471" x="4162425" y="4297363"/>
          <p14:tracePt t="112480" x="4092575" y="4324350"/>
          <p14:tracePt t="112488" x="4029075" y="4344988"/>
          <p14:tracePt t="112494" x="3967163" y="4359275"/>
          <p14:tracePt t="112502" x="3875088" y="4381500"/>
          <p14:tracePt t="112510" x="3792538" y="4394200"/>
          <p14:tracePt t="112517" x="3694113" y="4416425"/>
          <p14:tracePt t="112525" x="3609975" y="4422775"/>
          <p14:tracePt t="112533" x="3540125" y="4422775"/>
          <p14:tracePt t="112540" x="3441700" y="4429125"/>
          <p14:tracePt t="112548" x="3357563" y="4429125"/>
          <p14:tracePt t="112555" x="3302000" y="4429125"/>
          <p14:tracePt t="112563" x="3211513" y="4429125"/>
          <p14:tracePt t="112568" x="3141663" y="4429125"/>
          <p14:tracePt t="112578" x="3043238" y="4429125"/>
          <p14:tracePt t="112584" x="2973388" y="4429125"/>
          <p14:tracePt t="112590" x="2889250" y="4429125"/>
          <p14:tracePt t="112598" x="2819400" y="4429125"/>
          <p14:tracePt t="112607" x="2778125" y="4429125"/>
          <p14:tracePt t="112615" x="2708275" y="4429125"/>
          <p14:tracePt t="112621" x="2686050" y="4437063"/>
          <p14:tracePt t="112629" x="2671763" y="4443413"/>
          <p14:tracePt t="112635" x="2659063" y="4451350"/>
          <p14:tracePt t="112644" x="2651125" y="4457700"/>
          <p14:tracePt t="112651" x="2636838" y="4464050"/>
          <p14:tracePt t="112658" x="2630488" y="4471988"/>
          <p14:tracePt t="112666" x="2616200" y="4471988"/>
          <p14:tracePt t="112673" x="2601913" y="4486275"/>
          <p14:tracePt t="112681" x="2581275" y="4492625"/>
          <p14:tracePt t="112688" x="2574925" y="4498975"/>
          <p14:tracePt t="112696" x="2554288" y="4506913"/>
          <p14:tracePt t="112703" x="2540000" y="4513263"/>
          <p14:tracePt t="112712" x="2532063" y="4513263"/>
          <p14:tracePt t="112718" x="2519363" y="4521200"/>
          <p14:tracePt t="112726" x="2505075" y="4521200"/>
          <p14:tracePt t="112734" x="2497138" y="4527550"/>
          <p14:tracePt t="112741" x="2490788" y="4527550"/>
          <p14:tracePt t="112748" x="2470150" y="4533900"/>
          <p14:tracePt t="112759" x="2462213" y="4533900"/>
          <p14:tracePt t="112764" x="2455863" y="4541838"/>
          <p14:tracePt t="112772" x="2441575" y="4541838"/>
          <p14:tracePt t="112779" x="2435225" y="4541838"/>
          <p14:tracePt t="112786" x="2427288" y="4541838"/>
          <p14:tracePt t="112794" x="2420938" y="4541838"/>
          <p14:tracePt t="112801" x="2413000" y="4548188"/>
          <p14:tracePt t="112808" x="2406650" y="4548188"/>
          <p14:tracePt t="112816" x="2392363" y="4548188"/>
          <p14:tracePt t="112831" x="2386013" y="4548188"/>
          <p14:tracePt t="112848" x="2378075" y="4548188"/>
          <p14:tracePt t="112853" x="2371725" y="4548188"/>
          <p14:tracePt t="112868" x="2365375" y="4548188"/>
          <p14:tracePt t="112890" x="2357438" y="4548188"/>
          <p14:tracePt t="112951" x="2351088" y="4548188"/>
          <p14:tracePt t="112988" x="2351088" y="4541838"/>
          <p14:tracePt t="113034" x="2343150" y="4533900"/>
          <p14:tracePt t="113080" x="2336800" y="4527550"/>
          <p14:tracePt t="113088" x="2336800" y="4521200"/>
          <p14:tracePt t="113108" x="2336800" y="4513263"/>
          <p14:tracePt t="113123" x="2330450" y="4513263"/>
          <p14:tracePt t="113153" x="2330450" y="4506913"/>
          <p14:tracePt t="113168" x="2322513" y="4498975"/>
          <p14:tracePt t="113176" x="2322513" y="4492625"/>
          <p14:tracePt t="113190" x="2316163" y="4486275"/>
          <p14:tracePt t="113199" x="2308225" y="4486275"/>
          <p14:tracePt t="113206" x="2308225" y="4478338"/>
          <p14:tracePt t="113220" x="2308225" y="4471988"/>
          <p14:tracePt t="113229" x="2301875" y="4457700"/>
          <p14:tracePt t="113235" x="2301875" y="4451350"/>
          <p14:tracePt t="113243" x="2301875" y="4443413"/>
          <p14:tracePt t="113251" x="2295525" y="4443413"/>
          <p14:tracePt t="113258" x="2295525" y="4437063"/>
          <p14:tracePt t="113273" x="2295525" y="4422775"/>
          <p14:tracePt t="113288" x="2287588" y="4408488"/>
          <p14:tracePt t="113299" x="2287588" y="4402138"/>
          <p14:tracePt t="113311" x="2287588" y="4394200"/>
          <p14:tracePt t="113318" x="2287588" y="4387850"/>
          <p14:tracePt t="113334" x="2281238" y="4381500"/>
          <p14:tracePt t="113348" x="2281238" y="4373563"/>
          <p14:tracePt t="113363" x="2281238" y="4367213"/>
          <p14:tracePt t="113370" x="2281238" y="4359275"/>
          <p14:tracePt t="113379" x="2273300" y="4359275"/>
          <p14:tracePt t="113386" x="2266950" y="4352925"/>
          <p14:tracePt t="113401" x="2266950" y="4344988"/>
          <p14:tracePt t="113416" x="2259013" y="4338638"/>
          <p14:tracePt t="113423" x="2259013" y="4332288"/>
          <p14:tracePt t="113447" x="2259013" y="4324350"/>
          <p14:tracePt t="113453" x="2252663" y="4324350"/>
          <p14:tracePt t="113461" x="2252663" y="4318000"/>
          <p14:tracePt t="113476" x="2252663" y="4310063"/>
          <p14:tracePt t="113483" x="2246313" y="4303713"/>
          <p14:tracePt t="113500" x="2238375" y="4297363"/>
          <p14:tracePt t="113505" x="2238375" y="4289425"/>
          <p14:tracePt t="113514" x="2232025" y="4289425"/>
          <p14:tracePt t="113521" x="2232025" y="4275138"/>
          <p14:tracePt t="113529" x="2217738" y="4268788"/>
          <p14:tracePt t="113536" x="2217738" y="4254500"/>
          <p14:tracePt t="113543" x="2203450" y="4248150"/>
          <p14:tracePt t="113551" x="2197100" y="4240213"/>
          <p14:tracePt t="113558" x="2182813" y="4219575"/>
          <p14:tracePt t="113566" x="2176463" y="4205288"/>
          <p14:tracePt t="113573" x="2154238" y="4191000"/>
          <p14:tracePt t="113582" x="2147888" y="4178300"/>
          <p14:tracePt t="113588" x="2133600" y="4164013"/>
          <p14:tracePt t="113596" x="2119313" y="4143375"/>
          <p14:tracePt t="113603" x="2112963" y="4135438"/>
          <p14:tracePt t="113611" x="2098675" y="4121150"/>
          <p14:tracePt t="113618" x="2092325" y="4108450"/>
          <p14:tracePt t="113625" x="2078038" y="4094163"/>
          <p14:tracePt t="113633" x="2063750" y="4079875"/>
          <p14:tracePt t="113642" x="2049463" y="4059238"/>
          <p14:tracePt t="113649" x="2035175" y="4051300"/>
          <p14:tracePt t="113655" x="2028825" y="4038600"/>
          <p14:tracePt t="113663" x="2014538" y="4030663"/>
          <p14:tracePt t="113670" x="2008188" y="4024313"/>
          <p14:tracePt t="113679" x="2000250" y="4010025"/>
          <p14:tracePt t="113686" x="1993900" y="4010025"/>
          <p14:tracePt t="113693" x="1987550" y="4002088"/>
          <p14:tracePt t="113700" x="1987550" y="3995738"/>
          <p14:tracePt t="113708" x="1979613" y="3995738"/>
          <p14:tracePt t="113716" x="1979613" y="3989388"/>
          <p14:tracePt t="113723" x="1973263" y="3989388"/>
          <p14:tracePt t="113731" x="1973263" y="3981450"/>
          <p14:tracePt t="113738" x="1965325" y="3975100"/>
          <p14:tracePt t="113747" x="1958975" y="3967163"/>
          <p14:tracePt t="113754" x="1952625" y="3967163"/>
          <p14:tracePt t="113761" x="1944688" y="3960813"/>
          <p14:tracePt t="113768" x="1938338" y="3954463"/>
          <p14:tracePt t="113776" x="1938338" y="3946525"/>
          <p14:tracePt t="113783" x="1924050" y="3946525"/>
          <p14:tracePt t="113799" x="1924050" y="3940175"/>
          <p14:tracePt t="113805" x="1917700" y="3940175"/>
          <p14:tracePt t="113836" x="1917700" y="3932238"/>
          <p14:tracePt t="113859" x="1909763" y="3925888"/>
          <p14:tracePt t="113873" x="1909763" y="3919538"/>
          <p14:tracePt t="113881" x="1903413" y="3919538"/>
          <p14:tracePt t="113888" x="1903413" y="3911600"/>
          <p14:tracePt t="113897" x="1895475" y="3905250"/>
          <p14:tracePt t="113903" x="1889125" y="3905250"/>
          <p14:tracePt t="113911" x="1889125" y="3897313"/>
          <p14:tracePt t="113925" x="1881188" y="3890963"/>
          <p14:tracePt t="113955" x="1874838" y="3884613"/>
          <p14:tracePt t="113957" x="1874838" y="3876675"/>
          <p14:tracePt t="113972" x="1868488" y="3876675"/>
          <p14:tracePt t="113979" x="1868488" y="3870325"/>
          <p14:tracePt t="113993" x="1868488" y="3862388"/>
          <p14:tracePt t="114001" x="1860550" y="3862388"/>
          <p14:tracePt t="114017" x="1860550" y="3856038"/>
          <p14:tracePt t="114031" x="1854200" y="3856038"/>
          <p14:tracePt t="114038" x="1854200" y="3848100"/>
          <p14:tracePt t="114047" x="1846263" y="3848100"/>
          <p14:tracePt t="114068" x="1839913" y="3841750"/>
          <p14:tracePt t="114084" x="1825625" y="3835400"/>
          <p14:tracePt t="114091" x="1819275" y="3827463"/>
          <p14:tracePt t="114099" x="1804988" y="3821113"/>
          <p14:tracePt t="114106" x="1790700" y="3806825"/>
          <p14:tracePt t="114114" x="1770063" y="3806825"/>
          <p14:tracePt t="114121" x="1749425" y="3800475"/>
          <p14:tracePt t="114129" x="1728788" y="3786188"/>
          <p14:tracePt t="114135" x="1714500" y="3786188"/>
          <p14:tracePt t="114145" x="1706563" y="3786188"/>
          <p14:tracePt t="114151" x="1685925" y="3778250"/>
          <p14:tracePt t="114158" x="1679575" y="3771900"/>
          <p14:tracePt t="114173" x="1671638" y="3771900"/>
          <p14:tracePt t="114256" x="1665288" y="3771900"/>
          <p14:tracePt t="114265" x="1665288" y="3778250"/>
          <p14:tracePt t="114278" x="1665288" y="3786188"/>
          <p14:tracePt t="114286" x="1657350" y="3792538"/>
          <p14:tracePt t="114293" x="1657350" y="3800475"/>
          <p14:tracePt t="114308" x="1651000" y="3813175"/>
          <p14:tracePt t="114323" x="1644650" y="3821113"/>
          <p14:tracePt t="114331" x="1644650" y="3827463"/>
          <p14:tracePt t="114339" x="1644650" y="3835400"/>
          <p14:tracePt t="114353" x="1644650" y="3841750"/>
          <p14:tracePt t="114368" x="1644650" y="3848100"/>
          <p14:tracePt t="114376" x="1636713" y="3848100"/>
          <p14:tracePt t="114383" x="1636713" y="3856038"/>
          <p14:tracePt t="114390" x="1636713" y="3862388"/>
          <p14:tracePt t="114406" x="1636713" y="3870325"/>
          <p14:tracePt t="114428" x="1636713" y="3876675"/>
          <p14:tracePt t="114451" x="1636713" y="3884613"/>
          <p14:tracePt t="114458" x="1636713" y="3890963"/>
          <p14:tracePt t="114526" x="1636713" y="3897313"/>
          <p14:tracePt t="114653" x="1636713" y="3890963"/>
          <p14:tracePt t="114661" x="1636713" y="3884613"/>
          <p14:tracePt t="114668" x="1636713" y="3870325"/>
          <p14:tracePt t="114676" x="1636713" y="3848100"/>
          <p14:tracePt t="114683" x="1636713" y="3835400"/>
          <p14:tracePt t="114690" x="1636713" y="3800475"/>
          <p14:tracePt t="114698" x="1630363" y="3786188"/>
          <p14:tracePt t="114706" x="1601788" y="3736975"/>
          <p14:tracePt t="114713" x="1574800" y="3681413"/>
          <p14:tracePt t="114720" x="1539875" y="3624263"/>
          <p14:tracePt t="114728" x="1490663" y="3562350"/>
          <p14:tracePt t="114736" x="1447800" y="3498850"/>
          <p14:tracePt t="114743" x="1392238" y="3429000"/>
          <p14:tracePt t="114752" x="1357313" y="3373438"/>
          <p14:tracePt t="114758" x="1328738" y="3338513"/>
          <p14:tracePt t="114766" x="1301750" y="3303588"/>
          <p14:tracePt t="114773" x="1287463" y="3281363"/>
          <p14:tracePt t="114782" x="1287463" y="3275013"/>
          <p14:tracePt t="114788" x="1279525" y="3268663"/>
          <p14:tracePt t="114798" x="1279525" y="3260725"/>
          <p14:tracePt t="114811" x="1279525" y="3254375"/>
          <p14:tracePt t="114826" x="1279525" y="3246438"/>
          <p14:tracePt t="114841" x="1279525" y="3240088"/>
          <p14:tracePt t="114849" x="1279525" y="3233738"/>
          <p14:tracePt t="114871" x="1279525" y="3225800"/>
          <p14:tracePt t="114923" x="1287463" y="3225800"/>
          <p14:tracePt t="114976" x="1293813" y="3225800"/>
          <p14:tracePt t="114991" x="1308100" y="3225800"/>
          <p14:tracePt t="114998" x="1322388" y="3233738"/>
          <p14:tracePt t="115006" x="1328738" y="3246438"/>
          <p14:tracePt t="115014" x="1350963" y="3260725"/>
          <p14:tracePt t="115020" x="1363663" y="3289300"/>
          <p14:tracePt t="115028" x="1377950" y="3309938"/>
          <p14:tracePt t="115036" x="1392238" y="3338513"/>
          <p14:tracePt t="115043" x="1398588" y="3359150"/>
          <p14:tracePt t="115050" x="1412875" y="3379788"/>
          <p14:tracePt t="115058" x="1427163" y="3414713"/>
          <p14:tracePt t="115066" x="1427163" y="3435350"/>
          <p14:tracePt t="115073" x="1433513" y="3449638"/>
          <p14:tracePt t="115081" x="1433513" y="3463925"/>
          <p14:tracePt t="115088" x="1433513" y="3478213"/>
          <p14:tracePt t="115097" x="1433513" y="3498850"/>
          <p14:tracePt t="115103" x="1433513" y="3505200"/>
          <p14:tracePt t="115111" x="1433513" y="3513138"/>
          <p14:tracePt t="115118" x="1433513" y="3519488"/>
          <p14:tracePt t="115133" x="1433513" y="3527425"/>
          <p14:tracePt t="115149" x="1433513" y="3533775"/>
          <p14:tracePt t="115178" x="1433513" y="3541713"/>
          <p14:tracePt t="115276" x="1441450" y="3527425"/>
          <p14:tracePt t="115284" x="1441450" y="3513138"/>
          <p14:tracePt t="115291" x="1441450" y="3492500"/>
          <p14:tracePt t="115298" x="1441450" y="3478213"/>
          <p14:tracePt t="115306" x="1441450" y="3457575"/>
          <p14:tracePt t="115314" x="1441450" y="3435350"/>
          <p14:tracePt t="115320" x="1447800" y="3422650"/>
          <p14:tracePt t="115328" x="1447800" y="3400425"/>
          <p14:tracePt t="115336" x="1447800" y="3394075"/>
          <p14:tracePt t="115343" x="1447800" y="3387725"/>
          <p14:tracePt t="115358" x="1455738" y="3387725"/>
          <p14:tracePt t="115366" x="1455738" y="3379788"/>
          <p14:tracePt t="115426" x="1462088" y="3394075"/>
          <p14:tracePt t="115434" x="1476375" y="3414713"/>
          <p14:tracePt t="115440" x="1517650" y="3457575"/>
          <p14:tracePt t="115448" x="1552575" y="3505200"/>
          <p14:tracePt t="115455" x="1595438" y="3562350"/>
          <p14:tracePt t="115464" x="1630363" y="3611563"/>
          <p14:tracePt t="115470" x="1665288" y="3652838"/>
          <p14:tracePt t="115478" x="1706563" y="3695700"/>
          <p14:tracePt t="115486" x="1720850" y="3716338"/>
          <p14:tracePt t="115493" x="1749425" y="3736975"/>
          <p14:tracePt t="115500" x="1749425" y="3751263"/>
          <p14:tracePt t="115508" x="1763713" y="3757613"/>
          <p14:tracePt t="115516" x="1763713" y="3765550"/>
          <p14:tracePt t="115628" x="1755775" y="3765550"/>
          <p14:tracePt t="115644" x="1749425" y="3765550"/>
          <p14:tracePt t="115651" x="1741488" y="3765550"/>
          <p14:tracePt t="115658" x="1735138" y="3757613"/>
          <p14:tracePt t="115667" x="1720850" y="3757613"/>
          <p14:tracePt t="115673" x="1700213" y="3751263"/>
          <p14:tracePt t="115683" x="1693863" y="3743325"/>
          <p14:tracePt t="115689" x="1679575" y="3743325"/>
          <p14:tracePt t="115696" x="1665288" y="3730625"/>
          <p14:tracePt t="115704" x="1644650" y="3722688"/>
          <p14:tracePt t="115711" x="1622425" y="3722688"/>
          <p14:tracePt t="115718" x="1609725" y="3722688"/>
          <p14:tracePt t="115726" x="1595438" y="3716338"/>
          <p14:tracePt t="115734" x="1581150" y="3716338"/>
          <p14:tracePt t="115741" x="1574800" y="3716338"/>
          <p14:tracePt t="115748" x="1552575" y="3716338"/>
          <p14:tracePt t="115756" x="1546225" y="3716338"/>
          <p14:tracePt t="115763" x="1539875" y="3716338"/>
          <p14:tracePt t="115772" x="1525588" y="3716338"/>
          <p14:tracePt t="115778" x="1511300" y="3716338"/>
          <p14:tracePt t="115786" x="1497013" y="3716338"/>
          <p14:tracePt t="115794" x="1476375" y="3730625"/>
          <p14:tracePt t="115801" x="1455738" y="3743325"/>
          <p14:tracePt t="115808" x="1427163" y="3751263"/>
          <p14:tracePt t="115817" x="1398588" y="3765550"/>
          <p14:tracePt t="115823" x="1385888" y="3771900"/>
          <p14:tracePt t="115832" x="1350963" y="3792538"/>
          <p14:tracePt t="115838" x="1322388" y="3806825"/>
          <p14:tracePt t="115847" x="1279525" y="3827463"/>
          <p14:tracePt t="115853" x="1258888" y="3835400"/>
          <p14:tracePt t="115860" x="1238250" y="3848100"/>
          <p14:tracePt t="115868" x="1223963" y="3856038"/>
          <p14:tracePt t="115876" x="1209675" y="3862388"/>
          <p14:tracePt t="115884" x="1203325" y="3870325"/>
          <p14:tracePt t="115891" x="1196975" y="3876675"/>
          <p14:tracePt t="115898" x="1189038" y="3890963"/>
          <p14:tracePt t="115906" x="1189038" y="3897313"/>
          <p14:tracePt t="115913" x="1182688" y="3911600"/>
          <p14:tracePt t="115920" x="1174750" y="3925888"/>
          <p14:tracePt t="115928" x="1168400" y="3946525"/>
          <p14:tracePt t="115936" x="1162050" y="3960813"/>
          <p14:tracePt t="115943" x="1154113" y="3975100"/>
          <p14:tracePt t="115951" x="1147763" y="3989388"/>
          <p14:tracePt t="115958" x="1147763" y="4002088"/>
          <p14:tracePt t="115967" x="1147763" y="4024313"/>
          <p14:tracePt t="115973" x="1147763" y="4038600"/>
          <p14:tracePt t="115986" x="1147763" y="4059238"/>
          <p14:tracePt t="115988" x="1147763" y="4073525"/>
          <p14:tracePt t="115996" x="1147763" y="4086225"/>
          <p14:tracePt t="116003" x="1147763" y="4108450"/>
          <p14:tracePt t="116011" x="1139825" y="4114800"/>
          <p14:tracePt t="116018" x="1139825" y="4135438"/>
          <p14:tracePt t="116026" x="1139825" y="4149725"/>
          <p14:tracePt t="116034" x="1139825" y="4156075"/>
          <p14:tracePt t="116041" x="1139825" y="4170363"/>
          <p14:tracePt t="116049" x="1139825" y="4178300"/>
          <p14:tracePt t="116056" x="1139825" y="4198938"/>
          <p14:tracePt t="116065" x="1139825" y="4205288"/>
          <p14:tracePt t="116071" x="1139825" y="4227513"/>
          <p14:tracePt t="116079" x="1139825" y="4248150"/>
          <p14:tracePt t="116086" x="1139825" y="4268788"/>
          <p14:tracePt t="116095" x="1139825" y="4275138"/>
          <p14:tracePt t="116104" x="1139825" y="4289425"/>
          <p14:tracePt t="116109" x="1139825" y="4310063"/>
          <p14:tracePt t="116116" x="1139825" y="4332288"/>
          <p14:tracePt t="116123" x="1139825" y="4352925"/>
          <p14:tracePt t="116132" x="1139825" y="4359275"/>
          <p14:tracePt t="116138" x="1139825" y="4381500"/>
          <p14:tracePt t="116145" x="1139825" y="4394200"/>
          <p14:tracePt t="116153" x="1139825" y="4416425"/>
          <p14:tracePt t="116160" x="1139825" y="4437063"/>
          <p14:tracePt t="116168" x="1139825" y="4451350"/>
          <p14:tracePt t="116176" x="1139825" y="4464050"/>
          <p14:tracePt t="116184" x="1139825" y="4486275"/>
          <p14:tracePt t="116200" x="1139825" y="4527550"/>
          <p14:tracePt t="116205" x="1139825" y="4548188"/>
          <p14:tracePt t="116213" x="1139825" y="4570413"/>
          <p14:tracePt t="116220" x="1139825" y="4591050"/>
          <p14:tracePt t="116228" x="1139825" y="4611688"/>
          <p14:tracePt t="116235" x="1139825" y="4625975"/>
          <p14:tracePt t="116243" x="1139825" y="4646613"/>
          <p14:tracePt t="116251" x="1139825" y="4667250"/>
          <p14:tracePt t="116258" x="1139825" y="4687888"/>
          <p14:tracePt t="116267" x="1139825" y="4702175"/>
          <p14:tracePt t="116273" x="1139825" y="4710113"/>
          <p14:tracePt t="116282" x="1147763" y="4745038"/>
          <p14:tracePt t="116288" x="1162050" y="4765675"/>
          <p14:tracePt t="116298" x="1174750" y="4786313"/>
          <p14:tracePt t="116303" x="1189038" y="4814888"/>
          <p14:tracePt t="116311" x="1209675" y="4835525"/>
          <p14:tracePt t="116319" x="1223963" y="4849813"/>
          <p14:tracePt t="116326" x="1244600" y="4876800"/>
          <p14:tracePt t="116334" x="1258888" y="4891088"/>
          <p14:tracePt t="116341" x="1287463" y="4919663"/>
          <p14:tracePt t="116348" x="1308100" y="4926013"/>
          <p14:tracePt t="116355" x="1336675" y="4954588"/>
          <p14:tracePt t="116363" x="1357313" y="4968875"/>
          <p14:tracePt t="116371" x="1371600" y="4983163"/>
          <p14:tracePt t="116378" x="1406525" y="4995863"/>
          <p14:tracePt t="116386" x="1420813" y="5003800"/>
          <p14:tracePt t="116393" x="1447800" y="5024438"/>
          <p14:tracePt t="116401" x="1482725" y="5038725"/>
          <p14:tracePt t="116409" x="1504950" y="5053013"/>
          <p14:tracePt t="116416" x="1539875" y="5067300"/>
          <p14:tracePt t="116424" x="1566863" y="5087938"/>
          <p14:tracePt t="116431" x="1601788" y="5102225"/>
          <p14:tracePt t="116438" x="1636713" y="5122863"/>
          <p14:tracePt t="116446" x="1651000" y="5129213"/>
          <p14:tracePt t="116453" x="1679575" y="5143500"/>
          <p14:tracePt t="116460" x="1714500" y="5157788"/>
          <p14:tracePt t="116469" x="1728788" y="5157788"/>
          <p14:tracePt t="116475" x="1749425" y="5172075"/>
          <p14:tracePt t="116484" x="1770063" y="5178425"/>
          <p14:tracePt t="116490" x="1790700" y="5178425"/>
          <p14:tracePt t="116499" x="1819275" y="5184775"/>
          <p14:tracePt t="116505" x="1833563" y="5184775"/>
          <p14:tracePt t="116513" x="1854200" y="5184775"/>
          <p14:tracePt t="116520" x="1874838" y="5178425"/>
          <p14:tracePt t="116528" x="1903413" y="5157788"/>
          <p14:tracePt t="116535" x="1917700" y="5143500"/>
          <p14:tracePt t="116543" x="1944688" y="5129213"/>
          <p14:tracePt t="116551" x="1958975" y="5102225"/>
          <p14:tracePt t="116558" x="1979613" y="5080000"/>
          <p14:tracePt t="116565" x="2000250" y="5053013"/>
          <p14:tracePt t="116573" x="2000250" y="5038725"/>
          <p14:tracePt t="116580" x="2014538" y="5018088"/>
          <p14:tracePt t="116588" x="2028825" y="4983163"/>
          <p14:tracePt t="116595" x="2028825" y="4960938"/>
          <p14:tracePt t="116603" x="2035175" y="4948238"/>
          <p14:tracePt t="116611" x="2043113" y="4933950"/>
          <p14:tracePt t="116618" x="2057400" y="4913313"/>
          <p14:tracePt t="116625" x="2057400" y="4876800"/>
          <p14:tracePt t="116634" x="2057400" y="4856163"/>
          <p14:tracePt t="116641" x="2057400" y="4835525"/>
          <p14:tracePt t="116649" x="2063750" y="4806950"/>
          <p14:tracePt t="116658" x="2063750" y="4779963"/>
          <p14:tracePt t="116663" x="2063750" y="4751388"/>
          <p14:tracePt t="116672" x="2070100" y="4737100"/>
          <p14:tracePt t="116678" x="2070100" y="4716463"/>
          <p14:tracePt t="116686" x="2078038" y="4695825"/>
          <p14:tracePt t="116693" x="2078038" y="4675188"/>
          <p14:tracePt t="116701" x="2084388" y="4652963"/>
          <p14:tracePt t="116708" x="2084388" y="4632325"/>
          <p14:tracePt t="116715" x="2098675" y="4597400"/>
          <p14:tracePt t="116723" x="2098675" y="4583113"/>
          <p14:tracePt t="116732" x="2098675" y="4556125"/>
          <p14:tracePt t="116738" x="2106613" y="4533900"/>
          <p14:tracePt t="116746" x="2106613" y="4506913"/>
          <p14:tracePt t="116753" x="2106613" y="4478338"/>
          <p14:tracePt t="116760" x="2106613" y="4451350"/>
          <p14:tracePt t="116768" x="2106613" y="4416425"/>
          <p14:tracePt t="116775" x="2106613" y="4387850"/>
          <p14:tracePt t="116784" x="2106613" y="4359275"/>
          <p14:tracePt t="116790" x="2106613" y="4344988"/>
          <p14:tracePt t="116799" x="2098675" y="4310063"/>
          <p14:tracePt t="116805" x="2092325" y="4268788"/>
          <p14:tracePt t="116813" x="2084388" y="4240213"/>
          <p14:tracePt t="116820" x="2049463" y="4170363"/>
          <p14:tracePt t="116828" x="2022475" y="4129088"/>
          <p14:tracePt t="116836" x="1993900" y="4100513"/>
          <p14:tracePt t="116843" x="1965325" y="4079875"/>
          <p14:tracePt t="116851" x="1938338" y="4044950"/>
          <p14:tracePt t="116858" x="1895475" y="4016375"/>
          <p14:tracePt t="116866" x="1860550" y="3989388"/>
          <p14:tracePt t="116873" x="1825625" y="3975100"/>
          <p14:tracePt t="116881" x="1804988" y="3960813"/>
          <p14:tracePt t="116888" x="1776413" y="3946525"/>
          <p14:tracePt t="116896" x="1770063" y="3940175"/>
          <p14:tracePt t="116903" x="1755775" y="3940175"/>
          <p14:tracePt t="116910" x="1749425" y="3940175"/>
          <p14:tracePt t="116926" x="1741488" y="3940175"/>
          <p14:tracePt t="116934" x="1735138" y="3940175"/>
          <p14:tracePt t="116941" x="1728788" y="3940175"/>
          <p14:tracePt t="116952" x="1720850" y="3940175"/>
          <p14:tracePt t="116956" x="1714500" y="3940175"/>
          <p14:tracePt t="116963" x="1693863" y="3940175"/>
          <p14:tracePt t="116971" x="1671638" y="3940175"/>
          <p14:tracePt t="116978" x="1651000" y="3940175"/>
          <p14:tracePt t="116986" x="1622425" y="3940175"/>
          <p14:tracePt t="116993" x="1581150" y="3940175"/>
          <p14:tracePt t="117001" x="1552575" y="3946525"/>
          <p14:tracePt t="117008" x="1504950" y="3946525"/>
          <p14:tracePt t="117016" x="1468438" y="3954463"/>
          <p14:tracePt t="117023" x="1420813" y="3960813"/>
          <p14:tracePt t="117031" x="1377950" y="3960813"/>
          <p14:tracePt t="117038" x="1350963" y="3967163"/>
          <p14:tracePt t="117046" x="1322388" y="3975100"/>
          <p14:tracePt t="117053" x="1301750" y="3981450"/>
          <p14:tracePt t="117060" x="1287463" y="3989388"/>
          <p14:tracePt t="117068" x="1279525" y="3995738"/>
          <p14:tracePt t="117076" x="1266825" y="4010025"/>
          <p14:tracePt t="117084" x="1258888" y="4024313"/>
          <p14:tracePt t="117090" x="1252538" y="4038600"/>
          <p14:tracePt t="117099" x="1244600" y="4059238"/>
          <p14:tracePt t="117106" x="1231900" y="4079875"/>
          <p14:tracePt t="117113" x="1223963" y="4094163"/>
          <p14:tracePt t="117121" x="1209675" y="4114800"/>
          <p14:tracePt t="117128" x="1203325" y="4135438"/>
          <p14:tracePt t="117139" x="1196975" y="4156075"/>
          <p14:tracePt t="117143" x="1189038" y="4184650"/>
          <p14:tracePt t="117151" x="1182688" y="4198938"/>
          <p14:tracePt t="117158" x="1174750" y="4213225"/>
          <p14:tracePt t="117166" x="1174750" y="4227513"/>
          <p14:tracePt t="117173" x="1168400" y="4248150"/>
          <p14:tracePt t="117180" x="1168400" y="4268788"/>
          <p14:tracePt t="117188" x="1168400" y="4289425"/>
          <p14:tracePt t="117196" x="1168400" y="4303713"/>
          <p14:tracePt t="117203" x="1162050" y="4324350"/>
          <p14:tracePt t="117215" x="1162050" y="4344988"/>
          <p14:tracePt t="117222" x="1162050" y="4367213"/>
          <p14:tracePt t="117226" x="1162050" y="4387850"/>
          <p14:tracePt t="117234" x="1162050" y="4402138"/>
          <p14:tracePt t="117242" x="1162050" y="4429125"/>
          <p14:tracePt t="117251" x="1162050" y="4457700"/>
          <p14:tracePt t="117258" x="1168400" y="4478338"/>
          <p14:tracePt t="117266" x="1168400" y="4498975"/>
          <p14:tracePt t="117271" x="1203325" y="4548188"/>
          <p14:tracePt t="117279" x="1217613" y="4583113"/>
          <p14:tracePt t="117286" x="1244600" y="4597400"/>
          <p14:tracePt t="117294" x="1279525" y="4632325"/>
          <p14:tracePt t="117302" x="1301750" y="4652963"/>
          <p14:tracePt t="117308" x="1328738" y="4667250"/>
          <p14:tracePt t="117320" x="1363663" y="4695825"/>
          <p14:tracePt t="117323" x="1385888" y="4716463"/>
          <p14:tracePt t="117330" x="1406525" y="4730750"/>
          <p14:tracePt t="117340" x="1433513" y="4759325"/>
          <p14:tracePt t="117350" x="1447800" y="4772025"/>
          <p14:tracePt t="117354" x="1468438" y="4786313"/>
          <p14:tracePt t="117362" x="1482725" y="4800600"/>
          <p14:tracePt t="117369" x="1504950" y="4821238"/>
          <p14:tracePt t="117379" x="1525588" y="4829175"/>
          <p14:tracePt t="117383" x="1539875" y="4849813"/>
          <p14:tracePt t="117393" x="1552575" y="4856163"/>
          <p14:tracePt t="117401" x="1566863" y="4864100"/>
          <p14:tracePt t="117406" x="1587500" y="4876800"/>
          <p14:tracePt t="117414" x="1601788" y="4884738"/>
          <p14:tracePt t="117421" x="1616075" y="4899025"/>
          <p14:tracePt t="117428" x="1636713" y="4905375"/>
          <p14:tracePt t="117435" x="1657350" y="4913313"/>
          <p14:tracePt t="117443" x="1671638" y="4913313"/>
          <p14:tracePt t="117451" x="1693863" y="4926013"/>
          <p14:tracePt t="117460" x="1706563" y="4926013"/>
          <p14:tracePt t="117469" x="1714500" y="4933950"/>
          <p14:tracePt t="117474" x="1720850" y="4933950"/>
          <p14:tracePt t="117484" x="1728788" y="4933950"/>
          <p14:tracePt t="117489" x="1735138" y="4933950"/>
          <p14:tracePt t="117549" x="1741488" y="4933950"/>
          <p14:tracePt t="117556" x="1749425" y="4933950"/>
          <p14:tracePt t="117572" x="1755775" y="4933950"/>
          <p14:tracePt t="117586" x="1763713" y="4933950"/>
          <p14:tracePt t="117602" x="1770063" y="4933950"/>
          <p14:tracePt t="117610" x="1776413" y="4933950"/>
          <p14:tracePt t="117635" x="1784350" y="4933950"/>
          <p14:tracePt t="117648" x="1790700" y="4933950"/>
          <p14:tracePt t="117661" x="1804988" y="4926013"/>
          <p14:tracePt t="117668" x="1811338" y="4919663"/>
          <p14:tracePt t="117677" x="1819275" y="4913313"/>
          <p14:tracePt t="117684" x="1833563" y="4891088"/>
          <p14:tracePt t="117691" x="1846263" y="4884738"/>
          <p14:tracePt t="117703" x="1860550" y="4870450"/>
          <p14:tracePt t="117706" x="1868488" y="4856163"/>
          <p14:tracePt t="117713" x="1874838" y="4856163"/>
          <p14:tracePt t="117720" x="1874838" y="4841875"/>
          <p14:tracePt t="117728" x="1895475" y="4829175"/>
          <p14:tracePt t="117744" x="1903413" y="4814888"/>
          <p14:tracePt t="117753" x="1917700" y="4800600"/>
          <p14:tracePt t="117758" x="1924050" y="4786313"/>
          <p14:tracePt t="117770" x="1924050" y="4779963"/>
          <p14:tracePt t="117774" x="1930400" y="4759325"/>
          <p14:tracePt t="117781" x="1938338" y="4745038"/>
          <p14:tracePt t="117788" x="1944688" y="4730750"/>
          <p14:tracePt t="117796" x="1944688" y="4710113"/>
          <p14:tracePt t="117803" x="1944688" y="4695825"/>
          <p14:tracePt t="117810" x="1944688" y="4681538"/>
          <p14:tracePt t="117819" x="1944688" y="4667250"/>
          <p14:tracePt t="117831" x="1944688" y="4646613"/>
          <p14:tracePt t="117837" x="1944688" y="4640263"/>
          <p14:tracePt t="117841" x="1944688" y="4632325"/>
          <p14:tracePt t="117849" x="1944688" y="4625975"/>
          <p14:tracePt t="117856" x="1944688" y="4618038"/>
          <p14:tracePt t="117863" x="1938338" y="4618038"/>
          <p14:tracePt t="117871" x="1938338" y="4611688"/>
          <p14:tracePt t="117886" x="1938338" y="4605338"/>
          <p14:tracePt t="117901" x="1930400" y="4605338"/>
          <p14:tracePt t="117908" x="1930400" y="4597400"/>
          <p14:tracePt t="117931" x="1930400" y="4591050"/>
          <p14:tracePt t="117971" x="1930400" y="4583113"/>
          <p14:tracePt t="117976" x="1938338" y="4576763"/>
          <p14:tracePt t="117984" x="1944688" y="4576763"/>
          <p14:tracePt t="117991" x="1958975" y="4562475"/>
          <p14:tracePt t="117998" x="1965325" y="4562475"/>
          <p14:tracePt t="118006" x="1979613" y="4556125"/>
          <p14:tracePt t="118013" x="2000250" y="4541838"/>
          <p14:tracePt t="118021" x="2014538" y="4527550"/>
          <p14:tracePt t="118028" x="2028825" y="4513263"/>
          <p14:tracePt t="118036" x="2057400" y="4498975"/>
          <p14:tracePt t="118043" x="2070100" y="4486275"/>
          <p14:tracePt t="118052" x="2092325" y="4464050"/>
          <p14:tracePt t="118058" x="2106613" y="4451350"/>
          <p14:tracePt t="118067" x="2119313" y="4437063"/>
          <p14:tracePt t="118073" x="2133600" y="4416425"/>
          <p14:tracePt t="118081" x="2154238" y="4402138"/>
          <p14:tracePt t="118088" x="2162175" y="4394200"/>
          <p14:tracePt t="118096" x="2162175" y="4387850"/>
          <p14:tracePt t="118103" x="2168525" y="4387850"/>
          <p14:tracePt t="118110" x="2168525" y="4381500"/>
          <p14:tracePt t="118158" x="2176463" y="4381500"/>
          <p14:tracePt t="118194" x="2176463" y="4373563"/>
          <p14:tracePt t="118373" x="2182813" y="4373563"/>
          <p14:tracePt t="118383" x="2189163" y="4367213"/>
          <p14:tracePt t="118388" x="2203450" y="4359275"/>
          <p14:tracePt t="118396" x="2211388" y="4352925"/>
          <p14:tracePt t="118403" x="2217738" y="4344988"/>
          <p14:tracePt t="118410" x="2238375" y="4332288"/>
          <p14:tracePt t="118418" x="2246313" y="4324350"/>
          <p14:tracePt t="118425" x="2266950" y="4303713"/>
          <p14:tracePt t="118437" x="2281238" y="4297363"/>
          <p14:tracePt t="118441" x="2295525" y="4283075"/>
          <p14:tracePt t="118451" x="2301875" y="4283075"/>
          <p14:tracePt t="118458" x="2308225" y="4275138"/>
          <p14:tracePt t="118463" x="2316163" y="4275138"/>
          <p14:tracePt t="118495" x="2322513" y="4275138"/>
          <p14:tracePt t="118508" x="2330450" y="4275138"/>
          <p14:tracePt t="118523" x="2343150" y="4275138"/>
          <p14:tracePt t="118530" x="2351088" y="4275138"/>
          <p14:tracePt t="118538" x="2357438" y="4283075"/>
          <p14:tracePt t="118548" x="2371725" y="4289425"/>
          <p14:tracePt t="118554" x="2386013" y="4289425"/>
          <p14:tracePt t="118561" x="2406650" y="4303713"/>
          <p14:tracePt t="118569" x="2420938" y="4310063"/>
          <p14:tracePt t="118575" x="2435225" y="4310063"/>
          <p14:tracePt t="118583" x="2441575" y="4318000"/>
          <p14:tracePt t="118591" x="2447925" y="4324350"/>
          <p14:tracePt t="118613" x="2455863" y="4324350"/>
          <p14:tracePt t="120488" x="2420938" y="4324350"/>
          <p14:tracePt t="120496" x="2357438" y="4303713"/>
          <p14:tracePt t="120504" x="2308225" y="4289425"/>
          <p14:tracePt t="120511" x="2246313" y="4268788"/>
          <p14:tracePt t="120519" x="2176463" y="4254500"/>
          <p14:tracePt t="120526" x="2112963" y="4233863"/>
          <p14:tracePt t="120534" x="2049463" y="4213225"/>
          <p14:tracePt t="120541" x="2008188" y="4198938"/>
          <p14:tracePt t="120548" x="1979613" y="4184650"/>
          <p14:tracePt t="120556" x="1958975" y="4178300"/>
          <p14:tracePt t="120563" x="1944688" y="4170363"/>
          <p14:tracePt t="120571" x="1938338" y="4170363"/>
          <p14:tracePt t="120578" x="1938338" y="4164013"/>
          <p14:tracePt t="120602" x="1930400" y="4156075"/>
          <p14:tracePt t="120608" x="1924050" y="4156075"/>
          <p14:tracePt t="120618" x="1917700" y="4143375"/>
          <p14:tracePt t="120623" x="1909763" y="4135438"/>
          <p14:tracePt t="120632" x="1889125" y="4129088"/>
          <p14:tracePt t="120639" x="1874838" y="4114800"/>
          <p14:tracePt t="120647" x="1860550" y="4108450"/>
          <p14:tracePt t="120655" x="1846263" y="4086225"/>
          <p14:tracePt t="120662" x="1825625" y="4079875"/>
          <p14:tracePt t="120670" x="1811338" y="4059238"/>
          <p14:tracePt t="120677" x="1784350" y="4044950"/>
          <p14:tracePt t="120684" x="1763713" y="4030663"/>
          <p14:tracePt t="120691" x="1741488" y="4010025"/>
          <p14:tracePt t="120699" x="1706563" y="3995738"/>
          <p14:tracePt t="120707" x="1685925" y="3995738"/>
          <p14:tracePt t="120715" x="1665288" y="3989388"/>
          <p14:tracePt t="120724" x="1630363" y="3975100"/>
          <p14:tracePt t="120728" x="1595438" y="3954463"/>
          <p14:tracePt t="120739" x="1566863" y="3946525"/>
          <p14:tracePt t="120745" x="1560513" y="3940175"/>
          <p14:tracePt t="120753" x="1552575" y="3940175"/>
          <p14:tracePt t="120768" x="1546225" y="3932238"/>
          <p14:tracePt t="120970" x="1566863" y="3932238"/>
          <p14:tracePt t="120978" x="1574800" y="3940175"/>
          <p14:tracePt t="120984" x="1581150" y="3946525"/>
          <p14:tracePt t="120991" x="1587500" y="3946525"/>
          <p14:tracePt t="120999" x="1595438" y="3946525"/>
          <p14:tracePt t="121006" x="1601788" y="3954463"/>
          <p14:tracePt t="121013" x="1609725" y="3954463"/>
          <p14:tracePt t="121022" x="1622425" y="3960813"/>
          <p14:tracePt t="121030" x="1630363" y="3960813"/>
          <p14:tracePt t="121036" x="1636713" y="3960813"/>
          <p14:tracePt t="121053" x="1644650" y="3960813"/>
          <p14:tracePt t="122274" x="0" y="0"/>
        </p14:tracePtLst>
        <p14:tracePtLst>
          <p14:tracePt t="124675" x="2141538" y="3478213"/>
          <p14:tracePt t="124682" x="2147888" y="3478213"/>
          <p14:tracePt t="124691" x="2147888" y="3470275"/>
          <p14:tracePt t="124697" x="2154238" y="3470275"/>
          <p14:tracePt t="124726" x="2162175" y="3470275"/>
          <p14:tracePt t="124741" x="2176463" y="3478213"/>
          <p14:tracePt t="124748" x="2182813" y="3478213"/>
          <p14:tracePt t="124756" x="2197100" y="3498850"/>
          <p14:tracePt t="124763" x="2224088" y="3519488"/>
          <p14:tracePt t="124773" x="2252663" y="3541713"/>
          <p14:tracePt t="124778" x="2295525" y="3568700"/>
          <p14:tracePt t="124786" x="2343150" y="3597275"/>
          <p14:tracePt t="124793" x="2386013" y="3617913"/>
          <p14:tracePt t="124801" x="2441575" y="3652838"/>
          <p14:tracePt t="124808" x="2490788" y="3673475"/>
          <p14:tracePt t="124816" x="2546350" y="3702050"/>
          <p14:tracePt t="124824" x="2574925" y="3722688"/>
          <p14:tracePt t="124830" x="2616200" y="3736975"/>
          <p14:tracePt t="124839" x="2636838" y="3751263"/>
          <p14:tracePt t="124846" x="2659063" y="3757613"/>
          <p14:tracePt t="124861" x="2665413" y="3757613"/>
          <p14:tracePt t="124868" x="2665413" y="3765550"/>
          <p14:tracePt t="124883" x="2665413" y="3771900"/>
          <p14:tracePt t="124891" x="2665413" y="3786188"/>
          <p14:tracePt t="124898" x="2665413" y="3792538"/>
          <p14:tracePt t="124909" x="2665413" y="3813175"/>
          <p14:tracePt t="124915" x="2665413" y="3827463"/>
          <p14:tracePt t="124924" x="2665413" y="3856038"/>
          <p14:tracePt t="124928" x="2665413" y="3862388"/>
          <p14:tracePt t="124936" x="2665413" y="3890963"/>
          <p14:tracePt t="124943" x="2665413" y="3919538"/>
          <p14:tracePt t="124958" x="2659063" y="3940175"/>
          <p14:tracePt t="124959" x="2644775" y="3967163"/>
          <p14:tracePt t="124973" x="2644775" y="4002088"/>
          <p14:tracePt t="124975" x="2636838" y="4024313"/>
          <p14:tracePt t="124981" x="2630488" y="4038600"/>
          <p14:tracePt t="124989" x="2624138" y="4044950"/>
          <p14:tracePt t="124996" x="2624138" y="4065588"/>
          <p14:tracePt t="125003" x="2616200" y="4065588"/>
          <p14:tracePt t="125011" x="2616200" y="4073525"/>
          <p14:tracePt t="125086" x="2609850" y="4073525"/>
          <p14:tracePt t="125095" x="2601913" y="4065588"/>
          <p14:tracePt t="125101" x="2595563" y="4051300"/>
          <p14:tracePt t="125109" x="2566988" y="4030663"/>
          <p14:tracePt t="125116" x="2540000" y="4002088"/>
          <p14:tracePt t="125124" x="2511425" y="3981450"/>
          <p14:tracePt t="125130" x="2476500" y="3946525"/>
          <p14:tracePt t="125139" x="2435225" y="3925888"/>
          <p14:tracePt t="125146" x="2406650" y="3897313"/>
          <p14:tracePt t="125153" x="2386013" y="3884613"/>
          <p14:tracePt t="125160" x="2371725" y="3876675"/>
          <p14:tracePt t="125168" x="2365375" y="3870325"/>
          <p14:tracePt t="125176" x="2351088" y="3870325"/>
          <p14:tracePt t="125183" x="2343150" y="3856038"/>
          <p14:tracePt t="125192" x="2336800" y="3856038"/>
          <p14:tracePt t="125198" x="2336800" y="3848100"/>
          <p14:tracePt t="125206" x="2322513" y="3848100"/>
          <p14:tracePt t="125213" x="2316163" y="3841750"/>
          <p14:tracePt t="125222" x="2308225" y="3841750"/>
          <p14:tracePt t="125228" x="2287588" y="3841750"/>
          <p14:tracePt t="125236" x="2266950" y="3841750"/>
          <p14:tracePt t="125243" x="2238375" y="3841750"/>
          <p14:tracePt t="125250" x="2197100" y="3841750"/>
          <p14:tracePt t="125259" x="2176463" y="3841750"/>
          <p14:tracePt t="125268" x="2133600" y="3841750"/>
          <p14:tracePt t="125273" x="2106613" y="3841750"/>
          <p14:tracePt t="125283" x="2084388" y="3841750"/>
          <p14:tracePt t="125289" x="2057400" y="3841750"/>
          <p14:tracePt t="125296" x="2000250" y="3856038"/>
          <p14:tracePt t="125303" x="1987550" y="3862388"/>
          <p14:tracePt t="125310" x="1973263" y="3870325"/>
          <p14:tracePt t="125318" x="1965325" y="3870325"/>
          <p14:tracePt t="125325" x="1958975" y="3870325"/>
          <p14:tracePt t="125333" x="1952625" y="3884613"/>
          <p14:tracePt t="125342" x="1944688" y="3884613"/>
          <p14:tracePt t="125350" x="1930400" y="3897313"/>
          <p14:tracePt t="125358" x="1924050" y="3897313"/>
          <p14:tracePt t="125363" x="1909763" y="3911600"/>
          <p14:tracePt t="125371" x="1895475" y="3919538"/>
          <p14:tracePt t="125379" x="1889125" y="3925888"/>
          <p14:tracePt t="125386" x="1874838" y="3940175"/>
          <p14:tracePt t="125393" x="1868488" y="3940175"/>
          <p14:tracePt t="125400" x="1860550" y="3946525"/>
          <p14:tracePt t="125416" x="1854200" y="3954463"/>
          <p14:tracePt t="125431" x="1846263" y="3954463"/>
          <p14:tracePt t="125440" x="1839913" y="3954463"/>
          <p14:tracePt t="125446" x="1839913" y="3960813"/>
          <p14:tracePt t="125456" x="1833563" y="3960813"/>
          <p14:tracePt t="125461" x="1819275" y="3960813"/>
          <p14:tracePt t="125468" x="1811338" y="3967163"/>
          <p14:tracePt t="125476" x="1798638" y="3967163"/>
          <p14:tracePt t="125483" x="1784350" y="3967163"/>
          <p14:tracePt t="125492" x="1776413" y="3967163"/>
          <p14:tracePt t="125498" x="1755775" y="3975100"/>
          <p14:tracePt t="125506" x="1728788" y="3975100"/>
          <p14:tracePt t="125513" x="1720850" y="3975100"/>
          <p14:tracePt t="125521" x="1714500" y="3975100"/>
          <p14:tracePt t="125528" x="1706563" y="3975100"/>
          <p14:tracePt t="125543" x="1700213" y="3975100"/>
          <p14:tracePt t="126137" x="0" y="0"/>
        </p14:tracePtLst>
        <p14:tracePtLst>
          <p14:tracePt t="131568" x="4008438" y="4024313"/>
          <p14:tracePt t="131762" x="4008438" y="4016375"/>
          <p14:tracePt t="131768" x="4008438" y="4002088"/>
          <p14:tracePt t="131776" x="4002088" y="3995738"/>
          <p14:tracePt t="131783" x="3994150" y="3981450"/>
          <p14:tracePt t="131792" x="3981450" y="3960813"/>
          <p14:tracePt t="131799" x="3973513" y="3946525"/>
          <p14:tracePt t="131808" x="3967163" y="3932238"/>
          <p14:tracePt t="131816" x="3952875" y="3919538"/>
          <p14:tracePt t="131821" x="3946525" y="3905250"/>
          <p14:tracePt t="131831" x="3938588" y="3890963"/>
          <p14:tracePt t="131836" x="3932238" y="3876675"/>
          <p14:tracePt t="131846" x="3917950" y="3862388"/>
          <p14:tracePt t="131852" x="3911600" y="3841750"/>
          <p14:tracePt t="131858" x="3911600" y="3813175"/>
          <p14:tracePt t="131867" x="3903663" y="3800475"/>
          <p14:tracePt t="131873" x="3897313" y="3786188"/>
          <p14:tracePt t="131881" x="3897313" y="3771900"/>
          <p14:tracePt t="131889" x="3897313" y="3751263"/>
          <p14:tracePt t="131898" x="3897313" y="3736975"/>
          <p14:tracePt t="131904" x="3897313" y="3730625"/>
          <p14:tracePt t="131913" x="3903663" y="3716338"/>
          <p14:tracePt t="131927" x="3911600" y="3708400"/>
          <p14:tracePt t="131935" x="3924300" y="3708400"/>
          <p14:tracePt t="131941" x="3932238" y="3702050"/>
          <p14:tracePt t="131948" x="3938588" y="3702050"/>
          <p14:tracePt t="131965" x="3952875" y="3702050"/>
          <p14:tracePt t="131978" x="3973513" y="3702050"/>
          <p14:tracePt t="131986" x="3981450" y="3702050"/>
          <p14:tracePt t="131996" x="4002088" y="3708400"/>
          <p14:tracePt t="132001" x="4016375" y="3716338"/>
          <p14:tracePt t="132008" x="4037013" y="3722688"/>
          <p14:tracePt t="132016" x="4078288" y="3736975"/>
          <p14:tracePt t="132023" x="4113213" y="3751263"/>
          <p14:tracePt t="132032" x="4141788" y="3757613"/>
          <p14:tracePt t="132040" x="4162425" y="3757613"/>
          <p14:tracePt t="132049" x="4191000" y="3757613"/>
          <p14:tracePt t="132053" x="4211638" y="3757613"/>
          <p14:tracePt t="132062" x="4225925" y="3757613"/>
          <p14:tracePt t="132070" x="4240213" y="3757613"/>
          <p14:tracePt t="132077" x="4246563" y="3757613"/>
          <p14:tracePt t="132083" x="4252913" y="3757613"/>
          <p14:tracePt t="132092" x="4260850" y="3757613"/>
          <p14:tracePt t="132108" x="4267200" y="3757613"/>
          <p14:tracePt t="132166" x="4275138" y="3757613"/>
          <p14:tracePt t="132211" x="4281488" y="3757613"/>
          <p14:tracePt t="132228" x="4275138" y="3757613"/>
          <p14:tracePt t="132234" x="4260850" y="3751263"/>
          <p14:tracePt t="132242" x="4232275" y="3743325"/>
          <p14:tracePt t="132249" x="4197350" y="3730625"/>
          <p14:tracePt t="132257" x="4170363" y="3722688"/>
          <p14:tracePt t="132265" x="4121150" y="3716338"/>
          <p14:tracePt t="132272" x="4086225" y="3708400"/>
          <p14:tracePt t="132281" x="4043363" y="3702050"/>
          <p14:tracePt t="132286" x="4016375" y="3702050"/>
          <p14:tracePt t="132294" x="3987800" y="3702050"/>
          <p14:tracePt t="132301" x="3967163" y="3702050"/>
          <p14:tracePt t="132308" x="3952875" y="3702050"/>
          <p14:tracePt t="132318" x="3938588" y="3702050"/>
          <p14:tracePt t="132323" x="3924300" y="3702050"/>
          <p14:tracePt t="132332" x="3917950" y="3708400"/>
          <p14:tracePt t="132340" x="3903663" y="3708400"/>
          <p14:tracePt t="132349" x="3897313" y="3716338"/>
          <p14:tracePt t="132353" x="3889375" y="3722688"/>
          <p14:tracePt t="132369" x="3889375" y="3730625"/>
          <p14:tracePt t="132380" x="3883025" y="3730625"/>
          <p14:tracePt t="132416" x="3883025" y="3736975"/>
          <p14:tracePt t="132428" x="3889375" y="3736975"/>
          <p14:tracePt t="132435" x="3911600" y="3736975"/>
          <p14:tracePt t="132446" x="3938588" y="3736975"/>
          <p14:tracePt t="132451" x="3973513" y="3736975"/>
          <p14:tracePt t="132459" x="4022725" y="3736975"/>
          <p14:tracePt t="132466" x="4078288" y="3736975"/>
          <p14:tracePt t="132473" x="4106863" y="3736975"/>
          <p14:tracePt t="132483" x="4135438" y="3736975"/>
          <p14:tracePt t="132488" x="4170363" y="3736975"/>
          <p14:tracePt t="132499" x="4197350" y="3736975"/>
          <p14:tracePt t="132504" x="4217988" y="3736975"/>
          <p14:tracePt t="132514" x="4225925" y="3736975"/>
          <p14:tracePt t="132519" x="4232275" y="3736975"/>
          <p14:tracePt t="132540" x="4240213" y="3736975"/>
          <p14:tracePt t="132548" x="4240213" y="3730625"/>
          <p14:tracePt t="132564" x="4246563" y="3730625"/>
          <p14:tracePt t="132602" x="4246563" y="3722688"/>
          <p14:tracePt t="132706" x="4240213" y="3722688"/>
          <p14:tracePt t="132722" x="4232275" y="3722688"/>
          <p14:tracePt t="132732" x="4225925" y="3722688"/>
          <p14:tracePt t="132748" x="4217988" y="3730625"/>
          <p14:tracePt t="132751" x="4211638" y="3730625"/>
          <p14:tracePt t="132759" x="4205288" y="3730625"/>
          <p14:tracePt t="132773" x="4197350" y="3730625"/>
          <p14:tracePt t="132784" x="4191000" y="3730625"/>
          <p14:tracePt t="132806" x="4183063" y="3730625"/>
          <p14:tracePt t="132813" x="4176713" y="3730625"/>
          <p14:tracePt t="132827" x="4170363" y="3730625"/>
          <p14:tracePt t="132871" x="4162425" y="3730625"/>
          <p14:tracePt t="133291" x="4162425" y="3736975"/>
          <p14:tracePt t="133303" x="4156075" y="3736975"/>
          <p14:tracePt t="133306" x="4148138" y="3743325"/>
          <p14:tracePt t="133316" x="4141788" y="3751263"/>
          <p14:tracePt t="133332" x="4127500" y="3757613"/>
          <p14:tracePt t="133336" x="4121150" y="3757613"/>
          <p14:tracePt t="133343" x="4106863" y="3757613"/>
          <p14:tracePt t="133350" x="4100513" y="3757613"/>
          <p14:tracePt t="133358" x="4078288" y="3765550"/>
          <p14:tracePt t="133365" x="4071938" y="3765550"/>
          <p14:tracePt t="133373" x="4057650" y="3765550"/>
          <p14:tracePt t="133381" x="4057650" y="3771900"/>
          <p14:tracePt t="133390" x="4051300" y="3771900"/>
          <p14:tracePt t="133397" x="4043363" y="3771900"/>
          <p14:tracePt t="133411" x="4037013" y="3771900"/>
          <p14:tracePt t="133441" x="4029075" y="3771900"/>
          <p14:tracePt t="134116" x="4051300" y="3771900"/>
          <p14:tracePt t="134125" x="4071938" y="3771900"/>
          <p14:tracePt t="134131" x="4078288" y="3771900"/>
          <p14:tracePt t="134138" x="4092575" y="3771900"/>
          <p14:tracePt t="134149" x="4106863" y="3771900"/>
          <p14:tracePt t="134153" x="4113213" y="3771900"/>
          <p14:tracePt t="134160" x="4127500" y="3771900"/>
          <p14:tracePt t="134168" x="4135438" y="3771900"/>
          <p14:tracePt t="134176" x="4141788" y="3771900"/>
          <p14:tracePt t="134193" x="4148138" y="3771900"/>
          <p14:tracePt t="134199" x="4156075" y="3771900"/>
          <p14:tracePt t="134206" x="4162425" y="3771900"/>
          <p14:tracePt t="134213" x="4170363" y="3771900"/>
          <p14:tracePt t="134228" x="4176713" y="3771900"/>
          <p14:tracePt t="134236" x="4183063" y="3771900"/>
          <p14:tracePt t="134251" x="4191000" y="3771900"/>
          <p14:tracePt t="134267" x="4197350" y="3771900"/>
          <p14:tracePt t="134311" x="4205288" y="3771900"/>
          <p14:tracePt t="134318" x="4211638" y="3771900"/>
          <p14:tracePt t="134333" x="4217988" y="3771900"/>
          <p14:tracePt t="134341" x="4225925" y="3771900"/>
          <p14:tracePt t="134461" x="4225925" y="3778250"/>
          <p14:tracePt t="134469" x="4217988" y="3778250"/>
          <p14:tracePt t="134475" x="4205288" y="3786188"/>
          <p14:tracePt t="134483" x="4191000" y="3792538"/>
          <p14:tracePt t="134491" x="4170363" y="3792538"/>
          <p14:tracePt t="134499" x="4141788" y="3792538"/>
          <p14:tracePt t="134506" x="4121150" y="3792538"/>
          <p14:tracePt t="134513" x="4100513" y="3800475"/>
          <p14:tracePt t="134521" x="4078288" y="3800475"/>
          <p14:tracePt t="134528" x="4064000" y="3800475"/>
          <p14:tracePt t="134535" x="4043363" y="3800475"/>
          <p14:tracePt t="134546" x="4037013" y="3800475"/>
          <p14:tracePt t="134552" x="4029075" y="3800475"/>
          <p14:tracePt t="134558" x="4022725" y="3800475"/>
          <p14:tracePt t="134573" x="4008438" y="3800475"/>
          <p14:tracePt t="134588" x="4002088" y="3800475"/>
          <p14:tracePt t="134596" x="3994150" y="3800475"/>
          <p14:tracePt t="134603" x="3987800" y="3800475"/>
          <p14:tracePt t="134618" x="3981450" y="3800475"/>
          <p14:tracePt t="134626" x="3973513" y="3800475"/>
          <p14:tracePt t="134693" x="3967163" y="3800475"/>
          <p14:tracePt t="134753" x="3973513" y="3800475"/>
          <p14:tracePt t="134761" x="3987800" y="3792538"/>
          <p14:tracePt t="134768" x="4008438" y="3792538"/>
          <p14:tracePt t="134776" x="4037013" y="3786188"/>
          <p14:tracePt t="134783" x="4051300" y="3786188"/>
          <p14:tracePt t="134791" x="4086225" y="3786188"/>
          <p14:tracePt t="134799" x="4106863" y="3786188"/>
          <p14:tracePt t="134806" x="4135438" y="3786188"/>
          <p14:tracePt t="134815" x="4162425" y="3786188"/>
          <p14:tracePt t="134820" x="4191000" y="3786188"/>
          <p14:tracePt t="134828" x="4211638" y="3786188"/>
          <p14:tracePt t="134836" x="4225925" y="3786188"/>
          <p14:tracePt t="134845" x="4246563" y="3792538"/>
          <p14:tracePt t="134851" x="4267200" y="3792538"/>
          <p14:tracePt t="134858" x="4295775" y="3800475"/>
          <p14:tracePt t="134866" x="4316413" y="3800475"/>
          <p14:tracePt t="134873" x="4337050" y="3800475"/>
          <p14:tracePt t="134881" x="4344988" y="3800475"/>
          <p14:tracePt t="134888" x="4359275" y="3806825"/>
          <p14:tracePt t="134896" x="4365625" y="3806825"/>
          <p14:tracePt t="134903" x="4379913" y="3806825"/>
          <p14:tracePt t="134918" x="4386263" y="3806825"/>
          <p14:tracePt t="134926" x="4394200" y="3806825"/>
          <p14:tracePt t="134934" x="4400550" y="3813175"/>
          <p14:tracePt t="134941" x="4406900" y="3813175"/>
          <p14:tracePt t="134964" x="4421188" y="3813175"/>
          <p14:tracePt t="135278" x="4400550" y="3813175"/>
          <p14:tracePt t="135285" x="4371975" y="3813175"/>
          <p14:tracePt t="135295" x="4324350" y="3806825"/>
          <p14:tracePt t="135302" x="4275138" y="3792538"/>
          <p14:tracePt t="135308" x="4225925" y="3786188"/>
          <p14:tracePt t="135318" x="4170363" y="3778250"/>
          <p14:tracePt t="135325" x="4127500" y="3765550"/>
          <p14:tracePt t="135332" x="4100513" y="3757613"/>
          <p14:tracePt t="135338" x="4057650" y="3743325"/>
          <p14:tracePt t="135350" x="4037013" y="3736975"/>
          <p14:tracePt t="135354" x="4029075" y="3736975"/>
          <p14:tracePt t="135363" x="4016375" y="3736975"/>
          <p14:tracePt t="135369" x="4008438" y="3736975"/>
          <p14:tracePt t="135379" x="3994150" y="3736975"/>
          <p14:tracePt t="135385" x="3981450" y="3730625"/>
          <p14:tracePt t="135391" x="3973513" y="3730625"/>
          <p14:tracePt t="135400" x="3959225" y="3730625"/>
          <p14:tracePt t="135407" x="3946525" y="3730625"/>
          <p14:tracePt t="135414" x="3924300" y="3730625"/>
          <p14:tracePt t="135424" x="3903663" y="3730625"/>
          <p14:tracePt t="135429" x="3883025" y="3730625"/>
          <p14:tracePt t="135436" x="3862388" y="3730625"/>
          <p14:tracePt t="135446" x="3848100" y="3730625"/>
          <p14:tracePt t="135452" x="3833813" y="3722688"/>
          <p14:tracePt t="135458" x="3819525" y="3722688"/>
          <p14:tracePt t="135467" x="3813175" y="3722688"/>
          <p14:tracePt t="135473" x="3805238" y="3722688"/>
          <p14:tracePt t="135489" x="3798888" y="3722688"/>
          <p14:tracePt t="135505" x="3792538" y="3722688"/>
          <p14:tracePt t="135601" x="3798888" y="3716338"/>
          <p14:tracePt t="135608" x="3819525" y="3716338"/>
          <p14:tracePt t="135617" x="3840163" y="3716338"/>
          <p14:tracePt t="135623" x="3862388" y="3716338"/>
          <p14:tracePt t="135631" x="3889375" y="3716338"/>
          <p14:tracePt t="135638" x="3917950" y="3716338"/>
          <p14:tracePt t="135645" x="3967163" y="3716338"/>
          <p14:tracePt t="135654" x="4008438" y="3716338"/>
          <p14:tracePt t="135661" x="4057650" y="3722688"/>
          <p14:tracePt t="135668" x="4121150" y="3736975"/>
          <p14:tracePt t="135676" x="4148138" y="3743325"/>
          <p14:tracePt t="135684" x="4197350" y="3757613"/>
          <p14:tracePt t="135692" x="4246563" y="3765550"/>
          <p14:tracePt t="135698" x="4275138" y="3771900"/>
          <p14:tracePt t="135706" x="4316413" y="3771900"/>
          <p14:tracePt t="135714" x="4344988" y="3771900"/>
          <p14:tracePt t="135720" x="4365625" y="3771900"/>
          <p14:tracePt t="135728" x="4386263" y="3778250"/>
          <p14:tracePt t="135736" x="4400550" y="3778250"/>
          <p14:tracePt t="135743" x="4406900" y="3778250"/>
          <p14:tracePt t="135758" x="4414838" y="3778250"/>
          <p14:tracePt t="135804" x="4421188" y="3778250"/>
          <p14:tracePt t="135811" x="4429125" y="3778250"/>
          <p14:tracePt t="135818" x="4435475" y="3778250"/>
          <p14:tracePt t="135826" x="4441825" y="3778250"/>
          <p14:tracePt t="135834" x="4449763" y="3778250"/>
          <p14:tracePt t="135840" x="4456113" y="3778250"/>
          <p14:tracePt t="135848" x="4464050" y="3786188"/>
          <p14:tracePt t="135856" x="4478338" y="3786188"/>
          <p14:tracePt t="135864" x="4491038" y="3792538"/>
          <p14:tracePt t="135870" x="4513263" y="3792538"/>
          <p14:tracePt t="135878" x="4548188" y="3800475"/>
          <p14:tracePt t="135885" x="4583113" y="3806825"/>
          <p14:tracePt t="135893" x="4624388" y="3813175"/>
          <p14:tracePt t="135901" x="4665663" y="3821113"/>
          <p14:tracePt t="135908" x="4708525" y="3821113"/>
          <p14:tracePt t="135916" x="4764088" y="3827463"/>
          <p14:tracePt t="135924" x="4806950" y="3835400"/>
          <p14:tracePt t="135936" x="4854575" y="3835400"/>
          <p14:tracePt t="135941" x="4911725" y="3835400"/>
          <p14:tracePt t="135946" x="4946650" y="3835400"/>
          <p14:tracePt t="135967" x="4987925" y="3835400"/>
          <p14:tracePt t="135970" x="5002213" y="3835400"/>
          <p14:tracePt t="135976" x="5022850" y="3835400"/>
          <p14:tracePt t="135984" x="5037138" y="3835400"/>
          <p14:tracePt t="135990" x="5043488" y="3835400"/>
          <p14:tracePt t="135998" x="5065713" y="3835400"/>
          <p14:tracePt t="136006" x="5072063" y="3835400"/>
          <p14:tracePt t="136015" x="5080000" y="3835400"/>
          <p14:tracePt t="136020" x="5106988" y="3835400"/>
          <p14:tracePt t="136028" x="5127625" y="3835400"/>
          <p14:tracePt t="136036" x="5149850" y="3835400"/>
          <p14:tracePt t="136043" x="5162550" y="3835400"/>
          <p14:tracePt t="136051" x="5184775" y="3835400"/>
          <p14:tracePt t="136058" x="5197475" y="3835400"/>
          <p14:tracePt t="136066" x="5211763" y="3835400"/>
          <p14:tracePt t="136073" x="5232400" y="3835400"/>
          <p14:tracePt t="136081" x="5246688" y="3835400"/>
          <p14:tracePt t="136088" x="5268913" y="3835400"/>
          <p14:tracePt t="136097" x="5281613" y="3835400"/>
          <p14:tracePt t="136103" x="5303838" y="3835400"/>
          <p14:tracePt t="136110" x="5324475" y="3835400"/>
          <p14:tracePt t="136118" x="5345113" y="3835400"/>
          <p14:tracePt t="136127" x="5365750" y="3835400"/>
          <p14:tracePt t="136134" x="5394325" y="3835400"/>
          <p14:tracePt t="136142" x="5421313" y="3835400"/>
          <p14:tracePt t="136149" x="5443538" y="3835400"/>
          <p14:tracePt t="136156" x="5470525" y="3835400"/>
          <p14:tracePt t="136163" x="5492750" y="3835400"/>
          <p14:tracePt t="136172" x="5505450" y="3835400"/>
          <p14:tracePt t="136178" x="5527675" y="3835400"/>
          <p14:tracePt t="136186" x="5548313" y="3835400"/>
          <p14:tracePt t="136193" x="5562600" y="3835400"/>
          <p14:tracePt t="136201" x="5568950" y="3835400"/>
          <p14:tracePt t="136208" x="5575300" y="3827463"/>
          <p14:tracePt t="136217" x="5589588" y="3821113"/>
          <p14:tracePt t="136223" x="5597525" y="3821113"/>
          <p14:tracePt t="136231" x="5603875" y="3821113"/>
          <p14:tracePt t="136238" x="5603875" y="3813175"/>
          <p14:tracePt t="136246" x="5603875" y="3806825"/>
          <p14:tracePt t="136253" x="5610225" y="3806825"/>
          <p14:tracePt t="136328" x="5610225" y="3800475"/>
          <p14:tracePt t="136345" x="5589588" y="3800475"/>
          <p14:tracePt t="136351" x="5540375" y="3792538"/>
          <p14:tracePt t="136359" x="5499100" y="3792538"/>
          <p14:tracePt t="136367" x="5449888" y="3786188"/>
          <p14:tracePt t="136373" x="5394325" y="3786188"/>
          <p14:tracePt t="136382" x="5338763" y="3786188"/>
          <p14:tracePt t="136388" x="5275263" y="3786188"/>
          <p14:tracePt t="136396" x="5240338" y="3786188"/>
          <p14:tracePt t="136403" x="5176838" y="3786188"/>
          <p14:tracePt t="136411" x="5121275" y="3786188"/>
          <p14:tracePt t="136418" x="5086350" y="3786188"/>
          <p14:tracePt t="136426" x="5030788" y="3786188"/>
          <p14:tracePt t="136434" x="4987925" y="3786188"/>
          <p14:tracePt t="136441" x="4960938" y="3786188"/>
          <p14:tracePt t="136449" x="4918075" y="3800475"/>
          <p14:tracePt t="136456" x="4891088" y="3806825"/>
          <p14:tracePt t="136464" x="4848225" y="3821113"/>
          <p14:tracePt t="136471" x="4792663" y="3835400"/>
          <p14:tracePt t="136478" x="4749800" y="3848100"/>
          <p14:tracePt t="136486" x="4687888" y="3862388"/>
          <p14:tracePt t="136493" x="4638675" y="3870325"/>
          <p14:tracePt t="136501" x="4603750" y="3876675"/>
          <p14:tracePt t="136508" x="4560888" y="3876675"/>
          <p14:tracePt t="136516" x="4513263" y="3884613"/>
          <p14:tracePt t="136523" x="4464050" y="3884613"/>
          <p14:tracePt t="136532" x="4435475" y="3884613"/>
          <p14:tracePt t="136538" x="4394200" y="3884613"/>
          <p14:tracePt t="136545" x="4365625" y="3884613"/>
          <p14:tracePt t="136553" x="4330700" y="3884613"/>
          <p14:tracePt t="136560" x="4316413" y="3884613"/>
          <p14:tracePt t="136569" x="4289425" y="3884613"/>
          <p14:tracePt t="136576" x="4267200" y="3884613"/>
          <p14:tracePt t="136584" x="4246563" y="3884613"/>
          <p14:tracePt t="136590" x="4217988" y="3884613"/>
          <p14:tracePt t="136599" x="4191000" y="3884613"/>
          <p14:tracePt t="136606" x="4170363" y="3884613"/>
          <p14:tracePt t="136614" x="4141788" y="3884613"/>
          <p14:tracePt t="136621" x="4106863" y="3884613"/>
          <p14:tracePt t="136628" x="4078288" y="3876675"/>
          <p14:tracePt t="136635" x="4051300" y="3876675"/>
          <p14:tracePt t="136643" x="4022725" y="3870325"/>
          <p14:tracePt t="136651" x="4002088" y="3870325"/>
          <p14:tracePt t="136660" x="3981450" y="3870325"/>
          <p14:tracePt t="136666" x="3946525" y="3862388"/>
          <p14:tracePt t="136673" x="3932238" y="3856038"/>
          <p14:tracePt t="136689" x="3924300" y="3856038"/>
          <p14:tracePt t="136711" x="3917950" y="3856038"/>
          <p14:tracePt t="136771" x="3917950" y="3848100"/>
          <p14:tracePt t="136786" x="3924300" y="3841750"/>
          <p14:tracePt t="136793" x="3932238" y="3841750"/>
          <p14:tracePt t="136801" x="3952875" y="3835400"/>
          <p14:tracePt t="136808" x="3967163" y="3827463"/>
          <p14:tracePt t="136816" x="3994150" y="3827463"/>
          <p14:tracePt t="136823" x="4029075" y="3821113"/>
          <p14:tracePt t="136831" x="4064000" y="3821113"/>
          <p14:tracePt t="136838" x="4121150" y="3821113"/>
          <p14:tracePt t="136845" x="4170363" y="3821113"/>
          <p14:tracePt t="136853" x="4232275" y="3821113"/>
          <p14:tracePt t="136861" x="4275138" y="3827463"/>
          <p14:tracePt t="136868" x="4337050" y="3835400"/>
          <p14:tracePt t="136876" x="4406900" y="3841750"/>
          <p14:tracePt t="136885" x="4470400" y="3848100"/>
          <p14:tracePt t="136892" x="4519613" y="3856038"/>
          <p14:tracePt t="136899" x="4583113" y="3856038"/>
          <p14:tracePt t="136908" x="4652963" y="3856038"/>
          <p14:tracePt t="136913" x="4708525" y="3856038"/>
          <p14:tracePt t="136920" x="4772025" y="3856038"/>
          <p14:tracePt t="136928" x="4833938" y="3856038"/>
          <p14:tracePt t="136936" x="4883150" y="3856038"/>
          <p14:tracePt t="136943" x="4938713" y="3856038"/>
          <p14:tracePt t="136951" x="5002213" y="3856038"/>
          <p14:tracePt t="136968" x="5127625" y="3856038"/>
          <p14:tracePt t="136973" x="5197475" y="3856038"/>
          <p14:tracePt t="136983" x="5254625" y="3856038"/>
          <p14:tracePt t="136988" x="5324475" y="3856038"/>
          <p14:tracePt t="136997" x="5373688" y="3856038"/>
          <p14:tracePt t="137003" x="5414963" y="3856038"/>
          <p14:tracePt t="137010" x="5464175" y="3856038"/>
          <p14:tracePt t="137019" x="5492750" y="3856038"/>
          <p14:tracePt t="137026" x="5519738" y="3856038"/>
          <p14:tracePt t="137035" x="5540375" y="3856038"/>
          <p14:tracePt t="137041" x="5554663" y="3862388"/>
          <p14:tracePt t="137050" x="5562600" y="3862388"/>
          <p14:tracePt t="137063" x="5575300" y="3870325"/>
          <p14:tracePt t="137071" x="5583238" y="3870325"/>
          <p14:tracePt t="137079" x="5589588" y="3870325"/>
          <p14:tracePt t="137086" x="5597525" y="3870325"/>
          <p14:tracePt t="137101" x="5603875" y="3870325"/>
          <p14:tracePt t="137109" x="5610225" y="3870325"/>
          <p14:tracePt t="137146" x="5618163" y="3870325"/>
          <p14:tracePt t="137175" x="5624513" y="3870325"/>
          <p14:tracePt t="137191" x="5632450" y="3870325"/>
          <p14:tracePt t="137205" x="5638800" y="3870325"/>
          <p14:tracePt t="137282" x="5618163" y="3870325"/>
          <p14:tracePt t="137288" x="5597525" y="3870325"/>
          <p14:tracePt t="137299" x="5568950" y="3870325"/>
          <p14:tracePt t="137303" x="5534025" y="3870325"/>
          <p14:tracePt t="137311" x="5505450" y="3870325"/>
          <p14:tracePt t="137318" x="5464175" y="3870325"/>
          <p14:tracePt t="137326" x="5421313" y="3870325"/>
          <p14:tracePt t="137334" x="5373688" y="3862388"/>
          <p14:tracePt t="137341" x="5316538" y="3862388"/>
          <p14:tracePt t="137349" x="5268913" y="3856038"/>
          <p14:tracePt t="137356" x="5219700" y="3848100"/>
          <p14:tracePt t="137363" x="5162550" y="3835400"/>
          <p14:tracePt t="137372" x="5121275" y="3827463"/>
          <p14:tracePt t="137380" x="5080000" y="3821113"/>
          <p14:tracePt t="137388" x="5037138" y="3813175"/>
          <p14:tracePt t="137393" x="4995863" y="3806825"/>
          <p14:tracePt t="137401" x="4953000" y="3800475"/>
          <p14:tracePt t="137410" x="4918075" y="3800475"/>
          <p14:tracePt t="137420" x="4891088" y="3792538"/>
          <p14:tracePt t="137424" x="4862513" y="3786188"/>
          <p14:tracePt t="137431" x="4848225" y="3786188"/>
          <p14:tracePt t="137438" x="4833938" y="3786188"/>
          <p14:tracePt t="137446" x="4813300" y="3786188"/>
          <p14:tracePt t="137454" x="4792663" y="3778250"/>
          <p14:tracePt t="137462" x="4772025" y="3778250"/>
          <p14:tracePt t="137472" x="4749800" y="3771900"/>
          <p14:tracePt t="137476" x="4737100" y="3771900"/>
          <p14:tracePt t="137483" x="4714875" y="3765550"/>
          <p14:tracePt t="137491" x="4702175" y="3765550"/>
          <p14:tracePt t="137499" x="4679950" y="3765550"/>
          <p14:tracePt t="137506" x="4659313" y="3765550"/>
          <p14:tracePt t="137513" x="4645025" y="3765550"/>
          <p14:tracePt t="137520" x="4624388" y="3757613"/>
          <p14:tracePt t="137528" x="4603750" y="3751263"/>
          <p14:tracePt t="137536" x="4583113" y="3751263"/>
          <p14:tracePt t="137543" x="4554538" y="3743325"/>
          <p14:tracePt t="137551" x="4533900" y="3743325"/>
          <p14:tracePt t="137558" x="4505325" y="3736975"/>
          <p14:tracePt t="137566" x="4464050" y="3722688"/>
          <p14:tracePt t="137573" x="4435475" y="3716338"/>
          <p14:tracePt t="137581" x="4394200" y="3708400"/>
          <p14:tracePt t="137588" x="4351338" y="3695700"/>
          <p14:tracePt t="137596" x="4330700" y="3687763"/>
          <p14:tracePt t="137603" x="4295775" y="3687763"/>
          <p14:tracePt t="137611" x="4275138" y="3681413"/>
          <p14:tracePt t="137619" x="4252913" y="3681413"/>
          <p14:tracePt t="137625" x="4232275" y="3681413"/>
          <p14:tracePt t="137633" x="4211638" y="3681413"/>
          <p14:tracePt t="137642" x="4191000" y="3681413"/>
          <p14:tracePt t="137649" x="4176713" y="3681413"/>
          <p14:tracePt t="137663" x="4162425" y="3681413"/>
          <p14:tracePt t="137670" x="4156075" y="3681413"/>
          <p14:tracePt t="137678" x="4148138" y="3681413"/>
          <p14:tracePt t="137686" x="4141788" y="3681413"/>
          <p14:tracePt t="137693" x="4135438" y="3681413"/>
          <p14:tracePt t="137716" x="4127500" y="3681413"/>
          <p14:tracePt t="137723" x="4121150" y="3681413"/>
          <p14:tracePt t="137738" x="4113213" y="3681413"/>
          <p14:tracePt t="137761" x="4106863" y="3681413"/>
          <p14:tracePt t="137776" x="4100513" y="3681413"/>
          <p14:tracePt t="137783" x="4092575" y="3681413"/>
          <p14:tracePt t="137828" x="4086225" y="3687763"/>
          <p14:tracePt t="137859" x="4078288" y="3687763"/>
          <p14:tracePt t="138166" x="4086225" y="3687763"/>
          <p14:tracePt t="138182" x="4100513" y="3687763"/>
          <p14:tracePt t="138189" x="4113213" y="3702050"/>
          <p14:tracePt t="138196" x="4135438" y="3708400"/>
          <p14:tracePt t="138204" x="4170363" y="3722688"/>
          <p14:tracePt t="138211" x="4191000" y="3736975"/>
          <p14:tracePt t="138220" x="4240213" y="3765550"/>
          <p14:tracePt t="138226" x="4302125" y="3786188"/>
          <p14:tracePt t="138234" x="4359275" y="3813175"/>
          <p14:tracePt t="138241" x="4435475" y="3848100"/>
          <p14:tracePt t="138248" x="4513263" y="3876675"/>
          <p14:tracePt t="138257" x="4583113" y="3897313"/>
          <p14:tracePt t="138263" x="4659313" y="3911600"/>
          <p14:tracePt t="138271" x="4743450" y="3940175"/>
          <p14:tracePt t="138280" x="4806950" y="3954463"/>
          <p14:tracePt t="138287" x="4883150" y="3960813"/>
          <p14:tracePt t="138294" x="4960938" y="3967163"/>
          <p14:tracePt t="138301" x="5022850" y="3967163"/>
          <p14:tracePt t="138308" x="5100638" y="3975100"/>
          <p14:tracePt t="138319" x="5149850" y="3975100"/>
          <p14:tracePt t="138323" x="5205413" y="3975100"/>
          <p14:tracePt t="138333" x="5268913" y="3975100"/>
          <p14:tracePt t="138339" x="5324475" y="3975100"/>
          <p14:tracePt t="138347" x="5380038" y="3975100"/>
          <p14:tracePt t="138353" x="5429250" y="3975100"/>
          <p14:tracePt t="138362" x="5478463" y="3975100"/>
          <p14:tracePt t="138369" x="5513388" y="3975100"/>
          <p14:tracePt t="138378" x="5540375" y="3975100"/>
          <p14:tracePt t="138387" x="5575300" y="3975100"/>
          <p14:tracePt t="138392" x="5618163" y="3975100"/>
          <p14:tracePt t="138399" x="5645150" y="3975100"/>
          <p14:tracePt t="138406" x="5681663" y="3975100"/>
          <p14:tracePt t="138414" x="5702300" y="3975100"/>
          <p14:tracePt t="138421" x="5743575" y="3975100"/>
          <p14:tracePt t="138428" x="5764213" y="3975100"/>
          <p14:tracePt t="138440" x="5799138" y="3975100"/>
          <p14:tracePt t="138443" x="5827713" y="3975100"/>
          <p14:tracePt t="138451" x="5862638" y="3975100"/>
          <p14:tracePt t="138461" x="5905500" y="3975100"/>
          <p14:tracePt t="138467" x="5940425" y="3975100"/>
          <p14:tracePt t="138473" x="5975350" y="3975100"/>
          <p14:tracePt t="138482" x="6010275" y="3981450"/>
          <p14:tracePt t="138489" x="6045200" y="3989388"/>
          <p14:tracePt t="138496" x="6086475" y="3989388"/>
          <p14:tracePt t="138506" x="6121400" y="3989388"/>
          <p14:tracePt t="138511" x="6164263" y="3989388"/>
          <p14:tracePt t="138519" x="6254750" y="3989388"/>
          <p14:tracePt t="138526" x="6330950" y="3960813"/>
          <p14:tracePt t="138538" x="6415088" y="3932238"/>
          <p14:tracePt t="138541" x="6492875" y="3905250"/>
          <p14:tracePt t="138548" x="6604000" y="3870325"/>
          <p14:tracePt t="138558" x="6716713" y="3841750"/>
          <p14:tracePt t="138563" x="6800850" y="3827463"/>
          <p14:tracePt t="138570" x="6891338" y="3821113"/>
          <p14:tracePt t="138579" x="6996113" y="3821113"/>
          <p14:tracePt t="138587" x="7080250" y="3821113"/>
          <p14:tracePt t="138593" x="7150100" y="3821113"/>
          <p14:tracePt t="138605" x="7226300" y="3821113"/>
          <p14:tracePt t="138608" x="7304088" y="3821113"/>
          <p14:tracePt t="138617" x="7373938" y="3821113"/>
          <p14:tracePt t="138623" x="7443788" y="3821113"/>
          <p14:tracePt t="138630" x="7507288" y="3821113"/>
          <p14:tracePt t="138638" x="7569200" y="3821113"/>
          <p14:tracePt t="138645" x="7612063" y="3821113"/>
          <p14:tracePt t="138653" x="7639050" y="3821113"/>
          <p14:tracePt t="138661" x="7675563" y="3821113"/>
          <p14:tracePt t="138668" x="7688263" y="3821113"/>
          <p14:tracePt t="138678" x="7716838" y="3821113"/>
          <p14:tracePt t="138687" x="7737475" y="3821113"/>
          <p14:tracePt t="138693" x="7758113" y="3813175"/>
          <p14:tracePt t="138698" x="7780338" y="3800475"/>
          <p14:tracePt t="138706" x="7793038" y="3800475"/>
          <p14:tracePt t="138713" x="7807325" y="3778250"/>
          <p14:tracePt t="138721" x="7821613" y="3765550"/>
          <p14:tracePt t="138728" x="7842250" y="3751263"/>
          <p14:tracePt t="138739" x="7856538" y="3730625"/>
          <p14:tracePt t="138745" x="7870825" y="3716338"/>
          <p14:tracePt t="138753" x="7891463" y="3702050"/>
          <p14:tracePt t="138760" x="7899400" y="3687763"/>
          <p14:tracePt t="138769" x="7912100" y="3681413"/>
          <p14:tracePt t="138773" x="7934325" y="3667125"/>
          <p14:tracePt t="138786" x="7947025" y="3659188"/>
          <p14:tracePt t="138789" x="7961313" y="3646488"/>
          <p14:tracePt t="138799" x="7975600" y="3638550"/>
          <p14:tracePt t="138805" x="7989888" y="3632200"/>
          <p14:tracePt t="138812" x="7996238" y="3624263"/>
          <p14:tracePt t="138818" x="8010525" y="3611563"/>
          <p14:tracePt t="138826" x="8016875" y="3611563"/>
          <p14:tracePt t="138837" x="8031163" y="3603625"/>
          <p14:tracePt t="138841" x="8045450" y="3597275"/>
          <p14:tracePt t="138848" x="8066088" y="3597275"/>
          <p14:tracePt t="138858" x="8080375" y="3589338"/>
          <p14:tracePt t="138866" x="8094663" y="3582988"/>
          <p14:tracePt t="138872" x="8115300" y="3576638"/>
          <p14:tracePt t="138880" x="8129588" y="3568700"/>
          <p14:tracePt t="138888" x="8164513" y="3562350"/>
          <p14:tracePt t="138894" x="8205788" y="3548063"/>
          <p14:tracePt t="138904" x="8255000" y="3533775"/>
          <p14:tracePt t="138908" x="8297863" y="3527425"/>
          <p14:tracePt t="138920" x="8332788" y="3519488"/>
          <p14:tracePt t="138924" x="8353425" y="3519488"/>
          <p14:tracePt t="138933" x="8394700" y="3513138"/>
          <p14:tracePt t="138942" x="8429625" y="3513138"/>
          <p14:tracePt t="138946" x="8458200" y="3505200"/>
          <p14:tracePt t="138953" x="8493125" y="3505200"/>
          <p14:tracePt t="138962" x="8521700" y="3505200"/>
          <p14:tracePt t="138971" x="8535988" y="3505200"/>
          <p14:tracePt t="138979" x="8542338" y="3505200"/>
          <p14:tracePt t="138987" x="8556625" y="3498850"/>
          <p14:tracePt t="138992" x="8577263" y="3498850"/>
          <p14:tracePt t="138999" x="8591550" y="3492500"/>
          <p14:tracePt t="139006" x="8597900" y="3484563"/>
          <p14:tracePt t="139156" x="8597900" y="3492500"/>
          <p14:tracePt t="139166" x="8591550" y="3492500"/>
          <p14:tracePt t="139178" x="8583613" y="3498850"/>
          <p14:tracePt t="139186" x="8577263" y="3498850"/>
          <p14:tracePt t="139193" x="8570913" y="3505200"/>
          <p14:tracePt t="139201" x="8570913" y="3513138"/>
          <p14:tracePt t="139208" x="8562975" y="3513138"/>
          <p14:tracePt t="139224" x="8562975" y="3519488"/>
          <p14:tracePt t="139231" x="8556625" y="3519488"/>
          <p14:tracePt t="139644" x="0" y="0"/>
        </p14:tracePtLst>
        <p14:tracePtLst>
          <p14:tracePt t="142413" x="3897313" y="3736975"/>
          <p14:tracePt t="142546" x="3917950" y="3736975"/>
          <p14:tracePt t="142554" x="3938588" y="3736975"/>
          <p14:tracePt t="142563" x="3967163" y="3736975"/>
          <p14:tracePt t="142569" x="3987800" y="3736975"/>
          <p14:tracePt t="142577" x="4002088" y="3736975"/>
          <p14:tracePt t="142583" x="4022725" y="3736975"/>
          <p14:tracePt t="142590" x="4043363" y="3736975"/>
          <p14:tracePt t="142598" x="4064000" y="3736975"/>
          <p14:tracePt t="142608" x="4071938" y="3736975"/>
          <p14:tracePt t="142615" x="4086225" y="3736975"/>
          <p14:tracePt t="142622" x="4092575" y="3736975"/>
          <p14:tracePt t="142629" x="4100513" y="3736975"/>
          <p14:tracePt t="142637" x="4106863" y="3736975"/>
          <p14:tracePt t="142771" x="4100513" y="3736975"/>
          <p14:tracePt t="142779" x="4078288" y="3736975"/>
          <p14:tracePt t="142791" x="4064000" y="3736975"/>
          <p14:tracePt t="142794" x="4037013" y="3736975"/>
          <p14:tracePt t="142801" x="3994150" y="3736975"/>
          <p14:tracePt t="142809" x="3959225" y="3730625"/>
          <p14:tracePt t="142819" x="3911600" y="3722688"/>
          <p14:tracePt t="142824" x="3875088" y="3716338"/>
          <p14:tracePt t="142832" x="3848100" y="3702050"/>
          <p14:tracePt t="142838" x="3833813" y="3695700"/>
          <p14:tracePt t="142847" x="3819525" y="3695700"/>
          <p14:tracePt t="142856" x="3813175" y="3695700"/>
          <p14:tracePt t="142900" x="3819525" y="3695700"/>
          <p14:tracePt t="142909" x="3827463" y="3695700"/>
          <p14:tracePt t="142915" x="3848100" y="3695700"/>
          <p14:tracePt t="142922" x="3854450" y="3695700"/>
          <p14:tracePt t="142928" x="3883025" y="3695700"/>
          <p14:tracePt t="142940" x="3924300" y="3695700"/>
          <p14:tracePt t="142958" x="4008438" y="3695700"/>
          <p14:tracePt t="142959" x="4078288" y="3695700"/>
          <p14:tracePt t="142973" x="4113213" y="3695700"/>
          <p14:tracePt t="142975" x="4127500" y="3695700"/>
          <p14:tracePt t="142982" x="4135438" y="3695700"/>
          <p14:tracePt t="142990" x="4141788" y="3695700"/>
          <p14:tracePt t="143006" x="4148138" y="3695700"/>
          <p14:tracePt t="143086" x="4141788" y="3695700"/>
          <p14:tracePt t="143094" x="4135438" y="3695700"/>
          <p14:tracePt t="143102" x="4127500" y="3695700"/>
          <p14:tracePt t="143108" x="4121150" y="3695700"/>
          <p14:tracePt t="143116" x="4106863" y="3695700"/>
          <p14:tracePt t="143123" x="4092575" y="3695700"/>
          <p14:tracePt t="143131" x="4086225" y="3695700"/>
          <p14:tracePt t="143146" x="4071938" y="3695700"/>
          <p14:tracePt t="143155" x="4064000" y="3695700"/>
          <p14:tracePt t="143161" x="4057650" y="3695700"/>
          <p14:tracePt t="143176" x="4051300" y="3695700"/>
          <p14:tracePt t="143273" x="4057650" y="3695700"/>
          <p14:tracePt t="143291" x="4064000" y="3695700"/>
          <p14:tracePt t="145209" x="4071938" y="3702050"/>
          <p14:tracePt t="145216" x="4078288" y="3702050"/>
          <p14:tracePt t="145224" x="4086225" y="3708400"/>
          <p14:tracePt t="145231" x="4092575" y="3716338"/>
          <p14:tracePt t="145239" x="4092575" y="3722688"/>
          <p14:tracePt t="145246" x="4106863" y="3730625"/>
          <p14:tracePt t="145255" x="4121150" y="3730625"/>
          <p14:tracePt t="145261" x="4127500" y="3743325"/>
          <p14:tracePt t="145269" x="4141788" y="3751263"/>
          <p14:tracePt t="145276" x="4156075" y="3765550"/>
          <p14:tracePt t="145283" x="4176713" y="3771900"/>
          <p14:tracePt t="145292" x="4205288" y="3786188"/>
          <p14:tracePt t="145301" x="4225925" y="3800475"/>
          <p14:tracePt t="145307" x="4252913" y="3806825"/>
          <p14:tracePt t="145313" x="4289425" y="3821113"/>
          <p14:tracePt t="145324" x="4310063" y="3835400"/>
          <p14:tracePt t="145328" x="4344988" y="3848100"/>
          <p14:tracePt t="145337" x="4386263" y="3862388"/>
          <p14:tracePt t="145344" x="4421188" y="3870325"/>
          <p14:tracePt t="145352" x="4456113" y="3884613"/>
          <p14:tracePt t="145360" x="4498975" y="3905250"/>
          <p14:tracePt t="145368" x="4533900" y="3919538"/>
          <p14:tracePt t="145373" x="4575175" y="3932238"/>
          <p14:tracePt t="145380" x="4610100" y="3946525"/>
          <p14:tracePt t="145393" x="4638675" y="3954463"/>
          <p14:tracePt t="145396" x="4673600" y="3967163"/>
          <p14:tracePt t="145403" x="4722813" y="3981450"/>
          <p14:tracePt t="145411" x="4749800" y="3981450"/>
          <p14:tracePt t="145418" x="4792663" y="3995738"/>
          <p14:tracePt t="145426" x="4833938" y="4010025"/>
          <p14:tracePt t="145433" x="4868863" y="4016375"/>
          <p14:tracePt t="145442" x="4911725" y="4024313"/>
          <p14:tracePt t="145448" x="4960938" y="4044950"/>
          <p14:tracePt t="145456" x="5002213" y="4059238"/>
          <p14:tracePt t="145463" x="5037138" y="4065588"/>
          <p14:tracePt t="145477" x="5080000" y="4079875"/>
          <p14:tracePt t="145478" x="5114925" y="4094163"/>
          <p14:tracePt t="145486" x="5135563" y="4100513"/>
          <p14:tracePt t="145493" x="5170488" y="4100513"/>
          <p14:tracePt t="145501" x="5197475" y="4114800"/>
          <p14:tracePt t="145509" x="5219700" y="4121150"/>
          <p14:tracePt t="145516" x="5246688" y="4129088"/>
          <p14:tracePt t="145524" x="5275263" y="4143375"/>
          <p14:tracePt t="145533" x="5310188" y="4143375"/>
          <p14:tracePt t="145539" x="5365750" y="4164013"/>
          <p14:tracePt t="145548" x="5400675" y="4170363"/>
          <p14:tracePt t="145553" x="5456238" y="4184650"/>
          <p14:tracePt t="145561" x="5513388" y="4198938"/>
          <p14:tracePt t="145568" x="5583238" y="4219575"/>
          <p14:tracePt t="145576" x="5638800" y="4227513"/>
          <p14:tracePt t="145583" x="5688013" y="4240213"/>
          <p14:tracePt t="145591" x="5737225" y="4240213"/>
          <p14:tracePt t="145598" x="5786438" y="4248150"/>
          <p14:tracePt t="145607" x="5842000" y="4248150"/>
          <p14:tracePt t="145613" x="5897563" y="4248150"/>
          <p14:tracePt t="145621" x="5940425" y="4248150"/>
          <p14:tracePt t="145628" x="5981700" y="4248150"/>
          <p14:tracePt t="145635" x="6010275" y="4233863"/>
          <p14:tracePt t="145643" x="6045200" y="4219575"/>
          <p14:tracePt t="145651" x="6080125" y="4205288"/>
          <p14:tracePt t="145659" x="6107113" y="4191000"/>
          <p14:tracePt t="145666" x="6135688" y="4178300"/>
          <p14:tracePt t="145673" x="6164263" y="4149725"/>
          <p14:tracePt t="145681" x="6199188" y="4129088"/>
          <p14:tracePt t="145690" x="6226175" y="4108450"/>
          <p14:tracePt t="145696" x="6254750" y="4086225"/>
          <p14:tracePt t="145703" x="6275388" y="4059238"/>
          <p14:tracePt t="145711" x="6296025" y="4051300"/>
          <p14:tracePt t="145720" x="6324600" y="4024313"/>
          <p14:tracePt t="145726" x="6338888" y="4010025"/>
          <p14:tracePt t="145733" x="6353175" y="3989388"/>
          <p14:tracePt t="145741" x="6373813" y="3967163"/>
          <p14:tracePt t="145748" x="6388100" y="3954463"/>
          <p14:tracePt t="145757" x="6400800" y="3932238"/>
          <p14:tracePt t="145763" x="6408738" y="3925888"/>
          <p14:tracePt t="145770" x="6415088" y="3911600"/>
          <p14:tracePt t="145778" x="6429375" y="3890963"/>
          <p14:tracePt t="145786" x="6429375" y="3876675"/>
          <p14:tracePt t="145793" x="6435725" y="3862388"/>
          <p14:tracePt t="145801" x="6443663" y="3848100"/>
          <p14:tracePt t="145808" x="6443663" y="3835400"/>
          <p14:tracePt t="145816" x="6443663" y="3821113"/>
          <p14:tracePt t="145823" x="6443663" y="3806825"/>
          <p14:tracePt t="145831" x="6443663" y="3792538"/>
          <p14:tracePt t="145838" x="6443663" y="3778250"/>
          <p14:tracePt t="145846" x="6443663" y="3771900"/>
          <p14:tracePt t="145853" x="6443663" y="3757613"/>
          <p14:tracePt t="145861" x="6443663" y="3736975"/>
          <p14:tracePt t="145868" x="6443663" y="3730625"/>
          <p14:tracePt t="145876" x="6443663" y="3722688"/>
          <p14:tracePt t="145883" x="6443663" y="3708400"/>
          <p14:tracePt t="145892" x="6443663" y="3695700"/>
          <p14:tracePt t="145907" x="6443663" y="3687763"/>
          <p14:tracePt t="145913" x="6443663" y="3681413"/>
          <p14:tracePt t="145959" x="6443663" y="3673475"/>
          <p14:tracePt t="145990" x="6443663" y="3667125"/>
          <p14:tracePt t="146266" x="6443663" y="3673475"/>
          <p14:tracePt t="146282" x="6443663" y="3681413"/>
          <p14:tracePt t="146296" x="6443663" y="3687763"/>
          <p14:tracePt t="146305" x="6443663" y="3695700"/>
          <p14:tracePt t="146311" x="6443663" y="3702050"/>
          <p14:tracePt t="146320" x="6450013" y="3708400"/>
          <p14:tracePt t="146327" x="6457950" y="3716338"/>
          <p14:tracePt t="146336" x="6464300" y="3730625"/>
          <p14:tracePt t="146341" x="6472238" y="3730625"/>
          <p14:tracePt t="146351" x="6478588" y="3736975"/>
          <p14:tracePt t="146358" x="6484938" y="3736975"/>
          <p14:tracePt t="146365" x="6484938" y="3743325"/>
          <p14:tracePt t="146371" x="6499225" y="3743325"/>
          <p14:tracePt t="146380" x="6499225" y="3751263"/>
          <p14:tracePt t="146388" x="6507163" y="3751263"/>
          <p14:tracePt t="146402" x="6513513" y="3751263"/>
          <p14:tracePt t="146416" x="6519863" y="3757613"/>
          <p14:tracePt t="146428" x="6527800" y="3757613"/>
          <p14:tracePt t="146445" x="6534150" y="3765550"/>
          <p14:tracePt t="146461" x="6542088" y="3778250"/>
          <p14:tracePt t="146468" x="6548438" y="3786188"/>
          <p14:tracePt t="146476" x="6569075" y="3800475"/>
          <p14:tracePt t="146485" x="6577013" y="3806825"/>
          <p14:tracePt t="146491" x="6589713" y="3821113"/>
          <p14:tracePt t="146498" x="6604000" y="3835400"/>
          <p14:tracePt t="146506" x="6618288" y="3841750"/>
          <p14:tracePt t="146513" x="6632575" y="3856038"/>
          <p14:tracePt t="146520" x="6646863" y="3862388"/>
          <p14:tracePt t="146528" x="6653213" y="3870325"/>
          <p14:tracePt t="146535" x="6661150" y="3876675"/>
          <p14:tracePt t="146543" x="6667500" y="3884613"/>
          <p14:tracePt t="146550" x="6673850" y="3884613"/>
          <p14:tracePt t="146558" x="6673850" y="3890963"/>
          <p14:tracePt t="147016" x="6597650" y="3870325"/>
          <p14:tracePt t="147027" x="6492875" y="3841750"/>
          <p14:tracePt t="147032" x="6324600" y="3800475"/>
          <p14:tracePt t="147038" x="6135688" y="3751263"/>
          <p14:tracePt t="147048" x="5897563" y="3716338"/>
          <p14:tracePt t="147053" x="5702300" y="3695700"/>
          <p14:tracePt t="147061" x="5464175" y="3659188"/>
          <p14:tracePt t="147069" x="5289550" y="3646488"/>
          <p14:tracePt t="147077" x="5141913" y="3632200"/>
          <p14:tracePt t="147083" x="5051425" y="3611563"/>
          <p14:tracePt t="147094" x="4973638" y="3589338"/>
          <p14:tracePt t="147098" x="4926013" y="3582988"/>
          <p14:tracePt t="147111" x="4876800" y="3582988"/>
          <p14:tracePt t="147114" x="4854575" y="3582988"/>
          <p14:tracePt t="147122" x="4848225" y="3582988"/>
          <p14:tracePt t="147128" x="4841875" y="3582988"/>
          <p14:tracePt t="147137" x="4833938" y="3582988"/>
          <p14:tracePt t="147144" x="4819650" y="3582988"/>
          <p14:tracePt t="147152" x="4806950" y="3582988"/>
          <p14:tracePt t="147159" x="4778375" y="3582988"/>
          <p14:tracePt t="147166" x="4749800" y="3582988"/>
          <p14:tracePt t="147176" x="4702175" y="3582988"/>
          <p14:tracePt t="147181" x="4645025" y="3568700"/>
          <p14:tracePt t="147188" x="4589463" y="3562350"/>
          <p14:tracePt t="147195" x="4540250" y="3541713"/>
          <p14:tracePt t="147203" x="4478338" y="3527425"/>
          <p14:tracePt t="147212" x="4429125" y="3513138"/>
          <p14:tracePt t="147218" x="4379913" y="3498850"/>
          <p14:tracePt t="147227" x="4344988" y="3492500"/>
          <p14:tracePt t="147234" x="4302125" y="3478213"/>
          <p14:tracePt t="147241" x="4275138" y="3470275"/>
          <p14:tracePt t="147251" x="4246563" y="3463925"/>
          <p14:tracePt t="147257" x="4225925" y="3463925"/>
          <p14:tracePt t="147263" x="4205288" y="3463925"/>
          <p14:tracePt t="147271" x="4191000" y="3463925"/>
          <p14:tracePt t="147278" x="4176713" y="3463925"/>
          <p14:tracePt t="147288" x="4162425" y="3463925"/>
          <p14:tracePt t="147295" x="4156075" y="3463925"/>
          <p14:tracePt t="147301" x="4148138" y="3463925"/>
          <p14:tracePt t="147308" x="4141788" y="3463925"/>
          <p14:tracePt t="147325" x="4135438" y="3463925"/>
          <p14:tracePt t="147339" x="4127500" y="3463925"/>
          <p14:tracePt t="147346" x="4121150" y="3463925"/>
          <p14:tracePt t="147353" x="4113213" y="3463925"/>
          <p14:tracePt t="147360" x="4106863" y="3463925"/>
          <p14:tracePt t="147368" x="4092575" y="3463925"/>
          <p14:tracePt t="147378" x="4078288" y="3457575"/>
          <p14:tracePt t="147383" x="4057650" y="3449638"/>
          <p14:tracePt t="147396" x="4051300" y="3449638"/>
          <p14:tracePt t="147398" x="4037013" y="3449638"/>
          <p14:tracePt t="147413" x="4029075" y="3449638"/>
          <p14:tracePt t="147415" x="4022725" y="3449638"/>
          <p14:tracePt t="147526" x="4029075" y="3449638"/>
          <p14:tracePt t="147535" x="4051300" y="3457575"/>
          <p14:tracePt t="147542" x="4071938" y="3463925"/>
          <p14:tracePt t="147548" x="4100513" y="3484563"/>
          <p14:tracePt t="147560" x="4141788" y="3498850"/>
          <p14:tracePt t="147564" x="4176713" y="3513138"/>
          <p14:tracePt t="147572" x="4197350" y="3527425"/>
          <p14:tracePt t="147580" x="4232275" y="3548063"/>
          <p14:tracePt t="147586" x="4260850" y="3562350"/>
          <p14:tracePt t="147596" x="4289425" y="3568700"/>
          <p14:tracePt t="147601" x="4310063" y="3582988"/>
          <p14:tracePt t="147608" x="4324350" y="3597275"/>
          <p14:tracePt t="147616" x="4344988" y="3603625"/>
          <p14:tracePt t="147623" x="4365625" y="3617913"/>
          <p14:tracePt t="147630" x="4379913" y="3624263"/>
          <p14:tracePt t="147638" x="4400550" y="3638550"/>
          <p14:tracePt t="147648" x="4435475" y="3659188"/>
          <p14:tracePt t="147653" x="4470400" y="3687763"/>
          <p14:tracePt t="147661" x="4498975" y="3708400"/>
          <p14:tracePt t="147669" x="4525963" y="3730625"/>
          <p14:tracePt t="147678" x="4554538" y="3743325"/>
          <p14:tracePt t="147683" x="4583113" y="3757613"/>
          <p14:tracePt t="147694" x="4624388" y="3786188"/>
          <p14:tracePt t="147699" x="4673600" y="3813175"/>
          <p14:tracePt t="147707" x="4722813" y="3841750"/>
          <p14:tracePt t="147715" x="4778375" y="3884613"/>
          <p14:tracePt t="147724" x="4827588" y="3911600"/>
          <p14:tracePt t="147728" x="4897438" y="3946525"/>
          <p14:tracePt t="147737" x="4953000" y="3975100"/>
          <p14:tracePt t="147745" x="5072063" y="4038600"/>
          <p14:tracePt t="147751" x="5211763" y="4100513"/>
          <p14:tracePt t="147757" x="5394325" y="4178300"/>
          <p14:tracePt t="147767" x="5589588" y="4262438"/>
          <p14:tracePt t="147774" x="5807075" y="4344988"/>
          <p14:tracePt t="147781" x="6010275" y="4402138"/>
          <p14:tracePt t="147789" x="6219825" y="4451350"/>
          <p14:tracePt t="147796" x="6345238" y="4478338"/>
          <p14:tracePt t="147803" x="6534150" y="4506913"/>
          <p14:tracePt t="147811" x="6667500" y="4521200"/>
          <p14:tracePt t="147820" x="6772275" y="4521200"/>
          <p14:tracePt t="147827" x="6856413" y="4527550"/>
          <p14:tracePt t="147836" x="6932613" y="4527550"/>
          <p14:tracePt t="147842" x="6961188" y="4527550"/>
          <p14:tracePt t="147848" x="7002463" y="4527550"/>
          <p14:tracePt t="147860" x="7051675" y="4527550"/>
          <p14:tracePt t="147863" x="7094538" y="4527550"/>
          <p14:tracePt t="147872" x="7115175" y="4521200"/>
          <p14:tracePt t="147879" x="7135813" y="4506913"/>
          <p14:tracePt t="147888" x="7156450" y="4506913"/>
          <p14:tracePt t="147894" x="7170738" y="4498975"/>
          <p14:tracePt t="147900" x="7185025" y="4492625"/>
          <p14:tracePt t="147912" x="7199313" y="4486275"/>
          <p14:tracePt t="147916" x="7205663" y="4486275"/>
          <p14:tracePt t="147928" x="7213600" y="4478338"/>
          <p14:tracePt t="147931" x="7213600" y="4471988"/>
          <p14:tracePt t="147961" x="7234238" y="4471988"/>
          <p14:tracePt t="147973" x="7248525" y="4471988"/>
          <p14:tracePt t="147977" x="7262813" y="4471988"/>
          <p14:tracePt t="147983" x="7283450" y="4471988"/>
          <p14:tracePt t="147994" x="7304088" y="4471988"/>
          <p14:tracePt t="147999" x="7318375" y="4471988"/>
          <p14:tracePt t="148011" x="7339013" y="4471988"/>
          <p14:tracePt t="148014" x="7359650" y="4471988"/>
          <p14:tracePt t="148022" x="7373938" y="4471988"/>
          <p14:tracePt t="148029" x="7394575" y="4471988"/>
          <p14:tracePt t="148036" x="7402513" y="4471988"/>
          <p14:tracePt t="148044" x="7415213" y="4457700"/>
          <p14:tracePt t="148059" x="7429500" y="4451350"/>
          <p14:tracePt t="148066" x="7429500" y="4443413"/>
          <p14:tracePt t="148078" x="7437438" y="4437063"/>
          <p14:tracePt t="148081" x="7443788" y="4429125"/>
          <p14:tracePt t="148088" x="7450138" y="4416425"/>
          <p14:tracePt t="148096" x="7450138" y="4394200"/>
          <p14:tracePt t="148103" x="7450138" y="4387850"/>
          <p14:tracePt t="148111" x="7450138" y="4367213"/>
          <p14:tracePt t="148118" x="7450138" y="4352925"/>
          <p14:tracePt t="148126" x="7450138" y="4338638"/>
          <p14:tracePt t="148133" x="7429500" y="4310063"/>
          <p14:tracePt t="148142" x="7402513" y="4283075"/>
          <p14:tracePt t="148148" x="7388225" y="4254500"/>
          <p14:tracePt t="148157" x="7359650" y="4240213"/>
          <p14:tracePt t="148163" x="7324725" y="4213225"/>
          <p14:tracePt t="148172" x="7297738" y="4191000"/>
          <p14:tracePt t="148178" x="7275513" y="4178300"/>
          <p14:tracePt t="148186" x="7248525" y="4164013"/>
          <p14:tracePt t="148194" x="7234238" y="4156075"/>
          <p14:tracePt t="148201" x="7219950" y="4149725"/>
          <p14:tracePt t="148208" x="7213600" y="4149725"/>
          <p14:tracePt t="148448" x="7205663" y="4149725"/>
          <p14:tracePt t="148493" x="7199313" y="4149725"/>
          <p14:tracePt t="148561" x="7199313" y="4156075"/>
          <p14:tracePt t="148568" x="7191375" y="4156075"/>
          <p14:tracePt t="148609" x="7191375" y="4164013"/>
          <p14:tracePt t="148793" x="7191375" y="4170363"/>
          <p14:tracePt t="149641" x="7191375" y="4178300"/>
          <p14:tracePt t="149650" x="7191375" y="4184650"/>
          <p14:tracePt t="149658" x="7178675" y="4205288"/>
          <p14:tracePt t="149663" x="7164388" y="4248150"/>
          <p14:tracePt t="149673" x="7135813" y="4297363"/>
          <p14:tracePt t="149679" x="7094538" y="4352925"/>
          <p14:tracePt t="149689" x="7037388" y="4422775"/>
          <p14:tracePt t="149694" x="6981825" y="4478338"/>
          <p14:tracePt t="149701" x="6911975" y="4548188"/>
          <p14:tracePt t="149708" x="6842125" y="4625975"/>
          <p14:tracePt t="149716" x="6743700" y="4702175"/>
          <p14:tracePt t="149723" x="6632575" y="4779963"/>
          <p14:tracePt t="149731" x="6464300" y="4864100"/>
          <p14:tracePt t="149738" x="6324600" y="4940300"/>
          <p14:tracePt t="149748" x="6149975" y="4989513"/>
          <p14:tracePt t="149755" x="5967413" y="5024438"/>
          <p14:tracePt t="149763" x="5827713" y="5030788"/>
          <p14:tracePt t="149769" x="5667375" y="5045075"/>
          <p14:tracePt t="149779" x="5513388" y="5045075"/>
          <p14:tracePt t="149784" x="5380038" y="5038725"/>
          <p14:tracePt t="149793" x="5254625" y="5024438"/>
          <p14:tracePt t="149800" x="5100638" y="4995863"/>
          <p14:tracePt t="149808" x="4987925" y="4960938"/>
          <p14:tracePt t="149814" x="4862513" y="4899025"/>
          <p14:tracePt t="149822" x="4702175" y="4835525"/>
          <p14:tracePt t="149830" x="4540250" y="4759325"/>
          <p14:tracePt t="149836" x="4344988" y="4681538"/>
          <p14:tracePt t="149847" x="4205288" y="4632325"/>
          <p14:tracePt t="149851" x="4051300" y="4576763"/>
          <p14:tracePt t="149861" x="3889375" y="4513263"/>
          <p14:tracePt t="149868" x="3770313" y="4457700"/>
          <p14:tracePt t="149874" x="3624263" y="4394200"/>
          <p14:tracePt t="149881" x="3540125" y="4359275"/>
          <p14:tracePt t="149889" x="3455988" y="4324350"/>
          <p14:tracePt t="149897" x="3379788" y="4297363"/>
          <p14:tracePt t="149903" x="3302000" y="4254500"/>
          <p14:tracePt t="149912" x="3238500" y="4227513"/>
          <p14:tracePt t="149918" x="3197225" y="4205288"/>
          <p14:tracePt t="149926" x="3155950" y="4184650"/>
          <p14:tracePt t="149933" x="3113088" y="4156075"/>
          <p14:tracePt t="149941" x="3086100" y="4143375"/>
          <p14:tracePt t="149948" x="3043238" y="4121150"/>
          <p14:tracePt t="149956" x="3008313" y="4108450"/>
          <p14:tracePt t="149963" x="2979738" y="4094163"/>
          <p14:tracePt t="149971" x="2959100" y="4079875"/>
          <p14:tracePt t="149979" x="2924175" y="4073525"/>
          <p14:tracePt t="149986" x="2889250" y="4044950"/>
          <p14:tracePt t="149993" x="2860675" y="4030663"/>
          <p14:tracePt t="150001" x="2819400" y="4016375"/>
          <p14:tracePt t="150008" x="2778125" y="3995738"/>
          <p14:tracePt t="150016" x="2735263" y="3981450"/>
          <p14:tracePt t="150023" x="2700338" y="3967163"/>
          <p14:tracePt t="150032" x="2659063" y="3954463"/>
          <p14:tracePt t="150038" x="2616200" y="3932238"/>
          <p14:tracePt t="150046" x="2581275" y="3925888"/>
          <p14:tracePt t="150053" x="2554288" y="3911600"/>
          <p14:tracePt t="150061" x="2511425" y="3897313"/>
          <p14:tracePt t="150068" x="2476500" y="3890963"/>
          <p14:tracePt t="150077" x="2400300" y="3870325"/>
          <p14:tracePt t="150083" x="2365375" y="3862388"/>
          <p14:tracePt t="150091" x="2336800" y="3862388"/>
          <p14:tracePt t="150098" x="2308225" y="3862388"/>
          <p14:tracePt t="150106" x="2301875" y="3862388"/>
          <p14:tracePt t="150113" x="2281238" y="3862388"/>
          <p14:tracePt t="150121" x="2259013" y="3862388"/>
          <p14:tracePt t="150129" x="2246313" y="3862388"/>
          <p14:tracePt t="150136" x="2232025" y="3862388"/>
          <p14:tracePt t="150143" x="2211388" y="3862388"/>
          <p14:tracePt t="150151" x="2203450" y="3862388"/>
          <p14:tracePt t="150158" x="2197100" y="3862388"/>
          <p14:tracePt t="150166" x="2176463" y="3862388"/>
          <p14:tracePt t="150173" x="2162175" y="3862388"/>
          <p14:tracePt t="150181" x="2141538" y="3862388"/>
          <p14:tracePt t="150189" x="2127250" y="3870325"/>
          <p14:tracePt t="150196" x="2112963" y="3876675"/>
          <p14:tracePt t="150205" x="2098675" y="3884613"/>
          <p14:tracePt t="150210" x="2092325" y="3890963"/>
          <p14:tracePt t="150220" x="2078038" y="3897313"/>
          <p14:tracePt t="150226" x="2070100" y="3905250"/>
          <p14:tracePt t="150234" x="2049463" y="3911600"/>
          <p14:tracePt t="150240" x="2035175" y="3911600"/>
          <p14:tracePt t="150248" x="2028825" y="3925888"/>
          <p14:tracePt t="150257" x="2022475" y="3925888"/>
          <p14:tracePt t="150264" x="2008188" y="3925888"/>
          <p14:tracePt t="150271" x="1993900" y="3932238"/>
          <p14:tracePt t="150278" x="1979613" y="3940175"/>
          <p14:tracePt t="150285" x="1973263" y="3940175"/>
          <p14:tracePt t="150293" x="1958975" y="3940175"/>
          <p14:tracePt t="150301" x="1952625" y="3940175"/>
          <p14:tracePt t="150308" x="1944688" y="3940175"/>
          <p14:tracePt t="150316" x="1938338" y="3940175"/>
          <p14:tracePt t="150323" x="1930400" y="3940175"/>
          <p14:tracePt t="150331" x="1924050" y="3940175"/>
          <p14:tracePt t="150338" x="1917700" y="3946525"/>
          <p14:tracePt t="150347" x="1903413" y="3954463"/>
          <p14:tracePt t="150368" x="1895475" y="3954463"/>
          <p14:tracePt t="150443" x="1889125" y="3954463"/>
          <p14:tracePt t="150451" x="1881188" y="3954463"/>
          <p14:tracePt t="150465" x="1874838" y="3954463"/>
          <p14:tracePt t="150473" x="1868488" y="3954463"/>
          <p14:tracePt t="150480" x="1860550" y="3954463"/>
          <p14:tracePt t="150496" x="1854200" y="3954463"/>
          <p14:tracePt t="150503" x="1846263" y="3954463"/>
          <p14:tracePt t="150518" x="1839913" y="3954463"/>
          <p14:tracePt t="150526" x="1833563" y="3954463"/>
          <p14:tracePt t="150594" x="1825625" y="3954463"/>
          <p14:tracePt t="150623" x="1825625" y="3960813"/>
          <p14:tracePt t="150638" x="1819275" y="3960813"/>
          <p14:tracePt t="150668" x="1811338" y="3960813"/>
          <p14:tracePt t="150677" x="1804988" y="3960813"/>
          <p14:tracePt t="150796" x="1798638" y="3960813"/>
          <p14:tracePt t="150803" x="1798638" y="3954463"/>
          <p14:tracePt t="150818" x="1798638" y="3946525"/>
          <p14:tracePt t="150827" x="1790700" y="3940175"/>
          <p14:tracePt t="150841" x="1790700" y="3932238"/>
          <p14:tracePt t="150848" x="1784350" y="3925888"/>
          <p14:tracePt t="150856" x="1776413" y="3919538"/>
          <p14:tracePt t="150863" x="1776413" y="3911600"/>
          <p14:tracePt t="150878" x="1776413" y="3897313"/>
          <p14:tracePt t="150886" x="1770063" y="3897313"/>
          <p14:tracePt t="150895" x="1763713" y="3890963"/>
          <p14:tracePt t="150901" x="1755775" y="3876675"/>
          <p14:tracePt t="150915" x="1749425" y="3870325"/>
          <p14:tracePt t="150924" x="1749425" y="3862388"/>
          <p14:tracePt t="150931" x="1741488" y="3856038"/>
          <p14:tracePt t="150939" x="1735138" y="3856038"/>
          <p14:tracePt t="150947" x="1735138" y="3841750"/>
          <p14:tracePt t="150954" x="1728788" y="3835400"/>
          <p14:tracePt t="150964" x="1720850" y="3827463"/>
          <p14:tracePt t="150969" x="1720850" y="3813175"/>
          <p14:tracePt t="150977" x="1706563" y="3813175"/>
          <p14:tracePt t="150983" x="1706563" y="3800475"/>
          <p14:tracePt t="150998" x="1700213" y="3792538"/>
          <p14:tracePt t="151006" x="1700213" y="3786188"/>
          <p14:tracePt t="151013" x="1700213" y="3778250"/>
          <p14:tracePt t="151021" x="1693863" y="3771900"/>
          <p14:tracePt t="151029" x="1685925" y="3765550"/>
          <p14:tracePt t="151036" x="1685925" y="3751263"/>
          <p14:tracePt t="151044" x="1679575" y="3743325"/>
          <p14:tracePt t="151051" x="1671638" y="3730625"/>
          <p14:tracePt t="151058" x="1665288" y="3716338"/>
          <p14:tracePt t="151066" x="1657350" y="3687763"/>
          <p14:tracePt t="151074" x="1651000" y="3673475"/>
          <p14:tracePt t="151080" x="1644650" y="3652838"/>
          <p14:tracePt t="151088" x="1644650" y="3638550"/>
          <p14:tracePt t="151096" x="1636713" y="3632200"/>
          <p14:tracePt t="151103" x="1630363" y="3611563"/>
          <p14:tracePt t="151111" x="1630363" y="3597275"/>
          <p14:tracePt t="151118" x="1630363" y="3589338"/>
          <p14:tracePt t="151127" x="1630363" y="3582988"/>
          <p14:tracePt t="151134" x="1630363" y="3568700"/>
          <p14:tracePt t="151148" x="1630363" y="3562350"/>
          <p14:tracePt t="151156" x="1630363" y="3548063"/>
          <p14:tracePt t="151171" x="1630363" y="3541713"/>
          <p14:tracePt t="151178" x="1630363" y="3527425"/>
          <p14:tracePt t="151186" x="1630363" y="3519488"/>
          <p14:tracePt t="151194" x="1630363" y="3513138"/>
          <p14:tracePt t="151201" x="1622425" y="3492500"/>
          <p14:tracePt t="151208" x="1616075" y="3478213"/>
          <p14:tracePt t="151217" x="1616075" y="3457575"/>
          <p14:tracePt t="151223" x="1609725" y="3449638"/>
          <p14:tracePt t="151231" x="1609725" y="3443288"/>
          <p14:tracePt t="151238" x="1601788" y="3429000"/>
          <p14:tracePt t="151253" x="1595438" y="3422650"/>
          <p14:tracePt t="151268" x="1595438" y="3414713"/>
          <p14:tracePt t="151283" x="1595438" y="3408363"/>
          <p14:tracePt t="151291" x="1595438" y="3400425"/>
          <p14:tracePt t="151306" x="1587500" y="3394075"/>
          <p14:tracePt t="151321" x="1587500" y="3379788"/>
          <p14:tracePt t="151329" x="1574800" y="3373438"/>
          <p14:tracePt t="151336" x="1574800" y="3365500"/>
          <p14:tracePt t="151346" x="1566863" y="3359150"/>
          <p14:tracePt t="151351" x="1560513" y="3359150"/>
          <p14:tracePt t="151358" x="1560513" y="3352800"/>
          <p14:tracePt t="151366" x="1560513" y="3344863"/>
          <p14:tracePt t="151374" x="1552575" y="3338513"/>
          <p14:tracePt t="151381" x="1552575" y="3330575"/>
          <p14:tracePt t="151388" x="1546225" y="3324225"/>
          <p14:tracePt t="151396" x="1539875" y="3309938"/>
          <p14:tracePt t="151404" x="1531938" y="3295650"/>
          <p14:tracePt t="151411" x="1525588" y="3289300"/>
          <p14:tracePt t="151418" x="1525588" y="3275013"/>
          <p14:tracePt t="151425" x="1511300" y="3275013"/>
          <p14:tracePt t="151433" x="1511300" y="3268663"/>
          <p14:tracePt t="151448" x="1511300" y="3260725"/>
          <p14:tracePt t="151636" x="1511300" y="3281363"/>
          <p14:tracePt t="151646" x="1511300" y="3289300"/>
          <p14:tracePt t="151651" x="1517650" y="3303588"/>
          <p14:tracePt t="151662" x="1525588" y="3324225"/>
          <p14:tracePt t="151666" x="1539875" y="3344863"/>
          <p14:tracePt t="151675" x="1546225" y="3359150"/>
          <p14:tracePt t="151681" x="1560513" y="3379788"/>
          <p14:tracePt t="151690" x="1566863" y="3400425"/>
          <p14:tracePt t="151697" x="1581150" y="3422650"/>
          <p14:tracePt t="151703" x="1587500" y="3435350"/>
          <p14:tracePt t="151711" x="1587500" y="3457575"/>
          <p14:tracePt t="151719" x="1595438" y="3478213"/>
          <p14:tracePt t="151729" x="1601788" y="3498850"/>
          <p14:tracePt t="151734" x="1601788" y="3519488"/>
          <p14:tracePt t="151743" x="1609725" y="3541713"/>
          <p14:tracePt t="151749" x="1609725" y="3562350"/>
          <p14:tracePt t="151758" x="1609725" y="3576638"/>
          <p14:tracePt t="151766" x="1609725" y="3589338"/>
          <p14:tracePt t="151770" x="1616075" y="3611563"/>
          <p14:tracePt t="151778" x="1622425" y="3632200"/>
          <p14:tracePt t="151785" x="1630363" y="3652838"/>
          <p14:tracePt t="151799" x="1630363" y="3667125"/>
          <p14:tracePt t="151801" x="1636713" y="3681413"/>
          <p14:tracePt t="151808" x="1636713" y="3687763"/>
          <p14:tracePt t="151816" x="1644650" y="3702050"/>
          <p14:tracePt t="151824" x="1651000" y="3708400"/>
          <p14:tracePt t="151831" x="1651000" y="3722688"/>
          <p14:tracePt t="151838" x="1657350" y="3736975"/>
          <p14:tracePt t="151849" x="1665288" y="3743325"/>
          <p14:tracePt t="151853" x="1665288" y="3751263"/>
          <p14:tracePt t="151861" x="1665288" y="3765550"/>
          <p14:tracePt t="151868" x="1665288" y="3771900"/>
          <p14:tracePt t="151879" x="1665288" y="3778250"/>
          <p14:tracePt t="151883" x="1671638" y="3792538"/>
          <p14:tracePt t="151891" x="1671638" y="3800475"/>
          <p14:tracePt t="151898" x="1671638" y="3813175"/>
          <p14:tracePt t="151906" x="1679575" y="3821113"/>
          <p14:tracePt t="151913" x="1679575" y="3835400"/>
          <p14:tracePt t="151929" x="1679575" y="3841750"/>
          <p14:tracePt t="151938" x="1679575" y="3848100"/>
          <p14:tracePt t="151948" x="1679575" y="3856038"/>
          <p14:tracePt t="151951" x="1679575" y="3870325"/>
          <p14:tracePt t="151967" x="1679575" y="3884613"/>
          <p14:tracePt t="151973" x="1679575" y="3890963"/>
          <p14:tracePt t="151982" x="1685925" y="3897313"/>
          <p14:tracePt t="151988" x="1685925" y="3919538"/>
          <p14:tracePt t="152004" x="1685925" y="3932238"/>
          <p14:tracePt t="152011" x="1685925" y="3946525"/>
          <p14:tracePt t="152018" x="1693863" y="3967163"/>
          <p14:tracePt t="152029" x="1693863" y="3975100"/>
          <p14:tracePt t="152033" x="1693863" y="3981450"/>
          <p14:tracePt t="152040" x="1693863" y="3989388"/>
          <p14:tracePt t="152058" x="1693863" y="4002088"/>
          <p14:tracePt t="152103" x="1693863" y="4010025"/>
          <p14:tracePt t="152919" x="1700213" y="4010025"/>
          <p14:tracePt t="153182" x="0" y="0"/>
        </p14:tracePtLst>
        <p14:tracePtLst>
          <p14:tracePt t="153430" x="1706563" y="4010025"/>
          <p14:tracePt t="153587" x="0" y="0"/>
        </p14:tracePtLst>
        <p14:tracePtLst>
          <p14:tracePt t="153783" x="1706563" y="4010025"/>
          <p14:tracePt t="154120" x="0" y="0"/>
        </p14:tracePtLst>
        <p14:tracePtLst>
          <p14:tracePt t="154435" x="1825625" y="3932238"/>
          <p14:tracePt t="154568" x="1833563" y="3932238"/>
          <p14:tracePt t="154585" x="1839913" y="3925888"/>
          <p14:tracePt t="154591" x="1854200" y="3911600"/>
          <p14:tracePt t="154600" x="1868488" y="3905250"/>
          <p14:tracePt t="154607" x="1889125" y="3884613"/>
          <p14:tracePt t="154615" x="1917700" y="3856038"/>
          <p14:tracePt t="154622" x="1930400" y="3841750"/>
          <p14:tracePt t="154629" x="1965325" y="3813175"/>
          <p14:tracePt t="154636" x="1987550" y="3786188"/>
          <p14:tracePt t="154644" x="2000250" y="3771900"/>
          <p14:tracePt t="154651" x="2028825" y="3743325"/>
          <p14:tracePt t="154658" x="2043113" y="3730625"/>
          <p14:tracePt t="154666" x="2049463" y="3716338"/>
          <p14:tracePt t="154673" x="2070100" y="3702050"/>
          <p14:tracePt t="154681" x="2078038" y="3695700"/>
          <p14:tracePt t="154688" x="2084388" y="3687763"/>
          <p14:tracePt t="154697" x="2084388" y="3681413"/>
          <p14:tracePt t="154705" x="2098675" y="3673475"/>
          <p14:tracePt t="154718" x="2106613" y="3667125"/>
          <p14:tracePt t="154733" x="2112963" y="3667125"/>
          <p14:tracePt t="154741" x="2119313" y="3667125"/>
          <p14:tracePt t="154749" x="2119313" y="3659188"/>
          <p14:tracePt t="154765" x="2127250" y="3659188"/>
          <p14:tracePt t="154778" x="2127250" y="3652838"/>
          <p14:tracePt t="154793" x="2133600" y="3652838"/>
          <p14:tracePt t="154816" x="2133600" y="3646488"/>
          <p14:tracePt t="155416" x="2133600" y="3652838"/>
          <p14:tracePt t="155439" x="2133600" y="3659188"/>
          <p14:tracePt t="155449" x="2127250" y="3659188"/>
          <p14:tracePt t="155454" x="2127250" y="3667125"/>
          <p14:tracePt t="155462" x="2119313" y="3667125"/>
          <p14:tracePt t="155469" x="2112963" y="3673475"/>
          <p14:tracePt t="155478" x="2106613" y="3681413"/>
          <p14:tracePt t="155486" x="2098675" y="3687763"/>
          <p14:tracePt t="155491" x="2084388" y="3695700"/>
          <p14:tracePt t="155500" x="2078038" y="3708400"/>
          <p14:tracePt t="155506" x="2070100" y="3716338"/>
          <p14:tracePt t="155514" x="2063750" y="3730625"/>
          <p14:tracePt t="155521" x="2049463" y="3751263"/>
          <p14:tracePt t="155528" x="2035175" y="3765550"/>
          <p14:tracePt t="155535" x="2008188" y="3786188"/>
          <p14:tracePt t="155543" x="1993900" y="3806825"/>
          <p14:tracePt t="155551" x="1973263" y="3821113"/>
          <p14:tracePt t="155558" x="1952625" y="3841750"/>
          <p14:tracePt t="155566" x="1924050" y="3884613"/>
          <p14:tracePt t="155573" x="1909763" y="3897313"/>
          <p14:tracePt t="155581" x="1889125" y="3919538"/>
          <p14:tracePt t="155588" x="1868488" y="3932238"/>
          <p14:tracePt t="155596" x="1846263" y="3960813"/>
          <p14:tracePt t="155603" x="1839913" y="3975100"/>
          <p14:tracePt t="155611" x="1825625" y="3981450"/>
          <p14:tracePt t="155618" x="1819275" y="3995738"/>
          <p14:tracePt t="155626" x="1811338" y="4002088"/>
          <p14:tracePt t="155634" x="1804988" y="4010025"/>
          <p14:tracePt t="155641" x="1798638" y="4016375"/>
          <p14:tracePt t="155648" x="1790700" y="4016375"/>
          <p14:tracePt t="155656" x="1784350" y="4024313"/>
          <p14:tracePt t="155664" x="1776413" y="4030663"/>
          <p14:tracePt t="155671" x="1776413" y="4038600"/>
          <p14:tracePt t="155678" x="1770063" y="4038600"/>
          <p14:tracePt t="156916" x="1776413" y="4038600"/>
          <p14:tracePt t="156923" x="1784350" y="4038600"/>
          <p14:tracePt t="156931" x="1790700" y="4038600"/>
          <p14:tracePt t="156938" x="1804988" y="4038600"/>
          <p14:tracePt t="156953" x="1839913" y="4038600"/>
          <p14:tracePt t="156962" x="1868488" y="4044950"/>
          <p14:tracePt t="156971" x="1909763" y="4051300"/>
          <p14:tracePt t="156978" x="1958975" y="4065588"/>
          <p14:tracePt t="156984" x="2022475" y="4079875"/>
          <p14:tracePt t="156991" x="2106613" y="4094163"/>
          <p14:tracePt t="157004" x="2211388" y="4114800"/>
          <p14:tracePt t="157006" x="2357438" y="4143375"/>
          <p14:tracePt t="157016" x="2560638" y="4164013"/>
          <p14:tracePt t="157021" x="2778125" y="4184650"/>
          <p14:tracePt t="157029" x="3036888" y="4227513"/>
          <p14:tracePt t="157040" x="3302000" y="4248150"/>
          <p14:tracePt t="157045" x="3560763" y="4275138"/>
          <p14:tracePt t="157053" x="3833813" y="4297363"/>
          <p14:tracePt t="157059" x="4100513" y="4310063"/>
          <p14:tracePt t="157070" x="4316413" y="4318000"/>
          <p14:tracePt t="157074" x="4525963" y="4332288"/>
          <p14:tracePt t="157080" x="4722813" y="4344988"/>
          <p14:tracePt t="157088" x="4876800" y="4344988"/>
          <p14:tracePt t="157099" x="5016500" y="4352925"/>
          <p14:tracePt t="157103" x="5170488" y="4352925"/>
          <p14:tracePt t="157110" x="5268913" y="4352925"/>
          <p14:tracePt t="157118" x="5380038" y="4352925"/>
          <p14:tracePt t="157128" x="5499100" y="4359275"/>
          <p14:tracePt t="157136" x="5603875" y="4359275"/>
          <p14:tracePt t="157141" x="5729288" y="4359275"/>
          <p14:tracePt t="157151" x="5848350" y="4359275"/>
          <p14:tracePt t="157157" x="5946775" y="4359275"/>
          <p14:tracePt t="157163" x="6010275" y="4359275"/>
          <p14:tracePt t="157173" x="6094413" y="4359275"/>
          <p14:tracePt t="157179" x="6164263" y="4359275"/>
          <p14:tracePt t="157187" x="6234113" y="4359275"/>
          <p14:tracePt t="157193" x="6310313" y="4359275"/>
          <p14:tracePt t="157201" x="6388100" y="4359275"/>
          <p14:tracePt t="157210" x="6450013" y="4359275"/>
          <p14:tracePt t="157217" x="6507163" y="4359275"/>
          <p14:tracePt t="157223" x="6569075" y="4359275"/>
          <p14:tracePt t="157234" x="6638925" y="4359275"/>
          <p14:tracePt t="157238" x="6681788" y="4359275"/>
          <p14:tracePt t="157247" x="6723063" y="4344988"/>
          <p14:tracePt t="157253" x="6757988" y="4338638"/>
          <p14:tracePt t="157262" x="6786563" y="4332288"/>
          <p14:tracePt t="157270" x="6813550" y="4324350"/>
          <p14:tracePt t="157278" x="6842125" y="4310063"/>
          <p14:tracePt t="157284" x="6884988" y="4297363"/>
          <p14:tracePt t="157291" x="6911975" y="4289425"/>
          <p14:tracePt t="157302" x="6940550" y="4283075"/>
          <p14:tracePt t="157306" x="6975475" y="4283075"/>
          <p14:tracePt t="157316" x="6996113" y="4275138"/>
          <p14:tracePt t="157321" x="7024688" y="4275138"/>
          <p14:tracePt t="157328" x="7045325" y="4268788"/>
          <p14:tracePt t="157339" x="7086600" y="4254500"/>
          <p14:tracePt t="157345" x="7115175" y="4248150"/>
          <p14:tracePt t="157352" x="7150100" y="4248150"/>
          <p14:tracePt t="157358" x="7185025" y="4233863"/>
          <p14:tracePt t="157370" x="7213600" y="4227513"/>
          <p14:tracePt t="157374" x="7248525" y="4219575"/>
          <p14:tracePt t="157381" x="7297738" y="4205288"/>
          <p14:tracePt t="157390" x="7310438" y="4191000"/>
          <p14:tracePt t="157398" x="7332663" y="4184650"/>
          <p14:tracePt t="157404" x="7353300" y="4184650"/>
          <p14:tracePt t="157410" x="7373938" y="4184650"/>
          <p14:tracePt t="157418" x="7402513" y="4184650"/>
          <p14:tracePt t="157425" x="7437438" y="4178300"/>
          <p14:tracePt t="157436" x="7472363" y="4178300"/>
          <p14:tracePt t="157441" x="7493000" y="4178300"/>
          <p14:tracePt t="157452" x="7521575" y="4178300"/>
          <p14:tracePt t="157456" x="7542213" y="4178300"/>
          <p14:tracePt t="157464" x="7562850" y="4178300"/>
          <p14:tracePt t="157471" x="7604125" y="4178300"/>
          <p14:tracePt t="157479" x="7612063" y="4170363"/>
          <p14:tracePt t="157486" x="7626350" y="4164013"/>
          <p14:tracePt t="157503" x="7639050" y="4164013"/>
          <p14:tracePt t="157517" x="7646988" y="4164013"/>
          <p14:tracePt t="157526" x="7646988" y="4156075"/>
          <p14:tracePt t="157531" x="7661275" y="4156075"/>
          <p14:tracePt t="157548" x="7667625" y="4156075"/>
          <p14:tracePt t="157554" x="7667625" y="4149725"/>
          <p14:tracePt t="157560" x="7675563" y="4149725"/>
          <p14:tracePt t="157577" x="7681913" y="4149725"/>
          <p14:tracePt t="158057" x="0" y="0"/>
        </p14:tracePtLst>
        <p14:tracePtLst>
          <p14:tracePt t="158298" x="7681913" y="4149725"/>
          <p14:tracePt t="158454" x="0" y="0"/>
        </p14:tracePtLst>
        <p14:tracePtLst>
          <p14:tracePt t="158747" x="7681913" y="4149725"/>
          <p14:tracePt t="158935" x="0" y="0"/>
        </p14:tracePtLst>
        <p14:tracePtLst>
          <p14:tracePt t="159625" x="7681913" y="4149725"/>
          <p14:tracePt t="160104" x="7688263" y="4149725"/>
          <p14:tracePt t="160112" x="7710488" y="4149725"/>
          <p14:tracePt t="160122" x="7731125" y="4149725"/>
          <p14:tracePt t="160126" x="7780338" y="4156075"/>
          <p14:tracePt t="160133" x="7821613" y="4164013"/>
          <p14:tracePt t="160140" x="7891463" y="4184650"/>
          <p14:tracePt t="160148" x="7947025" y="4198938"/>
          <p14:tracePt t="160160" x="8010525" y="4213225"/>
          <p14:tracePt t="160163" x="8059738" y="4219575"/>
          <p14:tracePt t="160175" x="8108950" y="4233863"/>
          <p14:tracePt t="160178" x="8129588" y="4240213"/>
          <p14:tracePt t="160190" x="8143875" y="4240213"/>
          <p14:tracePt t="160194" x="8150225" y="4240213"/>
          <p14:tracePt t="160411" x="8143875" y="4240213"/>
          <p14:tracePt t="160424" x="8123238" y="4240213"/>
          <p14:tracePt t="160437" x="8094663" y="4233863"/>
          <p14:tracePt t="160441" x="8039100" y="4227513"/>
          <p14:tracePt t="160448" x="7996238" y="4219575"/>
          <p14:tracePt t="160458" x="7961313" y="4213225"/>
          <p14:tracePt t="160463" x="7934325" y="4213225"/>
          <p14:tracePt t="160471" x="7899400" y="4213225"/>
          <p14:tracePt t="160478" x="7870825" y="4213225"/>
          <p14:tracePt t="160487" x="7850188" y="4213225"/>
          <p14:tracePt t="160493" x="7827963" y="4213225"/>
          <p14:tracePt t="160501" x="7807325" y="4213225"/>
          <p14:tracePt t="160508" x="7800975" y="4213225"/>
          <p14:tracePt t="160516" x="7793038" y="4213225"/>
          <p14:tracePt t="160523" x="7780338" y="4213225"/>
          <p14:tracePt t="160540" x="7772400" y="4213225"/>
          <p14:tracePt t="160547" x="7766050" y="4213225"/>
          <p14:tracePt t="160554" x="7758113" y="4213225"/>
          <p14:tracePt t="160561" x="7751763" y="4213225"/>
          <p14:tracePt t="160569" x="7745413" y="4213225"/>
          <p14:tracePt t="160576" x="7737475" y="4213225"/>
          <p14:tracePt t="160591" x="7731125" y="4213225"/>
          <p14:tracePt t="160621" x="7723188" y="4213225"/>
          <p14:tracePt t="160778" x="7731125" y="4213225"/>
          <p14:tracePt t="160785" x="7737475" y="4213225"/>
          <p14:tracePt t="160794" x="7751763" y="4213225"/>
          <p14:tracePt t="160802" x="7766050" y="4213225"/>
          <p14:tracePt t="160809" x="7772400" y="4213225"/>
          <p14:tracePt t="160816" x="7786688" y="4213225"/>
          <p14:tracePt t="160825" x="7793038" y="4213225"/>
          <p14:tracePt t="160831" x="7807325" y="4213225"/>
          <p14:tracePt t="160841" x="7821613" y="4213225"/>
          <p14:tracePt t="160846" x="7835900" y="4213225"/>
          <p14:tracePt t="160854" x="7842250" y="4213225"/>
          <p14:tracePt t="160861" x="7856538" y="4213225"/>
          <p14:tracePt t="160872" x="7864475" y="4213225"/>
          <p14:tracePt t="160876" x="7870825" y="4213225"/>
          <p14:tracePt t="160887" x="7877175" y="4213225"/>
          <p14:tracePt t="160892" x="7891463" y="4213225"/>
          <p14:tracePt t="160898" x="7899400" y="4213225"/>
          <p14:tracePt t="160909" x="7905750" y="4213225"/>
          <p14:tracePt t="160913" x="7920038" y="4205288"/>
          <p14:tracePt t="160929" x="7926388" y="4198938"/>
          <p14:tracePt t="160943" x="7940675" y="4198938"/>
          <p14:tracePt t="160958" x="7947025" y="4198938"/>
          <p14:tracePt t="160968" x="7954963" y="4191000"/>
          <p14:tracePt t="160982" x="7961313" y="4191000"/>
          <p14:tracePt t="160989" x="7969250" y="4191000"/>
          <p14:tracePt t="161004" x="7975600" y="4191000"/>
          <p14:tracePt t="161446" x="7954963" y="4191000"/>
          <p14:tracePt t="161455" x="7926388" y="4178300"/>
          <p14:tracePt t="161460" x="7905750" y="4178300"/>
          <p14:tracePt t="161473" x="7885113" y="4178300"/>
          <p14:tracePt t="161476" x="7870825" y="4170363"/>
          <p14:tracePt t="161484" x="7850188" y="4170363"/>
          <p14:tracePt t="161490" x="7835900" y="4164013"/>
          <p14:tracePt t="161499" x="7821613" y="4164013"/>
          <p14:tracePt t="161506" x="7800975" y="4156075"/>
          <p14:tracePt t="161515" x="7786688" y="4156075"/>
          <p14:tracePt t="161522" x="7772400" y="4156075"/>
          <p14:tracePt t="161528" x="7751763" y="4156075"/>
          <p14:tracePt t="161536" x="7737475" y="4156075"/>
          <p14:tracePt t="161543" x="7723188" y="4156075"/>
          <p14:tracePt t="161550" x="7710488" y="4156075"/>
          <p14:tracePt t="161558" x="7688263" y="4156075"/>
          <p14:tracePt t="161566" x="7667625" y="4156075"/>
          <p14:tracePt t="161573" x="7653338" y="4156075"/>
          <p14:tracePt t="161581" x="7632700" y="4156075"/>
          <p14:tracePt t="161589" x="7612063" y="4156075"/>
          <p14:tracePt t="161597" x="7591425" y="4156075"/>
          <p14:tracePt t="161603" x="7569200" y="4164013"/>
          <p14:tracePt t="161610" x="7548563" y="4164013"/>
          <p14:tracePt t="161619" x="7534275" y="4170363"/>
          <p14:tracePt t="161626" x="7521575" y="4170363"/>
          <p14:tracePt t="161633" x="7513638" y="4178300"/>
          <p14:tracePt t="161641" x="7499350" y="4178300"/>
          <p14:tracePt t="161648" x="7493000" y="4184650"/>
          <p14:tracePt t="161657" x="7486650" y="4184650"/>
          <p14:tracePt t="161663" x="7472363" y="4184650"/>
          <p14:tracePt t="161672" x="7464425" y="4191000"/>
          <p14:tracePt t="161678" x="7450138" y="4198938"/>
          <p14:tracePt t="161687" x="7437438" y="4198938"/>
          <p14:tracePt t="161693" x="7429500" y="4205288"/>
          <p14:tracePt t="161701" x="7423150" y="4213225"/>
          <p14:tracePt t="161708" x="7408863" y="4213225"/>
          <p14:tracePt t="161716" x="7402513" y="4213225"/>
          <p14:tracePt t="161723" x="7394575" y="4213225"/>
          <p14:tracePt t="161731" x="7380288" y="4213225"/>
          <p14:tracePt t="161739" x="7373938" y="4213225"/>
          <p14:tracePt t="161753" x="7359650" y="4213225"/>
          <p14:tracePt t="161761" x="7353300" y="4219575"/>
          <p14:tracePt t="161768" x="7339013" y="4219575"/>
          <p14:tracePt t="161776" x="7332663" y="4219575"/>
          <p14:tracePt t="161784" x="7318375" y="4219575"/>
          <p14:tracePt t="161791" x="7310438" y="4219575"/>
          <p14:tracePt t="161798" x="7304088" y="4219575"/>
          <p14:tracePt t="161806" x="7289800" y="4219575"/>
          <p14:tracePt t="161813" x="7283450" y="4219575"/>
          <p14:tracePt t="161821" x="7275513" y="4219575"/>
          <p14:tracePt t="161828" x="7262813" y="4219575"/>
          <p14:tracePt t="161837" x="7248525" y="4219575"/>
          <p14:tracePt t="161845" x="7226300" y="4219575"/>
          <p14:tracePt t="161850" x="7219950" y="4219575"/>
          <p14:tracePt t="161858" x="7213600" y="4219575"/>
          <p14:tracePt t="161866" x="7205663" y="4219575"/>
          <p14:tracePt t="161881" x="7199313" y="4219575"/>
          <p14:tracePt t="161888" x="7191375" y="4219575"/>
          <p14:tracePt t="161896" x="7185025" y="4219575"/>
          <p14:tracePt t="161910" x="7178675" y="4219575"/>
          <p14:tracePt t="161918" x="7170738" y="4219575"/>
          <p14:tracePt t="161926" x="7164388" y="4219575"/>
          <p14:tracePt t="161933" x="7156450" y="4219575"/>
          <p14:tracePt t="161941" x="7150100" y="4219575"/>
          <p14:tracePt t="161948" x="7143750" y="4219575"/>
          <p14:tracePt t="161993" x="7135813" y="4219575"/>
          <p14:tracePt t="166941" x="7248525" y="4213225"/>
          <p14:tracePt t="166944" x="7262813" y="4213225"/>
          <p14:tracePt t="166952" x="7269163" y="4213225"/>
          <p14:tracePt t="166960" x="7283450" y="4213225"/>
          <p14:tracePt t="166966" x="7297738" y="4213225"/>
          <p14:tracePt t="166974" x="7318375" y="4213225"/>
          <p14:tracePt t="166981" x="7345363" y="4213225"/>
          <p14:tracePt t="166988" x="7380288" y="4213225"/>
          <p14:tracePt t="166996" x="7423150" y="4213225"/>
          <p14:tracePt t="167003" x="7464425" y="4213225"/>
          <p14:tracePt t="167011" x="7507288" y="4219575"/>
          <p14:tracePt t="167019" x="7556500" y="4227513"/>
          <p14:tracePt t="167026" x="7604125" y="4240213"/>
          <p14:tracePt t="167034" x="7646988" y="4248150"/>
          <p14:tracePt t="167041" x="7688263" y="4262438"/>
          <p14:tracePt t="167048" x="7716838" y="4262438"/>
          <p14:tracePt t="167057" x="7731125" y="4262438"/>
          <p14:tracePt t="167064" x="7745413" y="4262438"/>
          <p14:tracePt t="167071" x="7751763" y="4262438"/>
          <p14:tracePt t="167078" x="7758113" y="4262438"/>
          <p14:tracePt t="167094" x="7772400" y="4262438"/>
          <p14:tracePt t="167109" x="7780338" y="4262438"/>
          <p14:tracePt t="167116" x="7793038" y="4262438"/>
          <p14:tracePt t="167131" x="7807325" y="4262438"/>
          <p14:tracePt t="167139" x="7815263" y="4254500"/>
          <p14:tracePt t="167146" x="7821613" y="4254500"/>
          <p14:tracePt t="167154" x="7821613" y="4248150"/>
          <p14:tracePt t="167161" x="7827963" y="4248150"/>
          <p14:tracePt t="167679" x="7827963" y="4240213"/>
          <p14:tracePt t="167710" x="7827963" y="4233863"/>
          <p14:tracePt t="167724" x="7827963" y="4227513"/>
          <p14:tracePt t="167748" x="7827963" y="4219575"/>
          <p14:tracePt t="167763" x="7835900" y="4219575"/>
          <p14:tracePt t="167784" x="7835900" y="4213225"/>
          <p14:tracePt t="167807" x="7835900" y="4205288"/>
          <p14:tracePt t="167814" x="7835900" y="4198938"/>
          <p14:tracePt t="167821" x="7842250" y="4198938"/>
          <p14:tracePt t="167836" x="7850188" y="4191000"/>
          <p14:tracePt t="167851" x="7856538" y="4178300"/>
          <p14:tracePt t="167859" x="7856538" y="4170363"/>
          <p14:tracePt t="167876" x="7864475" y="4164013"/>
          <p14:tracePt t="167882" x="7864475" y="4156075"/>
          <p14:tracePt t="167889" x="7870825" y="4156075"/>
          <p14:tracePt t="167896" x="7870825" y="4149725"/>
          <p14:tracePt t="167903" x="7877175" y="4149725"/>
          <p14:tracePt t="167918" x="7877175" y="4143375"/>
          <p14:tracePt t="167927" x="7885113" y="4143375"/>
          <p14:tracePt t="167943" x="7885113" y="4135438"/>
          <p14:tracePt t="167948" x="7891463" y="4129088"/>
          <p14:tracePt t="167975" x="7905750" y="4121150"/>
          <p14:tracePt t="167994" x="7912100" y="4114800"/>
          <p14:tracePt t="168008" x="7920038" y="4114800"/>
          <p14:tracePt t="169772" x="7920038" y="4121150"/>
          <p14:tracePt t="169780" x="7920038" y="4135438"/>
          <p14:tracePt t="169786" x="7920038" y="4149725"/>
          <p14:tracePt t="169794" x="7920038" y="4164013"/>
          <p14:tracePt t="169801" x="7912100" y="4164013"/>
          <p14:tracePt t="169810" x="7912100" y="4178300"/>
          <p14:tracePt t="169824" x="7912100" y="4184650"/>
          <p14:tracePt t="171392" x="7905750" y="4184650"/>
          <p14:tracePt t="171400" x="7885113" y="4198938"/>
          <p14:tracePt t="171408" x="7877175" y="4198938"/>
          <p14:tracePt t="171415" x="7870825" y="4205288"/>
          <p14:tracePt t="171423" x="7864475" y="4205288"/>
          <p14:tracePt t="171431" x="7850188" y="4213225"/>
          <p14:tracePt t="171436" x="7842250" y="4213225"/>
          <p14:tracePt t="171444" x="7835900" y="4213225"/>
          <p14:tracePt t="171461" x="7827963" y="4213225"/>
          <p14:tracePt t="171466" x="7821613" y="4213225"/>
          <p14:tracePt t="171475" x="7815263" y="4213225"/>
          <p14:tracePt t="171482" x="7807325" y="4213225"/>
          <p14:tracePt t="171498" x="7800975" y="4213225"/>
          <p14:tracePt t="171504" x="7793038" y="4213225"/>
          <p14:tracePt t="171519" x="7786688" y="4213225"/>
          <p14:tracePt t="171535" x="7780338" y="4213225"/>
          <p14:tracePt t="171548" x="7772400" y="4213225"/>
          <p14:tracePt t="171556" x="7766050" y="4213225"/>
          <p14:tracePt t="171572" x="7758113" y="4213225"/>
          <p14:tracePt t="171580" x="7751763" y="4213225"/>
          <p14:tracePt t="172644" x="7745413" y="4213225"/>
          <p14:tracePt t="172651" x="7737475" y="4213225"/>
          <p14:tracePt t="172660" x="7716838" y="4198938"/>
          <p14:tracePt t="172666" x="7702550" y="4184650"/>
          <p14:tracePt t="172673" x="7675563" y="4170363"/>
          <p14:tracePt t="172681" x="7646988" y="4149725"/>
          <p14:tracePt t="172688" x="7626350" y="4135438"/>
          <p14:tracePt t="172697" x="7604125" y="4129088"/>
          <p14:tracePt t="172704" x="7591425" y="4114800"/>
          <p14:tracePt t="172712" x="7583488" y="4114800"/>
          <p14:tracePt t="172718" x="7577138" y="4114800"/>
          <p14:tracePt t="172899" x="7577138" y="4108450"/>
          <p14:tracePt t="172906" x="7583488" y="4108450"/>
          <p14:tracePt t="172914" x="7591425" y="4108450"/>
          <p14:tracePt t="172921" x="7597775" y="4108450"/>
          <p14:tracePt t="172929" x="7604125" y="4100513"/>
          <p14:tracePt t="172936" x="7626350" y="4100513"/>
          <p14:tracePt t="172947" x="7632700" y="4094163"/>
          <p14:tracePt t="172951" x="7646988" y="4086225"/>
          <p14:tracePt t="172958" x="7661275" y="4086225"/>
          <p14:tracePt t="172966" x="7667625" y="4079875"/>
          <p14:tracePt t="172973" x="7675563" y="4073525"/>
          <p14:tracePt t="172982" x="7681913" y="4073525"/>
          <p14:tracePt t="172988" x="7688263" y="4073525"/>
          <p14:tracePt t="172997" x="7696200" y="4065588"/>
          <p14:tracePt t="173003" x="7710488" y="4065588"/>
          <p14:tracePt t="173019" x="7716838" y="4059238"/>
          <p14:tracePt t="173034" x="7723188" y="4051300"/>
          <p14:tracePt t="173049" x="7731125" y="4051300"/>
          <p14:tracePt t="173086" x="7737475" y="4051300"/>
          <p14:tracePt t="173116" x="7745413" y="4051300"/>
          <p14:tracePt t="173138" x="7745413" y="4059238"/>
          <p14:tracePt t="173147" x="7751763" y="4065588"/>
          <p14:tracePt t="173161" x="7758113" y="4079875"/>
          <p14:tracePt t="173176" x="7758113" y="4086225"/>
          <p14:tracePt t="173183" x="7758113" y="4094163"/>
          <p14:tracePt t="173191" x="7758113" y="4100513"/>
          <p14:tracePt t="173199" x="7758113" y="4108450"/>
          <p14:tracePt t="173206" x="7758113" y="4114800"/>
          <p14:tracePt t="173214" x="7758113" y="4121150"/>
          <p14:tracePt t="173222" x="7758113" y="4129088"/>
          <p14:tracePt t="173229" x="7758113" y="4143375"/>
          <p14:tracePt t="173244" x="7758113" y="4149725"/>
          <p14:tracePt t="173259" x="7758113" y="4156075"/>
          <p14:tracePt t="173266" x="7751763" y="4164013"/>
          <p14:tracePt t="173285" x="7745413" y="4164013"/>
          <p14:tracePt t="173296" x="7737475" y="4164013"/>
          <p14:tracePt t="173312" x="7731125" y="4164013"/>
          <p14:tracePt t="173319" x="7723188" y="4164013"/>
          <p14:tracePt t="173334" x="7716838" y="4164013"/>
          <p14:tracePt t="173341" x="7710488" y="4164013"/>
          <p14:tracePt t="173349" x="7702550" y="4164013"/>
          <p14:tracePt t="173364" x="7702550" y="4156075"/>
          <p14:tracePt t="173371" x="7696200" y="4156075"/>
          <p14:tracePt t="173424" x="7696200" y="4149725"/>
          <p14:tracePt t="173440" x="7696200" y="4143375"/>
          <p14:tracePt t="173447" x="7696200" y="4135438"/>
          <p14:tracePt t="173454" x="7696200" y="4129088"/>
          <p14:tracePt t="173470" x="7696200" y="4121150"/>
          <p14:tracePt t="173484" x="7696200" y="4114800"/>
          <p14:tracePt t="173499" x="7696200" y="4108450"/>
          <p14:tracePt t="173506" x="7696200" y="4100513"/>
          <p14:tracePt t="173514" x="7702550" y="4100513"/>
          <p14:tracePt t="173521" x="7710488" y="4100513"/>
          <p14:tracePt t="173529" x="7710488" y="4094163"/>
          <p14:tracePt t="173543" x="7716838" y="4094163"/>
          <p14:tracePt t="173560" x="7723188" y="4094163"/>
          <p14:tracePt t="173642" x="7723188" y="4108450"/>
          <p14:tracePt t="173649" x="7723188" y="4114800"/>
          <p14:tracePt t="173658" x="7723188" y="4121150"/>
          <p14:tracePt t="173667" x="7723188" y="4129088"/>
          <p14:tracePt t="173673" x="7710488" y="4135438"/>
          <p14:tracePt t="173679" x="7710488" y="4143375"/>
          <p14:tracePt t="173686" x="7702550" y="4143375"/>
          <p14:tracePt t="173693" x="7696200" y="4143375"/>
          <p14:tracePt t="173708" x="7688263" y="4143375"/>
          <p14:tracePt t="173725" x="7681913" y="4143375"/>
          <p14:tracePt t="173738" x="7667625" y="4143375"/>
          <p14:tracePt t="173747" x="7661275" y="4135438"/>
          <p14:tracePt t="173753" x="7646988" y="4135438"/>
          <p14:tracePt t="173761" x="7626350" y="4121150"/>
          <p14:tracePt t="173769" x="7612063" y="4114800"/>
          <p14:tracePt t="173776" x="7604125" y="4100513"/>
          <p14:tracePt t="173784" x="7591425" y="4094163"/>
          <p14:tracePt t="173791" x="7583488" y="4086225"/>
          <p14:tracePt t="173799" x="7577138" y="4086225"/>
          <p14:tracePt t="173806" x="7577138" y="4079875"/>
          <p14:tracePt t="173815" x="7577138" y="4073525"/>
          <p14:tracePt t="173836" x="7577138" y="4065588"/>
          <p14:tracePt t="173859" x="7577138" y="4059238"/>
          <p14:tracePt t="173876" x="7577138" y="4051300"/>
          <p14:tracePt t="173882" x="7577138" y="4044950"/>
          <p14:tracePt t="173897" x="7583488" y="4038600"/>
          <p14:tracePt t="173904" x="7591425" y="4038600"/>
          <p14:tracePt t="173919" x="7597775" y="4038600"/>
          <p14:tracePt t="173926" x="7604125" y="4038600"/>
          <p14:tracePt t="173964" x="7612063" y="4038600"/>
          <p14:tracePt t="174047" x="7612063" y="4044950"/>
          <p14:tracePt t="174053" x="7604125" y="4051300"/>
          <p14:tracePt t="174068" x="7604125" y="4059238"/>
          <p14:tracePt t="174076" x="7597775" y="4059238"/>
          <p14:tracePt t="174271" x="7597775" y="4051300"/>
          <p14:tracePt t="174279" x="7612063" y="4051300"/>
          <p14:tracePt t="174294" x="7618413" y="4044950"/>
          <p14:tracePt t="174316" x="7626350" y="4038600"/>
          <p14:tracePt t="174324" x="7632700" y="4038600"/>
          <p14:tracePt t="174369" x="7639050" y="4038600"/>
          <p14:tracePt t="174707" x="7639050" y="4044950"/>
          <p14:tracePt t="174721" x="7639050" y="4051300"/>
          <p14:tracePt t="174759" x="7639050" y="4059238"/>
          <p14:tracePt t="175149" x="7646988" y="4059238"/>
          <p14:tracePt t="175156" x="7646988" y="4065588"/>
          <p14:tracePt t="175171" x="7646988" y="4073525"/>
          <p14:tracePt t="175179" x="7653338" y="4073525"/>
          <p14:tracePt t="175194" x="7661275" y="4073525"/>
          <p14:tracePt t="175201" x="7661275" y="4079875"/>
          <p14:tracePt t="175221" x="7667625" y="4079875"/>
          <p14:tracePt t="175223" x="7667625" y="4086225"/>
          <p14:tracePt t="175238" x="7675563" y="4094163"/>
          <p14:tracePt t="175254" x="7681913" y="4100513"/>
          <p14:tracePt t="175261" x="7688263" y="4100513"/>
          <p14:tracePt t="175283" x="7696200" y="4100513"/>
          <p14:tracePt t="175291" x="7696200" y="4108450"/>
          <p14:tracePt t="175306" x="7702550" y="4108450"/>
          <p14:tracePt t="175314" x="7702550" y="4114800"/>
          <p14:tracePt t="175336" x="7710488" y="4121150"/>
          <p14:tracePt t="175344" x="7710488" y="4129088"/>
          <p14:tracePt t="175367" x="7716838" y="4135438"/>
          <p14:tracePt t="175381" x="7716838" y="4143375"/>
          <p14:tracePt t="175576" x="7716838" y="4149725"/>
          <p14:tracePt t="175584" x="7716838" y="4156075"/>
          <p14:tracePt t="175629" x="7710488" y="4156075"/>
          <p14:tracePt t="175636" x="7710488" y="4164013"/>
          <p14:tracePt t="175682" x="7702550" y="4164013"/>
          <p14:tracePt t="175810" x="7716838" y="4164013"/>
          <p14:tracePt t="175818" x="7731125" y="4164013"/>
          <p14:tracePt t="175824" x="7745413" y="4164013"/>
          <p14:tracePt t="175832" x="7766050" y="4164013"/>
          <p14:tracePt t="175839" x="7786688" y="4164013"/>
          <p14:tracePt t="175848" x="7807325" y="4164013"/>
          <p14:tracePt t="175854" x="7821613" y="4164013"/>
          <p14:tracePt t="175861" x="7835900" y="4164013"/>
          <p14:tracePt t="175869" x="7850188" y="4164013"/>
          <p14:tracePt t="175876" x="7864475" y="4164013"/>
          <p14:tracePt t="175884" x="7885113" y="4164013"/>
          <p14:tracePt t="175891" x="7905750" y="4164013"/>
          <p14:tracePt t="175900" x="7926388" y="4164013"/>
          <p14:tracePt t="175907" x="7940675" y="4164013"/>
          <p14:tracePt t="175915" x="7954963" y="4164013"/>
          <p14:tracePt t="175921" x="7981950" y="4164013"/>
          <p14:tracePt t="175929" x="7989888" y="4156075"/>
          <p14:tracePt t="178982" x="7981950" y="4156075"/>
          <p14:tracePt t="178996" x="7969250" y="4156075"/>
          <p14:tracePt t="179004" x="7954963" y="4156075"/>
          <p14:tracePt t="179011" x="7934325" y="4156075"/>
          <p14:tracePt t="179020" x="7912100" y="4156075"/>
          <p14:tracePt t="179026" x="7891463" y="4149725"/>
          <p14:tracePt t="179034" x="7864475" y="4143375"/>
          <p14:tracePt t="179041" x="7835900" y="4143375"/>
          <p14:tracePt t="179049" x="7800975" y="4135438"/>
          <p14:tracePt t="179056" x="7780338" y="4129088"/>
          <p14:tracePt t="179064" x="7766050" y="4129088"/>
          <p14:tracePt t="179071" x="7745413" y="4121150"/>
          <p14:tracePt t="179078" x="7731125" y="4121150"/>
          <p14:tracePt t="179087" x="7716838" y="4114800"/>
          <p14:tracePt t="179098" x="7696200" y="4114800"/>
          <p14:tracePt t="179103" x="7681913" y="4114800"/>
          <p14:tracePt t="179110" x="7675563" y="4114800"/>
          <p14:tracePt t="179118" x="7667625" y="4114800"/>
          <p14:tracePt t="179124" x="7661275" y="4114800"/>
          <p14:tracePt t="179131" x="7646988" y="4114800"/>
          <p14:tracePt t="179146" x="7632700" y="4114800"/>
          <p14:tracePt t="179161" x="7626350" y="4114800"/>
          <p14:tracePt t="179176" x="7618413" y="4114800"/>
          <p14:tracePt t="179191" x="7618413" y="4121150"/>
          <p14:tracePt t="179401" x="7618413" y="4114800"/>
          <p14:tracePt t="179410" x="7618413" y="4108450"/>
          <p14:tracePt t="179418" x="7604125" y="4100513"/>
          <p14:tracePt t="179424" x="7591425" y="4086225"/>
          <p14:tracePt t="179431" x="7569200" y="4079875"/>
          <p14:tracePt t="179439" x="7534275" y="4059238"/>
          <p14:tracePt t="179446" x="7507288" y="4044950"/>
          <p14:tracePt t="179454" x="7464425" y="4024313"/>
          <p14:tracePt t="179461" x="7423150" y="4010025"/>
          <p14:tracePt t="179469" x="7402513" y="4002088"/>
          <p14:tracePt t="179476" x="7367588" y="3995738"/>
          <p14:tracePt t="179484" x="7339013" y="3981450"/>
          <p14:tracePt t="179492" x="7318375" y="3975100"/>
          <p14:tracePt t="179499" x="7297738" y="3967163"/>
          <p14:tracePt t="179506" x="7289800" y="3967163"/>
          <p14:tracePt t="179516" x="7283450" y="3967163"/>
          <p14:tracePt t="179523" x="7275513" y="3967163"/>
          <p14:tracePt t="179530" x="7269163" y="3967163"/>
          <p14:tracePt t="179537" x="7262813" y="3967163"/>
          <p14:tracePt t="179545" x="7254875" y="3967163"/>
          <p14:tracePt t="179552" x="7248525" y="3967163"/>
          <p14:tracePt t="179558" x="7234238" y="3967163"/>
          <p14:tracePt t="179571" x="7226300" y="3967163"/>
          <p14:tracePt t="179574" x="7213600" y="3967163"/>
          <p14:tracePt t="179581" x="7199313" y="3967163"/>
          <p14:tracePt t="179591" x="7178675" y="3967163"/>
          <p14:tracePt t="179597" x="7156450" y="3981450"/>
          <p14:tracePt t="179604" x="7135813" y="3989388"/>
          <p14:tracePt t="179612" x="7121525" y="3995738"/>
          <p14:tracePt t="179620" x="7100888" y="4010025"/>
          <p14:tracePt t="179630" x="7086600" y="4016375"/>
          <p14:tracePt t="179637" x="7073900" y="4030663"/>
          <p14:tracePt t="179641" x="7059613" y="4038600"/>
          <p14:tracePt t="179651" x="7051675" y="4044950"/>
          <p14:tracePt t="179659" x="7051675" y="4051300"/>
          <p14:tracePt t="179663" x="7045325" y="4059238"/>
          <p14:tracePt t="179671" x="7045325" y="4065588"/>
          <p14:tracePt t="179688" x="7045325" y="4073525"/>
          <p14:tracePt t="179693" x="7045325" y="4079875"/>
          <p14:tracePt t="179706" x="7045325" y="4086225"/>
          <p14:tracePt t="179720" x="7045325" y="4094163"/>
          <p14:tracePt t="179724" x="7059613" y="4100513"/>
          <p14:tracePt t="179731" x="7073900" y="4114800"/>
          <p14:tracePt t="179738" x="7094538" y="4121150"/>
          <p14:tracePt t="179748" x="7135813" y="4135438"/>
          <p14:tracePt t="179755" x="7178675" y="4143375"/>
          <p14:tracePt t="179763" x="7226300" y="4156075"/>
          <p14:tracePt t="179770" x="7275513" y="4164013"/>
          <p14:tracePt t="179776" x="7339013" y="4178300"/>
          <p14:tracePt t="179787" x="7402513" y="4184650"/>
          <p14:tracePt t="179791" x="7478713" y="4184650"/>
          <p14:tracePt t="179798" x="7534275" y="4184650"/>
          <p14:tracePt t="179806" x="7597775" y="4184650"/>
          <p14:tracePt t="179814" x="7667625" y="4184650"/>
          <p14:tracePt t="179821" x="7716838" y="4184650"/>
          <p14:tracePt t="179828" x="7751763" y="4184650"/>
          <p14:tracePt t="179837" x="7786688" y="4184650"/>
          <p14:tracePt t="179844" x="7807325" y="4184650"/>
          <p14:tracePt t="179852" x="7835900" y="4170363"/>
          <p14:tracePt t="179858" x="7850188" y="4164013"/>
          <p14:tracePt t="179871" x="7864475" y="4156075"/>
          <p14:tracePt t="179874" x="7877175" y="4149725"/>
          <p14:tracePt t="179881" x="7885113" y="4135438"/>
          <p14:tracePt t="179893" x="7891463" y="4121150"/>
          <p14:tracePt t="179897" x="7899400" y="4108450"/>
          <p14:tracePt t="179904" x="7899400" y="4094163"/>
          <p14:tracePt t="179911" x="7912100" y="4079875"/>
          <p14:tracePt t="179926" x="7912100" y="4073525"/>
          <p14:tracePt t="179938" x="7912100" y="4065588"/>
          <p14:tracePt t="179942" x="7912100" y="4059238"/>
          <p14:tracePt t="179970" x="7912100" y="4051300"/>
          <p14:tracePt t="180008" x="7912100" y="4044950"/>
          <p14:tracePt t="180025" x="7912100" y="4038600"/>
          <p14:tracePt t="180031" x="7905750" y="4030663"/>
          <p14:tracePt t="180039" x="7885113" y="4016375"/>
          <p14:tracePt t="180047" x="7850188" y="4002088"/>
          <p14:tracePt t="180054" x="7807325" y="3989388"/>
          <p14:tracePt t="180061" x="7766050" y="3967163"/>
          <p14:tracePt t="180069" x="7731125" y="3954463"/>
          <p14:tracePt t="180076" x="7681913" y="3940175"/>
          <p14:tracePt t="180085" x="7626350" y="3925888"/>
          <p14:tracePt t="180091" x="7591425" y="3925888"/>
          <p14:tracePt t="180098" x="7569200" y="3925888"/>
          <p14:tracePt t="180106" x="7542213" y="3925888"/>
          <p14:tracePt t="180114" x="7521575" y="3925888"/>
          <p14:tracePt t="180121" x="7499350" y="3925888"/>
          <p14:tracePt t="180129" x="7493000" y="3925888"/>
          <p14:tracePt t="180137" x="7478713" y="3925888"/>
          <p14:tracePt t="180143" x="7472363" y="3925888"/>
          <p14:tracePt t="180152" x="7464425" y="3925888"/>
          <p14:tracePt t="180159" x="7450138" y="3932238"/>
          <p14:tracePt t="180166" x="7437438" y="3940175"/>
          <p14:tracePt t="180173" x="7429500" y="3940175"/>
          <p14:tracePt t="180181" x="7415213" y="3954463"/>
          <p14:tracePt t="180190" x="7408863" y="3960813"/>
          <p14:tracePt t="180196" x="7394575" y="3975100"/>
          <p14:tracePt t="180205" x="7380288" y="3981450"/>
          <p14:tracePt t="180211" x="7373938" y="3989388"/>
          <p14:tracePt t="180222" x="7367588" y="3995738"/>
          <p14:tracePt t="180226" x="7353300" y="4010025"/>
          <p14:tracePt t="180233" x="7345363" y="4010025"/>
          <p14:tracePt t="180241" x="7332663" y="4024313"/>
          <p14:tracePt t="180248" x="7332663" y="4030663"/>
          <p14:tracePt t="180256" x="7318375" y="4044950"/>
          <p14:tracePt t="180263" x="7310438" y="4051300"/>
          <p14:tracePt t="180271" x="7304088" y="4059238"/>
          <p14:tracePt t="180279" x="7304088" y="4065588"/>
          <p14:tracePt t="180287" x="7297738" y="4073525"/>
          <p14:tracePt t="180294" x="7289800" y="4079875"/>
          <p14:tracePt t="180302" x="7289800" y="4086225"/>
          <p14:tracePt t="180309" x="7283450" y="4094163"/>
          <p14:tracePt t="180324" x="7283450" y="4100513"/>
          <p14:tracePt t="180504" x="7275513" y="4100513"/>
          <p14:tracePt t="180511" x="7269163" y="4100513"/>
          <p14:tracePt t="180519" x="7269163" y="4086225"/>
          <p14:tracePt t="180526" x="7262813" y="4086225"/>
          <p14:tracePt t="180534" x="7254875" y="4086225"/>
          <p14:tracePt t="180541" x="7248525" y="4079875"/>
          <p14:tracePt t="180549" x="7240588" y="4079875"/>
          <p14:tracePt t="180565" x="7234238" y="4079875"/>
          <p14:tracePt t="180572" x="7226300" y="4079875"/>
          <p14:tracePt t="180589" x="7226300" y="4073525"/>
          <p14:tracePt t="180603" x="7219950" y="4073525"/>
          <p14:tracePt t="180617" x="7219950" y="4065588"/>
          <p14:tracePt t="180669" x="7213600" y="4065588"/>
          <p14:tracePt t="180687" x="7213600" y="4059238"/>
          <p14:tracePt t="180706" x="7205663" y="4059238"/>
          <p14:tracePt t="180721" x="7205663" y="4051300"/>
          <p14:tracePt t="180729" x="7199313" y="4051300"/>
          <p14:tracePt t="180743" x="7199313" y="4044950"/>
          <p14:tracePt t="180773" x="7199313" y="4038600"/>
          <p14:tracePt t="180781" x="7191375" y="4030663"/>
          <p14:tracePt t="180796" x="7191375" y="4024313"/>
          <p14:tracePt t="180804" x="7185025" y="4024313"/>
          <p14:tracePt t="180819" x="7185025" y="4016375"/>
          <p14:tracePt t="180834" x="7178675" y="4016375"/>
          <p14:tracePt t="180841" x="7170738" y="4010025"/>
          <p14:tracePt t="180848" x="7164388" y="4010025"/>
          <p14:tracePt t="180856" x="7156450" y="4002088"/>
          <p14:tracePt t="180863" x="7143750" y="3995738"/>
          <p14:tracePt t="180871" x="7135813" y="3995738"/>
          <p14:tracePt t="180878" x="7121525" y="3995738"/>
          <p14:tracePt t="180886" x="7115175" y="3995738"/>
          <p14:tracePt t="180902" x="7108825" y="3995738"/>
          <p14:tracePt t="180909" x="7094538" y="3995738"/>
          <p14:tracePt t="180916" x="7086600" y="3995738"/>
          <p14:tracePt t="180923" x="7080250" y="3995738"/>
          <p14:tracePt t="180931" x="7073900" y="3995738"/>
          <p14:tracePt t="180938" x="7065963" y="3995738"/>
          <p14:tracePt t="180955" x="7037388" y="4016375"/>
          <p14:tracePt t="180961" x="7016750" y="4038600"/>
          <p14:tracePt t="180969" x="7002463" y="4051300"/>
          <p14:tracePt t="180976" x="6981825" y="4079875"/>
          <p14:tracePt t="180983" x="6967538" y="4094163"/>
          <p14:tracePt t="180991" x="6954838" y="4114800"/>
          <p14:tracePt t="180999" x="6940550" y="4135438"/>
          <p14:tracePt t="181006" x="6940550" y="4143375"/>
          <p14:tracePt t="181014" x="6932613" y="4149725"/>
          <p14:tracePt t="181022" x="6926263" y="4164013"/>
          <p14:tracePt t="181037" x="6926263" y="4170363"/>
          <p14:tracePt t="181051" x="6926263" y="4178300"/>
          <p14:tracePt t="181149" x="6919913" y="4178300"/>
          <p14:tracePt t="181163" x="6911975" y="4178300"/>
          <p14:tracePt t="181173" x="6897688" y="4178300"/>
          <p14:tracePt t="181178" x="6891338" y="4170363"/>
          <p14:tracePt t="181186" x="6856413" y="4164013"/>
          <p14:tracePt t="181194" x="6807200" y="4149725"/>
          <p14:tracePt t="181202" x="6751638" y="4121150"/>
          <p14:tracePt t="181209" x="6688138" y="4100513"/>
          <p14:tracePt t="181216" x="6611938" y="4065588"/>
          <p14:tracePt t="181224" x="6548438" y="4038600"/>
          <p14:tracePt t="181231" x="6478588" y="4016375"/>
          <p14:tracePt t="181238" x="6394450" y="3981450"/>
          <p14:tracePt t="181246" x="6310313" y="3967163"/>
          <p14:tracePt t="181255" x="6234113" y="3954463"/>
          <p14:tracePt t="181261" x="6170613" y="3954463"/>
          <p14:tracePt t="181270" x="6115050" y="3946525"/>
          <p14:tracePt t="181276" x="6086475" y="3946525"/>
          <p14:tracePt t="181283" x="6051550" y="3946525"/>
          <p14:tracePt t="181291" x="6022975" y="3946525"/>
          <p14:tracePt t="181298" x="6002338" y="3954463"/>
          <p14:tracePt t="181306" x="5981700" y="3960813"/>
          <p14:tracePt t="181314" x="5961063" y="3967163"/>
          <p14:tracePt t="181321" x="5926138" y="3981450"/>
          <p14:tracePt t="181329" x="5897563" y="3995738"/>
          <p14:tracePt t="181336" x="5856288" y="4002088"/>
          <p14:tracePt t="181344" x="5813425" y="4010025"/>
          <p14:tracePt t="181352" x="5764213" y="4024313"/>
          <p14:tracePt t="181359" x="5716588" y="4030663"/>
          <p14:tracePt t="181366" x="5688013" y="4038600"/>
          <p14:tracePt t="181374" x="5632450" y="4044950"/>
          <p14:tracePt t="181381" x="5589588" y="4044950"/>
          <p14:tracePt t="181389" x="5554663" y="4044950"/>
          <p14:tracePt t="181396" x="5499100" y="4051300"/>
          <p14:tracePt t="181404" x="5443538" y="4051300"/>
          <p14:tracePt t="181411" x="5386388" y="4051300"/>
          <p14:tracePt t="181420" x="5330825" y="4059238"/>
          <p14:tracePt t="181426" x="5260975" y="4059238"/>
          <p14:tracePt t="181434" x="5205413" y="4059238"/>
          <p14:tracePt t="181442" x="5141913" y="4059238"/>
          <p14:tracePt t="181449" x="5100638" y="4059238"/>
          <p14:tracePt t="181457" x="5043488" y="4044950"/>
          <p14:tracePt t="181464" x="4995863" y="4024313"/>
          <p14:tracePt t="181472" x="4946650" y="4010025"/>
          <p14:tracePt t="181479" x="4903788" y="3981450"/>
          <p14:tracePt t="181486" x="4868863" y="3967163"/>
          <p14:tracePt t="181494" x="4841875" y="3954463"/>
          <p14:tracePt t="181501" x="4813300" y="3940175"/>
          <p14:tracePt t="181509" x="4799013" y="3925888"/>
          <p14:tracePt t="181516" x="4784725" y="3911600"/>
          <p14:tracePt t="181524" x="4772025" y="3905250"/>
          <p14:tracePt t="181532" x="4729163" y="3870325"/>
          <p14:tracePt t="181539" x="4708525" y="3848100"/>
          <p14:tracePt t="181548" x="4679950" y="3827463"/>
          <p14:tracePt t="181555" x="4665663" y="3813175"/>
          <p14:tracePt t="181561" x="4638675" y="3800475"/>
          <p14:tracePt t="181570" x="4618038" y="3778250"/>
          <p14:tracePt t="181576" x="4583113" y="3765550"/>
          <p14:tracePt t="181584" x="4560888" y="3743325"/>
          <p14:tracePt t="181591" x="4525963" y="3722688"/>
          <p14:tracePt t="181599" x="4505325" y="3702050"/>
          <p14:tracePt t="181606" x="4478338" y="3687763"/>
          <p14:tracePt t="181614" x="4464050" y="3673475"/>
          <p14:tracePt t="181621" x="4435475" y="3652838"/>
          <p14:tracePt t="181629" x="4414838" y="3624263"/>
          <p14:tracePt t="181636" x="4386263" y="3611563"/>
          <p14:tracePt t="181645" x="4371975" y="3589338"/>
          <p14:tracePt t="181651" x="4359275" y="3582988"/>
          <p14:tracePt t="181660" x="4344988" y="3576638"/>
          <p14:tracePt t="181672" x="4337050" y="3562350"/>
          <p14:tracePt t="181675" x="4330700" y="3562350"/>
          <p14:tracePt t="181683" x="4330700" y="3554413"/>
          <p14:tracePt t="181689" x="4324350" y="3548063"/>
          <p14:tracePt t="181704" x="4316413" y="3541713"/>
          <p14:tracePt t="181711" x="4310063" y="3533775"/>
          <p14:tracePt t="181720" x="4310063" y="3527425"/>
          <p14:tracePt t="181726" x="4310063" y="3513138"/>
          <p14:tracePt t="181735" x="4295775" y="3498850"/>
          <p14:tracePt t="181741" x="4281488" y="3478213"/>
          <p14:tracePt t="181748" x="4260850" y="3457575"/>
          <p14:tracePt t="181756" x="4246563" y="3435350"/>
          <p14:tracePt t="181763" x="4217988" y="3408363"/>
          <p14:tracePt t="181772" x="4197350" y="3394075"/>
          <p14:tracePt t="181778" x="4170363" y="3373438"/>
          <p14:tracePt t="181787" x="4148138" y="3365500"/>
          <p14:tracePt t="181794" x="4135438" y="3352800"/>
          <p14:tracePt t="181801" x="4127500" y="3344863"/>
          <p14:tracePt t="182064" x="4127500" y="3352800"/>
          <p14:tracePt t="182072" x="4141788" y="3373438"/>
          <p14:tracePt t="182080" x="4156075" y="3379788"/>
          <p14:tracePt t="182087" x="4176713" y="3400425"/>
          <p14:tracePt t="182095" x="4197350" y="3429000"/>
          <p14:tracePt t="182101" x="4225925" y="3457575"/>
          <p14:tracePt t="182108" x="4252913" y="3470275"/>
          <p14:tracePt t="182118" x="4275138" y="3492500"/>
          <p14:tracePt t="182126" x="4302125" y="3513138"/>
          <p14:tracePt t="182131" x="4316413" y="3533775"/>
          <p14:tracePt t="182142" x="4344988" y="3554413"/>
          <p14:tracePt t="182146" x="4359275" y="3576638"/>
          <p14:tracePt t="182156" x="4371975" y="3582988"/>
          <p14:tracePt t="182161" x="4386263" y="3597275"/>
          <p14:tracePt t="182171" x="4400550" y="3611563"/>
          <p14:tracePt t="182176" x="4414838" y="3624263"/>
          <p14:tracePt t="182186" x="4429125" y="3646488"/>
          <p14:tracePt t="182193" x="4456113" y="3659188"/>
          <p14:tracePt t="182200" x="4491038" y="3687763"/>
          <p14:tracePt t="182207" x="4519613" y="3708400"/>
          <p14:tracePt t="182213" x="4560888" y="3736975"/>
          <p14:tracePt t="182226" x="4618038" y="3757613"/>
          <p14:tracePt t="182229" x="4645025" y="3778250"/>
          <p14:tracePt t="182237" x="4687888" y="3806825"/>
          <p14:tracePt t="182243" x="4737100" y="3827463"/>
          <p14:tracePt t="182251" x="4778375" y="3848100"/>
          <p14:tracePt t="182258" x="4827588" y="3870325"/>
          <p14:tracePt t="182266" x="4883150" y="3890963"/>
          <p14:tracePt t="182273" x="4926013" y="3911600"/>
          <p14:tracePt t="182282" x="4960938" y="3925888"/>
          <p14:tracePt t="182289" x="5008563" y="3940175"/>
          <p14:tracePt t="182298" x="5072063" y="3967163"/>
          <p14:tracePt t="182303" x="5127625" y="3989388"/>
          <p14:tracePt t="182311" x="5197475" y="4002088"/>
          <p14:tracePt t="182319" x="5275263" y="4038600"/>
          <p14:tracePt t="182326" x="5351463" y="4051300"/>
          <p14:tracePt t="182337" x="5414963" y="4065588"/>
          <p14:tracePt t="182342" x="5470525" y="4079875"/>
          <p14:tracePt t="182348" x="5540375" y="4086225"/>
          <p14:tracePt t="182356" x="5618163" y="4094163"/>
          <p14:tracePt t="182363" x="5681663" y="4100513"/>
          <p14:tracePt t="182372" x="5743575" y="4100513"/>
          <p14:tracePt t="182378" x="5799138" y="4100513"/>
          <p14:tracePt t="182387" x="5870575" y="4100513"/>
          <p14:tracePt t="182394" x="5905500" y="4100513"/>
          <p14:tracePt t="182401" x="5946775" y="4094163"/>
          <p14:tracePt t="182410" x="5995988" y="4079875"/>
          <p14:tracePt t="182416" x="6037263" y="4065588"/>
          <p14:tracePt t="182423" x="6065838" y="4059238"/>
          <p14:tracePt t="182431" x="6100763" y="4044950"/>
          <p14:tracePt t="182439" x="6121400" y="4024313"/>
          <p14:tracePt t="182446" x="6142038" y="4016375"/>
          <p14:tracePt t="182454" x="6164263" y="4002088"/>
          <p14:tracePt t="182461" x="6176963" y="3989388"/>
          <p14:tracePt t="182470" x="6191250" y="3967163"/>
          <p14:tracePt t="182476" x="6205538" y="3954463"/>
          <p14:tracePt t="182484" x="6211888" y="3940175"/>
          <p14:tracePt t="182491" x="6226175" y="3925888"/>
          <p14:tracePt t="182500" x="6234113" y="3905250"/>
          <p14:tracePt t="182506" x="6246813" y="3897313"/>
          <p14:tracePt t="182514" x="6246813" y="3890963"/>
          <p14:tracePt t="182522" x="6254750" y="3884613"/>
          <p14:tracePt t="182529" x="6261100" y="3876675"/>
          <p14:tracePt t="182537" x="6269038" y="3862388"/>
          <p14:tracePt t="182543" x="6275388" y="3862388"/>
          <p14:tracePt t="182551" x="6283325" y="3848100"/>
          <p14:tracePt t="182558" x="6289675" y="3841750"/>
          <p14:tracePt t="182566" x="6296025" y="3835400"/>
          <p14:tracePt t="182573" x="6303963" y="3821113"/>
          <p14:tracePt t="182581" x="6310313" y="3813175"/>
          <p14:tracePt t="182589" x="6318250" y="3806825"/>
          <p14:tracePt t="182597" x="6318250" y="3800475"/>
          <p14:tracePt t="182604" x="6318250" y="3792538"/>
          <p14:tracePt t="182611" x="6324600" y="3786188"/>
          <p14:tracePt t="182618" x="6324600" y="3778250"/>
          <p14:tracePt t="182626" x="6324600" y="3771900"/>
          <p14:tracePt t="182633" x="6324600" y="3765550"/>
          <p14:tracePt t="182641" x="6324600" y="3757613"/>
          <p14:tracePt t="182648" x="6324600" y="3751263"/>
          <p14:tracePt t="182656" x="6324600" y="3736975"/>
          <p14:tracePt t="182672" x="6324600" y="3730625"/>
          <p14:tracePt t="182688" x="6324600" y="3722688"/>
          <p14:tracePt t="182693" x="6318250" y="3722688"/>
          <p14:tracePt t="182701" x="6318250" y="3716338"/>
          <p14:tracePt t="182746" x="6310313" y="3716338"/>
          <p14:tracePt t="182851" x="6330950" y="3702050"/>
          <p14:tracePt t="182858" x="6380163" y="3695700"/>
          <p14:tracePt t="182866" x="6415088" y="3695700"/>
          <p14:tracePt t="182873" x="6472238" y="3681413"/>
          <p14:tracePt t="182881" x="6534150" y="3681413"/>
          <p14:tracePt t="182889" x="6562725" y="3681413"/>
          <p14:tracePt t="182897" x="6638925" y="3667125"/>
          <p14:tracePt t="182904" x="6716713" y="3667125"/>
          <p14:tracePt t="182911" x="6786563" y="3667125"/>
          <p14:tracePt t="182919" x="6862763" y="3667125"/>
          <p14:tracePt t="182926" x="6940550" y="3667125"/>
          <p14:tracePt t="182933" x="7010400" y="3667125"/>
          <p14:tracePt t="182941" x="7051675" y="3667125"/>
          <p14:tracePt t="182956" x="7073900" y="3659188"/>
          <p14:tracePt t="182972" x="7094538" y="3652838"/>
          <p14:tracePt t="182988" x="7100888" y="3652838"/>
          <p14:tracePt t="182994" x="7100888" y="3646488"/>
          <p14:tracePt t="183008" x="7100888" y="3638550"/>
          <p14:tracePt t="183017" x="7100888" y="3632200"/>
          <p14:tracePt t="183031" x="7100888" y="3624263"/>
          <p14:tracePt t="183039" x="7100888" y="3603625"/>
          <p14:tracePt t="183046" x="7100888" y="3582988"/>
          <p14:tracePt t="183054" x="7100888" y="3554413"/>
          <p14:tracePt t="183061" x="7080250" y="3519488"/>
          <p14:tracePt t="183069" x="7059613" y="3484563"/>
          <p14:tracePt t="183076" x="7024688" y="3435350"/>
          <p14:tracePt t="183084" x="6996113" y="3394075"/>
          <p14:tracePt t="183091" x="6954838" y="3338513"/>
          <p14:tracePt t="183098" x="6926263" y="3295650"/>
          <p14:tracePt t="183107" x="6891338" y="3254375"/>
          <p14:tracePt t="183114" x="6884988" y="3233738"/>
          <p14:tracePt t="183121" x="6870700" y="3205163"/>
          <p14:tracePt t="183129" x="6848475" y="3176588"/>
          <p14:tracePt t="183137" x="6835775" y="3149600"/>
          <p14:tracePt t="183143" x="6821488" y="3121025"/>
          <p14:tracePt t="183151" x="6813550" y="3100388"/>
          <p14:tracePt t="183158" x="6800850" y="3071813"/>
          <p14:tracePt t="183166" x="6792913" y="3057525"/>
          <p14:tracePt t="183174" x="6792913" y="3044825"/>
          <p14:tracePt t="183181" x="6778625" y="3022600"/>
          <p14:tracePt t="183190" x="6772275" y="3009900"/>
          <p14:tracePt t="183196" x="6765925" y="2981325"/>
          <p14:tracePt t="183204" x="6751638" y="2973388"/>
          <p14:tracePt t="183212" x="6743700" y="2952750"/>
          <p14:tracePt t="183218" x="6731000" y="2938463"/>
          <p14:tracePt t="183226" x="6708775" y="2925763"/>
          <p14:tracePt t="183234" x="6688138" y="2897188"/>
          <p14:tracePt t="183241" x="6661150" y="2882900"/>
          <p14:tracePt t="183250" x="6624638" y="2862263"/>
          <p14:tracePt t="183256" x="6604000" y="2841625"/>
          <p14:tracePt t="183263" x="6569075" y="2819400"/>
          <p14:tracePt t="183271" x="6542088" y="2806700"/>
          <p14:tracePt t="183279" x="6513513" y="2792413"/>
          <p14:tracePt t="183287" x="6484938" y="2771775"/>
          <p14:tracePt t="183294" x="6450013" y="2763838"/>
          <p14:tracePt t="183301" x="6429375" y="2757488"/>
          <p14:tracePt t="183308" x="6415088" y="2749550"/>
          <p14:tracePt t="183317" x="6380163" y="2749550"/>
          <p14:tracePt t="183324" x="6359525" y="2749550"/>
          <p14:tracePt t="183331" x="6338888" y="2749550"/>
          <p14:tracePt t="183339" x="6324600" y="2757488"/>
          <p14:tracePt t="183348" x="6296025" y="2763838"/>
          <p14:tracePt t="183359" x="6269038" y="2778125"/>
          <p14:tracePt t="183362" x="6234113" y="2792413"/>
          <p14:tracePt t="183369" x="6191250" y="2813050"/>
          <p14:tracePt t="183376" x="6170613" y="2827338"/>
          <p14:tracePt t="183383" x="6149975" y="2847975"/>
          <p14:tracePt t="183392" x="6115050" y="2876550"/>
          <p14:tracePt t="183399" x="6086475" y="2890838"/>
          <p14:tracePt t="183407" x="6051550" y="2917825"/>
          <p14:tracePt t="183413" x="6030913" y="2938463"/>
          <p14:tracePt t="183421" x="5995988" y="2960688"/>
          <p14:tracePt t="183428" x="5981700" y="2973388"/>
          <p14:tracePt t="183437" x="5961063" y="2995613"/>
          <p14:tracePt t="183443" x="5953125" y="3016250"/>
          <p14:tracePt t="183451" x="5932488" y="3036888"/>
          <p14:tracePt t="183458" x="5918200" y="3051175"/>
          <p14:tracePt t="183466" x="5897563" y="3086100"/>
          <p14:tracePt t="183473" x="5876925" y="3121025"/>
          <p14:tracePt t="183481" x="5862638" y="3149600"/>
          <p14:tracePt t="183490" x="5842000" y="3184525"/>
          <p14:tracePt t="183496" x="5834063" y="3205163"/>
          <p14:tracePt t="183504" x="5813425" y="3240088"/>
          <p14:tracePt t="183511" x="5799138" y="3268663"/>
          <p14:tracePt t="183518" x="5792788" y="3303588"/>
          <p14:tracePt t="183526" x="5778500" y="3324225"/>
          <p14:tracePt t="183534" x="5764213" y="3344863"/>
          <p14:tracePt t="183541" x="5764213" y="3359150"/>
          <p14:tracePt t="183549" x="5764213" y="3373438"/>
          <p14:tracePt t="183557" x="5757863" y="3387725"/>
          <p14:tracePt t="183564" x="5757863" y="3400425"/>
          <p14:tracePt t="183571" x="5751513" y="3414713"/>
          <p14:tracePt t="183578" x="5751513" y="3435350"/>
          <p14:tracePt t="183586" x="5751513" y="3457575"/>
          <p14:tracePt t="183594" x="5751513" y="3470275"/>
          <p14:tracePt t="183601" x="5751513" y="3492500"/>
          <p14:tracePt t="183609" x="5751513" y="3513138"/>
          <p14:tracePt t="183616" x="5751513" y="3533775"/>
          <p14:tracePt t="183624" x="5757863" y="3554413"/>
          <p14:tracePt t="183631" x="5764213" y="3568700"/>
          <p14:tracePt t="183639" x="5772150" y="3589338"/>
          <p14:tracePt t="183646" x="5786438" y="3603625"/>
          <p14:tracePt t="183654" x="5792788" y="3624263"/>
          <p14:tracePt t="183661" x="5807075" y="3638550"/>
          <p14:tracePt t="183668" x="5813425" y="3646488"/>
          <p14:tracePt t="183676" x="5842000" y="3681413"/>
          <p14:tracePt t="183684" x="5870575" y="3695700"/>
          <p14:tracePt t="183691" x="5905500" y="3716338"/>
          <p14:tracePt t="183698" x="5932488" y="3736975"/>
          <p14:tracePt t="183707" x="5967413" y="3757613"/>
          <p14:tracePt t="183713" x="5988050" y="3771900"/>
          <p14:tracePt t="183722" x="6022975" y="3786188"/>
          <p14:tracePt t="183728" x="6051550" y="3800475"/>
          <p14:tracePt t="183736" x="6086475" y="3813175"/>
          <p14:tracePt t="183743" x="6107113" y="3821113"/>
          <p14:tracePt t="183751" x="6135688" y="3821113"/>
          <p14:tracePt t="183759" x="6170613" y="3827463"/>
          <p14:tracePt t="183766" x="6191250" y="3827463"/>
          <p14:tracePt t="183773" x="6211888" y="3827463"/>
          <p14:tracePt t="183783" x="6234113" y="3827463"/>
          <p14:tracePt t="183793" x="6261100" y="3827463"/>
          <p14:tracePt t="183797" x="6275388" y="3827463"/>
          <p14:tracePt t="183805" x="6310313" y="3827463"/>
          <p14:tracePt t="183811" x="6338888" y="3827463"/>
          <p14:tracePt t="183819" x="6408738" y="3827463"/>
          <p14:tracePt t="183826" x="6435725" y="3821113"/>
          <p14:tracePt t="183834" x="6492875" y="3806825"/>
          <p14:tracePt t="183841" x="6534150" y="3800475"/>
          <p14:tracePt t="183848" x="6577013" y="3786188"/>
          <p14:tracePt t="183857" x="6604000" y="3786188"/>
          <p14:tracePt t="183864" x="6611938" y="3786188"/>
          <p14:tracePt t="183871" x="6638925" y="3778250"/>
          <p14:tracePt t="183879" x="6653213" y="3771900"/>
          <p14:tracePt t="183886" x="6667500" y="3765550"/>
          <p14:tracePt t="183893" x="6673850" y="3757613"/>
          <p14:tracePt t="183901" x="6688138" y="3743325"/>
          <p14:tracePt t="183908" x="6702425" y="3736975"/>
          <p14:tracePt t="183916" x="6716713" y="3722688"/>
          <p14:tracePt t="183924" x="6731000" y="3708400"/>
          <p14:tracePt t="183931" x="6751638" y="3695700"/>
          <p14:tracePt t="183939" x="6757988" y="3681413"/>
          <p14:tracePt t="183946" x="6778625" y="3652838"/>
          <p14:tracePt t="183957" x="6792913" y="3638550"/>
          <p14:tracePt t="183961" x="6813550" y="3617913"/>
          <p14:tracePt t="183969" x="6827838" y="3589338"/>
          <p14:tracePt t="183976" x="6842125" y="3568700"/>
          <p14:tracePt t="183984" x="6862763" y="3541713"/>
          <p14:tracePt t="183991" x="6870700" y="3519488"/>
          <p14:tracePt t="183999" x="6891338" y="3505200"/>
          <p14:tracePt t="184007" x="6897688" y="3492500"/>
          <p14:tracePt t="184014" x="6911975" y="3470275"/>
          <p14:tracePt t="184022" x="6919913" y="3449638"/>
          <p14:tracePt t="184029" x="6932613" y="3435350"/>
          <p14:tracePt t="184036" x="6946900" y="3414713"/>
          <p14:tracePt t="184044" x="6954838" y="3400425"/>
          <p14:tracePt t="184051" x="6961188" y="3373438"/>
          <p14:tracePt t="184058" x="6975475" y="3359150"/>
          <p14:tracePt t="184066" x="6981825" y="3338513"/>
          <p14:tracePt t="184074" x="6981825" y="3316288"/>
          <p14:tracePt t="184081" x="6981825" y="3303588"/>
          <p14:tracePt t="184088" x="6981825" y="3295650"/>
          <p14:tracePt t="184096" x="6981825" y="3275013"/>
          <p14:tracePt t="184104" x="6981825" y="3260725"/>
          <p14:tracePt t="184111" x="6981825" y="3240088"/>
          <p14:tracePt t="184119" x="6981825" y="3225800"/>
          <p14:tracePt t="184126" x="6981825" y="3205163"/>
          <p14:tracePt t="184134" x="6981825" y="3184525"/>
          <p14:tracePt t="184142" x="6981825" y="3162300"/>
          <p14:tracePt t="184148" x="6967538" y="3135313"/>
          <p14:tracePt t="184159" x="6961188" y="3114675"/>
          <p14:tracePt t="184163" x="6946900" y="3092450"/>
          <p14:tracePt t="184173" x="6940550" y="3079750"/>
          <p14:tracePt t="184178" x="6926263" y="3051175"/>
          <p14:tracePt t="184186" x="6891338" y="3009900"/>
          <p14:tracePt t="184193" x="6862763" y="2981325"/>
          <p14:tracePt t="184201" x="6848475" y="2967038"/>
          <p14:tracePt t="184209" x="6821488" y="2946400"/>
          <p14:tracePt t="184216" x="6807200" y="2932113"/>
          <p14:tracePt t="184224" x="6786563" y="2911475"/>
          <p14:tracePt t="184231" x="6757988" y="2897188"/>
          <p14:tracePt t="184238" x="6737350" y="2882900"/>
          <p14:tracePt t="184246" x="6716713" y="2868613"/>
          <p14:tracePt t="184254" x="6696075" y="2855913"/>
          <p14:tracePt t="184261" x="6688138" y="2855913"/>
          <p14:tracePt t="184269" x="6681788" y="2855913"/>
          <p14:tracePt t="184276" x="6667500" y="2847975"/>
          <p14:tracePt t="184284" x="6667500" y="2841625"/>
          <p14:tracePt t="184291" x="6661150" y="2841625"/>
          <p14:tracePt t="184298" x="6653213" y="2841625"/>
          <p14:tracePt t="184307" x="6646863" y="2841625"/>
          <p14:tracePt t="184314" x="6638925" y="2841625"/>
          <p14:tracePt t="184322" x="6624638" y="2841625"/>
          <p14:tracePt t="184329" x="6618288" y="2841625"/>
          <p14:tracePt t="184336" x="6604000" y="2841625"/>
          <p14:tracePt t="184345" x="6577013" y="2841625"/>
          <p14:tracePt t="184351" x="6554788" y="2847975"/>
          <p14:tracePt t="184358" x="6519863" y="2862263"/>
          <p14:tracePt t="184366" x="6484938" y="2882900"/>
          <p14:tracePt t="184375" x="6457950" y="2897188"/>
          <p14:tracePt t="184381" x="6429375" y="2911475"/>
          <p14:tracePt t="184388" x="6400800" y="2925763"/>
          <p14:tracePt t="184396" x="6380163" y="2938463"/>
          <p14:tracePt t="184404" x="6345238" y="2952750"/>
          <p14:tracePt t="184411" x="6330950" y="2967038"/>
          <p14:tracePt t="184418" x="6310313" y="2981325"/>
          <p14:tracePt t="184426" x="6289675" y="2995613"/>
          <p14:tracePt t="184433" x="6283325" y="3001963"/>
          <p14:tracePt t="184441" x="6261100" y="3022600"/>
          <p14:tracePt t="184448" x="6240463" y="3044825"/>
          <p14:tracePt t="184458" x="6226175" y="3065463"/>
          <p14:tracePt t="184464" x="6199188" y="3092450"/>
          <p14:tracePt t="184472" x="6170613" y="3121025"/>
          <p14:tracePt t="184478" x="6156325" y="3135313"/>
          <p14:tracePt t="184486" x="6142038" y="3155950"/>
          <p14:tracePt t="184494" x="6129338" y="3170238"/>
          <p14:tracePt t="184501" x="6115050" y="3176588"/>
          <p14:tracePt t="184508" x="6107113" y="3198813"/>
          <p14:tracePt t="184516" x="6100763" y="3205163"/>
          <p14:tracePt t="184524" x="6094413" y="3211513"/>
          <p14:tracePt t="184533" x="6086475" y="3225800"/>
          <p14:tracePt t="184543" x="6086475" y="3233738"/>
          <p14:tracePt t="184547" x="6080125" y="3246438"/>
          <p14:tracePt t="184555" x="6072188" y="3268663"/>
          <p14:tracePt t="184561" x="6065838" y="3281363"/>
          <p14:tracePt t="184569" x="6057900" y="3303588"/>
          <p14:tracePt t="184576" x="6051550" y="3324225"/>
          <p14:tracePt t="184584" x="6051550" y="3344863"/>
          <p14:tracePt t="184591" x="6045200" y="3373438"/>
          <p14:tracePt t="184598" x="6037263" y="3394075"/>
          <p14:tracePt t="184606" x="6037263" y="3414713"/>
          <p14:tracePt t="184614" x="6037263" y="3435350"/>
          <p14:tracePt t="184622" x="6037263" y="3457575"/>
          <p14:tracePt t="184629" x="6037263" y="3470275"/>
          <p14:tracePt t="184636" x="6037263" y="3484563"/>
          <p14:tracePt t="184643" x="6037263" y="3498850"/>
          <p14:tracePt t="184651" x="6037263" y="3505200"/>
          <p14:tracePt t="184659" x="6037263" y="3519488"/>
          <p14:tracePt t="184666" x="6037263" y="3533775"/>
          <p14:tracePt t="184675" x="6037263" y="3541713"/>
          <p14:tracePt t="184681" x="6051550" y="3554413"/>
          <p14:tracePt t="184689" x="6057900" y="3576638"/>
          <p14:tracePt t="184696" x="6057900" y="3582988"/>
          <p14:tracePt t="184703" x="6065838" y="3589338"/>
          <p14:tracePt t="184711" x="6072188" y="3611563"/>
          <p14:tracePt t="184719" x="6094413" y="3624263"/>
          <p14:tracePt t="184726" x="6100763" y="3632200"/>
          <p14:tracePt t="184734" x="6115050" y="3646488"/>
          <p14:tracePt t="184742" x="6135688" y="3659188"/>
          <p14:tracePt t="184748" x="6149975" y="3673475"/>
          <p14:tracePt t="184756" x="6164263" y="3681413"/>
          <p14:tracePt t="184763" x="6176963" y="3687763"/>
          <p14:tracePt t="184772" x="6199188" y="3695700"/>
          <p14:tracePt t="184778" x="6219825" y="3708400"/>
          <p14:tracePt t="184792" x="6234113" y="3716338"/>
          <p14:tracePt t="184794" x="6254750" y="3722688"/>
          <p14:tracePt t="184801" x="6275388" y="3736975"/>
          <p14:tracePt t="184809" x="6296025" y="3736975"/>
          <p14:tracePt t="184816" x="6318250" y="3743325"/>
          <p14:tracePt t="184824" x="6330950" y="3751263"/>
          <p14:tracePt t="184831" x="6353175" y="3757613"/>
          <p14:tracePt t="184839" x="6380163" y="3765550"/>
          <p14:tracePt t="184847" x="6394450" y="3765550"/>
          <p14:tracePt t="184859" x="6423025" y="3765550"/>
          <p14:tracePt t="184862" x="6457950" y="3765550"/>
          <p14:tracePt t="184869" x="6478588" y="3765550"/>
          <p14:tracePt t="184876" x="6499225" y="3765550"/>
          <p14:tracePt t="184883" x="6534150" y="3765550"/>
          <p14:tracePt t="184893" x="6562725" y="3765550"/>
          <p14:tracePt t="184898" x="6577013" y="3765550"/>
          <p14:tracePt t="184909" x="6604000" y="3765550"/>
          <p14:tracePt t="184913" x="6632575" y="3765550"/>
          <p14:tracePt t="184923" x="6661150" y="3765550"/>
          <p14:tracePt t="184929" x="6673850" y="3765550"/>
          <p14:tracePt t="184938" x="6702425" y="3765550"/>
          <p14:tracePt t="184943" x="6731000" y="3751263"/>
          <p14:tracePt t="184958" x="6757988" y="3743325"/>
          <p14:tracePt t="184959" x="6778625" y="3730625"/>
          <p14:tracePt t="184966" x="6800850" y="3716338"/>
          <p14:tracePt t="184974" x="6821488" y="3702050"/>
          <p14:tracePt t="184981" x="6848475" y="3673475"/>
          <p14:tracePt t="184989" x="6862763" y="3667125"/>
          <p14:tracePt t="184997" x="6884988" y="3638550"/>
          <p14:tracePt t="185004" x="6897688" y="3632200"/>
          <p14:tracePt t="185011" x="6911975" y="3603625"/>
          <p14:tracePt t="185018" x="6926263" y="3589338"/>
          <p14:tracePt t="185026" x="6932613" y="3576638"/>
          <p14:tracePt t="185034" x="6946900" y="3568700"/>
          <p14:tracePt t="185042" x="6946900" y="3548063"/>
          <p14:tracePt t="185048" x="6954838" y="3533775"/>
          <p14:tracePt t="185056" x="6961188" y="3519488"/>
          <p14:tracePt t="185064" x="6967538" y="3498850"/>
          <p14:tracePt t="185072" x="6967538" y="3484563"/>
          <p14:tracePt t="185079" x="6967538" y="3470275"/>
          <p14:tracePt t="185086" x="6967538" y="3449638"/>
          <p14:tracePt t="185094" x="6967538" y="3435350"/>
          <p14:tracePt t="185101" x="6967538" y="3414713"/>
          <p14:tracePt t="185109" x="6967538" y="3400425"/>
          <p14:tracePt t="185116" x="6967538" y="3387725"/>
          <p14:tracePt t="185124" x="6967538" y="3373438"/>
          <p14:tracePt t="185131" x="6967538" y="3352800"/>
          <p14:tracePt t="185139" x="6967538" y="3344863"/>
          <p14:tracePt t="185146" x="6954838" y="3316288"/>
          <p14:tracePt t="185154" x="6946900" y="3309938"/>
          <p14:tracePt t="185161" x="6946900" y="3295650"/>
          <p14:tracePt t="185168" x="6932613" y="3275013"/>
          <p14:tracePt t="185176" x="6926263" y="3260725"/>
          <p14:tracePt t="185183" x="6919913" y="3233738"/>
          <p14:tracePt t="185191" x="6905625" y="3219450"/>
          <p14:tracePt t="185199" x="6891338" y="3198813"/>
          <p14:tracePt t="185206" x="6877050" y="3184525"/>
          <p14:tracePt t="185214" x="6870700" y="3162300"/>
          <p14:tracePt t="185223" x="6856413" y="3149600"/>
          <p14:tracePt t="185228" x="6842125" y="3135313"/>
          <p14:tracePt t="185236" x="6827838" y="3106738"/>
          <p14:tracePt t="185244" x="6813550" y="3100388"/>
          <p14:tracePt t="185251" x="6800850" y="3086100"/>
          <p14:tracePt t="185259" x="6786563" y="3071813"/>
          <p14:tracePt t="185266" x="6778625" y="3071813"/>
          <p14:tracePt t="185274" x="6765925" y="3057525"/>
          <p14:tracePt t="185281" x="6751638" y="3051175"/>
          <p14:tracePt t="185289" x="6731000" y="3036888"/>
          <p14:tracePt t="185296" x="6723063" y="3030538"/>
          <p14:tracePt t="185303" x="6708775" y="3030538"/>
          <p14:tracePt t="185311" x="6702425" y="3030538"/>
          <p14:tracePt t="185319" x="6696075" y="3022600"/>
          <p14:tracePt t="185326" x="6681788" y="3016250"/>
          <p14:tracePt t="185334" x="6667500" y="3009900"/>
          <p14:tracePt t="185342" x="6646863" y="3001963"/>
          <p14:tracePt t="185348" x="6632575" y="2995613"/>
          <p14:tracePt t="185356" x="6611938" y="2995613"/>
          <p14:tracePt t="185364" x="6597650" y="2987675"/>
          <p14:tracePt t="185372" x="6589713" y="2987675"/>
          <p14:tracePt t="185379" x="6542088" y="2981325"/>
          <p14:tracePt t="185386" x="6519863" y="2981325"/>
          <p14:tracePt t="185393" x="6492875" y="2987675"/>
          <p14:tracePt t="185401" x="6478588" y="3001963"/>
          <p14:tracePt t="185409" x="6443663" y="3016250"/>
          <p14:tracePt t="185416" x="6423025" y="3022600"/>
          <p14:tracePt t="185425" x="6408738" y="3036888"/>
          <p14:tracePt t="185431" x="6380163" y="3051175"/>
          <p14:tracePt t="185439" x="6365875" y="3065463"/>
          <p14:tracePt t="185446" x="6345238" y="3079750"/>
          <p14:tracePt t="185453" x="6324600" y="3100388"/>
          <p14:tracePt t="185463" x="6303963" y="3114675"/>
          <p14:tracePt t="185471" x="6275388" y="3135313"/>
          <p14:tracePt t="185476" x="6261100" y="3155950"/>
          <p14:tracePt t="185484" x="6240463" y="3170238"/>
          <p14:tracePt t="185492" x="6226175" y="3190875"/>
          <p14:tracePt t="185498" x="6211888" y="3219450"/>
          <p14:tracePt t="185506" x="6199188" y="3246438"/>
          <p14:tracePt t="185514" x="6184900" y="3275013"/>
          <p14:tracePt t="185522" x="6170613" y="3295650"/>
          <p14:tracePt t="185529" x="6156325" y="3324225"/>
          <p14:tracePt t="185536" x="6156325" y="3344863"/>
          <p14:tracePt t="185544" x="6156325" y="3365500"/>
          <p14:tracePt t="185551" x="6142038" y="3387725"/>
          <p14:tracePt t="185559" x="6142038" y="3408363"/>
          <p14:tracePt t="185566" x="6142038" y="3435350"/>
          <p14:tracePt t="185574" x="6135688" y="3463925"/>
          <p14:tracePt t="185581" x="6135688" y="3484563"/>
          <p14:tracePt t="185589" x="6135688" y="3505200"/>
          <p14:tracePt t="185596" x="6135688" y="3513138"/>
          <p14:tracePt t="185604" x="6135688" y="3541713"/>
          <p14:tracePt t="185611" x="6142038" y="3562350"/>
          <p14:tracePt t="185619" x="6149975" y="3582988"/>
          <p14:tracePt t="185626" x="6149975" y="3597275"/>
          <p14:tracePt t="185634" x="6156325" y="3617913"/>
          <p14:tracePt t="185641" x="6164263" y="3624263"/>
          <p14:tracePt t="185649" x="6170613" y="3638550"/>
          <p14:tracePt t="185658" x="6184900" y="3652838"/>
          <p14:tracePt t="185664" x="6191250" y="3659188"/>
          <p14:tracePt t="185671" x="6205538" y="3681413"/>
          <p14:tracePt t="185679" x="6219825" y="3695700"/>
          <p14:tracePt t="185686" x="6226175" y="3702050"/>
          <p14:tracePt t="185694" x="6240463" y="3702050"/>
          <p14:tracePt t="185701" x="6246813" y="3702050"/>
          <p14:tracePt t="185709" x="6254750" y="3702050"/>
          <p14:tracePt t="185716" x="6261100" y="3708400"/>
          <p14:tracePt t="185731" x="6269038" y="3708400"/>
          <p14:tracePt t="185746" x="6275388" y="3708400"/>
          <p14:tracePt t="185768" x="6283325" y="3708400"/>
          <p14:tracePt t="185792" x="6289675" y="3708400"/>
          <p14:tracePt t="185799" x="6289675" y="3702050"/>
          <p14:tracePt t="185934" x="6289675" y="3695700"/>
          <p14:tracePt t="185951" x="6289675" y="3687763"/>
          <p14:tracePt t="185957" x="6289675" y="3681413"/>
          <p14:tracePt t="185964" x="6289675" y="3673475"/>
          <p14:tracePt t="185972" x="6289675" y="3667125"/>
          <p14:tracePt t="185979" x="6289675" y="3659188"/>
          <p14:tracePt t="185986" x="6289675" y="3652838"/>
          <p14:tracePt t="186001" x="6289675" y="3638550"/>
          <p14:tracePt t="186009" x="6289675" y="3632200"/>
          <p14:tracePt t="186016" x="6289675" y="3624263"/>
          <p14:tracePt t="186023" x="6289675" y="3617913"/>
          <p14:tracePt t="186040" x="6289675" y="3611563"/>
          <p14:tracePt t="186046" x="6289675" y="3603625"/>
          <p14:tracePt t="186054" x="6289675" y="3597275"/>
          <p14:tracePt t="186076" x="6289675" y="3589338"/>
          <p14:tracePt t="186099" x="6289675" y="3582988"/>
          <p14:tracePt t="186113" x="6289675" y="3576638"/>
          <p14:tracePt t="186121" x="6289675" y="3568700"/>
          <p14:tracePt t="186136" x="6289675" y="3562350"/>
          <p14:tracePt t="186151" x="6289675" y="3554413"/>
          <p14:tracePt t="186166" x="6289675" y="3548063"/>
          <p14:tracePt t="186174" x="6289675" y="3541713"/>
          <p14:tracePt t="186190" x="6296025" y="3541713"/>
          <p14:tracePt t="186196" x="6296025" y="3533775"/>
          <p14:tracePt t="186211" x="6296025" y="3527425"/>
          <p14:tracePt t="186234" x="6303963" y="3527425"/>
          <p14:tracePt t="186241" x="6303963" y="3519488"/>
          <p14:tracePt t="186279" x="6303963" y="3513138"/>
          <p14:tracePt t="186925" x="0" y="0"/>
        </p14:tracePtLst>
        <p14:tracePtLst>
          <p14:tracePt t="187391" x="6303963" y="3513138"/>
          <p14:tracePt t="187554" x="6310313" y="3513138"/>
          <p14:tracePt t="187561" x="6324600" y="3513138"/>
          <p14:tracePt t="187568" x="6338888" y="3513138"/>
          <p14:tracePt t="187576" x="6353175" y="3513138"/>
          <p14:tracePt t="187584" x="6359525" y="3513138"/>
          <p14:tracePt t="187596" x="6365875" y="3513138"/>
          <p14:tracePt t="187599" x="6380163" y="3513138"/>
          <p14:tracePt t="187615" x="6394450" y="3513138"/>
          <p14:tracePt t="187630" x="6400800" y="3513138"/>
          <p14:tracePt t="187645" x="6408738" y="3513138"/>
          <p14:tracePt t="187653" x="6415088" y="3513138"/>
          <p14:tracePt t="187661" x="6423025" y="3513138"/>
          <p14:tracePt t="187677" x="6429375" y="3513138"/>
          <p14:tracePt t="187891" x="6423025" y="3513138"/>
          <p14:tracePt t="187900" x="6415088" y="3513138"/>
          <p14:tracePt t="187909" x="6400800" y="3513138"/>
          <p14:tracePt t="187914" x="6388100" y="3513138"/>
          <p14:tracePt t="187926" x="6380163" y="3513138"/>
          <p14:tracePt t="187929" x="6373813" y="3513138"/>
          <p14:tracePt t="187936" x="6359525" y="3513138"/>
          <p14:tracePt t="187962" x="6353175" y="3513138"/>
          <p14:tracePt t="188041" x="6345238" y="3513138"/>
          <p14:tracePt t="188059" x="6338888" y="3513138"/>
          <p14:tracePt t="188116" x="6330950" y="3513138"/>
          <p14:tracePt t="188229" x="6345238" y="3513138"/>
          <p14:tracePt t="188236" x="6353175" y="3513138"/>
          <p14:tracePt t="188244" x="6359525" y="3513138"/>
          <p14:tracePt t="188252" x="6373813" y="3513138"/>
          <p14:tracePt t="188258" x="6388100" y="3513138"/>
          <p14:tracePt t="188266" x="6394450" y="3513138"/>
          <p14:tracePt t="188275" x="6400800" y="3513138"/>
          <p14:tracePt t="188282" x="6415088" y="3513138"/>
          <p14:tracePt t="188296" x="6423025" y="3513138"/>
          <p14:tracePt t="188304" x="6429375" y="3513138"/>
          <p14:tracePt t="188311" x="6435725" y="3513138"/>
          <p14:tracePt t="188318" x="6443663" y="3513138"/>
          <p14:tracePt t="188334" x="6450013" y="3513138"/>
          <p14:tracePt t="188342" x="6457950" y="3513138"/>
          <p14:tracePt t="188349" x="6464300" y="3513138"/>
          <p14:tracePt t="188356" x="6472238" y="3513138"/>
          <p14:tracePt t="188364" x="6478588" y="3513138"/>
          <p14:tracePt t="188378" x="6484938" y="3513138"/>
          <p14:tracePt t="188386" x="6492875" y="3513138"/>
          <p14:tracePt t="188394" x="6492875" y="3505200"/>
          <p14:tracePt t="188402" x="6507163" y="3505200"/>
          <p14:tracePt t="188409" x="6513513" y="3505200"/>
          <p14:tracePt t="188416" x="6519863" y="3505200"/>
          <p14:tracePt t="188423" x="6527800" y="3505200"/>
          <p14:tracePt t="188431" x="6527800" y="3498850"/>
          <p14:tracePt t="188440" x="6542088" y="3498850"/>
          <p14:tracePt t="188455" x="6554788" y="3492500"/>
          <p14:tracePt t="188468" x="6562725" y="3492500"/>
          <p14:tracePt t="188483" x="6569075" y="3484563"/>
          <p14:tracePt t="188492" x="6577013" y="3484563"/>
          <p14:tracePt t="188498" x="6583363" y="3484563"/>
          <p14:tracePt t="188521" x="6589713" y="3484563"/>
          <p14:tracePt t="188536" x="6597650" y="3484563"/>
          <p14:tracePt t="188544" x="6604000" y="3478213"/>
          <p14:tracePt t="188566" x="6611938" y="3478213"/>
          <p14:tracePt t="188604" x="6618288" y="3478213"/>
          <p14:tracePt t="188619" x="6624638" y="3478213"/>
          <p14:tracePt t="188634" x="6632575" y="3470275"/>
          <p14:tracePt t="188657" x="6638925" y="3463925"/>
          <p14:tracePt t="188784" x="6632575" y="3463925"/>
          <p14:tracePt t="188795" x="6618288" y="3463925"/>
          <p14:tracePt t="188799" x="6604000" y="3457575"/>
          <p14:tracePt t="188806" x="6589713" y="3449638"/>
          <p14:tracePt t="188813" x="6577013" y="3449638"/>
          <p14:tracePt t="188822" x="6562725" y="3449638"/>
          <p14:tracePt t="188829" x="6554788" y="3449638"/>
          <p14:tracePt t="188836" x="6534150" y="3449638"/>
          <p14:tracePt t="188848" x="6527800" y="3449638"/>
          <p14:tracePt t="188851" x="6519863" y="3449638"/>
          <p14:tracePt t="188861" x="6513513" y="3449638"/>
          <p14:tracePt t="188898" x="6507163" y="3449638"/>
          <p14:tracePt t="189047" x="6519863" y="3449638"/>
          <p14:tracePt t="189053" x="6534150" y="3449638"/>
          <p14:tracePt t="189062" x="6542088" y="3449638"/>
          <p14:tracePt t="189069" x="6562725" y="3449638"/>
          <p14:tracePt t="189077" x="6577013" y="3449638"/>
          <p14:tracePt t="189084" x="6597650" y="3449638"/>
          <p14:tracePt t="189094" x="6618288" y="3449638"/>
          <p14:tracePt t="189099" x="6632575" y="3449638"/>
          <p14:tracePt t="189106" x="6638925" y="3457575"/>
          <p14:tracePt t="189113" x="6653213" y="3457575"/>
          <p14:tracePt t="189121" x="6661150" y="3457575"/>
          <p14:tracePt t="189128" x="6667500" y="3457575"/>
          <p14:tracePt t="189234" x="6667500" y="3463925"/>
          <p14:tracePt t="189241" x="6661150" y="3470275"/>
          <p14:tracePt t="189250" x="6653213" y="3470275"/>
          <p14:tracePt t="189256" x="6646863" y="3470275"/>
          <p14:tracePt t="189264" x="6632575" y="3478213"/>
          <p14:tracePt t="189271" x="6618288" y="3484563"/>
          <p14:tracePt t="189278" x="6604000" y="3484563"/>
          <p14:tracePt t="189288" x="6589713" y="3484563"/>
          <p14:tracePt t="189294" x="6569075" y="3484563"/>
          <p14:tracePt t="189301" x="6554788" y="3484563"/>
          <p14:tracePt t="189311" x="6542088" y="3484563"/>
          <p14:tracePt t="189317" x="6519863" y="3484563"/>
          <p14:tracePt t="189324" x="6513513" y="3484563"/>
          <p14:tracePt t="189331" x="6507163" y="3484563"/>
          <p14:tracePt t="189339" x="6499225" y="3484563"/>
          <p14:tracePt t="189346" x="6484938" y="3484563"/>
          <p14:tracePt t="189362" x="6478588" y="3484563"/>
          <p14:tracePt t="189376" x="6472238" y="3484563"/>
          <p14:tracePt t="189504" x="6478588" y="3484563"/>
          <p14:tracePt t="189513" x="6484938" y="3484563"/>
          <p14:tracePt t="189518" x="6492875" y="3478213"/>
          <p14:tracePt t="189526" x="6499225" y="3478213"/>
          <p14:tracePt t="189535" x="6513513" y="3478213"/>
          <p14:tracePt t="189542" x="6519863" y="3478213"/>
          <p14:tracePt t="189548" x="6527800" y="3478213"/>
          <p14:tracePt t="189556" x="6542088" y="3478213"/>
          <p14:tracePt t="189563" x="6548438" y="3478213"/>
          <p14:tracePt t="189571" x="6554788" y="3478213"/>
          <p14:tracePt t="189579" x="6562725" y="3478213"/>
          <p14:tracePt t="189586" x="6569075" y="3478213"/>
          <p14:tracePt t="189594" x="6577013" y="3478213"/>
          <p14:tracePt t="189706" x="6569075" y="3478213"/>
          <p14:tracePt t="189721" x="6562725" y="3478213"/>
          <p14:tracePt t="189736" x="6554788" y="3478213"/>
          <p14:tracePt t="189751" x="6548438" y="3478213"/>
          <p14:tracePt t="189759" x="6542088" y="3478213"/>
          <p14:tracePt t="189766" x="6534150" y="3478213"/>
          <p14:tracePt t="189781" x="6527800" y="3478213"/>
          <p14:tracePt t="189977" x="6534150" y="3478213"/>
          <p14:tracePt t="190007" x="6542088" y="3478213"/>
          <p14:tracePt t="194450" x="6408738" y="3870325"/>
          <p14:tracePt t="194454" x="6388100" y="3919538"/>
          <p14:tracePt t="194454" x="6373813" y="3960813"/>
          <p14:tracePt t="194464" x="6365875" y="3989388"/>
          <p14:tracePt t="194470" x="6353175" y="4024313"/>
          <p14:tracePt t="194478" x="6353175" y="4038600"/>
          <p14:tracePt t="194484" x="6345238" y="4051300"/>
          <p14:tracePt t="194491" x="6345238" y="4073525"/>
          <p14:tracePt t="194499" x="6338888" y="4094163"/>
          <p14:tracePt t="194506" x="6330950" y="4129088"/>
          <p14:tracePt t="194514" x="6310313" y="4156075"/>
          <p14:tracePt t="194521" x="6289675" y="4205288"/>
          <p14:tracePt t="194529" x="6269038" y="4262438"/>
          <p14:tracePt t="194536" x="6246813" y="4310063"/>
          <p14:tracePt t="194544" x="6234113" y="4352925"/>
          <p14:tracePt t="194551" x="6205538" y="4394200"/>
          <p14:tracePt t="194559" x="6191250" y="4429125"/>
          <p14:tracePt t="194567" x="6170613" y="4478338"/>
          <p14:tracePt t="194575" x="6149975" y="4513263"/>
          <p14:tracePt t="194583" x="6129338" y="4562475"/>
          <p14:tracePt t="194590" x="6107113" y="4605338"/>
          <p14:tracePt t="194600" x="6086475" y="4646613"/>
          <p14:tracePt t="194604" x="6065838" y="4687888"/>
          <p14:tracePt t="194612" x="6045200" y="4737100"/>
          <p14:tracePt t="194619" x="6022975" y="4779963"/>
          <p14:tracePt t="194627" x="6002338" y="4829175"/>
          <p14:tracePt t="194634" x="5961063" y="4905375"/>
          <p14:tracePt t="194642" x="5932488" y="4975225"/>
          <p14:tracePt t="194650" x="5905500" y="5024438"/>
          <p14:tracePt t="194660" x="5870575" y="5080000"/>
          <p14:tracePt t="194664" x="5842000" y="5129213"/>
          <p14:tracePt t="194674" x="5799138" y="5199063"/>
          <p14:tracePt t="194681" x="5757863" y="5248275"/>
          <p14:tracePt t="194686" x="5737225" y="5283200"/>
          <p14:tracePt t="194695" x="5716588" y="5303838"/>
          <p14:tracePt t="194702" x="5716588" y="5318125"/>
          <p14:tracePt t="194709" x="5708650" y="5318125"/>
          <p14:tracePt t="194860" x="5702300" y="5318125"/>
          <p14:tracePt t="194883" x="5702300" y="5311775"/>
          <p14:tracePt t="194890" x="5694363" y="5297488"/>
          <p14:tracePt t="194899" x="5688013" y="5283200"/>
          <p14:tracePt t="194904" x="5681663" y="5268913"/>
          <p14:tracePt t="194912" x="5673725" y="5256213"/>
          <p14:tracePt t="194919" x="5673725" y="5241925"/>
          <p14:tracePt t="194927" x="5667375" y="5233988"/>
          <p14:tracePt t="194935" x="5667375" y="5219700"/>
          <p14:tracePt t="194943" x="5667375" y="5213350"/>
          <p14:tracePt t="194951" x="5659438" y="5192713"/>
          <p14:tracePt t="194969" x="5659438" y="5178425"/>
          <p14:tracePt t="194972" x="5659438" y="5172075"/>
          <p14:tracePt t="194982" x="5659438" y="5164138"/>
          <p14:tracePt t="194987" x="5659438" y="5157788"/>
          <p14:tracePt t="195003" x="5659438" y="5149850"/>
          <p14:tracePt t="195055" x="5659438" y="5143500"/>
          <p14:tracePt t="195264" x="5659438" y="5137150"/>
          <p14:tracePt t="195271" x="5667375" y="5137150"/>
          <p14:tracePt t="195279" x="5681663" y="5122863"/>
          <p14:tracePt t="195286" x="5688013" y="5108575"/>
          <p14:tracePt t="195294" x="5722938" y="5080000"/>
          <p14:tracePt t="195301" x="5757863" y="5038725"/>
          <p14:tracePt t="195308" x="5807075" y="4989513"/>
          <p14:tracePt t="195317" x="5856288" y="4933950"/>
          <p14:tracePt t="195325" x="5918200" y="4864100"/>
          <p14:tracePt t="195331" x="5975350" y="4800600"/>
          <p14:tracePt t="195339" x="6065838" y="4695825"/>
          <p14:tracePt t="195352" x="6164263" y="4591050"/>
          <p14:tracePt t="195354" x="6254750" y="4457700"/>
          <p14:tracePt t="195361" x="6365875" y="4318000"/>
          <p14:tracePt t="195370" x="6435725" y="4219575"/>
          <p14:tracePt t="195377" x="6534150" y="4051300"/>
          <p14:tracePt t="195386" x="6583363" y="3975100"/>
          <p14:tracePt t="195393" x="6618288" y="3911600"/>
          <p14:tracePt t="195401" x="6638925" y="3870325"/>
          <p14:tracePt t="195408" x="6646863" y="3835400"/>
          <p14:tracePt t="195414" x="6661150" y="3800475"/>
          <p14:tracePt t="195425" x="6673850" y="3765550"/>
          <p14:tracePt t="195429" x="6673850" y="3743325"/>
          <p14:tracePt t="195436" x="6681788" y="3730625"/>
          <p14:tracePt t="195445" x="6681788" y="3708400"/>
          <p14:tracePt t="195451" x="6681788" y="3687763"/>
          <p14:tracePt t="195460" x="6681788" y="3667125"/>
          <p14:tracePt t="195467" x="6681788" y="3652838"/>
          <p14:tracePt t="195474" x="6681788" y="3646488"/>
          <p14:tracePt t="195484" x="6681788" y="3638550"/>
          <p14:tracePt t="195489" x="6681788" y="3632200"/>
          <p14:tracePt t="195497" x="6681788" y="3624263"/>
          <p14:tracePt t="195506" x="6681788" y="3617913"/>
          <p14:tracePt t="195520" x="6681788" y="3611563"/>
          <p14:tracePt t="195526" x="6681788" y="3603625"/>
          <p14:tracePt t="195534" x="6681788" y="3597275"/>
          <p14:tracePt t="195549" x="6681788" y="3582988"/>
          <p14:tracePt t="195556" x="6681788" y="3562350"/>
          <p14:tracePt t="195565" x="6681788" y="3541713"/>
          <p14:tracePt t="195573" x="6681788" y="3513138"/>
          <p14:tracePt t="195579" x="6673850" y="3492500"/>
          <p14:tracePt t="195586" x="6673850" y="3463925"/>
          <p14:tracePt t="195594" x="6667500" y="3443288"/>
          <p14:tracePt t="195603" x="6667500" y="3422650"/>
          <p14:tracePt t="195609" x="6661150" y="3408363"/>
          <p14:tracePt t="195617" x="6661150" y="3400425"/>
          <p14:tracePt t="195624" x="6653213" y="3379788"/>
          <p14:tracePt t="195639" x="6653213" y="3373438"/>
          <p14:tracePt t="195647" x="6638925" y="3352800"/>
          <p14:tracePt t="195654" x="6632575" y="3338513"/>
          <p14:tracePt t="195661" x="6618288" y="3324225"/>
          <p14:tracePt t="195669" x="6604000" y="3303588"/>
          <p14:tracePt t="195676" x="6589713" y="3281363"/>
          <p14:tracePt t="195684" x="6577013" y="3260725"/>
          <p14:tracePt t="195692" x="6554788" y="3240088"/>
          <p14:tracePt t="195700" x="6548438" y="3233738"/>
          <p14:tracePt t="195706" x="6534150" y="3225800"/>
          <p14:tracePt t="195714" x="6527800" y="3219450"/>
          <p14:tracePt t="195721" x="6519863" y="3211513"/>
          <p14:tracePt t="195751" x="6513513" y="3211513"/>
          <p14:tracePt t="195767" x="6507163" y="3205163"/>
          <p14:tracePt t="195782" x="6499225" y="3205163"/>
          <p14:tracePt t="195789" x="6492875" y="3205163"/>
          <p14:tracePt t="195804" x="6484938" y="3198813"/>
          <p14:tracePt t="195813" x="6478588" y="3198813"/>
          <p14:tracePt t="195819" x="6472238" y="3198813"/>
          <p14:tracePt t="195826" x="6464300" y="3190875"/>
          <p14:tracePt t="195834" x="6457950" y="3190875"/>
          <p14:tracePt t="195842" x="6450013" y="3190875"/>
          <p14:tracePt t="195849" x="6443663" y="3190875"/>
          <p14:tracePt t="195856" x="6435725" y="3190875"/>
          <p14:tracePt t="195864" x="6429375" y="3190875"/>
          <p14:tracePt t="195872" x="6423025" y="3190875"/>
          <p14:tracePt t="195879" x="6415088" y="3190875"/>
          <p14:tracePt t="195887" x="6408738" y="3190875"/>
          <p14:tracePt t="195893" x="6400800" y="3190875"/>
          <p14:tracePt t="195908" x="6394450" y="3190875"/>
          <p14:tracePt t="195917" x="6388100" y="3190875"/>
          <p14:tracePt t="195924" x="6373813" y="3198813"/>
          <p14:tracePt t="195932" x="6365875" y="3198813"/>
          <p14:tracePt t="195939" x="6359525" y="3211513"/>
          <p14:tracePt t="195946" x="6345238" y="3219450"/>
          <p14:tracePt t="195967" x="6330950" y="3233738"/>
          <p14:tracePt t="195981" x="6324600" y="3246438"/>
          <p14:tracePt t="195984" x="6310313" y="3254375"/>
          <p14:tracePt t="195991" x="6303963" y="3260725"/>
          <p14:tracePt t="196000" x="6303963" y="3268663"/>
          <p14:tracePt t="196006" x="6296025" y="3268663"/>
          <p14:tracePt t="196014" x="6296025" y="3275013"/>
          <p14:tracePt t="196029" x="6296025" y="3281363"/>
          <p14:tracePt t="196036" x="6289675" y="3289300"/>
          <p14:tracePt t="196044" x="6289675" y="3303588"/>
          <p14:tracePt t="196051" x="6289675" y="3309938"/>
          <p14:tracePt t="196059" x="6283325" y="3330575"/>
          <p14:tracePt t="196067" x="6283325" y="3344863"/>
          <p14:tracePt t="196074" x="6283325" y="3352800"/>
          <p14:tracePt t="196082" x="6283325" y="3365500"/>
          <p14:tracePt t="196089" x="6283325" y="3379788"/>
          <p14:tracePt t="196096" x="6283325" y="3394075"/>
          <p14:tracePt t="196104" x="6283325" y="3400425"/>
          <p14:tracePt t="196111" x="6283325" y="3414713"/>
          <p14:tracePt t="196119" x="6283325" y="3422650"/>
          <p14:tracePt t="196126" x="6283325" y="3435350"/>
          <p14:tracePt t="196134" x="6283325" y="3443288"/>
          <p14:tracePt t="196142" x="6283325" y="3449638"/>
          <p14:tracePt t="196149" x="6283325" y="3457575"/>
          <p14:tracePt t="196156" x="6283325" y="3463925"/>
          <p14:tracePt t="196165" x="6283325" y="3478213"/>
          <p14:tracePt t="196172" x="6283325" y="3484563"/>
          <p14:tracePt t="196179" x="6283325" y="3492500"/>
          <p14:tracePt t="196194" x="6283325" y="3498850"/>
          <p14:tracePt t="196201" x="6289675" y="3505200"/>
          <p14:tracePt t="196209" x="6296025" y="3505200"/>
          <p14:tracePt t="196217" x="6296025" y="3513138"/>
          <p14:tracePt t="196231" x="6310313" y="3527425"/>
          <p14:tracePt t="196239" x="6318250" y="3527425"/>
          <p14:tracePt t="196254" x="6330950" y="3527425"/>
          <p14:tracePt t="196269" x="6338888" y="3527425"/>
          <p14:tracePt t="196276" x="6353175" y="3527425"/>
          <p14:tracePt t="196284" x="6365875" y="3527425"/>
          <p14:tracePt t="196291" x="6380163" y="3527425"/>
          <p14:tracePt t="196298" x="6388100" y="3513138"/>
          <p14:tracePt t="196306" x="6415088" y="3505200"/>
          <p14:tracePt t="196315" x="6429375" y="3484563"/>
          <p14:tracePt t="196321" x="6435725" y="3478213"/>
          <p14:tracePt t="196328" x="6450013" y="3463925"/>
          <p14:tracePt t="196336" x="6450013" y="3449638"/>
          <p14:tracePt t="196346" x="6457950" y="3443288"/>
          <p14:tracePt t="196351" x="6464300" y="3435350"/>
          <p14:tracePt t="196359" x="6464300" y="3422650"/>
          <p14:tracePt t="196367" x="6472238" y="3414713"/>
          <p14:tracePt t="196374" x="6472238" y="3408363"/>
          <p14:tracePt t="196381" x="6472238" y="3394075"/>
          <p14:tracePt t="196389" x="6472238" y="3387725"/>
          <p14:tracePt t="196396" x="6472238" y="3379788"/>
          <p14:tracePt t="196411" x="6472238" y="3373438"/>
          <p14:tracePt t="196426" x="6472238" y="3365500"/>
          <p14:tracePt t="196449" x="6472238" y="3359150"/>
          <p14:tracePt t="196456" x="6464300" y="3352800"/>
          <p14:tracePt t="196471" x="6457950" y="3344863"/>
          <p14:tracePt t="196483" x="6450013" y="3338513"/>
          <p14:tracePt t="196487" x="6443663" y="3330575"/>
          <p14:tracePt t="196502" x="6435725" y="3324225"/>
          <p14:tracePt t="196509" x="6423025" y="3324225"/>
          <p14:tracePt t="196524" x="6423025" y="3316288"/>
          <p14:tracePt t="196533" x="6415088" y="3316288"/>
          <p14:tracePt t="196549" x="6415088" y="3309938"/>
          <p14:tracePt t="196554" x="6408738" y="3309938"/>
          <p14:tracePt t="196569" x="6400800" y="3309938"/>
          <p14:tracePt t="196592" x="6394450" y="3309938"/>
          <p14:tracePt t="196599" x="6394450" y="3303588"/>
          <p14:tracePt t="196606" x="6388100" y="3303588"/>
          <p14:tracePt t="196615" x="6380163" y="3303588"/>
          <p14:tracePt t="196621" x="6373813" y="3303588"/>
          <p14:tracePt t="196636" x="6365875" y="3303588"/>
          <p14:tracePt t="196644" x="6359525" y="3303588"/>
          <p14:tracePt t="196651" x="6353175" y="3303588"/>
          <p14:tracePt t="196660" x="6345238" y="3316288"/>
          <p14:tracePt t="196667" x="6338888" y="3324225"/>
          <p14:tracePt t="196674" x="6324600" y="3338513"/>
          <p14:tracePt t="196682" x="6318250" y="3352800"/>
          <p14:tracePt t="196690" x="6310313" y="3365500"/>
          <p14:tracePt t="196696" x="6303963" y="3373438"/>
          <p14:tracePt t="196704" x="6296025" y="3394075"/>
          <p14:tracePt t="196711" x="6289675" y="3400425"/>
          <p14:tracePt t="196719" x="6289675" y="3408363"/>
          <p14:tracePt t="196726" x="6283325" y="3422650"/>
          <p14:tracePt t="196735" x="6283325" y="3429000"/>
          <p14:tracePt t="196741" x="6275388" y="3435350"/>
          <p14:tracePt t="196750" x="6269038" y="3449638"/>
          <p14:tracePt t="196756" x="6269038" y="3463925"/>
          <p14:tracePt t="196766" x="6269038" y="3478213"/>
          <p14:tracePt t="196772" x="6269038" y="3484563"/>
          <p14:tracePt t="196779" x="6269038" y="3498850"/>
          <p14:tracePt t="196786" x="6269038" y="3519488"/>
          <p14:tracePt t="196794" x="6269038" y="3541713"/>
          <p14:tracePt t="196802" x="6269038" y="3554413"/>
          <p14:tracePt t="196809" x="6269038" y="3576638"/>
          <p14:tracePt t="196817" x="6269038" y="3597275"/>
          <p14:tracePt t="196823" x="6269038" y="3617913"/>
          <p14:tracePt t="196832" x="6269038" y="3624263"/>
          <p14:tracePt t="196839" x="6269038" y="3646488"/>
          <p14:tracePt t="196848" x="6269038" y="3652838"/>
          <p14:tracePt t="196854" x="6269038" y="3667125"/>
          <p14:tracePt t="196869" x="6269038" y="3681413"/>
          <p14:tracePt t="196876" x="6269038" y="3695700"/>
          <p14:tracePt t="196885" x="6269038" y="3716338"/>
          <p14:tracePt t="196893" x="6269038" y="3743325"/>
          <p14:tracePt t="196899" x="6261100" y="3765550"/>
          <p14:tracePt t="196907" x="6254750" y="3806825"/>
          <p14:tracePt t="196914" x="6246813" y="3848100"/>
          <p14:tracePt t="196923" x="6226175" y="3890963"/>
          <p14:tracePt t="196930" x="6211888" y="3925888"/>
          <p14:tracePt t="196937" x="6199188" y="3967163"/>
          <p14:tracePt t="196952" x="6164263" y="4030663"/>
          <p14:tracePt t="196959" x="6142038" y="4059238"/>
          <p14:tracePt t="196967" x="6121400" y="4100513"/>
          <p14:tracePt t="196974" x="6086475" y="4135438"/>
          <p14:tracePt t="196982" x="6051550" y="4178300"/>
          <p14:tracePt t="196988" x="6010275" y="4219575"/>
          <p14:tracePt t="196996" x="5967413" y="4262438"/>
          <p14:tracePt t="197004" x="5918200" y="4303713"/>
          <p14:tracePt t="197012" x="5891213" y="4332288"/>
          <p14:tracePt t="197019" x="5848350" y="4367213"/>
          <p14:tracePt t="197026" x="5813425" y="4394200"/>
          <p14:tracePt t="197035" x="5778500" y="4408488"/>
          <p14:tracePt t="197041" x="5757863" y="4422775"/>
          <p14:tracePt t="197049" x="5743575" y="4422775"/>
          <p14:tracePt t="197056" x="5729288" y="4429125"/>
          <p14:tracePt t="197064" x="5722938" y="4437063"/>
          <p14:tracePt t="197071" x="5716588" y="4437063"/>
          <p14:tracePt t="197078" x="5708650" y="4437063"/>
          <p14:tracePt t="197094" x="5694363" y="4437063"/>
          <p14:tracePt t="197102" x="5688013" y="4437063"/>
          <p14:tracePt t="197109" x="5681663" y="4443413"/>
          <p14:tracePt t="197117" x="5673725" y="4443413"/>
          <p14:tracePt t="197125" x="5667375" y="4443413"/>
          <p14:tracePt t="197132" x="5653088" y="4451350"/>
          <p14:tracePt t="197139" x="5638800" y="4451350"/>
          <p14:tracePt t="197146" x="5618163" y="4457700"/>
          <p14:tracePt t="197154" x="5610225" y="4464050"/>
          <p14:tracePt t="197161" x="5589588" y="4471988"/>
          <p14:tracePt t="197169" x="5583238" y="4471988"/>
          <p14:tracePt t="197176" x="5568950" y="4478338"/>
          <p14:tracePt t="197184" x="5554663" y="4492625"/>
          <p14:tracePt t="197191" x="5548313" y="4492625"/>
          <p14:tracePt t="197199" x="5527675" y="4506913"/>
          <p14:tracePt t="197214" x="5519738" y="4513263"/>
          <p14:tracePt t="197221" x="5513388" y="4521200"/>
          <p14:tracePt t="197229" x="5505450" y="4527550"/>
          <p14:tracePt t="197236" x="5484813" y="4548188"/>
          <p14:tracePt t="197244" x="5478463" y="4562475"/>
          <p14:tracePt t="197252" x="5456238" y="4583113"/>
          <p14:tracePt t="197259" x="5449888" y="4605338"/>
          <p14:tracePt t="197268" x="5435600" y="4618038"/>
          <p14:tracePt t="197274" x="5421313" y="4646613"/>
          <p14:tracePt t="197283" x="5408613" y="4660900"/>
          <p14:tracePt t="197289" x="5408613" y="4675188"/>
          <p14:tracePt t="197298" x="5386388" y="4695825"/>
          <p14:tracePt t="197304" x="5380038" y="4710113"/>
          <p14:tracePt t="197312" x="5365750" y="4737100"/>
          <p14:tracePt t="197319" x="5359400" y="4737100"/>
          <p14:tracePt t="197326" x="5359400" y="4751388"/>
          <p14:tracePt t="197335" x="5351463" y="4765675"/>
          <p14:tracePt t="197341" x="5345113" y="4772025"/>
          <p14:tracePt t="197350" x="5330825" y="4786313"/>
          <p14:tracePt t="197356" x="5330825" y="4800600"/>
          <p14:tracePt t="197364" x="5330825" y="4814888"/>
          <p14:tracePt t="197371" x="5324475" y="4821238"/>
          <p14:tracePt t="197379" x="5310188" y="4835525"/>
          <p14:tracePt t="197386" x="5310188" y="4849813"/>
          <p14:tracePt t="197394" x="5303838" y="4856163"/>
          <p14:tracePt t="197402" x="5295900" y="4864100"/>
          <p14:tracePt t="197409" x="5295900" y="4870450"/>
          <p14:tracePt t="197416" x="5295900" y="4876800"/>
          <p14:tracePt t="197437" x="5289550" y="4884738"/>
          <p14:tracePt t="197461" x="5289550" y="4891088"/>
          <p14:tracePt t="197521" x="5310188" y="4891088"/>
          <p14:tracePt t="197529" x="5316538" y="4891088"/>
          <p14:tracePt t="197536" x="5345113" y="4884738"/>
          <p14:tracePt t="197544" x="5380038" y="4864100"/>
          <p14:tracePt t="197552" x="5400675" y="4856163"/>
          <p14:tracePt t="197559" x="5435600" y="4835525"/>
          <p14:tracePt t="197566" x="5449888" y="4821238"/>
          <p14:tracePt t="197574" x="5470525" y="4814888"/>
          <p14:tracePt t="197581" x="5478463" y="4806950"/>
          <p14:tracePt t="197589" x="5484813" y="4794250"/>
          <p14:tracePt t="197596" x="5499100" y="4779963"/>
          <p14:tracePt t="197604" x="5505450" y="4772025"/>
          <p14:tracePt t="197611" x="5513388" y="4759325"/>
          <p14:tracePt t="197626" x="5519738" y="4751388"/>
          <p14:tracePt t="197716" x="5513388" y="4751388"/>
          <p14:tracePt t="197732" x="5505450" y="4751388"/>
          <p14:tracePt t="197739" x="5499100" y="4751388"/>
          <p14:tracePt t="197746" x="5484813" y="4759325"/>
          <p14:tracePt t="197754" x="5470525" y="4765675"/>
          <p14:tracePt t="197769" x="5456238" y="4772025"/>
          <p14:tracePt t="197776" x="5449888" y="4779963"/>
          <p14:tracePt t="197784" x="5443538" y="4779963"/>
          <p14:tracePt t="197791" x="5429250" y="4794250"/>
          <p14:tracePt t="197807" x="5421313" y="4806950"/>
          <p14:tracePt t="197814" x="5414963" y="4806950"/>
          <p14:tracePt t="197821" x="5394325" y="4829175"/>
          <p14:tracePt t="197829" x="5394325" y="4841875"/>
          <p14:tracePt t="197836" x="5386388" y="4849813"/>
          <p14:tracePt t="197843" x="5386388" y="4856163"/>
          <p14:tracePt t="197852" x="5386388" y="4864100"/>
          <p14:tracePt t="197859" x="5380038" y="4870450"/>
          <p14:tracePt t="197866" x="5380038" y="4876800"/>
          <p14:tracePt t="197882" x="5380038" y="4884738"/>
          <p14:tracePt t="197889" x="5380038" y="4891088"/>
          <p14:tracePt t="197896" x="5380038" y="4899025"/>
          <p14:tracePt t="198114" x="5380038" y="4905375"/>
          <p14:tracePt t="198123" x="5373688" y="4905375"/>
          <p14:tracePt t="198129" x="5365750" y="4913313"/>
          <p14:tracePt t="198139" x="5359400" y="4919663"/>
          <p14:tracePt t="198147" x="5345113" y="4933950"/>
          <p14:tracePt t="198153" x="5330825" y="4948238"/>
          <p14:tracePt t="198160" x="5316538" y="4954588"/>
          <p14:tracePt t="198168" x="5310188" y="4968875"/>
          <p14:tracePt t="198174" x="5295900" y="4975225"/>
          <p14:tracePt t="198186" x="5289550" y="4989513"/>
          <p14:tracePt t="198189" x="5275263" y="4995863"/>
          <p14:tracePt t="198196" x="5260975" y="5010150"/>
          <p14:tracePt t="198204" x="5254625" y="5018088"/>
          <p14:tracePt t="198213" x="5240338" y="5024438"/>
          <p14:tracePt t="198223" x="5226050" y="5038725"/>
          <p14:tracePt t="198226" x="5219700" y="5045075"/>
          <p14:tracePt t="198236" x="5197475" y="5059363"/>
          <p14:tracePt t="198242" x="5191125" y="5067300"/>
          <p14:tracePt t="198250" x="5184775" y="5080000"/>
          <p14:tracePt t="198259" x="5162550" y="5094288"/>
          <p14:tracePt t="198264" x="5149850" y="5108575"/>
          <p14:tracePt t="198271" x="5141913" y="5122863"/>
          <p14:tracePt t="198280" x="5121275" y="5137150"/>
          <p14:tracePt t="198287" x="5106988" y="5143500"/>
          <p14:tracePt t="198294" x="5092700" y="5157788"/>
          <p14:tracePt t="198304" x="5072063" y="5172075"/>
          <p14:tracePt t="198309" x="5057775" y="5184775"/>
          <p14:tracePt t="198317" x="5037138" y="5192713"/>
          <p14:tracePt t="198324" x="5022850" y="5213350"/>
          <p14:tracePt t="198335" x="5008563" y="5219700"/>
          <p14:tracePt t="198339" x="5002213" y="5227638"/>
          <p14:tracePt t="198347" x="4987925" y="5233988"/>
          <p14:tracePt t="198354" x="4981575" y="5248275"/>
          <p14:tracePt t="198361" x="4973638" y="5248275"/>
          <p14:tracePt t="198369" x="4967288" y="5256213"/>
          <p14:tracePt t="198400" x="4960938" y="5256213"/>
          <p14:tracePt t="198511" x="4967288" y="5256213"/>
          <p14:tracePt t="198520" x="4987925" y="5248275"/>
          <p14:tracePt t="198526" x="4995863" y="5248275"/>
          <p14:tracePt t="198534" x="5008563" y="5248275"/>
          <p14:tracePt t="198541" x="5030788" y="5241925"/>
          <p14:tracePt t="198550" x="5051425" y="5227638"/>
          <p14:tracePt t="198556" x="5072063" y="5227638"/>
          <p14:tracePt t="198564" x="5092700" y="5219700"/>
          <p14:tracePt t="198571" x="5121275" y="5219700"/>
          <p14:tracePt t="198578" x="5149850" y="5219700"/>
          <p14:tracePt t="198586" x="5170488" y="5219700"/>
          <p14:tracePt t="198595" x="5205413" y="5219700"/>
          <p14:tracePt t="198602" x="5246688" y="5219700"/>
          <p14:tracePt t="198609" x="5275263" y="5219700"/>
          <p14:tracePt t="198618" x="5303838" y="5219700"/>
          <p14:tracePt t="198624" x="5338763" y="5219700"/>
          <p14:tracePt t="198631" x="5386388" y="5213350"/>
          <p14:tracePt t="198639" x="5443538" y="5213350"/>
          <p14:tracePt t="198646" x="5492750" y="5207000"/>
          <p14:tracePt t="198654" x="5540375" y="5207000"/>
          <p14:tracePt t="198661" x="5575300" y="5207000"/>
          <p14:tracePt t="198669" x="5603875" y="5207000"/>
          <p14:tracePt t="198676" x="5667375" y="5199063"/>
          <p14:tracePt t="198684" x="5708650" y="5199063"/>
          <p14:tracePt t="198691" x="5757863" y="5199063"/>
          <p14:tracePt t="198699" x="5786438" y="5199063"/>
          <p14:tracePt t="198706" x="5813425" y="5199063"/>
          <p14:tracePt t="198714" x="5842000" y="5199063"/>
          <p14:tracePt t="198721" x="5876925" y="5199063"/>
          <p14:tracePt t="198729" x="5897563" y="5199063"/>
          <p14:tracePt t="198736" x="5918200" y="5199063"/>
          <p14:tracePt t="198744" x="5946775" y="5199063"/>
          <p14:tracePt t="198752" x="5967413" y="5199063"/>
          <p14:tracePt t="198759" x="5981700" y="5199063"/>
          <p14:tracePt t="198768" x="6002338" y="5199063"/>
          <p14:tracePt t="198773" x="6030913" y="5199063"/>
          <p14:tracePt t="198783" x="6045200" y="5199063"/>
          <p14:tracePt t="198789" x="6065838" y="5199063"/>
          <p14:tracePt t="198797" x="6080125" y="5199063"/>
          <p14:tracePt t="198804" x="6100763" y="5199063"/>
          <p14:tracePt t="198811" x="6121400" y="5199063"/>
          <p14:tracePt t="198819" x="6142038" y="5199063"/>
          <p14:tracePt t="198826" x="6156325" y="5199063"/>
          <p14:tracePt t="198834" x="6176963" y="5199063"/>
          <p14:tracePt t="198841" x="6191250" y="5199063"/>
          <p14:tracePt t="198857" x="6211888" y="5199063"/>
          <p14:tracePt t="198864" x="6219825" y="5199063"/>
          <p14:tracePt t="198871" x="6226175" y="5199063"/>
          <p14:tracePt t="198894" x="6234113" y="5199063"/>
          <p14:tracePt t="198917" x="6240463" y="5199063"/>
          <p14:tracePt t="198976" x="6246813" y="5199063"/>
          <p14:tracePt t="198984" x="6246813" y="5192713"/>
          <p14:tracePt t="198999" x="6254750" y="5192713"/>
          <p14:tracePt t="199014" x="6269038" y="5192713"/>
          <p14:tracePt t="199029" x="6275388" y="5192713"/>
          <p14:tracePt t="199044" x="6289675" y="5192713"/>
          <p14:tracePt t="199059" x="6296025" y="5192713"/>
          <p14:tracePt t="199067" x="6303963" y="5192713"/>
          <p14:tracePt t="199081" x="6318250" y="5192713"/>
          <p14:tracePt t="199091" x="6324600" y="5192713"/>
          <p14:tracePt t="199098" x="6338888" y="5192713"/>
          <p14:tracePt t="199104" x="6353175" y="5192713"/>
          <p14:tracePt t="199111" x="6365875" y="5192713"/>
          <p14:tracePt t="199119" x="6380163" y="5199063"/>
          <p14:tracePt t="199126" x="6394450" y="5199063"/>
          <p14:tracePt t="199134" x="6400800" y="5207000"/>
          <p14:tracePt t="199142" x="6415088" y="5207000"/>
          <p14:tracePt t="199148" x="6423025" y="5207000"/>
          <p14:tracePt t="199164" x="6435725" y="5207000"/>
          <p14:tracePt t="199179" x="6443663" y="5207000"/>
          <p14:tracePt t="199188" x="6457950" y="5207000"/>
          <p14:tracePt t="199201" x="6464300" y="5207000"/>
          <p14:tracePt t="199209" x="6484938" y="5207000"/>
          <p14:tracePt t="199217" x="6492875" y="5207000"/>
          <p14:tracePt t="199224" x="6507163" y="5207000"/>
          <p14:tracePt t="199231" x="6534150" y="5207000"/>
          <p14:tracePt t="199240" x="6554788" y="5207000"/>
          <p14:tracePt t="199246" x="6569075" y="5207000"/>
          <p14:tracePt t="199254" x="6583363" y="5207000"/>
          <p14:tracePt t="199261" x="6597650" y="5207000"/>
          <p14:tracePt t="199269" x="6604000" y="5207000"/>
          <p14:tracePt t="199284" x="6611938" y="5207000"/>
          <p14:tracePt t="199291" x="6618288" y="5207000"/>
          <p14:tracePt t="199299" x="6632575" y="5207000"/>
          <p14:tracePt t="199306" x="6638925" y="5207000"/>
          <p14:tracePt t="199314" x="6646863" y="5207000"/>
          <p14:tracePt t="199321" x="6653213" y="5207000"/>
          <p14:tracePt t="199329" x="6661150" y="5207000"/>
          <p14:tracePt t="199337" x="6667500" y="5207000"/>
          <p14:tracePt t="199344" x="6681788" y="5207000"/>
          <p14:tracePt t="199351" x="6688138" y="5207000"/>
          <p14:tracePt t="199359" x="6702425" y="5207000"/>
          <p14:tracePt t="199374" x="6716713" y="5207000"/>
          <p14:tracePt t="199381" x="6723063" y="5207000"/>
          <p14:tracePt t="199396" x="6737350" y="5207000"/>
          <p14:tracePt t="201709" x="6743700" y="5207000"/>
          <p14:tracePt t="204831" x="6778625" y="5207000"/>
          <p14:tracePt t="205262" x="6786563" y="5207000"/>
          <p14:tracePt t="205270" x="6792913" y="5207000"/>
          <p14:tracePt t="205397" x="6800850" y="5207000"/>
          <p14:tracePt t="205427" x="6807200" y="5207000"/>
          <p14:tracePt t="205445" x="6813550" y="5207000"/>
          <p14:tracePt t="205466" x="6821488" y="5207000"/>
          <p14:tracePt t="205555" x="6827838" y="5207000"/>
          <p14:tracePt t="208659" x="6688138" y="5465763"/>
          <p14:tracePt t="208660" x="6681788" y="5486400"/>
          <p14:tracePt t="208666" x="6667500" y="5507038"/>
          <p14:tracePt t="208675" x="6661150" y="5521325"/>
          <p14:tracePt t="208682" x="6653213" y="5535613"/>
          <p14:tracePt t="208689" x="6646863" y="5549900"/>
          <p14:tracePt t="208698" x="6638925" y="5556250"/>
          <p14:tracePt t="208705" x="6638925" y="5570538"/>
          <p14:tracePt t="208712" x="6624638" y="5591175"/>
          <p14:tracePt t="208721" x="6618288" y="5605463"/>
          <p14:tracePt t="208728" x="6604000" y="5619750"/>
          <p14:tracePt t="208735" x="6597650" y="5640388"/>
          <p14:tracePt t="208743" x="6577013" y="5654675"/>
          <p14:tracePt t="208751" x="6562725" y="5675313"/>
          <p14:tracePt t="208760" x="6542088" y="5695950"/>
          <p14:tracePt t="208765" x="6527800" y="5710238"/>
          <p14:tracePt t="208772" x="6507163" y="5738813"/>
          <p14:tracePt t="208779" x="6499225" y="5753100"/>
          <p14:tracePt t="208786" x="6484938" y="5759450"/>
          <p14:tracePt t="208795" x="6464300" y="5780088"/>
          <p14:tracePt t="208802" x="6457950" y="5788025"/>
          <p14:tracePt t="208809" x="6443663" y="5800725"/>
          <p14:tracePt t="208817" x="6423025" y="5815013"/>
          <p14:tracePt t="208825" x="6415088" y="5829300"/>
          <p14:tracePt t="208832" x="6394450" y="5843588"/>
          <p14:tracePt t="208839" x="6365875" y="5857875"/>
          <p14:tracePt t="208848" x="6353175" y="5870575"/>
          <p14:tracePt t="208854" x="6338888" y="5878513"/>
          <p14:tracePt t="208862" x="6310313" y="5899150"/>
          <p14:tracePt t="208869" x="6283325" y="5913438"/>
          <p14:tracePt t="208877" x="6254750" y="5934075"/>
          <p14:tracePt t="208884" x="6226175" y="5954713"/>
          <p14:tracePt t="208893" x="6205538" y="5962650"/>
          <p14:tracePt t="208899" x="6184900" y="5976938"/>
          <p14:tracePt t="208907" x="6164263" y="5989638"/>
          <p14:tracePt t="208914" x="6135688" y="6003925"/>
          <p14:tracePt t="208923" x="6121400" y="6011863"/>
          <p14:tracePt t="208929" x="6107113" y="6011863"/>
          <p14:tracePt t="208936" x="6100763" y="6011863"/>
          <p14:tracePt t="208960" x="6086475" y="6018213"/>
          <p14:tracePt t="208966" x="6072188" y="6018213"/>
          <p14:tracePt t="208975" x="6065838" y="6018213"/>
          <p14:tracePt t="208982" x="6057900" y="6018213"/>
          <p14:tracePt t="208989" x="6045200" y="6018213"/>
          <p14:tracePt t="208996" x="6030913" y="6018213"/>
          <p14:tracePt t="209004" x="6010275" y="6018213"/>
          <p14:tracePt t="209019" x="6002338" y="6018213"/>
          <p14:tracePt t="209027" x="5981700" y="6018213"/>
          <p14:tracePt t="209035" x="5975350" y="6018213"/>
          <p14:tracePt t="209042" x="5953125" y="6018213"/>
          <p14:tracePt t="209049" x="5946775" y="6018213"/>
          <p14:tracePt t="209060" x="5932488" y="6018213"/>
          <p14:tracePt t="209065" x="5918200" y="6018213"/>
          <p14:tracePt t="209072" x="5905500" y="6018213"/>
          <p14:tracePt t="209079" x="5883275" y="6018213"/>
          <p14:tracePt t="209086" x="5870575" y="6018213"/>
          <p14:tracePt t="209094" x="5862638" y="6018213"/>
          <p14:tracePt t="209102" x="5848350" y="6024563"/>
          <p14:tracePt t="209109" x="5827713" y="6032500"/>
          <p14:tracePt t="209117" x="5813425" y="6032500"/>
          <p14:tracePt t="209126" x="5807075" y="6038850"/>
          <p14:tracePt t="209132" x="5792788" y="6046788"/>
          <p14:tracePt t="209139" x="5778500" y="6053138"/>
          <p14:tracePt t="209146" x="5764213" y="6053138"/>
          <p14:tracePt t="209154" x="5751513" y="6059488"/>
          <p14:tracePt t="209162" x="5743575" y="6059488"/>
          <p14:tracePt t="209169" x="5729288" y="6067425"/>
          <p14:tracePt t="209177" x="5722938" y="6067425"/>
          <p14:tracePt t="209184" x="5716588" y="6073775"/>
          <p14:tracePt t="209193" x="5708650" y="6073775"/>
          <p14:tracePt t="209206" x="5702300" y="6073775"/>
          <p14:tracePt t="209223" x="5688013" y="6081713"/>
          <p14:tracePt t="209229" x="5688013" y="6088063"/>
          <p14:tracePt t="209237" x="5681663" y="6088063"/>
          <p14:tracePt t="209251" x="5673725" y="6088063"/>
          <p14:tracePt t="209259" x="5667375" y="6088063"/>
          <p14:tracePt t="209267" x="5667375" y="6096000"/>
          <p14:tracePt t="209275" x="5659438" y="6096000"/>
          <p14:tracePt t="209289" x="5653088" y="6102350"/>
          <p14:tracePt t="209304" x="5645150" y="6102350"/>
          <p14:tracePt t="209312" x="5638800" y="6108700"/>
          <p14:tracePt t="209319" x="5638800" y="6116638"/>
          <p14:tracePt t="209328" x="5632450" y="6116638"/>
          <p14:tracePt t="209343" x="5624513" y="6116638"/>
          <p14:tracePt t="209349" x="5624513" y="6122988"/>
          <p14:tracePt t="209365" x="5618163" y="6130925"/>
          <p14:tracePt t="209372" x="5610225" y="6130925"/>
          <p14:tracePt t="209386" x="5610225" y="6137275"/>
          <p14:tracePt t="209395" x="5610225" y="6143625"/>
          <p14:tracePt t="209417" x="5610225" y="6151563"/>
          <p14:tracePt t="209432" x="5610225" y="6157913"/>
          <p14:tracePt t="209446" x="5610225" y="6165850"/>
          <p14:tracePt t="209454" x="5618163" y="6172200"/>
          <p14:tracePt t="209462" x="5638800" y="6178550"/>
          <p14:tracePt t="209469" x="5673725" y="6192838"/>
          <p14:tracePt t="209477" x="5722938" y="6213475"/>
          <p14:tracePt t="209484" x="5778500" y="6227763"/>
          <p14:tracePt t="209492" x="5856288" y="6248400"/>
          <p14:tracePt t="209500" x="5911850" y="6256338"/>
          <p14:tracePt t="209506" x="5981700" y="6262688"/>
          <p14:tracePt t="209514" x="6057900" y="6270625"/>
          <p14:tracePt t="209522" x="6135688" y="6270625"/>
          <p14:tracePt t="209529" x="6211888" y="6270625"/>
          <p14:tracePt t="209536" x="6269038" y="6270625"/>
          <p14:tracePt t="209545" x="6330950" y="6270625"/>
          <p14:tracePt t="209552" x="6380163" y="6270625"/>
          <p14:tracePt t="209560" x="6400800" y="6270625"/>
          <p14:tracePt t="209566" x="6415088" y="6262688"/>
          <p14:tracePt t="209574" x="6423025" y="6248400"/>
          <p14:tracePt t="209582" x="6423025" y="6242050"/>
          <p14:tracePt t="209589" x="6423025" y="6235700"/>
          <p14:tracePt t="209596" x="6423025" y="6227763"/>
          <p14:tracePt t="209604" x="6423025" y="6221413"/>
          <p14:tracePt t="209620" x="6423025" y="6213475"/>
          <p14:tracePt t="209634" x="6423025" y="6207125"/>
          <p14:tracePt t="209644" x="6423025" y="6192838"/>
          <p14:tracePt t="209649" x="6400800" y="6178550"/>
          <p14:tracePt t="209658" x="6365875" y="6165850"/>
          <p14:tracePt t="209664" x="6330950" y="6143625"/>
          <p14:tracePt t="209672" x="6296025" y="6137275"/>
          <p14:tracePt t="209679" x="6254750" y="6130925"/>
          <p14:tracePt t="209686" x="6219825" y="6130925"/>
          <p14:tracePt t="209695" x="6170613" y="6122988"/>
          <p14:tracePt t="209702" x="6129338" y="6122988"/>
          <p14:tracePt t="209710" x="6100763" y="6122988"/>
          <p14:tracePt t="209717" x="6065838" y="6122988"/>
          <p14:tracePt t="209724" x="6037263" y="6122988"/>
          <p14:tracePt t="209732" x="6022975" y="6122988"/>
          <p14:tracePt t="209739" x="5995988" y="6122988"/>
          <p14:tracePt t="209746" x="5967413" y="6122988"/>
          <p14:tracePt t="209754" x="5946775" y="6130925"/>
          <p14:tracePt t="209762" x="5911850" y="6137275"/>
          <p14:tracePt t="209769" x="5883275" y="6143625"/>
          <p14:tracePt t="209776" x="5862638" y="6151563"/>
          <p14:tracePt t="209785" x="5827713" y="6165850"/>
          <p14:tracePt t="209793" x="5807075" y="6172200"/>
          <p14:tracePt t="209799" x="5757863" y="6192838"/>
          <p14:tracePt t="209806" x="5743575" y="6192838"/>
          <p14:tracePt t="209814" x="5729288" y="6207125"/>
          <p14:tracePt t="209822" x="5722938" y="6207125"/>
          <p14:tracePt t="209829" x="5702300" y="6213475"/>
          <p14:tracePt t="209836" x="5694363" y="6221413"/>
          <p14:tracePt t="209847" x="5688013" y="6227763"/>
          <p14:tracePt t="209851" x="5673725" y="6227763"/>
          <p14:tracePt t="209860" x="5673725" y="6235700"/>
          <p14:tracePt t="209866" x="5659438" y="6242050"/>
          <p14:tracePt t="209882" x="5653088" y="6248400"/>
          <p14:tracePt t="209972" x="5659438" y="6248400"/>
          <p14:tracePt t="209979" x="5688013" y="6248400"/>
          <p14:tracePt t="209987" x="5716588" y="6248400"/>
          <p14:tracePt t="209994" x="5764213" y="6248400"/>
          <p14:tracePt t="210002" x="5786438" y="6242050"/>
          <p14:tracePt t="210010" x="5848350" y="6221413"/>
          <p14:tracePt t="210017" x="5897563" y="6200775"/>
          <p14:tracePt t="210028" x="5953125" y="6172200"/>
          <p14:tracePt t="210034" x="6010275" y="6137275"/>
          <p14:tracePt t="210039" x="6051550" y="6108700"/>
          <p14:tracePt t="210046" x="6080125" y="6073775"/>
          <p14:tracePt t="210054" x="6100763" y="6053138"/>
          <p14:tracePt t="210062" x="6121400" y="6024563"/>
          <p14:tracePt t="210069" x="6142038" y="5997575"/>
          <p14:tracePt t="210076" x="6156325" y="5962650"/>
          <p14:tracePt t="210084" x="6164263" y="5934075"/>
          <p14:tracePt t="210093" x="6170613" y="5905500"/>
          <p14:tracePt t="210099" x="6170613" y="5892800"/>
          <p14:tracePt t="210106" x="6170613" y="5878513"/>
          <p14:tracePt t="210114" x="6170613" y="5870575"/>
          <p14:tracePt t="210122" x="6170613" y="5857875"/>
          <p14:tracePt t="210130" x="6170613" y="5843588"/>
          <p14:tracePt t="210136" x="6170613" y="5822950"/>
          <p14:tracePt t="210145" x="6170613" y="5808663"/>
          <p14:tracePt t="210152" x="6170613" y="5794375"/>
          <p14:tracePt t="210160" x="6156325" y="5780088"/>
          <p14:tracePt t="210167" x="6149975" y="5765800"/>
          <p14:tracePt t="210174" x="6142038" y="5745163"/>
          <p14:tracePt t="210182" x="6121400" y="5724525"/>
          <p14:tracePt t="210189" x="6115050" y="5710238"/>
          <p14:tracePt t="210196" x="6094413" y="5689600"/>
          <p14:tracePt t="210205" x="6080125" y="5661025"/>
          <p14:tracePt t="210212" x="6057900" y="5640388"/>
          <p14:tracePt t="210219" x="6045200" y="5611813"/>
          <p14:tracePt t="210232" x="6030913" y="5599113"/>
          <p14:tracePt t="210236" x="6016625" y="5570538"/>
          <p14:tracePt t="210243" x="5995988" y="5535613"/>
          <p14:tracePt t="210251" x="5967413" y="5500688"/>
          <p14:tracePt t="210257" x="5953125" y="5457825"/>
          <p14:tracePt t="210264" x="5926138" y="5410200"/>
          <p14:tracePt t="210272" x="5911850" y="5381625"/>
          <p14:tracePt t="210281" x="5883275" y="5338763"/>
          <p14:tracePt t="210287" x="5862638" y="5283200"/>
          <p14:tracePt t="210295" x="5848350" y="5233988"/>
          <p14:tracePt t="210302" x="5827713" y="5178425"/>
          <p14:tracePt t="210310" x="5813425" y="5122863"/>
          <p14:tracePt t="210317" x="5778500" y="5053013"/>
          <p14:tracePt t="210324" x="5764213" y="5003800"/>
          <p14:tracePt t="210332" x="5737225" y="4926013"/>
          <p14:tracePt t="210339" x="5716588" y="4899025"/>
          <p14:tracePt t="210346" x="5702300" y="4884738"/>
          <p14:tracePt t="210354" x="5694363" y="4876800"/>
          <p14:tracePt t="210362" x="5688013" y="4870450"/>
          <p14:tracePt t="210369" x="5681663" y="4870450"/>
          <p14:tracePt t="210377" x="5673725" y="4864100"/>
          <p14:tracePt t="210385" x="5667375" y="4864100"/>
          <p14:tracePt t="210392" x="5659438" y="4856163"/>
          <p14:tracePt t="210399" x="5638800" y="4856163"/>
          <p14:tracePt t="210406" x="5624513" y="4856163"/>
          <p14:tracePt t="210414" x="5597525" y="4856163"/>
          <p14:tracePt t="210423" x="5562600" y="4864100"/>
          <p14:tracePt t="210429" x="5513388" y="4876800"/>
          <p14:tracePt t="210437" x="5470525" y="4891088"/>
          <p14:tracePt t="210445" x="5421313" y="4905375"/>
          <p14:tracePt t="210452" x="5359400" y="4919663"/>
          <p14:tracePt t="210464" x="5324475" y="4940300"/>
          <p14:tracePt t="210471" x="5281613" y="4948238"/>
          <p14:tracePt t="210474" x="5232400" y="4968875"/>
          <p14:tracePt t="210481" x="5197475" y="4975225"/>
          <p14:tracePt t="210489" x="5184775" y="4983163"/>
          <p14:tracePt t="210496" x="5176838" y="4983163"/>
          <p14:tracePt t="210504" x="5170488" y="4983163"/>
          <p14:tracePt t="210512" x="5162550" y="4983163"/>
          <p14:tracePt t="210520" x="5162550" y="4989513"/>
          <p14:tracePt t="210527" x="5156200" y="4989513"/>
          <p14:tracePt t="210534" x="5149850" y="4989513"/>
          <p14:tracePt t="210542" x="5149850" y="4995863"/>
          <p14:tracePt t="210557" x="5141913" y="4995863"/>
          <p14:tracePt t="210564" x="5141913" y="5003800"/>
          <p14:tracePt t="210639" x="5156200" y="5003800"/>
          <p14:tracePt t="210647" x="5184775" y="5003800"/>
          <p14:tracePt t="210654" x="5240338" y="5003800"/>
          <p14:tracePt t="210662" x="5289550" y="5003800"/>
          <p14:tracePt t="210669" x="5380038" y="5003800"/>
          <p14:tracePt t="210681" x="5505450" y="5003800"/>
          <p14:tracePt t="210685" x="5681663" y="5003800"/>
          <p14:tracePt t="210691" x="5870575" y="5003800"/>
          <p14:tracePt t="210699" x="6080125" y="5003800"/>
          <p14:tracePt t="210706" x="6289675" y="5003800"/>
          <p14:tracePt t="210714" x="6400800" y="5003800"/>
          <p14:tracePt t="210722" x="6577013" y="5003800"/>
          <p14:tracePt t="210729" x="6708775" y="5003800"/>
          <p14:tracePt t="210737" x="6813550" y="5003800"/>
          <p14:tracePt t="210744" x="6905625" y="5003800"/>
          <p14:tracePt t="210751" x="6989763" y="4995863"/>
          <p14:tracePt t="210760" x="7045325" y="4989513"/>
          <p14:tracePt t="210767" x="7100888" y="4989513"/>
          <p14:tracePt t="210774" x="7170738" y="4983163"/>
          <p14:tracePt t="210782" x="7234238" y="4968875"/>
          <p14:tracePt t="210789" x="7283450" y="4954588"/>
          <p14:tracePt t="210796" x="7339013" y="4940300"/>
          <p14:tracePt t="210804" x="7373938" y="4926013"/>
          <p14:tracePt t="210812" x="7402513" y="4913313"/>
          <p14:tracePt t="210819" x="7423150" y="4905375"/>
          <p14:tracePt t="210827" x="7437438" y="4899025"/>
          <p14:tracePt t="210834" x="7450138" y="4891088"/>
          <p14:tracePt t="210841" x="7458075" y="4891088"/>
          <p14:tracePt t="211224" x="7437438" y="4891088"/>
          <p14:tracePt t="211232" x="7359650" y="4891088"/>
          <p14:tracePt t="211239" x="7297738" y="4913313"/>
          <p14:tracePt t="211250" x="7164388" y="4919663"/>
          <p14:tracePt t="211256" x="7024688" y="4940300"/>
          <p14:tracePt t="211262" x="6842125" y="4948238"/>
          <p14:tracePt t="211271" x="6646863" y="4968875"/>
          <p14:tracePt t="211278" x="6443663" y="5003800"/>
          <p14:tracePt t="211284" x="6283325" y="5024438"/>
          <p14:tracePt t="211294" x="6142038" y="5045075"/>
          <p14:tracePt t="211299" x="6010275" y="5073650"/>
          <p14:tracePt t="211307" x="5926138" y="5087938"/>
          <p14:tracePt t="211314" x="5848350" y="5102225"/>
          <p14:tracePt t="211324" x="5799138" y="5108575"/>
          <p14:tracePt t="211332" x="5764213" y="5114925"/>
          <p14:tracePt t="211336" x="5743575" y="5122863"/>
          <p14:tracePt t="211348" x="5716588" y="5122863"/>
          <p14:tracePt t="211352" x="5702300" y="5129213"/>
          <p14:tracePt t="211359" x="5694363" y="5137150"/>
          <p14:tracePt t="211368" x="5681663" y="5137150"/>
          <p14:tracePt t="211377" x="5659438" y="5143500"/>
          <p14:tracePt t="211383" x="5638800" y="5143500"/>
          <p14:tracePt t="211391" x="5618163" y="5149850"/>
          <p14:tracePt t="211397" x="5583238" y="5157788"/>
          <p14:tracePt t="211406" x="5554663" y="5164138"/>
          <p14:tracePt t="211413" x="5534025" y="5172075"/>
          <p14:tracePt t="211419" x="5499100" y="5178425"/>
          <p14:tracePt t="211429" x="5478463" y="5178425"/>
          <p14:tracePt t="211437" x="5449888" y="5184775"/>
          <p14:tracePt t="211445" x="5429250" y="5184775"/>
          <p14:tracePt t="211450" x="5408613" y="5192713"/>
          <p14:tracePt t="211458" x="5386388" y="5192713"/>
          <p14:tracePt t="211465" x="5373688" y="5199063"/>
          <p14:tracePt t="211476" x="5351463" y="5207000"/>
          <p14:tracePt t="211481" x="5330825" y="5213350"/>
          <p14:tracePt t="211486" x="5316538" y="5213350"/>
          <p14:tracePt t="211497" x="5303838" y="5213350"/>
          <p14:tracePt t="211502" x="5289550" y="5219700"/>
          <p14:tracePt t="211509" x="5275263" y="5219700"/>
          <p14:tracePt t="211516" x="5268913" y="5219700"/>
          <p14:tracePt t="211524" x="5246688" y="5219700"/>
          <p14:tracePt t="211535" x="5232400" y="5219700"/>
          <p14:tracePt t="211539" x="5226050" y="5219700"/>
          <p14:tracePt t="211548" x="5211763" y="5219700"/>
          <p14:tracePt t="211554" x="5205413" y="5219700"/>
          <p14:tracePt t="211564" x="5191125" y="5219700"/>
          <p14:tracePt t="211571" x="5184775" y="5219700"/>
          <p14:tracePt t="211580" x="5176838" y="5219700"/>
          <p14:tracePt t="211584" x="5162550" y="5219700"/>
          <p14:tracePt t="211594" x="5149850" y="5219700"/>
          <p14:tracePt t="211600" x="5127625" y="5219700"/>
          <p14:tracePt t="211609" x="5114925" y="5219700"/>
          <p14:tracePt t="211615" x="5092700" y="5219700"/>
          <p14:tracePt t="211621" x="5086350" y="5219700"/>
          <p14:tracePt t="211632" x="5080000" y="5219700"/>
          <p14:tracePt t="211637" x="5057775" y="5219700"/>
          <p14:tracePt t="211648" x="5043488" y="5219700"/>
          <p14:tracePt t="211946" x="0" y="0"/>
        </p14:tracePtLst>
        <p14:tracePtLst>
          <p14:tracePt t="212299" x="4995863" y="5178425"/>
          <p14:tracePt t="212426" x="0" y="0"/>
        </p14:tracePtLst>
        <p14:tracePtLst>
          <p14:tracePt t="212576" x="4995863" y="5178425"/>
          <p14:tracePt t="212703" x="0" y="0"/>
        </p14:tracePtLst>
      </p14:laserTraceLst>
    </p:ext>
    <p:ext uri="{E180D4A7-C9FB-4DFB-919C-405C955672EB}">
      <p14:showEvtLst xmlns:p14="http://schemas.microsoft.com/office/powerpoint/2010/main">
        <p14:playEvt time="271" objId="3"/>
        <p14:stopEvt time="233754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m2p2s11">
            <a:hlinkClick r:id="" action="ppaction://media"/>
            <a:extLst>
              <a:ext uri="{FF2B5EF4-FFF2-40B4-BE49-F238E27FC236}">
                <a16:creationId xmlns:a16="http://schemas.microsoft.com/office/drawing/2014/main" id="{317FDAD0-F90B-4C78-AC18-016292745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8AE9651-0D32-41E0-AF40-7874B792EABA}"/>
              </a:ext>
            </a:extLst>
          </p:cNvPr>
          <p:cNvGrpSpPr/>
          <p:nvPr/>
        </p:nvGrpSpPr>
        <p:grpSpPr>
          <a:xfrm>
            <a:off x="-9828" y="0"/>
            <a:ext cx="9163656" cy="6858000"/>
            <a:chOff x="-9828" y="0"/>
            <a:chExt cx="9163656" cy="685800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5469E62-8A2C-4383-B498-A9FFF32E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828" y="0"/>
              <a:ext cx="9163656" cy="6858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4C5F381-7FB6-456A-A310-D705EB63BF32}"/>
                </a:ext>
              </a:extLst>
            </p:cNvPr>
            <p:cNvSpPr txBox="1"/>
            <p:nvPr/>
          </p:nvSpPr>
          <p:spPr>
            <a:xfrm>
              <a:off x="4355970" y="4077090"/>
              <a:ext cx="9361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95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87"/>
    </mc:Choice>
    <mc:Fallback>
      <p:transition spd="slow" advTm="10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0" x="6289675" y="3960813"/>
          <p14:tracePt t="1554" x="6289675" y="3954463"/>
          <p14:tracePt t="1565" x="6289675" y="3897313"/>
          <p14:tracePt t="1570" x="6275388" y="3835400"/>
          <p14:tracePt t="1581" x="6269038" y="3792538"/>
          <p14:tracePt t="1585" x="6254750" y="3730625"/>
          <p14:tracePt t="1591" x="6226175" y="3667125"/>
          <p14:tracePt t="1599" x="6199188" y="3589338"/>
          <p14:tracePt t="1609" x="6149975" y="3505200"/>
          <p14:tracePt t="1615" x="6094413" y="3408363"/>
          <p14:tracePt t="1621" x="5995988" y="3254375"/>
          <p14:tracePt t="1631" x="5870575" y="3092450"/>
          <p14:tracePt t="1641" x="5737225" y="2938463"/>
          <p14:tracePt t="1647" x="5589588" y="2806700"/>
          <p14:tracePt t="1653" x="5429250" y="2652713"/>
          <p14:tracePt t="1659" x="5281613" y="2505075"/>
          <p14:tracePt t="1666" x="5176838" y="2400300"/>
          <p14:tracePt t="1674" x="5057775" y="2309813"/>
          <p14:tracePt t="1686" x="4987925" y="2239963"/>
          <p14:tracePt t="1689" x="4926013" y="2182813"/>
          <p14:tracePt t="1703" x="4862513" y="2133600"/>
          <p14:tracePt t="1705" x="4827588" y="2098675"/>
          <p14:tracePt t="1712" x="4799013" y="2063750"/>
          <p14:tracePt t="1719" x="4784725" y="2043113"/>
          <p14:tracePt t="1727" x="4778375" y="2028825"/>
          <p14:tracePt t="1735" x="4772025" y="2022475"/>
          <p14:tracePt t="1743" x="4772025" y="2008188"/>
          <p14:tracePt t="1759" x="4772025" y="2001838"/>
          <p14:tracePt t="1771" x="4764088" y="2001838"/>
          <p14:tracePt t="1779" x="4764088" y="1993900"/>
          <p14:tracePt t="1788" x="4764088" y="1987550"/>
          <p14:tracePt t="1794" x="4757738" y="1981200"/>
          <p14:tracePt t="1803" x="4757738" y="1973263"/>
          <p14:tracePt t="1809" x="4757738" y="1966913"/>
          <p14:tracePt t="1817" x="4749800" y="1952625"/>
          <p14:tracePt t="1826" x="4743450" y="1938338"/>
          <p14:tracePt t="1832" x="4737100" y="1931988"/>
          <p14:tracePt t="1840" x="4722813" y="1917700"/>
          <p14:tracePt t="1848" x="4722813" y="1897063"/>
          <p14:tracePt t="1854" x="4708525" y="1882775"/>
          <p14:tracePt t="1863" x="4702175" y="1874838"/>
          <p14:tracePt t="1870" x="4694238" y="1862138"/>
          <p14:tracePt t="1876" x="4679950" y="1833563"/>
          <p14:tracePt t="1884" x="4665663" y="1812925"/>
          <p14:tracePt t="1891" x="4645025" y="1790700"/>
          <p14:tracePt t="1899" x="4624388" y="1755775"/>
          <p14:tracePt t="1906" x="4610100" y="1720850"/>
          <p14:tracePt t="1914" x="4583113" y="1700213"/>
          <p14:tracePt t="1921" x="4554538" y="1665288"/>
          <p14:tracePt t="1930" x="4533900" y="1630363"/>
          <p14:tracePt t="1936" x="4505325" y="1595438"/>
          <p14:tracePt t="1944" x="4470400" y="1560513"/>
          <p14:tracePt t="1951" x="4441825" y="1531938"/>
          <p14:tracePt t="1959" x="4414838" y="1497013"/>
          <p14:tracePt t="1966" x="4386263" y="1470025"/>
          <p14:tracePt t="1974" x="4365625" y="1441450"/>
          <p14:tracePt t="1982" x="4330700" y="1427163"/>
          <p14:tracePt t="1989" x="4324350" y="1406525"/>
          <p14:tracePt t="1997" x="4302125" y="1400175"/>
          <p14:tracePt t="2004" x="4281488" y="1377950"/>
          <p14:tracePt t="2011" x="4275138" y="1377950"/>
          <p14:tracePt t="2019" x="4252913" y="1365250"/>
          <p14:tracePt t="2034" x="4246563" y="1365250"/>
          <p14:tracePt t="2192" x="4246563" y="1357313"/>
          <p14:tracePt t="2206" x="4246563" y="1350963"/>
          <p14:tracePt t="2215" x="4232275" y="1343025"/>
          <p14:tracePt t="2221" x="4232275" y="1330325"/>
          <p14:tracePt t="2230" x="4217988" y="1322388"/>
          <p14:tracePt t="2236" x="4217988" y="1316038"/>
          <p14:tracePt t="2244" x="4205288" y="1308100"/>
          <p14:tracePt t="2259" x="4197350" y="1301750"/>
          <p14:tracePt t="2267" x="4183063" y="1295400"/>
          <p14:tracePt t="2274" x="4176713" y="1295400"/>
          <p14:tracePt t="2283" x="4170363" y="1287463"/>
          <p14:tracePt t="2289" x="4148138" y="1281113"/>
          <p14:tracePt t="2297" x="4141788" y="1281113"/>
          <p14:tracePt t="2304" x="4127500" y="1273175"/>
          <p14:tracePt t="2312" x="4121150" y="1273175"/>
          <p14:tracePt t="2318" x="4106863" y="1273175"/>
          <p14:tracePt t="2327" x="4100513" y="1273175"/>
          <p14:tracePt t="2334" x="4092575" y="1273175"/>
          <p14:tracePt t="2341" x="4086225" y="1273175"/>
          <p14:tracePt t="2379" x="4078288" y="1273175"/>
          <p14:tracePt t="2469" x="4071938" y="1273175"/>
          <p14:tracePt t="2484" x="4064000" y="1273175"/>
          <p14:tracePt t="2844" x="4106863" y="1273175"/>
          <p14:tracePt t="2851" x="4162425" y="1287463"/>
          <p14:tracePt t="2860" x="4217988" y="1295400"/>
          <p14:tracePt t="2868" x="4275138" y="1308100"/>
          <p14:tracePt t="2874" x="4344988" y="1316038"/>
          <p14:tracePt t="2884" x="4394200" y="1322388"/>
          <p14:tracePt t="2889" x="4449763" y="1336675"/>
          <p14:tracePt t="2900" x="4498975" y="1336675"/>
          <p14:tracePt t="2904" x="4540250" y="1336675"/>
          <p14:tracePt t="2912" x="4575175" y="1336675"/>
          <p14:tracePt t="2919" x="4603750" y="1336675"/>
          <p14:tracePt t="2928" x="4624388" y="1336675"/>
          <p14:tracePt t="2934" x="4645025" y="1336675"/>
          <p14:tracePt t="2941" x="4659313" y="1336675"/>
          <p14:tracePt t="2954" x="4665663" y="1336675"/>
          <p14:tracePt t="2957" x="4679950" y="1330325"/>
          <p14:tracePt t="2965" x="4687888" y="1330325"/>
          <p14:tracePt t="2973" x="4694238" y="1330325"/>
          <p14:tracePt t="2980" x="4702175" y="1330325"/>
          <p14:tracePt t="2986" x="4702175" y="1322388"/>
          <p14:tracePt t="2994" x="4714875" y="1322388"/>
          <p14:tracePt t="3009" x="4729163" y="1316038"/>
          <p14:tracePt t="3018" x="4737100" y="1316038"/>
          <p14:tracePt t="3024" x="4749800" y="1308100"/>
          <p14:tracePt t="3031" x="4757738" y="1308100"/>
          <p14:tracePt t="3041" x="4764088" y="1301750"/>
          <p14:tracePt t="3047" x="4778375" y="1295400"/>
          <p14:tracePt t="3054" x="4784725" y="1287463"/>
          <p14:tracePt t="3061" x="4792663" y="1287463"/>
          <p14:tracePt t="3077" x="4799013" y="1287463"/>
          <p14:tracePt t="3093" x="4799013" y="1281113"/>
          <p14:tracePt t="3099" x="4806950" y="1281113"/>
          <p14:tracePt t="3108" x="4813300" y="1281113"/>
          <p14:tracePt t="3117" x="4819650" y="1281113"/>
          <p14:tracePt t="3122" x="4833938" y="1281113"/>
          <p14:tracePt t="3138" x="4854575" y="1266825"/>
          <p14:tracePt t="3146" x="4868863" y="1266825"/>
          <p14:tracePt t="3152" x="4876800" y="1266825"/>
          <p14:tracePt t="3170" x="4883150" y="1258888"/>
          <p14:tracePt t="3175" x="4891088" y="1258888"/>
          <p14:tracePt t="3186" x="4897438" y="1258888"/>
          <p14:tracePt t="3189" x="4897438" y="1252538"/>
          <p14:tracePt t="3212" x="4903788" y="1252538"/>
          <p14:tracePt t="3227" x="4911725" y="1252538"/>
          <p14:tracePt t="3241" x="4918075" y="1246188"/>
          <p14:tracePt t="3256" x="4932363" y="1246188"/>
          <p14:tracePt t="3271" x="4938713" y="1238250"/>
          <p14:tracePt t="3280" x="4953000" y="1231900"/>
          <p14:tracePt t="3294" x="4960938" y="1231900"/>
          <p14:tracePt t="3301" x="4960938" y="1223963"/>
          <p14:tracePt t="3309" x="4967288" y="1223963"/>
          <p14:tracePt t="3317" x="4973638" y="1223963"/>
          <p14:tracePt t="3332" x="4973638" y="1217613"/>
          <p14:tracePt t="3369" x="4981575" y="1217613"/>
          <p14:tracePt t="4689" x="4967288" y="1217613"/>
          <p14:tracePt t="4698" x="4938713" y="1217613"/>
          <p14:tracePt t="4704" x="4918075" y="1217613"/>
          <p14:tracePt t="4713" x="4891088" y="1217613"/>
          <p14:tracePt t="4720" x="4854575" y="1217613"/>
          <p14:tracePt t="4727" x="4813300" y="1217613"/>
          <p14:tracePt t="4734" x="4778375" y="1217613"/>
          <p14:tracePt t="4743" x="4737100" y="1217613"/>
          <p14:tracePt t="4751" x="4687888" y="1217613"/>
          <p14:tracePt t="4756" x="4659313" y="1211263"/>
          <p14:tracePt t="4766" x="4624388" y="1211263"/>
          <p14:tracePt t="4772" x="4589463" y="1203325"/>
          <p14:tracePt t="4779" x="4568825" y="1203325"/>
          <p14:tracePt t="4786" x="4548188" y="1203325"/>
          <p14:tracePt t="4794" x="4519613" y="1203325"/>
          <p14:tracePt t="4802" x="4498975" y="1203325"/>
          <p14:tracePt t="4808" x="4470400" y="1196975"/>
          <p14:tracePt t="4822" x="4449763" y="1189038"/>
          <p14:tracePt t="4825" x="4421188" y="1189038"/>
          <p14:tracePt t="4831" x="4400550" y="1189038"/>
          <p14:tracePt t="4841" x="4365625" y="1182688"/>
          <p14:tracePt t="4847" x="4324350" y="1176338"/>
          <p14:tracePt t="4855" x="4281488" y="1168400"/>
          <p14:tracePt t="4862" x="4246563" y="1162050"/>
          <p14:tracePt t="4870" x="4217988" y="1162050"/>
          <p14:tracePt t="4878" x="4176713" y="1154113"/>
          <p14:tracePt t="4887" x="4141788" y="1147763"/>
          <p14:tracePt t="4893" x="4121150" y="1147763"/>
          <p14:tracePt t="4905" x="4100513" y="1141413"/>
          <p14:tracePt t="4907" x="4086225" y="1133475"/>
          <p14:tracePt t="4915" x="4078288" y="1133475"/>
          <p14:tracePt t="4922" x="4071938" y="1133475"/>
          <p14:tracePt t="4931" x="4057650" y="1127125"/>
          <p14:tracePt t="4937" x="4057650" y="1119188"/>
          <p14:tracePt t="4945" x="4051300" y="1119188"/>
          <p14:tracePt t="4953" x="4051300" y="1112838"/>
          <p14:tracePt t="4971" x="4043363" y="1104900"/>
          <p14:tracePt t="4974" x="4043363" y="1098550"/>
          <p14:tracePt t="4986" x="4037013" y="1084263"/>
          <p14:tracePt t="4989" x="4029075" y="1063625"/>
          <p14:tracePt t="4998" x="4029075" y="1057275"/>
          <p14:tracePt t="5005" x="4022725" y="1042988"/>
          <p14:tracePt t="5015" x="4022725" y="1028700"/>
          <p14:tracePt t="5021" x="4022725" y="1014413"/>
          <p14:tracePt t="5028" x="4022725" y="1008063"/>
          <p14:tracePt t="5034" x="4022725" y="1000125"/>
          <p14:tracePt t="5044" x="4022725" y="993775"/>
          <p14:tracePt t="5052" x="4022725" y="979488"/>
          <p14:tracePt t="5057" x="4022725" y="973138"/>
          <p14:tracePt t="5066" x="4022725" y="965200"/>
          <p14:tracePt t="5072" x="4022725" y="952500"/>
          <p14:tracePt t="5088" x="4022725" y="944563"/>
          <p14:tracePt t="5094" x="4022725" y="938213"/>
          <p14:tracePt t="5154" x="4016375" y="938213"/>
          <p14:tracePt t="5172" x="4008438" y="938213"/>
          <p14:tracePt t="5176" x="4002088" y="944563"/>
          <p14:tracePt t="5184" x="3994150" y="944563"/>
          <p14:tracePt t="5191" x="3981450" y="958850"/>
          <p14:tracePt t="5200" x="3981450" y="973138"/>
          <p14:tracePt t="5206" x="3959225" y="979488"/>
          <p14:tracePt t="5214" x="3952875" y="993775"/>
          <p14:tracePt t="5221" x="3946525" y="1000125"/>
          <p14:tracePt t="5228" x="3932238" y="1014413"/>
          <p14:tracePt t="5236" x="3924300" y="1028700"/>
          <p14:tracePt t="5245" x="3924300" y="1042988"/>
          <p14:tracePt t="5253" x="3917950" y="1049338"/>
          <p14:tracePt t="5259" x="3911600" y="1063625"/>
          <p14:tracePt t="5274" x="3911600" y="1069975"/>
          <p14:tracePt t="5281" x="3911600" y="1084263"/>
          <p14:tracePt t="5289" x="3911600" y="1092200"/>
          <p14:tracePt t="5297" x="3911600" y="1098550"/>
          <p14:tracePt t="5304" x="3911600" y="1119188"/>
          <p14:tracePt t="5311" x="3911600" y="1141413"/>
          <p14:tracePt t="5319" x="3917950" y="1141413"/>
          <p14:tracePt t="5326" x="3932238" y="1154113"/>
          <p14:tracePt t="5335" x="3938588" y="1162050"/>
          <p14:tracePt t="5342" x="3959225" y="1176338"/>
          <p14:tracePt t="5350" x="3967163" y="1176338"/>
          <p14:tracePt t="5356" x="3973513" y="1189038"/>
          <p14:tracePt t="5364" x="3987800" y="1189038"/>
          <p14:tracePt t="5379" x="3994150" y="1189038"/>
          <p14:tracePt t="5394" x="4002088" y="1189038"/>
          <p14:tracePt t="5418" x="4008438" y="1189038"/>
          <p14:tracePt t="5439" x="4016375" y="1189038"/>
          <p14:tracePt t="5446" x="4022725" y="1189038"/>
          <p14:tracePt t="5461" x="4037013" y="1182688"/>
          <p14:tracePt t="5476" x="4043363" y="1182688"/>
          <p14:tracePt t="5484" x="4043363" y="1176338"/>
          <p14:tracePt t="5491" x="4051300" y="1176338"/>
          <p14:tracePt t="5500" x="4057650" y="1168400"/>
          <p14:tracePt t="5528" x="4057650" y="1162050"/>
          <p14:tracePt t="5679" x="4064000" y="1162050"/>
          <p14:tracePt t="5687" x="4071938" y="1162050"/>
          <p14:tracePt t="5694" x="4078288" y="1176338"/>
          <p14:tracePt t="5703" x="4092575" y="1182688"/>
          <p14:tracePt t="5709" x="4100513" y="1189038"/>
          <p14:tracePt t="5717" x="4113213" y="1196975"/>
          <p14:tracePt t="5724" x="4121150" y="1211263"/>
          <p14:tracePt t="5731" x="4127500" y="1211263"/>
          <p14:tracePt t="5739" x="4127500" y="1217613"/>
          <p14:tracePt t="5747" x="4127500" y="1223963"/>
          <p14:tracePt t="5754" x="4127500" y="1231900"/>
          <p14:tracePt t="5770" x="4135438" y="1238250"/>
          <p14:tracePt t="5777" x="4135438" y="1246188"/>
          <p14:tracePt t="5784" x="4135438" y="1258888"/>
          <p14:tracePt t="5791" x="4135438" y="1273175"/>
          <p14:tracePt t="5800" x="4135438" y="1295400"/>
          <p14:tracePt t="5807" x="4135438" y="1316038"/>
          <p14:tracePt t="5814" x="4135438" y="1336675"/>
          <p14:tracePt t="5821" x="4135438" y="1343025"/>
          <p14:tracePt t="5829" x="4141788" y="1365250"/>
          <p14:tracePt t="5836" x="4141788" y="1385888"/>
          <p14:tracePt t="5844" x="4148138" y="1392238"/>
          <p14:tracePt t="5852" x="4148138" y="1406525"/>
          <p14:tracePt t="5859" x="4156075" y="1420813"/>
          <p14:tracePt t="5874" x="4156075" y="1427163"/>
          <p14:tracePt t="5889" x="4156075" y="1435100"/>
          <p14:tracePt t="5896" x="4156075" y="1441450"/>
          <p14:tracePt t="5904" x="4156075" y="1447800"/>
          <p14:tracePt t="5911" x="4156075" y="1455738"/>
          <p14:tracePt t="5920" x="4156075" y="1462088"/>
          <p14:tracePt t="5927" x="4148138" y="1476375"/>
          <p14:tracePt t="5934" x="4148138" y="1484313"/>
          <p14:tracePt t="5941" x="4141788" y="1497013"/>
          <p14:tracePt t="5950" x="4135438" y="1504950"/>
          <p14:tracePt t="5957" x="4127500" y="1511300"/>
          <p14:tracePt t="5964" x="4121150" y="1519238"/>
          <p14:tracePt t="5971" x="4113213" y="1531938"/>
          <p14:tracePt t="5987" x="4106863" y="1539875"/>
          <p14:tracePt t="5994" x="4106863" y="1546225"/>
          <p14:tracePt t="6003" x="4100513" y="1546225"/>
          <p14:tracePt t="6017" x="4092575" y="1546225"/>
          <p14:tracePt t="6024" x="4092575" y="1554163"/>
          <p14:tracePt t="6031" x="4086225" y="1554163"/>
          <p14:tracePt t="6061" x="4086225" y="1560513"/>
          <p14:tracePt t="6114" x="4078288" y="1560513"/>
          <p14:tracePt t="6249" x="4064000" y="1566863"/>
          <p14:tracePt t="6258" x="4057650" y="1574800"/>
          <p14:tracePt t="6264" x="4051300" y="1581150"/>
          <p14:tracePt t="6271" x="4022725" y="1595438"/>
          <p14:tracePt t="6280" x="4002088" y="1601788"/>
          <p14:tracePt t="6288" x="3952875" y="1609725"/>
          <p14:tracePt t="6296" x="3897313" y="1624013"/>
          <p14:tracePt t="6302" x="3840163" y="1630363"/>
          <p14:tracePt t="6312" x="3792538" y="1630363"/>
          <p14:tracePt t="6319" x="3735388" y="1638300"/>
          <p14:tracePt t="6325" x="3659188" y="1651000"/>
          <p14:tracePt t="6333" x="3595688" y="1658938"/>
          <p14:tracePt t="6339" x="3519488" y="1673225"/>
          <p14:tracePt t="6348" x="3441700" y="1685925"/>
          <p14:tracePt t="6356" x="3351213" y="1700213"/>
          <p14:tracePt t="6363" x="3302000" y="1714500"/>
          <p14:tracePt t="6371" x="3260725" y="1735138"/>
          <p14:tracePt t="6378" x="3238500" y="1749425"/>
          <p14:tracePt t="6390" x="3217863" y="1770063"/>
          <p14:tracePt t="6392" x="3211513" y="1778000"/>
          <p14:tracePt t="6404" x="3197225" y="1798638"/>
          <p14:tracePt t="6407" x="3190875" y="1804988"/>
          <p14:tracePt t="6415" x="3182938" y="1819275"/>
          <p14:tracePt t="6424" x="3176588" y="1827213"/>
          <p14:tracePt t="6431" x="3168650" y="1833563"/>
          <p14:tracePt t="6437" x="3162300" y="1847850"/>
          <p14:tracePt t="6445" x="3155950" y="1854200"/>
          <p14:tracePt t="6454" x="3155950" y="1862138"/>
          <p14:tracePt t="6459" x="3148013" y="1868488"/>
          <p14:tracePt t="6470" x="3148013" y="1874838"/>
          <p14:tracePt t="6474" x="3141663" y="1882775"/>
          <p14:tracePt t="6489" x="3133725" y="1889125"/>
          <p14:tracePt t="6507" x="3133725" y="1897063"/>
          <p14:tracePt t="6519" x="3133725" y="1903413"/>
          <p14:tracePt t="6526" x="3127375" y="1903413"/>
          <p14:tracePt t="6549" x="3127375" y="1909763"/>
          <p14:tracePt t="6594" x="3121025" y="1917700"/>
          <p14:tracePt t="6647" x="3121025" y="1924050"/>
          <p14:tracePt t="6676" x="3121025" y="1931988"/>
          <p14:tracePt t="6692" x="3121025" y="1938338"/>
          <p14:tracePt t="6715" x="3121025" y="1944688"/>
          <p14:tracePt t="6730" x="3127375" y="1944688"/>
          <p14:tracePt t="6737" x="3127375" y="1952625"/>
          <p14:tracePt t="6743" x="3133725" y="1952625"/>
          <p14:tracePt t="6752" x="3141663" y="1958975"/>
          <p14:tracePt t="6759" x="3155950" y="1958975"/>
          <p14:tracePt t="6767" x="3155950" y="1966913"/>
          <p14:tracePt t="6774" x="3162300" y="1973263"/>
          <p14:tracePt t="6781" x="3176588" y="1973263"/>
          <p14:tracePt t="6789" x="3190875" y="1973263"/>
          <p14:tracePt t="6796" x="3203575" y="1981200"/>
          <p14:tracePt t="6804" x="3225800" y="1987550"/>
          <p14:tracePt t="6811" x="3238500" y="1987550"/>
          <p14:tracePt t="6819" x="3267075" y="1993900"/>
          <p14:tracePt t="6826" x="3287713" y="1993900"/>
          <p14:tracePt t="6835" x="3309938" y="1993900"/>
          <p14:tracePt t="6841" x="3344863" y="1993900"/>
          <p14:tracePt t="6849" x="3371850" y="1993900"/>
          <p14:tracePt t="6856" x="3400425" y="1993900"/>
          <p14:tracePt t="6864" x="3427413" y="1993900"/>
          <p14:tracePt t="6871" x="3449638" y="1993900"/>
          <p14:tracePt t="6879" x="3462338" y="1993900"/>
          <p14:tracePt t="6889" x="3498850" y="1993900"/>
          <p14:tracePt t="6894" x="3525838" y="1993900"/>
          <p14:tracePt t="6902" x="3554413" y="1993900"/>
          <p14:tracePt t="6909" x="3595688" y="1993900"/>
          <p14:tracePt t="6917" x="3630613" y="1993900"/>
          <p14:tracePt t="6924" x="3673475" y="1993900"/>
          <p14:tracePt t="6932" x="3700463" y="1993900"/>
          <p14:tracePt t="6939" x="3735388" y="1993900"/>
          <p14:tracePt t="6946" x="3792538" y="1993900"/>
          <p14:tracePt t="6954" x="3833813" y="1993900"/>
          <p14:tracePt t="6961" x="3875088" y="1993900"/>
          <p14:tracePt t="6969" x="3917950" y="1993900"/>
          <p14:tracePt t="6977" x="3946525" y="1993900"/>
          <p14:tracePt t="6985" x="3987800" y="1993900"/>
          <p14:tracePt t="6991" x="4043363" y="1993900"/>
          <p14:tracePt t="6999" x="4064000" y="1993900"/>
          <p14:tracePt t="7007" x="4078288" y="1993900"/>
          <p14:tracePt t="7014" x="4100513" y="1993900"/>
          <p14:tracePt t="7021" x="4121150" y="2001838"/>
          <p14:tracePt t="7029" x="4141788" y="2001838"/>
          <p14:tracePt t="7037" x="4176713" y="2016125"/>
          <p14:tracePt t="7044" x="4217988" y="2022475"/>
          <p14:tracePt t="7051" x="4275138" y="2028825"/>
          <p14:tracePt t="7058" x="4324350" y="2036763"/>
          <p14:tracePt t="7068" x="4386263" y="2036763"/>
          <p14:tracePt t="7075" x="4449763" y="2043113"/>
          <p14:tracePt t="7081" x="4525963" y="2043113"/>
          <p14:tracePt t="7088" x="4583113" y="2043113"/>
          <p14:tracePt t="7096" x="4659313" y="2043113"/>
          <p14:tracePt t="7104" x="4729163" y="2043113"/>
          <p14:tracePt t="7111" x="4806950" y="2043113"/>
          <p14:tracePt t="7119" x="4883150" y="2043113"/>
          <p14:tracePt t="7137" x="5022850" y="2043113"/>
          <p14:tracePt t="7141" x="5080000" y="2043113"/>
          <p14:tracePt t="7149" x="5135563" y="2043113"/>
          <p14:tracePt t="7156" x="5197475" y="2043113"/>
          <p14:tracePt t="7164" x="5232400" y="2043113"/>
          <p14:tracePt t="7171" x="5281613" y="2051050"/>
          <p14:tracePt t="7179" x="5303838" y="2051050"/>
          <p14:tracePt t="7187" x="5330825" y="2051050"/>
          <p14:tracePt t="7194" x="5338763" y="2051050"/>
          <p14:tracePt t="7208" x="5345113" y="2051050"/>
          <p14:tracePt t="7217" x="5351463" y="2051050"/>
          <p14:tracePt t="7262" x="5338763" y="2051050"/>
          <p14:tracePt t="7269" x="5310188" y="2051050"/>
          <p14:tracePt t="7278" x="5240338" y="2057400"/>
          <p14:tracePt t="7285" x="5149850" y="2057400"/>
          <p14:tracePt t="7291" x="5008563" y="2057400"/>
          <p14:tracePt t="7299" x="4799013" y="2057400"/>
          <p14:tracePt t="7308" x="4645025" y="2063750"/>
          <p14:tracePt t="7319" x="4371975" y="2078038"/>
          <p14:tracePt t="7326" x="4106863" y="2092325"/>
          <p14:tracePt t="7329" x="3848100" y="2112963"/>
          <p14:tracePt t="7337" x="3616325" y="2141538"/>
          <p14:tracePt t="7344" x="3414713" y="2162175"/>
          <p14:tracePt t="7352" x="3287713" y="2190750"/>
          <p14:tracePt t="7358" x="3217863" y="2205038"/>
          <p14:tracePt t="7367" x="3168650" y="2225675"/>
          <p14:tracePt t="7374" x="3141663" y="2232025"/>
          <p14:tracePt t="7381" x="3127375" y="2239963"/>
          <p14:tracePt t="7388" x="3127375" y="2246313"/>
          <p14:tracePt t="7404" x="3127375" y="2252663"/>
          <p14:tracePt t="7419" x="3127375" y="2260600"/>
          <p14:tracePt t="7426" x="3127375" y="2266950"/>
          <p14:tracePt t="7441" x="3121025" y="2274888"/>
          <p14:tracePt t="7456" x="3113088" y="2281238"/>
          <p14:tracePt t="7471" x="3113088" y="2287588"/>
          <p14:tracePt t="7502" x="3113088" y="2295525"/>
          <p14:tracePt t="7577" x="3121025" y="2301875"/>
          <p14:tracePt t="7584" x="3155950" y="2309813"/>
          <p14:tracePt t="7591" x="3182938" y="2316163"/>
          <p14:tracePt t="7599" x="3232150" y="2330450"/>
          <p14:tracePt t="7607" x="3287713" y="2344738"/>
          <p14:tracePt t="7613" x="3351213" y="2359025"/>
          <p14:tracePt t="7621" x="3414713" y="2379663"/>
          <p14:tracePt t="7629" x="3462338" y="2393950"/>
          <p14:tracePt t="7638" x="3540125" y="2406650"/>
          <p14:tracePt t="7644" x="3589338" y="2414588"/>
          <p14:tracePt t="7652" x="3659188" y="2435225"/>
          <p14:tracePt t="7659" x="3743325" y="2441575"/>
          <p14:tracePt t="7666" x="3819525" y="2455863"/>
          <p14:tracePt t="7674" x="3883025" y="2476500"/>
          <p14:tracePt t="7681" x="3959225" y="2498725"/>
          <p14:tracePt t="7689" x="4016375" y="2513013"/>
          <p14:tracePt t="7699" x="4078288" y="2519363"/>
          <p14:tracePt t="7704" x="4141788" y="2525713"/>
          <p14:tracePt t="7711" x="4217988" y="2533650"/>
          <p14:tracePt t="7719" x="4289425" y="2533650"/>
          <p14:tracePt t="7727" x="4371975" y="2540000"/>
          <p14:tracePt t="7734" x="4456113" y="2540000"/>
          <p14:tracePt t="7741" x="4513263" y="2540000"/>
          <p14:tracePt t="7749" x="4610100" y="2540000"/>
          <p14:tracePt t="7757" x="4679950" y="2540000"/>
          <p14:tracePt t="7764" x="4772025" y="2547938"/>
          <p14:tracePt t="7772" x="4854575" y="2547938"/>
          <p14:tracePt t="7779" x="4938713" y="2547938"/>
          <p14:tracePt t="7787" x="5016500" y="2554288"/>
          <p14:tracePt t="7794" x="5072063" y="2554288"/>
          <p14:tracePt t="7802" x="5149850" y="2560638"/>
          <p14:tracePt t="7809" x="5211763" y="2560638"/>
          <p14:tracePt t="7816" x="5275263" y="2560638"/>
          <p14:tracePt t="7824" x="5324475" y="2568575"/>
          <p14:tracePt t="7831" x="5365750" y="2574925"/>
          <p14:tracePt t="7839" x="5394325" y="2574925"/>
          <p14:tracePt t="7847" x="5421313" y="2574925"/>
          <p14:tracePt t="7855" x="5435600" y="2582863"/>
          <p14:tracePt t="7861" x="5443538" y="2582863"/>
          <p14:tracePt t="7944" x="5429250" y="2589213"/>
          <p14:tracePt t="7952" x="5386388" y="2603500"/>
          <p14:tracePt t="7959" x="5365750" y="2603500"/>
          <p14:tracePt t="7966" x="5303838" y="2609850"/>
          <p14:tracePt t="7974" x="5240338" y="2609850"/>
          <p14:tracePt t="7981" x="5149850" y="2609850"/>
          <p14:tracePt t="7989" x="5043488" y="2609850"/>
          <p14:tracePt t="7996" x="4932363" y="2609850"/>
          <p14:tracePt t="8004" x="4799013" y="2609850"/>
          <p14:tracePt t="8011" x="4708525" y="2609850"/>
          <p14:tracePt t="8019" x="4583113" y="2609850"/>
          <p14:tracePt t="8026" x="4464050" y="2609850"/>
          <p14:tracePt t="8034" x="4344988" y="2617788"/>
          <p14:tracePt t="8042" x="4260850" y="2624138"/>
          <p14:tracePt t="8049" x="4176713" y="2652713"/>
          <p14:tracePt t="8056" x="4086225" y="2673350"/>
          <p14:tracePt t="8064" x="4037013" y="2693988"/>
          <p14:tracePt t="8074" x="4016375" y="2708275"/>
          <p14:tracePt t="8079" x="3973513" y="2736850"/>
          <p14:tracePt t="8087" x="3938588" y="2757488"/>
          <p14:tracePt t="8094" x="3917950" y="2771775"/>
          <p14:tracePt t="8102" x="3883025" y="2784475"/>
          <p14:tracePt t="8109" x="3868738" y="2792413"/>
          <p14:tracePt t="8116" x="3854450" y="2798763"/>
          <p14:tracePt t="8124" x="3840163" y="2819400"/>
          <p14:tracePt t="8138" x="3827463" y="2827338"/>
          <p14:tracePt t="8140" x="3819525" y="2833688"/>
          <p14:tracePt t="8146" x="3805238" y="2847975"/>
          <p14:tracePt t="8156" x="3805238" y="2855913"/>
          <p14:tracePt t="8161" x="3798888" y="2862263"/>
          <p14:tracePt t="8169" x="3792538" y="2862263"/>
          <p14:tracePt t="8177" x="3792538" y="2876550"/>
          <p14:tracePt t="8184" x="3784600" y="2876550"/>
          <p14:tracePt t="8191" x="3784600" y="2882900"/>
          <p14:tracePt t="8200" x="3784600" y="2890838"/>
          <p14:tracePt t="8207" x="3778250" y="2890838"/>
          <p14:tracePt t="8214" x="3778250" y="2897188"/>
          <p14:tracePt t="8222" x="3770313" y="2903538"/>
          <p14:tracePt t="8236" x="3763963" y="2911475"/>
          <p14:tracePt t="8252" x="3757613" y="2925763"/>
          <p14:tracePt t="8259" x="3743325" y="2925763"/>
          <p14:tracePt t="8269" x="3735388" y="2938463"/>
          <p14:tracePt t="8274" x="3722688" y="2946400"/>
          <p14:tracePt t="8283" x="3708400" y="2960688"/>
          <p14:tracePt t="8289" x="3700463" y="2967038"/>
          <p14:tracePt t="8296" x="3694113" y="2973388"/>
          <p14:tracePt t="8305" x="3687763" y="2981325"/>
          <p14:tracePt t="8312" x="3687763" y="2987675"/>
          <p14:tracePt t="8364" x="3700463" y="2995613"/>
          <p14:tracePt t="8372" x="3722688" y="3009900"/>
          <p14:tracePt t="8379" x="3763963" y="3022600"/>
          <p14:tracePt t="8388" x="3792538" y="3036888"/>
          <p14:tracePt t="8394" x="3840163" y="3051175"/>
          <p14:tracePt t="8403" x="3938588" y="3057525"/>
          <p14:tracePt t="8409" x="4022725" y="3071813"/>
          <p14:tracePt t="8417" x="4106863" y="3079750"/>
          <p14:tracePt t="8423" x="4211638" y="3106738"/>
          <p14:tracePt t="8431" x="4337050" y="3121025"/>
          <p14:tracePt t="8439" x="4484688" y="3141663"/>
          <p14:tracePt t="8446" x="4575175" y="3149600"/>
          <p14:tracePt t="8454" x="4737100" y="3155950"/>
          <p14:tracePt t="8461" x="4911725" y="3170238"/>
          <p14:tracePt t="8470" x="5121275" y="3184525"/>
          <p14:tracePt t="8476" x="5338763" y="3205163"/>
          <p14:tracePt t="8484" x="5554663" y="3211513"/>
          <p14:tracePt t="8491" x="5751513" y="3240088"/>
          <p14:tracePt t="8499" x="5856288" y="3246438"/>
          <p14:tracePt t="8506" x="5995988" y="3254375"/>
          <p14:tracePt t="8514" x="6121400" y="3275013"/>
          <p14:tracePt t="8522" x="6205538" y="3275013"/>
          <p14:tracePt t="8529" x="6261100" y="3281363"/>
          <p14:tracePt t="8536" x="6303963" y="3281363"/>
          <p14:tracePt t="8544" x="6318250" y="3281363"/>
          <p14:tracePt t="8551" x="6324600" y="3289300"/>
          <p14:tracePt t="8559" x="6330950" y="3289300"/>
          <p14:tracePt t="9991" x="6330950" y="3240088"/>
          <p14:tracePt t="10001" x="6330950" y="3184525"/>
          <p14:tracePt t="10008" x="6330950" y="3121025"/>
          <p14:tracePt t="10016" x="6330950" y="3044825"/>
          <p14:tracePt t="10024" x="6324600" y="2960688"/>
          <p14:tracePt t="10029" x="6310313" y="2855913"/>
          <p14:tracePt t="10040" x="6275388" y="2771775"/>
          <p14:tracePt t="10045" x="6234113" y="2659063"/>
          <p14:tracePt t="10055" x="6191250" y="2554288"/>
          <p14:tracePt t="10060" x="6129338" y="2441575"/>
          <p14:tracePt t="10067" x="6065838" y="2330450"/>
          <p14:tracePt t="10075" x="5981700" y="2246313"/>
          <p14:tracePt t="10083" x="5918200" y="2176463"/>
          <p14:tracePt t="10091" x="5848350" y="2112963"/>
          <p14:tracePt t="10097" x="5786438" y="2063750"/>
          <p14:tracePt t="10109" x="5716588" y="2028825"/>
          <p14:tracePt t="10112" x="5645150" y="2001838"/>
          <p14:tracePt t="10122" x="5597525" y="1981200"/>
          <p14:tracePt t="10142" x="5456238" y="1938338"/>
          <p14:tracePt t="10150" x="5421313" y="1924050"/>
          <p14:tracePt t="10158" x="5386388" y="1917700"/>
          <p14:tracePt t="10166" x="5359400" y="1909763"/>
          <p14:tracePt t="10172" x="5338763" y="1903413"/>
          <p14:tracePt t="10181" x="5316538" y="1897063"/>
          <p14:tracePt t="10188" x="5295900" y="1897063"/>
          <p14:tracePt t="10194" x="5281613" y="1897063"/>
          <p14:tracePt t="10206" x="5268913" y="1889125"/>
          <p14:tracePt t="10209" x="5254625" y="1882775"/>
          <p14:tracePt t="10218" x="5232400" y="1882775"/>
          <p14:tracePt t="10225" x="5211763" y="1874838"/>
          <p14:tracePt t="10232" x="5184775" y="1874838"/>
          <p14:tracePt t="10239" x="5162550" y="1874838"/>
          <p14:tracePt t="10247" x="5141913" y="1862138"/>
          <p14:tracePt t="10255" x="5121275" y="1854200"/>
          <p14:tracePt t="10261" x="5100638" y="1854200"/>
          <p14:tracePt t="10269" x="5072063" y="1847850"/>
          <p14:tracePt t="10278" x="5037138" y="1839913"/>
          <p14:tracePt t="10284" x="5002213" y="1833563"/>
          <p14:tracePt t="10291" x="4981575" y="1833563"/>
          <p14:tracePt t="10299" x="4946650" y="1819275"/>
          <p14:tracePt t="10309" x="4938713" y="1812925"/>
          <p14:tracePt t="10314" x="4926013" y="1812925"/>
          <p14:tracePt t="10321" x="4903788" y="1804988"/>
          <p14:tracePt t="10329" x="4891088" y="1798638"/>
          <p14:tracePt t="10337" x="4862513" y="1790700"/>
          <p14:tracePt t="10344" x="4841875" y="1784350"/>
          <p14:tracePt t="10351" x="4813300" y="1770063"/>
          <p14:tracePt t="10359" x="4792663" y="1763713"/>
          <p14:tracePt t="10366" x="4729163" y="1735138"/>
          <p14:tracePt t="10374" x="4687888" y="1714500"/>
          <p14:tracePt t="10381" x="4630738" y="1700213"/>
          <p14:tracePt t="10390" x="4583113" y="1679575"/>
          <p14:tracePt t="10396" x="4540250" y="1658938"/>
          <p14:tracePt t="10405" x="4484688" y="1638300"/>
          <p14:tracePt t="10412" x="4421188" y="1616075"/>
          <p14:tracePt t="10418" x="4365625" y="1595438"/>
          <p14:tracePt t="10426" x="4324350" y="1581150"/>
          <p14:tracePt t="10434" x="4281488" y="1566863"/>
          <p14:tracePt t="10441" x="4232275" y="1554163"/>
          <p14:tracePt t="10450" x="4197350" y="1546225"/>
          <p14:tracePt t="10459" x="4156075" y="1539875"/>
          <p14:tracePt t="10464" x="4127500" y="1531938"/>
          <p14:tracePt t="10472" x="4106863" y="1525588"/>
          <p14:tracePt t="10480" x="4086225" y="1519238"/>
          <p14:tracePt t="10487" x="4051300" y="1519238"/>
          <p14:tracePt t="10494" x="4022725" y="1511300"/>
          <p14:tracePt t="10501" x="4002088" y="1504950"/>
          <p14:tracePt t="10509" x="3987800" y="1504950"/>
          <p14:tracePt t="10516" x="3967163" y="1504950"/>
          <p14:tracePt t="10524" x="3946525" y="1504950"/>
          <p14:tracePt t="10531" x="3924300" y="1504950"/>
          <p14:tracePt t="10539" x="3903663" y="1504950"/>
          <p14:tracePt t="10546" x="3875088" y="1504950"/>
          <p14:tracePt t="10554" x="3848100" y="1504950"/>
          <p14:tracePt t="10561" x="3827463" y="1504950"/>
          <p14:tracePt t="10568" x="3798888" y="1504950"/>
          <p14:tracePt t="10577" x="3778250" y="1504950"/>
          <p14:tracePt t="10583" x="3743325" y="1504950"/>
          <p14:tracePt t="10591" x="3722688" y="1504950"/>
          <p14:tracePt t="10599" x="3694113" y="1504950"/>
          <p14:tracePt t="10607" x="3659188" y="1504950"/>
          <p14:tracePt t="10614" x="3630613" y="1504950"/>
          <p14:tracePt t="10621" x="3603625" y="1504950"/>
          <p14:tracePt t="10629" x="3568700" y="1504950"/>
          <p14:tracePt t="10637" x="3546475" y="1511300"/>
          <p14:tracePt t="10644" x="3519488" y="1511300"/>
          <p14:tracePt t="10654" x="3490913" y="1519238"/>
          <p14:tracePt t="10659" x="3455988" y="1531938"/>
          <p14:tracePt t="10666" x="3427413" y="1546225"/>
          <p14:tracePt t="10674" x="3392488" y="1560513"/>
          <p14:tracePt t="10682" x="3365500" y="1574800"/>
          <p14:tracePt t="10690" x="3330575" y="1589088"/>
          <p14:tracePt t="10696" x="3309938" y="1601788"/>
          <p14:tracePt t="10705" x="3273425" y="1616075"/>
          <p14:tracePt t="10711" x="3252788" y="1630363"/>
          <p14:tracePt t="10719" x="3225800" y="1644650"/>
          <p14:tracePt t="10726" x="3211513" y="1673225"/>
          <p14:tracePt t="10734" x="3182938" y="1685925"/>
          <p14:tracePt t="10741" x="3168650" y="1700213"/>
          <p14:tracePt t="10749" x="3155950" y="1720850"/>
          <p14:tracePt t="10757" x="3148013" y="1728788"/>
          <p14:tracePt t="10764" x="3133725" y="1749425"/>
          <p14:tracePt t="10771" x="3133725" y="1763713"/>
          <p14:tracePt t="10779" x="3121025" y="1784350"/>
          <p14:tracePt t="10786" x="3113088" y="1790700"/>
          <p14:tracePt t="10794" x="3113088" y="1798638"/>
          <p14:tracePt t="10801" x="3113088" y="1804988"/>
          <p14:tracePt t="10809" x="3113088" y="1812925"/>
          <p14:tracePt t="10816" x="3113088" y="1827213"/>
          <p14:tracePt t="10826" x="3121025" y="1839913"/>
          <p14:tracePt t="10831" x="3127375" y="1854200"/>
          <p14:tracePt t="10841" x="3141663" y="1874838"/>
          <p14:tracePt t="10847" x="3155950" y="1897063"/>
          <p14:tracePt t="10855" x="3176588" y="1909763"/>
          <p14:tracePt t="10861" x="3190875" y="1924050"/>
          <p14:tracePt t="10868" x="3203575" y="1944688"/>
          <p14:tracePt t="10877" x="3225800" y="1958975"/>
          <p14:tracePt t="10884" x="3246438" y="1973263"/>
          <p14:tracePt t="10891" x="3267075" y="1993900"/>
          <p14:tracePt t="10899" x="3302000" y="2016125"/>
          <p14:tracePt t="10907" x="3336925" y="2028825"/>
          <p14:tracePt t="10914" x="3357563" y="2036763"/>
          <p14:tracePt t="10922" x="3406775" y="2057400"/>
          <p14:tracePt t="10929" x="3449638" y="2078038"/>
          <p14:tracePt t="10937" x="3505200" y="2098675"/>
          <p14:tracePt t="10944" x="3554413" y="2106613"/>
          <p14:tracePt t="10951" x="3624263" y="2127250"/>
          <p14:tracePt t="10958" x="3679825" y="2133600"/>
          <p14:tracePt t="10967" x="3722688" y="2141538"/>
          <p14:tracePt t="10974" x="3784600" y="2147888"/>
          <p14:tracePt t="10981" x="3848100" y="2147888"/>
          <p14:tracePt t="10990" x="3917950" y="2147888"/>
          <p14:tracePt t="10996" x="3973513" y="2147888"/>
          <p14:tracePt t="11005" x="4037013" y="2141538"/>
          <p14:tracePt t="11011" x="4100513" y="2120900"/>
          <p14:tracePt t="11019" x="4156075" y="2106613"/>
          <p14:tracePt t="11026" x="4197350" y="2098675"/>
          <p14:tracePt t="11034" x="4232275" y="2098675"/>
          <p14:tracePt t="11041" x="4281488" y="2078038"/>
          <p14:tracePt t="11049" x="4330700" y="2078038"/>
          <p14:tracePt t="11058" x="4386263" y="2063750"/>
          <p14:tracePt t="11064" x="4435475" y="2063750"/>
          <p14:tracePt t="11072" x="4491038" y="2057400"/>
          <p14:tracePt t="11079" x="4540250" y="2057400"/>
          <p14:tracePt t="11086" x="4595813" y="2051050"/>
          <p14:tracePt t="11094" x="4652963" y="2043113"/>
          <p14:tracePt t="11101" x="4702175" y="2028825"/>
          <p14:tracePt t="11109" x="4757738" y="2016125"/>
          <p14:tracePt t="11116" x="4819650" y="2001838"/>
          <p14:tracePt t="11124" x="4848225" y="1981200"/>
          <p14:tracePt t="11140" x="4903788" y="1958975"/>
          <p14:tracePt t="11147" x="4926013" y="1944688"/>
          <p14:tracePt t="11155" x="4946650" y="1938338"/>
          <p14:tracePt t="11161" x="4960938" y="1924050"/>
          <p14:tracePt t="11169" x="4967288" y="1909763"/>
          <p14:tracePt t="11177" x="4981575" y="1903413"/>
          <p14:tracePt t="11184" x="4987925" y="1889125"/>
          <p14:tracePt t="11191" x="4987925" y="1882775"/>
          <p14:tracePt t="11199" x="4995863" y="1874838"/>
          <p14:tracePt t="11207" x="5002213" y="1862138"/>
          <p14:tracePt t="11214" x="5002213" y="1854200"/>
          <p14:tracePt t="11222" x="5002213" y="1847850"/>
          <p14:tracePt t="11230" x="5008563" y="1827213"/>
          <p14:tracePt t="11244" x="5008563" y="1819275"/>
          <p14:tracePt t="11251" x="5008563" y="1798638"/>
          <p14:tracePt t="11259" x="5008563" y="1790700"/>
          <p14:tracePt t="11267" x="5008563" y="1784350"/>
          <p14:tracePt t="11274" x="5002213" y="1770063"/>
          <p14:tracePt t="11281" x="4995863" y="1763713"/>
          <p14:tracePt t="11288" x="4973638" y="1749425"/>
          <p14:tracePt t="11296" x="4967288" y="1743075"/>
          <p14:tracePt t="11305" x="4953000" y="1735138"/>
          <p14:tracePt t="11311" x="4918075" y="1714500"/>
          <p14:tracePt t="11319" x="4897438" y="1693863"/>
          <p14:tracePt t="11327" x="4854575" y="1673225"/>
          <p14:tracePt t="11334" x="4813300" y="1651000"/>
          <p14:tracePt t="11341" x="4764088" y="1630363"/>
          <p14:tracePt t="11349" x="4722813" y="1616075"/>
          <p14:tracePt t="11357" x="4679950" y="1609725"/>
          <p14:tracePt t="11364" x="4645025" y="1601788"/>
          <p14:tracePt t="11372" x="4583113" y="1589088"/>
          <p14:tracePt t="11379" x="4548188" y="1589088"/>
          <p14:tracePt t="11389" x="4505325" y="1581150"/>
          <p14:tracePt t="11394" x="4470400" y="1581150"/>
          <p14:tracePt t="11401" x="4441825" y="1581150"/>
          <p14:tracePt t="11408" x="4414838" y="1574800"/>
          <p14:tracePt t="11416" x="4371975" y="1574800"/>
          <p14:tracePt t="11424" x="4351338" y="1574800"/>
          <p14:tracePt t="11432" x="4324350" y="1574800"/>
          <p14:tracePt t="11438" x="4275138" y="1574800"/>
          <p14:tracePt t="11446" x="4240213" y="1574800"/>
          <p14:tracePt t="11454" x="4205288" y="1574800"/>
          <p14:tracePt t="11461" x="4170363" y="1574800"/>
          <p14:tracePt t="11469" x="4135438" y="1574800"/>
          <p14:tracePt t="11476" x="4078288" y="1574800"/>
          <p14:tracePt t="11484" x="4037013" y="1574800"/>
          <p14:tracePt t="11491" x="3994150" y="1581150"/>
          <p14:tracePt t="11499" x="3946525" y="1589088"/>
          <p14:tracePt t="11507" x="3889375" y="1595438"/>
          <p14:tracePt t="11514" x="3840163" y="1595438"/>
          <p14:tracePt t="11522" x="3798888" y="1601788"/>
          <p14:tracePt t="11529" x="3743325" y="1601788"/>
          <p14:tracePt t="11537" x="3708400" y="1609725"/>
          <p14:tracePt t="11544" x="3644900" y="1616075"/>
          <p14:tracePt t="11551" x="3609975" y="1624013"/>
          <p14:tracePt t="11558" x="3575050" y="1630363"/>
          <p14:tracePt t="11566" x="3546475" y="1638300"/>
          <p14:tracePt t="11577" x="3519488" y="1644650"/>
          <p14:tracePt t="11581" x="3484563" y="1665288"/>
          <p14:tracePt t="11589" x="3441700" y="1673225"/>
          <p14:tracePt t="11596" x="3414713" y="1685925"/>
          <p14:tracePt t="11605" x="3379788" y="1693863"/>
          <p14:tracePt t="11611" x="3351213" y="1708150"/>
          <p14:tracePt t="11619" x="3316288" y="1720850"/>
          <p14:tracePt t="11626" x="3295650" y="1728788"/>
          <p14:tracePt t="11634" x="3273425" y="1735138"/>
          <p14:tracePt t="11641" x="3260725" y="1743075"/>
          <p14:tracePt t="11649" x="3238500" y="1755775"/>
          <p14:tracePt t="11657" x="3225800" y="1755775"/>
          <p14:tracePt t="11664" x="3211513" y="1763713"/>
          <p14:tracePt t="11672" x="3203575" y="1770063"/>
          <p14:tracePt t="11679" x="3197225" y="1784350"/>
          <p14:tracePt t="11687" x="3190875" y="1784350"/>
          <p14:tracePt t="11694" x="3190875" y="1798638"/>
          <p14:tracePt t="11702" x="3190875" y="1804988"/>
          <p14:tracePt t="11709" x="3190875" y="1812925"/>
          <p14:tracePt t="11716" x="3190875" y="1827213"/>
          <p14:tracePt t="11731" x="3190875" y="1833563"/>
          <p14:tracePt t="11739" x="3197225" y="1839913"/>
          <p14:tracePt t="11747" x="3211513" y="1847850"/>
          <p14:tracePt t="11763" x="3217863" y="1862138"/>
          <p14:tracePt t="11768" x="3238500" y="1862138"/>
          <p14:tracePt t="11776" x="3252788" y="1874838"/>
          <p14:tracePt t="11784" x="3267075" y="1882775"/>
          <p14:tracePt t="11792" x="3287713" y="1897063"/>
          <p14:tracePt t="11799" x="3322638" y="1909763"/>
          <p14:tracePt t="11808" x="3365500" y="1924050"/>
          <p14:tracePt t="11814" x="3414713" y="1944688"/>
          <p14:tracePt t="11822" x="3462338" y="1952625"/>
          <p14:tracePt t="11829" x="3519488" y="1966913"/>
          <p14:tracePt t="11837" x="3589338" y="1981200"/>
          <p14:tracePt t="11844" x="3624263" y="1987550"/>
          <p14:tracePt t="11851" x="3679825" y="1987550"/>
          <p14:tracePt t="11858" x="3735388" y="1987550"/>
          <p14:tracePt t="11866" x="3792538" y="1987550"/>
          <p14:tracePt t="11875" x="3840163" y="1987550"/>
          <p14:tracePt t="11881" x="3883025" y="1981200"/>
          <p14:tracePt t="11889" x="3938588" y="1958975"/>
          <p14:tracePt t="11897" x="3973513" y="1944688"/>
          <p14:tracePt t="11904" x="4002088" y="1917700"/>
          <p14:tracePt t="11911" x="4037013" y="1889125"/>
          <p14:tracePt t="11919" x="4064000" y="1854200"/>
          <p14:tracePt t="11926" x="4092575" y="1827213"/>
          <p14:tracePt t="11933" x="4113213" y="1778000"/>
          <p14:tracePt t="11941" x="4127500" y="1735138"/>
          <p14:tracePt t="11950" x="4141788" y="1685925"/>
          <p14:tracePt t="11957" x="4156075" y="1651000"/>
          <p14:tracePt t="11964" x="4162425" y="1601788"/>
          <p14:tracePt t="11972" x="4170363" y="1581150"/>
          <p14:tracePt t="11980" x="4176713" y="1539875"/>
          <p14:tracePt t="11986" x="4191000" y="1511300"/>
          <p14:tracePt t="11994" x="4205288" y="1470025"/>
          <p14:tracePt t="12001" x="4211638" y="1435100"/>
          <p14:tracePt t="12009" x="4225925" y="1400175"/>
          <p14:tracePt t="12017" x="4225925" y="1377950"/>
          <p14:tracePt t="12025" x="4232275" y="1350963"/>
          <p14:tracePt t="12031" x="4232275" y="1330325"/>
          <p14:tracePt t="12039" x="4240213" y="1295400"/>
          <p14:tracePt t="12047" x="4240213" y="1281113"/>
          <p14:tracePt t="12055" x="4246563" y="1246188"/>
          <p14:tracePt t="12061" x="4246563" y="1231900"/>
          <p14:tracePt t="12069" x="4246563" y="1223963"/>
          <p14:tracePt t="12076" x="4246563" y="1211263"/>
          <p14:tracePt t="12084" x="4246563" y="1203325"/>
          <p14:tracePt t="12092" x="4252913" y="1182688"/>
          <p14:tracePt t="12099" x="4252913" y="1176338"/>
          <p14:tracePt t="12107" x="4252913" y="1154113"/>
          <p14:tracePt t="12114" x="4252913" y="1147763"/>
          <p14:tracePt t="12122" x="4252913" y="1141413"/>
          <p14:tracePt t="12141" x="4252913" y="1127125"/>
          <p14:tracePt t="12156" x="4252913" y="1112838"/>
          <p14:tracePt t="12159" x="4252913" y="1104900"/>
          <p14:tracePt t="12167" x="4252913" y="1092200"/>
          <p14:tracePt t="12175" x="4252913" y="1084263"/>
          <p14:tracePt t="12181" x="4252913" y="1077913"/>
          <p14:tracePt t="12190" x="4252913" y="1069975"/>
          <p14:tracePt t="12198" x="4252913" y="1049338"/>
          <p14:tracePt t="12204" x="4252913" y="1042988"/>
          <p14:tracePt t="12211" x="4252913" y="1035050"/>
          <p14:tracePt t="12219" x="4252913" y="1028700"/>
          <p14:tracePt t="12226" x="4252913" y="1022350"/>
          <p14:tracePt t="12234" x="4252913" y="1014413"/>
          <p14:tracePt t="12242" x="4246563" y="1000125"/>
          <p14:tracePt t="12249" x="4240213" y="987425"/>
          <p14:tracePt t="12256" x="4225925" y="979488"/>
          <p14:tracePt t="12264" x="4217988" y="965200"/>
          <p14:tracePt t="12271" x="4205288" y="958850"/>
          <p14:tracePt t="12279" x="4191000" y="944563"/>
          <p14:tracePt t="12293" x="4176713" y="944563"/>
          <p14:tracePt t="12295" x="4162425" y="944563"/>
          <p14:tracePt t="12301" x="4141788" y="938213"/>
          <p14:tracePt t="12309" x="4135438" y="938213"/>
          <p14:tracePt t="12316" x="4121150" y="938213"/>
          <p14:tracePt t="12324" x="4106863" y="938213"/>
          <p14:tracePt t="12331" x="4092575" y="938213"/>
          <p14:tracePt t="12346" x="4078288" y="938213"/>
          <p14:tracePt t="12354" x="4064000" y="938213"/>
          <p14:tracePt t="12361" x="4057650" y="938213"/>
          <p14:tracePt t="12369" x="4043363" y="938213"/>
          <p14:tracePt t="12376" x="4029075" y="938213"/>
          <p14:tracePt t="12384" x="4016375" y="944563"/>
          <p14:tracePt t="12399" x="4008438" y="952500"/>
          <p14:tracePt t="12408" x="4002088" y="952500"/>
          <p14:tracePt t="12414" x="4002088" y="958850"/>
          <p14:tracePt t="12423" x="4002088" y="965200"/>
          <p14:tracePt t="12429" x="3994150" y="973138"/>
          <p14:tracePt t="12436" x="3994150" y="987425"/>
          <p14:tracePt t="12444" x="3994150" y="993775"/>
          <p14:tracePt t="12451" x="3987800" y="1000125"/>
          <p14:tracePt t="12459" x="3987800" y="1008063"/>
          <p14:tracePt t="12466" x="3987800" y="1022350"/>
          <p14:tracePt t="12474" x="3987800" y="1028700"/>
          <p14:tracePt t="12481" x="3987800" y="1042988"/>
          <p14:tracePt t="12490" x="3987800" y="1057275"/>
          <p14:tracePt t="12496" x="3987800" y="1063625"/>
          <p14:tracePt t="12504" x="3987800" y="1069975"/>
          <p14:tracePt t="12511" x="3994150" y="1077913"/>
          <p14:tracePt t="12519" x="4008438" y="1077913"/>
          <p14:tracePt t="12526" x="4016375" y="1084263"/>
          <p14:tracePt t="12534" x="4022725" y="1092200"/>
          <p14:tracePt t="12542" x="4037013" y="1092200"/>
          <p14:tracePt t="12549" x="4043363" y="1092200"/>
          <p14:tracePt t="12556" x="4051300" y="1092200"/>
          <p14:tracePt t="12564" x="4064000" y="1092200"/>
          <p14:tracePt t="12571" x="4071938" y="1092200"/>
          <p14:tracePt t="12579" x="4078288" y="1092200"/>
          <p14:tracePt t="12587" x="4100513" y="1092200"/>
          <p14:tracePt t="12594" x="4106863" y="1092200"/>
          <p14:tracePt t="12601" x="4121150" y="1092200"/>
          <p14:tracePt t="12609" x="4135438" y="1092200"/>
          <p14:tracePt t="12617" x="4148138" y="1092200"/>
          <p14:tracePt t="12624" x="4162425" y="1084263"/>
          <p14:tracePt t="12631" x="4176713" y="1077913"/>
          <p14:tracePt t="12640" x="4183063" y="1069975"/>
          <p14:tracePt t="12647" x="4191000" y="1063625"/>
          <p14:tracePt t="12653" x="4197350" y="1049338"/>
          <p14:tracePt t="12661" x="4211638" y="1042988"/>
          <p14:tracePt t="12668" x="4211638" y="1035050"/>
          <p14:tracePt t="12676" x="4211638" y="1028700"/>
          <p14:tracePt t="12692" x="4211638" y="1022350"/>
          <p14:tracePt t="12698" x="4211638" y="1014413"/>
          <p14:tracePt t="12714" x="4211638" y="1008063"/>
          <p14:tracePt t="12736" x="4205288" y="1000125"/>
          <p14:tracePt t="12751" x="4197350" y="1000125"/>
          <p14:tracePt t="12759" x="4183063" y="993775"/>
          <p14:tracePt t="12766" x="4176713" y="993775"/>
          <p14:tracePt t="12775" x="4170363" y="993775"/>
          <p14:tracePt t="12781" x="4156075" y="993775"/>
          <p14:tracePt t="12789" x="4148138" y="993775"/>
          <p14:tracePt t="12797" x="4141788" y="993775"/>
          <p14:tracePt t="12804" x="4121150" y="993775"/>
          <p14:tracePt t="12811" x="4106863" y="1008063"/>
          <p14:tracePt t="12818" x="4100513" y="1014413"/>
          <p14:tracePt t="12826" x="4086225" y="1035050"/>
          <p14:tracePt t="12834" x="4086225" y="1057275"/>
          <p14:tracePt t="12842" x="4086225" y="1063625"/>
          <p14:tracePt t="12849" x="4078288" y="1077913"/>
          <p14:tracePt t="12857" x="4078288" y="1084263"/>
          <p14:tracePt t="12864" x="4078288" y="1104900"/>
          <p14:tracePt t="12873" x="4078288" y="1119188"/>
          <p14:tracePt t="12879" x="4078288" y="1127125"/>
          <p14:tracePt t="12887" x="4078288" y="1133475"/>
          <p14:tracePt t="12894" x="4092575" y="1147763"/>
          <p14:tracePt t="12909" x="4100513" y="1154113"/>
          <p14:tracePt t="12917" x="4113213" y="1162050"/>
          <p14:tracePt t="12933" x="4127500" y="1162050"/>
          <p14:tracePt t="12946" x="4135438" y="1162050"/>
          <p14:tracePt t="12954" x="4141788" y="1162050"/>
          <p14:tracePt t="12961" x="4148138" y="1162050"/>
          <p14:tracePt t="12969" x="4156075" y="1162050"/>
          <p14:tracePt t="12984" x="4170363" y="1154113"/>
          <p14:tracePt t="12992" x="4170363" y="1147763"/>
          <p14:tracePt t="13007" x="4170363" y="1141413"/>
          <p14:tracePt t="13015" x="4176713" y="1141413"/>
          <p14:tracePt t="13021" x="4176713" y="1133475"/>
          <p14:tracePt t="13299" x="4176713" y="1141413"/>
          <p14:tracePt t="13308" x="4176713" y="1147763"/>
          <p14:tracePt t="13314" x="4176713" y="1162050"/>
          <p14:tracePt t="13321" x="4176713" y="1196975"/>
          <p14:tracePt t="13331" x="4170363" y="1238250"/>
          <p14:tracePt t="13338" x="4170363" y="1281113"/>
          <p14:tracePt t="13344" x="4162425" y="1343025"/>
          <p14:tracePt t="13353" x="4162425" y="1406525"/>
          <p14:tracePt t="13360" x="4162425" y="1476375"/>
          <p14:tracePt t="13368" x="4170363" y="1566863"/>
          <p14:tracePt t="13374" x="4191000" y="1651000"/>
          <p14:tracePt t="13381" x="4225925" y="1735138"/>
          <p14:tracePt t="13392" x="4260850" y="1812925"/>
          <p14:tracePt t="13397" x="4302125" y="1874838"/>
          <p14:tracePt t="13405" x="4344988" y="1952625"/>
          <p14:tracePt t="13411" x="4394200" y="2028825"/>
          <p14:tracePt t="13420" x="4449763" y="2098675"/>
          <p14:tracePt t="13427" x="4498975" y="2162175"/>
          <p14:tracePt t="13434" x="4554538" y="2225675"/>
          <p14:tracePt t="13445" x="4589463" y="2260600"/>
          <p14:tracePt t="13450" x="4618038" y="2281238"/>
          <p14:tracePt t="13457" x="4624388" y="2295525"/>
          <p14:tracePt t="13464" x="4638675" y="2316163"/>
          <p14:tracePt t="13471" x="4638675" y="2324100"/>
          <p14:tracePt t="13479" x="4638675" y="2330450"/>
          <p14:tracePt t="13486" x="4645025" y="2336800"/>
          <p14:tracePt t="13515" x="4645025" y="2344738"/>
          <p14:tracePt t="13577" x="4645025" y="2336800"/>
          <p14:tracePt t="13599" x="4645025" y="2330450"/>
          <p14:tracePt t="13624" x="4645025" y="2324100"/>
          <p14:tracePt t="13629" x="4645025" y="2316163"/>
          <p14:tracePt t="13644" x="4638675" y="2309813"/>
          <p14:tracePt t="13659" x="4624388" y="2295525"/>
          <p14:tracePt t="13667" x="4618038" y="2295525"/>
          <p14:tracePt t="13674" x="4603750" y="2281238"/>
          <p14:tracePt t="13681" x="4589463" y="2281238"/>
          <p14:tracePt t="13695" x="4575175" y="2274888"/>
          <p14:tracePt t="13697" x="4560888" y="2266950"/>
          <p14:tracePt t="13704" x="4548188" y="2266950"/>
          <p14:tracePt t="13711" x="4519613" y="2260600"/>
          <p14:tracePt t="13719" x="4498975" y="2260600"/>
          <p14:tracePt t="13726" x="4478338" y="2260600"/>
          <p14:tracePt t="13734" x="4470400" y="2260600"/>
          <p14:tracePt t="13742" x="4456113" y="2252663"/>
          <p14:tracePt t="13749" x="4441825" y="2252663"/>
          <p14:tracePt t="13757" x="4421188" y="2252663"/>
          <p14:tracePt t="13764" x="4406900" y="2252663"/>
          <p14:tracePt t="13771" x="4386263" y="2252663"/>
          <p14:tracePt t="13779" x="4359275" y="2252663"/>
          <p14:tracePt t="13790" x="4324350" y="2252663"/>
          <p14:tracePt t="13796" x="4289425" y="2252663"/>
          <p14:tracePt t="13801" x="4246563" y="2260600"/>
          <p14:tracePt t="13809" x="4191000" y="2266950"/>
          <p14:tracePt t="13817" x="4156075" y="2266950"/>
          <p14:tracePt t="13827" x="4086225" y="2274888"/>
          <p14:tracePt t="13831" x="4051300" y="2281238"/>
          <p14:tracePt t="13839" x="4002088" y="2287588"/>
          <p14:tracePt t="13846" x="3981450" y="2287588"/>
          <p14:tracePt t="13854" x="3938588" y="2295525"/>
          <p14:tracePt t="13861" x="3911600" y="2309813"/>
          <p14:tracePt t="13869" x="3875088" y="2316163"/>
          <p14:tracePt t="13876" x="3854450" y="2324100"/>
          <p14:tracePt t="13884" x="3827463" y="2336800"/>
          <p14:tracePt t="13892" x="3792538" y="2336800"/>
          <p14:tracePt t="13899" x="3763963" y="2351088"/>
          <p14:tracePt t="13907" x="3729038" y="2359025"/>
          <p14:tracePt t="13913" x="3694113" y="2365375"/>
          <p14:tracePt t="13921" x="3659188" y="2379663"/>
          <p14:tracePt t="13929" x="3638550" y="2379663"/>
          <p14:tracePt t="13936" x="3609975" y="2386013"/>
          <p14:tracePt t="13944" x="3581400" y="2393950"/>
          <p14:tracePt t="13951" x="3554413" y="2393950"/>
          <p14:tracePt t="13959" x="3540125" y="2393950"/>
          <p14:tracePt t="13966" x="3511550" y="2393950"/>
          <p14:tracePt t="13975" x="3490913" y="2393950"/>
          <p14:tracePt t="13982" x="3476625" y="2400300"/>
          <p14:tracePt t="13989" x="3455988" y="2400300"/>
          <p14:tracePt t="13996" x="3435350" y="2400300"/>
          <p14:tracePt t="14004" x="3421063" y="2406650"/>
          <p14:tracePt t="14012" x="3414713" y="2406650"/>
          <p14:tracePt t="14022" x="3392488" y="2406650"/>
          <p14:tracePt t="14028" x="3379788" y="2406650"/>
          <p14:tracePt t="14034" x="3371850" y="2414588"/>
          <p14:tracePt t="14041" x="3371850" y="2420938"/>
          <p14:tracePt t="14049" x="3371850" y="2428875"/>
          <p14:tracePt t="14058" x="3371850" y="2435225"/>
          <p14:tracePt t="14064" x="3371850" y="2441575"/>
          <p14:tracePt t="14072" x="3371850" y="2449513"/>
          <p14:tracePt t="14079" x="3371850" y="2455863"/>
          <p14:tracePt t="14086" x="3379788" y="2470150"/>
          <p14:tracePt t="14094" x="3392488" y="2484438"/>
          <p14:tracePt t="14101" x="3400425" y="2490788"/>
          <p14:tracePt t="14109" x="3406775" y="2505075"/>
          <p14:tracePt t="14117" x="3427413" y="2513013"/>
          <p14:tracePt t="14124" x="3435350" y="2519363"/>
          <p14:tracePt t="14143" x="3470275" y="2547938"/>
          <p14:tracePt t="14147" x="3498850" y="2554288"/>
          <p14:tracePt t="14154" x="3546475" y="2582863"/>
          <p14:tracePt t="14161" x="3595688" y="2595563"/>
          <p14:tracePt t="14169" x="3665538" y="2617788"/>
          <p14:tracePt t="14177" x="3722688" y="2630488"/>
          <p14:tracePt t="14183" x="3805238" y="2652713"/>
          <p14:tracePt t="14191" x="3875088" y="2673350"/>
          <p14:tracePt t="14199" x="3959225" y="2679700"/>
          <p14:tracePt t="14207" x="4092575" y="2701925"/>
          <p14:tracePt t="14214" x="4197350" y="2708275"/>
          <p14:tracePt t="14221" x="4281488" y="2714625"/>
          <p14:tracePt t="14229" x="4371975" y="2714625"/>
          <p14:tracePt t="14237" x="4406900" y="2714625"/>
          <p14:tracePt t="14244" x="4491038" y="2714625"/>
          <p14:tracePt t="14251" x="4575175" y="2714625"/>
          <p14:tracePt t="14262" x="4652963" y="2714625"/>
          <p14:tracePt t="14270" x="4714875" y="2708275"/>
          <p14:tracePt t="14277" x="4792663" y="2687638"/>
          <p14:tracePt t="14281" x="4841875" y="2667000"/>
          <p14:tracePt t="14289" x="4876800" y="2638425"/>
          <p14:tracePt t="14297" x="4911725" y="2609850"/>
          <p14:tracePt t="14304" x="4938713" y="2574925"/>
          <p14:tracePt t="14311" x="4960938" y="2547938"/>
          <p14:tracePt t="14319" x="4973638" y="2513013"/>
          <p14:tracePt t="14327" x="4981575" y="2490788"/>
          <p14:tracePt t="14334" x="4995863" y="2476500"/>
          <p14:tracePt t="14341" x="4995863" y="2455863"/>
          <p14:tracePt t="14349" x="4995863" y="2449513"/>
          <p14:tracePt t="14357" x="4995863" y="2441575"/>
          <p14:tracePt t="14364" x="5002213" y="2435225"/>
          <p14:tracePt t="14371" x="5002213" y="2428875"/>
          <p14:tracePt t="14379" x="5002213" y="2420938"/>
          <p14:tracePt t="14454" x="4995863" y="2420938"/>
          <p14:tracePt t="14462" x="4973638" y="2414588"/>
          <p14:tracePt t="14469" x="4953000" y="2406650"/>
          <p14:tracePt t="14477" x="4932363" y="2406650"/>
          <p14:tracePt t="14484" x="4897438" y="2406650"/>
          <p14:tracePt t="14492" x="4848225" y="2406650"/>
          <p14:tracePt t="14499" x="4813300" y="2406650"/>
          <p14:tracePt t="14508" x="4772025" y="2406650"/>
          <p14:tracePt t="14514" x="4714875" y="2406650"/>
          <p14:tracePt t="14521" x="4659313" y="2406650"/>
          <p14:tracePt t="14529" x="4624388" y="2406650"/>
          <p14:tracePt t="14537" x="4575175" y="2420938"/>
          <p14:tracePt t="14544" x="4533900" y="2435225"/>
          <p14:tracePt t="14551" x="4505325" y="2441575"/>
          <p14:tracePt t="14559" x="4464050" y="2449513"/>
          <p14:tracePt t="14567" x="4441825" y="2455863"/>
          <p14:tracePt t="14576" x="4400550" y="2463800"/>
          <p14:tracePt t="14581" x="4371975" y="2476500"/>
          <p14:tracePt t="14589" x="4330700" y="2476500"/>
          <p14:tracePt t="14596" x="4310063" y="2484438"/>
          <p14:tracePt t="14604" x="4281488" y="2490788"/>
          <p14:tracePt t="14611" x="4246563" y="2498725"/>
          <p14:tracePt t="14619" x="4225925" y="2505075"/>
          <p14:tracePt t="14627" x="4211638" y="2505075"/>
          <p14:tracePt t="14634" x="4197350" y="2513013"/>
          <p14:tracePt t="14641" x="4183063" y="2519363"/>
          <p14:tracePt t="14649" x="4170363" y="2525713"/>
          <p14:tracePt t="14657" x="4162425" y="2525713"/>
          <p14:tracePt t="14664" x="4156075" y="2525713"/>
          <p14:tracePt t="14672" x="4148138" y="2533650"/>
          <p14:tracePt t="14694" x="4141788" y="2533650"/>
          <p14:tracePt t="14701" x="4135438" y="2540000"/>
          <p14:tracePt t="14731" x="4135438" y="2547938"/>
          <p14:tracePt t="14822" x="4141788" y="2540000"/>
          <p14:tracePt t="14829" x="4148138" y="2525713"/>
          <p14:tracePt t="14836" x="4156075" y="2490788"/>
          <p14:tracePt t="14844" x="4170363" y="2449513"/>
          <p14:tracePt t="14852" x="4170363" y="2393950"/>
          <p14:tracePt t="14858" x="4176713" y="2330450"/>
          <p14:tracePt t="14867" x="4176713" y="2252663"/>
          <p14:tracePt t="14874" x="4176713" y="2197100"/>
          <p14:tracePt t="14881" x="4176713" y="2127250"/>
          <p14:tracePt t="14888" x="4176713" y="2051050"/>
          <p14:tracePt t="14898" x="4176713" y="1973263"/>
          <p14:tracePt t="14904" x="4176713" y="1931988"/>
          <p14:tracePt t="14911" x="4176713" y="1862138"/>
          <p14:tracePt t="14919" x="4176713" y="1804988"/>
          <p14:tracePt t="14927" x="4176713" y="1770063"/>
          <p14:tracePt t="14934" x="4176713" y="1735138"/>
          <p14:tracePt t="14941" x="4176713" y="1700213"/>
          <p14:tracePt t="14949" x="4176713" y="1673225"/>
          <p14:tracePt t="14957" x="4176713" y="1651000"/>
          <p14:tracePt t="14964" x="4176713" y="1638300"/>
          <p14:tracePt t="14972" x="4176713" y="1609725"/>
          <p14:tracePt t="14979" x="4176713" y="1589088"/>
          <p14:tracePt t="14986" x="4176713" y="1560513"/>
          <p14:tracePt t="14994" x="4183063" y="1531938"/>
          <p14:tracePt t="15002" x="4183063" y="1504950"/>
          <p14:tracePt t="15012" x="4183063" y="1490663"/>
          <p14:tracePt t="15016" x="4183063" y="1462088"/>
          <p14:tracePt t="15025" x="4183063" y="1427163"/>
          <p14:tracePt t="15031" x="4183063" y="1400175"/>
          <p14:tracePt t="15039" x="4183063" y="1371600"/>
          <p14:tracePt t="15046" x="4183063" y="1343025"/>
          <p14:tracePt t="15054" x="4183063" y="1316038"/>
          <p14:tracePt t="15062" x="4183063" y="1287463"/>
          <p14:tracePt t="15069" x="4183063" y="1273175"/>
          <p14:tracePt t="15077" x="4183063" y="1246188"/>
          <p14:tracePt t="15084" x="4183063" y="1211263"/>
          <p14:tracePt t="15092" x="4176713" y="1182688"/>
          <p14:tracePt t="15099" x="4148138" y="1133475"/>
          <p14:tracePt t="15106" x="4135438" y="1104900"/>
          <p14:tracePt t="15114" x="4135438" y="1098550"/>
          <p14:tracePt t="15121" x="4127500" y="1092200"/>
          <p14:tracePt t="15481" x="4127500" y="1098550"/>
          <p14:tracePt t="15491" x="4127500" y="1127125"/>
          <p14:tracePt t="15497" x="4127500" y="1168400"/>
          <p14:tracePt t="15504" x="4127500" y="1223963"/>
          <p14:tracePt t="15511" x="4113213" y="1301750"/>
          <p14:tracePt t="15519" x="4092575" y="1427163"/>
          <p14:tracePt t="15527" x="4037013" y="1581150"/>
          <p14:tracePt t="15535" x="3959225" y="1778000"/>
          <p14:tracePt t="15544" x="3854450" y="1958975"/>
          <p14:tracePt t="15549" x="3763963" y="2147888"/>
          <p14:tracePt t="15556" x="3659188" y="2316163"/>
          <p14:tracePt t="15564" x="3589338" y="2414588"/>
          <p14:tracePt t="15571" x="3525838" y="2463800"/>
          <p14:tracePt t="15579" x="3484563" y="2513013"/>
          <p14:tracePt t="15586" x="3441700" y="2540000"/>
          <p14:tracePt t="15595" x="3406775" y="2568575"/>
          <p14:tracePt t="15607" x="3379788" y="2603500"/>
          <p14:tracePt t="15610" x="3344863" y="2638425"/>
          <p14:tracePt t="15616" x="3336925" y="2659063"/>
          <p14:tracePt t="15624" x="3316288" y="2693988"/>
          <p14:tracePt t="15632" x="3309938" y="2728913"/>
          <p14:tracePt t="15639" x="3302000" y="2763838"/>
          <p14:tracePt t="15646" x="3295650" y="2806700"/>
          <p14:tracePt t="15655" x="3295650" y="2827338"/>
          <p14:tracePt t="15663" x="3287713" y="2841625"/>
          <p14:tracePt t="15677" x="3287713" y="2847975"/>
          <p14:tracePt t="15864" x="3287713" y="2855913"/>
          <p14:tracePt t="15871" x="3295650" y="2855913"/>
          <p14:tracePt t="15879" x="3295650" y="2862263"/>
          <p14:tracePt t="15890" x="3309938" y="2882900"/>
          <p14:tracePt t="15895" x="3316288" y="2903538"/>
          <p14:tracePt t="15903" x="3336925" y="2925763"/>
          <p14:tracePt t="15910" x="3357563" y="2960688"/>
          <p14:tracePt t="15920" x="3371850" y="2995613"/>
          <p14:tracePt t="15925" x="3386138" y="3016250"/>
          <p14:tracePt t="15931" x="3406775" y="3051175"/>
          <p14:tracePt t="15940" x="3421063" y="3071813"/>
          <p14:tracePt t="15947" x="3449638" y="3100388"/>
          <p14:tracePt t="15955" x="3476625" y="3121025"/>
          <p14:tracePt t="15963" x="3505200" y="3141663"/>
          <p14:tracePt t="15971" x="3540125" y="3155950"/>
          <p14:tracePt t="15977" x="3575050" y="3176588"/>
          <p14:tracePt t="15984" x="3609975" y="3184525"/>
          <p14:tracePt t="15996" x="3651250" y="3205163"/>
          <p14:tracePt t="15999" x="3708400" y="3219450"/>
          <p14:tracePt t="16008" x="3770313" y="3225800"/>
          <p14:tracePt t="16015" x="3827463" y="3233738"/>
          <p14:tracePt t="16021" x="3889375" y="3240088"/>
          <p14:tracePt t="16031" x="3946525" y="3240088"/>
          <p14:tracePt t="16036" x="3994150" y="3240088"/>
          <p14:tracePt t="16044" x="4071938" y="3240088"/>
          <p14:tracePt t="16051" x="4141788" y="3240088"/>
          <p14:tracePt t="16063" x="4217988" y="3240088"/>
          <p14:tracePt t="16067" x="4281488" y="3225800"/>
          <p14:tracePt t="16075" x="4351338" y="3205163"/>
          <p14:tracePt t="16083" x="4421188" y="3184525"/>
          <p14:tracePt t="16093" x="4470400" y="3170238"/>
          <p14:tracePt t="16098" x="4519613" y="3149600"/>
          <p14:tracePt t="16107" x="4575175" y="3127375"/>
          <p14:tracePt t="16112" x="4624388" y="3100388"/>
          <p14:tracePt t="16120" x="4665663" y="3079750"/>
          <p14:tracePt t="16130" x="4694238" y="3057525"/>
          <p14:tracePt t="16148" x="4743450" y="3022600"/>
          <p14:tracePt t="16150" x="4749800" y="3016250"/>
          <p14:tracePt t="16159" x="4764088" y="3001963"/>
          <p14:tracePt t="16165" x="4772025" y="2987675"/>
          <p14:tracePt t="16178" x="4772025" y="2973388"/>
          <p14:tracePt t="16188" x="4778375" y="2967038"/>
          <p14:tracePt t="16196" x="4778375" y="2960688"/>
          <p14:tracePt t="16213" x="4778375" y="2952750"/>
          <p14:tracePt t="16217" x="4778375" y="2946400"/>
          <p14:tracePt t="16224" x="4778375" y="2938463"/>
          <p14:tracePt t="16241" x="4772025" y="2932113"/>
          <p14:tracePt t="16247" x="4764088" y="2925763"/>
          <p14:tracePt t="16254" x="4757738" y="2917825"/>
          <p14:tracePt t="16271" x="4743450" y="2917825"/>
          <p14:tracePt t="16277" x="4737100" y="2911475"/>
          <p14:tracePt t="16284" x="4722813" y="2911475"/>
          <p14:tracePt t="16292" x="4708525" y="2911475"/>
          <p14:tracePt t="16300" x="4687888" y="2903538"/>
          <p14:tracePt t="16308" x="4645025" y="2903538"/>
          <p14:tracePt t="16316" x="4618038" y="2903538"/>
          <p14:tracePt t="16325" x="4560888" y="2903538"/>
          <p14:tracePt t="16330" x="4498975" y="2903538"/>
          <p14:tracePt t="16337" x="4421188" y="2903538"/>
          <p14:tracePt t="16345" x="4371975" y="2903538"/>
          <p14:tracePt t="16353" x="4302125" y="2903538"/>
          <p14:tracePt t="16360" x="4246563" y="2911475"/>
          <p14:tracePt t="16366" x="4176713" y="2932113"/>
          <p14:tracePt t="16375" x="4121150" y="2946400"/>
          <p14:tracePt t="16381" x="4051300" y="2967038"/>
          <p14:tracePt t="16390" x="4002088" y="2987675"/>
          <p14:tracePt t="16397" x="3952875" y="3009900"/>
          <p14:tracePt t="16405" x="3903663" y="3030538"/>
          <p14:tracePt t="16412" x="3840163" y="3051175"/>
          <p14:tracePt t="16419" x="3813175" y="3065463"/>
          <p14:tracePt t="16431" x="3770313" y="3079750"/>
          <p14:tracePt t="16434" x="3729038" y="3086100"/>
          <p14:tracePt t="16444" x="3700463" y="3092450"/>
          <p14:tracePt t="16450" x="3679825" y="3100388"/>
          <p14:tracePt t="16457" x="3659188" y="3100388"/>
          <p14:tracePt t="16464" x="3644900" y="3106738"/>
          <p14:tracePt t="16473" x="3644900" y="3114675"/>
          <p14:tracePt t="16488" x="3644900" y="3121025"/>
          <p14:tracePt t="16504" x="3644900" y="3127375"/>
          <p14:tracePt t="16517" x="3644900" y="3135313"/>
          <p14:tracePt t="16531" x="3644900" y="3141663"/>
          <p14:tracePt t="16606" x="3644900" y="3121025"/>
          <p14:tracePt t="16615" x="3665538" y="3079750"/>
          <p14:tracePt t="16622" x="3687763" y="3022600"/>
          <p14:tracePt t="16629" x="3708400" y="2952750"/>
          <p14:tracePt t="16636" x="3729038" y="2890838"/>
          <p14:tracePt t="16644" x="3757613" y="2792413"/>
          <p14:tracePt t="16653" x="3784600" y="2679700"/>
          <p14:tracePt t="16660" x="3813175" y="2568575"/>
          <p14:tracePt t="16667" x="3840163" y="2400300"/>
          <p14:tracePt t="16674" x="3868738" y="2232025"/>
          <p14:tracePt t="16681" x="3911600" y="2098675"/>
          <p14:tracePt t="16689" x="3938588" y="1987550"/>
          <p14:tracePt t="16696" x="3959225" y="1909763"/>
          <p14:tracePt t="16704" x="3987800" y="1827213"/>
          <p14:tracePt t="16712" x="4022725" y="1749425"/>
          <p14:tracePt t="16719" x="4043363" y="1673225"/>
          <p14:tracePt t="16726" x="4064000" y="1601788"/>
          <p14:tracePt t="16733" x="4078288" y="1531938"/>
          <p14:tracePt t="16741" x="4092575" y="1484313"/>
          <p14:tracePt t="16749" x="4121150" y="1420813"/>
          <p14:tracePt t="16756" x="4127500" y="1371600"/>
          <p14:tracePt t="16764" x="4127500" y="1336675"/>
          <p14:tracePt t="16771" x="4127500" y="1308100"/>
          <p14:tracePt t="16779" x="4127500" y="1273175"/>
          <p14:tracePt t="16786" x="4135438" y="1258888"/>
          <p14:tracePt t="16794" x="4135438" y="1246188"/>
          <p14:tracePt t="16809" x="4135438" y="1231900"/>
          <p14:tracePt t="16824" x="4135438" y="1223963"/>
          <p14:tracePt t="16831" x="4135438" y="1217613"/>
          <p14:tracePt t="16839" x="4135438" y="1211263"/>
          <p14:tracePt t="16846" x="4135438" y="1203325"/>
          <p14:tracePt t="16862" x="4135438" y="1189038"/>
          <p14:tracePt t="16868" x="4135438" y="1182688"/>
          <p14:tracePt t="16877" x="4135438" y="1168400"/>
          <p14:tracePt t="16884" x="4135438" y="1147763"/>
          <p14:tracePt t="16891" x="4135438" y="1127125"/>
          <p14:tracePt t="16899" x="4135438" y="1112838"/>
          <p14:tracePt t="16906" x="4135438" y="1098550"/>
          <p14:tracePt t="16913" x="4135438" y="1084263"/>
          <p14:tracePt t="16922" x="4135438" y="1063625"/>
          <p14:tracePt t="16929" x="4135438" y="1057275"/>
          <p14:tracePt t="16936" x="4135438" y="1049338"/>
          <p14:tracePt t="16944" x="4135438" y="1042988"/>
          <p14:tracePt t="16960" x="4135438" y="1035050"/>
          <p14:tracePt t="16966" x="4135438" y="1028700"/>
          <p14:tracePt t="16974" x="4135438" y="1022350"/>
          <p14:tracePt t="16989" x="4135438" y="1014413"/>
          <p14:tracePt t="17058" x="4121150" y="1028700"/>
          <p14:tracePt t="17064" x="4106863" y="1042988"/>
          <p14:tracePt t="17071" x="4092575" y="1063625"/>
          <p14:tracePt t="17079" x="4071938" y="1098550"/>
          <p14:tracePt t="17086" x="4037013" y="1147763"/>
          <p14:tracePt t="17094" x="4008438" y="1203325"/>
          <p14:tracePt t="17101" x="3967163" y="1281113"/>
          <p14:tracePt t="17110" x="3932238" y="1357313"/>
          <p14:tracePt t="17116" x="3897313" y="1455738"/>
          <p14:tracePt t="17124" x="3883025" y="1539875"/>
          <p14:tracePt t="17145" x="3883025" y="1679575"/>
          <p14:tracePt t="17147" x="3917950" y="1749425"/>
          <p14:tracePt t="17154" x="3973513" y="1790700"/>
          <p14:tracePt t="17162" x="4057650" y="1812925"/>
          <p14:tracePt t="17169" x="4121150" y="1827213"/>
          <p14:tracePt t="17177" x="4197350" y="1827213"/>
          <p14:tracePt t="17184" x="4275138" y="1833563"/>
          <p14:tracePt t="17191" x="4365625" y="1833563"/>
          <p14:tracePt t="17198" x="4491038" y="1833563"/>
          <p14:tracePt t="17206" x="4575175" y="1833563"/>
          <p14:tracePt t="17214" x="4659313" y="1833563"/>
          <p14:tracePt t="17221" x="4714875" y="1833563"/>
          <p14:tracePt t="17230" x="4792663" y="1833563"/>
          <p14:tracePt t="17236" x="4862513" y="1833563"/>
          <p14:tracePt t="17244" x="4918075" y="1833563"/>
          <p14:tracePt t="17251" x="4995863" y="1833563"/>
          <p14:tracePt t="17260" x="5086350" y="1812925"/>
          <p14:tracePt t="17266" x="5176838" y="1798638"/>
          <p14:tracePt t="17275" x="5281613" y="1784350"/>
          <p14:tracePt t="17281" x="5408613" y="1763713"/>
          <p14:tracePt t="17289" x="5492750" y="1743075"/>
          <p14:tracePt t="17296" x="5554663" y="1735138"/>
          <p14:tracePt t="17304" x="5638800" y="1720850"/>
          <p14:tracePt t="17313" x="5694363" y="1714500"/>
          <p14:tracePt t="17319" x="5764213" y="1708150"/>
          <p14:tracePt t="17327" x="5821363" y="1685925"/>
          <p14:tracePt t="17333" x="5862638" y="1685925"/>
          <p14:tracePt t="17341" x="5897563" y="1685925"/>
          <p14:tracePt t="17349" x="5911850" y="1679575"/>
          <p14:tracePt t="17357" x="5932488" y="1679575"/>
          <p14:tracePt t="17363" x="5940425" y="1673225"/>
          <p14:tracePt t="17371" x="5946775" y="1673225"/>
          <p14:tracePt t="17379" x="5946775" y="1658938"/>
          <p14:tracePt t="17386" x="5961063" y="1658938"/>
          <p14:tracePt t="17395" x="5961063" y="1644650"/>
          <p14:tracePt t="17401" x="5975350" y="1638300"/>
          <p14:tracePt t="17410" x="5975350" y="1630363"/>
          <p14:tracePt t="17417" x="5981700" y="1630363"/>
          <p14:tracePt t="17424" x="5981700" y="1624013"/>
          <p14:tracePt t="17431" x="5988050" y="1624013"/>
          <p14:tracePt t="17452" x="6002338" y="1609725"/>
          <p14:tracePt t="17454" x="6010275" y="1609725"/>
          <p14:tracePt t="17462" x="6016625" y="1609725"/>
          <p14:tracePt t="17469" x="6016625" y="1601788"/>
          <p14:tracePt t="17477" x="6030913" y="1595438"/>
          <p14:tracePt t="17484" x="6030913" y="1589088"/>
          <p14:tracePt t="17491" x="6045200" y="1581150"/>
          <p14:tracePt t="17499" x="6051550" y="1574800"/>
          <p14:tracePt t="17506" x="6072188" y="1566863"/>
          <p14:tracePt t="17513" x="6080125" y="1554163"/>
          <p14:tracePt t="17521" x="6086475" y="1554163"/>
          <p14:tracePt t="17529" x="6107113" y="1539875"/>
          <p14:tracePt t="17536" x="6121400" y="1531938"/>
          <p14:tracePt t="17544" x="6129338" y="1519238"/>
          <p14:tracePt t="17551" x="6142038" y="1511300"/>
          <p14:tracePt t="17559" x="6149975" y="1504950"/>
          <p14:tracePt t="17566" x="6164263" y="1497013"/>
          <p14:tracePt t="17582" x="6170613" y="1490663"/>
          <p14:tracePt t="17589" x="6176963" y="1490663"/>
          <p14:tracePt t="17596" x="6184900" y="1490663"/>
          <p14:tracePt t="17606" x="6184900" y="1484313"/>
          <p14:tracePt t="17611" x="6191250" y="1484313"/>
          <p14:tracePt t="17641" x="6199188" y="1484313"/>
          <p14:tracePt t="17686" x="6205538" y="1497013"/>
          <p14:tracePt t="17694" x="6219825" y="1531938"/>
          <p14:tracePt t="17701" x="6234113" y="1554163"/>
          <p14:tracePt t="17710" x="6240463" y="1601788"/>
          <p14:tracePt t="17716" x="6254750" y="1651000"/>
          <p14:tracePt t="17724" x="6269038" y="1708150"/>
          <p14:tracePt t="17731" x="6289675" y="1770063"/>
          <p14:tracePt t="17739" x="6296025" y="1819275"/>
          <p14:tracePt t="17747" x="6303963" y="1882775"/>
          <p14:tracePt t="17754" x="6310313" y="1952625"/>
          <p14:tracePt t="17763" x="6318250" y="2022475"/>
          <p14:tracePt t="17769" x="6318250" y="2078038"/>
          <p14:tracePt t="17778" x="6318250" y="2162175"/>
          <p14:tracePt t="17784" x="6318250" y="2246313"/>
          <p14:tracePt t="17791" x="6318250" y="2301875"/>
          <p14:tracePt t="17799" x="6318250" y="2393950"/>
          <p14:tracePt t="17807" x="6318250" y="2470150"/>
          <p14:tracePt t="17814" x="6318250" y="2554288"/>
          <p14:tracePt t="17821" x="6318250" y="2638425"/>
          <p14:tracePt t="17830" x="6318250" y="2714625"/>
          <p14:tracePt t="17836" x="6318250" y="2778125"/>
          <p14:tracePt t="17844" x="6318250" y="2827338"/>
          <p14:tracePt t="17851" x="6318250" y="2890838"/>
          <p14:tracePt t="17859" x="6318250" y="2938463"/>
          <p14:tracePt t="17866" x="6318250" y="2995613"/>
          <p14:tracePt t="17874" x="6318250" y="3022600"/>
          <p14:tracePt t="17881" x="6318250" y="3044825"/>
          <p14:tracePt t="17889" x="6318250" y="3057525"/>
          <p14:tracePt t="17897" x="6318250" y="3071813"/>
          <p14:tracePt t="17904" x="6318250" y="3079750"/>
          <p14:tracePt t="17911" x="6318250" y="3092450"/>
          <p14:tracePt t="17927" x="6318250" y="3100388"/>
          <p14:tracePt t="17987" x="6318250" y="3057525"/>
          <p14:tracePt t="17994" x="6324600" y="3001963"/>
          <p14:tracePt t="18001" x="6330950" y="2946400"/>
          <p14:tracePt t="18010" x="6338888" y="2882900"/>
          <p14:tracePt t="18016" x="6353175" y="2784475"/>
          <p14:tracePt t="18024" x="6373813" y="2693988"/>
          <p14:tracePt t="18031" x="6388100" y="2589213"/>
          <p14:tracePt t="18039" x="6394450" y="2484438"/>
          <p14:tracePt t="18046" x="6429375" y="2365375"/>
          <p14:tracePt t="18053" x="6450013" y="2205038"/>
          <p14:tracePt t="18061" x="6472238" y="2133600"/>
          <p14:tracePt t="18069" x="6492875" y="2051050"/>
          <p14:tracePt t="18077" x="6499225" y="1987550"/>
          <p14:tracePt t="18084" x="6527800" y="1903413"/>
          <p14:tracePt t="18092" x="6542088" y="1839913"/>
          <p14:tracePt t="18099" x="6554788" y="1778000"/>
          <p14:tracePt t="18106" x="6562725" y="1743075"/>
          <p14:tracePt t="18114" x="6569075" y="1700213"/>
          <p14:tracePt t="18122" x="6577013" y="1679575"/>
          <p14:tracePt t="18129" x="6583363" y="1651000"/>
          <p14:tracePt t="18146" x="6583363" y="1624013"/>
          <p14:tracePt t="18161" x="6583363" y="1616075"/>
          <p14:tracePt t="18227" x="6583363" y="1630363"/>
          <p14:tracePt t="18234" x="6583363" y="1644650"/>
          <p14:tracePt t="18241" x="6577013" y="1673225"/>
          <p14:tracePt t="18248" x="6577013" y="1685925"/>
          <p14:tracePt t="18257" x="6562725" y="1714500"/>
          <p14:tracePt t="18264" x="6554788" y="1763713"/>
          <p14:tracePt t="18271" x="6542088" y="1819275"/>
          <p14:tracePt t="18281" x="6542088" y="1874838"/>
          <p14:tracePt t="18286" x="6527800" y="1938338"/>
          <p14:tracePt t="18295" x="6519863" y="1993900"/>
          <p14:tracePt t="18301" x="6507163" y="2071688"/>
          <p14:tracePt t="18309" x="6478588" y="2205038"/>
          <p14:tracePt t="18316" x="6464300" y="2309813"/>
          <p14:tracePt t="18325" x="6435725" y="2420938"/>
          <p14:tracePt t="18332" x="6408738" y="2554288"/>
          <p14:tracePt t="18339" x="6388100" y="2638425"/>
          <p14:tracePt t="18347" x="6373813" y="2743200"/>
          <p14:tracePt t="18355" x="6353175" y="2833688"/>
          <p14:tracePt t="18361" x="6353175" y="2911475"/>
          <p14:tracePt t="18370" x="6345238" y="2967038"/>
          <p14:tracePt t="18377" x="6345238" y="3022600"/>
          <p14:tracePt t="18384" x="6345238" y="3079750"/>
          <p14:tracePt t="18391" x="6345238" y="3100388"/>
          <p14:tracePt t="18399" x="6345238" y="3121025"/>
          <p14:tracePt t="18407" x="6345238" y="3135313"/>
          <p14:tracePt t="18414" x="6345238" y="3149600"/>
          <p14:tracePt t="18421" x="6345238" y="3162300"/>
          <p14:tracePt t="18436" x="6345238" y="3170238"/>
          <p14:tracePt t="18446" x="6345238" y="3176588"/>
          <p14:tracePt t="18504" x="6353175" y="3176588"/>
          <p14:tracePt t="18511" x="6359525" y="3162300"/>
          <p14:tracePt t="18518" x="6365875" y="3141663"/>
          <p14:tracePt t="18528" x="6373813" y="3092450"/>
          <p14:tracePt t="18534" x="6394450" y="3044825"/>
          <p14:tracePt t="18542" x="6408738" y="2995613"/>
          <p14:tracePt t="18549" x="6423025" y="2938463"/>
          <p14:tracePt t="18556" x="6429375" y="2903538"/>
          <p14:tracePt t="18564" x="6443663" y="2855913"/>
          <p14:tracePt t="18572" x="6450013" y="2827338"/>
          <p14:tracePt t="18580" x="6464300" y="2806700"/>
          <p14:tracePt t="18586" x="6464300" y="2784475"/>
          <p14:tracePt t="18595" x="6472238" y="2757488"/>
          <p14:tracePt t="18602" x="6472238" y="2743200"/>
          <p14:tracePt t="18609" x="6478588" y="2728913"/>
          <p14:tracePt t="18616" x="6484938" y="2722563"/>
          <p14:tracePt t="18624" x="6484938" y="2714625"/>
          <p14:tracePt t="18639" x="6484938" y="2708275"/>
          <p14:tracePt t="18647" x="6492875" y="2708275"/>
          <p14:tracePt t="18669" x="6492875" y="2701925"/>
          <p14:tracePt t="18871" x="6492875" y="2693988"/>
          <p14:tracePt t="18880" x="6492875" y="2687638"/>
          <p14:tracePt t="18886" x="6492875" y="2659063"/>
          <p14:tracePt t="18894" x="6492875" y="2638425"/>
          <p14:tracePt t="18901" x="6492875" y="2603500"/>
          <p14:tracePt t="18911" x="6492875" y="2574925"/>
          <p14:tracePt t="18917" x="6484938" y="2519363"/>
          <p14:tracePt t="18926" x="6464300" y="2476500"/>
          <p14:tracePt t="18933" x="6435725" y="2414588"/>
          <p14:tracePt t="18939" x="6388100" y="2344738"/>
          <p14:tracePt t="18947" x="6345238" y="2301875"/>
          <p14:tracePt t="18954" x="6275388" y="2260600"/>
          <p14:tracePt t="18966" x="6199188" y="2217738"/>
          <p14:tracePt t="18969" x="6115050" y="2197100"/>
          <p14:tracePt t="18982" x="6045200" y="2182813"/>
          <p14:tracePt t="18984" x="5981700" y="2182813"/>
          <p14:tracePt t="18993" x="5905500" y="2182813"/>
          <p14:tracePt t="18999" x="5842000" y="2182813"/>
          <p14:tracePt t="19006" x="5786438" y="2182813"/>
          <p14:tracePt t="19016" x="5743575" y="2190750"/>
          <p14:tracePt t="19022" x="5716588" y="2205038"/>
          <p14:tracePt t="19033" x="5702300" y="2211388"/>
          <p14:tracePt t="19037" x="5673725" y="2225675"/>
          <p14:tracePt t="19045" x="5659438" y="2232025"/>
          <p14:tracePt t="19053" x="5653088" y="2239963"/>
          <p14:tracePt t="19059" x="5632450" y="2246313"/>
          <p14:tracePt t="19066" x="5624513" y="2252663"/>
          <p14:tracePt t="19077" x="5624513" y="2260600"/>
          <p14:tracePt t="19089" x="5618163" y="2260600"/>
          <p14:tracePt t="19098" x="5618163" y="2266950"/>
          <p14:tracePt t="19269" x="5618163" y="2252663"/>
          <p14:tracePt t="19277" x="5610225" y="2252663"/>
          <p14:tracePt t="19285" x="5610225" y="2246313"/>
          <p14:tracePt t="19293" x="5603875" y="2239963"/>
          <p14:tracePt t="19300" x="5597525" y="2232025"/>
          <p14:tracePt t="19306" x="5589588" y="2225675"/>
          <p14:tracePt t="19316" x="5583238" y="2225675"/>
          <p14:tracePt t="19322" x="5575300" y="2217738"/>
          <p14:tracePt t="19346" x="5568950" y="2217738"/>
          <p14:tracePt t="19374" x="5562600" y="2217738"/>
          <p14:tracePt t="19607" x="0" y="0"/>
        </p14:tracePtLst>
        <p14:tracePtLst>
          <p14:tracePt t="19915" x="5568950" y="2162175"/>
          <p14:tracePt t="20147" x="0" y="0"/>
        </p14:tracePtLst>
        <p14:tracePtLst>
          <p14:tracePt t="20613" x="5583238" y="2498725"/>
          <p14:tracePt t="20755" x="0" y="0"/>
        </p14:tracePtLst>
        <p14:tracePtLst>
          <p14:tracePt t="21100" x="5659438" y="3092450"/>
          <p14:tracePt t="21243" x="0" y="0"/>
        </p14:tracePtLst>
        <p14:tracePtLst>
          <p14:tracePt t="40099" x="3162300" y="4576763"/>
          <p14:tracePt t="40404" x="3162300" y="4570413"/>
          <p14:tracePt t="40415" x="3168650" y="4562475"/>
          <p14:tracePt t="40419" x="3176588" y="4562475"/>
          <p14:tracePt t="40434" x="3176588" y="4556125"/>
          <p14:tracePt t="40443" x="3182938" y="4556125"/>
          <p14:tracePt t="40450" x="3190875" y="4548188"/>
          <p14:tracePt t="40458" x="3203575" y="4541838"/>
          <p14:tracePt t="40466" x="3211513" y="4533900"/>
          <p14:tracePt t="40472" x="3225800" y="4527550"/>
          <p14:tracePt t="40483" x="3252788" y="4527550"/>
          <p14:tracePt t="40488" x="3273425" y="4521200"/>
          <p14:tracePt t="40495" x="3316288" y="4521200"/>
          <p14:tracePt t="40502" x="3344863" y="4521200"/>
          <p14:tracePt t="40514" x="3379788" y="4521200"/>
          <p14:tracePt t="40517" x="3421063" y="4521200"/>
          <p14:tracePt t="40526" x="3455988" y="4521200"/>
          <p14:tracePt t="40533" x="3476625" y="4521200"/>
          <p14:tracePt t="40539" x="3490913" y="4521200"/>
          <p14:tracePt t="40548" x="3498850" y="4521200"/>
          <p14:tracePt t="40704" x="3490913" y="4513263"/>
          <p14:tracePt t="40716" x="3470275" y="4506913"/>
          <p14:tracePt t="40719" x="3470275" y="4498975"/>
          <p14:tracePt t="40729" x="3449638" y="4492625"/>
          <p14:tracePt t="40735" x="3392488" y="4478338"/>
          <p14:tracePt t="40742" x="3351213" y="4471988"/>
          <p14:tracePt t="40749" x="3322638" y="4464050"/>
          <p14:tracePt t="40757" x="3295650" y="4464050"/>
          <p14:tracePt t="40765" x="3273425" y="4464050"/>
          <p14:tracePt t="40772" x="3252788" y="4464050"/>
          <p14:tracePt t="40780" x="3232150" y="4457700"/>
          <p14:tracePt t="40794" x="3225800" y="4457700"/>
          <p14:tracePt t="40907" x="3232150" y="4457700"/>
          <p14:tracePt t="40915" x="3252788" y="4457700"/>
          <p14:tracePt t="40922" x="3281363" y="4457700"/>
          <p14:tracePt t="40930" x="3309938" y="4457700"/>
          <p14:tracePt t="40937" x="3336925" y="4457700"/>
          <p14:tracePt t="40944" x="3386138" y="4457700"/>
          <p14:tracePt t="40952" x="3421063" y="4457700"/>
          <p14:tracePt t="40960" x="3455988" y="4457700"/>
          <p14:tracePt t="40967" x="3484563" y="4457700"/>
          <p14:tracePt t="40974" x="3490913" y="4457700"/>
          <p14:tracePt t="40982" x="3498850" y="4457700"/>
          <p14:tracePt t="40990" x="3505200" y="4457700"/>
          <p14:tracePt t="41029" x="3511550" y="4457700"/>
          <p14:tracePt t="41072" x="3498850" y="4457700"/>
          <p14:tracePt t="41080" x="3476625" y="4457700"/>
          <p14:tracePt t="41087" x="3462338" y="4457700"/>
          <p14:tracePt t="41094" x="3441700" y="4457700"/>
          <p14:tracePt t="41102" x="3414713" y="4457700"/>
          <p14:tracePt t="41109" x="3386138" y="4457700"/>
          <p14:tracePt t="41117" x="3357563" y="4457700"/>
          <p14:tracePt t="41125" x="3330575" y="4457700"/>
          <p14:tracePt t="41149" x="3273425" y="4457700"/>
          <p14:tracePt t="41154" x="3260725" y="4457700"/>
          <p14:tracePt t="41267" x="3267075" y="4457700"/>
          <p14:tracePt t="41274" x="3287713" y="4457700"/>
          <p14:tracePt t="41283" x="3309938" y="4464050"/>
          <p14:tracePt t="41289" x="3330575" y="4464050"/>
          <p14:tracePt t="41297" x="3351213" y="4464050"/>
          <p14:tracePt t="41304" x="3371850" y="4464050"/>
          <p14:tracePt t="41313" x="3386138" y="4464050"/>
          <p14:tracePt t="41320" x="3406775" y="4464050"/>
          <p14:tracePt t="41327" x="3414713" y="4464050"/>
          <p14:tracePt t="41409" x="3400425" y="4471988"/>
          <p14:tracePt t="41417" x="3386138" y="4471988"/>
          <p14:tracePt t="41424" x="3371850" y="4478338"/>
          <p14:tracePt t="41434" x="3351213" y="4478338"/>
          <p14:tracePt t="41439" x="3330575" y="4478338"/>
          <p14:tracePt t="41447" x="3302000" y="4486275"/>
          <p14:tracePt t="41455" x="3287713" y="4486275"/>
          <p14:tracePt t="41462" x="3267075" y="4492625"/>
          <p14:tracePt t="41470" x="3252788" y="4498975"/>
          <p14:tracePt t="41484" x="3238500" y="4498975"/>
          <p14:tracePt t="41492" x="3232150" y="4498975"/>
          <p14:tracePt t="41514" x="3225800" y="4498975"/>
          <p14:tracePt t="42168" x="3238500" y="4498975"/>
          <p14:tracePt t="42174" x="3252788" y="4498975"/>
          <p14:tracePt t="42183" x="3281363" y="4498975"/>
          <p14:tracePt t="42189" x="3295650" y="4498975"/>
          <p14:tracePt t="42199" x="3322638" y="4498975"/>
          <p14:tracePt t="42204" x="3351213" y="4498975"/>
          <p14:tracePt t="42212" x="3386138" y="4492625"/>
          <p14:tracePt t="42222" x="3414713" y="4492625"/>
          <p14:tracePt t="42227" x="3441700" y="4486275"/>
          <p14:tracePt t="42234" x="3470275" y="4486275"/>
          <p14:tracePt t="42242" x="3505200" y="4478338"/>
          <p14:tracePt t="42250" x="3525838" y="4471988"/>
          <p14:tracePt t="42257" x="3546475" y="4471988"/>
          <p14:tracePt t="42268" x="3568700" y="4464050"/>
          <p14:tracePt t="42272" x="3581400" y="4457700"/>
          <p14:tracePt t="42282" x="3589338" y="4457700"/>
          <p14:tracePt t="42289" x="3603625" y="4457700"/>
          <p14:tracePt t="42295" x="3616325" y="4457700"/>
          <p14:tracePt t="42302" x="3630613" y="4451350"/>
          <p14:tracePt t="42311" x="3638550" y="4451350"/>
          <p14:tracePt t="42318" x="3644900" y="4451350"/>
          <p14:tracePt t="42326" x="3665538" y="4451350"/>
          <p14:tracePt t="42332" x="3679825" y="4451350"/>
          <p14:tracePt t="42341" x="3694113" y="4451350"/>
          <p14:tracePt t="42352" x="3700463" y="4451350"/>
          <p14:tracePt t="42356" x="3714750" y="4451350"/>
          <p14:tracePt t="42362" x="3729038" y="4451350"/>
          <p14:tracePt t="42378" x="3735388" y="4451350"/>
          <p14:tracePt t="42387" x="3749675" y="4451350"/>
          <p14:tracePt t="42401" x="3757613" y="4451350"/>
          <p14:tracePt t="42407" x="3763963" y="4451350"/>
          <p14:tracePt t="42414" x="3770313" y="4451350"/>
          <p14:tracePt t="42423" x="3778250" y="4451350"/>
          <p14:tracePt t="42435" x="3784600" y="4451350"/>
          <p14:tracePt t="42437" x="3792538" y="4451350"/>
          <p14:tracePt t="42446" x="3805238" y="4451350"/>
          <p14:tracePt t="42460" x="3813175" y="4451350"/>
          <p14:tracePt t="42474" x="3819525" y="4451350"/>
          <p14:tracePt t="42512" x="3827463" y="4451350"/>
          <p14:tracePt t="42519" x="3833813" y="4451350"/>
          <p14:tracePt t="42527" x="3833813" y="4457700"/>
          <p14:tracePt t="42534" x="3840163" y="4457700"/>
          <p14:tracePt t="42542" x="3854450" y="4464050"/>
          <p14:tracePt t="42550" x="3868738" y="4464050"/>
          <p14:tracePt t="42557" x="3883025" y="4464050"/>
          <p14:tracePt t="42565" x="3903663" y="4471988"/>
          <p14:tracePt t="42572" x="3924300" y="4478338"/>
          <p14:tracePt t="42580" x="3938588" y="4478338"/>
          <p14:tracePt t="42588" x="3952875" y="4478338"/>
          <p14:tracePt t="42594" x="3973513" y="4478338"/>
          <p14:tracePt t="42602" x="3994150" y="4478338"/>
          <p14:tracePt t="42609" x="4002088" y="4478338"/>
          <p14:tracePt t="42617" x="4016375" y="4478338"/>
          <p14:tracePt t="42624" x="4029075" y="4471988"/>
          <p14:tracePt t="42632" x="4043363" y="4457700"/>
          <p14:tracePt t="42640" x="4057650" y="4443413"/>
          <p14:tracePt t="42648" x="4064000" y="4437063"/>
          <p14:tracePt t="42654" x="4078288" y="4416425"/>
          <p14:tracePt t="42661" x="4086225" y="4402138"/>
          <p14:tracePt t="42669" x="4100513" y="4387850"/>
          <p14:tracePt t="42677" x="4106863" y="4373563"/>
          <p14:tracePt t="42685" x="4113213" y="4352925"/>
          <p14:tracePt t="42692" x="4121150" y="4338638"/>
          <p14:tracePt t="42700" x="4121150" y="4324350"/>
          <p14:tracePt t="42707" x="4121150" y="4310063"/>
          <p14:tracePt t="42714" x="4127500" y="4289425"/>
          <p14:tracePt t="42722" x="4127500" y="4268788"/>
          <p14:tracePt t="42729" x="4127500" y="4248150"/>
          <p14:tracePt t="42737" x="4127500" y="4233863"/>
          <p14:tracePt t="42745" x="4127500" y="4213225"/>
          <p14:tracePt t="42752" x="4127500" y="4198938"/>
          <p14:tracePt t="42762" x="4127500" y="4184650"/>
          <p14:tracePt t="42767" x="4127500" y="4170363"/>
          <p14:tracePt t="42774" x="4127500" y="4156075"/>
          <p14:tracePt t="42782" x="4127500" y="4135438"/>
          <p14:tracePt t="42790" x="4127500" y="4129088"/>
          <p14:tracePt t="42798" x="4127500" y="4114800"/>
          <p14:tracePt t="42805" x="4127500" y="4100513"/>
          <p14:tracePt t="42812" x="4127500" y="4094163"/>
          <p14:tracePt t="42819" x="4127500" y="4086225"/>
          <p14:tracePt t="42830" x="4127500" y="4079875"/>
          <p14:tracePt t="42835" x="4127500" y="4065588"/>
          <p14:tracePt t="42843" x="4127500" y="4059238"/>
          <p14:tracePt t="42851" x="4121150" y="4051300"/>
          <p14:tracePt t="42856" x="4113213" y="4051300"/>
          <p14:tracePt t="42872" x="4106863" y="4051300"/>
          <p14:tracePt t="42879" x="4100513" y="4044950"/>
          <p14:tracePt t="42887" x="4092575" y="4044950"/>
          <p14:tracePt t="42894" x="4086225" y="4038600"/>
          <p14:tracePt t="42902" x="4078288" y="4038600"/>
          <p14:tracePt t="42909" x="4071938" y="4038600"/>
          <p14:tracePt t="42917" x="4064000" y="4038600"/>
          <p14:tracePt t="42924" x="4051300" y="4038600"/>
          <p14:tracePt t="42933" x="4043363" y="4038600"/>
          <p14:tracePt t="42939" x="4029075" y="4038600"/>
          <p14:tracePt t="42949" x="4022725" y="4038600"/>
          <p14:tracePt t="42954" x="4016375" y="4044950"/>
          <p14:tracePt t="42962" x="4008438" y="4044950"/>
          <p14:tracePt t="42969" x="4002088" y="4051300"/>
          <p14:tracePt t="42977" x="3994150" y="4059238"/>
          <p14:tracePt t="42984" x="3987800" y="4059238"/>
          <p14:tracePt t="42992" x="3981450" y="4073525"/>
          <p14:tracePt t="43000" x="3973513" y="4073525"/>
          <p14:tracePt t="43007" x="3967163" y="4086225"/>
          <p14:tracePt t="43015" x="3952875" y="4094163"/>
          <p14:tracePt t="43022" x="3952875" y="4100513"/>
          <p14:tracePt t="43029" x="3938588" y="4114800"/>
          <p14:tracePt t="43037" x="3932238" y="4114800"/>
          <p14:tracePt t="43044" x="3917950" y="4129088"/>
          <p14:tracePt t="43052" x="3911600" y="4135438"/>
          <p14:tracePt t="43060" x="3897313" y="4143375"/>
          <p14:tracePt t="43067" x="3889375" y="4143375"/>
          <p14:tracePt t="43075" x="3889375" y="4149725"/>
          <p14:tracePt t="43086" x="3883025" y="4156075"/>
          <p14:tracePt t="43090" x="3875088" y="4164013"/>
          <p14:tracePt t="43098" x="3875088" y="4170363"/>
          <p14:tracePt t="43106" x="3868738" y="4178300"/>
          <p14:tracePt t="43112" x="3868738" y="4191000"/>
          <p14:tracePt t="43119" x="3862388" y="4198938"/>
          <p14:tracePt t="43127" x="3862388" y="4213225"/>
          <p14:tracePt t="43136" x="3854450" y="4233863"/>
          <p14:tracePt t="43143" x="3854450" y="4240213"/>
          <p14:tracePt t="43153" x="3848100" y="4248150"/>
          <p14:tracePt t="43157" x="3848100" y="4268788"/>
          <p14:tracePt t="43165" x="3848100" y="4283075"/>
          <p14:tracePt t="43172" x="3840163" y="4303713"/>
          <p14:tracePt t="43179" x="3840163" y="4324350"/>
          <p14:tracePt t="43188" x="3840163" y="4344988"/>
          <p14:tracePt t="43194" x="3840163" y="4373563"/>
          <p14:tracePt t="43202" x="3840163" y="4381500"/>
          <p14:tracePt t="43209" x="3840163" y="4408488"/>
          <p14:tracePt t="43218" x="3840163" y="4429125"/>
          <p14:tracePt t="43226" x="3840163" y="4457700"/>
          <p14:tracePt t="43232" x="3840163" y="4471988"/>
          <p14:tracePt t="43240" x="3840163" y="4492625"/>
          <p14:tracePt t="43248" x="3840163" y="4513263"/>
          <p14:tracePt t="43254" x="3840163" y="4541838"/>
          <p14:tracePt t="43264" x="3848100" y="4556125"/>
          <p14:tracePt t="43271" x="3862388" y="4583113"/>
          <p14:tracePt t="43279" x="3868738" y="4597400"/>
          <p14:tracePt t="43284" x="3883025" y="4605338"/>
          <p14:tracePt t="43292" x="3903663" y="4618038"/>
          <p14:tracePt t="43300" x="3911600" y="4625975"/>
          <p14:tracePt t="43307" x="3924300" y="4632325"/>
          <p14:tracePt t="43315" x="3938588" y="4640263"/>
          <p14:tracePt t="43322" x="3952875" y="4646613"/>
          <p14:tracePt t="43330" x="3967163" y="4646613"/>
          <p14:tracePt t="43336" x="3987800" y="4652963"/>
          <p14:tracePt t="43344" x="4008438" y="4652963"/>
          <p14:tracePt t="43352" x="4022725" y="4652963"/>
          <p14:tracePt t="43359" x="4037013" y="4652963"/>
          <p14:tracePt t="43367" x="4064000" y="4652963"/>
          <p14:tracePt t="43374" x="4078288" y="4652963"/>
          <p14:tracePt t="43382" x="4106863" y="4652963"/>
          <p14:tracePt t="43389" x="4121150" y="4646613"/>
          <p14:tracePt t="43398" x="4135438" y="4646613"/>
          <p14:tracePt t="43404" x="4141788" y="4640263"/>
          <p14:tracePt t="43411" x="4156075" y="4632325"/>
          <p14:tracePt t="43426" x="4162425" y="4625975"/>
          <p14:tracePt t="43442" x="4170363" y="4611688"/>
          <p14:tracePt t="43451" x="4176713" y="4611688"/>
          <p14:tracePt t="45108" x="4183063" y="4611688"/>
          <p14:tracePt t="45118" x="4191000" y="4605338"/>
          <p14:tracePt t="45122" x="4197350" y="4605338"/>
          <p14:tracePt t="45131" x="4211638" y="4597400"/>
          <p14:tracePt t="45138" x="4232275" y="4597400"/>
          <p14:tracePt t="45144" x="4246563" y="4597400"/>
          <p14:tracePt t="45155" x="4267200" y="4597400"/>
          <p14:tracePt t="45160" x="4295775" y="4597400"/>
          <p14:tracePt t="45168" x="4330700" y="4597400"/>
          <p14:tracePt t="45174" x="4371975" y="4597400"/>
          <p14:tracePt t="45183" x="4406900" y="4597400"/>
          <p14:tracePt t="45192" x="4456113" y="4597400"/>
          <p14:tracePt t="45197" x="4513263" y="4597400"/>
          <p14:tracePt t="45204" x="4554538" y="4597400"/>
          <p14:tracePt t="45214" x="4618038" y="4597400"/>
          <p14:tracePt t="45221" x="4659313" y="4597400"/>
          <p14:tracePt t="45229" x="4729163" y="4597400"/>
          <p14:tracePt t="45234" x="4799013" y="4605338"/>
          <p14:tracePt t="45242" x="4854575" y="4605338"/>
          <p14:tracePt t="45252" x="4926013" y="4611688"/>
          <p14:tracePt t="45257" x="4987925" y="4611688"/>
          <p14:tracePt t="45264" x="5043488" y="4618038"/>
          <p14:tracePt t="45272" x="5106988" y="4625975"/>
          <p14:tracePt t="45281" x="5149850" y="4625975"/>
          <p14:tracePt t="45288" x="5205413" y="4625975"/>
          <p14:tracePt t="45295" x="5246688" y="4625975"/>
          <p14:tracePt t="45303" x="5295900" y="4632325"/>
          <p14:tracePt t="45310" x="5324475" y="4632325"/>
          <p14:tracePt t="45319" x="5351463" y="4632325"/>
          <p14:tracePt t="45326" x="5386388" y="4640263"/>
          <p14:tracePt t="45333" x="5414963" y="4646613"/>
          <p14:tracePt t="45339" x="5435600" y="4646613"/>
          <p14:tracePt t="45347" x="5464175" y="4646613"/>
          <p14:tracePt t="45354" x="5484813" y="4652963"/>
          <p14:tracePt t="45364" x="5505450" y="4652963"/>
          <p14:tracePt t="45371" x="5519738" y="4660900"/>
          <p14:tracePt t="45377" x="5534025" y="4660900"/>
          <p14:tracePt t="45387" x="5548313" y="4667250"/>
          <p14:tracePt t="45392" x="5562600" y="4667250"/>
          <p14:tracePt t="45400" x="5568950" y="4667250"/>
          <p14:tracePt t="45407" x="5575300" y="4667250"/>
          <p14:tracePt t="45415" x="5589588" y="4667250"/>
          <p14:tracePt t="45422" x="5597525" y="4667250"/>
          <p14:tracePt t="45437" x="5610225" y="4675188"/>
          <p14:tracePt t="45444" x="5618163" y="4675188"/>
          <p14:tracePt t="45452" x="5624513" y="4681538"/>
          <p14:tracePt t="45459" x="5638800" y="4681538"/>
          <p14:tracePt t="45467" x="5653088" y="4681538"/>
          <p14:tracePt t="45474" x="5667375" y="4687888"/>
          <p14:tracePt t="45483" x="5681663" y="4687888"/>
          <p14:tracePt t="45489" x="5694363" y="4695825"/>
          <p14:tracePt t="45497" x="5708650" y="4695825"/>
          <p14:tracePt t="45504" x="5716588" y="4695825"/>
          <p14:tracePt t="45512" x="5737225" y="4702175"/>
          <p14:tracePt t="45519" x="5751513" y="4702175"/>
          <p14:tracePt t="45527" x="5772150" y="4710113"/>
          <p14:tracePt t="45536" x="5792788" y="4716463"/>
          <p14:tracePt t="45543" x="5813425" y="4716463"/>
          <p14:tracePt t="45550" x="5827713" y="4724400"/>
          <p14:tracePt t="45558" x="5848350" y="4724400"/>
          <p14:tracePt t="45564" x="5862638" y="4730750"/>
          <p14:tracePt t="45572" x="5870575" y="4730750"/>
          <p14:tracePt t="45579" x="5891213" y="4737100"/>
          <p14:tracePt t="45587" x="5905500" y="4737100"/>
          <p14:tracePt t="45594" x="5932488" y="4737100"/>
          <p14:tracePt t="45602" x="5940425" y="4737100"/>
          <p14:tracePt t="45609" x="5953125" y="4745038"/>
          <p14:tracePt t="45617" x="5961063" y="4745038"/>
          <p14:tracePt t="45624" x="5975350" y="4745038"/>
          <p14:tracePt t="45632" x="5988050" y="4745038"/>
          <p14:tracePt t="45640" x="6002338" y="4745038"/>
          <p14:tracePt t="45647" x="6016625" y="4745038"/>
          <p14:tracePt t="45654" x="6022975" y="4745038"/>
          <p14:tracePt t="45662" x="6030913" y="4745038"/>
          <p14:tracePt t="45670" x="6037263" y="4745038"/>
          <p14:tracePt t="45677" x="6045200" y="4751388"/>
          <p14:tracePt t="45685" x="6065838" y="4751388"/>
          <p14:tracePt t="45692" x="6072188" y="4751388"/>
          <p14:tracePt t="45701" x="6086475" y="4751388"/>
          <p14:tracePt t="45707" x="6094413" y="4751388"/>
          <p14:tracePt t="45714" x="6107113" y="4751388"/>
          <p14:tracePt t="45722" x="6121400" y="4751388"/>
          <p14:tracePt t="45729" x="6129338" y="4751388"/>
          <p14:tracePt t="45737" x="6142038" y="4751388"/>
          <p14:tracePt t="45744" x="6149975" y="4751388"/>
          <p14:tracePt t="45752" x="6176963" y="4759325"/>
          <p14:tracePt t="45762" x="6184900" y="4759325"/>
          <p14:tracePt t="45767" x="6191250" y="4759325"/>
          <p14:tracePt t="45872" x="6199188" y="4759325"/>
          <p14:tracePt t="46059" x="6199188" y="4765675"/>
          <p14:tracePt t="46069" x="6199188" y="4779963"/>
          <p14:tracePt t="46082" x="6199188" y="4786313"/>
          <p14:tracePt t="46092" x="6199188" y="4794250"/>
          <p14:tracePt t="46100" x="6199188" y="4800600"/>
          <p14:tracePt t="46112" x="6199188" y="4806950"/>
          <p14:tracePt t="46138" x="6199188" y="4814888"/>
          <p14:tracePt t="46157" x="6199188" y="4821238"/>
          <p14:tracePt t="46165" x="6199188" y="4829175"/>
          <p14:tracePt t="46180" x="6199188" y="4835525"/>
          <p14:tracePt t="46196" x="6199188" y="4841875"/>
          <p14:tracePt t="46212" x="6199188" y="4849813"/>
          <p14:tracePt t="46222" x="6199188" y="4856163"/>
          <p14:tracePt t="46232" x="6199188" y="4864100"/>
          <p14:tracePt t="46249" x="6199188" y="4870450"/>
          <p14:tracePt t="46255" x="6199188" y="4876800"/>
          <p14:tracePt t="46262" x="6199188" y="4884738"/>
          <p14:tracePt t="46270" x="6199188" y="4891088"/>
          <p14:tracePt t="46286" x="6199188" y="4905375"/>
          <p14:tracePt t="46292" x="6199188" y="4919663"/>
          <p14:tracePt t="46308" x="6199188" y="4933950"/>
          <p14:tracePt t="46316" x="6199188" y="4948238"/>
          <p14:tracePt t="46323" x="6199188" y="4960938"/>
          <p14:tracePt t="46331" x="6199188" y="4975225"/>
          <p14:tracePt t="46338" x="6199188" y="4989513"/>
          <p14:tracePt t="46346" x="6199188" y="4995863"/>
          <p14:tracePt t="46352" x="6199188" y="5018088"/>
          <p14:tracePt t="46360" x="6199188" y="5030788"/>
          <p14:tracePt t="46368" x="6199188" y="5045075"/>
          <p14:tracePt t="46376" x="6199188" y="5067300"/>
          <p14:tracePt t="46382" x="6199188" y="5087938"/>
          <p14:tracePt t="46389" x="6199188" y="5108575"/>
          <p14:tracePt t="46397" x="6199188" y="5129213"/>
          <p14:tracePt t="46404" x="6199188" y="5143500"/>
          <p14:tracePt t="46413" x="6199188" y="5164138"/>
          <p14:tracePt t="46420" x="6199188" y="5184775"/>
          <p14:tracePt t="46428" x="6199188" y="5207000"/>
          <p14:tracePt t="46437" x="6191250" y="5227638"/>
          <p14:tracePt t="46444" x="6191250" y="5233988"/>
          <p14:tracePt t="46450" x="6184900" y="5256213"/>
          <p14:tracePt t="46457" x="6184900" y="5276850"/>
          <p14:tracePt t="46465" x="6184900" y="5303838"/>
          <p14:tracePt t="46472" x="6184900" y="5318125"/>
          <p14:tracePt t="46480" x="6176963" y="5338763"/>
          <p14:tracePt t="46487" x="6176963" y="5360988"/>
          <p14:tracePt t="46494" x="6176963" y="5373688"/>
          <p14:tracePt t="46503" x="6170613" y="5387975"/>
          <p14:tracePt t="46515" x="6170613" y="5402263"/>
          <p14:tracePt t="46520" x="6164263" y="5416550"/>
          <p14:tracePt t="46524" x="6164263" y="5430838"/>
          <p14:tracePt t="46535" x="6164263" y="5451475"/>
          <p14:tracePt t="46540" x="6164263" y="5457825"/>
          <p14:tracePt t="46548" x="6164263" y="5465763"/>
          <p14:tracePt t="46555" x="6164263" y="5480050"/>
          <p14:tracePt t="46563" x="6164263" y="5492750"/>
          <p14:tracePt t="46571" x="6164263" y="5514975"/>
          <p14:tracePt t="46579" x="6164263" y="5521325"/>
          <p14:tracePt t="46587" x="6164263" y="5535613"/>
          <p14:tracePt t="46603" x="6156325" y="5549900"/>
          <p14:tracePt t="46607" x="6156325" y="5556250"/>
          <p14:tracePt t="46616" x="6156325" y="5562600"/>
          <p14:tracePt t="46623" x="6156325" y="5576888"/>
          <p14:tracePt t="46631" x="6156325" y="5584825"/>
          <p14:tracePt t="46639" x="6156325" y="5599113"/>
          <p14:tracePt t="46644" x="6156325" y="5605463"/>
          <p14:tracePt t="46656" x="6156325" y="5619750"/>
          <p14:tracePt t="46660" x="6156325" y="5634038"/>
          <p14:tracePt t="46668" x="6156325" y="5640388"/>
          <p14:tracePt t="46674" x="6149975" y="5654675"/>
          <p14:tracePt t="46682" x="6149975" y="5661025"/>
          <p14:tracePt t="46689" x="6149975" y="5681663"/>
          <p14:tracePt t="46699" x="6149975" y="5695950"/>
          <p14:tracePt t="46704" x="6149975" y="5710238"/>
          <p14:tracePt t="46712" x="6149975" y="5716588"/>
          <p14:tracePt t="46720" x="6149975" y="5730875"/>
          <p14:tracePt t="46727" x="6149975" y="5753100"/>
          <p14:tracePt t="46735" x="6149975" y="5765800"/>
          <p14:tracePt t="46742" x="6149975" y="5788025"/>
          <p14:tracePt t="46751" x="6149975" y="5800725"/>
          <p14:tracePt t="46757" x="6142038" y="5822950"/>
          <p14:tracePt t="46765" x="6142038" y="5835650"/>
          <p14:tracePt t="46771" x="6142038" y="5849938"/>
          <p14:tracePt t="46779" x="6142038" y="5864225"/>
          <p14:tracePt t="46787" x="6135688" y="5878513"/>
          <p14:tracePt t="46794" x="6135688" y="5913438"/>
          <p14:tracePt t="46803" x="6135688" y="5934075"/>
          <p14:tracePt t="46809" x="6135688" y="5954713"/>
          <p14:tracePt t="46818" x="6135688" y="5962650"/>
          <p14:tracePt t="46831" x="6135688" y="5976938"/>
          <p14:tracePt t="46839" x="6135688" y="5983288"/>
          <p14:tracePt t="46847" x="6135688" y="5989638"/>
          <p14:tracePt t="46855" x="6135688" y="5997575"/>
          <p14:tracePt t="47049" x="6135688" y="5983288"/>
          <p14:tracePt t="47060" x="6135688" y="5976938"/>
          <p14:tracePt t="47065" x="6135688" y="5962650"/>
          <p14:tracePt t="47072" x="6135688" y="5948363"/>
          <p14:tracePt t="47082" x="6135688" y="5934075"/>
          <p14:tracePt t="47089" x="6135688" y="5913438"/>
          <p14:tracePt t="47094" x="6135688" y="5899150"/>
          <p14:tracePt t="47102" x="6135688" y="5884863"/>
          <p14:tracePt t="47109" x="6135688" y="5864225"/>
          <p14:tracePt t="47117" x="6142038" y="5843588"/>
          <p14:tracePt t="47124" x="6149975" y="5822950"/>
          <p14:tracePt t="47137" x="6149975" y="5808663"/>
          <p14:tracePt t="47139" x="6149975" y="5780088"/>
          <p14:tracePt t="47147" x="6149975" y="5753100"/>
          <p14:tracePt t="47155" x="6149975" y="5730875"/>
          <p14:tracePt t="47162" x="6149975" y="5703888"/>
          <p14:tracePt t="47170" x="6156325" y="5668963"/>
          <p14:tracePt t="47177" x="6156325" y="5634038"/>
          <p14:tracePt t="47185" x="6156325" y="5619750"/>
          <p14:tracePt t="47192" x="6156325" y="5591175"/>
          <p14:tracePt t="47199" x="6156325" y="5562600"/>
          <p14:tracePt t="47206" x="6156325" y="5527675"/>
          <p14:tracePt t="47214" x="6156325" y="5500688"/>
          <p14:tracePt t="47222" x="6156325" y="5472113"/>
          <p14:tracePt t="47230" x="6156325" y="5445125"/>
          <p14:tracePt t="47237" x="6156325" y="5416550"/>
          <p14:tracePt t="47244" x="6156325" y="5387975"/>
          <p14:tracePt t="47252" x="6156325" y="5346700"/>
          <p14:tracePt t="47259" x="6156325" y="5326063"/>
          <p14:tracePt t="47267" x="6156325" y="5297488"/>
          <p14:tracePt t="47274" x="6156325" y="5268913"/>
          <p14:tracePt t="47282" x="6156325" y="5233988"/>
          <p14:tracePt t="47289" x="6156325" y="5207000"/>
          <p14:tracePt t="47297" x="6156325" y="5178425"/>
          <p14:tracePt t="47307" x="6156325" y="5143500"/>
          <p14:tracePt t="47312" x="6156325" y="5114925"/>
          <p14:tracePt t="47319" x="6156325" y="5094288"/>
          <p14:tracePt t="47326" x="6156325" y="5067300"/>
          <p14:tracePt t="47335" x="6156325" y="5045075"/>
          <p14:tracePt t="47342" x="6156325" y="5018088"/>
          <p14:tracePt t="47350" x="6156325" y="4995863"/>
          <p14:tracePt t="47357" x="6156325" y="4968875"/>
          <p14:tracePt t="47365" x="6156325" y="4948238"/>
          <p14:tracePt t="47372" x="6156325" y="4940300"/>
          <p14:tracePt t="47380" x="6156325" y="4926013"/>
          <p14:tracePt t="47387" x="6156325" y="4913313"/>
          <p14:tracePt t="47395" x="6156325" y="4905375"/>
          <p14:tracePt t="47402" x="6156325" y="4884738"/>
          <p14:tracePt t="47417" x="6164263" y="4870450"/>
          <p14:tracePt t="47424" x="6164263" y="4864100"/>
          <p14:tracePt t="47432" x="6164263" y="4856163"/>
          <p14:tracePt t="47440" x="6164263" y="4849813"/>
          <p14:tracePt t="47454" x="6164263" y="4841875"/>
          <p14:tracePt t="47470" x="6164263" y="4835525"/>
          <p14:tracePt t="47485" x="6164263" y="4829175"/>
          <p14:tracePt t="47500" x="6164263" y="4821238"/>
          <p14:tracePt t="47507" x="6164263" y="4814888"/>
          <p14:tracePt t="47529" x="6164263" y="4806950"/>
          <p14:tracePt t="47552" x="6164263" y="4800600"/>
          <p14:tracePt t="47627" x="6164263" y="4794250"/>
          <p14:tracePt t="47732" x="6164263" y="4800600"/>
          <p14:tracePt t="47740" x="6164263" y="4814888"/>
          <p14:tracePt t="47747" x="6164263" y="4821238"/>
          <p14:tracePt t="47757" x="6164263" y="4829175"/>
          <p14:tracePt t="47763" x="6164263" y="4835525"/>
          <p14:tracePt t="47769" x="6164263" y="4849813"/>
          <p14:tracePt t="47786" x="6164263" y="4856163"/>
          <p14:tracePt t="47800" x="6164263" y="4870450"/>
          <p14:tracePt t="47814" x="6164263" y="4876800"/>
          <p14:tracePt t="47830" x="6164263" y="4884738"/>
          <p14:tracePt t="47838" x="6164263" y="4891088"/>
          <p14:tracePt t="47856" x="6164263" y="4899025"/>
          <p14:tracePt t="47867" x="6164263" y="4905375"/>
          <p14:tracePt t="47882" x="6164263" y="4913313"/>
          <p14:tracePt t="47889" x="6164263" y="4919663"/>
          <p14:tracePt t="47907" x="6164263" y="4926013"/>
          <p14:tracePt t="47922" x="6164263" y="4933950"/>
          <p14:tracePt t="47935" x="6164263" y="4940300"/>
          <p14:tracePt t="47953" x="6164263" y="4948238"/>
          <p14:tracePt t="47958" x="6170613" y="4954588"/>
          <p14:tracePt t="47967" x="6170613" y="4960938"/>
          <p14:tracePt t="47982" x="6170613" y="4975225"/>
          <p14:tracePt t="47988" x="6170613" y="4989513"/>
          <p14:tracePt t="47994" x="6170613" y="4995863"/>
          <p14:tracePt t="48005" x="6170613" y="5010150"/>
          <p14:tracePt t="48010" x="6170613" y="5024438"/>
          <p14:tracePt t="48021" x="6170613" y="5045075"/>
          <p14:tracePt t="48025" x="6170613" y="5067300"/>
          <p14:tracePt t="48032" x="6170613" y="5080000"/>
          <p14:tracePt t="48039" x="6170613" y="5094288"/>
          <p14:tracePt t="48048" x="6170613" y="5108575"/>
          <p14:tracePt t="48055" x="6170613" y="5114925"/>
          <p14:tracePt t="48062" x="6170613" y="5129213"/>
          <p14:tracePt t="48069" x="6170613" y="5143500"/>
          <p14:tracePt t="48079" x="6170613" y="5149850"/>
          <p14:tracePt t="48088" x="6170613" y="5164138"/>
          <p14:tracePt t="48092" x="6170613" y="5172075"/>
          <p14:tracePt t="48100" x="6170613" y="5184775"/>
          <p14:tracePt t="48107" x="6170613" y="5192713"/>
          <p14:tracePt t="48114" x="6170613" y="5207000"/>
          <p14:tracePt t="48122" x="6170613" y="5213350"/>
          <p14:tracePt t="48129" x="6170613" y="5227638"/>
          <p14:tracePt t="48138" x="6170613" y="5248275"/>
          <p14:tracePt t="48155" x="6176963" y="5262563"/>
          <p14:tracePt t="48159" x="6176963" y="5276850"/>
          <p14:tracePt t="48167" x="6176963" y="5291138"/>
          <p14:tracePt t="48174" x="6176963" y="5303838"/>
          <p14:tracePt t="48182" x="6176963" y="5326063"/>
          <p14:tracePt t="48189" x="6176963" y="5332413"/>
          <p14:tracePt t="48198" x="6176963" y="5346700"/>
          <p14:tracePt t="48205" x="6176963" y="5360988"/>
          <p14:tracePt t="48212" x="6176963" y="5373688"/>
          <p14:tracePt t="48223" x="6176963" y="5395913"/>
          <p14:tracePt t="48228" x="6176963" y="5410200"/>
          <p14:tracePt t="48235" x="6176963" y="5430838"/>
          <p14:tracePt t="48242" x="6176963" y="5445125"/>
          <p14:tracePt t="48250" x="6176963" y="5472113"/>
          <p14:tracePt t="48257" x="6176963" y="5486400"/>
          <p14:tracePt t="48264" x="6176963" y="5507038"/>
          <p14:tracePt t="48274" x="6176963" y="5527675"/>
          <p14:tracePt t="48280" x="6176963" y="5549900"/>
          <p14:tracePt t="48287" x="6176963" y="5562600"/>
          <p14:tracePt t="48296" x="6176963" y="5591175"/>
          <p14:tracePt t="48305" x="6176963" y="5619750"/>
          <p14:tracePt t="48311" x="6176963" y="5646738"/>
          <p14:tracePt t="48321" x="6176963" y="5668963"/>
          <p14:tracePt t="48326" x="6170613" y="5695950"/>
          <p14:tracePt t="48332" x="6170613" y="5724525"/>
          <p14:tracePt t="48339" x="6170613" y="5745163"/>
          <p14:tracePt t="48348" x="6170613" y="5773738"/>
          <p14:tracePt t="48356" x="6164263" y="5800725"/>
          <p14:tracePt t="48362" x="6164263" y="5822950"/>
          <p14:tracePt t="48371" x="6149975" y="5843588"/>
          <p14:tracePt t="48379" x="6149975" y="5870575"/>
          <p14:tracePt t="48390" x="6142038" y="5892800"/>
          <p14:tracePt t="48392" x="6142038" y="5913438"/>
          <p14:tracePt t="48400" x="6135688" y="5934075"/>
          <p14:tracePt t="48407" x="6135688" y="5948363"/>
          <p14:tracePt t="48414" x="6129338" y="5962650"/>
          <p14:tracePt t="48422" x="6129338" y="5969000"/>
          <p14:tracePt t="48429" x="6121400" y="5983288"/>
          <p14:tracePt t="48440" x="6121400" y="5997575"/>
          <p14:tracePt t="48453" x="6121400" y="6011863"/>
          <p14:tracePt t="48461" x="6115050" y="6018213"/>
          <p14:tracePt t="48467" x="6115050" y="6024563"/>
          <p14:tracePt t="48474" x="6107113" y="6032500"/>
          <p14:tracePt t="48492" x="6107113" y="6038850"/>
          <p14:tracePt t="48497" x="6107113" y="6046788"/>
          <p14:tracePt t="48520" x="6107113" y="6053138"/>
          <p14:tracePt t="48534" x="6107113" y="6059488"/>
          <p14:tracePt t="48574" x="6107113" y="6067425"/>
          <p14:tracePt t="49487" x="6107113" y="6059488"/>
          <p14:tracePt t="49494" x="6107113" y="6053138"/>
          <p14:tracePt t="49502" x="6107113" y="6046788"/>
          <p14:tracePt t="49517" x="6107113" y="6038850"/>
          <p14:tracePt t="49532" x="6107113" y="6032500"/>
          <p14:tracePt t="49547" x="6107113" y="6024563"/>
          <p14:tracePt t="49558" x="6107113" y="6018213"/>
          <p14:tracePt t="49562" x="6107113" y="6011863"/>
          <p14:tracePt t="49578" x="6115050" y="6003925"/>
          <p14:tracePt t="49587" x="6121400" y="5997575"/>
          <p14:tracePt t="49592" x="6135688" y="5997575"/>
          <p14:tracePt t="49599" x="6164263" y="5989638"/>
          <p14:tracePt t="49607" x="6184900" y="5983288"/>
          <p14:tracePt t="49614" x="6219825" y="5969000"/>
          <p14:tracePt t="49624" x="6246813" y="5969000"/>
          <p14:tracePt t="49630" x="6275388" y="5962650"/>
          <p14:tracePt t="49642" x="6318250" y="5954713"/>
          <p14:tracePt t="49645" x="6345238" y="5948363"/>
          <p14:tracePt t="49652" x="6373813" y="5942013"/>
          <p14:tracePt t="49659" x="6394450" y="5927725"/>
          <p14:tracePt t="49667" x="6408738" y="5927725"/>
          <p14:tracePt t="49674" x="6415088" y="5919788"/>
          <p14:tracePt t="49683" x="6435725" y="5905500"/>
          <p14:tracePt t="49689" x="6450013" y="5905500"/>
          <p14:tracePt t="49701" x="6457950" y="5884863"/>
          <p14:tracePt t="49705" x="6484938" y="5878513"/>
          <p14:tracePt t="49712" x="6492875" y="5864225"/>
          <p14:tracePt t="49723" x="6507163" y="5843588"/>
          <p14:tracePt t="49727" x="6519863" y="5829300"/>
          <p14:tracePt t="49736" x="6527800" y="5815013"/>
          <p14:tracePt t="49742" x="6542088" y="5794375"/>
          <p14:tracePt t="49751" x="6548438" y="5759450"/>
          <p14:tracePt t="49758" x="6554788" y="5738813"/>
          <p14:tracePt t="49766" x="6562725" y="5695950"/>
          <p14:tracePt t="49773" x="6562725" y="5668963"/>
          <p14:tracePt t="49779" x="6562725" y="5646738"/>
          <p14:tracePt t="49790" x="6562725" y="5626100"/>
          <p14:tracePt t="49795" x="6562725" y="5599113"/>
          <p14:tracePt t="49805" x="6548438" y="5562600"/>
          <p14:tracePt t="49810" x="6519863" y="5535613"/>
          <p14:tracePt t="49819" x="6484938" y="5514975"/>
          <p14:tracePt t="49825" x="6429375" y="5472113"/>
          <p14:tracePt t="49833" x="6365875" y="5457825"/>
          <p14:tracePt t="49840" x="6283325" y="5422900"/>
          <p14:tracePt t="49848" x="6170613" y="5387975"/>
          <p14:tracePt t="49857" x="6030913" y="5326063"/>
          <p14:tracePt t="49861" x="5876925" y="5276850"/>
          <p14:tracePt t="49873" x="5737225" y="5227638"/>
          <p14:tracePt t="49877" x="5610225" y="5199063"/>
          <p14:tracePt t="49890" x="5513388" y="5192713"/>
          <p14:tracePt t="49892" x="5449888" y="5192713"/>
          <p14:tracePt t="49899" x="5443538" y="5192713"/>
          <p14:tracePt t="50027" x="5408613" y="5184775"/>
          <p14:tracePt t="50036" x="5359400" y="5172075"/>
          <p14:tracePt t="50042" x="5295900" y="5149850"/>
          <p14:tracePt t="50049" x="5246688" y="5137150"/>
          <p14:tracePt t="50057" x="5170488" y="5129213"/>
          <p14:tracePt t="50065" x="5080000" y="5108575"/>
          <p14:tracePt t="50075" x="4973638" y="5094288"/>
          <p14:tracePt t="50082" x="4841875" y="5067300"/>
          <p14:tracePt t="50090" x="4702175" y="5059363"/>
          <p14:tracePt t="50094" x="4548188" y="5045075"/>
          <p14:tracePt t="50102" x="4394200" y="5045075"/>
          <p14:tracePt t="50109" x="4289425" y="5045075"/>
          <p14:tracePt t="50119" x="4162425" y="5038725"/>
          <p14:tracePt t="50125" x="4043363" y="5038725"/>
          <p14:tracePt t="50132" x="3952875" y="5038725"/>
          <p14:tracePt t="50140" x="3868738" y="5045075"/>
          <p14:tracePt t="50146" x="3792538" y="5067300"/>
          <p14:tracePt t="50158" x="3735388" y="5073650"/>
          <p14:tracePt t="50162" x="3694113" y="5080000"/>
          <p14:tracePt t="50169" x="3665538" y="5080000"/>
          <p14:tracePt t="50176" x="3624263" y="5087938"/>
          <p14:tracePt t="50184" x="3595688" y="5087938"/>
          <p14:tracePt t="50192" x="3568700" y="5094288"/>
          <p14:tracePt t="50199" x="3533775" y="5102225"/>
          <p14:tracePt t="50210" x="3505200" y="5102225"/>
          <p14:tracePt t="50215" x="3498850" y="5108575"/>
          <p14:tracePt t="50225" x="3476625" y="5108575"/>
          <p14:tracePt t="50230" x="3455988" y="5108575"/>
          <p14:tracePt t="50240" x="3441700" y="5114925"/>
          <p14:tracePt t="50245" x="3421063" y="5114925"/>
          <p14:tracePt t="50252" x="3406775" y="5114925"/>
          <p14:tracePt t="50264" x="3386138" y="5114925"/>
          <p14:tracePt t="50267" x="3379788" y="5114925"/>
          <p14:tracePt t="50274" x="3365500" y="5114925"/>
          <p14:tracePt t="50284" x="3344863" y="5122863"/>
          <p14:tracePt t="50290" x="3322638" y="5122863"/>
          <p14:tracePt t="50297" x="3302000" y="5122863"/>
          <p14:tracePt t="50304" x="3273425" y="5122863"/>
          <p14:tracePt t="50311" x="3246438" y="5122863"/>
          <p14:tracePt t="50324" x="3203575" y="5122863"/>
          <p14:tracePt t="50327" x="3176588" y="5122863"/>
          <p14:tracePt t="50334" x="3155950" y="5122863"/>
          <p14:tracePt t="50342" x="3127375" y="5122863"/>
          <p14:tracePt t="50349" x="3086100" y="5108575"/>
          <p14:tracePt t="50357" x="3063875" y="5102225"/>
          <p14:tracePt t="50364" x="3028950" y="5080000"/>
          <p14:tracePt t="50373" x="3008313" y="5059363"/>
          <p14:tracePt t="50379" x="2979738" y="5038725"/>
          <p14:tracePt t="50388" x="2959100" y="5010150"/>
          <p14:tracePt t="50394" x="2944813" y="4995863"/>
          <p14:tracePt t="50404" x="2932113" y="4968875"/>
          <p14:tracePt t="50409" x="2924175" y="4948238"/>
          <p14:tracePt t="50417" x="2917825" y="4919663"/>
          <p14:tracePt t="50424" x="2917825" y="4891088"/>
          <p14:tracePt t="50432" x="2924175" y="4835525"/>
          <p14:tracePt t="50440" x="2944813" y="4779963"/>
          <p14:tracePt t="50447" x="2987675" y="4724400"/>
          <p14:tracePt t="50455" x="3022600" y="4660900"/>
          <p14:tracePt t="50461" x="3057525" y="4618038"/>
          <p14:tracePt t="50469" x="3092450" y="4562475"/>
          <p14:tracePt t="50477" x="3133725" y="4506913"/>
          <p14:tracePt t="50488" x="3176588" y="4457700"/>
          <p14:tracePt t="50493" x="3190875" y="4437063"/>
          <p14:tracePt t="50500" x="3197225" y="4416425"/>
          <p14:tracePt t="50507" x="3203575" y="4394200"/>
          <p14:tracePt t="50514" x="3203575" y="4381500"/>
          <p14:tracePt t="50521" x="3203575" y="4373563"/>
          <p14:tracePt t="50530" x="3203575" y="4367213"/>
          <p14:tracePt t="50538" x="3203575" y="4359275"/>
          <p14:tracePt t="50545" x="3203575" y="4352925"/>
          <p14:tracePt t="50747" x="3211513" y="4352925"/>
          <p14:tracePt t="50758" x="3211513" y="4367213"/>
          <p14:tracePt t="50762" x="3225800" y="4373563"/>
          <p14:tracePt t="50769" x="3232150" y="4387850"/>
          <p14:tracePt t="50777" x="3246438" y="4394200"/>
          <p14:tracePt t="50786" x="3252788" y="4408488"/>
          <p14:tracePt t="50792" x="3260725" y="4422775"/>
          <p14:tracePt t="50799" x="3267075" y="4429125"/>
          <p14:tracePt t="50810" x="3281363" y="4443413"/>
          <p14:tracePt t="50814" x="3281363" y="4451350"/>
          <p14:tracePt t="50827" x="3287713" y="4457700"/>
          <p14:tracePt t="50829" x="3295650" y="4478338"/>
          <p14:tracePt t="50841" x="3309938" y="4492625"/>
          <p14:tracePt t="50845" x="3316288" y="4506913"/>
          <p14:tracePt t="50853" x="3322638" y="4521200"/>
          <p14:tracePt t="50860" x="3344863" y="4548188"/>
          <p14:tracePt t="50867" x="3351213" y="4562475"/>
          <p14:tracePt t="50877" x="3365500" y="4576763"/>
          <p14:tracePt t="50882" x="3379788" y="4591050"/>
          <p14:tracePt t="50893" x="3400425" y="4618038"/>
          <p14:tracePt t="50897" x="3421063" y="4640263"/>
          <p14:tracePt t="50907" x="3441700" y="4660900"/>
          <p14:tracePt t="50912" x="3470275" y="4681538"/>
          <p14:tracePt t="50921" x="3498850" y="4710113"/>
          <p14:tracePt t="50929" x="3519488" y="4737100"/>
          <p14:tracePt t="50935" x="3533775" y="4745038"/>
          <p14:tracePt t="50942" x="3554413" y="4759325"/>
          <p14:tracePt t="50953" x="3575050" y="4779963"/>
          <p14:tracePt t="50959" x="3603625" y="4800600"/>
          <p14:tracePt t="50966" x="3624263" y="4806950"/>
          <p14:tracePt t="50972" x="3644900" y="4821238"/>
          <p14:tracePt t="50983" x="3673475" y="4841875"/>
          <p14:tracePt t="50991" x="3687763" y="4849813"/>
          <p14:tracePt t="50996" x="3708400" y="4864100"/>
          <p14:tracePt t="51003" x="3722688" y="4864100"/>
          <p14:tracePt t="51010" x="3749675" y="4884738"/>
          <p14:tracePt t="51019" x="3763963" y="4891088"/>
          <p14:tracePt t="51025" x="3792538" y="4905375"/>
          <p14:tracePt t="51033" x="3813175" y="4919663"/>
          <p14:tracePt t="51041" x="3833813" y="4926013"/>
          <p14:tracePt t="51049" x="3868738" y="4948238"/>
          <p14:tracePt t="51056" x="3903663" y="4960938"/>
          <p14:tracePt t="51062" x="3932238" y="4968875"/>
          <p14:tracePt t="51073" x="3952875" y="4968875"/>
          <p14:tracePt t="51078" x="3981450" y="4983163"/>
          <p14:tracePt t="51084" x="4002088" y="4989513"/>
          <p14:tracePt t="51092" x="4016375" y="4995863"/>
          <p14:tracePt t="51100" x="4022725" y="4995863"/>
          <p14:tracePt t="51109" x="4029075" y="4995863"/>
          <p14:tracePt t="51197" x="4022725" y="4995863"/>
          <p14:tracePt t="51205" x="4008438" y="5003800"/>
          <p14:tracePt t="51214" x="3981450" y="5003800"/>
          <p14:tracePt t="51220" x="3959225" y="5010150"/>
          <p14:tracePt t="51229" x="3903663" y="5018088"/>
          <p14:tracePt t="51235" x="3854450" y="5024438"/>
          <p14:tracePt t="51242" x="3798888" y="5030788"/>
          <p14:tracePt t="51252" x="3749675" y="5045075"/>
          <p14:tracePt t="51258" x="3708400" y="5059363"/>
          <p14:tracePt t="51264" x="3679825" y="5067300"/>
          <p14:tracePt t="51275" x="3644900" y="5080000"/>
          <p14:tracePt t="51279" x="3624263" y="5094288"/>
          <p14:tracePt t="51287" x="3609975" y="5102225"/>
          <p14:tracePt t="51294" x="3603625" y="5102225"/>
          <p14:tracePt t="51303" x="3603625" y="5108575"/>
          <p14:tracePt t="51310" x="3595688" y="5108575"/>
          <p14:tracePt t="51317" x="3595688" y="5114925"/>
          <p14:tracePt t="51332" x="3595688" y="5122863"/>
          <p14:tracePt t="51340" x="3595688" y="5129213"/>
          <p14:tracePt t="51347" x="3589338" y="5129213"/>
          <p14:tracePt t="51355" x="3581400" y="5129213"/>
          <p14:tracePt t="51362" x="3581400" y="5137150"/>
          <p14:tracePt t="51390" x="3575050" y="5137150"/>
          <p14:tracePt t="51467" x="3581400" y="5137150"/>
          <p14:tracePt t="51477" x="3603625" y="5143500"/>
          <p14:tracePt t="51482" x="3609975" y="5143500"/>
          <p14:tracePt t="51492" x="3644900" y="5143500"/>
          <p14:tracePt t="51497" x="3694113" y="5143500"/>
          <p14:tracePt t="51508" x="3763963" y="5143500"/>
          <p14:tracePt t="51513" x="3833813" y="5143500"/>
          <p14:tracePt t="51523" x="3911600" y="5143500"/>
          <p14:tracePt t="51528" x="3994150" y="5143500"/>
          <p14:tracePt t="51536" x="4057650" y="5143500"/>
          <p14:tracePt t="51543" x="4141788" y="5143500"/>
          <p14:tracePt t="51551" x="4225925" y="5143500"/>
          <p14:tracePt t="51560" x="4310063" y="5143500"/>
          <p14:tracePt t="51565" x="4386263" y="5143500"/>
          <p14:tracePt t="51574" x="4456113" y="5143500"/>
          <p14:tracePt t="51581" x="4525963" y="5137150"/>
          <p14:tracePt t="51592" x="4589463" y="5137150"/>
          <p14:tracePt t="51594" x="4638675" y="5137150"/>
          <p14:tracePt t="51602" x="4687888" y="5129213"/>
          <p14:tracePt t="51609" x="4729163" y="5129213"/>
          <p14:tracePt t="51619" x="4778375" y="5122863"/>
          <p14:tracePt t="51626" x="4827588" y="5122863"/>
          <p14:tracePt t="51632" x="4862513" y="5114925"/>
          <p14:tracePt t="51640" x="4897438" y="5114925"/>
          <p14:tracePt t="51649" x="4932363" y="5114925"/>
          <p14:tracePt t="51658" x="4960938" y="5114925"/>
          <p14:tracePt t="51662" x="5002213" y="5114925"/>
          <p14:tracePt t="51669" x="5016500" y="5114925"/>
          <p14:tracePt t="51676" x="5043488" y="5114925"/>
          <p14:tracePt t="51684" x="5072063" y="5114925"/>
          <p14:tracePt t="51692" x="5100638" y="5114925"/>
          <p14:tracePt t="51700" x="5127625" y="5114925"/>
          <p14:tracePt t="51707" x="5149850" y="5114925"/>
          <p14:tracePt t="51714" x="5156200" y="5114925"/>
          <p14:tracePt t="51722" x="5170488" y="5114925"/>
          <p14:tracePt t="51737" x="5176838" y="5114925"/>
          <p14:tracePt t="52060" x="5197475" y="5122863"/>
          <p14:tracePt t="52068" x="5268913" y="5143500"/>
          <p14:tracePt t="52075" x="5330825" y="5164138"/>
          <p14:tracePt t="52082" x="5421313" y="5207000"/>
          <p14:tracePt t="52090" x="5505450" y="5227638"/>
          <p14:tracePt t="52096" x="5583238" y="5256213"/>
          <p14:tracePt t="52111" x="5653088" y="5276850"/>
          <p14:tracePt t="52112" x="5708650" y="5291138"/>
          <p14:tracePt t="52122" x="5729288" y="5303838"/>
          <p14:tracePt t="52128" x="5743575" y="5303838"/>
          <p14:tracePt t="52901" x="0" y="0"/>
        </p14:tracePtLst>
      </p14:laserTraceLst>
    </p:ext>
    <p:ext uri="{E180D4A7-C9FB-4DFB-919C-405C955672EB}">
      <p14:showEvtLst xmlns:p14="http://schemas.microsoft.com/office/powerpoint/2010/main">
        <p14:playEvt time="236" objId="3"/>
        <p14:stopEvt time="107551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92461-277C-475B-924C-461538963DA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8778" y="692152"/>
            <a:ext cx="6734175" cy="577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25E579-532E-4351-8957-77C6AEC8F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1026" name="Picture 2" descr="The Original Slinky By Slinky Toy Steel Magic Spring The Original S...">
            <a:extLst>
              <a:ext uri="{FF2B5EF4-FFF2-40B4-BE49-F238E27FC236}">
                <a16:creationId xmlns:a16="http://schemas.microsoft.com/office/drawing/2014/main" id="{AB6282F7-302D-4314-BBB4-F6397A8E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2" y="5281277"/>
            <a:ext cx="1040145" cy="104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3E8C9C8-E368-4FC1-B0D3-DDC407F77C06}"/>
              </a:ext>
            </a:extLst>
          </p:cNvPr>
          <p:cNvSpPr/>
          <p:nvPr/>
        </p:nvSpPr>
        <p:spPr bwMode="auto">
          <a:xfrm>
            <a:off x="858427" y="2146140"/>
            <a:ext cx="5250020" cy="31221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04E3DA-8773-445C-A148-C33046963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460" y="2417788"/>
            <a:ext cx="4197684" cy="21527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13AEE4-B027-4EA2-935F-81BBCE829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614" y="5043132"/>
            <a:ext cx="7128990" cy="9936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5A3949A-693D-49A9-BB33-3C61AD5CB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93" y="1830842"/>
            <a:ext cx="3880176" cy="4553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443B26A-6147-4A76-BB07-EBCF38EDF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9298" y="2003655"/>
            <a:ext cx="1186650" cy="737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196CD07-D1C2-4B5F-9C60-1DFADAEC9417}"/>
              </a:ext>
            </a:extLst>
          </p:cNvPr>
          <p:cNvSpPr txBox="1"/>
          <p:nvPr/>
        </p:nvSpPr>
        <p:spPr>
          <a:xfrm>
            <a:off x="5436066" y="2172100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Overall strain: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3B5D256E-0AD2-4F98-BABF-B8D34F9A5E17}"/>
              </a:ext>
            </a:extLst>
          </p:cNvPr>
          <p:cNvSpPr txBox="1"/>
          <p:nvPr/>
        </p:nvSpPr>
        <p:spPr>
          <a:xfrm>
            <a:off x="1665858" y="4804412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Local strain: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18502D-E6C7-4E49-A485-4F55C31D06D4}"/>
              </a:ext>
            </a:extLst>
          </p:cNvPr>
          <p:cNvSpPr txBox="1"/>
          <p:nvPr/>
        </p:nvSpPr>
        <p:spPr>
          <a:xfrm>
            <a:off x="1624308" y="297768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7CCD4FE7-EC2B-450C-97D9-0828FEA063AE}"/>
              </a:ext>
            </a:extLst>
          </p:cNvPr>
          <p:cNvSpPr txBox="1"/>
          <p:nvPr/>
        </p:nvSpPr>
        <p:spPr>
          <a:xfrm>
            <a:off x="1809972" y="4048482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P’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C2B144E-2FB7-45ED-8869-ADDFEDEBB31F}"/>
              </a:ext>
            </a:extLst>
          </p:cNvPr>
          <p:cNvSpPr txBox="1"/>
          <p:nvPr/>
        </p:nvSpPr>
        <p:spPr>
          <a:xfrm>
            <a:off x="2266984" y="2977686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5712A643-7FFC-45FC-B709-E076A4396253}"/>
              </a:ext>
            </a:extLst>
          </p:cNvPr>
          <p:cNvSpPr txBox="1"/>
          <p:nvPr/>
        </p:nvSpPr>
        <p:spPr>
          <a:xfrm>
            <a:off x="2827991" y="4024274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Q’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9DB09C-5F6E-430C-B2FA-C42895A81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0237" y="3527977"/>
            <a:ext cx="685123" cy="400110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0E86EB34-82FE-4BD7-89FD-AD0B6D87AB4B}"/>
              </a:ext>
            </a:extLst>
          </p:cNvPr>
          <p:cNvSpPr txBox="1"/>
          <p:nvPr/>
        </p:nvSpPr>
        <p:spPr>
          <a:xfrm>
            <a:off x="5462555" y="3527977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Displacement field</a:t>
            </a:r>
          </a:p>
        </p:txBody>
      </p:sp>
      <p:pic>
        <p:nvPicPr>
          <p:cNvPr id="16" name="mm2p2s2">
            <a:hlinkClick r:id="" action="ppaction://media"/>
            <a:extLst>
              <a:ext uri="{FF2B5EF4-FFF2-40B4-BE49-F238E27FC236}">
                <a16:creationId xmlns:a16="http://schemas.microsoft.com/office/drawing/2014/main" id="{4BB6FDED-7F4F-43D9-BCDE-012372345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A016F00-5003-4EC6-A31B-530D52F556FF}"/>
              </a:ext>
            </a:extLst>
          </p:cNvPr>
          <p:cNvCxnSpPr/>
          <p:nvPr/>
        </p:nvCxnSpPr>
        <p:spPr bwMode="auto">
          <a:xfrm>
            <a:off x="916893" y="2417788"/>
            <a:ext cx="0" cy="2384842"/>
          </a:xfrm>
          <a:prstGeom prst="line">
            <a:avLst/>
          </a:prstGeom>
          <a:solidFill>
            <a:srgbClr val="0000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6017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00"/>
    </mc:Choice>
    <mc:Fallback>
      <p:transition spd="slow" advTm="20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13" x="2833688" y="3408363"/>
          <p14:tracePt t="13090" x="2819400" y="3408363"/>
          <p14:tracePt t="13098" x="2798763" y="3394075"/>
          <p14:tracePt t="13105" x="2778125" y="3387725"/>
          <p14:tracePt t="13112" x="2743200" y="3379788"/>
          <p14:tracePt t="13121" x="2686050" y="3373438"/>
          <p14:tracePt t="13127" x="2644775" y="3359150"/>
          <p14:tracePt t="13136" x="2595563" y="3344863"/>
          <p14:tracePt t="13142" x="2540000" y="3330575"/>
          <p14:tracePt t="13150" x="2482850" y="3316288"/>
          <p14:tracePt t="13157" x="2427288" y="3303588"/>
          <p14:tracePt t="13166" x="2371725" y="3281363"/>
          <p14:tracePt t="13172" x="2316163" y="3268663"/>
          <p14:tracePt t="13182" x="2281238" y="3260725"/>
          <p14:tracePt t="13189" x="2224088" y="3254375"/>
          <p14:tracePt t="13198" x="2168525" y="3233738"/>
          <p14:tracePt t="13204" x="2119313" y="3233738"/>
          <p14:tracePt t="13210" x="2057400" y="3219450"/>
          <p14:tracePt t="13222" x="2008188" y="3205163"/>
          <p14:tracePt t="13237" x="1944688" y="3205163"/>
          <p14:tracePt t="13240" x="1903413" y="3198813"/>
          <p14:tracePt t="13250" x="1881188" y="3190875"/>
          <p14:tracePt t="13256" x="1854200" y="3184525"/>
          <p14:tracePt t="13263" x="1839913" y="3184525"/>
          <p14:tracePt t="13271" x="1811338" y="3176588"/>
          <p14:tracePt t="13279" x="1798638" y="3176588"/>
          <p14:tracePt t="13289" x="1784350" y="3176588"/>
          <p14:tracePt t="13292" x="1755775" y="3176588"/>
          <p14:tracePt t="13306" x="1741488" y="3176588"/>
          <p14:tracePt t="13307" x="1728788" y="3176588"/>
          <p14:tracePt t="13316" x="1706563" y="3170238"/>
          <p14:tracePt t="13323" x="1685925" y="3162300"/>
          <p14:tracePt t="13331" x="1657350" y="3162300"/>
          <p14:tracePt t="13340" x="1636713" y="3162300"/>
          <p14:tracePt t="13345" x="1595438" y="3155950"/>
          <p14:tracePt t="13352" x="1546225" y="3149600"/>
          <p14:tracePt t="13361" x="1476375" y="3149600"/>
          <p14:tracePt t="13374" x="1420813" y="3149600"/>
          <p14:tracePt t="13375" x="1363663" y="3135313"/>
          <p14:tracePt t="13386" x="1308100" y="3127375"/>
          <p14:tracePt t="13390" x="1258888" y="3127375"/>
          <p14:tracePt t="13402" x="1196975" y="3121025"/>
          <p14:tracePt t="13406" x="1147763" y="3114675"/>
          <p14:tracePt t="13412" x="1069975" y="3100388"/>
          <p14:tracePt t="13420" x="1020763" y="3092450"/>
          <p14:tracePt t="13428" x="973138" y="3086100"/>
          <p14:tracePt t="13436" x="923925" y="3071813"/>
          <p14:tracePt t="13442" x="889000" y="3065463"/>
          <p14:tracePt t="13449" x="839788" y="3051175"/>
          <p14:tracePt t="13458" x="804863" y="3044825"/>
          <p14:tracePt t="13465" x="784225" y="3044825"/>
          <p14:tracePt t="13472" x="776288" y="3044825"/>
          <p14:tracePt t="13479" x="769938" y="3036888"/>
          <p14:tracePt t="13487" x="762000" y="3036888"/>
          <p14:tracePt t="13622" x="769938" y="3036888"/>
          <p14:tracePt t="13630" x="790575" y="3036888"/>
          <p14:tracePt t="13638" x="804863" y="3030538"/>
          <p14:tracePt t="13645" x="825500" y="3030538"/>
          <p14:tracePt t="13652" x="846138" y="3030538"/>
          <p14:tracePt t="13660" x="874713" y="3030538"/>
          <p14:tracePt t="13669" x="903288" y="3030538"/>
          <p14:tracePt t="13675" x="923925" y="3030538"/>
          <p14:tracePt t="13682" x="950913" y="3030538"/>
          <p14:tracePt t="13690" x="979488" y="3030538"/>
          <p14:tracePt t="13697" x="1008063" y="3030538"/>
          <p14:tracePt t="13705" x="1014413" y="3030538"/>
          <p14:tracePt t="13713" x="1035050" y="3030538"/>
          <p14:tracePt t="13720" x="1055688" y="3030538"/>
          <p14:tracePt t="13728" x="1077913" y="3030538"/>
          <p14:tracePt t="13736" x="1098550" y="3030538"/>
          <p14:tracePt t="13742" x="1119188" y="3030538"/>
          <p14:tracePt t="13750" x="1127125" y="3030538"/>
          <p14:tracePt t="13757" x="1168400" y="3036888"/>
          <p14:tracePt t="13765" x="1189038" y="3036888"/>
          <p14:tracePt t="13774" x="1209675" y="3036888"/>
          <p14:tracePt t="13781" x="1231900" y="3044825"/>
          <p14:tracePt t="13788" x="1258888" y="3044825"/>
          <p14:tracePt t="13795" x="1279525" y="3051175"/>
          <p14:tracePt t="13802" x="1301750" y="3051175"/>
          <p14:tracePt t="13810" x="1316038" y="3051175"/>
          <p14:tracePt t="13818" x="1328738" y="3051175"/>
          <p14:tracePt t="13825" x="1350963" y="3051175"/>
          <p14:tracePt t="13833" x="1363663" y="3051175"/>
          <p14:tracePt t="13839" x="1377950" y="3051175"/>
          <p14:tracePt t="13847" x="1392238" y="3051175"/>
          <p14:tracePt t="13855" x="1398588" y="3051175"/>
          <p14:tracePt t="13862" x="1420813" y="3051175"/>
          <p14:tracePt t="13870" x="1427163" y="3051175"/>
          <p14:tracePt t="13877" x="1447800" y="3051175"/>
          <p14:tracePt t="13886" x="1468438" y="3051175"/>
          <p14:tracePt t="13892" x="1490663" y="3051175"/>
          <p14:tracePt t="13899" x="1504950" y="3051175"/>
          <p14:tracePt t="13907" x="1525588" y="3051175"/>
          <p14:tracePt t="13915" x="1539875" y="3051175"/>
          <p14:tracePt t="13922" x="1560513" y="3044825"/>
          <p14:tracePt t="13932" x="1587500" y="3036888"/>
          <p14:tracePt t="13938" x="1622425" y="3030538"/>
          <p14:tracePt t="13945" x="1693863" y="2987675"/>
          <p14:tracePt t="13952" x="1728788" y="2952750"/>
          <p14:tracePt t="13960" x="1755775" y="2932113"/>
          <p14:tracePt t="13969" x="1784350" y="2897188"/>
          <p14:tracePt t="13975" x="1811338" y="2862263"/>
          <p14:tracePt t="13982" x="1833563" y="2827338"/>
          <p14:tracePt t="13990" x="1846263" y="2798763"/>
          <p14:tracePt t="13997" x="1854200" y="2749550"/>
          <p14:tracePt t="14005" x="1854200" y="2708275"/>
          <p14:tracePt t="14012" x="1854200" y="2673350"/>
          <p14:tracePt t="14019" x="1854200" y="2644775"/>
          <p14:tracePt t="14027" x="1846263" y="2595563"/>
          <p14:tracePt t="14036" x="1833563" y="2554288"/>
          <p14:tracePt t="14043" x="1804988" y="2513013"/>
          <p14:tracePt t="14049" x="1784350" y="2470150"/>
          <p14:tracePt t="14057" x="1741488" y="2420938"/>
          <p14:tracePt t="14065" x="1714500" y="2379663"/>
          <p14:tracePt t="14072" x="1700213" y="2344738"/>
          <p14:tracePt t="14080" x="1679575" y="2324100"/>
          <p14:tracePt t="14089" x="1657350" y="2287588"/>
          <p14:tracePt t="14095" x="1651000" y="2274888"/>
          <p14:tracePt t="14103" x="1636713" y="2260600"/>
          <p14:tracePt t="14110" x="1636713" y="2239963"/>
          <p14:tracePt t="14119" x="1636713" y="2225675"/>
          <p14:tracePt t="14125" x="1636713" y="2205038"/>
          <p14:tracePt t="14132" x="1636713" y="2182813"/>
          <p14:tracePt t="14140" x="1636713" y="2162175"/>
          <p14:tracePt t="14148" x="1636713" y="2141538"/>
          <p14:tracePt t="14155" x="1651000" y="2127250"/>
          <p14:tracePt t="14162" x="1651000" y="2106613"/>
          <p14:tracePt t="14170" x="1665288" y="2085975"/>
          <p14:tracePt t="14177" x="1671638" y="2063750"/>
          <p14:tracePt t="14186" x="1685925" y="2043113"/>
          <p14:tracePt t="14192" x="1706563" y="2022475"/>
          <p14:tracePt t="14201" x="1728788" y="2001838"/>
          <p14:tracePt t="14207" x="1741488" y="1987550"/>
          <p14:tracePt t="14214" x="1770063" y="1966913"/>
          <p14:tracePt t="14222" x="1790700" y="1958975"/>
          <p14:tracePt t="14238" x="1839913" y="1924050"/>
          <p14:tracePt t="14245" x="1860550" y="1917700"/>
          <p14:tracePt t="14253" x="1889125" y="1903413"/>
          <p14:tracePt t="14260" x="1909763" y="1897063"/>
          <p14:tracePt t="14267" x="1930400" y="1889125"/>
          <p14:tracePt t="14274" x="1944688" y="1889125"/>
          <p14:tracePt t="14282" x="1958975" y="1889125"/>
          <p14:tracePt t="14290" x="1979613" y="1889125"/>
          <p14:tracePt t="14297" x="1993900" y="1882775"/>
          <p14:tracePt t="14306" x="2014538" y="1882775"/>
          <p14:tracePt t="14312" x="2035175" y="1882775"/>
          <p14:tracePt t="14320" x="2057400" y="1882775"/>
          <p14:tracePt t="14327" x="2070100" y="1882775"/>
          <p14:tracePt t="14337" x="2092325" y="1882775"/>
          <p14:tracePt t="14343" x="2112963" y="1882775"/>
          <p14:tracePt t="14355" x="2133600" y="1882775"/>
          <p14:tracePt t="14357" x="2162175" y="1882775"/>
          <p14:tracePt t="14365" x="2197100" y="1882775"/>
          <p14:tracePt t="14372" x="2217738" y="1882775"/>
          <p14:tracePt t="14379" x="2238375" y="1882775"/>
          <p14:tracePt t="14388" x="2259013" y="1882775"/>
          <p14:tracePt t="14395" x="2287588" y="1882775"/>
          <p14:tracePt t="14403" x="2308225" y="1882775"/>
          <p14:tracePt t="14410" x="2330450" y="1882775"/>
          <p14:tracePt t="14417" x="2351088" y="1882775"/>
          <p14:tracePt t="14424" x="2371725" y="1882775"/>
          <p14:tracePt t="14432" x="2392363" y="1882775"/>
          <p14:tracePt t="14439" x="2406650" y="1882775"/>
          <p14:tracePt t="14447" x="2435225" y="1882775"/>
          <p14:tracePt t="14455" x="2455863" y="1874838"/>
          <p14:tracePt t="14462" x="2482850" y="1874838"/>
          <p14:tracePt t="14470" x="2511425" y="1874838"/>
          <p14:tracePt t="14477" x="2554288" y="1874838"/>
          <p14:tracePt t="14486" x="2574925" y="1874838"/>
          <p14:tracePt t="14493" x="2609850" y="1874838"/>
          <p14:tracePt t="14499" x="2636838" y="1874838"/>
          <p14:tracePt t="14507" x="2665413" y="1874838"/>
          <p14:tracePt t="14514" x="2693988" y="1874838"/>
          <p14:tracePt t="14524" x="2720975" y="1874838"/>
          <p14:tracePt t="14529" x="2749550" y="1874838"/>
          <p14:tracePt t="14538" x="2770188" y="1874838"/>
          <p14:tracePt t="14545" x="2790825" y="1874838"/>
          <p14:tracePt t="14554" x="2819400" y="1874838"/>
          <p14:tracePt t="14560" x="2847975" y="1874838"/>
          <p14:tracePt t="14567" x="2889250" y="1874838"/>
          <p14:tracePt t="14574" x="2917825" y="1874838"/>
          <p14:tracePt t="14582" x="2944813" y="1868488"/>
          <p14:tracePt t="14590" x="2967038" y="1868488"/>
          <p14:tracePt t="14597" x="2994025" y="1868488"/>
          <p14:tracePt t="14605" x="3028950" y="1862138"/>
          <p14:tracePt t="14612" x="3049588" y="1862138"/>
          <p14:tracePt t="14619" x="3078163" y="1862138"/>
          <p14:tracePt t="14627" x="3092450" y="1862138"/>
          <p14:tracePt t="14637" x="3106738" y="1862138"/>
          <p14:tracePt t="14642" x="3121025" y="1862138"/>
          <p14:tracePt t="14649" x="3133725" y="1862138"/>
          <p14:tracePt t="14657" x="3148013" y="1862138"/>
          <p14:tracePt t="14665" x="3155950" y="1862138"/>
          <p14:tracePt t="14672" x="3176588" y="1862138"/>
          <p14:tracePt t="14688" x="3182938" y="1862138"/>
          <p14:tracePt t="14695" x="3197225" y="1862138"/>
          <p14:tracePt t="14711" x="3203575" y="1862138"/>
          <p14:tracePt t="14726" x="3211513" y="1862138"/>
          <p14:tracePt t="14734" x="3217863" y="1862138"/>
          <p14:tracePt t="14741" x="3225800" y="1862138"/>
          <p14:tracePt t="14755" x="3238500" y="1862138"/>
          <p14:tracePt t="14771" x="3246438" y="1862138"/>
          <p14:tracePt t="14777" x="3260725" y="1862138"/>
          <p14:tracePt t="14792" x="3273425" y="1868488"/>
          <p14:tracePt t="14807" x="3281363" y="1868488"/>
          <p14:tracePt t="14815" x="3295650" y="1868488"/>
          <p14:tracePt t="14830" x="3302000" y="1868488"/>
          <p14:tracePt t="15063" x="3316288" y="1868488"/>
          <p14:tracePt t="15075" x="3322638" y="1868488"/>
          <p14:tracePt t="15092" x="3344863" y="1868488"/>
          <p14:tracePt t="15103" x="3357563" y="1874838"/>
          <p14:tracePt t="15107" x="3365500" y="1874838"/>
          <p14:tracePt t="15115" x="3371850" y="1874838"/>
          <p14:tracePt t="15122" x="3386138" y="1882775"/>
          <p14:tracePt t="15140" x="3392488" y="1882775"/>
          <p14:tracePt t="15156" x="3400425" y="1882775"/>
          <p14:tracePt t="15160" x="3406775" y="1882775"/>
          <p14:tracePt t="16001" x="3406775" y="1889125"/>
          <p14:tracePt t="16015" x="3406775" y="1903413"/>
          <p14:tracePt t="16030" x="3406775" y="1909763"/>
          <p14:tracePt t="16044" x="3406775" y="1917700"/>
          <p14:tracePt t="16052" x="3406775" y="1924050"/>
          <p14:tracePt t="16962" x="3406775" y="1931988"/>
          <p14:tracePt t="16967" x="3406775" y="1952625"/>
          <p14:tracePt t="16975" x="3406775" y="1958975"/>
          <p14:tracePt t="16982" x="3406775" y="1981200"/>
          <p14:tracePt t="16992" x="3406775" y="1987550"/>
          <p14:tracePt t="16999" x="3406775" y="2001838"/>
          <p14:tracePt t="17006" x="3406775" y="2016125"/>
          <p14:tracePt t="17013" x="3406775" y="2028825"/>
          <p14:tracePt t="17026" x="3414713" y="2043113"/>
          <p14:tracePt t="17028" x="3414713" y="2051050"/>
          <p14:tracePt t="17036" x="3414713" y="2057400"/>
          <p14:tracePt t="17060" x="3421063" y="2057400"/>
          <p14:tracePt t="17125" x="3421063" y="2063750"/>
          <p14:tracePt t="17143" x="3421063" y="2071688"/>
          <p14:tracePt t="17149" x="3421063" y="2078038"/>
          <p14:tracePt t="17155" x="3421063" y="2092325"/>
          <p14:tracePt t="17162" x="3421063" y="2098675"/>
          <p14:tracePt t="17171" x="3421063" y="2120900"/>
          <p14:tracePt t="17178" x="3421063" y="2133600"/>
          <p14:tracePt t="17185" x="3427413" y="2147888"/>
          <p14:tracePt t="17192" x="3427413" y="2170113"/>
          <p14:tracePt t="17203" x="3427413" y="2197100"/>
          <p14:tracePt t="17208" x="3427413" y="2225675"/>
          <p14:tracePt t="17224" x="3427413" y="2281238"/>
          <p14:tracePt t="17229" x="3427413" y="2309813"/>
          <p14:tracePt t="17238" x="3427413" y="2359025"/>
          <p14:tracePt t="17246" x="3427413" y="2400300"/>
          <p14:tracePt t="17252" x="3427413" y="2428875"/>
          <p14:tracePt t="17260" x="3427413" y="2455863"/>
          <p14:tracePt t="17267" x="3427413" y="2484438"/>
          <p14:tracePt t="17275" x="3427413" y="2498725"/>
          <p14:tracePt t="17282" x="3427413" y="2513013"/>
          <p14:tracePt t="17290" x="3427413" y="2533650"/>
          <p14:tracePt t="17297" x="3427413" y="2554288"/>
          <p14:tracePt t="17306" x="3427413" y="2568575"/>
          <p14:tracePt t="17312" x="3427413" y="2582863"/>
          <p14:tracePt t="17320" x="3427413" y="2603500"/>
          <p14:tracePt t="17328" x="3427413" y="2609850"/>
          <p14:tracePt t="17337" x="3427413" y="2617788"/>
          <p14:tracePt t="17342" x="3427413" y="2630488"/>
          <p14:tracePt t="17350" x="3427413" y="2652713"/>
          <p14:tracePt t="17357" x="3427413" y="2673350"/>
          <p14:tracePt t="17365" x="3427413" y="2693988"/>
          <p14:tracePt t="17373" x="3427413" y="2708275"/>
          <p14:tracePt t="17380" x="3427413" y="2722563"/>
          <p14:tracePt t="17388" x="3427413" y="2736850"/>
          <p14:tracePt t="17395" x="3427413" y="2749550"/>
          <p14:tracePt t="17402" x="3427413" y="2757488"/>
          <p14:tracePt t="17410" x="3427413" y="2771775"/>
          <p14:tracePt t="17417" x="3427413" y="2778125"/>
          <p14:tracePt t="17425" x="3427413" y="2784475"/>
          <p14:tracePt t="17432" x="3427413" y="2792413"/>
          <p14:tracePt t="17441" x="3427413" y="2798763"/>
          <p14:tracePt t="17449" x="3427413" y="2806700"/>
          <p14:tracePt t="17455" x="3427413" y="2819400"/>
          <p14:tracePt t="17464" x="3427413" y="2827338"/>
          <p14:tracePt t="17470" x="3427413" y="2833688"/>
          <p14:tracePt t="17477" x="3427413" y="2847975"/>
          <p14:tracePt t="17485" x="3427413" y="2862263"/>
          <p14:tracePt t="17492" x="3427413" y="2876550"/>
          <p14:tracePt t="17500" x="3427413" y="2897188"/>
          <p14:tracePt t="17508" x="3427413" y="2917825"/>
          <p14:tracePt t="17515" x="3427413" y="2932113"/>
          <p14:tracePt t="17522" x="3427413" y="2952750"/>
          <p14:tracePt t="17530" x="3427413" y="2967038"/>
          <p14:tracePt t="17538" x="3427413" y="2973388"/>
          <p14:tracePt t="17545" x="3427413" y="2987675"/>
          <p14:tracePt t="17552" x="3427413" y="3001963"/>
          <p14:tracePt t="17560" x="3427413" y="3022600"/>
          <p14:tracePt t="17567" x="3427413" y="3036888"/>
          <p14:tracePt t="17575" x="3427413" y="3051175"/>
          <p14:tracePt t="17582" x="3427413" y="3057525"/>
          <p14:tracePt t="17591" x="3427413" y="3065463"/>
          <p14:tracePt t="17597" x="3427413" y="3079750"/>
          <p14:tracePt t="17831" x="3435350" y="3079750"/>
          <p14:tracePt t="17838" x="3455988" y="3079750"/>
          <p14:tracePt t="17845" x="3484563" y="3079750"/>
          <p14:tracePt t="17852" x="3505200" y="3079750"/>
          <p14:tracePt t="17860" x="3525838" y="3079750"/>
          <p14:tracePt t="17869" x="3554413" y="3079750"/>
          <p14:tracePt t="17876" x="3581400" y="3079750"/>
          <p14:tracePt t="17882" x="3624263" y="3086100"/>
          <p14:tracePt t="17891" x="3679825" y="3086100"/>
          <p14:tracePt t="17897" x="3729038" y="3086100"/>
          <p14:tracePt t="17910" x="3763963" y="3086100"/>
          <p14:tracePt t="17913" x="3792538" y="3086100"/>
          <p14:tracePt t="17920" x="3819525" y="3086100"/>
          <p14:tracePt t="17927" x="3840163" y="3086100"/>
          <p14:tracePt t="17934" x="3862388" y="3086100"/>
          <p14:tracePt t="17942" x="3875088" y="3086100"/>
          <p14:tracePt t="17958" x="3883025" y="3086100"/>
          <p14:tracePt t="17992" x="3889375" y="3086100"/>
          <p14:tracePt t="18032" x="3897313" y="3086100"/>
          <p14:tracePt t="18049" x="3903663" y="3086100"/>
          <p14:tracePt t="18130" x="3911600" y="3086100"/>
          <p14:tracePt t="25996" x="3819525" y="3092450"/>
          <p14:tracePt t="25998" x="3805238" y="3092450"/>
          <p14:tracePt t="25999" x="3784600" y="3100388"/>
          <p14:tracePt t="26006" x="3763963" y="3100388"/>
          <p14:tracePt t="26013" x="3735388" y="3100388"/>
          <p14:tracePt t="26022" x="3722688" y="3100388"/>
          <p14:tracePt t="26030" x="3700463" y="3106738"/>
          <p14:tracePt t="26037" x="3679825" y="3121025"/>
          <p14:tracePt t="26043" x="3673475" y="3121025"/>
          <p14:tracePt t="26050" x="3651250" y="3127375"/>
          <p14:tracePt t="26059" x="3644900" y="3135313"/>
          <p14:tracePt t="26066" x="3638550" y="3135313"/>
          <p14:tracePt t="26082" x="3630613" y="3135313"/>
          <p14:tracePt t="26090" x="3630613" y="3141663"/>
          <p14:tracePt t="26103" x="3624263" y="3141663"/>
          <p14:tracePt t="26134" x="3616325" y="3149600"/>
          <p14:tracePt t="26142" x="3609975" y="3149600"/>
          <p14:tracePt t="26165" x="3603625" y="3149600"/>
          <p14:tracePt t="26180" x="3595688" y="3149600"/>
          <p14:tracePt t="26193" x="3589338" y="3149600"/>
          <p14:tracePt t="26202" x="3581400" y="3149600"/>
          <p14:tracePt t="26215" x="3575050" y="3149600"/>
          <p14:tracePt t="26232" x="3560763" y="3149600"/>
          <p14:tracePt t="26238" x="3554413" y="3149600"/>
          <p14:tracePt t="26248" x="3546475" y="3141663"/>
          <p14:tracePt t="26260" x="3540125" y="3141663"/>
          <p14:tracePt t="26283" x="3533775" y="3141663"/>
          <p14:tracePt t="26336" x="3525838" y="3141663"/>
          <p14:tracePt t="26494" x="3540125" y="3141663"/>
          <p14:tracePt t="26502" x="3546475" y="3141663"/>
          <p14:tracePt t="26509" x="3554413" y="3135313"/>
          <p14:tracePt t="26517" x="3560763" y="3135313"/>
          <p14:tracePt t="26527" x="3581400" y="3135313"/>
          <p14:tracePt t="26532" x="3595688" y="3135313"/>
          <p14:tracePt t="26538" x="3603625" y="3135313"/>
          <p14:tracePt t="26550" x="3616325" y="3135313"/>
          <p14:tracePt t="26553" x="3624263" y="3135313"/>
          <p14:tracePt t="26566" x="3638550" y="3135313"/>
          <p14:tracePt t="26568" x="3651250" y="3135313"/>
          <p14:tracePt t="26575" x="3659188" y="3135313"/>
          <p14:tracePt t="26583" x="3673475" y="3135313"/>
          <p14:tracePt t="26590" x="3679825" y="3135313"/>
          <p14:tracePt t="26599" x="3700463" y="3135313"/>
          <p14:tracePt t="26607" x="3708400" y="3135313"/>
          <p14:tracePt t="26615" x="3714750" y="3135313"/>
          <p14:tracePt t="26620" x="3729038" y="3135313"/>
          <p14:tracePt t="26628" x="3743325" y="3135313"/>
          <p14:tracePt t="26635" x="3757613" y="3135313"/>
          <p14:tracePt t="26643" x="3763963" y="3135313"/>
          <p14:tracePt t="26652" x="3770313" y="3135313"/>
          <p14:tracePt t="26658" x="3778250" y="3135313"/>
          <p14:tracePt t="26666" x="3792538" y="3135313"/>
          <p14:tracePt t="26673" x="3798888" y="3135313"/>
          <p14:tracePt t="26681" x="3805238" y="3135313"/>
          <p14:tracePt t="26689" x="3819525" y="3127375"/>
          <p14:tracePt t="26700" x="3833813" y="3127375"/>
          <p14:tracePt t="26703" x="3848100" y="3127375"/>
          <p14:tracePt t="26715" x="3854450" y="3127375"/>
          <p14:tracePt t="26720" x="3862388" y="3127375"/>
          <p14:tracePt t="26726" x="3875088" y="3127375"/>
          <p14:tracePt t="26735" x="3903663" y="3127375"/>
          <p14:tracePt t="26742" x="3911600" y="3127375"/>
          <p14:tracePt t="26749" x="3917950" y="3127375"/>
          <p14:tracePt t="26757" x="3924300" y="3127375"/>
          <p14:tracePt t="26772" x="3938588" y="3127375"/>
          <p14:tracePt t="26785" x="3946525" y="3127375"/>
          <p14:tracePt t="26794" x="3952875" y="3127375"/>
          <p14:tracePt t="26811" x="3967163" y="3127375"/>
          <p14:tracePt t="26825" x="3973513" y="3127375"/>
          <p14:tracePt t="26831" x="3987800" y="3127375"/>
          <p14:tracePt t="26839" x="3994150" y="3127375"/>
          <p14:tracePt t="26852" x="4002088" y="3127375"/>
          <p14:tracePt t="26853" x="4022725" y="3127375"/>
          <p14:tracePt t="26865" x="4037013" y="3127375"/>
          <p14:tracePt t="26868" x="4043363" y="3127375"/>
          <p14:tracePt t="26876" x="4064000" y="3135313"/>
          <p14:tracePt t="26884" x="4078288" y="3135313"/>
          <p14:tracePt t="26892" x="4086225" y="3135313"/>
          <p14:tracePt t="26900" x="4106863" y="3141663"/>
          <p14:tracePt t="26907" x="4127500" y="3141663"/>
          <p14:tracePt t="26915" x="4148138" y="3141663"/>
          <p14:tracePt t="26923" x="4170363" y="3141663"/>
          <p14:tracePt t="26930" x="4176713" y="3141663"/>
          <p14:tracePt t="26936" x="4183063" y="3141663"/>
          <p14:tracePt t="26944" x="4191000" y="3141663"/>
          <p14:tracePt t="26951" x="4211638" y="3141663"/>
          <p14:tracePt t="26958" x="4217988" y="3141663"/>
          <p14:tracePt t="26966" x="4232275" y="3141663"/>
          <p14:tracePt t="26975" x="4240213" y="3141663"/>
          <p14:tracePt t="26981" x="4252913" y="3141663"/>
          <p14:tracePt t="26988" x="4267200" y="3141663"/>
          <p14:tracePt t="27000" x="4275138" y="3141663"/>
          <p14:tracePt t="27003" x="4289425" y="3141663"/>
          <p14:tracePt t="27010" x="4302125" y="3135313"/>
          <p14:tracePt t="27018" x="4310063" y="3135313"/>
          <p14:tracePt t="27025" x="4316413" y="3135313"/>
          <p14:tracePt t="27035" x="4324350" y="3135313"/>
          <p14:tracePt t="27049" x="4330700" y="3135313"/>
          <p14:tracePt t="27056" x="4344988" y="3127375"/>
          <p14:tracePt t="27072" x="4351338" y="3127375"/>
          <p14:tracePt t="27078" x="4351338" y="3121025"/>
          <p14:tracePt t="27088" x="4359275" y="3121025"/>
          <p14:tracePt t="27213" x="4344988" y="3127375"/>
          <p14:tracePt t="27223" x="4324350" y="3135313"/>
          <p14:tracePt t="27229" x="4289425" y="3141663"/>
          <p14:tracePt t="27235" x="4240213" y="3170238"/>
          <p14:tracePt t="27244" x="4197350" y="3176588"/>
          <p14:tracePt t="27251" x="4141788" y="3190875"/>
          <p14:tracePt t="27258" x="4086225" y="3211513"/>
          <p14:tracePt t="27266" x="4016375" y="3225800"/>
          <p14:tracePt t="27277" x="3946525" y="3246438"/>
          <p14:tracePt t="27282" x="3889375" y="3260725"/>
          <p14:tracePt t="27290" x="3827463" y="3275013"/>
          <p14:tracePt t="27299" x="3784600" y="3289300"/>
          <p14:tracePt t="27303" x="3735388" y="3303588"/>
          <p14:tracePt t="27310" x="3673475" y="3324225"/>
          <p14:tracePt t="27318" x="3638550" y="3338513"/>
          <p14:tracePt t="27327" x="3581400" y="3359150"/>
          <p14:tracePt t="27334" x="3554413" y="3379788"/>
          <p14:tracePt t="27342" x="3511550" y="3400425"/>
          <p14:tracePt t="27349" x="3490913" y="3414713"/>
          <p14:tracePt t="27355" x="3455988" y="3429000"/>
          <p14:tracePt t="27366" x="3449638" y="3443288"/>
          <p14:tracePt t="27371" x="3414713" y="3457575"/>
          <p14:tracePt t="27378" x="3392488" y="3484563"/>
          <p14:tracePt t="27388" x="3371850" y="3498850"/>
          <p14:tracePt t="27393" x="3357563" y="3513138"/>
          <p14:tracePt t="27400" x="3344863" y="3519488"/>
          <p14:tracePt t="27409" x="3330575" y="3541713"/>
          <p14:tracePt t="27417" x="3316288" y="3554413"/>
          <p14:tracePt t="27424" x="3309938" y="3562350"/>
          <p14:tracePt t="27432" x="3287713" y="3576638"/>
          <p14:tracePt t="27438" x="3281363" y="3582988"/>
          <p14:tracePt t="27451" x="3267075" y="3597275"/>
          <p14:tracePt t="27454" x="3260725" y="3611563"/>
          <p14:tracePt t="27460" x="3252788" y="3617913"/>
          <p14:tracePt t="27470" x="3232150" y="3638550"/>
          <p14:tracePt t="27476" x="3211513" y="3646488"/>
          <p14:tracePt t="27483" x="3197225" y="3667125"/>
          <p14:tracePt t="27490" x="3168650" y="3673475"/>
          <p14:tracePt t="27501" x="3148013" y="3695700"/>
          <p14:tracePt t="27506" x="3127375" y="3708400"/>
          <p14:tracePt t="27514" x="3098800" y="3716338"/>
          <p14:tracePt t="27523" x="3071813" y="3736975"/>
          <p14:tracePt t="27528" x="3036888" y="3757613"/>
          <p14:tracePt t="27535" x="2987675" y="3778250"/>
          <p14:tracePt t="27543" x="2944813" y="3800475"/>
          <p14:tracePt t="27550" x="2897188" y="3827463"/>
          <p14:tracePt t="27559" x="2854325" y="3848100"/>
          <p14:tracePt t="27567" x="2805113" y="3862388"/>
          <p14:tracePt t="27574" x="2743200" y="3890963"/>
          <p14:tracePt t="27585" x="2693988" y="3911600"/>
          <p14:tracePt t="27590" x="2644775" y="3932238"/>
          <p14:tracePt t="27602" x="2601913" y="3946525"/>
          <p14:tracePt t="27604" x="2554288" y="3967163"/>
          <p14:tracePt t="27612" x="2511425" y="3975100"/>
          <p14:tracePt t="27618" x="2490788" y="3989388"/>
          <p14:tracePt t="27625" x="2462213" y="3995738"/>
          <p14:tracePt t="27635" x="2427288" y="4002088"/>
          <p14:tracePt t="27640" x="2400300" y="4010025"/>
          <p14:tracePt t="27651" x="2357438" y="4016375"/>
          <p14:tracePt t="27658" x="2330450" y="4016375"/>
          <p14:tracePt t="27666" x="2301875" y="4024313"/>
          <p14:tracePt t="27670" x="2259013" y="4030663"/>
          <p14:tracePt t="27678" x="2211388" y="4044950"/>
          <p14:tracePt t="27685" x="2162175" y="4044950"/>
          <p14:tracePt t="27694" x="2106613" y="4051300"/>
          <p14:tracePt t="27701" x="2014538" y="4073525"/>
          <p14:tracePt t="27710" x="1944688" y="4086225"/>
          <p14:tracePt t="27717" x="1903413" y="4094163"/>
          <p14:tracePt t="27723" x="1846263" y="4108450"/>
          <p14:tracePt t="27731" x="1784350" y="4121150"/>
          <p14:tracePt t="27739" x="1735138" y="4135438"/>
          <p14:tracePt t="27747" x="1679575" y="4156075"/>
          <p14:tracePt t="27755" x="1636713" y="4170363"/>
          <p14:tracePt t="27761" x="1587500" y="4184650"/>
          <p14:tracePt t="27768" x="1560513" y="4191000"/>
          <p14:tracePt t="27776" x="1525588" y="4205288"/>
          <p14:tracePt t="27784" x="1490663" y="4227513"/>
          <p14:tracePt t="27790" x="1468438" y="4233863"/>
          <p14:tracePt t="27799" x="1455738" y="4240213"/>
          <p14:tracePt t="27808" x="1427163" y="4254500"/>
          <p14:tracePt t="27815" x="1406525" y="4268788"/>
          <p14:tracePt t="27820" x="1392238" y="4268788"/>
          <p14:tracePt t="27828" x="1385888" y="4275138"/>
          <p14:tracePt t="27836" x="1357313" y="4297363"/>
          <p14:tracePt t="27843" x="1343025" y="4297363"/>
          <p14:tracePt t="27851" x="1322388" y="4303713"/>
          <p14:tracePt t="27858" x="1308100" y="4310063"/>
          <p14:tracePt t="27866" x="1273175" y="4324350"/>
          <p14:tracePt t="27873" x="1258888" y="4324350"/>
          <p14:tracePt t="27881" x="1244600" y="4332288"/>
          <p14:tracePt t="27888" x="1231900" y="4332288"/>
          <p14:tracePt t="27895" x="1217613" y="4332288"/>
          <p14:tracePt t="27903" x="1203325" y="4332288"/>
          <p14:tracePt t="27910" x="1189038" y="4332288"/>
          <p14:tracePt t="27918" x="1174750" y="4332288"/>
          <p14:tracePt t="27926" x="1162050" y="4332288"/>
          <p14:tracePt t="27933" x="1147763" y="4332288"/>
          <p14:tracePt t="27940" x="1133475" y="4332288"/>
          <p14:tracePt t="27948" x="1119188" y="4324350"/>
          <p14:tracePt t="27955" x="1112838" y="4324350"/>
          <p14:tracePt t="27964" x="1104900" y="4318000"/>
          <p14:tracePt t="28047" x="1112838" y="4310063"/>
          <p14:tracePt t="28055" x="1127125" y="4310063"/>
          <p14:tracePt t="28060" x="1133475" y="4303713"/>
          <p14:tracePt t="28068" x="1139825" y="4303713"/>
          <p14:tracePt t="28078" x="1154113" y="4303713"/>
          <p14:tracePt t="28085" x="1174750" y="4303713"/>
          <p14:tracePt t="28090" x="1182688" y="4297363"/>
          <p14:tracePt t="28098" x="1203325" y="4297363"/>
          <p14:tracePt t="28105" x="1223963" y="4297363"/>
          <p14:tracePt t="28114" x="1244600" y="4297363"/>
          <p14:tracePt t="28120" x="1266825" y="4297363"/>
          <p14:tracePt t="28128" x="1293813" y="4297363"/>
          <p14:tracePt t="28135" x="1316038" y="4297363"/>
          <p14:tracePt t="28143" x="1357313" y="4297363"/>
          <p14:tracePt t="28150" x="1398588" y="4297363"/>
          <p14:tracePt t="28158" x="1482725" y="4303713"/>
          <p14:tracePt t="28166" x="1552575" y="4303713"/>
          <p14:tracePt t="28173" x="1622425" y="4310063"/>
          <p14:tracePt t="28181" x="1679575" y="4318000"/>
          <p14:tracePt t="28188" x="1763713" y="4332288"/>
          <p14:tracePt t="28195" x="1819275" y="4338638"/>
          <p14:tracePt t="28203" x="1895475" y="4338638"/>
          <p14:tracePt t="28212" x="1973263" y="4344988"/>
          <p14:tracePt t="28238" x="2182813" y="4352925"/>
          <p14:tracePt t="28241" x="2238375" y="4359275"/>
          <p14:tracePt t="28248" x="2316163" y="4359275"/>
          <p14:tracePt t="28256" x="2371725" y="4359275"/>
          <p14:tracePt t="28265" x="2435225" y="4359275"/>
          <p14:tracePt t="28270" x="2511425" y="4359275"/>
          <p14:tracePt t="28278" x="2574925" y="4359275"/>
          <p14:tracePt t="28286" x="2651125" y="4359275"/>
          <p14:tracePt t="28293" x="2728913" y="4359275"/>
          <p14:tracePt t="28301" x="2784475" y="4359275"/>
          <p14:tracePt t="28308" x="2854325" y="4359275"/>
          <p14:tracePt t="28316" x="2932113" y="4359275"/>
          <p14:tracePt t="28323" x="3001963" y="4359275"/>
          <p14:tracePt t="28331" x="3078163" y="4359275"/>
          <p14:tracePt t="28338" x="3155950" y="4359275"/>
          <p14:tracePt t="28346" x="3197225" y="4359275"/>
          <p14:tracePt t="28353" x="3273425" y="4359275"/>
          <p14:tracePt t="28360" x="3330575" y="4359275"/>
          <p14:tracePt t="28369" x="3406775" y="4359275"/>
          <p14:tracePt t="28376" x="3470275" y="4359275"/>
          <p14:tracePt t="28383" x="3533775" y="4359275"/>
          <p14:tracePt t="28390" x="3603625" y="4359275"/>
          <p14:tracePt t="28398" x="3673475" y="4359275"/>
          <p14:tracePt t="28405" x="3729038" y="4367213"/>
          <p14:tracePt t="28416" x="3805238" y="4367213"/>
          <p14:tracePt t="28420" x="3883025" y="4381500"/>
          <p14:tracePt t="28428" x="3959225" y="4387850"/>
          <p14:tracePt t="28435" x="4037013" y="4387850"/>
          <p14:tracePt t="28443" x="4113213" y="4394200"/>
          <p14:tracePt t="28451" x="4191000" y="4394200"/>
          <p14:tracePt t="28458" x="4246563" y="4394200"/>
          <p14:tracePt t="28466" x="4310063" y="4394200"/>
          <p14:tracePt t="28473" x="4379913" y="4394200"/>
          <p14:tracePt t="28482" x="4435475" y="4394200"/>
          <p14:tracePt t="28488" x="4478338" y="4394200"/>
          <p14:tracePt t="28495" x="4505325" y="4394200"/>
          <p14:tracePt t="28503" x="4548188" y="4394200"/>
          <p14:tracePt t="28510" x="4560888" y="4394200"/>
          <p14:tracePt t="28518" x="4568825" y="4394200"/>
          <p14:tracePt t="28526" x="4575175" y="4394200"/>
          <p14:tracePt t="28540" x="4583113" y="4394200"/>
          <p14:tracePt t="28548" x="4589463" y="4394200"/>
          <p14:tracePt t="28826" x="4548188" y="4352925"/>
          <p14:tracePt t="28834" x="4498975" y="4318000"/>
          <p14:tracePt t="28842" x="4435475" y="4283075"/>
          <p14:tracePt t="28853" x="4379913" y="4233863"/>
          <p14:tracePt t="28856" x="4295775" y="4198938"/>
          <p14:tracePt t="28866" x="4240213" y="4149725"/>
          <p14:tracePt t="28870" x="4176713" y="4100513"/>
          <p14:tracePt t="28878" x="4113213" y="4051300"/>
          <p14:tracePt t="28885" x="4071938" y="4010025"/>
          <p14:tracePt t="28893" x="4029075" y="3975100"/>
          <p14:tracePt t="28901" x="4008438" y="3946525"/>
          <p14:tracePt t="28910" x="3987800" y="3925888"/>
          <p14:tracePt t="28917" x="3973513" y="3905250"/>
          <p14:tracePt t="28925" x="3967163" y="3897313"/>
          <p14:tracePt t="28933" x="3967163" y="3890963"/>
          <p14:tracePt t="28953" x="3967163" y="3884613"/>
          <p14:tracePt t="28976" x="3967163" y="3870325"/>
          <p14:tracePt t="28985" x="3959225" y="3870325"/>
          <p14:tracePt t="28990" x="3952875" y="3862388"/>
          <p14:tracePt t="29001" x="3946525" y="3848100"/>
          <p14:tracePt t="29006" x="3932238" y="3835400"/>
          <p14:tracePt t="29013" x="3917950" y="3821113"/>
          <p14:tracePt t="29024" x="3897313" y="3806825"/>
          <p14:tracePt t="29028" x="3868738" y="3786188"/>
          <p14:tracePt t="29035" x="3848100" y="3778250"/>
          <p14:tracePt t="29043" x="3813175" y="3757613"/>
          <p14:tracePt t="29050" x="3792538" y="3743325"/>
          <p14:tracePt t="29058" x="3757613" y="3736975"/>
          <p14:tracePt t="29065" x="3729038" y="3722688"/>
          <p14:tracePt t="29073" x="3694113" y="3708400"/>
          <p14:tracePt t="29082" x="3659188" y="3695700"/>
          <p14:tracePt t="29088" x="3630613" y="3687763"/>
          <p14:tracePt t="29095" x="3609975" y="3687763"/>
          <p14:tracePt t="29103" x="3589338" y="3681413"/>
          <p14:tracePt t="29110" x="3581400" y="3681413"/>
          <p14:tracePt t="29118" x="3575050" y="3681413"/>
          <p14:tracePt t="29125" x="3568700" y="3681413"/>
          <p14:tracePt t="29156" x="3568700" y="3687763"/>
          <p14:tracePt t="29170" x="3568700" y="3695700"/>
          <p14:tracePt t="29178" x="3560763" y="3695700"/>
          <p14:tracePt t="29186" x="3560763" y="3702050"/>
          <p14:tracePt t="29193" x="3554413" y="3708400"/>
          <p14:tracePt t="29201" x="3554413" y="3716338"/>
          <p14:tracePt t="29208" x="3554413" y="3722688"/>
          <p14:tracePt t="29217" x="3554413" y="3730625"/>
          <p14:tracePt t="29233" x="3554413" y="3743325"/>
          <p14:tracePt t="29238" x="3554413" y="3751263"/>
          <p14:tracePt t="29253" x="3554413" y="3757613"/>
          <p14:tracePt t="29268" x="3554413" y="3765550"/>
          <p14:tracePt t="29283" x="3554413" y="3771900"/>
          <p14:tracePt t="29291" x="3554413" y="3778250"/>
          <p14:tracePt t="29299" x="3554413" y="3786188"/>
          <p14:tracePt t="29305" x="3554413" y="3792538"/>
          <p14:tracePt t="29313" x="3554413" y="3806825"/>
          <p14:tracePt t="29320" x="3554413" y="3821113"/>
          <p14:tracePt t="29328" x="3554413" y="3835400"/>
          <p14:tracePt t="29335" x="3554413" y="3848100"/>
          <p14:tracePt t="29343" x="3554413" y="3870325"/>
          <p14:tracePt t="29351" x="3546475" y="3876675"/>
          <p14:tracePt t="29358" x="3546475" y="3884613"/>
          <p14:tracePt t="29365" x="3546475" y="3897313"/>
          <p14:tracePt t="29373" x="3540125" y="3905250"/>
          <p14:tracePt t="29382" x="3540125" y="3919538"/>
          <p14:tracePt t="29388" x="3540125" y="3925888"/>
          <p14:tracePt t="29396" x="3540125" y="3940175"/>
          <p14:tracePt t="29403" x="3533775" y="3954463"/>
          <p14:tracePt t="29410" x="3533775" y="3967163"/>
          <p14:tracePt t="29418" x="3525838" y="3981450"/>
          <p14:tracePt t="29426" x="3525838" y="3995738"/>
          <p14:tracePt t="29433" x="3519488" y="4016375"/>
          <p14:tracePt t="29440" x="3511550" y="4030663"/>
          <p14:tracePt t="29450" x="3505200" y="4051300"/>
          <p14:tracePt t="29455" x="3505200" y="4065588"/>
          <p14:tracePt t="29463" x="3498850" y="4079875"/>
          <p14:tracePt t="29471" x="3490913" y="4094163"/>
          <p14:tracePt t="29478" x="3484563" y="4114800"/>
          <p14:tracePt t="29485" x="3484563" y="4129088"/>
          <p14:tracePt t="29501" x="3484563" y="4143375"/>
          <p14:tracePt t="29508" x="3484563" y="4156075"/>
          <p14:tracePt t="29516" x="3484563" y="4164013"/>
          <p14:tracePt t="29526" x="3484563" y="4170363"/>
          <p14:tracePt t="29537" x="3484563" y="4178300"/>
          <p14:tracePt t="29539" x="3484563" y="4191000"/>
          <p14:tracePt t="29546" x="3484563" y="4198938"/>
          <p14:tracePt t="29553" x="3484563" y="4205288"/>
          <p14:tracePt t="29560" x="3484563" y="4213225"/>
          <p14:tracePt t="29614" x="3484563" y="4219575"/>
          <p14:tracePt t="29651" x="3498850" y="4219575"/>
          <p14:tracePt t="29658" x="3519488" y="4219575"/>
          <p14:tracePt t="29667" x="3540125" y="4219575"/>
          <p14:tracePt t="29673" x="3568700" y="4219575"/>
          <p14:tracePt t="29682" x="3595688" y="4219575"/>
          <p14:tracePt t="29688" x="3616325" y="4219575"/>
          <p14:tracePt t="29695" x="3638550" y="4219575"/>
          <p14:tracePt t="29703" x="3659188" y="4219575"/>
          <p14:tracePt t="29711" x="3673475" y="4219575"/>
          <p14:tracePt t="29718" x="3687763" y="4219575"/>
          <p14:tracePt t="29726" x="3708400" y="4219575"/>
          <p14:tracePt t="29733" x="3722688" y="4219575"/>
          <p14:tracePt t="29740" x="3735388" y="4219575"/>
          <p14:tracePt t="29749" x="3749675" y="4227513"/>
          <p14:tracePt t="29756" x="3763963" y="4227513"/>
          <p14:tracePt t="29763" x="3770313" y="4227513"/>
          <p14:tracePt t="29770" x="3784600" y="4227513"/>
          <p14:tracePt t="29778" x="3805238" y="4227513"/>
          <p14:tracePt t="29785" x="3819525" y="4227513"/>
          <p14:tracePt t="29793" x="3840163" y="4227513"/>
          <p14:tracePt t="29801" x="3854450" y="4227513"/>
          <p14:tracePt t="29808" x="3875088" y="4227513"/>
          <p14:tracePt t="29816" x="3903663" y="4227513"/>
          <p14:tracePt t="29823" x="3932238" y="4227513"/>
          <p14:tracePt t="29831" x="3952875" y="4227513"/>
          <p14:tracePt t="29839" x="3981450" y="4227513"/>
          <p14:tracePt t="29847" x="4008438" y="4227513"/>
          <p14:tracePt t="29853" x="4043363" y="4227513"/>
          <p14:tracePt t="29860" x="4078288" y="4227513"/>
          <p14:tracePt t="29868" x="4106863" y="4227513"/>
          <p14:tracePt t="29876" x="4121150" y="4227513"/>
          <p14:tracePt t="29884" x="4148138" y="4227513"/>
          <p14:tracePt t="29890" x="4170363" y="4227513"/>
          <p14:tracePt t="29900" x="4183063" y="4227513"/>
          <p14:tracePt t="29905" x="4197350" y="4227513"/>
          <p14:tracePt t="29913" x="4211638" y="4227513"/>
          <p14:tracePt t="29920" x="4217988" y="4227513"/>
          <p14:tracePt t="29929" x="4240213" y="4227513"/>
          <p14:tracePt t="29935" x="4246563" y="4227513"/>
          <p14:tracePt t="29943" x="4252913" y="4227513"/>
          <p14:tracePt t="29951" x="4267200" y="4227513"/>
          <p14:tracePt t="29958" x="4281488" y="4227513"/>
          <p14:tracePt t="29966" x="4302125" y="4227513"/>
          <p14:tracePt t="29973" x="4310063" y="4227513"/>
          <p14:tracePt t="29980" x="4324350" y="4227513"/>
          <p14:tracePt t="29988" x="4344988" y="4227513"/>
          <p14:tracePt t="29996" x="4371975" y="4227513"/>
          <p14:tracePt t="30003" x="4394200" y="4227513"/>
          <p14:tracePt t="30010" x="4414838" y="4227513"/>
          <p14:tracePt t="30019" x="4441825" y="4227513"/>
          <p14:tracePt t="30026" x="4464050" y="4227513"/>
          <p14:tracePt t="30033" x="4484688" y="4227513"/>
          <p14:tracePt t="30040" x="4491038" y="4227513"/>
          <p14:tracePt t="30050" x="4505325" y="4227513"/>
          <p14:tracePt t="30055" x="4513263" y="4227513"/>
          <p14:tracePt t="30063" x="4519613" y="4227513"/>
          <p14:tracePt t="30070" x="4525963" y="4227513"/>
          <p14:tracePt t="30078" x="4533900" y="4227513"/>
          <p14:tracePt t="30086" x="4540250" y="4227513"/>
          <p14:tracePt t="30093" x="4554538" y="4233863"/>
          <p14:tracePt t="30101" x="4560888" y="4233863"/>
          <p14:tracePt t="30108" x="4575175" y="4233863"/>
          <p14:tracePt t="30116" x="4583113" y="4233863"/>
          <p14:tracePt t="30123" x="4595813" y="4233863"/>
          <p14:tracePt t="30131" x="4603750" y="4233863"/>
          <p14:tracePt t="30138" x="4630738" y="4240213"/>
          <p14:tracePt t="30153" x="4638675" y="4240213"/>
          <p14:tracePt t="33158" x="4799013" y="3995738"/>
          <p14:tracePt t="33161" x="4841875" y="3946525"/>
          <p14:tracePt t="33161" x="4891088" y="3884613"/>
          <p14:tracePt t="33172" x="4932363" y="3827463"/>
          <p14:tracePt t="33176" x="4987925" y="3757613"/>
          <p14:tracePt t="33187" x="5037138" y="3695700"/>
          <p14:tracePt t="33191" x="5086350" y="3624263"/>
          <p14:tracePt t="33199" x="5141913" y="3548063"/>
          <p14:tracePt t="33206" x="5191125" y="3484563"/>
          <p14:tracePt t="33216" x="5232400" y="3422650"/>
          <p14:tracePt t="33223" x="5275263" y="3373438"/>
          <p14:tracePt t="33228" x="5295900" y="3338513"/>
          <p14:tracePt t="33238" x="5316538" y="3303588"/>
          <p14:tracePt t="33243" x="5338763" y="3281363"/>
          <p14:tracePt t="33252" x="5345113" y="3260725"/>
          <p14:tracePt t="33258" x="5359400" y="3233738"/>
          <p14:tracePt t="33265" x="5373688" y="3219450"/>
          <p14:tracePt t="33274" x="5380038" y="3205163"/>
          <p14:tracePt t="33280" x="5386388" y="3198813"/>
          <p14:tracePt t="33288" x="5394325" y="3176588"/>
          <p14:tracePt t="33295" x="5394325" y="3170238"/>
          <p14:tracePt t="33304" x="5408613" y="3162300"/>
          <p14:tracePt t="33310" x="5408613" y="3155950"/>
          <p14:tracePt t="33318" x="5408613" y="3149600"/>
          <p14:tracePt t="33326" x="5414963" y="3141663"/>
          <p14:tracePt t="33341" x="5414963" y="3135313"/>
          <p14:tracePt t="33348" x="5414963" y="3127375"/>
          <p14:tracePt t="33356" x="5421313" y="3127375"/>
          <p14:tracePt t="33363" x="5421313" y="3121025"/>
          <p14:tracePt t="33371" x="5429250" y="3121025"/>
          <p14:tracePt t="33378" x="5429250" y="3114675"/>
          <p14:tracePt t="33393" x="5435600" y="3106738"/>
          <p14:tracePt t="33402" x="5435600" y="3100388"/>
          <p14:tracePt t="33408" x="5435600" y="3092450"/>
          <p14:tracePt t="33416" x="5449888" y="3086100"/>
          <p14:tracePt t="33423" x="5456238" y="3071813"/>
          <p14:tracePt t="33432" x="5470525" y="3051175"/>
          <p14:tracePt t="33438" x="5478463" y="3036888"/>
          <p14:tracePt t="33447" x="5505450" y="3009900"/>
          <p14:tracePt t="33454" x="5527675" y="2981325"/>
          <p14:tracePt t="33462" x="5548313" y="2960688"/>
          <p14:tracePt t="33469" x="5575300" y="2925763"/>
          <p14:tracePt t="33477" x="5610225" y="2890838"/>
          <p14:tracePt t="33488" x="5632450" y="2862263"/>
          <p14:tracePt t="33493" x="5653088" y="2847975"/>
          <p14:tracePt t="33498" x="5673725" y="2813050"/>
          <p14:tracePt t="33506" x="5708650" y="2784475"/>
          <p14:tracePt t="33513" x="5729288" y="2771775"/>
          <p14:tracePt t="33521" x="5751513" y="2743200"/>
          <p14:tracePt t="33528" x="5778500" y="2728913"/>
          <p14:tracePt t="33536" x="5799138" y="2708275"/>
          <p14:tracePt t="33544" x="5813425" y="2693988"/>
          <p14:tracePt t="33552" x="5834063" y="2679700"/>
          <p14:tracePt t="33558" x="5856288" y="2667000"/>
          <p14:tracePt t="33566" x="5862638" y="2652713"/>
          <p14:tracePt t="33573" x="5883275" y="2638425"/>
          <p14:tracePt t="33581" x="5897563" y="2630488"/>
          <p14:tracePt t="33588" x="5918200" y="2624138"/>
          <p14:tracePt t="33595" x="5932488" y="2617788"/>
          <p14:tracePt t="33605" x="5946775" y="2609850"/>
          <p14:tracePt t="33610" x="5975350" y="2603500"/>
          <p14:tracePt t="33619" x="6002338" y="2595563"/>
          <p14:tracePt t="33626" x="6022975" y="2589213"/>
          <p14:tracePt t="33633" x="6045200" y="2582863"/>
          <p14:tracePt t="33640" x="6065838" y="2582863"/>
          <p14:tracePt t="33652" x="6086475" y="2582863"/>
          <p14:tracePt t="33656" x="6115050" y="2582863"/>
          <p14:tracePt t="33663" x="6135688" y="2582863"/>
          <p14:tracePt t="33671" x="6156325" y="2574925"/>
          <p14:tracePt t="33679" x="6184900" y="2574925"/>
          <p14:tracePt t="33686" x="6199188" y="2574925"/>
          <p14:tracePt t="33693" x="6226175" y="2574925"/>
          <p14:tracePt t="33702" x="6246813" y="2574925"/>
          <p14:tracePt t="33708" x="6275388" y="2574925"/>
          <p14:tracePt t="33715" x="6310313" y="2574925"/>
          <p14:tracePt t="33723" x="6330950" y="2582863"/>
          <p14:tracePt t="33730" x="6359525" y="2582863"/>
          <p14:tracePt t="33738" x="6388100" y="2589213"/>
          <p14:tracePt t="33745" x="6429375" y="2595563"/>
          <p14:tracePt t="33755" x="6450013" y="2603500"/>
          <p14:tracePt t="33760" x="6464300" y="2609850"/>
          <p14:tracePt t="33769" x="6478588" y="2617788"/>
          <p14:tracePt t="33775" x="6492875" y="2624138"/>
          <p14:tracePt t="33783" x="6507163" y="2630488"/>
          <p14:tracePt t="33790" x="6519863" y="2638425"/>
          <p14:tracePt t="33798" x="6534150" y="2644775"/>
          <p14:tracePt t="33806" x="6548438" y="2652713"/>
          <p14:tracePt t="33813" x="6569075" y="2659063"/>
          <p14:tracePt t="33821" x="6583363" y="2667000"/>
          <p14:tracePt t="33828" x="6611938" y="2673350"/>
          <p14:tracePt t="33838" x="6632575" y="2687638"/>
          <p14:tracePt t="33843" x="6661150" y="2693988"/>
          <p14:tracePt t="33851" x="6681788" y="2701925"/>
          <p14:tracePt t="33858" x="6708775" y="2714625"/>
          <p14:tracePt t="33866" x="6737350" y="2736850"/>
          <p14:tracePt t="33873" x="6765925" y="2736850"/>
          <p14:tracePt t="33880" x="6800850" y="2757488"/>
          <p14:tracePt t="33888" x="6813550" y="2763838"/>
          <p14:tracePt t="33896" x="6835775" y="2771775"/>
          <p14:tracePt t="33904" x="6848475" y="2778125"/>
          <p14:tracePt t="33910" x="6870700" y="2784475"/>
          <p14:tracePt t="33919" x="6897688" y="2798763"/>
          <p14:tracePt t="33925" x="6905625" y="2798763"/>
          <p14:tracePt t="33933" x="6911975" y="2798763"/>
          <p14:tracePt t="33941" x="6932613" y="2806700"/>
          <p14:tracePt t="33948" x="6940550" y="2813050"/>
          <p14:tracePt t="33955" x="6954838" y="2819400"/>
          <p14:tracePt t="33963" x="6975475" y="2819400"/>
          <p14:tracePt t="33971" x="7002463" y="2833688"/>
          <p14:tracePt t="33978" x="7031038" y="2847975"/>
          <p14:tracePt t="33986" x="7059613" y="2855913"/>
          <p14:tracePt t="33993" x="7100888" y="2868613"/>
          <p14:tracePt t="34002" x="7143750" y="2876550"/>
          <p14:tracePt t="34008" x="7199313" y="2897188"/>
          <p14:tracePt t="34016" x="7240588" y="2903538"/>
          <p14:tracePt t="34024" x="7297738" y="2911475"/>
          <p14:tracePt t="34031" x="7345363" y="2917825"/>
          <p14:tracePt t="34039" x="7388225" y="2925763"/>
          <p14:tracePt t="34046" x="7423150" y="2925763"/>
          <p14:tracePt t="34056" x="7450138" y="2932113"/>
          <p14:tracePt t="34060" x="7472363" y="2932113"/>
          <p14:tracePt t="34069" x="7513638" y="2938463"/>
          <p14:tracePt t="34076" x="7542213" y="2938463"/>
          <p14:tracePt t="34083" x="7569200" y="2938463"/>
          <p14:tracePt t="34090" x="7597775" y="2938463"/>
          <p14:tracePt t="34098" x="7612063" y="2938463"/>
          <p14:tracePt t="34106" x="7632700" y="2938463"/>
          <p14:tracePt t="34113" x="7667625" y="2938463"/>
          <p14:tracePt t="34121" x="7688263" y="2938463"/>
          <p14:tracePt t="34128" x="7723188" y="2946400"/>
          <p14:tracePt t="34136" x="7772400" y="2946400"/>
          <p14:tracePt t="34143" x="7807325" y="2946400"/>
          <p14:tracePt t="34152" x="7856538" y="2946400"/>
          <p14:tracePt t="34158" x="7899400" y="2946400"/>
          <p14:tracePt t="34166" x="7926388" y="2946400"/>
          <p14:tracePt t="34173" x="7954963" y="2946400"/>
          <p14:tracePt t="34180" x="7989888" y="2946400"/>
          <p14:tracePt t="34189" x="8024813" y="2938463"/>
          <p14:tracePt t="34195" x="8059738" y="2932113"/>
          <p14:tracePt t="34203" x="8094663" y="2932113"/>
          <p14:tracePt t="34210" x="8129588" y="2925763"/>
          <p14:tracePt t="34221" x="8170863" y="2917825"/>
          <p14:tracePt t="34227" x="8199438" y="2917825"/>
          <p14:tracePt t="34233" x="8240713" y="2911475"/>
          <p14:tracePt t="34240" x="8277225" y="2903538"/>
          <p14:tracePt t="34249" x="8304213" y="2903538"/>
          <p14:tracePt t="34255" x="8374063" y="2890838"/>
          <p14:tracePt t="34263" x="8394700" y="2890838"/>
          <p14:tracePt t="34271" x="8402638" y="2890838"/>
          <p14:tracePt t="34278" x="8408988" y="2890838"/>
          <p14:tracePt t="34293" x="8416925" y="2890838"/>
          <p14:tracePt t="34384" x="8423275" y="2890838"/>
          <p14:tracePt t="34400" x="8423275" y="2882900"/>
          <p14:tracePt t="34413" x="8429625" y="2882900"/>
          <p14:tracePt t="34421" x="8429625" y="2876550"/>
          <p14:tracePt t="34436" x="8437563" y="2876550"/>
          <p14:tracePt t="34458" x="8443913" y="2868613"/>
          <p14:tracePt t="34473" x="8451850" y="2868613"/>
          <p14:tracePt t="34511" x="8451850" y="2862263"/>
          <p14:tracePt t="34520" x="8458200" y="2862263"/>
          <p14:tracePt t="34533" x="8458200" y="2855913"/>
          <p14:tracePt t="34540" x="8466138" y="2841625"/>
          <p14:tracePt t="34548" x="8472488" y="2827338"/>
          <p14:tracePt t="34556" x="8478838" y="2813050"/>
          <p14:tracePt t="34564" x="8493125" y="2792413"/>
          <p14:tracePt t="34572" x="8493125" y="2771775"/>
          <p14:tracePt t="34578" x="8501063" y="2757488"/>
          <p14:tracePt t="34588" x="8513763" y="2736850"/>
          <p14:tracePt t="34593" x="8513763" y="2722563"/>
          <p14:tracePt t="34600" x="8521700" y="2708275"/>
          <p14:tracePt t="34608" x="8528050" y="2679700"/>
          <p14:tracePt t="34615" x="8535988" y="2659063"/>
          <p14:tracePt t="34623" x="8535988" y="2644775"/>
          <p14:tracePt t="34630" x="8535988" y="2624138"/>
          <p14:tracePt t="34638" x="8535988" y="2617788"/>
          <p14:tracePt t="34646" x="8535988" y="2603500"/>
          <p14:tracePt t="34653" x="8535988" y="2589213"/>
          <p14:tracePt t="34660" x="8535988" y="2574925"/>
          <p14:tracePt t="34669" x="8535988" y="2554288"/>
          <p14:tracePt t="34676" x="8535988" y="2540000"/>
          <p14:tracePt t="34683" x="8528050" y="2519363"/>
          <p14:tracePt t="34691" x="8528050" y="2505075"/>
          <p14:tracePt t="34698" x="8521700" y="2484438"/>
          <p14:tracePt t="34706" x="8513763" y="2463800"/>
          <p14:tracePt t="34713" x="8507413" y="2449513"/>
          <p14:tracePt t="34722" x="8501063" y="2441575"/>
          <p14:tracePt t="34728" x="8501063" y="2435225"/>
          <p14:tracePt t="34736" x="8501063" y="2420938"/>
          <p14:tracePt t="34750" x="8493125" y="2414588"/>
          <p14:tracePt t="34765" x="8493125" y="2406650"/>
          <p14:tracePt t="34775" x="8486775" y="2406650"/>
          <p14:tracePt t="34782" x="8486775" y="2400300"/>
          <p14:tracePt t="34810" x="8478838" y="2400300"/>
          <p14:tracePt t="34984" x="8478838" y="2393950"/>
          <p14:tracePt t="34998" x="8478838" y="2386013"/>
          <p14:tracePt t="35006" x="8478838" y="2379663"/>
          <p14:tracePt t="35013" x="8478838" y="2371725"/>
          <p14:tracePt t="35028" x="8478838" y="2365375"/>
          <p14:tracePt t="35037" x="8478838" y="2359025"/>
          <p14:tracePt t="35050" x="8478838" y="2351088"/>
          <p14:tracePt t="35073" x="8478838" y="2344738"/>
          <p14:tracePt t="35388" x="8472488" y="2351088"/>
          <p14:tracePt t="35400" x="8466138" y="2351088"/>
          <p14:tracePt t="35405" x="8458200" y="2351088"/>
          <p14:tracePt t="35410" x="8451850" y="2365375"/>
          <p14:tracePt t="35422" x="8437563" y="2365375"/>
          <p14:tracePt t="35426" x="8423275" y="2365375"/>
          <p14:tracePt t="35433" x="8408988" y="2371725"/>
          <p14:tracePt t="35440" x="8394700" y="2371725"/>
          <p14:tracePt t="35450" x="8382000" y="2379663"/>
          <p14:tracePt t="35457" x="8367713" y="2379663"/>
          <p14:tracePt t="35464" x="8353425" y="2379663"/>
          <p14:tracePt t="35474" x="8332788" y="2379663"/>
          <p14:tracePt t="35478" x="8312150" y="2379663"/>
          <p14:tracePt t="35487" x="8277225" y="2386013"/>
          <p14:tracePt t="35493" x="8234363" y="2386013"/>
          <p14:tracePt t="35500" x="8185150" y="2386013"/>
          <p14:tracePt t="35510" x="8150225" y="2386013"/>
          <p14:tracePt t="35517" x="8101013" y="2386013"/>
          <p14:tracePt t="35526" x="8066088" y="2386013"/>
          <p14:tracePt t="35530" x="8016875" y="2386013"/>
          <p14:tracePt t="35541" x="7975600" y="2393950"/>
          <p14:tracePt t="35546" x="7940675" y="2393950"/>
          <p14:tracePt t="35555" x="7912100" y="2393950"/>
          <p14:tracePt t="35562" x="7877175" y="2393950"/>
          <p14:tracePt t="35573" x="7842250" y="2393950"/>
          <p14:tracePt t="35576" x="7815263" y="2393950"/>
          <p14:tracePt t="35583" x="7793038" y="2393950"/>
          <p14:tracePt t="35590" x="7780338" y="2393950"/>
          <p14:tracePt t="35599" x="7758113" y="2393950"/>
          <p14:tracePt t="35606" x="7737475" y="2393950"/>
          <p14:tracePt t="35613" x="7723188" y="2393950"/>
          <p14:tracePt t="35625" x="7702550" y="2393950"/>
          <p14:tracePt t="35628" x="7681913" y="2393950"/>
          <p14:tracePt t="35641" x="7661275" y="2393950"/>
          <p14:tracePt t="35643" x="7653338" y="2393950"/>
          <p14:tracePt t="35650" x="7626350" y="2393950"/>
          <p14:tracePt t="35658" x="7591425" y="2393950"/>
          <p14:tracePt t="35667" x="7562850" y="2393950"/>
          <p14:tracePt t="35674" x="7527925" y="2393950"/>
          <p14:tracePt t="35682" x="7486650" y="2393950"/>
          <p14:tracePt t="35690" x="7464425" y="2393950"/>
          <p14:tracePt t="35696" x="7450138" y="2393950"/>
          <p14:tracePt t="35708" x="7415213" y="2386013"/>
          <p14:tracePt t="35711" x="7388225" y="2386013"/>
          <p14:tracePt t="35720" x="7367588" y="2379663"/>
          <p14:tracePt t="35727" x="7345363" y="2371725"/>
          <p14:tracePt t="35733" x="7324725" y="2371725"/>
          <p14:tracePt t="35740" x="7310438" y="2371725"/>
          <p14:tracePt t="35750" x="7304088" y="2371725"/>
          <p14:tracePt t="35757" x="7289800" y="2371725"/>
          <p14:tracePt t="35771" x="7275513" y="2371725"/>
          <p14:tracePt t="35787" x="7269163" y="2371725"/>
          <p14:tracePt t="35793" x="7262813" y="2371725"/>
          <p14:tracePt t="35800" x="7254875" y="2371725"/>
          <p14:tracePt t="35823" x="7248525" y="2371725"/>
          <p14:tracePt t="35838" x="7240588" y="2371725"/>
          <p14:tracePt t="35854" x="7234238" y="2371725"/>
          <p14:tracePt t="36056" x="7240588" y="2371725"/>
          <p14:tracePt t="36074" x="7248525" y="2371725"/>
          <p14:tracePt t="36088" x="7262813" y="2371725"/>
          <p14:tracePt t="36102" x="7269163" y="2371725"/>
          <p14:tracePt t="36108" x="7283450" y="2371725"/>
          <p14:tracePt t="36115" x="7297738" y="2371725"/>
          <p14:tracePt t="36125" x="7310438" y="2371725"/>
          <p14:tracePt t="36131" x="7324725" y="2371725"/>
          <p14:tracePt t="36142" x="7339013" y="2379663"/>
          <p14:tracePt t="36146" x="7359650" y="2379663"/>
          <p14:tracePt t="36154" x="7373938" y="2379663"/>
          <p14:tracePt t="36160" x="7402513" y="2386013"/>
          <p14:tracePt t="36170" x="7423150" y="2400300"/>
          <p14:tracePt t="36176" x="7450138" y="2400300"/>
          <p14:tracePt t="36184" x="7472363" y="2406650"/>
          <p14:tracePt t="36193" x="7499350" y="2406650"/>
          <p14:tracePt t="36198" x="7527925" y="2414588"/>
          <p14:tracePt t="36208" x="7556500" y="2420938"/>
          <p14:tracePt t="36213" x="7577138" y="2428875"/>
          <p14:tracePt t="36229" x="7597775" y="2435225"/>
          <p14:tracePt t="36241" x="7626350" y="2441575"/>
          <p14:tracePt t="36243" x="7646988" y="2449513"/>
          <p14:tracePt t="36250" x="7667625" y="2455863"/>
          <p14:tracePt t="36258" x="7681913" y="2455863"/>
          <p14:tracePt t="36267" x="7702550" y="2463800"/>
          <p14:tracePt t="36275" x="7758113" y="2476500"/>
          <p14:tracePt t="36282" x="7793038" y="2490788"/>
          <p14:tracePt t="36291" x="7821613" y="2505075"/>
          <p14:tracePt t="36297" x="7864475" y="2519363"/>
          <p14:tracePt t="36308" x="7899400" y="2533650"/>
          <p14:tracePt t="36311" x="7926388" y="2540000"/>
          <p14:tracePt t="36320" x="7961313" y="2554288"/>
          <p14:tracePt t="36326" x="7975600" y="2560638"/>
          <p14:tracePt t="36333" x="8004175" y="2582863"/>
          <p14:tracePt t="36340" x="8031163" y="2589213"/>
          <p14:tracePt t="36349" x="8059738" y="2595563"/>
          <p14:tracePt t="36356" x="8074025" y="2609850"/>
          <p14:tracePt t="36366" x="8101013" y="2617788"/>
          <p14:tracePt t="36372" x="8115300" y="2624138"/>
          <p14:tracePt t="36378" x="8135938" y="2638425"/>
          <p14:tracePt t="36386" x="8150225" y="2644775"/>
          <p14:tracePt t="36393" x="8164513" y="2652713"/>
          <p14:tracePt t="36403" x="8178800" y="2652713"/>
          <p14:tracePt t="36409" x="8185150" y="2659063"/>
          <p14:tracePt t="36415" x="8193088" y="2659063"/>
          <p14:tracePt t="36439" x="8193088" y="2667000"/>
          <p14:tracePt t="37016" x="8199438" y="2667000"/>
          <p14:tracePt t="37025" x="8220075" y="2679700"/>
          <p14:tracePt t="37030" x="8248650" y="2701925"/>
          <p14:tracePt t="37039" x="8289925" y="2722563"/>
          <p14:tracePt t="37045" x="8339138" y="2743200"/>
          <p14:tracePt t="37053" x="8388350" y="2763838"/>
          <p14:tracePt t="37060" x="8429625" y="2784475"/>
          <p14:tracePt t="37068" x="8472488" y="2798763"/>
          <p14:tracePt t="37075" x="8507413" y="2813050"/>
          <p14:tracePt t="37083" x="8528050" y="2819400"/>
          <p14:tracePt t="37090" x="8542338" y="2827338"/>
          <p14:tracePt t="37098" x="8548688" y="2827338"/>
          <p14:tracePt t="41339" x="0" y="0"/>
        </p14:tracePtLst>
        <p14:tracePtLst>
          <p14:tracePt t="51441" x="1539875" y="5445125"/>
          <p14:tracePt t="51446" x="1525588" y="5445125"/>
          <p14:tracePt t="51454" x="1517650" y="5445125"/>
          <p14:tracePt t="51464" x="1511300" y="5437188"/>
          <p14:tracePt t="51537" x="1504950" y="5437188"/>
          <p14:tracePt t="51545" x="1497013" y="5430838"/>
          <p14:tracePt t="51552" x="1490663" y="5430838"/>
          <p14:tracePt t="51560" x="1476375" y="5422900"/>
          <p14:tracePt t="51568" x="1462088" y="5422900"/>
          <p14:tracePt t="51574" x="1441450" y="5416550"/>
          <p14:tracePt t="51583" x="1420813" y="5416550"/>
          <p14:tracePt t="51590" x="1392238" y="5416550"/>
          <p14:tracePt t="51596" x="1377950" y="5416550"/>
          <p14:tracePt t="51603" x="1343025" y="5410200"/>
          <p14:tracePt t="51611" x="1301750" y="5410200"/>
          <p14:tracePt t="51619" x="1273175" y="5410200"/>
          <p14:tracePt t="51627" x="1238250" y="5410200"/>
          <p14:tracePt t="51635" x="1196975" y="5410200"/>
          <p14:tracePt t="51641" x="1168400" y="5410200"/>
          <p14:tracePt t="51651" x="1147763" y="5410200"/>
          <p14:tracePt t="51656" x="1119188" y="5410200"/>
          <p14:tracePt t="51664" x="1098550" y="5410200"/>
          <p14:tracePt t="51671" x="1077913" y="5410200"/>
          <p14:tracePt t="51679" x="1055688" y="5410200"/>
          <p14:tracePt t="51686" x="1028700" y="5410200"/>
          <p14:tracePt t="51693" x="1014413" y="5410200"/>
          <p14:tracePt t="51702" x="1000125" y="5410200"/>
          <p14:tracePt t="51709" x="979488" y="5422900"/>
          <p14:tracePt t="51717" x="944563" y="5437188"/>
          <p14:tracePt t="51724" x="909638" y="5457825"/>
          <p14:tracePt t="51731" x="874713" y="5486400"/>
          <p14:tracePt t="51739" x="846138" y="5514975"/>
          <p14:tracePt t="51748" x="819150" y="5535613"/>
          <p14:tracePt t="51754" x="804863" y="5556250"/>
          <p14:tracePt t="51761" x="769938" y="5591175"/>
          <p14:tracePt t="51769" x="749300" y="5634038"/>
          <p14:tracePt t="51776" x="714375" y="5668963"/>
          <p14:tracePt t="51784" x="692150" y="5695950"/>
          <p14:tracePt t="51791" x="671513" y="5730875"/>
          <p14:tracePt t="51799" x="657225" y="5753100"/>
          <p14:tracePt t="51806" x="657225" y="5780088"/>
          <p14:tracePt t="51814" x="642938" y="5800725"/>
          <p14:tracePt t="51821" x="636588" y="5822950"/>
          <p14:tracePt t="51829" x="636588" y="5843588"/>
          <p14:tracePt t="51837" x="636588" y="5864225"/>
          <p14:tracePt t="51844" x="636588" y="5878513"/>
          <p14:tracePt t="51851" x="636588" y="5892800"/>
          <p14:tracePt t="51859" x="636588" y="5905500"/>
          <p14:tracePt t="51868" x="636588" y="5919788"/>
          <p14:tracePt t="51874" x="636588" y="5927725"/>
          <p14:tracePt t="51883" x="636588" y="5942013"/>
          <p14:tracePt t="51889" x="636588" y="5948363"/>
          <p14:tracePt t="51896" x="636588" y="5954713"/>
          <p14:tracePt t="51904" x="636588" y="5962650"/>
          <p14:tracePt t="51911" x="636588" y="5969000"/>
          <p14:tracePt t="51920" x="650875" y="5976938"/>
          <p14:tracePt t="51927" x="650875" y="5983288"/>
          <p14:tracePt t="51934" x="665163" y="5989638"/>
          <p14:tracePt t="51941" x="685800" y="6003925"/>
          <p14:tracePt t="51949" x="714375" y="6011863"/>
          <p14:tracePt t="51956" x="749300" y="6011863"/>
          <p14:tracePt t="51964" x="769938" y="6018213"/>
          <p14:tracePt t="51971" x="790575" y="6024563"/>
          <p14:tracePt t="51979" x="819150" y="6032500"/>
          <p14:tracePt t="51986" x="846138" y="6032500"/>
          <p14:tracePt t="51995" x="889000" y="6038850"/>
          <p14:tracePt t="52002" x="909638" y="6038850"/>
          <p14:tracePt t="52009" x="923925" y="6038850"/>
          <p14:tracePt t="52017" x="938213" y="6038850"/>
          <p14:tracePt t="52026" x="950913" y="6038850"/>
          <p14:tracePt t="52031" x="965200" y="6038850"/>
          <p14:tracePt t="52039" x="973138" y="6038850"/>
          <p14:tracePt t="52046" x="979488" y="6032500"/>
          <p14:tracePt t="52054" x="979488" y="6024563"/>
          <p14:tracePt t="52061" x="979488" y="6011863"/>
          <p14:tracePt t="52076" x="979488" y="6003925"/>
          <p14:tracePt t="52086" x="979488" y="5989638"/>
          <p14:tracePt t="52091" x="979488" y="5983288"/>
          <p14:tracePt t="52099" x="979488" y="5976938"/>
          <p14:tracePt t="52106" x="979488" y="5969000"/>
          <p14:tracePt t="52121" x="979488" y="5962650"/>
          <p14:tracePt t="52235" x="979488" y="5954713"/>
          <p14:tracePt t="52241" x="985838" y="5954713"/>
          <p14:tracePt t="52250" x="985838" y="5948363"/>
          <p14:tracePt t="52264" x="993775" y="5948363"/>
          <p14:tracePt t="52271" x="993775" y="5942013"/>
          <p14:tracePt t="52279" x="1000125" y="5942013"/>
          <p14:tracePt t="52452" x="1000125" y="5948363"/>
          <p14:tracePt t="52459" x="1000125" y="5954713"/>
          <p14:tracePt t="52474" x="1000125" y="5962650"/>
          <p14:tracePt t="52496" x="1000125" y="5969000"/>
          <p14:tracePt t="52535" x="1000125" y="5976938"/>
          <p14:tracePt t="52556" x="1000125" y="5983288"/>
          <p14:tracePt t="52609" x="1000125" y="5989638"/>
          <p14:tracePt t="52632" x="1000125" y="5997575"/>
          <p14:tracePt t="52649" x="1000125" y="6011863"/>
          <p14:tracePt t="52654" x="1008063" y="6024563"/>
          <p14:tracePt t="52661" x="1020763" y="6038850"/>
          <p14:tracePt t="52669" x="1028700" y="6053138"/>
          <p14:tracePt t="52676" x="1035050" y="6067425"/>
          <p14:tracePt t="52685" x="1055688" y="6073775"/>
          <p14:tracePt t="52691" x="1055688" y="6088063"/>
          <p14:tracePt t="52699" x="1069975" y="6088063"/>
          <p14:tracePt t="52706" x="1069975" y="6096000"/>
          <p14:tracePt t="52714" x="1077913" y="6096000"/>
          <p14:tracePt t="52721" x="1077913" y="6102350"/>
          <p14:tracePt t="52728" x="1084263" y="6108700"/>
          <p14:tracePt t="53090" x="1084263" y="6102350"/>
          <p14:tracePt t="53105" x="1084263" y="6096000"/>
          <p14:tracePt t="53119" x="1084263" y="6088063"/>
          <p14:tracePt t="53156" x="1084263" y="6081713"/>
          <p14:tracePt t="53541" x="0" y="0"/>
        </p14:tracePtLst>
        <p14:tracePtLst>
          <p14:tracePt t="72774" x="6870700" y="3932238"/>
          <p14:tracePt t="72831" x="6877050" y="3932238"/>
          <p14:tracePt t="72847" x="6884988" y="3932238"/>
          <p14:tracePt t="72862" x="6891338" y="3932238"/>
          <p14:tracePt t="72870" x="6905625" y="3932238"/>
          <p14:tracePt t="72876" x="6911975" y="3932238"/>
          <p14:tracePt t="72886" x="6919913" y="3932238"/>
          <p14:tracePt t="72891" x="6954838" y="3932238"/>
          <p14:tracePt t="72899" x="6989763" y="3932238"/>
          <p14:tracePt t="72906" x="7024688" y="3932238"/>
          <p14:tracePt t="72913" x="7073900" y="3932238"/>
          <p14:tracePt t="72921" x="7121525" y="3932238"/>
          <p14:tracePt t="72929" x="7164388" y="3932238"/>
          <p14:tracePt t="72936" x="7205663" y="3932238"/>
          <p14:tracePt t="72944" x="7240588" y="3932238"/>
          <p14:tracePt t="72952" x="7289800" y="3932238"/>
          <p14:tracePt t="72958" x="7345363" y="3932238"/>
          <p14:tracePt t="72966" x="7402513" y="3932238"/>
          <p14:tracePt t="72974" x="7458075" y="3932238"/>
          <p14:tracePt t="72981" x="7507288" y="3932238"/>
          <p14:tracePt t="72989" x="7542213" y="3932238"/>
          <p14:tracePt t="72996" x="7591425" y="3932238"/>
          <p14:tracePt t="73004" x="7639050" y="3932238"/>
          <p14:tracePt t="73011" x="7675563" y="3932238"/>
          <p14:tracePt t="73018" x="7710488" y="3932238"/>
          <p14:tracePt t="73026" x="7745413" y="3932238"/>
          <p14:tracePt t="73037" x="7772400" y="3932238"/>
          <p14:tracePt t="73041" x="7793038" y="3932238"/>
          <p14:tracePt t="73049" x="7821613" y="3925888"/>
          <p14:tracePt t="73056" x="7850188" y="3925888"/>
          <p14:tracePt t="73064" x="7885113" y="3919538"/>
          <p14:tracePt t="73072" x="7912100" y="3919538"/>
          <p14:tracePt t="73080" x="7940675" y="3919538"/>
          <p14:tracePt t="73088" x="7961313" y="3911600"/>
          <p14:tracePt t="73094" x="7981950" y="3911600"/>
          <p14:tracePt t="73103" x="8010525" y="3911600"/>
          <p14:tracePt t="73109" x="8039100" y="3911600"/>
          <p14:tracePt t="73116" x="8059738" y="3911600"/>
          <p14:tracePt t="73124" x="8080375" y="3911600"/>
          <p14:tracePt t="73131" x="8101013" y="3911600"/>
          <p14:tracePt t="73138" x="8123238" y="3911600"/>
          <p14:tracePt t="73146" x="8143875" y="3905250"/>
          <p14:tracePt t="73154" x="8150225" y="3905250"/>
          <p14:tracePt t="73162" x="8164513" y="3897313"/>
          <p14:tracePt t="73168" x="8170863" y="3897313"/>
          <p14:tracePt t="73176" x="8178800" y="3897313"/>
          <p14:tracePt t="73184" x="8199438" y="3897313"/>
          <p14:tracePt t="73191" x="8205788" y="3897313"/>
          <p14:tracePt t="73206" x="8220075" y="3897313"/>
          <p14:tracePt t="73215" x="8234363" y="3897313"/>
          <p14:tracePt t="73221" x="8255000" y="3897313"/>
          <p14:tracePt t="73238" x="8269288" y="3897313"/>
          <p14:tracePt t="73243" x="8277225" y="3897313"/>
          <p14:tracePt t="73252" x="8289925" y="3897313"/>
          <p14:tracePt t="73275" x="8297863" y="3897313"/>
          <p14:tracePt t="73335" x="8283575" y="3897313"/>
          <p14:tracePt t="73341" x="8255000" y="3897313"/>
          <p14:tracePt t="73349" x="8220075" y="3897313"/>
          <p14:tracePt t="73356" x="8170863" y="3897313"/>
          <p14:tracePt t="73364" x="8115300" y="3897313"/>
          <p14:tracePt t="73371" x="8045450" y="3897313"/>
          <p14:tracePt t="73379" x="7947025" y="3897313"/>
          <p14:tracePt t="73387" x="7835900" y="3897313"/>
          <p14:tracePt t="73394" x="7716838" y="3897313"/>
          <p14:tracePt t="73402" x="7577138" y="3905250"/>
          <p14:tracePt t="73409" x="7493000" y="3905250"/>
          <p14:tracePt t="73416" x="7394575" y="3905250"/>
          <p14:tracePt t="73423" x="7289800" y="3911600"/>
          <p14:tracePt t="73431" x="7205663" y="3911600"/>
          <p14:tracePt t="73438" x="7115175" y="3911600"/>
          <p14:tracePt t="73446" x="7059613" y="3911600"/>
          <p14:tracePt t="73454" x="7016750" y="3911600"/>
          <p14:tracePt t="73462" x="6996113" y="3911600"/>
          <p14:tracePt t="73470" x="6981825" y="3911600"/>
          <p14:tracePt t="73477" x="6975475" y="3905250"/>
          <p14:tracePt t="73485" x="6954838" y="3905250"/>
          <p14:tracePt t="73492" x="6940550" y="3897313"/>
          <p14:tracePt t="73501" x="6932613" y="3897313"/>
          <p14:tracePt t="73507" x="6926263" y="3897313"/>
          <p14:tracePt t="73513" x="6911975" y="3897313"/>
          <p14:tracePt t="73521" x="6891338" y="3897313"/>
          <p14:tracePt t="73528" x="6870700" y="3897313"/>
          <p14:tracePt t="73537" x="6848475" y="3897313"/>
          <p14:tracePt t="73543" x="6827838" y="3890963"/>
          <p14:tracePt t="73552" x="6800850" y="3890963"/>
          <p14:tracePt t="73559" x="6765925" y="3890963"/>
          <p14:tracePt t="73566" x="6737350" y="3890963"/>
          <p14:tracePt t="73573" x="6702425" y="3890963"/>
          <p14:tracePt t="73581" x="6667500" y="3890963"/>
          <p14:tracePt t="73588" x="6618288" y="3890963"/>
          <p14:tracePt t="73596" x="6583363" y="3884613"/>
          <p14:tracePt t="73604" x="6534150" y="3884613"/>
          <p14:tracePt t="73611" x="6492875" y="3884613"/>
          <p14:tracePt t="73620" x="6472238" y="3884613"/>
          <p14:tracePt t="73626" x="6443663" y="3884613"/>
          <p14:tracePt t="73635" x="6429375" y="3884613"/>
          <p14:tracePt t="73649" x="6423025" y="3884613"/>
          <p14:tracePt t="73829" x="6408738" y="3884613"/>
          <p14:tracePt t="73842" x="6400800" y="3884613"/>
          <p14:tracePt t="73844" x="6388100" y="3884613"/>
          <p14:tracePt t="73854" x="6365875" y="3890963"/>
          <p14:tracePt t="73861" x="6345238" y="3897313"/>
          <p14:tracePt t="73874" x="6324600" y="3905250"/>
          <p14:tracePt t="73876" x="6303963" y="3905250"/>
          <p14:tracePt t="73881" x="6283325" y="3911600"/>
          <p14:tracePt t="73888" x="6261100" y="3911600"/>
          <p14:tracePt t="73896" x="6246813" y="3911600"/>
          <p14:tracePt t="73912" x="6240463" y="3911600"/>
          <p14:tracePt t="73926" x="6234113" y="3911600"/>
          <p14:tracePt t="73933" x="6226175" y="3911600"/>
          <p14:tracePt t="73950" x="6219825" y="3911600"/>
          <p14:tracePt t="73956" x="6219825" y="3919538"/>
          <p14:tracePt t="73964" x="6205538" y="3919538"/>
          <p14:tracePt t="73972" x="6191250" y="3932238"/>
          <p14:tracePt t="73979" x="6156325" y="3940175"/>
          <p14:tracePt t="73987" x="6115050" y="3960813"/>
          <p14:tracePt t="73993" x="6094413" y="3975100"/>
          <p14:tracePt t="74005" x="6051550" y="3995738"/>
          <p14:tracePt t="74009" x="6010275" y="4016375"/>
          <p14:tracePt t="74016" x="5981700" y="4030663"/>
          <p14:tracePt t="74024" x="5946775" y="4051300"/>
          <p14:tracePt t="74031" x="5932488" y="4051300"/>
          <p14:tracePt t="74041" x="5926138" y="4059238"/>
          <p14:tracePt t="74046" x="5918200" y="4065588"/>
          <p14:tracePt t="74055" x="5911850" y="4065588"/>
          <p14:tracePt t="74107" x="5911850" y="4073525"/>
          <p14:tracePt t="74153" x="5918200" y="4079875"/>
          <p14:tracePt t="74174" x="5926138" y="4079875"/>
          <p14:tracePt t="74181" x="5926138" y="4086225"/>
          <p14:tracePt t="74189" x="5926138" y="4094163"/>
          <p14:tracePt t="74204" x="5926138" y="4100513"/>
          <p14:tracePt t="74220" x="5926138" y="4108450"/>
          <p14:tracePt t="74238" x="5905500" y="4135438"/>
          <p14:tracePt t="74241" x="5862638" y="4156075"/>
          <p14:tracePt t="74249" x="5799138" y="4184650"/>
          <p14:tracePt t="74256" x="5764213" y="4198938"/>
          <p14:tracePt t="74263" x="5667375" y="4233863"/>
          <p14:tracePt t="74274" x="5554663" y="4262438"/>
          <p14:tracePt t="74282" x="5429250" y="4303713"/>
          <p14:tracePt t="74289" x="5295900" y="4352925"/>
          <p14:tracePt t="74294" x="5141913" y="4394200"/>
          <p14:tracePt t="74303" x="5002213" y="4443413"/>
          <p14:tracePt t="74309" x="4868863" y="4486275"/>
          <p14:tracePt t="74316" x="4792663" y="4506913"/>
          <p14:tracePt t="74324" x="4702175" y="4521200"/>
          <p14:tracePt t="74331" x="4618038" y="4533900"/>
          <p14:tracePt t="74338" x="4533900" y="4541838"/>
          <p14:tracePt t="74346" x="4464050" y="4556125"/>
          <p14:tracePt t="74354" x="4400550" y="4556125"/>
          <p14:tracePt t="74361" x="4365625" y="4556125"/>
          <p14:tracePt t="74370" x="4302125" y="4562475"/>
          <p14:tracePt t="74376" x="4267200" y="4562475"/>
          <p14:tracePt t="74383" x="4217988" y="4570413"/>
          <p14:tracePt t="74391" x="4183063" y="4570413"/>
          <p14:tracePt t="74398" x="4141788" y="4570413"/>
          <p14:tracePt t="74406" x="4106863" y="4570413"/>
          <p14:tracePt t="74413" x="4071938" y="4570413"/>
          <p14:tracePt t="74421" x="4057650" y="4570413"/>
          <p14:tracePt t="74428" x="4022725" y="4570413"/>
          <p14:tracePt t="74437" x="3981450" y="4570413"/>
          <p14:tracePt t="74443" x="3938588" y="4570413"/>
          <p14:tracePt t="74452" x="3889375" y="4570413"/>
          <p14:tracePt t="74458" x="3848100" y="4570413"/>
          <p14:tracePt t="74466" x="3819525" y="4570413"/>
          <p14:tracePt t="74474" x="3763963" y="4570413"/>
          <p14:tracePt t="74481" x="3722688" y="4570413"/>
          <p14:tracePt t="74489" x="3665538" y="4570413"/>
          <p14:tracePt t="74496" x="3624263" y="4562475"/>
          <p14:tracePt t="74504" x="3568700" y="4548188"/>
          <p14:tracePt t="74511" x="3519488" y="4541838"/>
          <p14:tracePt t="74519" x="3462338" y="4521200"/>
          <p14:tracePt t="74526" x="3427413" y="4521200"/>
          <p14:tracePt t="74538" x="3371850" y="4506913"/>
          <p14:tracePt t="74542" x="3267075" y="4478338"/>
          <p14:tracePt t="74549" x="3190875" y="4464050"/>
          <p14:tracePt t="74556" x="3106738" y="4451350"/>
          <p14:tracePt t="74564" x="3022600" y="4437063"/>
          <p14:tracePt t="74573" x="2944813" y="4429125"/>
          <p14:tracePt t="74578" x="2860675" y="4422775"/>
          <p14:tracePt t="74588" x="2778125" y="4416425"/>
          <p14:tracePt t="74594" x="2714625" y="4416425"/>
          <p14:tracePt t="74603" x="2630488" y="4416425"/>
          <p14:tracePt t="74608" x="2546350" y="4408488"/>
          <p14:tracePt t="74619" x="2476500" y="4408488"/>
          <p14:tracePt t="74623" x="2413000" y="4408488"/>
          <p14:tracePt t="74631" x="2386013" y="4408488"/>
          <p14:tracePt t="74638" x="2343150" y="4408488"/>
          <p14:tracePt t="74646" x="2316163" y="4408488"/>
          <p14:tracePt t="74655" x="2295525" y="4408488"/>
          <p14:tracePt t="74661" x="2281238" y="4408488"/>
          <p14:tracePt t="74670" x="2273300" y="4402138"/>
          <p14:tracePt t="74676" x="2266950" y="4402138"/>
          <p14:tracePt t="74684" x="2259013" y="4402138"/>
          <p14:tracePt t="74691" x="2252663" y="4402138"/>
          <p14:tracePt t="74700" x="2246313" y="4402138"/>
          <p14:tracePt t="74706" x="2238375" y="4402138"/>
          <p14:tracePt t="74714" x="2232025" y="4402138"/>
          <p14:tracePt t="74729" x="2224088" y="4402138"/>
          <p14:tracePt t="74834" x="2224088" y="4394200"/>
          <p14:tracePt t="74841" x="2232025" y="4394200"/>
          <p14:tracePt t="74939" x="2217738" y="4394200"/>
          <p14:tracePt t="74946" x="2203450" y="4394200"/>
          <p14:tracePt t="74954" x="2168525" y="4394200"/>
          <p14:tracePt t="74962" x="2127250" y="4394200"/>
          <p14:tracePt t="74970" x="2084388" y="4394200"/>
          <p14:tracePt t="74976" x="2028825" y="4394200"/>
          <p14:tracePt t="74983" x="1973263" y="4394200"/>
          <p14:tracePt t="74991" x="1924050" y="4394200"/>
          <p14:tracePt t="74998" x="1868488" y="4394200"/>
          <p14:tracePt t="75006" x="1819275" y="4394200"/>
          <p14:tracePt t="75013" x="1770063" y="4394200"/>
          <p14:tracePt t="75021" x="1735138" y="4394200"/>
          <p14:tracePt t="75028" x="1706563" y="4394200"/>
          <p14:tracePt t="75036" x="1693863" y="4394200"/>
          <p14:tracePt t="75043" x="1685925" y="4394200"/>
          <p14:tracePt t="75066" x="1679575" y="4394200"/>
          <p14:tracePt t="75164" x="1671638" y="4394200"/>
          <p14:tracePt t="75216" x="1665288" y="4394200"/>
          <p14:tracePt t="75299" x="1657350" y="4394200"/>
          <p14:tracePt t="75322" x="1651000" y="4394200"/>
          <p14:tracePt t="75345" x="1636713" y="4394200"/>
          <p14:tracePt t="75352" x="1616075" y="4394200"/>
          <p14:tracePt t="75360" x="1595438" y="4394200"/>
          <p14:tracePt t="75367" x="1581150" y="4394200"/>
          <p14:tracePt t="75374" x="1560513" y="4387850"/>
          <p14:tracePt t="75381" x="1539875" y="4387850"/>
          <p14:tracePt t="75390" x="1517650" y="4381500"/>
          <p14:tracePt t="75396" x="1504950" y="4381500"/>
          <p14:tracePt t="75404" x="1482725" y="4381500"/>
          <p14:tracePt t="75411" x="1476375" y="4381500"/>
          <p14:tracePt t="75418" x="1468438" y="4373563"/>
          <p14:tracePt t="75426" x="1462088" y="4373563"/>
          <p14:tracePt t="75457" x="1455738" y="4373563"/>
          <p14:tracePt t="75524" x="1447800" y="4373563"/>
          <p14:tracePt t="75547" x="1441450" y="4373563"/>
          <p14:tracePt t="76058" x="0" y="0"/>
        </p14:tracePtLst>
        <p14:tracePtLst>
          <p14:tracePt t="81518" x="3498850" y="3295650"/>
          <p14:tracePt t="81666" x="3498850" y="3289300"/>
          <p14:tracePt t="81677" x="3498850" y="3281363"/>
          <p14:tracePt t="81681" x="3498850" y="3275013"/>
          <p14:tracePt t="81690" x="3498850" y="3260725"/>
          <p14:tracePt t="81696" x="3498850" y="3246438"/>
          <p14:tracePt t="81703" x="3498850" y="3240088"/>
          <p14:tracePt t="81712" x="3498850" y="3233738"/>
          <p14:tracePt t="81718" x="3498850" y="3219450"/>
          <p14:tracePt t="81733" x="3498850" y="3211513"/>
          <p14:tracePt t="81750" x="3498850" y="3205163"/>
          <p14:tracePt t="81759" x="3498850" y="3198813"/>
          <p14:tracePt t="81787" x="3498850" y="3190875"/>
          <p14:tracePt t="81929" x="3498850" y="3184525"/>
          <p14:tracePt t="81961" x="3498850" y="3176588"/>
          <p14:tracePt t="81966" x="3498850" y="3170238"/>
          <p14:tracePt t="81991" x="3498850" y="3162300"/>
          <p14:tracePt t="82035" x="3498850" y="3155950"/>
          <p14:tracePt t="82131" x="3498850" y="3149600"/>
          <p14:tracePt t="82154" x="3498850" y="3141663"/>
          <p14:tracePt t="82230" x="3498850" y="3135313"/>
          <p14:tracePt t="84596" x="3609975" y="3135313"/>
          <p14:tracePt t="84598" x="3616325" y="3135313"/>
          <p14:tracePt t="84599" x="3624263" y="3135313"/>
          <p14:tracePt t="84607" x="3630613" y="3135313"/>
          <p14:tracePt t="84652" x="3638550" y="3135313"/>
          <p14:tracePt t="84659" x="3644900" y="3135313"/>
          <p14:tracePt t="84674" x="3651250" y="3135313"/>
          <p14:tracePt t="84688" x="3659188" y="3135313"/>
          <p14:tracePt t="84696" x="3665538" y="3135313"/>
          <p14:tracePt t="84704" x="3673475" y="3135313"/>
          <p14:tracePt t="84713" x="3673475" y="3141663"/>
          <p14:tracePt t="84719" x="3679825" y="3141663"/>
          <p14:tracePt t="84728" x="3687763" y="3141663"/>
          <p14:tracePt t="84734" x="3694113" y="3149600"/>
          <p14:tracePt t="84741" x="3700463" y="3149600"/>
          <p14:tracePt t="84749" x="3708400" y="3149600"/>
          <p14:tracePt t="84756" x="3714750" y="3149600"/>
          <p14:tracePt t="84764" x="3722688" y="3149600"/>
          <p14:tracePt t="84779" x="3729038" y="3149600"/>
          <p14:tracePt t="84795" x="3743325" y="3149600"/>
          <p14:tracePt t="84809" x="3749675" y="3149600"/>
          <p14:tracePt t="84816" x="3757613" y="3149600"/>
          <p14:tracePt t="84824" x="3763963" y="3149600"/>
          <p14:tracePt t="84831" x="3770313" y="3149600"/>
          <p14:tracePt t="84838" x="3778250" y="3149600"/>
          <p14:tracePt t="84846" x="3784600" y="3149600"/>
          <p14:tracePt t="84854" x="3792538" y="3149600"/>
          <p14:tracePt t="84861" x="3798888" y="3149600"/>
          <p14:tracePt t="84869" x="3805238" y="3149600"/>
          <p14:tracePt t="84884" x="3813175" y="3149600"/>
          <p14:tracePt t="84891" x="3819525" y="3149600"/>
          <p14:tracePt t="84900" x="3827463" y="3149600"/>
          <p14:tracePt t="84906" x="3833813" y="3149600"/>
          <p14:tracePt t="84914" x="3854450" y="3149600"/>
          <p14:tracePt t="84922" x="3862388" y="3149600"/>
          <p14:tracePt t="84929" x="3875088" y="3149600"/>
          <p14:tracePt t="84936" x="3889375" y="3149600"/>
          <p14:tracePt t="84945" x="3911600" y="3149600"/>
          <p14:tracePt t="84951" x="3917950" y="3149600"/>
          <p14:tracePt t="84959" x="3938588" y="3149600"/>
          <p14:tracePt t="84966" x="3959225" y="3149600"/>
          <p14:tracePt t="84974" x="3981450" y="3149600"/>
          <p14:tracePt t="84981" x="3994150" y="3149600"/>
          <p14:tracePt t="84989" x="4008438" y="3149600"/>
          <p14:tracePt t="84997" x="4029075" y="3149600"/>
          <p14:tracePt t="85004" x="4043363" y="3149600"/>
          <p14:tracePt t="85012" x="4057650" y="3149600"/>
          <p14:tracePt t="85019" x="4071938" y="3149600"/>
          <p14:tracePt t="85026" x="4078288" y="3149600"/>
          <p14:tracePt t="85034" x="4092575" y="3149600"/>
          <p14:tracePt t="85041" x="4106863" y="3149600"/>
          <p14:tracePt t="85049" x="4113213" y="3149600"/>
          <p14:tracePt t="85056" x="4121150" y="3149600"/>
          <p14:tracePt t="85064" x="4135438" y="3149600"/>
          <p14:tracePt t="85079" x="4141788" y="3149600"/>
          <p14:tracePt t="85096" x="4156075" y="3149600"/>
          <p14:tracePt t="85102" x="4162425" y="3149600"/>
          <p14:tracePt t="85109" x="4176713" y="3149600"/>
          <p14:tracePt t="85116" x="4183063" y="3149600"/>
          <p14:tracePt t="85124" x="4197350" y="3149600"/>
          <p14:tracePt t="85139" x="4205288" y="3149600"/>
          <p14:tracePt t="85149" x="4225925" y="3149600"/>
          <p14:tracePt t="85153" x="4232275" y="3149600"/>
          <p14:tracePt t="85162" x="4246563" y="3149600"/>
          <p14:tracePt t="85169" x="4252913" y="3149600"/>
          <p14:tracePt t="85176" x="4267200" y="3149600"/>
          <p14:tracePt t="85184" x="4281488" y="3149600"/>
          <p14:tracePt t="85191" x="4289425" y="3149600"/>
          <p14:tracePt t="85198" x="4295775" y="3149600"/>
          <p14:tracePt t="85206" x="4302125" y="3149600"/>
          <p14:tracePt t="85215" x="4324350" y="3149600"/>
          <p14:tracePt t="85231" x="4337050" y="3149600"/>
          <p14:tracePt t="85246" x="4359275" y="3149600"/>
          <p14:tracePt t="85251" x="4365625" y="3149600"/>
          <p14:tracePt t="85259" x="4371975" y="3149600"/>
          <p14:tracePt t="85266" x="4379913" y="3149600"/>
          <p14:tracePt t="85273" x="4406900" y="3149600"/>
          <p14:tracePt t="85281" x="4414838" y="3149600"/>
          <p14:tracePt t="85288" x="4414838" y="3141663"/>
          <p14:tracePt t="85296" x="4421188" y="3141663"/>
          <p14:tracePt t="85304" x="4429125" y="3141663"/>
          <p14:tracePt t="85335" x="4435475" y="3141663"/>
          <p14:tracePt t="85348" x="4435475" y="3135313"/>
          <p14:tracePt t="85356" x="4441825" y="3135313"/>
          <p14:tracePt t="85372" x="4449763" y="3135313"/>
          <p14:tracePt t="85386" x="4456113" y="3135313"/>
          <p14:tracePt t="85394" x="4464050" y="3135313"/>
          <p14:tracePt t="85408" x="4470400" y="3135313"/>
          <p14:tracePt t="85416" x="4478338" y="3135313"/>
          <p14:tracePt t="85424" x="4484688" y="3135313"/>
          <p14:tracePt t="85431" x="4491038" y="3135313"/>
          <p14:tracePt t="85447" x="4505325" y="3135313"/>
          <p14:tracePt t="85463" x="4519613" y="3135313"/>
          <p14:tracePt t="85469" x="4525963" y="3135313"/>
          <p14:tracePt t="85476" x="4533900" y="3135313"/>
          <p14:tracePt t="85491" x="4548188" y="3135313"/>
          <p14:tracePt t="85498" x="4560888" y="3135313"/>
          <p14:tracePt t="85514" x="4568825" y="3135313"/>
          <p14:tracePt t="85531" x="4575175" y="3135313"/>
          <p14:tracePt t="85545" x="4583113" y="3135313"/>
          <p14:tracePt t="85558" x="4583113" y="3127375"/>
          <p14:tracePt t="85695" x="4583113" y="3121025"/>
          <p14:tracePt t="85732" x="4589463" y="3121025"/>
          <p14:tracePt t="85806" x="4595813" y="3121025"/>
          <p14:tracePt t="85851" x="4603750" y="3121025"/>
          <p14:tracePt t="85858" x="4603750" y="3114675"/>
          <p14:tracePt t="85866" x="4610100" y="3114675"/>
          <p14:tracePt t="85896" x="4618038" y="3114675"/>
          <p14:tracePt t="85903" x="4618038" y="3106738"/>
          <p14:tracePt t="85926" x="4624388" y="3106738"/>
          <p14:tracePt t="85956" x="4630738" y="3106738"/>
          <p14:tracePt t="85964" x="4638675" y="3106738"/>
          <p14:tracePt t="85971" x="4638675" y="3100388"/>
          <p14:tracePt t="85986" x="4645025" y="3100388"/>
          <p14:tracePt t="86055" x="4652963" y="3092450"/>
          <p14:tracePt t="87136" x="0" y="0"/>
        </p14:tracePtLst>
        <p14:tracePtLst>
          <p14:tracePt t="88126" x="915988" y="3065463"/>
          <p14:tracePt t="88140" x="915988" y="3057525"/>
          <p14:tracePt t="88275" x="923925" y="3071813"/>
          <p14:tracePt t="88289" x="938213" y="3086100"/>
          <p14:tracePt t="88297" x="938213" y="3092450"/>
          <p14:tracePt t="88303" x="938213" y="3100388"/>
          <p14:tracePt t="88311" x="944563" y="3106738"/>
          <p14:tracePt t="88318" x="944563" y="3121025"/>
          <p14:tracePt t="88326" x="950913" y="3121025"/>
          <p14:tracePt t="88336" x="958850" y="3135313"/>
          <p14:tracePt t="88341" x="958850" y="3141663"/>
          <p14:tracePt t="88349" x="958850" y="3149600"/>
          <p14:tracePt t="88356" x="958850" y="3155950"/>
          <p14:tracePt t="88364" x="965200" y="3162300"/>
          <p14:tracePt t="88371" x="965200" y="3170238"/>
          <p14:tracePt t="88386" x="965200" y="3176588"/>
          <p14:tracePt t="88401" x="965200" y="3184525"/>
          <p14:tracePt t="88438" x="965200" y="3190875"/>
          <p14:tracePt t="88529" x="973138" y="3184525"/>
          <p14:tracePt t="88536" x="973138" y="3170238"/>
          <p14:tracePt t="88544" x="973138" y="3155950"/>
          <p14:tracePt t="88551" x="979488" y="3135313"/>
          <p14:tracePt t="88559" x="985838" y="3114675"/>
          <p14:tracePt t="88566" x="985838" y="3086100"/>
          <p14:tracePt t="88574" x="993775" y="3051175"/>
          <p14:tracePt t="88581" x="993775" y="3030538"/>
          <p14:tracePt t="88589" x="993775" y="3016250"/>
          <p14:tracePt t="88598" x="993775" y="3009900"/>
          <p14:tracePt t="88603" x="993775" y="3001963"/>
          <p14:tracePt t="88620" x="993775" y="2995613"/>
          <p14:tracePt t="88641" x="985838" y="2995613"/>
          <p14:tracePt t="88650" x="979488" y="2995613"/>
          <p14:tracePt t="88665" x="973138" y="2995613"/>
          <p14:tracePt t="88708" x="965200" y="2995613"/>
          <p14:tracePt t="88806" x="958850" y="2995613"/>
          <p14:tracePt t="88815" x="958850" y="3001963"/>
          <p14:tracePt t="88830" x="958850" y="3016250"/>
          <p14:tracePt t="88836" x="958850" y="3030538"/>
          <p14:tracePt t="88843" x="950913" y="3036888"/>
          <p14:tracePt t="88852" x="950913" y="3057525"/>
          <p14:tracePt t="88858" x="950913" y="3071813"/>
          <p14:tracePt t="88867" x="950913" y="3092450"/>
          <p14:tracePt t="88873" x="944563" y="3114675"/>
          <p14:tracePt t="88881" x="944563" y="3121025"/>
          <p14:tracePt t="88889" x="944563" y="3141663"/>
          <p14:tracePt t="88897" x="944563" y="3149600"/>
          <p14:tracePt t="88903" x="944563" y="3170238"/>
          <p14:tracePt t="88911" x="944563" y="3176588"/>
          <p14:tracePt t="88919" x="938213" y="3190875"/>
          <p14:tracePt t="88926" x="938213" y="3205163"/>
          <p14:tracePt t="88941" x="938213" y="3219450"/>
          <p14:tracePt t="88948" x="938213" y="3225800"/>
          <p14:tracePt t="88956" x="938213" y="3233738"/>
          <p14:tracePt t="88971" x="938213" y="3240088"/>
          <p14:tracePt t="88986" x="938213" y="3246438"/>
          <p14:tracePt t="89001" x="938213" y="3254375"/>
          <p14:tracePt t="89016" x="938213" y="3260725"/>
          <p14:tracePt t="89032" x="938213" y="3268663"/>
          <p14:tracePt t="89054" x="938213" y="3275013"/>
          <p14:tracePt t="89069" x="938213" y="3281363"/>
          <p14:tracePt t="89091" x="938213" y="3289300"/>
          <p14:tracePt t="89174" x="938213" y="3281363"/>
          <p14:tracePt t="89184" x="938213" y="3268663"/>
          <p14:tracePt t="89189" x="938213" y="3246438"/>
          <p14:tracePt t="89196" x="938213" y="3225800"/>
          <p14:tracePt t="89203" x="938213" y="3211513"/>
          <p14:tracePt t="89211" x="944563" y="3190875"/>
          <p14:tracePt t="89234" x="950913" y="3149600"/>
          <p14:tracePt t="89241" x="950913" y="3135313"/>
          <p14:tracePt t="89256" x="950913" y="3121025"/>
          <p14:tracePt t="89271" x="950913" y="3114675"/>
          <p14:tracePt t="89286" x="950913" y="3106738"/>
          <p14:tracePt t="89301" x="950913" y="3100388"/>
          <p14:tracePt t="89323" x="950913" y="3092450"/>
          <p14:tracePt t="89346" x="944563" y="3092450"/>
          <p14:tracePt t="89354" x="944563" y="3086100"/>
          <p14:tracePt t="89376" x="938213" y="3086100"/>
          <p14:tracePt t="89504" x="930275" y="3086100"/>
          <p14:tracePt t="89519" x="930275" y="3092450"/>
          <p14:tracePt t="89526" x="930275" y="3100388"/>
          <p14:tracePt t="89535" x="930275" y="3106738"/>
          <p14:tracePt t="89541" x="930275" y="3114675"/>
          <p14:tracePt t="89548" x="930275" y="3121025"/>
          <p14:tracePt t="89565" x="930275" y="3127375"/>
          <p14:tracePt t="89593" x="930275" y="3135313"/>
          <p14:tracePt t="89706" x="930275" y="3149600"/>
          <p14:tracePt t="89721" x="930275" y="3162300"/>
          <p14:tracePt t="89729" x="930275" y="3170238"/>
          <p14:tracePt t="89736" x="930275" y="3190875"/>
          <p14:tracePt t="89744" x="930275" y="3198813"/>
          <p14:tracePt t="89751" x="930275" y="3205163"/>
          <p14:tracePt t="89759" x="930275" y="3219450"/>
          <p14:tracePt t="89766" x="930275" y="3233738"/>
          <p14:tracePt t="89775" x="930275" y="3246438"/>
          <p14:tracePt t="89783" x="930275" y="3254375"/>
          <p14:tracePt t="89789" x="930275" y="3260725"/>
          <p14:tracePt t="89796" x="930275" y="3275013"/>
          <p14:tracePt t="89804" x="930275" y="3281363"/>
          <p14:tracePt t="89811" x="930275" y="3289300"/>
          <p14:tracePt t="89818" x="930275" y="3295650"/>
          <p14:tracePt t="89826" x="930275" y="3309938"/>
          <p14:tracePt t="89841" x="930275" y="3316288"/>
          <p14:tracePt t="89850" x="930275" y="3324225"/>
          <p14:tracePt t="89856" x="930275" y="3330575"/>
          <p14:tracePt t="90134" x="930275" y="3338513"/>
          <p14:tracePt t="90157" x="930275" y="3344863"/>
          <p14:tracePt t="90195" x="930275" y="3352800"/>
          <p14:tracePt t="90561" x="930275" y="3359150"/>
          <p14:tracePt t="90576" x="938213" y="3365500"/>
          <p14:tracePt t="90591" x="938213" y="3373438"/>
          <p14:tracePt t="90606" x="944563" y="3373438"/>
          <p14:tracePt t="90613" x="944563" y="3387725"/>
          <p14:tracePt t="90630" x="944563" y="3394075"/>
          <p14:tracePt t="90637" x="950913" y="3400425"/>
          <p14:tracePt t="90645" x="950913" y="3408363"/>
          <p14:tracePt t="90653" x="950913" y="3414713"/>
          <p14:tracePt t="90660" x="950913" y="3429000"/>
          <p14:tracePt t="90669" x="950913" y="3435350"/>
          <p14:tracePt t="90674" x="950913" y="3457575"/>
          <p14:tracePt t="90681" x="950913" y="3470275"/>
          <p14:tracePt t="90690" x="950913" y="3492500"/>
          <p14:tracePt t="90697" x="950913" y="3505200"/>
          <p14:tracePt t="90703" x="950913" y="3527425"/>
          <p14:tracePt t="90711" x="950913" y="3548063"/>
          <p14:tracePt t="90718" x="950913" y="3576638"/>
          <p14:tracePt t="90726" x="958850" y="3589338"/>
          <p14:tracePt t="90734" x="958850" y="3603625"/>
          <p14:tracePt t="90741" x="965200" y="3624263"/>
          <p14:tracePt t="90749" x="973138" y="3646488"/>
          <p14:tracePt t="90756" x="973138" y="3667125"/>
          <p14:tracePt t="90763" x="973138" y="3681413"/>
          <p14:tracePt t="90771" x="979488" y="3695700"/>
          <p14:tracePt t="90778" x="985838" y="3722688"/>
          <p14:tracePt t="90786" x="993775" y="3743325"/>
          <p14:tracePt t="90794" x="1000125" y="3771900"/>
          <p14:tracePt t="90802" x="1000125" y="3786188"/>
          <p14:tracePt t="90809" x="1014413" y="3813175"/>
          <p14:tracePt t="90816" x="1014413" y="3835400"/>
          <p14:tracePt t="90823" x="1020763" y="3862388"/>
          <p14:tracePt t="90831" x="1020763" y="3884613"/>
          <p14:tracePt t="90839" x="1028700" y="3905250"/>
          <p14:tracePt t="90846" x="1035050" y="3940175"/>
          <p14:tracePt t="90853" x="1035050" y="3954463"/>
          <p14:tracePt t="90861" x="1035050" y="3975100"/>
          <p14:tracePt t="90869" x="1035050" y="3981450"/>
          <p14:tracePt t="90876" x="1042988" y="3995738"/>
          <p14:tracePt t="90883" x="1049338" y="4010025"/>
          <p14:tracePt t="90891" x="1049338" y="4024313"/>
          <p14:tracePt t="90900" x="1049338" y="4038600"/>
          <p14:tracePt t="90906" x="1049338" y="4051300"/>
          <p14:tracePt t="90913" x="1055688" y="4065588"/>
          <p14:tracePt t="90921" x="1055688" y="4073525"/>
          <p14:tracePt t="90929" x="1055688" y="4086225"/>
          <p14:tracePt t="90936" x="1055688" y="4094163"/>
          <p14:tracePt t="90943" x="1055688" y="4100513"/>
          <p14:tracePt t="90951" x="1055688" y="4108450"/>
          <p14:tracePt t="90958" x="1055688" y="4129088"/>
          <p14:tracePt t="90971" x="1055688" y="4135438"/>
          <p14:tracePt t="90981" x="1055688" y="4149725"/>
          <p14:tracePt t="90989" x="1055688" y="4156075"/>
          <p14:tracePt t="90997" x="1055688" y="4164013"/>
          <p14:tracePt t="91004" x="1055688" y="4170363"/>
          <p14:tracePt t="91011" x="1055688" y="4184650"/>
          <p14:tracePt t="91026" x="1055688" y="4191000"/>
          <p14:tracePt t="91056" x="1055688" y="4198938"/>
          <p14:tracePt t="91071" x="1055688" y="4205288"/>
          <p14:tracePt t="91214" x="1049338" y="4198938"/>
          <p14:tracePt t="91221" x="1049338" y="4191000"/>
          <p14:tracePt t="91228" x="1035050" y="4184650"/>
          <p14:tracePt t="91236" x="1035050" y="4170363"/>
          <p14:tracePt t="91244" x="1028700" y="4156075"/>
          <p14:tracePt t="91252" x="1014413" y="4149725"/>
          <p14:tracePt t="91259" x="1014413" y="4129088"/>
          <p14:tracePt t="91266" x="1000125" y="4121150"/>
          <p14:tracePt t="91275" x="1000125" y="4114800"/>
          <p14:tracePt t="91281" x="993775" y="4100513"/>
          <p14:tracePt t="91289" x="985838" y="4094163"/>
          <p14:tracePt t="91296" x="985838" y="4086225"/>
          <p14:tracePt t="91303" x="973138" y="4079875"/>
          <p14:tracePt t="91311" x="973138" y="4073525"/>
          <p14:tracePt t="91320" x="973138" y="4065588"/>
          <p14:tracePt t="91326" x="965200" y="4065588"/>
          <p14:tracePt t="91334" x="965200" y="4059238"/>
          <p14:tracePt t="91341" x="958850" y="4051300"/>
          <p14:tracePt t="91350" x="958850" y="4044950"/>
          <p14:tracePt t="91356" x="950913" y="4044950"/>
          <p14:tracePt t="91371" x="950913" y="4038600"/>
          <p14:tracePt t="91378" x="950913" y="4030663"/>
          <p14:tracePt t="91393" x="944563" y="4024313"/>
          <p14:tracePt t="91408" x="944563" y="4010025"/>
          <p14:tracePt t="91423" x="944563" y="4002088"/>
          <p14:tracePt t="91431" x="938213" y="3995738"/>
          <p14:tracePt t="91446" x="938213" y="3981450"/>
          <p14:tracePt t="91463" x="938213" y="3975100"/>
          <p14:tracePt t="91476" x="938213" y="3967163"/>
          <p14:tracePt t="91491" x="938213" y="3954463"/>
          <p14:tracePt t="91506" x="938213" y="3946525"/>
          <p14:tracePt t="91536" x="938213" y="3940175"/>
          <p14:tracePt t="91552" x="938213" y="3932238"/>
          <p14:tracePt t="91649" x="938213" y="3940175"/>
          <p14:tracePt t="91656" x="938213" y="3946525"/>
          <p14:tracePt t="91664" x="938213" y="3954463"/>
          <p14:tracePt t="91671" x="930275" y="3967163"/>
          <p14:tracePt t="91680" x="923925" y="3989388"/>
          <p14:tracePt t="91686" x="923925" y="4016375"/>
          <p14:tracePt t="91694" x="915988" y="4044950"/>
          <p14:tracePt t="91701" x="903288" y="4065588"/>
          <p14:tracePt t="91709" x="895350" y="4086225"/>
          <p14:tracePt t="91717" x="895350" y="4108450"/>
          <p14:tracePt t="91724" x="895350" y="4121150"/>
          <p14:tracePt t="91731" x="889000" y="4149725"/>
          <p14:tracePt t="91738" x="881063" y="4156075"/>
          <p14:tracePt t="91746" x="881063" y="4178300"/>
          <p14:tracePt t="91754" x="881063" y="4184650"/>
          <p14:tracePt t="91761" x="881063" y="4198938"/>
          <p14:tracePt t="91769" x="881063" y="4205288"/>
          <p14:tracePt t="91776" x="874713" y="4213225"/>
          <p14:tracePt t="91784" x="874713" y="4219575"/>
          <p14:tracePt t="91791" x="874713" y="4233863"/>
          <p14:tracePt t="91806" x="874713" y="4248150"/>
          <p14:tracePt t="91813" x="874713" y="4254500"/>
          <p14:tracePt t="91829" x="874713" y="4262438"/>
          <p14:tracePt t="91838" x="874713" y="4268788"/>
          <p14:tracePt t="91851" x="874713" y="4275138"/>
          <p14:tracePt t="91858" x="874713" y="4283075"/>
          <p14:tracePt t="91873" x="874713" y="4289425"/>
          <p14:tracePt t="91881" x="874713" y="4297363"/>
          <p14:tracePt t="91896" x="874713" y="4303713"/>
          <p14:tracePt t="91936" x="874713" y="4310063"/>
          <p14:tracePt t="91963" x="874713" y="4318000"/>
          <p14:tracePt t="91978" x="874713" y="4324350"/>
          <p14:tracePt t="92017" x="874713" y="4332288"/>
          <p14:tracePt t="92526" x="874713" y="4324350"/>
          <p14:tracePt t="92535" x="881063" y="4318000"/>
          <p14:tracePt t="92541" x="889000" y="4310063"/>
          <p14:tracePt t="92550" x="889000" y="4297363"/>
          <p14:tracePt t="92556" x="895350" y="4283075"/>
          <p14:tracePt t="92565" x="903288" y="4275138"/>
          <p14:tracePt t="92572" x="909638" y="4254500"/>
          <p14:tracePt t="92580" x="923925" y="4233863"/>
          <p14:tracePt t="92590" x="930275" y="4213225"/>
          <p14:tracePt t="92594" x="950913" y="4178300"/>
          <p14:tracePt t="92606" x="965200" y="4149725"/>
          <p14:tracePt t="92609" x="985838" y="4114800"/>
          <p14:tracePt t="92622" x="1000125" y="4086225"/>
          <p14:tracePt t="92624" x="1008063" y="4051300"/>
          <p14:tracePt t="92632" x="1020763" y="4024313"/>
          <p14:tracePt t="92639" x="1028700" y="3989388"/>
          <p14:tracePt t="92650" x="1042988" y="3967163"/>
          <p14:tracePt t="92654" x="1042988" y="3946525"/>
          <p14:tracePt t="92661" x="1049338" y="3932238"/>
          <p14:tracePt t="92669" x="1055688" y="3919538"/>
          <p14:tracePt t="92676" x="1063625" y="3905250"/>
          <p14:tracePt t="92689" x="1063625" y="3890963"/>
          <p14:tracePt t="92692" x="1063625" y="3884613"/>
          <p14:tracePt t="92700" x="1069975" y="3870325"/>
          <p14:tracePt t="92706" x="1069975" y="3856038"/>
          <p14:tracePt t="92713" x="1077913" y="3841750"/>
          <p14:tracePt t="92721" x="1077913" y="3835400"/>
          <p14:tracePt t="92729" x="1077913" y="3827463"/>
          <p14:tracePt t="92737" x="1077913" y="3821113"/>
          <p14:tracePt t="92747" x="1077913" y="3806825"/>
          <p14:tracePt t="92753" x="1077913" y="3800475"/>
          <p14:tracePt t="92767" x="1077913" y="3792538"/>
          <p14:tracePt t="92773" x="1077913" y="3786188"/>
          <p14:tracePt t="92783" x="1077913" y="3778250"/>
          <p14:tracePt t="92789" x="1077913" y="3771900"/>
          <p14:tracePt t="92798" x="1084263" y="3771900"/>
          <p14:tracePt t="92806" x="1084263" y="3757613"/>
          <p14:tracePt t="92811" x="1084263" y="3751263"/>
          <p14:tracePt t="92821" x="1084263" y="3743325"/>
          <p14:tracePt t="92826" x="1084263" y="3736975"/>
          <p14:tracePt t="92841" x="1084263" y="3730625"/>
          <p14:tracePt t="92851" x="1090613" y="3716338"/>
          <p14:tracePt t="92864" x="1090613" y="3702050"/>
          <p14:tracePt t="92871" x="1090613" y="3687763"/>
          <p14:tracePt t="92881" x="1090613" y="3673475"/>
          <p14:tracePt t="92887" x="1098550" y="3667125"/>
          <p14:tracePt t="92893" x="1098550" y="3659188"/>
          <p14:tracePt t="92901" x="1104900" y="3646488"/>
          <p14:tracePt t="92910" x="1104900" y="3632200"/>
          <p14:tracePt t="92917" x="1104900" y="3617913"/>
          <p14:tracePt t="92923" x="1112838" y="3611563"/>
          <p14:tracePt t="92932" x="1119188" y="3589338"/>
          <p14:tracePt t="92939" x="1127125" y="3582988"/>
          <p14:tracePt t="92946" x="1127125" y="3562350"/>
          <p14:tracePt t="92953" x="1127125" y="3548063"/>
          <p14:tracePt t="92964" x="1133475" y="3527425"/>
          <p14:tracePt t="92969" x="1154113" y="3498850"/>
          <p14:tracePt t="92977" x="1154113" y="3478213"/>
          <p14:tracePt t="92989" x="1162050" y="3449638"/>
          <p14:tracePt t="92993" x="1174750" y="3435350"/>
          <p14:tracePt t="92998" x="1182688" y="3408363"/>
          <p14:tracePt t="93006" x="1189038" y="3379788"/>
          <p14:tracePt t="93013" x="1203325" y="3352800"/>
          <p14:tracePt t="93021" x="1209675" y="3330575"/>
          <p14:tracePt t="93029" x="1217613" y="3316288"/>
          <p14:tracePt t="93037" x="1223963" y="3303588"/>
          <p14:tracePt t="93043" x="1231900" y="3295650"/>
          <p14:tracePt t="93055" x="1231900" y="3281363"/>
          <p14:tracePt t="93067" x="1231900" y="3275013"/>
          <p14:tracePt t="93074" x="1238250" y="3275013"/>
          <p14:tracePt t="93098" x="1238250" y="3268663"/>
          <p14:tracePt t="93599" x="1244600" y="3268663"/>
          <p14:tracePt t="93606" x="1252538" y="3268663"/>
          <p14:tracePt t="93622" x="1258888" y="3260725"/>
          <p14:tracePt t="93630" x="1266825" y="3254375"/>
          <p14:tracePt t="93637" x="1273175" y="3246438"/>
          <p14:tracePt t="93645" x="1279525" y="3246438"/>
          <p14:tracePt t="93653" x="1287463" y="3240088"/>
          <p14:tracePt t="93658" x="1301750" y="3233738"/>
          <p14:tracePt t="93668" x="1308100" y="3233738"/>
          <p14:tracePt t="93674" x="1316038" y="3225800"/>
          <p14:tracePt t="93682" x="1328738" y="3219450"/>
          <p14:tracePt t="93699" x="1336675" y="3219450"/>
          <p14:tracePt t="93816" x="1343025" y="3219450"/>
          <p14:tracePt t="93832" x="1350963" y="3211513"/>
          <p14:tracePt t="93841" x="1357313" y="3211513"/>
          <p14:tracePt t="93854" x="1363663" y="3211513"/>
          <p14:tracePt t="93873" x="1371600" y="3211513"/>
          <p14:tracePt t="93876" x="1377950" y="3211513"/>
          <p14:tracePt t="93888" x="1385888" y="3211513"/>
          <p14:tracePt t="93891" x="1406525" y="3205163"/>
          <p14:tracePt t="93899" x="1412875" y="3205163"/>
          <p14:tracePt t="93906" x="1433513" y="3205163"/>
          <p14:tracePt t="93913" x="1462088" y="3205163"/>
          <p14:tracePt t="93921" x="1490663" y="3198813"/>
          <p14:tracePt t="93931" x="1539875" y="3198813"/>
          <p14:tracePt t="93936" x="1574800" y="3198813"/>
          <p14:tracePt t="93945" x="1616075" y="3198813"/>
          <p14:tracePt t="93953" x="1651000" y="3198813"/>
          <p14:tracePt t="93961" x="1671638" y="3198813"/>
          <p14:tracePt t="93967" x="1700213" y="3198813"/>
          <p14:tracePt t="93974" x="1720850" y="3198813"/>
          <p14:tracePt t="93981" x="1741488" y="3198813"/>
          <p14:tracePt t="93988" x="1749425" y="3198813"/>
          <p14:tracePt t="93996" x="1763713" y="3198813"/>
          <p14:tracePt t="94005" x="1770063" y="3198813"/>
          <p14:tracePt t="94011" x="1776413" y="3198813"/>
          <p14:tracePt t="94024" x="1784350" y="3198813"/>
          <p14:tracePt t="94050" x="1790700" y="3198813"/>
          <p14:tracePt t="94311" x="1798638" y="3198813"/>
          <p14:tracePt t="94326" x="1804988" y="3198813"/>
          <p14:tracePt t="94342" x="1811338" y="3190875"/>
          <p14:tracePt t="94358" x="1819275" y="3190875"/>
          <p14:tracePt t="94365" x="1825625" y="3184525"/>
          <p14:tracePt t="94381" x="1825625" y="3176588"/>
          <p14:tracePt t="94393" x="1833563" y="3170238"/>
          <p14:tracePt t="94401" x="1833563" y="3162300"/>
          <p14:tracePt t="94410" x="1833563" y="3155950"/>
          <p14:tracePt t="94426" x="1833563" y="3149600"/>
          <p14:tracePt t="94441" x="1833563" y="3141663"/>
          <p14:tracePt t="94464" x="1833563" y="3135313"/>
          <p14:tracePt t="94881" x="1839913" y="3135313"/>
          <p14:tracePt t="94911" x="1846263" y="3135313"/>
          <p14:tracePt t="97572" x="1965325" y="3309938"/>
          <p14:tracePt t="97573" x="1979613" y="3330575"/>
          <p14:tracePt t="97575" x="1993900" y="3344863"/>
          <p14:tracePt t="97581" x="2000250" y="3352800"/>
          <p14:tracePt t="97589" x="2008188" y="3359150"/>
          <p14:tracePt t="97597" x="2014538" y="3365500"/>
          <p14:tracePt t="97606" x="2014538" y="3379788"/>
          <p14:tracePt t="97621" x="2022475" y="3387725"/>
          <p14:tracePt t="97627" x="2022475" y="3400425"/>
          <p14:tracePt t="97633" x="2028825" y="3408363"/>
          <p14:tracePt t="97641" x="2028825" y="3414713"/>
          <p14:tracePt t="97652" x="2028825" y="3422650"/>
          <p14:tracePt t="97657" x="2028825" y="3429000"/>
          <p14:tracePt t="97665" x="2028825" y="3435350"/>
          <p14:tracePt t="97673" x="2035175" y="3443288"/>
          <p14:tracePt t="97681" x="2035175" y="3449638"/>
          <p14:tracePt t="97687" x="2035175" y="3457575"/>
          <p14:tracePt t="97702" x="2035175" y="3470275"/>
          <p14:tracePt t="97716" x="2035175" y="3478213"/>
          <p14:tracePt t="97725" x="2035175" y="3492500"/>
          <p14:tracePt t="97731" x="2035175" y="3498850"/>
          <p14:tracePt t="97738" x="2035175" y="3505200"/>
          <p14:tracePt t="97749" x="2035175" y="3519488"/>
          <p14:tracePt t="97754" x="2043113" y="3527425"/>
          <p14:tracePt t="97761" x="2043113" y="3533775"/>
          <p14:tracePt t="97769" x="2043113" y="3548063"/>
          <p14:tracePt t="97776" x="2043113" y="3568700"/>
          <p14:tracePt t="97783" x="2043113" y="3576638"/>
          <p14:tracePt t="97791" x="2043113" y="3582988"/>
          <p14:tracePt t="97798" x="2043113" y="3589338"/>
          <p14:tracePt t="97806" x="2043113" y="3597275"/>
          <p14:tracePt t="97823" x="2043113" y="3603625"/>
          <p14:tracePt t="97836" x="2043113" y="3611563"/>
          <p14:tracePt t="98040" x="2043113" y="3617913"/>
          <p14:tracePt t="98063" x="2049463" y="3617913"/>
          <p14:tracePt t="98527" x="2049463" y="3597275"/>
          <p14:tracePt t="98535" x="2049463" y="3582988"/>
          <p14:tracePt t="98542" x="2049463" y="3568700"/>
          <p14:tracePt t="98551" x="2049463" y="3548063"/>
          <p14:tracePt t="98558" x="2049463" y="3533775"/>
          <p14:tracePt t="98565" x="2049463" y="3513138"/>
          <p14:tracePt t="98576" x="2049463" y="3492500"/>
          <p14:tracePt t="98582" x="2049463" y="3470275"/>
          <p14:tracePt t="98589" x="2049463" y="3449638"/>
          <p14:tracePt t="98594" x="2049463" y="3422650"/>
          <p14:tracePt t="98604" x="2049463" y="3394075"/>
          <p14:tracePt t="98610" x="2049463" y="3379788"/>
          <p14:tracePt t="98616" x="2049463" y="3352800"/>
          <p14:tracePt t="98627" x="2057400" y="3330575"/>
          <p14:tracePt t="98631" x="2057400" y="3316288"/>
          <p14:tracePt t="98640" x="2057400" y="3303588"/>
          <p14:tracePt t="98647" x="2057400" y="3295650"/>
          <p14:tracePt t="98654" x="2057400" y="3289300"/>
          <p14:tracePt t="98661" x="2057400" y="3281363"/>
          <p14:tracePt t="98677" x="2057400" y="3275013"/>
          <p14:tracePt t="98683" x="2057400" y="3268663"/>
          <p14:tracePt t="98698" x="2057400" y="3260725"/>
          <p14:tracePt t="98706" x="2057400" y="3254375"/>
          <p14:tracePt t="98713" x="2057400" y="3240088"/>
          <p14:tracePt t="98727" x="2057400" y="3225800"/>
          <p14:tracePt t="98729" x="2057400" y="3219450"/>
          <p14:tracePt t="98736" x="2049463" y="3205163"/>
          <p14:tracePt t="98747" x="2049463" y="3198813"/>
          <p14:tracePt t="98751" x="2049463" y="3190875"/>
          <p14:tracePt t="98759" x="2035175" y="3184525"/>
          <p14:tracePt t="98767" x="2028825" y="3176588"/>
          <p14:tracePt t="98776" x="2028825" y="3162300"/>
          <p14:tracePt t="98783" x="2022475" y="3149600"/>
          <p14:tracePt t="98793" x="2022475" y="3135313"/>
          <p14:tracePt t="98796" x="2014538" y="3127375"/>
          <p14:tracePt t="98811" x="2008188" y="3114675"/>
          <p14:tracePt t="98812" x="2008188" y="3092450"/>
          <p14:tracePt t="98819" x="2000250" y="3071813"/>
          <p14:tracePt t="98826" x="2000250" y="3057525"/>
          <p14:tracePt t="98837" x="1993900" y="3036888"/>
          <p14:tracePt t="98842" x="1993900" y="3016250"/>
          <p14:tracePt t="98848" x="1987550" y="3001963"/>
          <p14:tracePt t="98858" x="1979613" y="2981325"/>
          <p14:tracePt t="98865" x="1973263" y="2960688"/>
          <p14:tracePt t="98872" x="1965325" y="2946400"/>
          <p14:tracePt t="98879" x="1958975" y="2932113"/>
          <p14:tracePt t="98889" x="1952625" y="2925763"/>
          <p14:tracePt t="98894" x="1952625" y="2911475"/>
          <p14:tracePt t="98901" x="1944688" y="2903538"/>
          <p14:tracePt t="98911" x="1938338" y="2882900"/>
          <p14:tracePt t="98919" x="1938338" y="2868613"/>
          <p14:tracePt t="98926" x="1930400" y="2855913"/>
          <p14:tracePt t="98931" x="1924050" y="2847975"/>
          <p14:tracePt t="98942" x="1924050" y="2841625"/>
          <p14:tracePt t="98946" x="1917700" y="2827338"/>
          <p14:tracePt t="98956" x="1909763" y="2819400"/>
          <p14:tracePt t="98963" x="1909763" y="2813050"/>
          <p14:tracePt t="98968" x="1909763" y="2798763"/>
          <p14:tracePt t="98986" x="1903413" y="2792413"/>
          <p14:tracePt t="98992" x="1895475" y="2784475"/>
          <p14:tracePt t="98999" x="1895475" y="2778125"/>
          <p14:tracePt t="99022" x="1889125" y="2778125"/>
          <p14:tracePt t="99029" x="1889125" y="2771775"/>
          <p14:tracePt t="99043" x="1889125" y="2763838"/>
          <p14:tracePt t="99051" x="1889125" y="2757488"/>
          <p14:tracePt t="99059" x="1881188" y="2757488"/>
          <p14:tracePt t="99074" x="1881188" y="2749550"/>
          <p14:tracePt t="99276" x="1881188" y="2763838"/>
          <p14:tracePt t="99283" x="1881188" y="2778125"/>
          <p14:tracePt t="99291" x="1881188" y="2784475"/>
          <p14:tracePt t="99298" x="1881188" y="2792413"/>
          <p14:tracePt t="99307" x="1881188" y="2813050"/>
          <p14:tracePt t="99316" x="1881188" y="2833688"/>
          <p14:tracePt t="99322" x="1881188" y="2847975"/>
          <p14:tracePt t="99329" x="1881188" y="2868613"/>
          <p14:tracePt t="99336" x="1881188" y="2897188"/>
          <p14:tracePt t="99343" x="1881188" y="2917825"/>
          <p14:tracePt t="99352" x="1881188" y="2938463"/>
          <p14:tracePt t="99359" x="1881188" y="2952750"/>
          <p14:tracePt t="99366" x="1889125" y="2973388"/>
          <p14:tracePt t="99374" x="1889125" y="2995613"/>
          <p14:tracePt t="99381" x="1889125" y="3009900"/>
          <p14:tracePt t="99390" x="1889125" y="3030538"/>
          <p14:tracePt t="99396" x="1889125" y="3044825"/>
          <p14:tracePt t="99404" x="1889125" y="3065463"/>
          <p14:tracePt t="99411" x="1889125" y="3086100"/>
          <p14:tracePt t="99419" x="1889125" y="3114675"/>
          <p14:tracePt t="99426" x="1889125" y="3127375"/>
          <p14:tracePt t="99434" x="1889125" y="3162300"/>
          <p14:tracePt t="99441" x="1889125" y="3205163"/>
          <p14:tracePt t="99448" x="1895475" y="3240088"/>
          <p14:tracePt t="99457" x="1895475" y="3275013"/>
          <p14:tracePt t="99463" x="1895475" y="3309938"/>
          <p14:tracePt t="99471" x="1903413" y="3338513"/>
          <p14:tracePt t="99479" x="1909763" y="3394075"/>
          <p14:tracePt t="99486" x="1909763" y="3414713"/>
          <p14:tracePt t="99495" x="1917700" y="3435350"/>
          <p14:tracePt t="99501" x="1924050" y="3443288"/>
          <p14:tracePt t="99509" x="1924050" y="3457575"/>
          <p14:tracePt t="99516" x="1924050" y="3470275"/>
          <p14:tracePt t="99525" x="1930400" y="3492500"/>
          <p14:tracePt t="99531" x="1938338" y="3498850"/>
          <p14:tracePt t="99541" x="1944688" y="3513138"/>
          <p14:tracePt t="99546" x="1944688" y="3527425"/>
          <p14:tracePt t="99555" x="1958975" y="3548063"/>
          <p14:tracePt t="99561" x="1965325" y="3554413"/>
          <p14:tracePt t="99569" x="1965325" y="3576638"/>
          <p14:tracePt t="99576" x="1973263" y="3589338"/>
          <p14:tracePt t="99583" x="1979613" y="3611563"/>
          <p14:tracePt t="99591" x="1987550" y="3632200"/>
          <p14:tracePt t="99599" x="1987550" y="3652838"/>
          <p14:tracePt t="99611" x="2000250" y="3687763"/>
          <p14:tracePt t="99614" x="2008188" y="3716338"/>
          <p14:tracePt t="99621" x="2014538" y="3736975"/>
          <p14:tracePt t="99628" x="2022475" y="3757613"/>
          <p14:tracePt t="99636" x="2022475" y="3771900"/>
          <p14:tracePt t="99643" x="2022475" y="3786188"/>
          <p14:tracePt t="99651" x="2028825" y="3792538"/>
          <p14:tracePt t="99659" x="2028825" y="3806825"/>
          <p14:tracePt t="99666" x="2035175" y="3813175"/>
          <p14:tracePt t="99674" x="2035175" y="3821113"/>
          <p14:tracePt t="99682" x="2035175" y="3827463"/>
          <p14:tracePt t="99689" x="2035175" y="3835400"/>
          <p14:tracePt t="99696" x="2035175" y="3841750"/>
          <p14:tracePt t="99703" x="2035175" y="3848100"/>
          <p14:tracePt t="99712" x="2035175" y="3856038"/>
          <p14:tracePt t="99718" x="2035175" y="3862388"/>
          <p14:tracePt t="99726" x="2035175" y="3876675"/>
          <p14:tracePt t="99733" x="2035175" y="3884613"/>
          <p14:tracePt t="99742" x="2035175" y="3890963"/>
          <p14:tracePt t="99749" x="2035175" y="3897313"/>
          <p14:tracePt t="99757" x="2043113" y="3905250"/>
          <p14:tracePt t="99764" x="2043113" y="3911600"/>
          <p14:tracePt t="99771" x="2043113" y="3919538"/>
          <p14:tracePt t="99786" x="2043113" y="3932238"/>
          <p14:tracePt t="99801" x="2049463" y="3946525"/>
          <p14:tracePt t="99809" x="2057400" y="3954463"/>
          <p14:tracePt t="99816" x="2057400" y="3967163"/>
          <p14:tracePt t="99824" x="2063750" y="3975100"/>
          <p14:tracePt t="99831" x="2070100" y="3989388"/>
          <p14:tracePt t="99838" x="2078038" y="4010025"/>
          <p14:tracePt t="99846" x="2084388" y="4016375"/>
          <p14:tracePt t="99853" x="2092325" y="4024313"/>
          <p14:tracePt t="99861" x="2098675" y="4038600"/>
          <p14:tracePt t="99868" x="2106613" y="4044950"/>
          <p14:tracePt t="99876" x="2106613" y="4051300"/>
          <p14:tracePt t="99883" x="2112963" y="4051300"/>
          <p14:tracePt t="99891" x="2112963" y="4059238"/>
          <p14:tracePt t="99921" x="2119313" y="4059238"/>
          <p14:tracePt t="99930" x="2119313" y="4065588"/>
          <p14:tracePt t="99943" x="2127250" y="4073525"/>
          <p14:tracePt t="99959" x="2127250" y="4079875"/>
          <p14:tracePt t="99981" x="2127250" y="4086225"/>
          <p14:tracePt t="99990" x="2133600" y="4086225"/>
          <p14:tracePt t="100057" x="2133600" y="4094163"/>
          <p14:tracePt t="100087" x="2133600" y="4100513"/>
          <p14:tracePt t="100094" x="2133600" y="4108450"/>
          <p14:tracePt t="100102" x="2133600" y="4114800"/>
          <p14:tracePt t="100109" x="2133600" y="4129088"/>
          <p14:tracePt t="100118" x="2133600" y="4135438"/>
          <p14:tracePt t="100124" x="2133600" y="4143375"/>
          <p14:tracePt t="100131" x="2141538" y="4149725"/>
          <p14:tracePt t="100138" x="2147888" y="4156075"/>
          <p14:tracePt t="100154" x="2147888" y="4164013"/>
          <p14:tracePt t="100649" x="2147888" y="4156075"/>
          <p14:tracePt t="100656" x="2147888" y="4149725"/>
          <p14:tracePt t="100665" x="2147888" y="4143375"/>
          <p14:tracePt t="100671" x="2147888" y="4135438"/>
          <p14:tracePt t="100683" x="2147888" y="4114800"/>
          <p14:tracePt t="100687" x="2147888" y="4094163"/>
          <p14:tracePt t="100694" x="2147888" y="4079875"/>
          <p14:tracePt t="100702" x="2133600" y="4065588"/>
          <p14:tracePt t="100712" x="2127250" y="4051300"/>
          <p14:tracePt t="100717" x="2127250" y="4038600"/>
          <p14:tracePt t="100729" x="2112963" y="4024313"/>
          <p14:tracePt t="100731" x="2112963" y="4016375"/>
          <p14:tracePt t="100741" x="2106613" y="4010025"/>
          <p14:tracePt t="100746" x="2098675" y="4010025"/>
          <p14:tracePt t="100754" x="2098675" y="3995738"/>
          <p14:tracePt t="100770" x="2098675" y="3989388"/>
          <p14:tracePt t="100777" x="2092325" y="3989388"/>
          <p14:tracePt t="100785" x="2092325" y="3981450"/>
          <p14:tracePt t="100801" x="2092325" y="3975100"/>
          <p14:tracePt t="100808" x="2092325" y="3967163"/>
          <p14:tracePt t="100814" x="2084388" y="3967163"/>
          <p14:tracePt t="100822" x="2084388" y="3960813"/>
          <p14:tracePt t="100829" x="2084388" y="3954463"/>
          <p14:tracePt t="100838" x="2084388" y="3946525"/>
          <p14:tracePt t="100845" x="2084388" y="3940175"/>
          <p14:tracePt t="100851" x="2084388" y="3932238"/>
          <p14:tracePt t="100861" x="2078038" y="3932238"/>
          <p14:tracePt t="100867" x="2078038" y="3919538"/>
          <p14:tracePt t="100883" x="2078038" y="3911600"/>
          <p14:tracePt t="100891" x="2078038" y="3905250"/>
          <p14:tracePt t="100896" x="2078038" y="3897313"/>
          <p14:tracePt t="100921" x="2078038" y="3890963"/>
          <p14:tracePt t="100934" x="2078038" y="3884613"/>
          <p14:tracePt t="100952" x="2078038" y="3876675"/>
          <p14:tracePt t="100957" x="2078038" y="3870325"/>
          <p14:tracePt t="100972" x="2078038" y="3862388"/>
          <p14:tracePt t="100987" x="2078038" y="3856038"/>
          <p14:tracePt t="100995" x="2078038" y="3848100"/>
          <p14:tracePt t="101002" x="2078038" y="3841750"/>
          <p14:tracePt t="101009" x="2070100" y="3841750"/>
          <p14:tracePt t="101030" x="2070100" y="3835400"/>
          <p14:tracePt t="101041" x="2070100" y="3827463"/>
          <p14:tracePt t="101054" x="2070100" y="3821113"/>
          <p14:tracePt t="101061" x="2070100" y="3813175"/>
          <p14:tracePt t="101070" x="2063750" y="3813175"/>
          <p14:tracePt t="101078" x="2063750" y="3806825"/>
          <p14:tracePt t="101102" x="2063750" y="3800475"/>
          <p14:tracePt t="101114" x="2063750" y="3792538"/>
          <p14:tracePt t="101128" x="2063750" y="3786188"/>
          <p14:tracePt t="101168" x="2063750" y="3778250"/>
          <p14:tracePt t="101203" x="2057400" y="3778250"/>
          <p14:tracePt t="104599" x="2092325" y="3778250"/>
          <p14:tracePt t="104602" x="2098675" y="3778250"/>
          <p14:tracePt t="104612" x="2098675" y="3771900"/>
          <p14:tracePt t="104616" x="2106613" y="3771900"/>
          <p14:tracePt t="105427" x="2112963" y="3765550"/>
          <p14:tracePt t="105434" x="2112963" y="3757613"/>
          <p14:tracePt t="106905" x="2112963" y="3751263"/>
          <p14:tracePt t="106912" x="2112963" y="3736975"/>
          <p14:tracePt t="106921" x="2112963" y="3716338"/>
          <p14:tracePt t="106927" x="2112963" y="3702050"/>
          <p14:tracePt t="106934" x="2112963" y="3681413"/>
          <p14:tracePt t="106942" x="2112963" y="3652838"/>
          <p14:tracePt t="106950" x="2112963" y="3611563"/>
          <p14:tracePt t="106956" x="2112963" y="3562350"/>
          <p14:tracePt t="106964" x="2112963" y="3505200"/>
          <p14:tracePt t="106971" x="2112963" y="3463925"/>
          <p14:tracePt t="106980" x="2106613" y="3414713"/>
          <p14:tracePt t="106986" x="2098675" y="3379788"/>
          <p14:tracePt t="106994" x="2092325" y="3338513"/>
          <p14:tracePt t="107001" x="2084388" y="3303588"/>
          <p14:tracePt t="107009" x="2084388" y="3268663"/>
          <p14:tracePt t="107016" x="2084388" y="3246438"/>
          <p14:tracePt t="107025" x="2084388" y="3219450"/>
          <p14:tracePt t="107032" x="2084388" y="3198813"/>
          <p14:tracePt t="107039" x="2084388" y="3184525"/>
          <p14:tracePt t="107047" x="2084388" y="3162300"/>
          <p14:tracePt t="107055" x="2084388" y="3141663"/>
          <p14:tracePt t="107063" x="2084388" y="3127375"/>
          <p14:tracePt t="107069" x="2084388" y="3106738"/>
          <p14:tracePt t="107076" x="2084388" y="3092450"/>
          <p14:tracePt t="107084" x="2084388" y="3079750"/>
          <p14:tracePt t="107091" x="2084388" y="3065463"/>
          <p14:tracePt t="107099" x="2084388" y="3051175"/>
          <p14:tracePt t="107106" x="2084388" y="3044825"/>
          <p14:tracePt t="107114" x="2084388" y="3036888"/>
          <p14:tracePt t="107122" x="2084388" y="3030538"/>
          <p14:tracePt t="107130" x="2084388" y="3022600"/>
          <p14:tracePt t="107136" x="2084388" y="3016250"/>
          <p14:tracePt t="107144" x="2084388" y="3009900"/>
          <p14:tracePt t="107151" x="2084388" y="2995613"/>
          <p14:tracePt t="107158" x="2084388" y="2987675"/>
          <p14:tracePt t="107166" x="2084388" y="2973388"/>
          <p14:tracePt t="107173" x="2084388" y="2960688"/>
          <p14:tracePt t="107182" x="2078038" y="2938463"/>
          <p14:tracePt t="107189" x="2070100" y="2925763"/>
          <p14:tracePt t="107197" x="2063750" y="2903538"/>
          <p14:tracePt t="107203" x="2049463" y="2882900"/>
          <p14:tracePt t="107211" x="2043113" y="2847975"/>
          <p14:tracePt t="107219" x="2022475" y="2827338"/>
          <p14:tracePt t="107232" x="2022475" y="2806700"/>
          <p14:tracePt t="107233" x="2014538" y="2784475"/>
          <p14:tracePt t="107241" x="2008188" y="2771775"/>
          <p14:tracePt t="107249" x="2000250" y="2757488"/>
          <p14:tracePt t="107256" x="2000250" y="2736850"/>
          <p14:tracePt t="107263" x="1993900" y="2728913"/>
          <p14:tracePt t="107271" x="1987550" y="2714625"/>
          <p14:tracePt t="107280" x="1987550" y="2701925"/>
          <p14:tracePt t="107286" x="1987550" y="2687638"/>
          <p14:tracePt t="107294" x="1987550" y="2679700"/>
          <p14:tracePt t="107301" x="1987550" y="2673350"/>
          <p14:tracePt t="107309" x="1987550" y="2659063"/>
          <p14:tracePt t="107316" x="1987550" y="2652713"/>
          <p14:tracePt t="107324" x="1987550" y="2644775"/>
          <p14:tracePt t="107332" x="1987550" y="2638425"/>
          <p14:tracePt t="107347" x="1987550" y="2630488"/>
          <p14:tracePt t="107354" x="1987550" y="2624138"/>
          <p14:tracePt t="107368" x="1987550" y="2617788"/>
          <p14:tracePt t="107383" x="1987550" y="2609850"/>
          <p14:tracePt t="107406" x="1993900" y="2609850"/>
          <p14:tracePt t="107415" x="1993900" y="2603500"/>
          <p14:tracePt t="107421" x="2000250" y="2603500"/>
          <p14:tracePt t="107431" x="2008188" y="2603500"/>
          <p14:tracePt t="107436" x="2028825" y="2595563"/>
          <p14:tracePt t="107444" x="2049463" y="2595563"/>
          <p14:tracePt t="107451" x="2063750" y="2595563"/>
          <p14:tracePt t="107459" x="2078038" y="2595563"/>
          <p14:tracePt t="107466" x="2106613" y="2595563"/>
          <p14:tracePt t="107476" x="2133600" y="2595563"/>
          <p14:tracePt t="107483" x="2154238" y="2595563"/>
          <p14:tracePt t="107490" x="2182813" y="2595563"/>
          <p14:tracePt t="107498" x="2217738" y="2609850"/>
          <p14:tracePt t="107505" x="2232025" y="2617788"/>
          <p14:tracePt t="107512" x="2246313" y="2617788"/>
          <p14:tracePt t="107519" x="2266950" y="2624138"/>
          <p14:tracePt t="107528" x="2281238" y="2630488"/>
          <p14:tracePt t="107534" x="2301875" y="2638425"/>
          <p14:tracePt t="107543" x="2322513" y="2644775"/>
          <p14:tracePt t="107550" x="2336800" y="2652713"/>
          <p14:tracePt t="107567" x="2351088" y="2659063"/>
          <p14:tracePt t="107571" x="2357438" y="2659063"/>
          <p14:tracePt t="107580" x="2365375" y="2659063"/>
          <p14:tracePt t="107632" x="2371725" y="2659063"/>
          <p14:tracePt t="107685" x="2365375" y="2659063"/>
          <p14:tracePt t="107691" x="2351088" y="2659063"/>
          <p14:tracePt t="107699" x="2351088" y="2652713"/>
          <p14:tracePt t="107706" x="2343150" y="2652713"/>
          <p14:tracePt t="107714" x="2330450" y="2652713"/>
          <p14:tracePt t="107721" x="2322513" y="2652713"/>
          <p14:tracePt t="107729" x="2316163" y="2652713"/>
          <p14:tracePt t="107736" x="2308225" y="2652713"/>
          <p14:tracePt t="107744" x="2281238" y="2667000"/>
          <p14:tracePt t="107751" x="2273300" y="2667000"/>
          <p14:tracePt t="107759" x="2252663" y="2687638"/>
          <p14:tracePt t="107766" x="2232025" y="2693988"/>
          <p14:tracePt t="107776" x="2211388" y="2714625"/>
          <p14:tracePt t="107782" x="2189163" y="2728913"/>
          <p14:tracePt t="107789" x="2176463" y="2743200"/>
          <p14:tracePt t="107797" x="2147888" y="2771775"/>
          <p14:tracePt t="107804" x="2127250" y="2784475"/>
          <p14:tracePt t="107812" x="2106613" y="2813050"/>
          <p14:tracePt t="107819" x="2084388" y="2847975"/>
          <p14:tracePt t="107826" x="2078038" y="2862263"/>
          <p14:tracePt t="107834" x="2049463" y="2890838"/>
          <p14:tracePt t="107841" x="2035175" y="2917825"/>
          <p14:tracePt t="107850" x="2022475" y="2938463"/>
          <p14:tracePt t="107856" x="2008188" y="2973388"/>
          <p14:tracePt t="107864" x="1993900" y="2995613"/>
          <p14:tracePt t="107872" x="1987550" y="3016250"/>
          <p14:tracePt t="107879" x="1979613" y="3030538"/>
          <p14:tracePt t="107886" x="1958975" y="3071813"/>
          <p14:tracePt t="107893" x="1958975" y="3086100"/>
          <p14:tracePt t="107908" x="1952625" y="3100388"/>
          <p14:tracePt t="107924" x="1952625" y="3106738"/>
          <p14:tracePt t="107932" x="1944688" y="3106738"/>
          <p14:tracePt t="107938" x="1944688" y="3114675"/>
          <p14:tracePt t="107947" x="1944688" y="3121025"/>
          <p14:tracePt t="107953" x="1938338" y="3121025"/>
          <p14:tracePt t="107961" x="1938338" y="3127375"/>
          <p14:tracePt t="107969" x="1930400" y="3135313"/>
          <p14:tracePt t="107978" x="1924050" y="3135313"/>
          <p14:tracePt t="107983" x="1924050" y="3141663"/>
          <p14:tracePt t="107991" x="1917700" y="3149600"/>
          <p14:tracePt t="108014" x="1917700" y="3155950"/>
          <p14:tracePt t="108021" x="1909763" y="3155950"/>
          <p14:tracePt t="108051" x="1903413" y="3162300"/>
          <p14:tracePt t="108104" x="1895475" y="3162300"/>
          <p14:tracePt t="108232" x="1903413" y="3162300"/>
          <p14:tracePt t="108248" x="1909763" y="3162300"/>
          <p14:tracePt t="108261" x="1924050" y="3170238"/>
          <p14:tracePt t="108276" x="1930400" y="3170238"/>
          <p14:tracePt t="108284" x="1944688" y="3170238"/>
          <p14:tracePt t="108292" x="1952625" y="3176588"/>
          <p14:tracePt t="108300" x="1958975" y="3184525"/>
          <p14:tracePt t="108306" x="1979613" y="3184525"/>
          <p14:tracePt t="108314" x="1987550" y="3184525"/>
          <p14:tracePt t="108321" x="2000250" y="3190875"/>
          <p14:tracePt t="108330" x="2008188" y="3198813"/>
          <p14:tracePt t="108336" x="2022475" y="3198813"/>
          <p14:tracePt t="108343" x="2028825" y="3198813"/>
          <p14:tracePt t="108351" x="2043113" y="3205163"/>
          <p14:tracePt t="108359" x="2049463" y="3205163"/>
          <p14:tracePt t="108368" x="2063750" y="3211513"/>
          <p14:tracePt t="108374" x="2084388" y="3211513"/>
          <p14:tracePt t="108381" x="2092325" y="3211513"/>
          <p14:tracePt t="108389" x="2106613" y="3211513"/>
          <p14:tracePt t="108399" x="2119313" y="3219450"/>
          <p14:tracePt t="108403" x="2127250" y="3219450"/>
          <p14:tracePt t="108411" x="2141538" y="3219450"/>
          <p14:tracePt t="108419" x="2147888" y="3219450"/>
          <p14:tracePt t="108426" x="2162175" y="3219450"/>
          <p14:tracePt t="108441" x="2176463" y="3219450"/>
          <p14:tracePt t="108449" x="2182813" y="3219450"/>
          <p14:tracePt t="108456" x="2197100" y="3219450"/>
          <p14:tracePt t="108465" x="2217738" y="3219450"/>
          <p14:tracePt t="108471" x="2224088" y="3219450"/>
          <p14:tracePt t="108478" x="2232025" y="3219450"/>
          <p14:tracePt t="108494" x="2238375" y="3219450"/>
          <p14:tracePt t="108509" x="2246313" y="3219450"/>
          <p14:tracePt t="108539" x="2252663" y="3219450"/>
          <p14:tracePt t="108555" x="2259013" y="3219450"/>
          <p14:tracePt t="108615" x="2266950" y="3219450"/>
          <p14:tracePt t="108779" x="2266950" y="3211513"/>
          <p14:tracePt t="109147" x="2266950" y="3205163"/>
          <p14:tracePt t="109156" x="2273300" y="3205163"/>
          <p14:tracePt t="109177" x="2273300" y="3198813"/>
          <p14:tracePt t="109184" x="2281238" y="3198813"/>
          <p14:tracePt t="109191" x="2281238" y="3190875"/>
          <p14:tracePt t="109200" x="2287588" y="3190875"/>
          <p14:tracePt t="109221" x="2295525" y="3184525"/>
          <p14:tracePt t="109237" x="2308225" y="3170238"/>
          <p14:tracePt t="109245" x="2316163" y="3170238"/>
          <p14:tracePt t="109251" x="2330450" y="3162300"/>
          <p14:tracePt t="109267" x="2343150" y="3155950"/>
          <p14:tracePt t="109275" x="2357438" y="3149600"/>
          <p14:tracePt t="109281" x="2365375" y="3149600"/>
          <p14:tracePt t="109291" x="2371725" y="3149600"/>
          <p14:tracePt t="109297" x="2386013" y="3141663"/>
          <p14:tracePt t="109304" x="2400300" y="3135313"/>
          <p14:tracePt t="109319" x="2413000" y="3135313"/>
          <p14:tracePt t="109328" x="2420938" y="3135313"/>
          <p14:tracePt t="109337" x="2427288" y="3135313"/>
          <p14:tracePt t="109341" x="2435225" y="3135313"/>
          <p14:tracePt t="109352" x="2441575" y="3127375"/>
          <p14:tracePt t="109356" x="2447925" y="3127375"/>
          <p14:tracePt t="109365" x="2455863" y="3127375"/>
          <p14:tracePt t="109432" x="2462213" y="3127375"/>
          <p14:tracePt t="109687" x="2455863" y="3135313"/>
          <p14:tracePt t="109703" x="2447925" y="3135313"/>
          <p14:tracePt t="109724" x="2441575" y="3135313"/>
          <p14:tracePt t="109732" x="2441575" y="3141663"/>
          <p14:tracePt t="109739" x="2435225" y="3141663"/>
          <p14:tracePt t="109754" x="2427288" y="3141663"/>
          <p14:tracePt t="109770" x="2420938" y="3141663"/>
          <p14:tracePt t="109818" x="2413000" y="3141663"/>
          <p14:tracePt t="109822" x="2413000" y="3149600"/>
          <p14:tracePt t="109831" x="2406650" y="3149600"/>
          <p14:tracePt t="109844" x="2400300" y="3149600"/>
          <p14:tracePt t="109861" x="2392363" y="3149600"/>
          <p14:tracePt t="109875" x="2386013" y="3155950"/>
          <p14:tracePt t="109884" x="2378075" y="3155950"/>
          <p14:tracePt t="109891" x="2378075" y="3162300"/>
          <p14:tracePt t="109897" x="2371725" y="3162300"/>
          <p14:tracePt t="109912" x="2365375" y="3162300"/>
          <p14:tracePt t="109928" x="2357438" y="3170238"/>
          <p14:tracePt t="109936" x="2351088" y="3170238"/>
          <p14:tracePt t="109957" x="2343150" y="3176588"/>
          <p14:tracePt t="110024" x="2336800" y="3176588"/>
          <p14:tracePt t="110294" x="2336800" y="3184525"/>
          <p14:tracePt t="110302" x="2336800" y="3198813"/>
          <p14:tracePt t="110308" x="2336800" y="3205163"/>
          <p14:tracePt t="110317" x="2336800" y="3219450"/>
          <p14:tracePt t="110323" x="2336800" y="3233738"/>
          <p14:tracePt t="110332" x="2336800" y="3240088"/>
          <p14:tracePt t="110339" x="2343150" y="3254375"/>
          <p14:tracePt t="110348" x="2343150" y="3268663"/>
          <p14:tracePt t="110354" x="2351088" y="3281363"/>
          <p14:tracePt t="110362" x="2357438" y="3295650"/>
          <p14:tracePt t="110369" x="2357438" y="3303588"/>
          <p14:tracePt t="110378" x="2365375" y="3324225"/>
          <p14:tracePt t="110387" x="2365375" y="3338513"/>
          <p14:tracePt t="110391" x="2371725" y="3365500"/>
          <p14:tracePt t="110405" x="2386013" y="3400425"/>
          <p14:tracePt t="110407" x="2392363" y="3435350"/>
          <p14:tracePt t="110413" x="2406650" y="3470275"/>
          <p14:tracePt t="110421" x="2413000" y="3505200"/>
          <p14:tracePt t="110431" x="2420938" y="3519488"/>
          <p14:tracePt t="110437" x="2435225" y="3533775"/>
          <p14:tracePt t="110443" x="2441575" y="3548063"/>
          <p14:tracePt t="110452" x="2455863" y="3562350"/>
          <p14:tracePt t="110460" x="2462213" y="3568700"/>
          <p14:tracePt t="110466" x="2470150" y="3576638"/>
          <p14:tracePt t="110484" x="2476500" y="3576638"/>
          <p14:tracePt t="110491" x="2482850" y="3576638"/>
          <p14:tracePt t="110497" x="2482850" y="3568700"/>
          <p14:tracePt t="110504" x="2490788" y="3554413"/>
          <p14:tracePt t="110513" x="2490788" y="3533775"/>
          <p14:tracePt t="110520" x="2490788" y="3513138"/>
          <p14:tracePt t="110526" x="2490788" y="3492500"/>
          <p14:tracePt t="110534" x="2490788" y="3478213"/>
          <p14:tracePt t="110543" x="2490788" y="3449638"/>
          <p14:tracePt t="110551" x="2490788" y="3429000"/>
          <p14:tracePt t="110556" x="2482850" y="3394075"/>
          <p14:tracePt t="110564" x="2476500" y="3373438"/>
          <p14:tracePt t="110571" x="2470150" y="3344863"/>
          <p14:tracePt t="110580" x="2462213" y="3309938"/>
          <p14:tracePt t="110588" x="2447925" y="3281363"/>
          <p14:tracePt t="110593" x="2435225" y="3246438"/>
          <p14:tracePt t="110601" x="2420938" y="3219450"/>
          <p14:tracePt t="110610" x="2406650" y="3184525"/>
          <p14:tracePt t="110618" x="2400300" y="3162300"/>
          <p14:tracePt t="110624" x="2386013" y="3141663"/>
          <p14:tracePt t="110632" x="2365375" y="3106738"/>
          <p14:tracePt t="110639" x="2357438" y="3086100"/>
          <p14:tracePt t="110650" x="2351088" y="3051175"/>
          <p14:tracePt t="110654" x="2330450" y="3030538"/>
          <p14:tracePt t="110661" x="2322513" y="3022600"/>
          <p14:tracePt t="110668" x="2316163" y="3001963"/>
          <p14:tracePt t="110676" x="2308225" y="2995613"/>
          <p14:tracePt t="110684" x="2308225" y="2987675"/>
          <p14:tracePt t="110692" x="2301875" y="2973388"/>
          <p14:tracePt t="110703" x="2295525" y="2973388"/>
          <p14:tracePt t="110706" x="2295525" y="2960688"/>
          <p14:tracePt t="110716" x="2287588" y="2952750"/>
          <p14:tracePt t="110721" x="2287588" y="2946400"/>
          <p14:tracePt t="110731" x="2281238" y="2938463"/>
          <p14:tracePt t="110737" x="2273300" y="2925763"/>
          <p14:tracePt t="110744" x="2266950" y="2917825"/>
          <p14:tracePt t="110753" x="2259013" y="2911475"/>
          <p14:tracePt t="110759" x="2246313" y="2897188"/>
          <p14:tracePt t="110770" x="2238375" y="2890838"/>
          <p14:tracePt t="110775" x="2224088" y="2876550"/>
          <p14:tracePt t="110781" x="2211388" y="2855913"/>
          <p14:tracePt t="110788" x="2197100" y="2847975"/>
          <p14:tracePt t="110797" x="2189163" y="2827338"/>
          <p14:tracePt t="110805" x="2176463" y="2806700"/>
          <p14:tracePt t="110812" x="2162175" y="2798763"/>
          <p14:tracePt t="110820" x="2154238" y="2784475"/>
          <p14:tracePt t="110828" x="2154238" y="2771775"/>
          <p14:tracePt t="110834" x="2147888" y="2771775"/>
          <p14:tracePt t="110841" x="2147888" y="2763838"/>
          <p14:tracePt t="110857" x="2141538" y="2749550"/>
          <p14:tracePt t="110871" x="2133600" y="2743200"/>
          <p14:tracePt t="110880" x="2133600" y="2728913"/>
          <p14:tracePt t="110888" x="2133600" y="2722563"/>
          <p14:tracePt t="110896" x="2133600" y="2714625"/>
          <p14:tracePt t="110902" x="2133600" y="2701925"/>
          <p14:tracePt t="110911" x="2133600" y="2693988"/>
          <p14:tracePt t="110919" x="2133600" y="2679700"/>
          <p14:tracePt t="110924" x="2133600" y="2673350"/>
          <p14:tracePt t="110936" x="2133600" y="2659063"/>
          <p14:tracePt t="110939" x="2133600" y="2644775"/>
          <p14:tracePt t="111067" x="2133600" y="2638425"/>
          <p14:tracePt t="111075" x="2119313" y="2638425"/>
          <p14:tracePt t="111083" x="2098675" y="2624138"/>
          <p14:tracePt t="111089" x="2084388" y="2617788"/>
          <p14:tracePt t="111096" x="2057400" y="2609850"/>
          <p14:tracePt t="111103" x="2035175" y="2603500"/>
          <p14:tracePt t="111111" x="2014538" y="2603500"/>
          <p14:tracePt t="111120" x="1987550" y="2595563"/>
          <p14:tracePt t="111126" x="1965325" y="2589213"/>
          <p14:tracePt t="111134" x="1930400" y="2589213"/>
          <p14:tracePt t="111141" x="1917700" y="2582863"/>
          <p14:tracePt t="111150" x="1903413" y="2582863"/>
          <p14:tracePt t="111156" x="1895475" y="2582863"/>
          <p14:tracePt t="111164" x="1889125" y="2582863"/>
          <p14:tracePt t="111179" x="1881188" y="2582863"/>
          <p14:tracePt t="111202" x="1874838" y="2589213"/>
          <p14:tracePt t="111217" x="1868488" y="2595563"/>
          <p14:tracePt t="111254" x="1868488" y="2603500"/>
          <p14:tracePt t="112319" x="1868488" y="2609850"/>
          <p14:tracePt t="112328" x="1874838" y="2617788"/>
          <p14:tracePt t="112340" x="1889125" y="2638425"/>
          <p14:tracePt t="112342" x="1909763" y="2652713"/>
          <p14:tracePt t="112355" x="1944688" y="2673350"/>
          <p14:tracePt t="112357" x="1958975" y="2687638"/>
          <p14:tracePt t="112364" x="1993900" y="2708275"/>
          <p14:tracePt t="112371" x="2022475" y="2728913"/>
          <p14:tracePt t="112380" x="2043113" y="2736850"/>
          <p14:tracePt t="112388" x="2057400" y="2749550"/>
          <p14:tracePt t="112395" x="2078038" y="2757488"/>
          <p14:tracePt t="112403" x="2092325" y="2771775"/>
          <p14:tracePt t="112409" x="2106613" y="2778125"/>
          <p14:tracePt t="112417" x="2112963" y="2778125"/>
          <p14:tracePt t="112424" x="2119313" y="2784475"/>
          <p14:tracePt t="112431" x="2127250" y="2784475"/>
          <p14:tracePt t="112439" x="2133600" y="2784475"/>
          <p14:tracePt t="112523" x="2141538" y="2784475"/>
          <p14:tracePt t="112531" x="2141538" y="2792413"/>
          <p14:tracePt t="112537" x="2154238" y="2798763"/>
          <p14:tracePt t="112556" x="2162175" y="2806700"/>
          <p14:tracePt t="112571" x="2176463" y="2806700"/>
          <p14:tracePt t="112574" x="2176463" y="2813050"/>
          <p14:tracePt t="112582" x="2182813" y="2813050"/>
          <p14:tracePt t="112590" x="2189163" y="2819400"/>
          <p14:tracePt t="112597" x="2197100" y="2827338"/>
          <p14:tracePt t="112604" x="2211388" y="2833688"/>
          <p14:tracePt t="112612" x="2217738" y="2841625"/>
          <p14:tracePt t="112623" x="2232025" y="2855913"/>
          <p14:tracePt t="112627" x="2246313" y="2862263"/>
          <p14:tracePt t="112638" x="2259013" y="2882900"/>
          <p14:tracePt t="112641" x="2266950" y="2882900"/>
          <p14:tracePt t="112653" x="2287588" y="2911475"/>
          <p14:tracePt t="112656" x="2301875" y="2917825"/>
          <p14:tracePt t="112664" x="2316163" y="2932113"/>
          <p14:tracePt t="112671" x="2330450" y="2952750"/>
          <p14:tracePt t="112681" x="2343150" y="2973388"/>
          <p14:tracePt t="112688" x="2357438" y="2987675"/>
          <p14:tracePt t="112695" x="2365375" y="3016250"/>
          <p14:tracePt t="112702" x="2386013" y="3030538"/>
          <p14:tracePt t="112713" x="2392363" y="3044825"/>
          <p14:tracePt t="112719" x="2406650" y="3057525"/>
          <p14:tracePt t="112724" x="2420938" y="3086100"/>
          <p14:tracePt t="112733" x="2435225" y="3100388"/>
          <p14:tracePt t="112739" x="2441575" y="3106738"/>
          <p14:tracePt t="112750" x="2447925" y="3121025"/>
          <p14:tracePt t="112755" x="2455863" y="3127375"/>
          <p14:tracePt t="112761" x="2455863" y="3135313"/>
          <p14:tracePt t="112772" x="2462213" y="3135313"/>
          <p14:tracePt t="112776" x="2462213" y="3141663"/>
          <p14:tracePt t="112786" x="2470150" y="3141663"/>
          <p14:tracePt t="112793" x="2470150" y="3149600"/>
          <p14:tracePt t="112816" x="2470150" y="3155950"/>
          <p14:tracePt t="112822" x="2470150" y="3162300"/>
          <p14:tracePt t="112829" x="2476500" y="3170238"/>
          <p14:tracePt t="112840" x="2476500" y="3184525"/>
          <p14:tracePt t="112844" x="2482850" y="3190875"/>
          <p14:tracePt t="112855" x="2490788" y="3211513"/>
          <p14:tracePt t="112859" x="2497138" y="3219450"/>
          <p14:tracePt t="112866" x="2505075" y="3225800"/>
          <p14:tracePt t="112875" x="2511425" y="3240088"/>
          <p14:tracePt t="112881" x="2519363" y="3240088"/>
          <p14:tracePt t="112889" x="2525713" y="3254375"/>
          <p14:tracePt t="112905" x="2532063" y="3260725"/>
          <p14:tracePt t="112913" x="2540000" y="3260725"/>
          <p14:tracePt t="112920" x="2540000" y="3268663"/>
          <p14:tracePt t="112938" x="2546350" y="3268663"/>
          <p14:tracePt t="112941" x="2546350" y="3275013"/>
          <p14:tracePt t="112958" x="2554288" y="3281363"/>
          <p14:tracePt t="112980" x="2560638" y="3289300"/>
          <p14:tracePt t="112996" x="2566988" y="3295650"/>
          <p14:tracePt t="113011" x="2574925" y="3295650"/>
          <p14:tracePt t="113019" x="2574925" y="3303588"/>
          <p14:tracePt t="113024" x="2574925" y="3309938"/>
          <p14:tracePt t="113036" x="2581275" y="3309938"/>
          <p14:tracePt t="113122" x="2581275" y="3316288"/>
          <p14:tracePt t="113138" x="2581275" y="3324225"/>
          <p14:tracePt t="113152" x="2581275" y="3330575"/>
          <p14:tracePt t="113166" x="2581275" y="3338513"/>
          <p14:tracePt t="113183" x="2581275" y="3344863"/>
          <p14:tracePt t="113196" x="2581275" y="3352800"/>
          <p14:tracePt t="113204" x="2574925" y="3359150"/>
          <p14:tracePt t="113211" x="2566988" y="3365500"/>
          <p14:tracePt t="113237" x="2560638" y="3379788"/>
          <p14:tracePt t="113241" x="2560638" y="3387725"/>
          <p14:tracePt t="113249" x="2560638" y="3394075"/>
          <p14:tracePt t="113267" x="2560638" y="3400425"/>
          <p14:tracePt t="113273" x="2560638" y="3408363"/>
          <p14:tracePt t="113279" x="2554288" y="3408363"/>
          <p14:tracePt t="113287" x="2554288" y="3414713"/>
          <p14:tracePt t="113302" x="2554288" y="3422650"/>
          <p14:tracePt t="113324" x="2554288" y="3429000"/>
          <p14:tracePt t="113332" x="2554288" y="3435350"/>
          <p14:tracePt t="113354" x="2554288" y="3443288"/>
          <p14:tracePt t="113369" x="2554288" y="3449638"/>
          <p14:tracePt t="113385" x="2554288" y="3463925"/>
          <p14:tracePt t="113399" x="2554288" y="3470275"/>
          <p14:tracePt t="113406" x="2560638" y="3478213"/>
          <p14:tracePt t="113413" x="2566988" y="3484563"/>
          <p14:tracePt t="113421" x="2581275" y="3505200"/>
          <p14:tracePt t="113429" x="2595563" y="3527425"/>
          <p14:tracePt t="113437" x="2630488" y="3554413"/>
          <p14:tracePt t="113445" x="2659063" y="3576638"/>
          <p14:tracePt t="113452" x="2693988" y="3611563"/>
          <p14:tracePt t="113459" x="2743200" y="3652838"/>
          <p14:tracePt t="113467" x="2784475" y="3687763"/>
          <p14:tracePt t="113474" x="2825750" y="3722688"/>
          <p14:tracePt t="113481" x="2860675" y="3751263"/>
          <p14:tracePt t="113489" x="2897188" y="3786188"/>
          <p14:tracePt t="113496" x="2909888" y="3800475"/>
          <p14:tracePt t="113504" x="2938463" y="3821113"/>
          <p14:tracePt t="113511" x="2944813" y="3841750"/>
          <p14:tracePt t="113519" x="2952750" y="3856038"/>
          <p14:tracePt t="113526" x="2959100" y="3870325"/>
          <p14:tracePt t="113535" x="2967038" y="3876675"/>
          <p14:tracePt t="113541" x="2967038" y="3897313"/>
          <p14:tracePt t="113549" x="2967038" y="3905250"/>
          <p14:tracePt t="113556" x="2967038" y="3911600"/>
          <p14:tracePt t="113564" x="2967038" y="3925888"/>
          <p14:tracePt t="113573" x="2952750" y="3940175"/>
          <p14:tracePt t="113579" x="2952750" y="3946525"/>
          <p14:tracePt t="113588" x="2952750" y="3954463"/>
          <p14:tracePt t="113593" x="2944813" y="3960813"/>
          <p14:tracePt t="113602" x="2944813" y="3967163"/>
          <p14:tracePt t="113609" x="2944813" y="3975100"/>
          <p14:tracePt t="113616" x="2938463" y="3975100"/>
          <p14:tracePt t="113623" x="2938463" y="3989388"/>
          <p14:tracePt t="113631" x="2932113" y="3989388"/>
          <p14:tracePt t="113639" x="2932113" y="3995738"/>
          <p14:tracePt t="113654" x="2932113" y="4002088"/>
          <p14:tracePt t="113669" x="2932113" y="4010025"/>
          <p14:tracePt t="113676" x="2932113" y="4016375"/>
          <p14:tracePt t="113685" x="2924175" y="4016375"/>
          <p14:tracePt t="113706" x="2924175" y="4024313"/>
          <p14:tracePt t="113729" x="2924175" y="4030663"/>
          <p14:tracePt t="113743" x="2924175" y="4038600"/>
          <p14:tracePt t="113752" x="2924175" y="4044950"/>
          <p14:tracePt t="113766" x="2924175" y="4051300"/>
          <p14:tracePt t="113773" x="2924175" y="4059238"/>
          <p14:tracePt t="113781" x="2924175" y="4065588"/>
          <p14:tracePt t="113789" x="2924175" y="4073525"/>
          <p14:tracePt t="113796" x="2924175" y="4094163"/>
          <p14:tracePt t="113805" x="2924175" y="4108450"/>
          <p14:tracePt t="113811" x="2932113" y="4114800"/>
          <p14:tracePt t="113820" x="2938463" y="4129088"/>
          <p14:tracePt t="113826" x="2952750" y="4149725"/>
          <p14:tracePt t="113835" x="2959100" y="4164013"/>
          <p14:tracePt t="113841" x="2973388" y="4178300"/>
          <p14:tracePt t="113849" x="2979738" y="4191000"/>
          <p14:tracePt t="113856" x="2994025" y="4198938"/>
          <p14:tracePt t="113864" x="2994025" y="4205288"/>
          <p14:tracePt t="113871" x="3001963" y="4213225"/>
          <p14:tracePt t="113888" x="3008313" y="4227513"/>
          <p14:tracePt t="113894" x="3014663" y="4227513"/>
          <p14:tracePt t="113902" x="3014663" y="4233863"/>
          <p14:tracePt t="113916" x="3014663" y="4248150"/>
          <p14:tracePt t="113924" x="3022600" y="4248150"/>
          <p14:tracePt t="113931" x="3022600" y="4254500"/>
          <p14:tracePt t="113939" x="3022600" y="4262438"/>
          <p14:tracePt t="113946" x="3022600" y="4268788"/>
          <p14:tracePt t="113954" x="3022600" y="4275138"/>
          <p14:tracePt t="113961" x="3022600" y="4283075"/>
          <p14:tracePt t="113969" x="3022600" y="4289425"/>
          <p14:tracePt t="113976" x="3028950" y="4297363"/>
          <p14:tracePt t="113989" x="3028950" y="4303713"/>
          <p14:tracePt t="113992" x="3028950" y="4310063"/>
          <p14:tracePt t="113999" x="3028950" y="4324350"/>
          <p14:tracePt t="114006" x="3028950" y="4332288"/>
          <p14:tracePt t="114014" x="3028950" y="4344988"/>
          <p14:tracePt t="114023" x="3028950" y="4352925"/>
          <p14:tracePt t="114030" x="3028950" y="4359275"/>
          <p14:tracePt t="114036" x="3028950" y="4367213"/>
          <p14:tracePt t="114044" x="3028950" y="4373563"/>
          <p14:tracePt t="114052" x="3028950" y="4387850"/>
          <p14:tracePt t="114058" x="3028950" y="4394200"/>
          <p14:tracePt t="114066" x="3028950" y="4402138"/>
          <p14:tracePt t="114074" x="3028950" y="4408488"/>
          <p14:tracePt t="114089" x="3028950" y="4422775"/>
          <p14:tracePt t="114104" x="3028950" y="4429125"/>
          <p14:tracePt t="114120" x="3028950" y="4437063"/>
          <p14:tracePt t="114133" x="3036888" y="4443413"/>
          <p14:tracePt t="114156" x="3036888" y="4451350"/>
          <p14:tracePt t="115987" x="3036888" y="4437063"/>
          <p14:tracePt t="115993" x="3008313" y="4408488"/>
          <p14:tracePt t="116003" x="2994025" y="4387850"/>
          <p14:tracePt t="116009" x="2959100" y="4344988"/>
          <p14:tracePt t="116016" x="2909888" y="4297363"/>
          <p14:tracePt t="116025" x="2854325" y="4254500"/>
          <p14:tracePt t="116032" x="2798763" y="4213225"/>
          <p14:tracePt t="116040" x="2743200" y="4170363"/>
          <p14:tracePt t="116046" x="2671763" y="4135438"/>
          <p14:tracePt t="116055" x="2609850" y="4094163"/>
          <p14:tracePt t="116061" x="2554288" y="4059238"/>
          <p14:tracePt t="116069" x="2490788" y="4030663"/>
          <p14:tracePt t="116076" x="2441575" y="4002088"/>
          <p14:tracePt t="116084" x="2406650" y="3981450"/>
          <p14:tracePt t="116091" x="2392363" y="3960813"/>
          <p14:tracePt t="116099" x="2378075" y="3960813"/>
          <p14:tracePt t="116106" x="2378075" y="3954463"/>
          <p14:tracePt t="116114" x="2371725" y="3954463"/>
          <p14:tracePt t="116204" x="2371725" y="3946525"/>
          <p14:tracePt t="116224" x="2365375" y="3946525"/>
          <p14:tracePt t="116228" x="2357438" y="3946525"/>
          <p14:tracePt t="116234" x="2357438" y="3940175"/>
          <p14:tracePt t="116241" x="2357438" y="3932238"/>
          <p14:tracePt t="116250" x="2351088" y="3925888"/>
          <p14:tracePt t="116258" x="2351088" y="3919538"/>
          <p14:tracePt t="116271" x="2351088" y="3911600"/>
          <p14:tracePt t="116279" x="2343150" y="3905250"/>
          <p14:tracePt t="116287" x="2343150" y="3897313"/>
          <p14:tracePt t="116294" x="2336800" y="3890963"/>
          <p14:tracePt t="116317" x="2336800" y="3884613"/>
          <p14:tracePt t="116339" x="2336800" y="3876675"/>
          <p14:tracePt t="116346" x="2336800" y="3870325"/>
          <p14:tracePt t="116369" x="2336800" y="3862388"/>
          <p14:tracePt t="116383" x="2336800" y="3856038"/>
          <p14:tracePt t="116399" x="2336800" y="3841750"/>
          <p14:tracePt t="116414" x="2336800" y="3835400"/>
          <p14:tracePt t="116422" x="2336800" y="3827463"/>
          <p14:tracePt t="116430" x="2336800" y="3821113"/>
          <p14:tracePt t="116444" x="2336800" y="3813175"/>
          <p14:tracePt t="116451" x="2343150" y="3806825"/>
          <p14:tracePt t="116458" x="2343150" y="3800475"/>
          <p14:tracePt t="116474" x="2343150" y="3792538"/>
          <p14:tracePt t="116489" x="2351088" y="3786188"/>
          <p14:tracePt t="116511" x="2351088" y="3778250"/>
          <p14:tracePt t="116737" x="2357438" y="3778250"/>
          <p14:tracePt t="116751" x="2365375" y="3778250"/>
          <p14:tracePt t="116759" x="2365375" y="3771900"/>
          <p14:tracePt t="116766" x="2371725" y="3771900"/>
          <p14:tracePt t="116781" x="2378075" y="3771900"/>
          <p14:tracePt t="116796" x="2386013" y="3771900"/>
          <p14:tracePt t="116806" x="2386013" y="3765550"/>
          <p14:tracePt t="116826" x="2392363" y="3765550"/>
          <p14:tracePt t="116864" x="2400300" y="3765550"/>
          <p14:tracePt t="117029" x="2406650" y="3765550"/>
          <p14:tracePt t="117044" x="2420938" y="3765550"/>
          <p14:tracePt t="117051" x="2427288" y="3765550"/>
          <p14:tracePt t="117059" x="2441575" y="3765550"/>
          <p14:tracePt t="117066" x="2447925" y="3765550"/>
          <p14:tracePt t="117074" x="2455863" y="3765550"/>
          <p14:tracePt t="117081" x="2470150" y="3765550"/>
          <p14:tracePt t="117090" x="2476500" y="3765550"/>
          <p14:tracePt t="117096" x="2490788" y="3765550"/>
          <p14:tracePt t="117106" x="2497138" y="3765550"/>
          <p14:tracePt t="117111" x="2511425" y="3765550"/>
          <p14:tracePt t="117119" x="2519363" y="3765550"/>
          <p14:tracePt t="117126" x="2532063" y="3765550"/>
          <p14:tracePt t="117134" x="2546350" y="3765550"/>
          <p14:tracePt t="117141" x="2560638" y="3765550"/>
          <p14:tracePt t="117148" x="2581275" y="3765550"/>
          <p14:tracePt t="117157" x="2595563" y="3765550"/>
          <p14:tracePt t="117164" x="2609850" y="3765550"/>
          <p14:tracePt t="117172" x="2624138" y="3765550"/>
          <p14:tracePt t="117180" x="2644775" y="3765550"/>
          <p14:tracePt t="117186" x="2665413" y="3765550"/>
          <p14:tracePt t="117194" x="2671763" y="3765550"/>
          <p14:tracePt t="117201" x="2693988" y="3757613"/>
          <p14:tracePt t="117208" x="2700338" y="3757613"/>
          <p14:tracePt t="117224" x="2714625" y="3757613"/>
          <p14:tracePt t="117240" x="2728913" y="3757613"/>
          <p14:tracePt t="117284" x="2735263" y="3757613"/>
          <p14:tracePt t="117323" x="2743200" y="3757613"/>
          <p14:tracePt t="117337" x="2749550" y="3757613"/>
          <p14:tracePt t="117344" x="2755900" y="3757613"/>
          <p14:tracePt t="117359" x="2763838" y="3757613"/>
          <p14:tracePt t="117374" x="2770188" y="3757613"/>
          <p14:tracePt t="117389" x="2778125" y="3757613"/>
          <p14:tracePt t="117397" x="2784475" y="3757613"/>
          <p14:tracePt t="117405" x="2784475" y="3765550"/>
          <p14:tracePt t="117418" x="2790825" y="3765550"/>
          <p14:tracePt t="117458" x="2798763" y="3765550"/>
          <p14:tracePt t="126184" x="2778125" y="3757613"/>
          <p14:tracePt t="126465" x="2770188" y="3757613"/>
          <p14:tracePt t="126472" x="2763838" y="3757613"/>
          <p14:tracePt t="126483" x="2755900" y="3751263"/>
          <p14:tracePt t="126487" x="2735263" y="3743325"/>
          <p14:tracePt t="126497" x="2720975" y="3736975"/>
          <p14:tracePt t="126502" x="2693988" y="3716338"/>
          <p14:tracePt t="126509" x="2659063" y="3702050"/>
          <p14:tracePt t="126517" x="2630488" y="3687763"/>
          <p14:tracePt t="126524" x="2609850" y="3681413"/>
          <p14:tracePt t="126534" x="2581275" y="3667125"/>
          <p14:tracePt t="126540" x="2566988" y="3659188"/>
          <p14:tracePt t="126548" x="2560638" y="3646488"/>
          <p14:tracePt t="126556" x="2540000" y="3646488"/>
          <p14:tracePt t="126562" x="2532063" y="3638550"/>
          <p14:tracePt t="126572" x="2525713" y="3632200"/>
          <p14:tracePt t="126585" x="2525713" y="3624263"/>
          <p14:tracePt t="126592" x="2519363" y="3624263"/>
          <p14:tracePt t="126616" x="2505075" y="3617913"/>
          <p14:tracePt t="126622" x="2497138" y="3611563"/>
          <p14:tracePt t="126632" x="2482850" y="3597275"/>
          <p14:tracePt t="126637" x="2455863" y="3582988"/>
          <p14:tracePt t="126646" x="2427288" y="3562350"/>
          <p14:tracePt t="126652" x="2392363" y="3541713"/>
          <p14:tracePt t="126660" x="2343150" y="3513138"/>
          <p14:tracePt t="126667" x="2295525" y="3484563"/>
          <p14:tracePt t="126675" x="2238375" y="3457575"/>
          <p14:tracePt t="126682" x="2189163" y="3422650"/>
          <p14:tracePt t="126689" x="2147888" y="3408363"/>
          <p14:tracePt t="126698" x="2119313" y="3387725"/>
          <p14:tracePt t="126704" x="2092325" y="3373438"/>
          <p14:tracePt t="126716" x="2070100" y="3352800"/>
          <p14:tracePt t="126720" x="2057400" y="3344863"/>
          <p14:tracePt t="126732" x="2049463" y="3338513"/>
          <p14:tracePt t="126735" x="2043113" y="3338513"/>
          <p14:tracePt t="126878" x="2043113" y="3330575"/>
          <p14:tracePt t="126908" x="2043113" y="3324225"/>
          <p14:tracePt t="126917" x="2043113" y="3316288"/>
          <p14:tracePt t="126934" x="2043113" y="3309938"/>
          <p14:tracePt t="126948" x="2043113" y="3303588"/>
          <p14:tracePt t="126952" x="2035175" y="3303588"/>
          <p14:tracePt t="126960" x="2035175" y="3289300"/>
          <p14:tracePt t="126967" x="2035175" y="3275013"/>
          <p14:tracePt t="126983" x="2028825" y="3260725"/>
          <p14:tracePt t="126990" x="2022475" y="3260725"/>
          <p14:tracePt t="127001" x="2022475" y="3254375"/>
          <p14:tracePt t="127005" x="2014538" y="3246438"/>
          <p14:tracePt t="127013" x="2008188" y="3240088"/>
          <p14:tracePt t="127021" x="2000250" y="3233738"/>
          <p14:tracePt t="127028" x="1993900" y="3225800"/>
          <p14:tracePt t="127035" x="1987550" y="3225800"/>
          <p14:tracePt t="127049" x="1979613" y="3219450"/>
          <p14:tracePt t="127057" x="1973263" y="3219450"/>
          <p14:tracePt t="127268" x="1987550" y="3219450"/>
          <p14:tracePt t="127274" x="1993900" y="3219450"/>
          <p14:tracePt t="127285" x="2014538" y="3225800"/>
          <p14:tracePt t="127290" x="2035175" y="3233738"/>
          <p14:tracePt t="127300" x="2057400" y="3246438"/>
          <p14:tracePt t="127306" x="2070100" y="3254375"/>
          <p14:tracePt t="127313" x="2092325" y="3260725"/>
          <p14:tracePt t="127322" x="2119313" y="3268663"/>
          <p14:tracePt t="127330" x="2141538" y="3275013"/>
          <p14:tracePt t="127337" x="2154238" y="3281363"/>
          <p14:tracePt t="127343" x="2176463" y="3295650"/>
          <p14:tracePt t="127350" x="2189163" y="3303588"/>
          <p14:tracePt t="127358" x="2203450" y="3303588"/>
          <p14:tracePt t="127368" x="2224088" y="3303588"/>
          <p14:tracePt t="127372" x="2232025" y="3309938"/>
          <p14:tracePt t="127383" x="2238375" y="3316288"/>
          <p14:tracePt t="127387" x="2252663" y="3316288"/>
          <p14:tracePt t="127395" x="2259013" y="3316288"/>
          <p14:tracePt t="127402" x="2266950" y="3316288"/>
          <p14:tracePt t="127417" x="2273300" y="3316288"/>
          <p14:tracePt t="127425" x="2281238" y="3316288"/>
          <p14:tracePt t="127440" x="2287588" y="3324225"/>
          <p14:tracePt t="127454" x="2295525" y="3324225"/>
          <p14:tracePt t="127477" x="2301875" y="3324225"/>
          <p14:tracePt t="127538" x="2308225" y="3324225"/>
          <p14:tracePt t="127583" x="2301875" y="3316288"/>
          <p14:tracePt t="127590" x="2281238" y="3309938"/>
          <p14:tracePt t="127597" x="2259013" y="3295650"/>
          <p14:tracePt t="127605" x="2224088" y="3281363"/>
          <p14:tracePt t="127613" x="2197100" y="3275013"/>
          <p14:tracePt t="127620" x="2182813" y="3275013"/>
          <p14:tracePt t="127627" x="2147888" y="3260725"/>
          <p14:tracePt t="127636" x="2127250" y="3246438"/>
          <p14:tracePt t="127642" x="2106613" y="3240088"/>
          <p14:tracePt t="127650" x="2098675" y="3240088"/>
          <p14:tracePt t="127657" x="2078038" y="3233738"/>
          <p14:tracePt t="127666" x="2070100" y="3233738"/>
          <p14:tracePt t="127672" x="2070100" y="3225800"/>
          <p14:tracePt t="127682" x="2057400" y="3225800"/>
          <p14:tracePt t="127696" x="2049463" y="3225800"/>
          <p14:tracePt t="127702" x="2035175" y="3219450"/>
          <p14:tracePt t="127717" x="2022475" y="3219450"/>
          <p14:tracePt t="127724" x="2008188" y="3219450"/>
          <p14:tracePt t="127733" x="2000250" y="3211513"/>
          <p14:tracePt t="127740" x="1987550" y="3211513"/>
          <p14:tracePt t="127747" x="1979613" y="3205163"/>
          <p14:tracePt t="127755" x="1958975" y="3198813"/>
          <p14:tracePt t="127763" x="1952625" y="3198813"/>
          <p14:tracePt t="127770" x="1938338" y="3190875"/>
          <p14:tracePt t="127777" x="1924050" y="3190875"/>
          <p14:tracePt t="127785" x="1917700" y="3184525"/>
          <p14:tracePt t="127792" x="1903413" y="3184525"/>
          <p14:tracePt t="127807" x="1889125" y="3176588"/>
          <p14:tracePt t="127822" x="1881188" y="3176588"/>
          <p14:tracePt t="127920" x="1889125" y="3176588"/>
          <p14:tracePt t="127927" x="1895475" y="3176588"/>
          <p14:tracePt t="127935" x="1909763" y="3176588"/>
          <p14:tracePt t="127942" x="1924050" y="3176588"/>
          <p14:tracePt t="127950" x="1938338" y="3176588"/>
          <p14:tracePt t="127957" x="1958975" y="3176588"/>
          <p14:tracePt t="127966" x="1979613" y="3176588"/>
          <p14:tracePt t="127972" x="1987550" y="3176588"/>
          <p14:tracePt t="127981" x="2008188" y="3176588"/>
          <p14:tracePt t="127987" x="2028825" y="3184525"/>
          <p14:tracePt t="127995" x="2049463" y="3184525"/>
          <p14:tracePt t="128002" x="2084388" y="3190875"/>
          <p14:tracePt t="128010" x="2098675" y="3198813"/>
          <p14:tracePt t="128017" x="2106613" y="3198813"/>
          <p14:tracePt t="128025" x="2112963" y="3198813"/>
          <p14:tracePt t="128033" x="2119313" y="3198813"/>
          <p14:tracePt t="128040" x="2119313" y="3205163"/>
          <p14:tracePt t="128049" x="2127250" y="3205163"/>
          <p14:tracePt t="128054" x="2133600" y="3205163"/>
          <p14:tracePt t="128070" x="2141538" y="3205163"/>
          <p14:tracePt t="128085" x="2147888" y="3205163"/>
          <p14:tracePt t="128100" x="2154238" y="3205163"/>
          <p14:tracePt t="128107" x="2162175" y="3205163"/>
          <p14:tracePt t="128117" x="2168525" y="3205163"/>
          <p14:tracePt t="128124" x="2176463" y="3211513"/>
          <p14:tracePt t="128133" x="2182813" y="3211513"/>
          <p14:tracePt t="128138" x="2197100" y="3211513"/>
          <p14:tracePt t="128152" x="2203450" y="3211513"/>
          <p14:tracePt t="128159" x="2211388" y="3211513"/>
          <p14:tracePt t="128167" x="2217738" y="3211513"/>
          <p14:tracePt t="128175" x="2217738" y="3219450"/>
          <p14:tracePt t="128183" x="2224088" y="3219450"/>
          <p14:tracePt t="128198" x="2232025" y="3219450"/>
          <p14:tracePt t="128234" x="2238375" y="3219450"/>
          <p14:tracePt t="128244" x="2246313" y="3219450"/>
          <p14:tracePt t="128266" x="2252663" y="3219450"/>
          <p14:tracePt t="128281" x="2259013" y="3219450"/>
          <p14:tracePt t="128317" x="2266950" y="3219450"/>
          <p14:tracePt t="128385" x="2252663" y="3219450"/>
          <p14:tracePt t="128392" x="2224088" y="3211513"/>
          <p14:tracePt t="128400" x="2203450" y="3205163"/>
          <p14:tracePt t="128407" x="2189163" y="3198813"/>
          <p14:tracePt t="128415" x="2168525" y="3198813"/>
          <p14:tracePt t="128423" x="2147888" y="3190875"/>
          <p14:tracePt t="128431" x="2112963" y="3176588"/>
          <p14:tracePt t="128437" x="2084388" y="3170238"/>
          <p14:tracePt t="128445" x="2057400" y="3162300"/>
          <p14:tracePt t="128452" x="2022475" y="3155950"/>
          <p14:tracePt t="128460" x="2014538" y="3155950"/>
          <p14:tracePt t="128468" x="2000250" y="3149600"/>
          <p14:tracePt t="128474" x="1993900" y="3149600"/>
          <p14:tracePt t="128483" x="1979613" y="3141663"/>
          <p14:tracePt t="128490" x="1973263" y="3141663"/>
          <p14:tracePt t="128497" x="1965325" y="3141663"/>
          <p14:tracePt t="128505" x="1952625" y="3141663"/>
          <p14:tracePt t="128520" x="1944688" y="3141663"/>
          <p14:tracePt t="128527" x="1938338" y="3141663"/>
          <p14:tracePt t="128535" x="1930400" y="3135313"/>
          <p14:tracePt t="128550" x="1924050" y="3135313"/>
          <p14:tracePt t="128670" x="1930400" y="3135313"/>
          <p14:tracePt t="128677" x="1938338" y="3135313"/>
          <p14:tracePt t="128685" x="1952625" y="3135313"/>
          <p14:tracePt t="128692" x="1973263" y="3135313"/>
          <p14:tracePt t="128701" x="1993900" y="3135313"/>
          <p14:tracePt t="128707" x="2014538" y="3135313"/>
          <p14:tracePt t="128715" x="2035175" y="3135313"/>
          <p14:tracePt t="128722" x="2063750" y="3135313"/>
          <p14:tracePt t="128732" x="2078038" y="3135313"/>
          <p14:tracePt t="128737" x="2106613" y="3135313"/>
          <p14:tracePt t="128745" x="2127250" y="3135313"/>
          <p14:tracePt t="128752" x="2141538" y="3135313"/>
          <p14:tracePt t="128760" x="2168525" y="3135313"/>
          <p14:tracePt t="128768" x="2189163" y="3141663"/>
          <p14:tracePt t="128775" x="2203450" y="3141663"/>
          <p14:tracePt t="128783" x="2224088" y="3141663"/>
          <p14:tracePt t="128790" x="2238375" y="3141663"/>
          <p14:tracePt t="128798" x="2252663" y="3141663"/>
          <p14:tracePt t="128804" x="2259013" y="3149600"/>
          <p14:tracePt t="128812" x="2266950" y="3149600"/>
          <p14:tracePt t="128820" x="2281238" y="3149600"/>
          <p14:tracePt t="128827" x="2287588" y="3155950"/>
          <p14:tracePt t="128835" x="2295525" y="3155950"/>
          <p14:tracePt t="128842" x="2301875" y="3155950"/>
          <p14:tracePt t="128858" x="2308225" y="3155950"/>
          <p14:tracePt t="128873" x="2316163" y="3162300"/>
          <p14:tracePt t="128881" x="2322513" y="3162300"/>
          <p14:tracePt t="128895" x="2330450" y="3162300"/>
          <p14:tracePt t="128913" x="2330450" y="3170238"/>
          <p14:tracePt t="128950" x="2336800" y="3170238"/>
          <p14:tracePt t="129001" x="2322513" y="3170238"/>
          <p14:tracePt t="129007" x="2308225" y="3170238"/>
          <p14:tracePt t="129015" x="2295525" y="3170238"/>
          <p14:tracePt t="129024" x="2273300" y="3170238"/>
          <p14:tracePt t="129031" x="2259013" y="3170238"/>
          <p14:tracePt t="129037" x="2238375" y="3170238"/>
          <p14:tracePt t="129045" x="2224088" y="3170238"/>
          <p14:tracePt t="129052" x="2203450" y="3170238"/>
          <p14:tracePt t="129060" x="2182813" y="3170238"/>
          <p14:tracePt t="129067" x="2176463" y="3170238"/>
          <p14:tracePt t="129076" x="2141538" y="3170238"/>
          <p14:tracePt t="129083" x="2119313" y="3170238"/>
          <p14:tracePt t="129089" x="2106613" y="3170238"/>
          <p14:tracePt t="129099" x="2092325" y="3170238"/>
          <p14:tracePt t="129105" x="2078038" y="3170238"/>
          <p14:tracePt t="129112" x="2070100" y="3170238"/>
          <p14:tracePt t="129120" x="2057400" y="3170238"/>
          <p14:tracePt t="129127" x="2049463" y="3170238"/>
          <p14:tracePt t="129134" x="2035175" y="3170238"/>
          <p14:tracePt t="129142" x="2028825" y="3170238"/>
          <p14:tracePt t="129157" x="2022475" y="3170238"/>
          <p14:tracePt t="129166" x="2014538" y="3170238"/>
          <p14:tracePt t="129172" x="2008188" y="3170238"/>
          <p14:tracePt t="129180" x="2000250" y="3170238"/>
          <p14:tracePt t="129187" x="1993900" y="3170238"/>
          <p14:tracePt t="129195" x="1979613" y="3170238"/>
          <p14:tracePt t="129202" x="1973263" y="3170238"/>
          <p14:tracePt t="129211" x="1958975" y="3170238"/>
          <p14:tracePt t="129217" x="1952625" y="3170238"/>
          <p14:tracePt t="129234" x="1930400" y="3170238"/>
          <p14:tracePt t="129240" x="1924050" y="3170238"/>
          <p14:tracePt t="129249" x="1909763" y="3170238"/>
          <p14:tracePt t="129262" x="1903413" y="3170238"/>
          <p14:tracePt t="129399" x="1903413" y="3162300"/>
          <p14:tracePt t="129405" x="1909763" y="3162300"/>
          <p14:tracePt t="129420" x="1917700" y="3162300"/>
          <p14:tracePt t="129427" x="1930400" y="3162300"/>
          <p14:tracePt t="129435" x="1958975" y="3155950"/>
          <p14:tracePt t="129442" x="1965325" y="3155950"/>
          <p14:tracePt t="129450" x="1979613" y="3155950"/>
          <p14:tracePt t="129458" x="2000250" y="3155950"/>
          <p14:tracePt t="129465" x="2008188" y="3155950"/>
          <p14:tracePt t="129472" x="2022475" y="3155950"/>
          <p14:tracePt t="129479" x="2035175" y="3162300"/>
          <p14:tracePt t="129487" x="2043113" y="3162300"/>
          <p14:tracePt t="129495" x="2063750" y="3170238"/>
          <p14:tracePt t="129502" x="2078038" y="3170238"/>
          <p14:tracePt t="129510" x="2092325" y="3170238"/>
          <p14:tracePt t="129518" x="2106613" y="3170238"/>
          <p14:tracePt t="129524" x="2119313" y="3176588"/>
          <p14:tracePt t="129534" x="2141538" y="3184525"/>
          <p14:tracePt t="129540" x="2154238" y="3190875"/>
          <p14:tracePt t="129548" x="2168525" y="3190875"/>
          <p14:tracePt t="129555" x="2182813" y="3190875"/>
          <p14:tracePt t="129562" x="2189163" y="3198813"/>
          <p14:tracePt t="129571" x="2203450" y="3198813"/>
          <p14:tracePt t="129585" x="2211388" y="3198813"/>
          <p14:tracePt t="129601" x="2217738" y="3205163"/>
          <p14:tracePt t="129607" x="2224088" y="3205163"/>
          <p14:tracePt t="129622" x="2232025" y="3205163"/>
          <p14:tracePt t="129645" x="2238375" y="3205163"/>
          <p14:tracePt t="129667" x="2246313" y="3205163"/>
          <p14:tracePt t="129690" x="2252663" y="3205163"/>
          <p14:tracePt t="129712" x="2259013" y="3205163"/>
          <p14:tracePt t="129744" x="2266950" y="3205163"/>
          <p14:tracePt t="129758" x="2273300" y="3205163"/>
          <p14:tracePt t="129766" x="2281238" y="3205163"/>
          <p14:tracePt t="129790" x="2287588" y="3205163"/>
          <p14:tracePt t="129795" x="2295525" y="3205163"/>
          <p14:tracePt t="129810" x="2301875" y="3205163"/>
          <p14:tracePt t="129825" x="2308225" y="3205163"/>
          <p14:tracePt t="130718" x="2301875" y="3211513"/>
          <p14:tracePt t="130729" x="2295525" y="3219450"/>
          <p14:tracePt t="130734" x="2287588" y="3225800"/>
          <p14:tracePt t="130740" x="2281238" y="3240088"/>
          <p14:tracePt t="130752" x="2273300" y="3246438"/>
          <p14:tracePt t="130755" x="2259013" y="3260725"/>
          <p14:tracePt t="130762" x="2252663" y="3275013"/>
          <p14:tracePt t="130771" x="2246313" y="3289300"/>
          <p14:tracePt t="130777" x="2238375" y="3303588"/>
          <p14:tracePt t="130785" x="2232025" y="3324225"/>
          <p14:tracePt t="130793" x="2232025" y="3344863"/>
          <p14:tracePt t="130804" x="2217738" y="3373438"/>
          <p14:tracePt t="130807" x="2211388" y="3400425"/>
          <p14:tracePt t="130816" x="2197100" y="3435350"/>
          <p14:tracePt t="130823" x="2189163" y="3478213"/>
          <p14:tracePt t="130832" x="2176463" y="3519488"/>
          <p14:tracePt t="130838" x="2162175" y="3589338"/>
          <p14:tracePt t="130845" x="2154238" y="3638550"/>
          <p14:tracePt t="130852" x="2154238" y="3695700"/>
          <p14:tracePt t="130859" x="2154238" y="3751263"/>
          <p14:tracePt t="130868" x="2154238" y="3806825"/>
          <p14:tracePt t="130875" x="2154238" y="3848100"/>
          <p14:tracePt t="130885" x="2154238" y="3890963"/>
          <p14:tracePt t="130892" x="2154238" y="3919538"/>
          <p14:tracePt t="130900" x="2162175" y="3940175"/>
          <p14:tracePt t="130907" x="2168525" y="3954463"/>
          <p14:tracePt t="130912" x="2168525" y="3967163"/>
          <p14:tracePt t="130920" x="2176463" y="3975100"/>
          <p14:tracePt t="130927" x="2182813" y="3981450"/>
          <p14:tracePt t="131002" x="2182813" y="3989388"/>
          <p14:tracePt t="131026" x="2189163" y="3995738"/>
          <p14:tracePt t="131039" x="2189163" y="4002088"/>
          <p14:tracePt t="131047" x="2197100" y="4002088"/>
          <p14:tracePt t="131054" x="2197100" y="4010025"/>
          <p14:tracePt t="131062" x="2203450" y="4010025"/>
          <p14:tracePt t="131088" x="2203450" y="4016375"/>
          <p14:tracePt t="131092" x="2211388" y="4024313"/>
          <p14:tracePt t="131104" x="2211388" y="4030663"/>
          <p14:tracePt t="131108" x="2211388" y="4051300"/>
          <p14:tracePt t="131115" x="2217738" y="4059238"/>
          <p14:tracePt t="131122" x="2224088" y="4065588"/>
          <p14:tracePt t="131129" x="2224088" y="4079875"/>
          <p14:tracePt t="131137" x="2224088" y="4086225"/>
          <p14:tracePt t="131145" x="2232025" y="4094163"/>
          <p14:tracePt t="131152" x="2232025" y="4100513"/>
          <p14:tracePt t="131171" x="2232025" y="4114800"/>
          <p14:tracePt t="131184" x="2232025" y="4121150"/>
          <p14:tracePt t="131191" x="2232025" y="4129088"/>
          <p14:tracePt t="131205" x="2232025" y="4135438"/>
          <p14:tracePt t="131215" x="2232025" y="4143375"/>
          <p14:tracePt t="131454" x="2238375" y="4149725"/>
          <p14:tracePt t="131460" x="2259013" y="4156075"/>
          <p14:tracePt t="131468" x="2273300" y="4164013"/>
          <p14:tracePt t="131474" x="2295525" y="4170363"/>
          <p14:tracePt t="131483" x="2336800" y="4184650"/>
          <p14:tracePt t="131492" x="2371725" y="4198938"/>
          <p14:tracePt t="131500" x="2420938" y="4213225"/>
          <p14:tracePt t="131505" x="2455863" y="4219575"/>
          <p14:tracePt t="131514" x="2505075" y="4233863"/>
          <p14:tracePt t="131521" x="2554288" y="4248150"/>
          <p14:tracePt t="131527" x="2581275" y="4254500"/>
          <p14:tracePt t="131537" x="2609850" y="4254500"/>
          <p14:tracePt t="131543" x="2630488" y="4254500"/>
          <p14:tracePt t="131552" x="2651125" y="4262438"/>
          <p14:tracePt t="131559" x="2659063" y="4262438"/>
          <p14:tracePt t="131572" x="2665413" y="4262438"/>
          <p14:tracePt t="131579" x="2671763" y="4262438"/>
          <p14:tracePt t="131587" x="2679700" y="4262438"/>
          <p14:tracePt t="131604" x="2686050" y="4262438"/>
          <p14:tracePt t="131618" x="2700338" y="4262438"/>
          <p14:tracePt t="131624" x="2708275" y="4262438"/>
          <p14:tracePt t="131635" x="2720975" y="4262438"/>
          <p14:tracePt t="131640" x="2728913" y="4262438"/>
          <p14:tracePt t="131650" x="2749550" y="4262438"/>
          <p14:tracePt t="131655" x="2763838" y="4262438"/>
          <p14:tracePt t="131670" x="2790825" y="4262438"/>
          <p14:tracePt t="131677" x="2805113" y="4268788"/>
          <p14:tracePt t="131686" x="2819400" y="4268788"/>
          <p14:tracePt t="131692" x="2833688" y="4268788"/>
          <p14:tracePt t="131701" x="2840038" y="4268788"/>
          <p14:tracePt t="131707" x="2847975" y="4268788"/>
          <p14:tracePt t="131714" x="2854325" y="4268788"/>
          <p14:tracePt t="131745" x="2860675" y="4268788"/>
          <p14:tracePt t="131783" x="2868613" y="4268788"/>
          <p14:tracePt t="131895" x="2860675" y="4268788"/>
          <p14:tracePt t="131903" x="2847975" y="4268788"/>
          <p14:tracePt t="131910" x="2833688" y="4268788"/>
          <p14:tracePt t="131918" x="2813050" y="4268788"/>
          <p14:tracePt t="131924" x="2784475" y="4268788"/>
          <p14:tracePt t="131933" x="2743200" y="4268788"/>
          <p14:tracePt t="131940" x="2708275" y="4268788"/>
          <p14:tracePt t="131947" x="2679700" y="4268788"/>
          <p14:tracePt t="131955" x="2636838" y="4262438"/>
          <p14:tracePt t="131962" x="2624138" y="4262438"/>
          <p14:tracePt t="131970" x="2595563" y="4262438"/>
          <p14:tracePt t="131977" x="2574925" y="4262438"/>
          <p14:tracePt t="131986" x="2546350" y="4262438"/>
          <p14:tracePt t="131994" x="2525713" y="4262438"/>
          <p14:tracePt t="132001" x="2511425" y="4262438"/>
          <p14:tracePt t="132007" x="2497138" y="4262438"/>
          <p14:tracePt t="132015" x="2482850" y="4262438"/>
          <p14:tracePt t="132024" x="2470150" y="4262438"/>
          <p14:tracePt t="132037" x="2455863" y="4262438"/>
          <p14:tracePt t="132045" x="2441575" y="4262438"/>
          <p14:tracePt t="132060" x="2427288" y="4262438"/>
          <p14:tracePt t="132067" x="2413000" y="4262438"/>
          <p14:tracePt t="132074" x="2400300" y="4262438"/>
          <p14:tracePt t="132082" x="2378075" y="4254500"/>
          <p14:tracePt t="132090" x="2365375" y="4254500"/>
          <p14:tracePt t="132097" x="2351088" y="4254500"/>
          <p14:tracePt t="132104" x="2336800" y="4254500"/>
          <p14:tracePt t="132112" x="2316163" y="4254500"/>
          <p14:tracePt t="132120" x="2301875" y="4254500"/>
          <p14:tracePt t="132128" x="2287588" y="4254500"/>
          <p14:tracePt t="132135" x="2266950" y="4254500"/>
          <p14:tracePt t="132142" x="2246313" y="4254500"/>
          <p14:tracePt t="132151" x="2232025" y="4254500"/>
          <p14:tracePt t="132157" x="2224088" y="4254500"/>
          <p14:tracePt t="132165" x="2217738" y="4254500"/>
          <p14:tracePt t="132172" x="2203450" y="4254500"/>
          <p14:tracePt t="132179" x="2189163" y="4254500"/>
          <p14:tracePt t="132195" x="2176463" y="4254500"/>
          <p14:tracePt t="132203" x="2168525" y="4254500"/>
          <p14:tracePt t="132390" x="2176463" y="4254500"/>
          <p14:tracePt t="132398" x="2182813" y="4254500"/>
          <p14:tracePt t="132405" x="2189163" y="4254500"/>
          <p14:tracePt t="132412" x="2203450" y="4254500"/>
          <p14:tracePt t="132420" x="2211388" y="4254500"/>
          <p14:tracePt t="132427" x="2232025" y="4254500"/>
          <p14:tracePt t="132435" x="2238375" y="4254500"/>
          <p14:tracePt t="132443" x="2259013" y="4254500"/>
          <p14:tracePt t="132452" x="2273300" y="4254500"/>
          <p14:tracePt t="132457" x="2295525" y="4262438"/>
          <p14:tracePt t="132465" x="2330450" y="4268788"/>
          <p14:tracePt t="132474" x="2357438" y="4275138"/>
          <p14:tracePt t="132482" x="2400300" y="4283075"/>
          <p14:tracePt t="132488" x="2462213" y="4297363"/>
          <p14:tracePt t="132498" x="2505075" y="4297363"/>
          <p14:tracePt t="132504" x="2519363" y="4303713"/>
          <p14:tracePt t="132510" x="2540000" y="4303713"/>
          <p14:tracePt t="132518" x="2566988" y="4310063"/>
          <p14:tracePt t="132528" x="2581275" y="4310063"/>
          <p14:tracePt t="132533" x="2595563" y="4310063"/>
          <p14:tracePt t="132540" x="2609850" y="4310063"/>
          <p14:tracePt t="132549" x="2616200" y="4310063"/>
          <p14:tracePt t="132557" x="2624138" y="4310063"/>
          <p14:tracePt t="132564" x="2630488" y="4310063"/>
          <p14:tracePt t="132590" x="2636838" y="4310063"/>
          <p14:tracePt t="132605" x="2644775" y="4303713"/>
          <p14:tracePt t="132608" x="2651125" y="4303713"/>
          <p14:tracePt t="132638" x="2659063" y="4303713"/>
          <p14:tracePt t="132654" x="2659063" y="4297363"/>
          <p14:tracePt t="132690" x="2665413" y="4297363"/>
          <p14:tracePt t="132720" x="2671763" y="4297363"/>
          <p14:tracePt t="132738" x="2671763" y="4289425"/>
          <p14:tracePt t="132750" x="2679700" y="4289425"/>
          <p14:tracePt t="132757" x="2686050" y="4289425"/>
          <p14:tracePt t="132795" x="2693988" y="4289425"/>
          <p14:tracePt t="132802" x="2693988" y="4283075"/>
          <p14:tracePt t="132832" x="2700338" y="4283075"/>
          <p14:tracePt t="133088" x="2708275" y="4283075"/>
          <p14:tracePt t="133095" x="2714625" y="4283075"/>
          <p14:tracePt t="133112" x="2720975" y="4283075"/>
          <p14:tracePt t="133121" x="2728913" y="4283075"/>
          <p14:tracePt t="133125" x="2735263" y="4283075"/>
          <p14:tracePt t="133140" x="2743200" y="4283075"/>
          <p14:tracePt t="133157" x="2749550" y="4283075"/>
          <p14:tracePt t="133188" x="2755900" y="4283075"/>
          <p14:tracePt t="133552" x="2755900" y="4289425"/>
          <p14:tracePt t="134168" x="2755900" y="4297363"/>
          <p14:tracePt t="134177" x="2755900" y="4303713"/>
          <p14:tracePt t="134182" x="2755900" y="4324350"/>
          <p14:tracePt t="134190" x="2755900" y="4352925"/>
          <p14:tracePt t="134197" x="2755900" y="4381500"/>
          <p14:tracePt t="134205" x="2755900" y="4429125"/>
          <p14:tracePt t="134212" x="2755900" y="4478338"/>
          <p14:tracePt t="134220" x="2755900" y="4533900"/>
          <p14:tracePt t="134238" x="2790825" y="4660900"/>
          <p14:tracePt t="134243" x="2805113" y="4724400"/>
          <p14:tracePt t="134250" x="2833688" y="4800600"/>
          <p14:tracePt t="134257" x="2860675" y="4870450"/>
          <p14:tracePt t="134265" x="2889250" y="4940300"/>
          <p14:tracePt t="134272" x="2932113" y="4995863"/>
          <p14:tracePt t="134280" x="2973388" y="5059363"/>
          <p14:tracePt t="134289" x="3014663" y="5122863"/>
          <p14:tracePt t="134295" x="3057525" y="5178425"/>
          <p14:tracePt t="134303" x="3098800" y="5233988"/>
          <p14:tracePt t="134310" x="3155950" y="5283200"/>
          <p14:tracePt t="134317" x="3197225" y="5326063"/>
          <p14:tracePt t="134325" x="3232150" y="5360988"/>
          <p14:tracePt t="134332" x="3273425" y="5395913"/>
          <p14:tracePt t="134340" x="3316288" y="5422900"/>
          <p14:tracePt t="134347" x="3351213" y="5445125"/>
          <p14:tracePt t="134355" x="3386138" y="5472113"/>
          <p14:tracePt t="134362" x="3427413" y="5492750"/>
          <p14:tracePt t="134371" x="3455988" y="5514975"/>
          <p14:tracePt t="134377" x="3484563" y="5521325"/>
          <p14:tracePt t="134386" x="3511550" y="5527675"/>
          <p14:tracePt t="134392" x="3525838" y="5541963"/>
          <p14:tracePt t="134400" x="3554413" y="5549900"/>
          <p14:tracePt t="134407" x="3568700" y="5549900"/>
          <p14:tracePt t="134415" x="3589338" y="5549900"/>
          <p14:tracePt t="134422" x="3609975" y="5549900"/>
          <p14:tracePt t="134430" x="3624263" y="5549900"/>
          <p14:tracePt t="134438" x="3638550" y="5549900"/>
          <p14:tracePt t="134445" x="3644900" y="5549900"/>
          <p14:tracePt t="134453" x="3659188" y="5549900"/>
          <p14:tracePt t="134460" x="3665538" y="5541963"/>
          <p14:tracePt t="134468" x="3673475" y="5541963"/>
          <p14:tracePt t="134475" x="3673475" y="5535613"/>
          <p14:tracePt t="134482" x="3679825" y="5535613"/>
          <p14:tracePt t="134490" x="3679825" y="5521325"/>
          <p14:tracePt t="134499" x="3679825" y="5514975"/>
          <p14:tracePt t="134505" x="3687763" y="5514975"/>
          <p14:tracePt t="134512" x="3694113" y="5500688"/>
          <p14:tracePt t="134520" x="3694113" y="5486400"/>
          <p14:tracePt t="134527" x="3694113" y="5472113"/>
          <p14:tracePt t="134536" x="3694113" y="5465763"/>
          <p14:tracePt t="134542" x="3694113" y="5457825"/>
          <p14:tracePt t="134550" x="3694113" y="5445125"/>
          <p14:tracePt t="134557" x="3694113" y="5437188"/>
          <p14:tracePt t="134565" x="3694113" y="5430838"/>
          <p14:tracePt t="134574" x="3694113" y="5416550"/>
          <p14:tracePt t="134580" x="3694113" y="5402263"/>
          <p14:tracePt t="134588" x="3687763" y="5387975"/>
          <p14:tracePt t="134595" x="3673475" y="5381625"/>
          <p14:tracePt t="134603" x="3659188" y="5360988"/>
          <p14:tracePt t="134611" x="3638550" y="5346700"/>
          <p14:tracePt t="134617" x="3616325" y="5326063"/>
          <p14:tracePt t="134625" x="3589338" y="5318125"/>
          <p14:tracePt t="134632" x="3575050" y="5311775"/>
          <p14:tracePt t="134639" x="3546475" y="5303838"/>
          <p14:tracePt t="134649" x="3525838" y="5297488"/>
          <p14:tracePt t="134655" x="3505200" y="5291138"/>
          <p14:tracePt t="134662" x="3470275" y="5291138"/>
          <p14:tracePt t="134670" x="3455988" y="5283200"/>
          <p14:tracePt t="134677" x="3441700" y="5276850"/>
          <p14:tracePt t="134687" x="3421063" y="5276850"/>
          <p14:tracePt t="134692" x="3414713" y="5276850"/>
          <p14:tracePt t="134700" x="3406775" y="5276850"/>
          <p14:tracePt t="134707" x="3392488" y="5276850"/>
          <p14:tracePt t="134715" x="3379788" y="5276850"/>
          <p14:tracePt t="134723" x="3371850" y="5276850"/>
          <p14:tracePt t="134729" x="3357563" y="5276850"/>
          <p14:tracePt t="134737" x="3351213" y="5276850"/>
          <p14:tracePt t="134753" x="3336925" y="5283200"/>
          <p14:tracePt t="134760" x="3336925" y="5291138"/>
          <p14:tracePt t="134767" x="3322638" y="5297488"/>
          <p14:tracePt t="134775" x="3322638" y="5303838"/>
          <p14:tracePt t="134782" x="3316288" y="5311775"/>
          <p14:tracePt t="134790" x="3309938" y="5318125"/>
          <p14:tracePt t="134798" x="3302000" y="5326063"/>
          <p14:tracePt t="134812" x="3295650" y="5338763"/>
          <p14:tracePt t="134820" x="3287713" y="5346700"/>
          <p14:tracePt t="134828" x="3287713" y="5353050"/>
          <p14:tracePt t="134836" x="3273425" y="5373688"/>
          <p14:tracePt t="134842" x="3273425" y="5387975"/>
          <p14:tracePt t="134850" x="3267075" y="5395913"/>
          <p14:tracePt t="134857" x="3267075" y="5416550"/>
          <p14:tracePt t="134865" x="3267075" y="5430838"/>
          <p14:tracePt t="134872" x="3267075" y="5451475"/>
          <p14:tracePt t="134880" x="3281363" y="5480050"/>
          <p14:tracePt t="134888" x="3287713" y="5492750"/>
          <p14:tracePt t="134894" x="3302000" y="5507038"/>
          <p14:tracePt t="134903" x="3322638" y="5535613"/>
          <p14:tracePt t="134909" x="3336925" y="5556250"/>
          <p14:tracePt t="134917" x="3371850" y="5584825"/>
          <p14:tracePt t="134924" x="3414713" y="5605463"/>
          <p14:tracePt t="134932" x="3455988" y="5634038"/>
          <p14:tracePt t="134940" x="3498850" y="5646738"/>
          <p14:tracePt t="134947" x="3525838" y="5661025"/>
          <p14:tracePt t="134955" x="3589338" y="5681663"/>
          <p14:tracePt t="134962" x="3638550" y="5695950"/>
          <p14:tracePt t="134970" x="3700463" y="5716588"/>
          <p14:tracePt t="134977" x="3763963" y="5724525"/>
          <p14:tracePt t="134985" x="3827463" y="5738813"/>
          <p14:tracePt t="134992" x="3868738" y="5753100"/>
          <p14:tracePt t="134999" x="3924300" y="5759450"/>
          <p14:tracePt t="135007" x="3994150" y="5765800"/>
          <p14:tracePt t="135014" x="4057650" y="5765800"/>
          <p14:tracePt t="135023" x="4121150" y="5765800"/>
          <p14:tracePt t="135031" x="4183063" y="5765800"/>
          <p14:tracePt t="135039" x="4252913" y="5765800"/>
          <p14:tracePt t="135045" x="4316413" y="5765800"/>
          <p14:tracePt t="135053" x="4359275" y="5765800"/>
          <p14:tracePt t="135059" x="4414838" y="5765800"/>
          <p14:tracePt t="135067" x="4456113" y="5765800"/>
          <p14:tracePt t="135075" x="4505325" y="5765800"/>
          <p14:tracePt t="135082" x="4540250" y="5765800"/>
          <p14:tracePt t="135089" x="4575175" y="5765800"/>
          <p14:tracePt t="135097" x="4595813" y="5765800"/>
          <p14:tracePt t="135105" x="4624388" y="5759450"/>
          <p14:tracePt t="135112" x="4659313" y="5753100"/>
          <p14:tracePt t="135121" x="4679950" y="5738813"/>
          <p14:tracePt t="135127" x="4694238" y="5730875"/>
          <p14:tracePt t="135135" x="4714875" y="5724525"/>
          <p14:tracePt t="135142" x="4729163" y="5710238"/>
          <p14:tracePt t="135149" x="4737100" y="5703888"/>
          <p14:tracePt t="135157" x="4749800" y="5703888"/>
          <p14:tracePt t="135165" x="4764088" y="5689600"/>
          <p14:tracePt t="135172" x="4778375" y="5689600"/>
          <p14:tracePt t="135180" x="4784725" y="5675313"/>
          <p14:tracePt t="135188" x="4799013" y="5668963"/>
          <p14:tracePt t="135195" x="4806950" y="5654675"/>
          <p14:tracePt t="135203" x="4813300" y="5646738"/>
          <p14:tracePt t="135209" x="4819650" y="5640388"/>
          <p14:tracePt t="135217" x="4827588" y="5626100"/>
          <p14:tracePt t="135238" x="4841875" y="5605463"/>
          <p14:tracePt t="135240" x="4848225" y="5584825"/>
          <p14:tracePt t="135247" x="4848225" y="5570538"/>
          <p14:tracePt t="135255" x="4854575" y="5556250"/>
          <p14:tracePt t="135262" x="4854575" y="5549900"/>
          <p14:tracePt t="135270" x="4854575" y="5535613"/>
          <p14:tracePt t="135277" x="4854575" y="5521325"/>
          <p14:tracePt t="135285" x="4854575" y="5507038"/>
          <p14:tracePt t="135292" x="4854575" y="5492750"/>
          <p14:tracePt t="135300" x="4854575" y="5486400"/>
          <p14:tracePt t="135307" x="4854575" y="5472113"/>
          <p14:tracePt t="135314" x="4854575" y="5465763"/>
          <p14:tracePt t="135322" x="4854575" y="5445125"/>
          <p14:tracePt t="135330" x="4841875" y="5437188"/>
          <p14:tracePt t="135338" x="4827588" y="5410200"/>
          <p14:tracePt t="135344" x="4806950" y="5402263"/>
          <p14:tracePt t="135353" x="4778375" y="5381625"/>
          <p14:tracePt t="135360" x="4757738" y="5373688"/>
          <p14:tracePt t="135369" x="4722813" y="5353050"/>
          <p14:tracePt t="135374" x="4687888" y="5346700"/>
          <p14:tracePt t="135382" x="4638675" y="5332413"/>
          <p14:tracePt t="135390" x="4603750" y="5318125"/>
          <p14:tracePt t="135399" x="4548188" y="5297488"/>
          <p14:tracePt t="135405" x="4484688" y="5276850"/>
          <p14:tracePt t="135412" x="4449763" y="5268913"/>
          <p14:tracePt t="135421" x="4400550" y="5262563"/>
          <p14:tracePt t="135427" x="4351338" y="5256213"/>
          <p14:tracePt t="135435" x="4302125" y="5256213"/>
          <p14:tracePt t="135442" x="4252913" y="5256213"/>
          <p14:tracePt t="135450" x="4197350" y="5256213"/>
          <p14:tracePt t="135457" x="4156075" y="5256213"/>
          <p14:tracePt t="135464" x="4121150" y="5256213"/>
          <p14:tracePt t="135472" x="4086225" y="5256213"/>
          <p14:tracePt t="135479" x="4057650" y="5256213"/>
          <p14:tracePt t="135487" x="4002088" y="5256213"/>
          <p14:tracePt t="135495" x="3959225" y="5262563"/>
          <p14:tracePt t="135503" x="3903663" y="5268913"/>
          <p14:tracePt t="135510" x="3854450" y="5283200"/>
          <p14:tracePt t="135517" x="3819525" y="5291138"/>
          <p14:tracePt t="135525" x="3763963" y="5303838"/>
          <p14:tracePt t="135534" x="3714750" y="5318125"/>
          <p14:tracePt t="135541" x="3665538" y="5338763"/>
          <p14:tracePt t="135547" x="3616325" y="5367338"/>
          <p14:tracePt t="135556" x="3568700" y="5387975"/>
          <p14:tracePt t="135562" x="3533775" y="5402263"/>
          <p14:tracePt t="135571" x="3484563" y="5422900"/>
          <p14:tracePt t="135577" x="3462338" y="5437188"/>
          <p14:tracePt t="135592" x="3427413" y="5451475"/>
          <p14:tracePt t="135593" x="3406775" y="5465763"/>
          <p14:tracePt t="135600" x="3392488" y="5472113"/>
          <p14:tracePt t="135607" x="3386138" y="5480050"/>
          <p14:tracePt t="135615" x="3379788" y="5480050"/>
          <p14:tracePt t="135622" x="3371850" y="5492750"/>
          <p14:tracePt t="135638" x="3365500" y="5500688"/>
          <p14:tracePt t="135644" x="3357563" y="5521325"/>
          <p14:tracePt t="135653" x="3351213" y="5527675"/>
          <p14:tracePt t="135660" x="3344863" y="5541963"/>
          <p14:tracePt t="135667" x="3336925" y="5556250"/>
          <p14:tracePt t="135674" x="3336925" y="5562600"/>
          <p14:tracePt t="135682" x="3330575" y="5584825"/>
          <p14:tracePt t="135690" x="3330575" y="5599113"/>
          <p14:tracePt t="135698" x="3330575" y="5619750"/>
          <p14:tracePt t="135706" x="3330575" y="5634038"/>
          <p14:tracePt t="135713" x="3330575" y="5646738"/>
          <p14:tracePt t="135721" x="3330575" y="5668963"/>
          <p14:tracePt t="135727" x="3330575" y="5681663"/>
          <p14:tracePt t="135735" x="3351213" y="5695950"/>
          <p14:tracePt t="135742" x="3371850" y="5724525"/>
          <p14:tracePt t="135750" x="3406775" y="5759450"/>
          <p14:tracePt t="135757" x="3449638" y="5788025"/>
          <p14:tracePt t="135765" x="3498850" y="5815013"/>
          <p14:tracePt t="135774" x="3525838" y="5829300"/>
          <p14:tracePt t="135780" x="3575050" y="5857875"/>
          <p14:tracePt t="135787" x="3630613" y="5899150"/>
          <p14:tracePt t="135795" x="3694113" y="5927725"/>
          <p14:tracePt t="135805" x="3749675" y="5962650"/>
          <p14:tracePt t="135810" x="3798888" y="5989638"/>
          <p14:tracePt t="135817" x="3840163" y="6011863"/>
          <p14:tracePt t="135825" x="3883025" y="6038850"/>
          <p14:tracePt t="135832" x="3903663" y="6053138"/>
          <p14:tracePt t="135840" x="3924300" y="6067425"/>
          <p14:tracePt t="135847" x="3952875" y="6073775"/>
          <p14:tracePt t="135856" x="3959225" y="6081713"/>
          <p14:tracePt t="135862" x="3981450" y="6088063"/>
          <p14:tracePt t="135871" x="3987800" y="6088063"/>
          <p14:tracePt t="135877" x="4002088" y="6088063"/>
          <p14:tracePt t="135886" x="4008438" y="6096000"/>
          <p14:tracePt t="135892" x="4016375" y="6096000"/>
          <p14:tracePt t="135899" x="4022725" y="6096000"/>
          <p14:tracePt t="135907" x="4029075" y="6096000"/>
          <p14:tracePt t="135915" x="4037013" y="6096000"/>
          <p14:tracePt t="135923" x="4043363" y="6096000"/>
          <p14:tracePt t="135930" x="4051300" y="6088063"/>
          <p14:tracePt t="135937" x="4064000" y="6081713"/>
          <p14:tracePt t="135944" x="4064000" y="6067425"/>
          <p14:tracePt t="135954" x="4071938" y="6053138"/>
          <p14:tracePt t="135961" x="4078288" y="6032500"/>
          <p14:tracePt t="135967" x="4078288" y="6011863"/>
          <p14:tracePt t="135975" x="4078288" y="5997575"/>
          <p14:tracePt t="135982" x="4078288" y="5983288"/>
          <p14:tracePt t="135990" x="4078288" y="5969000"/>
          <p14:tracePt t="135997" x="4078288" y="5962650"/>
          <p14:tracePt t="136005" x="4078288" y="5948363"/>
          <p14:tracePt t="136012" x="4078288" y="5942013"/>
          <p14:tracePt t="136021" x="4078288" y="5934075"/>
          <p14:tracePt t="136027" x="4071938" y="5927725"/>
          <p14:tracePt t="136034" x="4064000" y="5919788"/>
          <p14:tracePt t="136049" x="4057650" y="5913438"/>
          <p14:tracePt t="136057" x="4057650" y="5905500"/>
          <p14:tracePt t="136073" x="4051300" y="5899150"/>
          <p14:tracePt t="136087" x="4043363" y="5899150"/>
          <p14:tracePt t="136095" x="4043363" y="5892800"/>
          <p14:tracePt t="136132" x="4043363" y="5884863"/>
          <p14:tracePt t="136147" x="4037013" y="5884863"/>
          <p14:tracePt t="136177" x="4037013" y="5878513"/>
          <p14:tracePt t="136185" x="4037013" y="5870575"/>
          <p14:tracePt t="136328" x="4029075" y="5870575"/>
          <p14:tracePt t="136344" x="4022725" y="5870575"/>
          <p14:tracePt t="136358" x="4016375" y="5870575"/>
          <p14:tracePt t="136369" x="4008438" y="5878513"/>
          <p14:tracePt t="136381" x="4008438" y="5884863"/>
          <p14:tracePt t="136395" x="4002088" y="5899150"/>
          <p14:tracePt t="136411" x="4002088" y="5905500"/>
          <p14:tracePt t="136417" x="4002088" y="5913438"/>
          <p14:tracePt t="136441" x="4008438" y="5919788"/>
          <p14:tracePt t="136447" x="4016375" y="5927725"/>
          <p14:tracePt t="136455" x="4029075" y="5934075"/>
          <p14:tracePt t="136462" x="4037013" y="5942013"/>
          <p14:tracePt t="136471" x="4057650" y="5954713"/>
          <p14:tracePt t="136477" x="4078288" y="5969000"/>
          <p14:tracePt t="136485" x="4106863" y="5983288"/>
          <p14:tracePt t="136492" x="4141788" y="6003925"/>
          <p14:tracePt t="136500" x="4176713" y="6018213"/>
          <p14:tracePt t="136507" x="4217988" y="6032500"/>
          <p14:tracePt t="136515" x="4240213" y="6038850"/>
          <p14:tracePt t="136523" x="4275138" y="6053138"/>
          <p14:tracePt t="136529" x="4295775" y="6053138"/>
          <p14:tracePt t="136539" x="4324350" y="6053138"/>
          <p14:tracePt t="136545" x="4351338" y="6053138"/>
          <p14:tracePt t="136552" x="4371975" y="6053138"/>
          <p14:tracePt t="136560" x="4386263" y="6053138"/>
          <p14:tracePt t="136567" x="4400550" y="6053138"/>
          <p14:tracePt t="136575" x="4414838" y="6053138"/>
          <p14:tracePt t="136582" x="4421188" y="6046788"/>
          <p14:tracePt t="136590" x="4429125" y="6024563"/>
          <p14:tracePt t="136597" x="4429125" y="6003925"/>
          <p14:tracePt t="136604" x="4429125" y="5983288"/>
          <p14:tracePt t="136612" x="4429125" y="5969000"/>
          <p14:tracePt t="136622" x="4429125" y="5954713"/>
          <p14:tracePt t="136627" x="4429125" y="5942013"/>
          <p14:tracePt t="136634" x="4414838" y="5919788"/>
          <p14:tracePt t="136642" x="4400550" y="5899150"/>
          <p14:tracePt t="136650" x="4386263" y="5878513"/>
          <p14:tracePt t="136657" x="4371975" y="5864225"/>
          <p14:tracePt t="136664" x="4359275" y="5849938"/>
          <p14:tracePt t="136673" x="4351338" y="5843588"/>
          <p14:tracePt t="136680" x="4337050" y="5829300"/>
          <p14:tracePt t="136688" x="4316413" y="5822950"/>
          <p14:tracePt t="136696" x="4295775" y="5808663"/>
          <p14:tracePt t="136703" x="4275138" y="5800725"/>
          <p14:tracePt t="136710" x="4260850" y="5794375"/>
          <p14:tracePt t="136717" x="4240213" y="5788025"/>
          <p14:tracePt t="136725" x="4217988" y="5780088"/>
          <p14:tracePt t="136732" x="4197350" y="5780088"/>
          <p14:tracePt t="136740" x="4176713" y="5780088"/>
          <p14:tracePt t="136747" x="4162425" y="5780088"/>
          <p14:tracePt t="136754" x="4141788" y="5780088"/>
          <p14:tracePt t="136762" x="4135438" y="5780088"/>
          <p14:tracePt t="136771" x="4121150" y="5780088"/>
          <p14:tracePt t="136777" x="4113213" y="5780088"/>
          <p14:tracePt t="136785" x="4113213" y="5788025"/>
          <p14:tracePt t="136792" x="4113213" y="5800725"/>
          <p14:tracePt t="136800" x="4100513" y="5808663"/>
          <p14:tracePt t="136807" x="4092575" y="5822950"/>
          <p14:tracePt t="136815" x="4092575" y="5835650"/>
          <p14:tracePt t="136823" x="4086225" y="5849938"/>
          <p14:tracePt t="136830" x="4078288" y="5857875"/>
          <p14:tracePt t="136838" x="4078288" y="5864225"/>
          <p14:tracePt t="136844" x="4078288" y="5878513"/>
          <p14:tracePt t="136852" x="4078288" y="5884863"/>
          <p14:tracePt t="136860" x="4078288" y="5892800"/>
          <p14:tracePt t="136869" x="4078288" y="5899150"/>
          <p14:tracePt t="136875" x="4078288" y="5905500"/>
          <p14:tracePt t="136882" x="4078288" y="5913438"/>
          <p14:tracePt t="136899" x="4078288" y="5919788"/>
          <p14:tracePt t="136912" x="4078288" y="5927725"/>
          <p14:tracePt t="137288" x="4086225" y="5927725"/>
          <p14:tracePt t="137312" x="4092575" y="5927725"/>
          <p14:tracePt t="141064" x="4092575" y="5899150"/>
          <p14:tracePt t="141067" x="4092575" y="5892800"/>
          <p14:tracePt t="141077" x="4092575" y="5884863"/>
          <p14:tracePt t="141082" x="4092575" y="5878513"/>
          <p14:tracePt t="141090" x="4092575" y="5864225"/>
          <p14:tracePt t="141097" x="4086225" y="5849938"/>
          <p14:tracePt t="141104" x="4078288" y="5829300"/>
          <p14:tracePt t="141112" x="4071938" y="5808663"/>
          <p14:tracePt t="141120" x="4057650" y="5773738"/>
          <p14:tracePt t="141127" x="4029075" y="5724525"/>
          <p14:tracePt t="141136" x="4002088" y="5675313"/>
          <p14:tracePt t="141144" x="3959225" y="5619750"/>
          <p14:tracePt t="141150" x="3924300" y="5562600"/>
          <p14:tracePt t="141158" x="3875088" y="5507038"/>
          <p14:tracePt t="141164" x="3833813" y="5457825"/>
          <p14:tracePt t="141172" x="3792538" y="5416550"/>
          <p14:tracePt t="141181" x="3749675" y="5367338"/>
          <p14:tracePt t="141188" x="3694113" y="5326063"/>
          <p14:tracePt t="141196" x="3651250" y="5291138"/>
          <p14:tracePt t="141202" x="3609975" y="5256213"/>
          <p14:tracePt t="141211" x="3568700" y="5219700"/>
          <p14:tracePt t="141231" x="3490913" y="5164138"/>
          <p14:tracePt t="141233" x="3455988" y="5137150"/>
          <p14:tracePt t="141240" x="3435350" y="5114925"/>
          <p14:tracePt t="141247" x="3406775" y="5102225"/>
          <p14:tracePt t="141256" x="3400425" y="5087938"/>
          <p14:tracePt t="141262" x="3379788" y="5067300"/>
          <p14:tracePt t="141270" x="3371850" y="5059363"/>
          <p14:tracePt t="141279" x="3365500" y="5045075"/>
          <p14:tracePt t="141287" x="3357563" y="5038725"/>
          <p14:tracePt t="141294" x="3344863" y="5030788"/>
          <p14:tracePt t="141301" x="3344863" y="5024438"/>
          <p14:tracePt t="141310" x="3330575" y="5018088"/>
          <p14:tracePt t="141315" x="3316288" y="5010150"/>
          <p14:tracePt t="141324" x="3302000" y="4995863"/>
          <p14:tracePt t="141330" x="3287713" y="4975225"/>
          <p14:tracePt t="141337" x="3252788" y="4948238"/>
          <p14:tracePt t="141347" x="3225800" y="4919663"/>
          <p14:tracePt t="141354" x="3190875" y="4884738"/>
          <p14:tracePt t="141361" x="3141663" y="4829175"/>
          <p14:tracePt t="141368" x="3092450" y="4779963"/>
          <p14:tracePt t="141378" x="3036888" y="4716463"/>
          <p14:tracePt t="141383" x="3001963" y="4675188"/>
          <p14:tracePt t="141395" x="2952750" y="4618038"/>
          <p14:tracePt t="141400" x="2903538" y="4562475"/>
          <p14:tracePt t="141408" x="2874963" y="4521200"/>
          <p14:tracePt t="141413" x="2840038" y="4478338"/>
          <p14:tracePt t="141422" x="2805113" y="4416425"/>
          <p14:tracePt t="141429" x="2778125" y="4367213"/>
          <p14:tracePt t="141435" x="2735263" y="4297363"/>
          <p14:tracePt t="141447" x="2708275" y="4248150"/>
          <p14:tracePt t="141450" x="2686050" y="4205288"/>
          <p14:tracePt t="141463" x="2671763" y="4164013"/>
          <p14:tracePt t="141466" x="2659063" y="4129088"/>
          <p14:tracePt t="141475" x="2651125" y="4108450"/>
          <p14:tracePt t="141480" x="2636838" y="4079875"/>
          <p14:tracePt t="141487" x="2630488" y="4059238"/>
          <p14:tracePt t="141494" x="2624138" y="4030663"/>
          <p14:tracePt t="141502" x="2616200" y="4010025"/>
          <p14:tracePt t="141513" x="2609850" y="3995738"/>
          <p14:tracePt t="141518" x="2601913" y="3981450"/>
          <p14:tracePt t="141526" x="2595563" y="3960813"/>
          <p14:tracePt t="141534" x="2589213" y="3940175"/>
          <p14:tracePt t="141541" x="2581275" y="3925888"/>
          <p14:tracePt t="141547" x="2566988" y="3905250"/>
          <p14:tracePt t="141558" x="2560638" y="3897313"/>
          <p14:tracePt t="141562" x="2554288" y="3884613"/>
          <p14:tracePt t="141570" x="2540000" y="3884613"/>
          <p14:tracePt t="141577" x="2532063" y="3876675"/>
          <p14:tracePt t="141587" x="2532063" y="3870325"/>
          <p14:tracePt t="141594" x="2519363" y="3870325"/>
          <p14:tracePt t="141611" x="2511425" y="3870325"/>
          <p14:tracePt t="141631" x="2505075" y="3870325"/>
          <p14:tracePt t="141961" x="2505075" y="3862388"/>
          <p14:tracePt t="141979" x="2505075" y="3856038"/>
          <p14:tracePt t="141983" x="2505075" y="3848100"/>
          <p14:tracePt t="142006" x="2505075" y="3841750"/>
          <p14:tracePt t="142021" x="2505075" y="3835400"/>
          <p14:tracePt t="142035" x="2505075" y="3827463"/>
          <p14:tracePt t="142042" x="2505075" y="3821113"/>
          <p14:tracePt t="142066" x="2505075" y="3813175"/>
          <p14:tracePt t="142102" x="2505075" y="3806825"/>
          <p14:tracePt t="146371" x="2511425" y="3806825"/>
          <p14:tracePt t="146386" x="2519363" y="3806825"/>
          <p14:tracePt t="146401" x="2532063" y="3806825"/>
          <p14:tracePt t="146407" x="2546350" y="3806825"/>
          <p14:tracePt t="146417" x="2560638" y="3806825"/>
          <p14:tracePt t="146423" x="2566988" y="3813175"/>
          <p14:tracePt t="146431" x="2589213" y="3813175"/>
          <p14:tracePt t="146437" x="2609850" y="3827463"/>
          <p14:tracePt t="146447" x="2616200" y="3827463"/>
          <p14:tracePt t="146452" x="2624138" y="3835400"/>
          <p14:tracePt t="146466" x="2636838" y="3835400"/>
          <p14:tracePt t="146468" x="2651125" y="3835400"/>
          <p14:tracePt t="146475" x="2665413" y="3835400"/>
          <p14:tracePt t="146482" x="2686050" y="3835400"/>
          <p14:tracePt t="146490" x="2714625" y="3835400"/>
          <p14:tracePt t="146498" x="2755900" y="3821113"/>
          <p14:tracePt t="146505" x="2798763" y="3800475"/>
          <p14:tracePt t="146512" x="2825750" y="3786188"/>
          <p14:tracePt t="146520" x="2868613" y="3771900"/>
          <p14:tracePt t="146531" x="2909888" y="3757613"/>
          <p14:tracePt t="146535" x="2952750" y="3736975"/>
          <p14:tracePt t="146542" x="2979738" y="3722688"/>
          <p14:tracePt t="146550" x="3001963" y="3708400"/>
          <p14:tracePt t="146557" x="3028950" y="3695700"/>
          <p14:tracePt t="146566" x="3036888" y="3687763"/>
          <p14:tracePt t="146573" x="3049588" y="3673475"/>
          <p14:tracePt t="146589" x="3057525" y="3667125"/>
          <p14:tracePt t="146596" x="3057525" y="3659188"/>
          <p14:tracePt t="146603" x="3063875" y="3659188"/>
          <p14:tracePt t="146610" x="3063875" y="3652838"/>
          <p14:tracePt t="146617" x="3071813" y="3652838"/>
          <p14:tracePt t="146768" x="3063875" y="3652838"/>
          <p14:tracePt t="146798" x="3057525" y="3652838"/>
          <p14:tracePt t="146806" x="3049588" y="3652838"/>
          <p14:tracePt t="146813" x="3043238" y="3659188"/>
          <p14:tracePt t="146828" x="3043238" y="3673475"/>
          <p14:tracePt t="146835" x="3036888" y="3681413"/>
          <p14:tracePt t="146842" x="3028950" y="3687763"/>
          <p14:tracePt t="146850" x="3028950" y="3708400"/>
          <p14:tracePt t="146857" x="3028950" y="3722688"/>
          <p14:tracePt t="146865" x="3028950" y="3736975"/>
          <p14:tracePt t="146873" x="3028950" y="3757613"/>
          <p14:tracePt t="146880" x="3028950" y="3778250"/>
          <p14:tracePt t="146888" x="3028950" y="3800475"/>
          <p14:tracePt t="146896" x="3028950" y="3835400"/>
          <p14:tracePt t="146902" x="3036888" y="3884613"/>
          <p14:tracePt t="146910" x="3057525" y="3940175"/>
          <p14:tracePt t="146918" x="3086100" y="4002088"/>
          <p14:tracePt t="146925" x="3106738" y="4059238"/>
          <p14:tracePt t="146932" x="3127375" y="4108450"/>
          <p14:tracePt t="146940" x="3155950" y="4184650"/>
          <p14:tracePt t="146949" x="3197225" y="4262438"/>
          <p14:tracePt t="146955" x="3232150" y="4338638"/>
          <p14:tracePt t="146964" x="3273425" y="4422775"/>
          <p14:tracePt t="146970" x="3309938" y="4498975"/>
          <p14:tracePt t="146977" x="3351213" y="4562475"/>
          <p14:tracePt t="146985" x="3371850" y="4618038"/>
          <p14:tracePt t="146993" x="3406775" y="4675188"/>
          <p14:tracePt t="147000" x="3441700" y="4745038"/>
          <p14:tracePt t="147008" x="3449638" y="4786313"/>
          <p14:tracePt t="147015" x="3470275" y="4829175"/>
          <p14:tracePt t="147025" x="3484563" y="4856163"/>
          <p14:tracePt t="147030" x="3490913" y="4899025"/>
          <p14:tracePt t="147038" x="3505200" y="4919663"/>
          <p14:tracePt t="147046" x="3511550" y="4960938"/>
          <p14:tracePt t="147053" x="3525838" y="4995863"/>
          <p14:tracePt t="147060" x="3533775" y="5030788"/>
          <p14:tracePt t="147067" x="3546475" y="5059363"/>
          <p14:tracePt t="147075" x="3568700" y="5094288"/>
          <p14:tracePt t="147082" x="3589338" y="5129213"/>
          <p14:tracePt t="147090" x="3603625" y="5149850"/>
          <p14:tracePt t="147098" x="3624263" y="5184775"/>
          <p14:tracePt t="147105" x="3651250" y="5219700"/>
          <p14:tracePt t="147113" x="3679825" y="5256213"/>
          <p14:tracePt t="147120" x="3700463" y="5276850"/>
          <p14:tracePt t="147127" x="3714750" y="5297488"/>
          <p14:tracePt t="147135" x="3743325" y="5326063"/>
          <p14:tracePt t="147142" x="3757613" y="5338763"/>
          <p14:tracePt t="147150" x="3778250" y="5360988"/>
          <p14:tracePt t="147157" x="3792538" y="5381625"/>
          <p14:tracePt t="147166" x="3805238" y="5395913"/>
          <p14:tracePt t="147173" x="3833813" y="5416550"/>
          <p14:tracePt t="147181" x="3848100" y="5430838"/>
          <p14:tracePt t="147188" x="3862388" y="5445125"/>
          <p14:tracePt t="147197" x="3883025" y="5457825"/>
          <p14:tracePt t="147203" x="3889375" y="5465763"/>
          <p14:tracePt t="147210" x="3911600" y="5472113"/>
          <p14:tracePt t="147232" x="3946525" y="5492750"/>
          <p14:tracePt t="147240" x="3959225" y="5500688"/>
          <p14:tracePt t="147255" x="3967163" y="5500688"/>
          <p14:tracePt t="147270" x="3973513" y="5500688"/>
          <p14:tracePt t="147277" x="3981450" y="5500688"/>
          <p14:tracePt t="147285" x="3987800" y="5500688"/>
          <p14:tracePt t="147307" x="4002088" y="5500688"/>
          <p14:tracePt t="147316" x="4002088" y="5492750"/>
          <p14:tracePt t="147322" x="4008438" y="5492750"/>
          <p14:tracePt t="147331" x="4016375" y="5480050"/>
          <p14:tracePt t="147337" x="4022725" y="5480050"/>
          <p14:tracePt t="147346" x="4022725" y="5472113"/>
          <p14:tracePt t="147353" x="4029075" y="5465763"/>
          <p14:tracePt t="147360" x="4029075" y="5457825"/>
          <p14:tracePt t="147368" x="4037013" y="5445125"/>
          <p14:tracePt t="147375" x="4037013" y="5437188"/>
          <p14:tracePt t="147382" x="4043363" y="5422900"/>
          <p14:tracePt t="147390" x="4043363" y="5410200"/>
          <p14:tracePt t="147399" x="4043363" y="5395913"/>
          <p14:tracePt t="147405" x="4043363" y="5387975"/>
          <p14:tracePt t="147414" x="4037013" y="5381625"/>
          <p14:tracePt t="147420" x="4029075" y="5367338"/>
          <p14:tracePt t="147427" x="4016375" y="5360988"/>
          <p14:tracePt t="147435" x="4008438" y="5353050"/>
          <p14:tracePt t="147442" x="3994150" y="5353050"/>
          <p14:tracePt t="147450" x="3981450" y="5346700"/>
          <p14:tracePt t="147466" x="3967163" y="5346700"/>
          <p14:tracePt t="147481" x="3959225" y="5346700"/>
          <p14:tracePt t="147487" x="3952875" y="5346700"/>
          <p14:tracePt t="147497" x="3946525" y="5346700"/>
          <p14:tracePt t="147510" x="3938588" y="5346700"/>
          <p14:tracePt t="147526" x="3938588" y="5353050"/>
          <p14:tracePt t="147532" x="3932238" y="5367338"/>
          <p14:tracePt t="147540" x="3932238" y="5387975"/>
          <p14:tracePt t="147548" x="3932238" y="5410200"/>
          <p14:tracePt t="147555" x="3932238" y="5422900"/>
          <p14:tracePt t="147565" x="3932238" y="5437188"/>
          <p14:tracePt t="147570" x="3932238" y="5457825"/>
          <p14:tracePt t="147577" x="3932238" y="5472113"/>
          <p14:tracePt t="147586" x="3946525" y="5492750"/>
          <p14:tracePt t="147592" x="3967163" y="5521325"/>
          <p14:tracePt t="147600" x="3987800" y="5535613"/>
          <p14:tracePt t="147607" x="4016375" y="5556250"/>
          <p14:tracePt t="147615" x="4029075" y="5562600"/>
          <p14:tracePt t="147622" x="4051300" y="5576888"/>
          <p14:tracePt t="147630" x="4071938" y="5591175"/>
          <p14:tracePt t="147637" x="4106863" y="5599113"/>
          <p14:tracePt t="147647" x="4135438" y="5599113"/>
          <p14:tracePt t="147652" x="4148138" y="5599113"/>
          <p14:tracePt t="147660" x="4162425" y="5605463"/>
          <p14:tracePt t="147668" x="4176713" y="5605463"/>
          <p14:tracePt t="147683" x="4191000" y="5591175"/>
          <p14:tracePt t="147690" x="4197350" y="5584825"/>
          <p14:tracePt t="147698" x="4205288" y="5570538"/>
          <p14:tracePt t="147705" x="4211638" y="5549900"/>
          <p14:tracePt t="147714" x="4217988" y="5527675"/>
          <p14:tracePt t="147720" x="4217988" y="5514975"/>
          <p14:tracePt t="147727" x="4217988" y="5492750"/>
          <p14:tracePt t="147735" x="4217988" y="5480050"/>
          <p14:tracePt t="147744" x="4217988" y="5472113"/>
          <p14:tracePt t="147750" x="4217988" y="5457825"/>
          <p14:tracePt t="147758" x="4217988" y="5445125"/>
          <p14:tracePt t="147766" x="4217988" y="5437188"/>
          <p14:tracePt t="147781" x="4217988" y="5430838"/>
          <p14:tracePt t="147788" x="4217988" y="5422900"/>
          <p14:tracePt t="147990" x="4217988" y="5430838"/>
          <p14:tracePt t="148014" x="4225925" y="5437188"/>
          <p14:tracePt t="148029" x="4232275" y="5437188"/>
          <p14:tracePt t="148035" x="4240213" y="5437188"/>
          <p14:tracePt t="148042" x="4240213" y="5445125"/>
          <p14:tracePt t="148059" x="4246563" y="5445125"/>
          <p14:tracePt t="148074" x="4252913" y="5451475"/>
          <p14:tracePt t="148082" x="4260850" y="5457825"/>
          <p14:tracePt t="148089" x="4281488" y="5465763"/>
          <p14:tracePt t="148099" x="4289425" y="5472113"/>
          <p14:tracePt t="148103" x="4310063" y="5480050"/>
          <p14:tracePt t="148110" x="4337050" y="5500688"/>
          <p14:tracePt t="148120" x="4365625" y="5521325"/>
          <p14:tracePt t="148127" x="4406900" y="5549900"/>
          <p14:tracePt t="148134" x="4464050" y="5576888"/>
          <p14:tracePt t="148140" x="4498975" y="5599113"/>
          <p14:tracePt t="148152" x="4554538" y="5626100"/>
          <p14:tracePt t="148155" x="4624388" y="5668963"/>
          <p14:tracePt t="148163" x="4679950" y="5695950"/>
          <p14:tracePt t="148172" x="4757738" y="5724525"/>
          <p14:tracePt t="148181" x="4827588" y="5759450"/>
          <p14:tracePt t="148185" x="4903788" y="5788025"/>
          <p14:tracePt t="148192" x="4981575" y="5815013"/>
          <p14:tracePt t="148203" x="5037138" y="5843588"/>
          <p14:tracePt t="148208" x="5135563" y="5870575"/>
          <p14:tracePt t="148216" x="5219700" y="5884863"/>
          <p14:tracePt t="148237" x="5373688" y="5913438"/>
          <p14:tracePt t="148239" x="5429250" y="5919788"/>
          <p14:tracePt t="148252" x="5478463" y="5927725"/>
          <p14:tracePt t="148253" x="5505450" y="5927725"/>
          <p14:tracePt t="148261" x="5519738" y="5927725"/>
          <p14:tracePt t="148268" x="5527675" y="5927725"/>
          <p14:tracePt t="148278" x="5540375" y="5927725"/>
          <p14:tracePt t="148301" x="5548313" y="5927725"/>
          <p14:tracePt t="148305" x="5548313" y="5919788"/>
          <p14:tracePt t="148335" x="5554663" y="5919788"/>
          <p14:tracePt t="148353" x="5562600" y="5919788"/>
          <p14:tracePt t="148366" x="5568950" y="5913438"/>
          <p14:tracePt t="148374" x="5575300" y="5913438"/>
          <p14:tracePt t="148384" x="5583238" y="5913438"/>
          <p14:tracePt t="148400" x="5589588" y="5913438"/>
          <p14:tracePt t="148403" x="5597525" y="5905500"/>
          <p14:tracePt t="148419" x="5610225" y="5905500"/>
          <p14:tracePt t="148436" x="5638800" y="5905500"/>
          <p14:tracePt t="148440" x="5659438" y="5905500"/>
          <p14:tracePt t="148451" x="5688013" y="5905500"/>
          <p14:tracePt t="148455" x="5708650" y="5905500"/>
          <p14:tracePt t="148462" x="5743575" y="5905500"/>
          <p14:tracePt t="148472" x="5786438" y="5905500"/>
          <p14:tracePt t="148478" x="5842000" y="5905500"/>
          <p14:tracePt t="148485" x="5891213" y="5905500"/>
          <p14:tracePt t="148495" x="5961063" y="5905500"/>
          <p14:tracePt t="148502" x="6022975" y="5905500"/>
          <p14:tracePt t="148507" x="6086475" y="5905500"/>
          <p14:tracePt t="148515" x="6135688" y="5905500"/>
          <p14:tracePt t="148522" x="6199188" y="5905500"/>
          <p14:tracePt t="148531" x="6269038" y="5905500"/>
          <p14:tracePt t="148539" x="6338888" y="5905500"/>
          <p14:tracePt t="148545" x="6415088" y="5913438"/>
          <p14:tracePt t="148552" x="6478588" y="5913438"/>
          <p14:tracePt t="148560" x="6542088" y="5919788"/>
          <p14:tracePt t="148567" x="6611938" y="5927725"/>
          <p14:tracePt t="148576" x="6667500" y="5927725"/>
          <p14:tracePt t="148584" x="6737350" y="5927725"/>
          <p14:tracePt t="148590" x="6772275" y="5927725"/>
          <p14:tracePt t="148600" x="6807200" y="5927725"/>
          <p14:tracePt t="148605" x="6848475" y="5927725"/>
          <p14:tracePt t="148612" x="6877050" y="5927725"/>
          <p14:tracePt t="148621" x="6897688" y="5927725"/>
          <p14:tracePt t="148628" x="6919913" y="5927725"/>
          <p14:tracePt t="148635" x="6932613" y="5927725"/>
          <p14:tracePt t="148642" x="6946900" y="5919788"/>
          <p14:tracePt t="148653" x="6961188" y="5913438"/>
          <p14:tracePt t="148657" x="6975475" y="5913438"/>
          <p14:tracePt t="148666" x="6981825" y="5913438"/>
          <p14:tracePt t="148672" x="6996113" y="5905500"/>
          <p14:tracePt t="148682" x="7010400" y="5899150"/>
          <p14:tracePt t="148687" x="7024688" y="5899150"/>
          <p14:tracePt t="148697" x="7045325" y="5892800"/>
          <p14:tracePt t="148703" x="7065963" y="5884863"/>
          <p14:tracePt t="148712" x="7080250" y="5878513"/>
          <p14:tracePt t="148719" x="7108825" y="5864225"/>
          <p14:tracePt t="148728" x="7115175" y="5857875"/>
          <p14:tracePt t="148734" x="7129463" y="5835650"/>
          <p14:tracePt t="148742" x="7143750" y="5822950"/>
          <p14:tracePt t="148749" x="7156450" y="5808663"/>
          <p14:tracePt t="148757" x="7170738" y="5794375"/>
          <p14:tracePt t="148763" x="7178675" y="5773738"/>
          <p14:tracePt t="148770" x="7191375" y="5765800"/>
          <p14:tracePt t="148778" x="7199313" y="5745163"/>
          <p14:tracePt t="148785" x="7213600" y="5716588"/>
          <p14:tracePt t="148795" x="7219950" y="5695950"/>
          <p14:tracePt t="148801" x="7226300" y="5681663"/>
          <p14:tracePt t="148809" x="7240588" y="5661025"/>
          <p14:tracePt t="148818" x="7240588" y="5640388"/>
          <p14:tracePt t="148823" x="7248525" y="5619750"/>
          <p14:tracePt t="148836" x="7248525" y="5611813"/>
          <p14:tracePt t="148839" x="7248525" y="5591175"/>
          <p14:tracePt t="148848" x="7254875" y="5576888"/>
          <p14:tracePt t="148852" x="7254875" y="5556250"/>
          <p14:tracePt t="148861" x="7254875" y="5541963"/>
          <p14:tracePt t="148868" x="7254875" y="5535613"/>
          <p14:tracePt t="148875" x="7254875" y="5514975"/>
          <p14:tracePt t="148883" x="7254875" y="5507038"/>
          <p14:tracePt t="148892" x="7254875" y="5492750"/>
          <p14:tracePt t="148901" x="7254875" y="5480050"/>
          <p14:tracePt t="148907" x="7254875" y="5465763"/>
          <p14:tracePt t="148914" x="7254875" y="5451475"/>
          <p14:tracePt t="148920" x="7254875" y="5437188"/>
          <p14:tracePt t="148928" x="7254875" y="5430838"/>
          <p14:tracePt t="148935" x="7248525" y="5422900"/>
          <p14:tracePt t="148942" x="7240588" y="5410200"/>
          <p14:tracePt t="148950" x="7240588" y="5402263"/>
          <p14:tracePt t="148960" x="7234238" y="5387975"/>
          <p14:tracePt t="148966" x="7226300" y="5381625"/>
          <p14:tracePt t="148972" x="7226300" y="5373688"/>
          <p14:tracePt t="148981" x="7219950" y="5373688"/>
          <p14:tracePt t="148987" x="7213600" y="5367338"/>
          <p14:tracePt t="148997" x="7205663" y="5346700"/>
          <p14:tracePt t="149003" x="7191375" y="5338763"/>
          <p14:tracePt t="149010" x="7185025" y="5332413"/>
          <p14:tracePt t="149017" x="7178675" y="5318125"/>
          <p14:tracePt t="149025" x="7164388" y="5303838"/>
          <p14:tracePt t="149035" x="7156450" y="5291138"/>
          <p14:tracePt t="149040" x="7121525" y="5268913"/>
          <p14:tracePt t="149051" x="7108825" y="5256213"/>
          <p14:tracePt t="149055" x="7100888" y="5256213"/>
          <p14:tracePt t="149062" x="7094538" y="5248275"/>
          <p14:tracePt t="149073" x="7086600" y="5241925"/>
          <p14:tracePt t="149080" x="7073900" y="5233988"/>
          <p14:tracePt t="149088" x="7065963" y="5233988"/>
          <p14:tracePt t="149094" x="7059613" y="5227638"/>
          <p14:tracePt t="149103" x="7051675" y="5219700"/>
          <p14:tracePt t="149107" x="7045325" y="5213350"/>
          <p14:tracePt t="149119" x="7031038" y="5207000"/>
          <p14:tracePt t="149135" x="7024688" y="5207000"/>
          <p14:tracePt t="149147" x="7016750" y="5199063"/>
          <p14:tracePt t="149161" x="7010400" y="5192713"/>
          <p14:tracePt t="149168" x="7002463" y="5192713"/>
          <p14:tracePt t="149185" x="6996113" y="5184775"/>
          <p14:tracePt t="149192" x="6981825" y="5184775"/>
          <p14:tracePt t="149202" x="6981825" y="5178425"/>
          <p14:tracePt t="149205" x="6967538" y="5172075"/>
          <p14:tracePt t="149219" x="6954838" y="5164138"/>
          <p14:tracePt t="149220" x="6940550" y="5157788"/>
          <p14:tracePt t="149236" x="6919913" y="5149850"/>
          <p14:tracePt t="149243" x="6919913" y="5143500"/>
          <p14:tracePt t="149250" x="6911975" y="5143500"/>
          <p14:tracePt t="149266" x="6905625" y="5143500"/>
          <p14:tracePt t="149285" x="6897688" y="5143500"/>
          <p14:tracePt t="149305" x="6891338" y="5137150"/>
          <p14:tracePt t="149321" x="6884988" y="5137150"/>
          <p14:tracePt t="149333" x="6877050" y="5137150"/>
          <p14:tracePt t="149349" x="6870700" y="5137150"/>
          <p14:tracePt t="149362" x="6862763" y="5137150"/>
          <p14:tracePt t="149386" x="6856413" y="5137150"/>
          <p14:tracePt t="149407" x="6848475" y="5137150"/>
          <p14:tracePt t="149438" x="6842125" y="5137150"/>
          <p14:tracePt t="149462" x="6835775" y="5137150"/>
          <p14:tracePt t="149490" x="6827838" y="5143500"/>
          <p14:tracePt t="149513" x="6821488" y="5143500"/>
          <p14:tracePt t="149527" x="6821488" y="5149850"/>
          <p14:tracePt t="149535" x="6813550" y="5149850"/>
          <p14:tracePt t="149558" x="6807200" y="5157788"/>
          <p14:tracePt t="149565" x="6800850" y="5157788"/>
          <p14:tracePt t="149572" x="6800850" y="5164138"/>
          <p14:tracePt t="149582" x="6792913" y="5164138"/>
          <p14:tracePt t="149595" x="6792913" y="5172075"/>
          <p14:tracePt t="149602" x="6786563" y="5172075"/>
          <p14:tracePt t="149619" x="6778625" y="5178425"/>
          <p14:tracePt t="149625" x="6772275" y="5178425"/>
          <p14:tracePt t="149633" x="6772275" y="5184775"/>
          <p14:tracePt t="149640" x="6765925" y="5192713"/>
          <p14:tracePt t="149649" x="6765925" y="5199063"/>
          <p14:tracePt t="149655" x="6757988" y="5207000"/>
          <p14:tracePt t="149663" x="6751638" y="5213350"/>
          <p14:tracePt t="149670" x="6751638" y="5219700"/>
          <p14:tracePt t="149678" x="6743700" y="5227638"/>
          <p14:tracePt t="149693" x="6737350" y="5233988"/>
          <p14:tracePt t="149701" x="6737350" y="5241925"/>
          <p14:tracePt t="149708" x="6731000" y="5241925"/>
          <p14:tracePt t="149715" x="6731000" y="5248275"/>
          <p14:tracePt t="149723" x="6731000" y="5256213"/>
          <p14:tracePt t="149738" x="6723063" y="5256213"/>
          <p14:tracePt t="149745" x="6723063" y="5262563"/>
          <p14:tracePt t="149753" x="6723063" y="5268913"/>
          <p14:tracePt t="149760" x="6716713" y="5268913"/>
          <p14:tracePt t="149768" x="6716713" y="5276850"/>
          <p14:tracePt t="149783" x="6716713" y="5283200"/>
          <p14:tracePt t="149790" x="6708775" y="5283200"/>
          <p14:tracePt t="149806" x="6708775" y="5291138"/>
          <p14:tracePt t="149812" x="6702425" y="5297488"/>
          <p14:tracePt t="149827" x="6702425" y="5303838"/>
          <p14:tracePt t="149837" x="6696075" y="5303838"/>
          <p14:tracePt t="149857" x="6696075" y="5311775"/>
          <p14:tracePt t="149872" x="6696075" y="5318125"/>
          <p14:tracePt t="149880" x="6688138" y="5326063"/>
          <p14:tracePt t="149903" x="6688138" y="5332413"/>
          <p14:tracePt t="149940" x="6681788" y="5338763"/>
          <p14:tracePt t="149963" x="6681788" y="5346700"/>
          <p14:tracePt t="149977" x="6681788" y="5353050"/>
          <p14:tracePt t="150016" x="6673850" y="5360988"/>
          <p14:tracePt t="150038" x="6673850" y="5367338"/>
          <p14:tracePt t="150075" x="6673850" y="5373688"/>
          <p14:tracePt t="150090" x="6673850" y="5381625"/>
          <p14:tracePt t="150112" x="6673850" y="5387975"/>
          <p14:tracePt t="150151" x="6673850" y="5395913"/>
          <p14:tracePt t="150172" x="6673850" y="5410200"/>
          <p14:tracePt t="150187" x="6673850" y="5416550"/>
          <p14:tracePt t="150203" x="6673850" y="5422900"/>
          <p14:tracePt t="150728" x="6673850" y="5430838"/>
          <p14:tracePt t="150736" x="6673850" y="5437188"/>
          <p14:tracePt t="150752" x="6673850" y="5445125"/>
          <p14:tracePt t="150757" x="6681788" y="5445125"/>
          <p14:tracePt t="150775" x="6688138" y="5451475"/>
          <p14:tracePt t="150788" x="6696075" y="5457825"/>
          <p14:tracePt t="150795" x="6702425" y="5457825"/>
          <p14:tracePt t="150802" x="6716713" y="5465763"/>
          <p14:tracePt t="150811" x="6731000" y="5465763"/>
          <p14:tracePt t="150819" x="6743700" y="5465763"/>
          <p14:tracePt t="150827" x="6765925" y="5465763"/>
          <p14:tracePt t="150834" x="6778625" y="5472113"/>
          <p14:tracePt t="150840" x="6800850" y="5472113"/>
          <p14:tracePt t="150854" x="6821488" y="5472113"/>
          <p14:tracePt t="150856" x="6842125" y="5472113"/>
          <p14:tracePt t="150864" x="6862763" y="5472113"/>
          <p14:tracePt t="150870" x="6877050" y="5472113"/>
          <p14:tracePt t="150879" x="6891338" y="5472113"/>
          <p14:tracePt t="150887" x="6905625" y="5472113"/>
          <p14:tracePt t="150894" x="6911975" y="5472113"/>
          <p14:tracePt t="150909" x="6919913" y="5472113"/>
          <p14:tracePt t="150955" x="6926263" y="5472113"/>
          <p14:tracePt t="151486" x="6932613" y="5472113"/>
          <p14:tracePt t="151935" x="6926263" y="5472113"/>
          <p14:tracePt t="151944" x="6897688" y="5480050"/>
          <p14:tracePt t="151952" x="6870700" y="5492750"/>
          <p14:tracePt t="151957" x="6835775" y="5500688"/>
          <p14:tracePt t="151967" x="6786563" y="5507038"/>
          <p14:tracePt t="151972" x="6737350" y="5521325"/>
          <p14:tracePt t="151982" x="6681788" y="5527675"/>
          <p14:tracePt t="151988" x="6604000" y="5541963"/>
          <p14:tracePt t="151996" x="6527800" y="5549900"/>
          <p14:tracePt t="152004" x="6443663" y="5562600"/>
          <p14:tracePt t="152010" x="6338888" y="5576888"/>
          <p14:tracePt t="152018" x="6234113" y="5591175"/>
          <p14:tracePt t="152025" x="6094413" y="5611813"/>
          <p14:tracePt t="152036" x="5975350" y="5619750"/>
          <p14:tracePt t="152040" x="5827713" y="5646738"/>
          <p14:tracePt t="152050" x="5702300" y="5654675"/>
          <p14:tracePt t="152056" x="5603875" y="5654675"/>
          <p14:tracePt t="152062" x="5499100" y="5661025"/>
          <p14:tracePt t="152070" x="5408613" y="5661025"/>
          <p14:tracePt t="152079" x="5324475" y="5681663"/>
          <p14:tracePt t="152088" x="5260975" y="5681663"/>
          <p14:tracePt t="152094" x="5205413" y="5681663"/>
          <p14:tracePt t="152102" x="5156200" y="5681663"/>
          <p14:tracePt t="152109" x="5121275" y="5681663"/>
          <p14:tracePt t="152116" x="5100638" y="5675313"/>
          <p14:tracePt t="152122" x="5086350" y="5675313"/>
          <p14:tracePt t="152130" x="5065713" y="5668963"/>
          <p14:tracePt t="152137" x="5057775" y="5668963"/>
          <p14:tracePt t="152146" x="5043488" y="5661025"/>
          <p14:tracePt t="152154" x="5030788" y="5661025"/>
          <p14:tracePt t="152160" x="5016500" y="5654675"/>
          <p14:tracePt t="152168" x="5002213" y="5646738"/>
          <p14:tracePt t="152175" x="4973638" y="5640388"/>
          <p14:tracePt t="152183" x="4938713" y="5626100"/>
          <p14:tracePt t="152190" x="4911725" y="5611813"/>
          <p14:tracePt t="152197" x="4862513" y="5591175"/>
          <p14:tracePt t="152205" x="4792663" y="5570538"/>
          <p14:tracePt t="152214" x="4757738" y="5549900"/>
          <p14:tracePt t="152220" x="4687888" y="5521325"/>
          <p14:tracePt t="152227" x="4610100" y="5486400"/>
          <p14:tracePt t="152235" x="4548188" y="5457825"/>
          <p14:tracePt t="152243" x="4484688" y="5437188"/>
          <p14:tracePt t="152251" x="4421188" y="5422900"/>
          <p14:tracePt t="152257" x="4379913" y="5410200"/>
          <p14:tracePt t="152265" x="4337050" y="5395913"/>
          <p14:tracePt t="152274" x="4324350" y="5395913"/>
          <p14:tracePt t="152280" x="4310063" y="5387975"/>
          <p14:tracePt t="152287" x="4302125" y="5387975"/>
          <p14:tracePt t="152295" x="4295775" y="5387975"/>
          <p14:tracePt t="152303" x="4289425" y="5387975"/>
          <p14:tracePt t="152318" x="4281488" y="5387975"/>
          <p14:tracePt t="152334" x="4275138" y="5387975"/>
          <p14:tracePt t="152348" x="4260850" y="5387975"/>
          <p14:tracePt t="152355" x="4252913" y="5387975"/>
          <p14:tracePt t="152363" x="4240213" y="5395913"/>
          <p14:tracePt t="152370" x="4232275" y="5395913"/>
          <p14:tracePt t="152377" x="4225925" y="5402263"/>
          <p14:tracePt t="152386" x="4217988" y="5402263"/>
          <p14:tracePt t="152513" x="4211638" y="5402263"/>
          <p14:tracePt t="152537" x="4205288" y="5402263"/>
          <p14:tracePt t="152558" x="4191000" y="5402263"/>
          <p14:tracePt t="152565" x="4176713" y="5402263"/>
          <p14:tracePt t="152572" x="4170363" y="5402263"/>
          <p14:tracePt t="152589" x="4162425" y="5402263"/>
          <p14:tracePt t="152597" x="4148138" y="5402263"/>
          <p14:tracePt t="152610" x="4135438" y="5402263"/>
          <p14:tracePt t="152625" x="4127500" y="5402263"/>
          <p14:tracePt t="152633" x="4121150" y="5395913"/>
          <p14:tracePt t="152723" x="4113213" y="5395913"/>
          <p14:tracePt t="152741" x="4106863" y="5395913"/>
          <p14:tracePt t="152761" x="4100513" y="5395913"/>
          <p14:tracePt t="152769" x="4092575" y="5395913"/>
          <p14:tracePt t="152775" x="4086225" y="5402263"/>
          <p14:tracePt t="152787" x="4071938" y="5410200"/>
          <p14:tracePt t="152791" x="4057650" y="5416550"/>
          <p14:tracePt t="152797" x="4051300" y="5422900"/>
          <p14:tracePt t="152805" x="4037013" y="5430838"/>
          <p14:tracePt t="152812" x="4029075" y="5437188"/>
          <p14:tracePt t="152820" x="4016375" y="5445125"/>
          <p14:tracePt t="152827" x="4008438" y="5445125"/>
          <p14:tracePt t="152837" x="4002088" y="5451475"/>
          <p14:tracePt t="152842" x="3994150" y="5457825"/>
          <p14:tracePt t="152857" x="3987800" y="5465763"/>
          <p14:tracePt t="152867" x="3987800" y="5472113"/>
          <p14:tracePt t="152872" x="3981450" y="5480050"/>
          <p14:tracePt t="152880" x="3981450" y="5486400"/>
          <p14:tracePt t="152895" x="3981450" y="5492750"/>
          <p14:tracePt t="152904" x="3973513" y="5500688"/>
          <p14:tracePt t="152918" x="3973513" y="5507038"/>
          <p14:tracePt t="152925" x="3973513" y="5521325"/>
          <p14:tracePt t="152940" x="3973513" y="5527675"/>
          <p14:tracePt t="152955" x="3973513" y="5535613"/>
          <p14:tracePt t="152970" x="3987800" y="5549900"/>
          <p14:tracePt t="152978" x="3994150" y="5549900"/>
          <p14:tracePt t="152985" x="4008438" y="5556250"/>
          <p14:tracePt t="152993" x="4037013" y="5562600"/>
          <p14:tracePt t="153001" x="4057650" y="5570538"/>
          <p14:tracePt t="153008" x="4078288" y="5570538"/>
          <p14:tracePt t="153015" x="4106863" y="5570538"/>
          <p14:tracePt t="153025" x="4148138" y="5576888"/>
          <p14:tracePt t="153030" x="4170363" y="5576888"/>
          <p14:tracePt t="153038" x="4191000" y="5576888"/>
          <p14:tracePt t="153045" x="4217988" y="5576888"/>
          <p14:tracePt t="153054" x="4225925" y="5570538"/>
          <p14:tracePt t="153060" x="4246563" y="5562600"/>
          <p14:tracePt t="153068" x="4252913" y="5549900"/>
          <p14:tracePt t="153075" x="4260850" y="5535613"/>
          <p14:tracePt t="153083" x="4267200" y="5521325"/>
          <p14:tracePt t="153090" x="4267200" y="5507038"/>
          <p14:tracePt t="153097" x="4267200" y="5480050"/>
          <p14:tracePt t="153105" x="4267200" y="5457825"/>
          <p14:tracePt t="153112" x="4267200" y="5430838"/>
          <p14:tracePt t="153120" x="4252913" y="5402263"/>
          <p14:tracePt t="153127" x="4240213" y="5367338"/>
          <p14:tracePt t="153135" x="4217988" y="5346700"/>
          <p14:tracePt t="153143" x="4205288" y="5318125"/>
          <p14:tracePt t="153150" x="4176713" y="5303838"/>
          <p14:tracePt t="153157" x="4162425" y="5297488"/>
          <p14:tracePt t="153165" x="4148138" y="5291138"/>
          <p14:tracePt t="153173" x="4135438" y="5283200"/>
          <p14:tracePt t="153188" x="4127500" y="5283200"/>
          <p14:tracePt t="153195" x="4121150" y="5283200"/>
          <p14:tracePt t="153211" x="4113213" y="5283200"/>
          <p14:tracePt t="153219" x="4106863" y="5283200"/>
          <p14:tracePt t="153237" x="4100513" y="5291138"/>
          <p14:tracePt t="153240" x="4092575" y="5297488"/>
          <p14:tracePt t="153248" x="4086225" y="5303838"/>
          <p14:tracePt t="153255" x="4071938" y="5311775"/>
          <p14:tracePt t="153263" x="4071938" y="5318125"/>
          <p14:tracePt t="153271" x="4057650" y="5326063"/>
          <p14:tracePt t="153281" x="4051300" y="5338763"/>
          <p14:tracePt t="153287" x="4043363" y="5346700"/>
          <p14:tracePt t="153293" x="4037013" y="5360988"/>
          <p14:tracePt t="153307" x="4029075" y="5373688"/>
          <p14:tracePt t="153322" x="4029075" y="5381625"/>
          <p14:tracePt t="153330" x="4022725" y="5395913"/>
          <p14:tracePt t="153338" x="4022725" y="5402263"/>
          <p14:tracePt t="153345" x="4022725" y="5410200"/>
          <p14:tracePt t="153352" x="4016375" y="5416550"/>
          <p14:tracePt t="153360" x="4016375" y="5430838"/>
          <p14:tracePt t="153375" x="4016375" y="5445125"/>
          <p14:tracePt t="153383" x="4022725" y="5451475"/>
          <p14:tracePt t="153390" x="4029075" y="5457825"/>
          <p14:tracePt t="153399" x="4037013" y="5465763"/>
          <p14:tracePt t="153405" x="4043363" y="5472113"/>
          <p14:tracePt t="153413" x="4051300" y="5472113"/>
          <p14:tracePt t="153420" x="4057650" y="5480050"/>
          <p14:tracePt t="153435" x="4071938" y="5486400"/>
          <p14:tracePt t="153452" x="4078288" y="5486400"/>
          <p14:tracePt t="153465" x="4086225" y="5486400"/>
          <p14:tracePt t="153480" x="4092575" y="5486400"/>
          <p14:tracePt t="153496" x="4100513" y="5486400"/>
          <p14:tracePt t="153509" x="4100513" y="5480050"/>
          <p14:tracePt t="153511" x="4100513" y="5472113"/>
          <p14:tracePt t="153525" x="4100513" y="5465763"/>
          <p14:tracePt t="153532" x="4100513" y="5457825"/>
          <p14:tracePt t="153547" x="4100513" y="5451475"/>
          <p14:tracePt t="153675" x="4092575" y="5451475"/>
          <p14:tracePt t="154013" x="4100513" y="5451475"/>
          <p14:tracePt t="154298" x="4113213" y="5445125"/>
          <p14:tracePt t="154306" x="4127500" y="5437188"/>
          <p14:tracePt t="154314" x="4135438" y="5422900"/>
          <p14:tracePt t="154321" x="4148138" y="5416550"/>
          <p14:tracePt t="154329" x="4176713" y="5395913"/>
          <p14:tracePt t="154339" x="4197350" y="5381625"/>
          <p14:tracePt t="154343" x="4232275" y="5360988"/>
          <p14:tracePt t="154355" x="4252913" y="5338763"/>
          <p14:tracePt t="154358" x="4275138" y="5332413"/>
          <p14:tracePt t="154371" x="4295775" y="5311775"/>
          <p14:tracePt t="154373" x="4330700" y="5283200"/>
          <p14:tracePt t="154380" x="4371975" y="5256213"/>
          <p14:tracePt t="154391" x="4400550" y="5241925"/>
          <p14:tracePt t="154395" x="4441825" y="5213350"/>
          <p14:tracePt t="154406" x="4484688" y="5192713"/>
          <p14:tracePt t="154410" x="4519613" y="5172075"/>
          <p14:tracePt t="154418" x="4560888" y="5157788"/>
          <p14:tracePt t="154427" x="4589463" y="5143500"/>
          <p14:tracePt t="154433" x="4638675" y="5122863"/>
          <p14:tracePt t="154440" x="4679950" y="5108575"/>
          <p14:tracePt t="154447" x="4722813" y="5094288"/>
          <p14:tracePt t="154457" x="4772025" y="5080000"/>
          <p14:tracePt t="154463" x="4819650" y="5067300"/>
          <p14:tracePt t="154471" x="4862513" y="5059363"/>
          <p14:tracePt t="154477" x="4897438" y="5059363"/>
          <p14:tracePt t="154487" x="4953000" y="5053013"/>
          <p14:tracePt t="154492" x="5002213" y="5053013"/>
          <p14:tracePt t="154500" x="5057775" y="5045075"/>
          <p14:tracePt t="154507" x="5106988" y="5045075"/>
          <p14:tracePt t="154516" x="5170488" y="5045075"/>
          <p14:tracePt t="154525" x="5226050" y="5038725"/>
          <p14:tracePt t="154531" x="5275263" y="5038725"/>
          <p14:tracePt t="154539" x="5414963" y="5030788"/>
          <p14:tracePt t="154545" x="5492750" y="5030788"/>
          <p14:tracePt t="154556" x="5568950" y="5030788"/>
          <p14:tracePt t="154562" x="5624513" y="5030788"/>
          <p14:tracePt t="154574" x="5688013" y="5030788"/>
          <p14:tracePt t="154575" x="5743575" y="5030788"/>
          <p14:tracePt t="154585" x="5799138" y="5030788"/>
          <p14:tracePt t="154591" x="5856288" y="5030788"/>
          <p14:tracePt t="154597" x="5911850" y="5030788"/>
          <p14:tracePt t="154607" x="5953125" y="5030788"/>
          <p14:tracePt t="154614" x="5995988" y="5030788"/>
          <p14:tracePt t="154621" x="6022975" y="5030788"/>
          <p14:tracePt t="154629" x="6065838" y="5030788"/>
          <p14:tracePt t="154638" x="6086475" y="5030788"/>
          <p14:tracePt t="154643" x="6115050" y="5030788"/>
          <p14:tracePt t="154656" x="6142038" y="5030788"/>
          <p14:tracePt t="154658" x="6164263" y="5030788"/>
          <p14:tracePt t="154667" x="6205538" y="5030788"/>
          <p14:tracePt t="154673" x="6246813" y="5030788"/>
          <p14:tracePt t="154680" x="6275388" y="5030788"/>
          <p14:tracePt t="154691" x="6318250" y="5030788"/>
          <p14:tracePt t="154696" x="6359525" y="5030788"/>
          <p14:tracePt t="154703" x="6415088" y="5030788"/>
          <p14:tracePt t="154713" x="6464300" y="5030788"/>
          <p14:tracePt t="154718" x="6507163" y="5030788"/>
          <p14:tracePt t="154725" x="6554788" y="5030788"/>
          <p14:tracePt t="154734" x="6597650" y="5038725"/>
          <p14:tracePt t="154740" x="6646863" y="5053013"/>
          <p14:tracePt t="154747" x="6696075" y="5059363"/>
          <p14:tracePt t="154757" x="6731000" y="5067300"/>
          <p14:tracePt t="154763" x="6772275" y="5073650"/>
          <p14:tracePt t="154771" x="6813550" y="5087938"/>
          <p14:tracePt t="154777" x="6842125" y="5102225"/>
          <p14:tracePt t="154786" x="6862763" y="5108575"/>
          <p14:tracePt t="154792" x="6897688" y="5122863"/>
          <p14:tracePt t="154800" x="6926263" y="5137150"/>
          <p14:tracePt t="154807" x="6954838" y="5143500"/>
          <p14:tracePt t="154815" x="6975475" y="5149850"/>
          <p14:tracePt t="154822" x="7002463" y="5157788"/>
          <p14:tracePt t="154830" x="7016750" y="5157788"/>
          <p14:tracePt t="154838" x="7031038" y="5157788"/>
          <p14:tracePt t="154845" x="7037388" y="5157788"/>
          <p14:tracePt t="154853" x="7051675" y="5157788"/>
          <p14:tracePt t="154860" x="7065963" y="5157788"/>
          <p14:tracePt t="154867" x="7073900" y="5157788"/>
          <p14:tracePt t="154875" x="7094538" y="5157788"/>
          <p14:tracePt t="154883" x="7108825" y="5157788"/>
          <p14:tracePt t="154890" x="7115175" y="5157788"/>
          <p14:tracePt t="154900" x="7129463" y="5157788"/>
          <p14:tracePt t="154905" x="7143750" y="5157788"/>
          <p14:tracePt t="154913" x="7156450" y="5157788"/>
          <p14:tracePt t="154921" x="7178675" y="5157788"/>
          <p14:tracePt t="154928" x="7185025" y="5157788"/>
          <p14:tracePt t="154936" x="7199313" y="5157788"/>
          <p14:tracePt t="154943" x="7205663" y="5157788"/>
          <p14:tracePt t="154951" x="7219950" y="5157788"/>
          <p14:tracePt t="154957" x="7226300" y="5164138"/>
          <p14:tracePt t="154965" x="7234238" y="5172075"/>
          <p14:tracePt t="154972" x="7248525" y="5178425"/>
          <p14:tracePt t="154980" x="7262813" y="5178425"/>
          <p14:tracePt t="154988" x="7269163" y="5192713"/>
          <p14:tracePt t="154995" x="7275513" y="5192713"/>
          <p14:tracePt t="155003" x="7289800" y="5207000"/>
          <p14:tracePt t="155010" x="7304088" y="5213350"/>
          <p14:tracePt t="155017" x="7310438" y="5227638"/>
          <p14:tracePt t="155025" x="7318375" y="5227638"/>
          <p14:tracePt t="155032" x="7332663" y="5241925"/>
          <p14:tracePt t="155040" x="7332663" y="5256213"/>
          <p14:tracePt t="155047" x="7345363" y="5268913"/>
          <p14:tracePt t="155055" x="7353300" y="5283200"/>
          <p14:tracePt t="155062" x="7353300" y="5291138"/>
          <p14:tracePt t="155071" x="7359650" y="5311775"/>
          <p14:tracePt t="155077" x="7367588" y="5318125"/>
          <p14:tracePt t="155087" x="7367588" y="5332413"/>
          <p14:tracePt t="155093" x="7367588" y="5338763"/>
          <p14:tracePt t="155100" x="7367588" y="5353050"/>
          <p14:tracePt t="155108" x="7367588" y="5367338"/>
          <p14:tracePt t="155115" x="7367588" y="5373688"/>
          <p14:tracePt t="155123" x="7367588" y="5381625"/>
          <p14:tracePt t="155130" x="7367588" y="5387975"/>
          <p14:tracePt t="155138" x="7367588" y="5395913"/>
          <p14:tracePt t="155145" x="7367588" y="5410200"/>
          <p14:tracePt t="155153" x="7359650" y="5422900"/>
          <p14:tracePt t="155160" x="7359650" y="5437188"/>
          <p14:tracePt t="155168" x="7345363" y="5445125"/>
          <p14:tracePt t="155175" x="7339013" y="5457825"/>
          <p14:tracePt t="155183" x="7332663" y="5472113"/>
          <p14:tracePt t="155190" x="7318375" y="5480050"/>
          <p14:tracePt t="155198" x="7304088" y="5486400"/>
          <p14:tracePt t="155205" x="7304088" y="5492750"/>
          <p14:tracePt t="155214" x="7289800" y="5492750"/>
          <p14:tracePt t="155220" x="7283450" y="5507038"/>
          <p14:tracePt t="155239" x="7262813" y="5514975"/>
          <p14:tracePt t="155243" x="7262813" y="5521325"/>
          <p14:tracePt t="155250" x="7254875" y="5521325"/>
          <p14:tracePt t="155257" x="7248525" y="5521325"/>
          <p14:tracePt t="155265" x="7240588" y="5521325"/>
          <p14:tracePt t="155273" x="7234238" y="5527675"/>
          <p14:tracePt t="155280" x="7226300" y="5527675"/>
          <p14:tracePt t="155288" x="7219950" y="5527675"/>
          <p14:tracePt t="155295" x="7213600" y="5527675"/>
          <p14:tracePt t="155304" x="7205663" y="5527675"/>
          <p14:tracePt t="155310" x="7199313" y="5527675"/>
          <p14:tracePt t="155318" x="7191375" y="5527675"/>
          <p14:tracePt t="155325" x="7178675" y="5535613"/>
          <p14:tracePt t="155332" x="7164388" y="5535613"/>
          <p14:tracePt t="155340" x="7156450" y="5535613"/>
          <p14:tracePt t="155347" x="7135813" y="5535613"/>
          <p14:tracePt t="155355" x="7129463" y="5535613"/>
          <p14:tracePt t="155363" x="7115175" y="5535613"/>
          <p14:tracePt t="155371" x="7100888" y="5535613"/>
          <p14:tracePt t="155378" x="7094538" y="5535613"/>
          <p14:tracePt t="155387" x="7073900" y="5535613"/>
          <p14:tracePt t="155392" x="7065963" y="5535613"/>
          <p14:tracePt t="155400" x="7051675" y="5535613"/>
          <p14:tracePt t="155408" x="7037388" y="5535613"/>
          <p14:tracePt t="155415" x="7031038" y="5535613"/>
          <p14:tracePt t="155423" x="7016750" y="5535613"/>
          <p14:tracePt t="155430" x="7002463" y="5527675"/>
          <p14:tracePt t="155438" x="6989763" y="5521325"/>
          <p14:tracePt t="155445" x="6975475" y="5514975"/>
          <p14:tracePt t="155454" x="6954838" y="5507038"/>
          <p14:tracePt t="155461" x="6932613" y="5500688"/>
          <p14:tracePt t="155468" x="6926263" y="5492750"/>
          <p14:tracePt t="155475" x="6919913" y="5492750"/>
          <p14:tracePt t="155483" x="6905625" y="5486400"/>
          <p14:tracePt t="155490" x="6897688" y="5480050"/>
          <p14:tracePt t="155497" x="6891338" y="5480050"/>
          <p14:tracePt t="155505" x="6877050" y="5480050"/>
          <p14:tracePt t="155512" x="6877050" y="5472113"/>
          <p14:tracePt t="155520" x="6870700" y="5472113"/>
          <p14:tracePt t="155527" x="6870700" y="5465763"/>
          <p14:tracePt t="155536" x="6862763" y="5465763"/>
          <p14:tracePt t="155542" x="6856413" y="5465763"/>
          <p14:tracePt t="155550" x="6856413" y="5457825"/>
          <p14:tracePt t="155565" x="6848475" y="5451475"/>
          <p14:tracePt t="155580" x="6848475" y="5437188"/>
          <p14:tracePt t="155589" x="6842125" y="5437188"/>
          <p14:tracePt t="155595" x="6842125" y="5430838"/>
          <p14:tracePt t="155604" x="6835775" y="5416550"/>
          <p14:tracePt t="155618" x="6835775" y="5402263"/>
          <p14:tracePt t="155625" x="6835775" y="5387975"/>
          <p14:tracePt t="155640" x="6835775" y="5373688"/>
          <p14:tracePt t="155649" x="6835775" y="5367338"/>
          <p14:tracePt t="155656" x="6835775" y="5346700"/>
          <p14:tracePt t="155671" x="6835775" y="5338763"/>
          <p14:tracePt t="155685" x="6835775" y="5326063"/>
          <p14:tracePt t="155700" x="6842125" y="5318125"/>
          <p14:tracePt t="155715" x="6842125" y="5311775"/>
          <p14:tracePt t="155730" x="6842125" y="5303838"/>
          <p14:tracePt t="155738" x="6848475" y="5297488"/>
          <p14:tracePt t="155753" x="6848475" y="5291138"/>
          <p14:tracePt t="155760" x="6856413" y="5283200"/>
          <p14:tracePt t="155775" x="6862763" y="5276850"/>
          <p14:tracePt t="155782" x="6870700" y="5268913"/>
          <p14:tracePt t="155790" x="6870700" y="5262563"/>
          <p14:tracePt t="155797" x="6877050" y="5256213"/>
          <p14:tracePt t="155806" x="6891338" y="5248275"/>
          <p14:tracePt t="155812" x="6897688" y="5241925"/>
          <p14:tracePt t="155820" x="6905625" y="5233988"/>
          <p14:tracePt t="155827" x="6911975" y="5233988"/>
          <p14:tracePt t="155837" x="6919913" y="5227638"/>
          <p14:tracePt t="155842" x="6940550" y="5213350"/>
          <p14:tracePt t="155850" x="6946900" y="5213350"/>
          <p14:tracePt t="155858" x="6961188" y="5199063"/>
          <p14:tracePt t="155865" x="6975475" y="5199063"/>
          <p14:tracePt t="155873" x="6996113" y="5192713"/>
          <p14:tracePt t="155880" x="7016750" y="5178425"/>
          <p14:tracePt t="155888" x="7024688" y="5178425"/>
          <p14:tracePt t="155895" x="7037388" y="5172075"/>
          <p14:tracePt t="155903" x="7051675" y="5164138"/>
          <p14:tracePt t="155910" x="7065963" y="5164138"/>
          <p14:tracePt t="155917" x="7080250" y="5157788"/>
          <p14:tracePt t="155925" x="7086600" y="5157788"/>
          <p14:tracePt t="155932" x="7100888" y="5157788"/>
          <p14:tracePt t="155940" x="7108825" y="5149850"/>
          <p14:tracePt t="155948" x="7115175" y="5149850"/>
          <p14:tracePt t="155956" x="7121525" y="5143500"/>
          <p14:tracePt t="155971" x="7135813" y="5143500"/>
          <p14:tracePt t="155985" x="7143750" y="5143500"/>
          <p14:tracePt t="156000" x="7150100" y="5143500"/>
          <p14:tracePt t="156015" x="7164388" y="5149850"/>
          <p14:tracePt t="156025" x="7178675" y="5164138"/>
          <p14:tracePt t="156030" x="7185025" y="5172075"/>
          <p14:tracePt t="156038" x="7205663" y="5192713"/>
          <p14:tracePt t="156045" x="7219950" y="5207000"/>
          <p14:tracePt t="156054" x="7240588" y="5227638"/>
          <p14:tracePt t="156060" x="7254875" y="5248275"/>
          <p14:tracePt t="156068" x="7269163" y="5262563"/>
          <p14:tracePt t="156075" x="7283450" y="5276850"/>
          <p14:tracePt t="156083" x="7289800" y="5291138"/>
          <p14:tracePt t="156090" x="7304088" y="5311775"/>
          <p14:tracePt t="156098" x="7304088" y="5318125"/>
          <p14:tracePt t="156107" x="7310438" y="5326063"/>
          <p14:tracePt t="156113" x="7310438" y="5332413"/>
          <p14:tracePt t="156122" x="7318375" y="5338763"/>
          <p14:tracePt t="156135" x="7318375" y="5346700"/>
          <p14:tracePt t="156150" x="7318375" y="5360988"/>
          <p14:tracePt t="156158" x="7318375" y="5367338"/>
          <p14:tracePt t="156173" x="7318375" y="5381625"/>
          <p14:tracePt t="156181" x="7318375" y="5387975"/>
          <p14:tracePt t="156189" x="7310438" y="5410200"/>
          <p14:tracePt t="156195" x="7310438" y="5416550"/>
          <p14:tracePt t="156204" x="7304088" y="5422900"/>
          <p14:tracePt t="156210" x="7297738" y="5437188"/>
          <p14:tracePt t="156217" x="7289800" y="5445125"/>
          <p14:tracePt t="156226" x="7275513" y="5457825"/>
          <p14:tracePt t="156232" x="7269163" y="5457825"/>
          <p14:tracePt t="156240" x="7254875" y="5472113"/>
          <p14:tracePt t="156247" x="7240588" y="5472113"/>
          <p14:tracePt t="156256" x="7234238" y="5480050"/>
          <p14:tracePt t="156263" x="7213600" y="5486400"/>
          <p14:tracePt t="156271" x="7205663" y="5492750"/>
          <p14:tracePt t="156277" x="7185025" y="5492750"/>
          <p14:tracePt t="156285" x="7164388" y="5500688"/>
          <p14:tracePt t="156293" x="7143750" y="5507038"/>
          <p14:tracePt t="156300" x="7129463" y="5507038"/>
          <p14:tracePt t="156315" x="7108825" y="5507038"/>
          <p14:tracePt t="156323" x="7094538" y="5507038"/>
          <p14:tracePt t="156330" x="7080250" y="5507038"/>
          <p14:tracePt t="156338" x="7065963" y="5507038"/>
          <p14:tracePt t="156345" x="7045325" y="5507038"/>
          <p14:tracePt t="156354" x="7037388" y="5507038"/>
          <p14:tracePt t="156360" x="7024688" y="5500688"/>
          <p14:tracePt t="156368" x="7010400" y="5492750"/>
          <p14:tracePt t="156377" x="6989763" y="5480050"/>
          <p14:tracePt t="156383" x="6975475" y="5472113"/>
          <p14:tracePt t="156390" x="6946900" y="5451475"/>
          <p14:tracePt t="156399" x="6919913" y="5437188"/>
          <p14:tracePt t="156406" x="6897688" y="5422900"/>
          <p14:tracePt t="156414" x="6884988" y="5416550"/>
          <p14:tracePt t="156421" x="6862763" y="5410200"/>
          <p14:tracePt t="156429" x="6848475" y="5395913"/>
          <p14:tracePt t="156437" x="6835775" y="5387975"/>
          <p14:tracePt t="156443" x="6827838" y="5381625"/>
          <p14:tracePt t="156450" x="6821488" y="5381625"/>
          <p14:tracePt t="156457" x="6813550" y="5381625"/>
          <p14:tracePt t="156465" x="6813550" y="5367338"/>
          <p14:tracePt t="156480" x="6807200" y="5360988"/>
          <p14:tracePt t="156489" x="6807200" y="5338763"/>
          <p14:tracePt t="156495" x="6807200" y="5326063"/>
          <p14:tracePt t="156504" x="6800850" y="5311775"/>
          <p14:tracePt t="156510" x="6800850" y="5291138"/>
          <p14:tracePt t="156517" x="6800850" y="5283200"/>
          <p14:tracePt t="156525" x="6800850" y="5262563"/>
          <p14:tracePt t="156533" x="6800850" y="5248275"/>
          <p14:tracePt t="156540" x="6800850" y="5233988"/>
          <p14:tracePt t="156548" x="6800850" y="5219700"/>
          <p14:tracePt t="156556" x="6800850" y="5213350"/>
          <p14:tracePt t="156562" x="6800850" y="5207000"/>
          <p14:tracePt t="156586" x="6800850" y="5199063"/>
          <p14:tracePt t="156600" x="6800850" y="5192713"/>
          <p14:tracePt t="156607" x="6807200" y="5192713"/>
          <p14:tracePt t="156630" x="6813550" y="5184775"/>
          <p14:tracePt t="156652" x="6813550" y="5178425"/>
          <p14:tracePt t="156660" x="6821488" y="5178425"/>
          <p14:tracePt t="156675" x="6827838" y="5178425"/>
          <p14:tracePt t="156682" x="6835775" y="5178425"/>
          <p14:tracePt t="156690" x="6842125" y="5178425"/>
          <p14:tracePt t="156699" x="6848475" y="5178425"/>
          <p14:tracePt t="156706" x="6862763" y="5178425"/>
          <p14:tracePt t="156713" x="6877050" y="5178425"/>
          <p14:tracePt t="156722" x="6891338" y="5178425"/>
          <p14:tracePt t="156727" x="6905625" y="5178425"/>
          <p14:tracePt t="156735" x="6919913" y="5178425"/>
          <p14:tracePt t="156742" x="6926263" y="5184775"/>
          <p14:tracePt t="156750" x="6940550" y="5184775"/>
          <p14:tracePt t="156757" x="6946900" y="5192713"/>
          <p14:tracePt t="156765" x="6954838" y="5192713"/>
          <p14:tracePt t="156774" x="6967538" y="5192713"/>
          <p14:tracePt t="156780" x="6975475" y="5192713"/>
          <p14:tracePt t="156788" x="6981825" y="5199063"/>
          <p14:tracePt t="156796" x="6996113" y="5207000"/>
          <p14:tracePt t="156805" x="7010400" y="5207000"/>
          <p14:tracePt t="156810" x="7024688" y="5213350"/>
          <p14:tracePt t="156818" x="7037388" y="5219700"/>
          <p14:tracePt t="156825" x="7051675" y="5219700"/>
          <p14:tracePt t="156833" x="7059613" y="5219700"/>
          <p14:tracePt t="156840" x="7073900" y="5227638"/>
          <p14:tracePt t="156848" x="7080250" y="5233988"/>
          <p14:tracePt t="156855" x="7094538" y="5241925"/>
          <p14:tracePt t="156872" x="7100888" y="5241925"/>
          <p14:tracePt t="156878" x="7108825" y="5248275"/>
          <p14:tracePt t="156893" x="7115175" y="5248275"/>
          <p14:tracePt t="156900" x="7115175" y="5256213"/>
          <p14:tracePt t="156915" x="7121525" y="5262563"/>
          <p14:tracePt t="156923" x="7121525" y="5268913"/>
          <p14:tracePt t="156931" x="7129463" y="5276850"/>
          <p14:tracePt t="156938" x="7135813" y="5276850"/>
          <p14:tracePt t="156945" x="7135813" y="5283200"/>
          <p14:tracePt t="156953" x="7135813" y="5291138"/>
          <p14:tracePt t="156960" x="7143750" y="5297488"/>
          <p14:tracePt t="156967" x="7143750" y="5303838"/>
          <p14:tracePt t="156975" x="7150100" y="5311775"/>
          <p14:tracePt t="156982" x="7150100" y="5318125"/>
          <p14:tracePt t="156997" x="7150100" y="5332413"/>
          <p14:tracePt t="157005" x="7156450" y="5346700"/>
          <p14:tracePt t="157013" x="7156450" y="5353050"/>
          <p14:tracePt t="157021" x="7156450" y="5360988"/>
          <p14:tracePt t="157027" x="7156450" y="5373688"/>
          <p14:tracePt t="157035" x="7156450" y="5381625"/>
          <p14:tracePt t="157043" x="7156450" y="5387975"/>
          <p14:tracePt t="157050" x="7156450" y="5410200"/>
          <p14:tracePt t="157057" x="7156450" y="5422900"/>
          <p14:tracePt t="157065" x="7150100" y="5437188"/>
          <p14:tracePt t="157073" x="7150100" y="5445125"/>
          <p14:tracePt t="157080" x="7143750" y="5451475"/>
          <p14:tracePt t="157088" x="7135813" y="5465763"/>
          <p14:tracePt t="157102" x="7129463" y="5480050"/>
          <p14:tracePt t="157110" x="7121525" y="5480050"/>
          <p14:tracePt t="157118" x="7121525" y="5486400"/>
          <p14:tracePt t="157125" x="7115175" y="5492750"/>
          <p14:tracePt t="157133" x="7115175" y="5500688"/>
          <p14:tracePt t="157140" x="7108825" y="5500688"/>
          <p14:tracePt t="157149" x="7100888" y="5507038"/>
          <p14:tracePt t="157163" x="7094538" y="5514975"/>
          <p14:tracePt t="157171" x="7086600" y="5521325"/>
          <p14:tracePt t="157178" x="7080250" y="5521325"/>
          <p14:tracePt t="157185" x="7073900" y="5527675"/>
          <p14:tracePt t="157192" x="7065963" y="5535613"/>
          <p14:tracePt t="157200" x="7059613" y="5541963"/>
          <p14:tracePt t="157207" x="7051675" y="5541963"/>
          <p14:tracePt t="157215" x="7045325" y="5549900"/>
          <p14:tracePt t="157224" x="7024688" y="5556250"/>
          <p14:tracePt t="157239" x="7016750" y="5556250"/>
          <p14:tracePt t="157247" x="7002463" y="5556250"/>
          <p14:tracePt t="157258" x="7002463" y="5562600"/>
          <p14:tracePt t="157261" x="6996113" y="5562600"/>
          <p14:tracePt t="157680" x="6996113" y="5556250"/>
          <p14:tracePt t="157703" x="6996113" y="5549900"/>
          <p14:tracePt t="157711" x="6989763" y="5541963"/>
          <p14:tracePt t="157720" x="6989763" y="5535613"/>
          <p14:tracePt t="157726" x="6989763" y="5527675"/>
          <p14:tracePt t="157732" x="6981825" y="5514975"/>
          <p14:tracePt t="157740" x="6981825" y="5500688"/>
          <p14:tracePt t="157748" x="6981825" y="5492750"/>
          <p14:tracePt t="157757" x="6981825" y="5480050"/>
          <p14:tracePt t="157762" x="6981825" y="5472113"/>
          <p14:tracePt t="157770" x="6975475" y="5457825"/>
          <p14:tracePt t="157777" x="6967538" y="5445125"/>
          <p14:tracePt t="157785" x="6967538" y="5437188"/>
          <p14:tracePt t="157792" x="6967538" y="5422900"/>
          <p14:tracePt t="157800" x="6961188" y="5402263"/>
          <p14:tracePt t="157808" x="6961188" y="5387975"/>
          <p14:tracePt t="157815" x="6961188" y="5373688"/>
          <p14:tracePt t="157823" x="6954838" y="5353050"/>
          <p14:tracePt t="157831" x="6954838" y="5338763"/>
          <p14:tracePt t="157838" x="6954838" y="5326063"/>
          <p14:tracePt t="157845" x="6954838" y="5303838"/>
          <p14:tracePt t="157853" x="6954838" y="5283200"/>
          <p14:tracePt t="157860" x="6946900" y="5262563"/>
          <p14:tracePt t="157868" x="6946900" y="5248275"/>
          <p14:tracePt t="157875" x="6946900" y="5227638"/>
          <p14:tracePt t="157883" x="6946900" y="5207000"/>
          <p14:tracePt t="157891" x="6940550" y="5184775"/>
          <p14:tracePt t="157899" x="6932613" y="5172075"/>
          <p14:tracePt t="157906" x="6932613" y="5164138"/>
          <p14:tracePt t="157913" x="6926263" y="5157788"/>
          <p14:tracePt t="157920" x="6926263" y="5149850"/>
          <p14:tracePt t="157929" x="6926263" y="5143500"/>
          <p14:tracePt t="157935" x="6926263" y="5137150"/>
          <p14:tracePt t="157950" x="6926263" y="5122863"/>
          <p14:tracePt t="157965" x="6926263" y="5114925"/>
          <p14:tracePt t="157981" x="6919913" y="5108575"/>
          <p14:tracePt t="158003" x="6919913" y="5102225"/>
          <p14:tracePt t="158018" x="6919913" y="5094288"/>
          <p14:tracePt t="158063" x="6911975" y="5094288"/>
          <p14:tracePt t="158077" x="6905625" y="5094288"/>
          <p14:tracePt t="158089" x="6897688" y="5094288"/>
          <p14:tracePt t="158093" x="6891338" y="5094288"/>
          <p14:tracePt t="158108" x="6877050" y="5094288"/>
          <p14:tracePt t="158117" x="6862763" y="5102225"/>
          <p14:tracePt t="158131" x="6856413" y="5108575"/>
          <p14:tracePt t="158139" x="6842125" y="5108575"/>
          <p14:tracePt t="158145" x="6835775" y="5114925"/>
          <p14:tracePt t="158152" x="6821488" y="5122863"/>
          <p14:tracePt t="158160" x="6821488" y="5129213"/>
          <p14:tracePt t="158168" x="6813550" y="5137150"/>
          <p14:tracePt t="158183" x="6807200" y="5137150"/>
          <p14:tracePt t="158191" x="6807200" y="5143500"/>
          <p14:tracePt t="158198" x="6807200" y="5149850"/>
          <p14:tracePt t="158214" x="6800850" y="5149850"/>
          <p14:tracePt t="158220" x="6800850" y="5157788"/>
          <p14:tracePt t="158241" x="6792913" y="5164138"/>
          <p14:tracePt t="158250" x="6786563" y="5178425"/>
          <p14:tracePt t="158265" x="6786563" y="5184775"/>
          <p14:tracePt t="158280" x="6786563" y="5192713"/>
          <p14:tracePt t="158295" x="6778625" y="5199063"/>
          <p14:tracePt t="158303" x="6778625" y="5207000"/>
          <p14:tracePt t="158317" x="6778625" y="5213350"/>
          <p14:tracePt t="158325" x="6772275" y="5219700"/>
          <p14:tracePt t="158333" x="6772275" y="5227638"/>
          <p14:tracePt t="158348" x="6772275" y="5233988"/>
          <p14:tracePt t="158356" x="6772275" y="5241925"/>
          <p14:tracePt t="158363" x="6772275" y="5248275"/>
          <p14:tracePt t="158370" x="6772275" y="5256213"/>
          <p14:tracePt t="158377" x="6765925" y="5268913"/>
          <p14:tracePt t="158385" x="6765925" y="5276850"/>
          <p14:tracePt t="158393" x="6757988" y="5283200"/>
          <p14:tracePt t="158400" x="6757988" y="5297488"/>
          <p14:tracePt t="158408" x="6751638" y="5311775"/>
          <p14:tracePt t="158415" x="6743700" y="5326063"/>
          <p14:tracePt t="158423" x="6743700" y="5338763"/>
          <p14:tracePt t="158430" x="6737350" y="5360988"/>
          <p14:tracePt t="158438" x="6731000" y="5373688"/>
          <p14:tracePt t="158446" x="6723063" y="5387975"/>
          <p14:tracePt t="158452" x="6716713" y="5402263"/>
          <p14:tracePt t="158460" x="6708775" y="5416550"/>
          <p14:tracePt t="158468" x="6702425" y="5430838"/>
          <p14:tracePt t="158477" x="6702425" y="5437188"/>
          <p14:tracePt t="158482" x="6702425" y="5445125"/>
          <p14:tracePt t="158491" x="6702425" y="5451475"/>
          <p14:tracePt t="158497" x="6702425" y="5457825"/>
          <p14:tracePt t="158506" x="6702425" y="5465763"/>
          <p14:tracePt t="158512" x="6702425" y="5472113"/>
          <p14:tracePt t="158520" x="6702425" y="5486400"/>
          <p14:tracePt t="158527" x="6702425" y="5492750"/>
          <p14:tracePt t="158535" x="6702425" y="5507038"/>
          <p14:tracePt t="158542" x="6702425" y="5521325"/>
          <p14:tracePt t="158550" x="6702425" y="5527675"/>
          <p14:tracePt t="158558" x="6702425" y="5541963"/>
          <p14:tracePt t="158565" x="6702425" y="5556250"/>
          <p14:tracePt t="158573" x="6708775" y="5576888"/>
          <p14:tracePt t="158580" x="6716713" y="5584825"/>
          <p14:tracePt t="158587" x="6723063" y="5599113"/>
          <p14:tracePt t="158595" x="6731000" y="5611813"/>
          <p14:tracePt t="158602" x="6737350" y="5619750"/>
          <p14:tracePt t="158610" x="6751638" y="5634038"/>
          <p14:tracePt t="158618" x="6757988" y="5646738"/>
          <p14:tracePt t="158625" x="6772275" y="5654675"/>
          <p14:tracePt t="158633" x="6786563" y="5668963"/>
          <p14:tracePt t="158640" x="6792913" y="5675313"/>
          <p14:tracePt t="158649" x="6807200" y="5681663"/>
          <p14:tracePt t="158656" x="6821488" y="5689600"/>
          <p14:tracePt t="158663" x="6835775" y="5703888"/>
          <p14:tracePt t="158670" x="6842125" y="5703888"/>
          <p14:tracePt t="158678" x="6862763" y="5710238"/>
          <p14:tracePt t="158685" x="6870700" y="5716588"/>
          <p14:tracePt t="158692" x="6877050" y="5724525"/>
          <p14:tracePt t="158700" x="6884988" y="5724525"/>
          <p14:tracePt t="158708" x="6891338" y="5724525"/>
          <p14:tracePt t="158715" x="6897688" y="5724525"/>
          <p14:tracePt t="158730" x="6911975" y="5724525"/>
          <p14:tracePt t="158745" x="6919913" y="5716588"/>
          <p14:tracePt t="158752" x="6926263" y="5716588"/>
          <p14:tracePt t="158760" x="6932613" y="5703888"/>
          <p14:tracePt t="158767" x="6940550" y="5695950"/>
          <p14:tracePt t="158775" x="6946900" y="5681663"/>
          <p14:tracePt t="158782" x="6961188" y="5668963"/>
          <p14:tracePt t="158791" x="6967538" y="5640388"/>
          <p14:tracePt t="158797" x="6975475" y="5611813"/>
          <p14:tracePt t="158807" x="6989763" y="5584825"/>
          <p14:tracePt t="158812" x="6996113" y="5556250"/>
          <p14:tracePt t="158820" x="6996113" y="5521325"/>
          <p14:tracePt t="158827" x="7002463" y="5492750"/>
          <p14:tracePt t="158835" x="7002463" y="5465763"/>
          <p14:tracePt t="158842" x="7002463" y="5430838"/>
          <p14:tracePt t="158850" x="7002463" y="5395913"/>
          <p14:tracePt t="158858" x="6996113" y="5381625"/>
          <p14:tracePt t="158865" x="6989763" y="5353050"/>
          <p14:tracePt t="158874" x="6975475" y="5332413"/>
          <p14:tracePt t="158880" x="6961188" y="5318125"/>
          <p14:tracePt t="158888" x="6954838" y="5297488"/>
          <p14:tracePt t="158895" x="6940550" y="5283200"/>
          <p14:tracePt t="158902" x="6926263" y="5256213"/>
          <p14:tracePt t="158910" x="6911975" y="5241925"/>
          <p14:tracePt t="158918" x="6905625" y="5227638"/>
          <p14:tracePt t="158925" x="6891338" y="5207000"/>
          <p14:tracePt t="158933" x="6877050" y="5199063"/>
          <p14:tracePt t="158940" x="6862763" y="5178425"/>
          <p14:tracePt t="158948" x="6856413" y="5172075"/>
          <p14:tracePt t="158956" x="6848475" y="5164138"/>
          <p14:tracePt t="158963" x="6848475" y="5149850"/>
          <p14:tracePt t="158970" x="6835775" y="5149850"/>
          <p14:tracePt t="158977" x="6835775" y="5143500"/>
          <p14:tracePt t="158992" x="6827838" y="5137150"/>
          <p14:tracePt t="159000" x="6827838" y="5129213"/>
          <p14:tracePt t="159481" x="6821488" y="5129213"/>
          <p14:tracePt t="159492" x="6813550" y="5129213"/>
          <p14:tracePt t="159495" x="6800850" y="5137150"/>
          <p14:tracePt t="159503" x="6792913" y="5143500"/>
          <p14:tracePt t="159511" x="6786563" y="5149850"/>
          <p14:tracePt t="159519" x="6778625" y="5157788"/>
          <p14:tracePt t="159526" x="6778625" y="5164138"/>
          <p14:tracePt t="159532" x="6778625" y="5172075"/>
          <p14:tracePt t="159544" x="6772275" y="5172075"/>
          <p14:tracePt t="159548" x="6765925" y="5178425"/>
          <p14:tracePt t="159561" x="6765925" y="5184775"/>
          <p14:tracePt t="159563" x="6757988" y="5192713"/>
          <p14:tracePt t="159570" x="6757988" y="5199063"/>
          <p14:tracePt t="159577" x="6757988" y="5207000"/>
          <p14:tracePt t="159601" x="6757988" y="5213350"/>
          <p14:tracePt t="159624" x="6757988" y="5219700"/>
          <p14:tracePt t="159630" x="6757988" y="5227638"/>
          <p14:tracePt t="159661" x="6757988" y="5233988"/>
          <p14:tracePt t="159699" x="6757988" y="5241925"/>
          <p14:tracePt t="159720" x="6757988" y="5248275"/>
          <p14:tracePt t="159728" x="6757988" y="5256213"/>
          <p14:tracePt t="159743" x="6757988" y="5262563"/>
          <p14:tracePt t="159758" x="6757988" y="5268913"/>
          <p14:tracePt t="159765" x="6757988" y="5276850"/>
          <p14:tracePt t="159775" x="6757988" y="5283200"/>
          <p14:tracePt t="159780" x="6757988" y="5297488"/>
          <p14:tracePt t="159788" x="6757988" y="5303838"/>
          <p14:tracePt t="159795" x="6757988" y="5311775"/>
          <p14:tracePt t="159804" x="6757988" y="5318125"/>
          <p14:tracePt t="159810" x="6757988" y="5338763"/>
          <p14:tracePt t="159817" x="6757988" y="5346700"/>
          <p14:tracePt t="159826" x="6757988" y="5367338"/>
          <p14:tracePt t="159833" x="6757988" y="5373688"/>
          <p14:tracePt t="159841" x="6757988" y="5387975"/>
          <p14:tracePt t="159848" x="6757988" y="5410200"/>
          <p14:tracePt t="159855" x="6757988" y="5422900"/>
          <p14:tracePt t="159863" x="6757988" y="5445125"/>
          <p14:tracePt t="159870" x="6757988" y="5465763"/>
          <p14:tracePt t="159877" x="6757988" y="5480050"/>
          <p14:tracePt t="159885" x="6757988" y="5500688"/>
          <p14:tracePt t="159893" x="6757988" y="5514975"/>
          <p14:tracePt t="159900" x="6757988" y="5521325"/>
          <p14:tracePt t="159908" x="6757988" y="5535613"/>
          <p14:tracePt t="159915" x="6757988" y="5549900"/>
          <p14:tracePt t="159924" x="6757988" y="5562600"/>
          <p14:tracePt t="159930" x="6757988" y="5576888"/>
          <p14:tracePt t="159937" x="6757988" y="5591175"/>
          <p14:tracePt t="159952" x="6757988" y="5599113"/>
          <p14:tracePt t="159961" x="6757988" y="5605463"/>
          <p14:tracePt t="159991" x="6757988" y="5611813"/>
          <p14:tracePt t="160043" x="6757988" y="5619750"/>
          <p14:tracePt t="161417" x="6772275" y="5619750"/>
          <p14:tracePt t="161433" x="6778625" y="5619750"/>
          <p14:tracePt t="161437" x="6792913" y="5619750"/>
          <p14:tracePt t="161445" x="6800850" y="5611813"/>
          <p14:tracePt t="161453" x="6807200" y="5611813"/>
          <p14:tracePt t="161461" x="6821488" y="5605463"/>
          <p14:tracePt t="161470" x="6827838" y="5605463"/>
          <p14:tracePt t="161477" x="6835775" y="5599113"/>
          <p14:tracePt t="161482" x="6842125" y="5591175"/>
          <p14:tracePt t="161497" x="6856413" y="5591175"/>
          <p14:tracePt t="161512" x="6862763" y="5584825"/>
          <p14:tracePt t="161520" x="6870700" y="5584825"/>
          <p14:tracePt t="161528" x="6877050" y="5584825"/>
          <p14:tracePt t="161535" x="6877050" y="5576888"/>
          <p14:tracePt t="161543" x="6884988" y="5576888"/>
          <p14:tracePt t="161573" x="6891338" y="5570538"/>
          <p14:tracePt t="161587" x="6897688" y="5570538"/>
          <p14:tracePt t="161595" x="6905625" y="5562600"/>
          <p14:tracePt t="161610" x="6911975" y="5556250"/>
          <p14:tracePt t="161617" x="6919913" y="5556250"/>
          <p14:tracePt t="161625" x="6926263" y="5549900"/>
          <p14:tracePt t="161633" x="6940550" y="5541963"/>
          <p14:tracePt t="161640" x="6954838" y="5541963"/>
          <p14:tracePt t="161649" x="6961188" y="5535613"/>
          <p14:tracePt t="161655" x="6975475" y="5527675"/>
          <p14:tracePt t="161662" x="6989763" y="5521325"/>
          <p14:tracePt t="161670" x="7002463" y="5514975"/>
          <p14:tracePt t="161679" x="7016750" y="5507038"/>
          <p14:tracePt t="161687" x="7031038" y="5507038"/>
          <p14:tracePt t="161693" x="7037388" y="5500688"/>
          <p14:tracePt t="161700" x="7045325" y="5492750"/>
          <p14:tracePt t="161708" x="7059613" y="5492750"/>
          <p14:tracePt t="161722" x="7065963" y="5486400"/>
          <p14:tracePt t="161737" x="7073900" y="5480050"/>
          <p14:tracePt t="161745" x="7080250" y="5480050"/>
          <p14:tracePt t="161760" x="7086600" y="5480050"/>
          <p14:tracePt t="161767" x="7094538" y="5472113"/>
          <p14:tracePt t="161775" x="7100888" y="5472113"/>
          <p14:tracePt t="161790" x="7108825" y="5472113"/>
          <p14:tracePt t="161798" x="7108825" y="5465763"/>
          <p14:tracePt t="161807" x="7115175" y="5465763"/>
          <p14:tracePt t="161813" x="7121525" y="5465763"/>
          <p14:tracePt t="161828" x="7129463" y="5465763"/>
          <p14:tracePt t="161837" x="7129463" y="5457825"/>
          <p14:tracePt t="161842" x="7135813" y="5457825"/>
          <p14:tracePt t="161851" x="7135813" y="5451475"/>
          <p14:tracePt t="161859" x="7143750" y="5451475"/>
          <p14:tracePt t="161872" x="7150100" y="5451475"/>
          <p14:tracePt t="161880" x="7150100" y="5445125"/>
          <p14:tracePt t="161888" x="7156450" y="5445125"/>
          <p14:tracePt t="163546" x="7156450" y="5451475"/>
          <p14:tracePt t="163552" x="7156450" y="5465763"/>
          <p14:tracePt t="163560" x="7156450" y="5472113"/>
          <p14:tracePt t="163567" x="7150100" y="5480050"/>
          <p14:tracePt t="163576" x="7150100" y="5486400"/>
          <p14:tracePt t="163582" x="7150100" y="5492750"/>
          <p14:tracePt t="163590" x="7150100" y="5500688"/>
          <p14:tracePt t="163605" x="7150100" y="5507038"/>
          <p14:tracePt t="164618" x="7156450" y="5507038"/>
          <p14:tracePt t="164634" x="7164388" y="5507038"/>
          <p14:tracePt t="164640" x="7170738" y="5507038"/>
          <p14:tracePt t="164664" x="7178675" y="5507038"/>
          <p14:tracePt t="164724" x="7185025" y="5507038"/>
          <p14:tracePt t="164738" x="7191375" y="5507038"/>
          <p14:tracePt t="164745" x="7199313" y="5507038"/>
          <p14:tracePt t="164767" x="7205663" y="5507038"/>
          <p14:tracePt t="167497" x="7275513" y="5527675"/>
          <p14:tracePt t="167498" x="7297738" y="5535613"/>
          <p14:tracePt t="167506" x="7310438" y="5541963"/>
          <p14:tracePt t="167516" x="7324725" y="5549900"/>
          <p14:tracePt t="167520" x="7339013" y="5556250"/>
          <p14:tracePt t="167528" x="7353300" y="5562600"/>
          <p14:tracePt t="167536" x="7367588" y="5570538"/>
          <p14:tracePt t="167543" x="7388225" y="5584825"/>
          <p14:tracePt t="167550" x="7408863" y="5591175"/>
          <p14:tracePt t="167558" x="7423150" y="5605463"/>
          <p14:tracePt t="167566" x="7443788" y="5611813"/>
          <p14:tracePt t="167574" x="7478713" y="5626100"/>
          <p14:tracePt t="167582" x="7499350" y="5646738"/>
          <p14:tracePt t="167590" x="7534275" y="5654675"/>
          <p14:tracePt t="167596" x="7556500" y="5661025"/>
          <p14:tracePt t="167602" x="7577138" y="5681663"/>
          <p14:tracePt t="167611" x="7597775" y="5689600"/>
          <p14:tracePt t="167617" x="7626350" y="5695950"/>
          <p14:tracePt t="167626" x="7646988" y="5703888"/>
          <p14:tracePt t="167634" x="7661275" y="5716588"/>
          <p14:tracePt t="167640" x="7681913" y="5724525"/>
          <p14:tracePt t="167652" x="7702550" y="5724525"/>
          <p14:tracePt t="167655" x="7716838" y="5738813"/>
          <p14:tracePt t="167663" x="7737475" y="5738813"/>
          <p14:tracePt t="167672" x="7766050" y="5753100"/>
          <p14:tracePt t="167678" x="7780338" y="5759450"/>
          <p14:tracePt t="167685" x="7800975" y="5765800"/>
          <p14:tracePt t="167692" x="7815263" y="5765800"/>
          <p14:tracePt t="167700" x="7827963" y="5773738"/>
          <p14:tracePt t="167707" x="7850188" y="5780088"/>
          <p14:tracePt t="167716" x="7870825" y="5780088"/>
          <p14:tracePt t="167722" x="7885113" y="5780088"/>
          <p14:tracePt t="167730" x="7899400" y="5780088"/>
          <p14:tracePt t="167737" x="7905750" y="5780088"/>
          <p14:tracePt t="167747" x="7920038" y="5780088"/>
          <p14:tracePt t="167752" x="7934325" y="5780088"/>
          <p14:tracePt t="167760" x="7947025" y="5780088"/>
          <p14:tracePt t="167767" x="7961313" y="5780088"/>
          <p14:tracePt t="167775" x="7975600" y="5780088"/>
          <p14:tracePt t="167783" x="7981950" y="5780088"/>
          <p14:tracePt t="167790" x="7996238" y="5780088"/>
          <p14:tracePt t="167799" x="8010525" y="5780088"/>
          <p14:tracePt t="167805" x="8016875" y="5780088"/>
          <p14:tracePt t="167813" x="8031163" y="5780088"/>
          <p14:tracePt t="167821" x="8045450" y="5780088"/>
          <p14:tracePt t="167827" x="8059738" y="5780088"/>
          <p14:tracePt t="167835" x="8080375" y="5780088"/>
          <p14:tracePt t="167843" x="8094663" y="5780088"/>
          <p14:tracePt t="167845" x="0" y="0"/>
        </p14:tracePtLst>
        <p14:tracePtLst>
          <p14:tracePt t="168010" x="8289925" y="5730875"/>
          <p14:tracePt t="168015" x="8304213" y="5724525"/>
          <p14:tracePt t="168025" x="8312150" y="5724525"/>
          <p14:tracePt t="168037" x="8318500" y="5724525"/>
          <p14:tracePt t="168046" x="8324850" y="5716588"/>
          <p14:tracePt t="168052" x="8332788" y="5716588"/>
          <p14:tracePt t="168068" x="8339138" y="5716588"/>
          <p14:tracePt t="168076" x="8347075" y="5710238"/>
          <p14:tracePt t="168083" x="8353425" y="5710238"/>
          <p14:tracePt t="168097" x="8359775" y="5710238"/>
          <p14:tracePt t="168136" x="8367713" y="5703888"/>
          <p14:tracePt t="168189" x="8374063" y="5703888"/>
          <p14:tracePt t="168473" x="8367713" y="5710238"/>
          <p14:tracePt t="168488" x="8359775" y="5724525"/>
          <p14:tracePt t="168495" x="8347075" y="5730875"/>
          <p14:tracePt t="168502" x="8347075" y="5738813"/>
          <p14:tracePt t="168511" x="8332788" y="5753100"/>
          <p14:tracePt t="168518" x="8324850" y="5759450"/>
          <p14:tracePt t="168525" x="8312150" y="5773738"/>
          <p14:tracePt t="168540" x="8304213" y="5780088"/>
          <p14:tracePt t="168555" x="8297863" y="5780088"/>
          <p14:tracePt t="168563" x="8297863" y="5788025"/>
          <p14:tracePt t="168573" x="8289925" y="5788025"/>
          <p14:tracePt t="168595" x="8283575" y="5788025"/>
          <p14:tracePt t="168607" x="8283575" y="5794375"/>
          <p14:tracePt t="168804" x="8283575" y="5800725"/>
          <p14:tracePt t="168821" x="8283575" y="5808663"/>
          <p14:tracePt t="168827" x="8283575" y="5815013"/>
          <p14:tracePt t="168834" x="8283575" y="5829300"/>
          <p14:tracePt t="168841" x="8277225" y="5835650"/>
          <p14:tracePt t="168848" x="8277225" y="5849938"/>
          <p14:tracePt t="168855" x="8277225" y="5864225"/>
          <p14:tracePt t="168862" x="8277225" y="5884863"/>
          <p14:tracePt t="168872" x="8277225" y="5899150"/>
          <p14:tracePt t="168886" x="8283575" y="5913438"/>
          <p14:tracePt t="168893" x="8289925" y="5934075"/>
          <p14:tracePt t="168903" x="8297863" y="5954713"/>
          <p14:tracePt t="168908" x="8312150" y="5969000"/>
          <p14:tracePt t="168919" x="8324850" y="5989638"/>
          <p14:tracePt t="168923" x="8347075" y="6003925"/>
          <p14:tracePt t="168931" x="8353425" y="6018213"/>
          <p14:tracePt t="168939" x="8374063" y="6038850"/>
          <p14:tracePt t="168947" x="8388350" y="6053138"/>
          <p14:tracePt t="168953" x="8408988" y="6067425"/>
          <p14:tracePt t="168960" x="8423275" y="6081713"/>
          <p14:tracePt t="168967" x="8451850" y="6102350"/>
          <p14:tracePt t="168977" x="8466138" y="6116638"/>
          <p14:tracePt t="168984" x="8478838" y="6122988"/>
          <p14:tracePt t="168992" x="8507413" y="6143625"/>
          <p14:tracePt t="168999" x="8528050" y="6151563"/>
          <p14:tracePt t="169007" x="8548688" y="6165850"/>
          <p14:tracePt t="169013" x="8562975" y="6172200"/>
          <p14:tracePt t="169020" x="8605838" y="6178550"/>
          <p14:tracePt t="169029" x="8612188" y="6186488"/>
          <p14:tracePt t="169036" x="8618538" y="6186488"/>
          <p14:tracePt t="169067" x="8626475" y="6186488"/>
          <p14:tracePt t="169097" x="8632825" y="6186488"/>
          <p14:tracePt t="169110" x="8632825" y="6178550"/>
          <p14:tracePt t="169119" x="8640763" y="6178550"/>
          <p14:tracePt t="169125" x="8647113" y="6178550"/>
          <p14:tracePt t="169133" x="8647113" y="6172200"/>
          <p14:tracePt t="169141" x="8655050" y="6157913"/>
          <p14:tracePt t="169155" x="8661400" y="6143625"/>
          <p14:tracePt t="169170" x="8661400" y="6130925"/>
          <p14:tracePt t="169178" x="8667750" y="6116638"/>
          <p14:tracePt t="169185" x="8667750" y="6102350"/>
          <p14:tracePt t="169193" x="8667750" y="6088063"/>
          <p14:tracePt t="169201" x="8675688" y="6081713"/>
          <p14:tracePt t="169208" x="8675688" y="6059488"/>
          <p14:tracePt t="169218" x="8675688" y="6046788"/>
          <p14:tracePt t="169222" x="8675688" y="6024563"/>
          <p14:tracePt t="169232" x="8682038" y="6018213"/>
          <p14:tracePt t="169237" x="8682038" y="6003925"/>
          <p14:tracePt t="169247" x="8689975" y="5997575"/>
          <p14:tracePt t="169252" x="8689975" y="5983288"/>
          <p14:tracePt t="169260" x="8689975" y="5969000"/>
          <p14:tracePt t="169275" x="8689975" y="5954713"/>
          <p14:tracePt t="169283" x="8689975" y="5942013"/>
          <p14:tracePt t="169290" x="8689975" y="5934075"/>
          <p14:tracePt t="169299" x="8689975" y="5927725"/>
          <p14:tracePt t="169305" x="8689975" y="5913438"/>
          <p14:tracePt t="169312" x="8696325" y="5892800"/>
          <p14:tracePt t="169320" x="8696325" y="5878513"/>
          <p14:tracePt t="169327" x="8696325" y="5857875"/>
          <p14:tracePt t="169336" x="8696325" y="5843588"/>
          <p14:tracePt t="169342" x="8696325" y="5822950"/>
          <p14:tracePt t="169350" x="8696325" y="5808663"/>
          <p14:tracePt t="169357" x="8696325" y="5788025"/>
          <p14:tracePt t="169366" x="8696325" y="5765800"/>
          <p14:tracePt t="169373" x="8696325" y="5745163"/>
          <p14:tracePt t="169382" x="8696325" y="5730875"/>
          <p14:tracePt t="169388" x="8696325" y="5716588"/>
          <p14:tracePt t="169395" x="8696325" y="5703888"/>
          <p14:tracePt t="169402" x="8696325" y="5681663"/>
          <p14:tracePt t="169410" x="8689975" y="5661025"/>
          <p14:tracePt t="169418" x="8689975" y="5640388"/>
          <p14:tracePt t="169425" x="8675688" y="5619750"/>
          <p14:tracePt t="169433" x="8667750" y="5605463"/>
          <p14:tracePt t="169440" x="8655050" y="5584825"/>
          <p14:tracePt t="169448" x="8640763" y="5562600"/>
          <p14:tracePt t="169455" x="8632825" y="5556250"/>
          <p14:tracePt t="169462" x="8618538" y="5541963"/>
          <p14:tracePt t="169470" x="8612188" y="5527675"/>
          <p14:tracePt t="169477" x="8597900" y="5521325"/>
          <p14:tracePt t="169486" x="8583613" y="5514975"/>
          <p14:tracePt t="169493" x="8570913" y="5507038"/>
          <p14:tracePt t="169508" x="8556625" y="5507038"/>
          <p14:tracePt t="169525" x="8542338" y="5507038"/>
          <p14:tracePt t="169530" x="8535988" y="5507038"/>
          <p14:tracePt t="169538" x="8513763" y="5507038"/>
          <p14:tracePt t="169545" x="8507413" y="5507038"/>
          <p14:tracePt t="169553" x="8493125" y="5514975"/>
          <p14:tracePt t="169560" x="8478838" y="5521325"/>
          <p14:tracePt t="169568" x="8466138" y="5535613"/>
          <p14:tracePt t="169575" x="8458200" y="5541963"/>
          <p14:tracePt t="169583" x="8443913" y="5549900"/>
          <p14:tracePt t="169590" x="8437563" y="5570538"/>
          <p14:tracePt t="169599" x="8423275" y="5584825"/>
          <p14:tracePt t="169605" x="8423275" y="5591175"/>
          <p14:tracePt t="169613" x="8408988" y="5611813"/>
          <p14:tracePt t="169621" x="8402638" y="5626100"/>
          <p14:tracePt t="169628" x="8402638" y="5640388"/>
          <p14:tracePt t="169635" x="8394700" y="5654675"/>
          <p14:tracePt t="169643" x="8388350" y="5668963"/>
          <p14:tracePt t="169651" x="8388350" y="5689600"/>
          <p14:tracePt t="169657" x="8388350" y="5703888"/>
          <p14:tracePt t="169666" x="8388350" y="5716588"/>
          <p14:tracePt t="169672" x="8388350" y="5730875"/>
          <p14:tracePt t="169680" x="8388350" y="5745163"/>
          <p14:tracePt t="169687" x="8388350" y="5765800"/>
          <p14:tracePt t="169695" x="8388350" y="5780088"/>
          <p14:tracePt t="169703" x="8388350" y="5794375"/>
          <p14:tracePt t="169712" x="8388350" y="5808663"/>
          <p14:tracePt t="169717" x="8394700" y="5822950"/>
          <p14:tracePt t="169725" x="8402638" y="5835650"/>
          <p14:tracePt t="169734" x="8416925" y="5849938"/>
          <p14:tracePt t="169741" x="8416925" y="5864225"/>
          <p14:tracePt t="169748" x="8437563" y="5870575"/>
          <p14:tracePt t="169755" x="8443913" y="5899150"/>
          <p14:tracePt t="169762" x="8458200" y="5905500"/>
          <p14:tracePt t="169770" x="8466138" y="5913438"/>
          <p14:tracePt t="169778" x="8478838" y="5927725"/>
          <p14:tracePt t="169785" x="8493125" y="5934075"/>
          <p14:tracePt t="169793" x="8501063" y="5934075"/>
          <p14:tracePt t="169801" x="8501063" y="5942013"/>
          <p14:tracePt t="169816" x="8507413" y="5942013"/>
          <p14:tracePt t="169905" x="8507413" y="5948363"/>
          <p14:tracePt t="169913" x="8493125" y="5954713"/>
          <p14:tracePt t="169920" x="8478838" y="5969000"/>
          <p14:tracePt t="169927" x="8466138" y="5976938"/>
          <p14:tracePt t="169935" x="8443913" y="5989638"/>
          <p14:tracePt t="169943" x="8429625" y="5997575"/>
          <p14:tracePt t="169951" x="8408988" y="6011863"/>
          <p14:tracePt t="169958" x="8382000" y="6024563"/>
          <p14:tracePt t="169966" x="8353425" y="6038850"/>
          <p14:tracePt t="169973" x="8324850" y="6059488"/>
          <p14:tracePt t="169980" x="8304213" y="6073775"/>
          <p14:tracePt t="169988" x="8262938" y="6096000"/>
          <p14:tracePt t="169995" x="8220075" y="6122988"/>
          <p14:tracePt t="170002" x="8178800" y="6143625"/>
          <p14:tracePt t="170010" x="8129588" y="6178550"/>
          <p14:tracePt t="170018" x="8059738" y="6213475"/>
          <p14:tracePt t="170025" x="7989888" y="6248400"/>
          <p14:tracePt t="170032" x="7934325" y="6284913"/>
          <p14:tracePt t="170041" x="7870825" y="6311900"/>
          <p14:tracePt t="170049" x="7800975" y="6340475"/>
          <p14:tracePt t="170056" x="7766050" y="6354763"/>
          <p14:tracePt t="170063" x="7731125" y="6367463"/>
          <p14:tracePt t="170070" x="7710488" y="6375400"/>
          <p14:tracePt t="170077" x="7696200" y="6375400"/>
          <p14:tracePt t="170085" x="7681913" y="6375400"/>
          <p14:tracePt t="170093" x="7667625" y="6375400"/>
          <p14:tracePt t="170100" x="7646988" y="6375400"/>
          <p14:tracePt t="170108" x="7618413" y="6375400"/>
          <p14:tracePt t="170116" x="7577138" y="6375400"/>
          <p14:tracePt t="170123" x="7527925" y="6367463"/>
          <p14:tracePt t="170131" x="7464425" y="6361113"/>
          <p14:tracePt t="170138" x="7380288" y="6346825"/>
          <p14:tracePt t="170145" x="7269163" y="6319838"/>
          <p14:tracePt t="170153" x="7150100" y="6311900"/>
          <p14:tracePt t="170160" x="7010400" y="6297613"/>
          <p14:tracePt t="170168" x="6891338" y="6291263"/>
          <p14:tracePt t="170175" x="6757988" y="6291263"/>
          <p14:tracePt t="170183" x="6624638" y="6291263"/>
          <p14:tracePt t="170190" x="6519863" y="6291263"/>
          <p14:tracePt t="170200" x="6394450" y="6291263"/>
          <p14:tracePt t="170205" x="6254750" y="6284913"/>
          <p14:tracePt t="170218" x="6100763" y="6284913"/>
          <p14:tracePt t="170220" x="5946775" y="6270625"/>
          <p14:tracePt t="170227" x="5751513" y="6262688"/>
          <p14:tracePt t="170235" x="5534025" y="6248400"/>
          <p14:tracePt t="170243" x="5359400" y="6242050"/>
          <p14:tracePt t="170251" x="5106988" y="6227763"/>
          <p14:tracePt t="170257" x="4862513" y="6227763"/>
          <p14:tracePt t="170266" x="4595813" y="6227763"/>
          <p14:tracePt t="170272" x="4330700" y="6227763"/>
          <p14:tracePt t="170285" x="4043363" y="6227763"/>
          <p14:tracePt t="170288" x="3798888" y="6227763"/>
          <p14:tracePt t="170295" x="3624263" y="6227763"/>
          <p14:tracePt t="170302" x="3400425" y="6227763"/>
          <p14:tracePt t="170310" x="3168650" y="6227763"/>
          <p14:tracePt t="170318" x="2959100" y="6227763"/>
          <p14:tracePt t="170325" x="2770188" y="6227763"/>
          <p14:tracePt t="170332" x="2616200" y="6227763"/>
          <p14:tracePt t="170342" x="2497138" y="6221413"/>
          <p14:tracePt t="170351" x="2413000" y="6213475"/>
          <p14:tracePt t="170355" x="2330450" y="6200775"/>
          <p14:tracePt t="170362" x="2246313" y="6178550"/>
          <p14:tracePt t="170370" x="2168525" y="6157913"/>
          <p14:tracePt t="170378" x="2098675" y="6143625"/>
          <p14:tracePt t="170385" x="2035175" y="6130925"/>
          <p14:tracePt t="170393" x="1973263" y="6108700"/>
          <p14:tracePt t="170401" x="1930400" y="6096000"/>
          <p14:tracePt t="170408" x="1881188" y="6073775"/>
          <p14:tracePt t="170416" x="1846263" y="6059488"/>
          <p14:tracePt t="170423" x="1790700" y="6046788"/>
          <p14:tracePt t="170430" x="1763713" y="6032500"/>
          <p14:tracePt t="170438" x="1741488" y="6018213"/>
          <p14:tracePt t="170446" x="1720850" y="6018213"/>
          <p14:tracePt t="170452" x="1706563" y="6011863"/>
          <p14:tracePt t="170461" x="1700213" y="6003925"/>
          <p14:tracePt t="170471" x="1685925" y="6003925"/>
          <p14:tracePt t="170476" x="1679575" y="6003925"/>
          <p14:tracePt t="170483" x="1679575" y="5997575"/>
          <p14:tracePt t="170490" x="1671638" y="5989638"/>
          <p14:tracePt t="170505" x="1665288" y="5989638"/>
          <p14:tracePt t="170610" x="1671638" y="5989638"/>
          <p14:tracePt t="170619" x="1700213" y="5989638"/>
          <p14:tracePt t="170625" x="1741488" y="5989638"/>
          <p14:tracePt t="170634" x="1798638" y="5989638"/>
          <p14:tracePt t="170640" x="1854200" y="5989638"/>
          <p14:tracePt t="170650" x="1917700" y="5989638"/>
          <p14:tracePt t="170655" x="1979613" y="5989638"/>
          <p14:tracePt t="170663" x="2057400" y="5989638"/>
          <p14:tracePt t="170670" x="2112963" y="5989638"/>
          <p14:tracePt t="170677" x="2189163" y="5989638"/>
          <p14:tracePt t="170685" x="2259013" y="5989638"/>
          <p14:tracePt t="170693" x="2316163" y="5989638"/>
          <p14:tracePt t="170700" x="2371725" y="5989638"/>
          <p14:tracePt t="170708" x="2413000" y="5983288"/>
          <p14:tracePt t="170716" x="2441575" y="5976938"/>
          <p14:tracePt t="170723" x="2455863" y="5969000"/>
          <p14:tracePt t="170730" x="2470150" y="5954713"/>
          <p14:tracePt t="170738" x="2476500" y="5942013"/>
          <p14:tracePt t="170745" x="2482850" y="5927725"/>
          <p14:tracePt t="170752" x="2490788" y="5892800"/>
          <p14:tracePt t="170760" x="2490788" y="5870575"/>
          <p14:tracePt t="170768" x="2490788" y="5843588"/>
          <p14:tracePt t="170775" x="2490788" y="5822950"/>
          <p14:tracePt t="170783" x="2490788" y="5800725"/>
          <p14:tracePt t="170790" x="2490788" y="5780088"/>
          <p14:tracePt t="170799" x="2490788" y="5759450"/>
          <p14:tracePt t="170805" x="2490788" y="5730875"/>
          <p14:tracePt t="170813" x="2490788" y="5710238"/>
          <p14:tracePt t="170821" x="2482850" y="5689600"/>
          <p14:tracePt t="170828" x="2482850" y="5668963"/>
          <p14:tracePt t="170836" x="2462213" y="5634038"/>
          <p14:tracePt t="170843" x="2441575" y="5599113"/>
          <p14:tracePt t="170851" x="2413000" y="5570538"/>
          <p14:tracePt t="170857" x="2392363" y="5556250"/>
          <p14:tracePt t="170866" x="2378075" y="5541963"/>
          <p14:tracePt t="170873" x="2357438" y="5527675"/>
          <p14:tracePt t="170880" x="2343150" y="5521325"/>
          <p14:tracePt t="170888" x="2330450" y="5507038"/>
          <p14:tracePt t="170895" x="2316163" y="5500688"/>
          <p14:tracePt t="170902" x="2308225" y="5492750"/>
          <p14:tracePt t="170910" x="2295525" y="5492750"/>
          <p14:tracePt t="170918" x="2287588" y="5486400"/>
          <p14:tracePt t="170925" x="2273300" y="5480050"/>
          <p14:tracePt t="170933" x="2266950" y="5480050"/>
          <p14:tracePt t="170940" x="2252663" y="5480050"/>
          <p14:tracePt t="170948" x="2238375" y="5480050"/>
          <p14:tracePt t="170955" x="2217738" y="5480050"/>
          <p14:tracePt t="170964" x="2203450" y="5480050"/>
          <p14:tracePt t="170970" x="2189163" y="5480050"/>
          <p14:tracePt t="170977" x="2168525" y="5480050"/>
          <p14:tracePt t="170985" x="2154238" y="5472113"/>
          <p14:tracePt t="170992" x="2141538" y="5472113"/>
          <p14:tracePt t="171000" x="2119313" y="5472113"/>
          <p14:tracePt t="171008" x="2112963" y="5472113"/>
          <p14:tracePt t="171016" x="2092325" y="5472113"/>
          <p14:tracePt t="171025" x="2078038" y="5472113"/>
          <p14:tracePt t="171036" x="2063750" y="5472113"/>
          <p14:tracePt t="171038" x="2049463" y="5472113"/>
          <p14:tracePt t="171045" x="2043113" y="5472113"/>
          <p14:tracePt t="171052" x="2008188" y="5472113"/>
          <p14:tracePt t="171060" x="1987550" y="5480050"/>
          <p14:tracePt t="171068" x="1965325" y="5492750"/>
          <p14:tracePt t="171076" x="1944688" y="5500688"/>
          <p14:tracePt t="171083" x="1930400" y="5514975"/>
          <p14:tracePt t="171091" x="1909763" y="5527675"/>
          <p14:tracePt t="171098" x="1889125" y="5541963"/>
          <p14:tracePt t="171105" x="1860550" y="5562600"/>
          <p14:tracePt t="171112" x="1839913" y="5576888"/>
          <p14:tracePt t="171120" x="1825625" y="5591175"/>
          <p14:tracePt t="171128" x="1798638" y="5611813"/>
          <p14:tracePt t="171135" x="1790700" y="5626100"/>
          <p14:tracePt t="171143" x="1770063" y="5640388"/>
          <p14:tracePt t="171150" x="1763713" y="5646738"/>
          <p14:tracePt t="171157" x="1749425" y="5661025"/>
          <p14:tracePt t="171167" x="1749425" y="5675313"/>
          <p14:tracePt t="171172" x="1735138" y="5689600"/>
          <p14:tracePt t="171180" x="1735138" y="5703888"/>
          <p14:tracePt t="171187" x="1735138" y="5716588"/>
          <p14:tracePt t="171196" x="1735138" y="5724525"/>
          <p14:tracePt t="171202" x="1735138" y="5730875"/>
          <p14:tracePt t="171210" x="1735138" y="5745163"/>
          <p14:tracePt t="171219" x="1735138" y="5759450"/>
          <p14:tracePt t="171225" x="1735138" y="5765800"/>
          <p14:tracePt t="171234" x="1741488" y="5780088"/>
          <p14:tracePt t="171240" x="1755775" y="5794375"/>
          <p14:tracePt t="171248" x="1763713" y="5815013"/>
          <p14:tracePt t="171255" x="1790700" y="5829300"/>
          <p14:tracePt t="171262" x="1833563" y="5849938"/>
          <p14:tracePt t="171271" x="1860550" y="5870575"/>
          <p14:tracePt t="171278" x="1917700" y="5899150"/>
          <p14:tracePt t="171285" x="1965325" y="5927725"/>
          <p14:tracePt t="171292" x="2008188" y="5948363"/>
          <p14:tracePt t="171300" x="2057400" y="5969000"/>
          <p14:tracePt t="171308" x="2106613" y="5983288"/>
          <p14:tracePt t="171316" x="2162175" y="6003925"/>
          <p14:tracePt t="171322" x="2217738" y="6038850"/>
          <p14:tracePt t="171330" x="2273300" y="6053138"/>
          <p14:tracePt t="171338" x="2322513" y="6073775"/>
          <p14:tracePt t="171345" x="2371725" y="6088063"/>
          <p14:tracePt t="171352" x="2400300" y="6096000"/>
          <p14:tracePt t="171360" x="2435225" y="6102350"/>
          <p14:tracePt t="171369" x="2470150" y="6108700"/>
          <p14:tracePt t="171375" x="2497138" y="6122988"/>
          <p14:tracePt t="171385" x="2525713" y="6130925"/>
          <p14:tracePt t="171390" x="2554288" y="6137275"/>
          <p14:tracePt t="171400" x="2574925" y="6137275"/>
          <p14:tracePt t="171405" x="2595563" y="6137275"/>
          <p14:tracePt t="171413" x="2609850" y="6137275"/>
          <p14:tracePt t="171420" x="2630488" y="6143625"/>
          <p14:tracePt t="171428" x="2651125" y="6151563"/>
          <p14:tracePt t="171435" x="2671763" y="6157913"/>
          <p14:tracePt t="171442" x="2700338" y="6165850"/>
          <p14:tracePt t="171452" x="2743200" y="6172200"/>
          <p14:tracePt t="171458" x="2784475" y="6172200"/>
          <p14:tracePt t="171467" x="2825750" y="6178550"/>
          <p14:tracePt t="171472" x="2874963" y="6192838"/>
          <p14:tracePt t="171480" x="2924175" y="6192838"/>
          <p14:tracePt t="171488" x="2967038" y="6200775"/>
          <p14:tracePt t="171497" x="3022600" y="6207125"/>
          <p14:tracePt t="171503" x="3049588" y="6213475"/>
          <p14:tracePt t="171510" x="3098800" y="6227763"/>
          <p14:tracePt t="171518" x="3141663" y="6235700"/>
          <p14:tracePt t="171525" x="3168650" y="6248400"/>
          <p14:tracePt t="171534" x="3203575" y="6256338"/>
          <p14:tracePt t="171540" x="3232150" y="6262688"/>
          <p14:tracePt t="171547" x="3252788" y="6270625"/>
          <p14:tracePt t="171555" x="3287713" y="6270625"/>
          <p14:tracePt t="171562" x="3316288" y="6276975"/>
          <p14:tracePt t="171571" x="3351213" y="6276975"/>
          <p14:tracePt t="171577" x="3400425" y="6291263"/>
          <p14:tracePt t="171586" x="3449638" y="6297613"/>
          <p14:tracePt t="171592" x="3519488" y="6305550"/>
          <p14:tracePt t="171601" x="3581400" y="6311900"/>
          <p14:tracePt t="171607" x="3630613" y="6311900"/>
          <p14:tracePt t="171617" x="3714750" y="6319838"/>
          <p14:tracePt t="171623" x="3798888" y="6332538"/>
          <p14:tracePt t="171630" x="3883025" y="6332538"/>
          <p14:tracePt t="171638" x="3967163" y="6340475"/>
          <p14:tracePt t="171645" x="4051300" y="6340475"/>
          <p14:tracePt t="171653" x="4141788" y="6340475"/>
          <p14:tracePt t="171660" x="4232275" y="6346825"/>
          <p14:tracePt t="171667" x="4310063" y="6346825"/>
          <p14:tracePt t="171675" x="4414838" y="6354763"/>
          <p14:tracePt t="171685" x="4525963" y="6354763"/>
          <p14:tracePt t="171690" x="4659313" y="6354763"/>
          <p14:tracePt t="171699" x="4792663" y="6354763"/>
          <p14:tracePt t="171705" x="4946650" y="6354763"/>
          <p14:tracePt t="171714" x="5051425" y="6354763"/>
          <p14:tracePt t="171720" x="5191125" y="6354763"/>
          <p14:tracePt t="171728" x="5324475" y="6354763"/>
          <p14:tracePt t="171735" x="5478463" y="6354763"/>
          <p14:tracePt t="171742" x="5632450" y="6354763"/>
          <p14:tracePt t="171751" x="5786438" y="6354763"/>
          <p14:tracePt t="171757" x="5918200" y="6354763"/>
          <p14:tracePt t="171767" x="6072188" y="6354763"/>
          <p14:tracePt t="171774" x="6170613" y="6354763"/>
          <p14:tracePt t="171780" x="6296025" y="6354763"/>
          <p14:tracePt t="171787" x="6435725" y="6354763"/>
          <p14:tracePt t="171795" x="6554788" y="6354763"/>
          <p14:tracePt t="171803" x="6661150" y="6332538"/>
          <p14:tracePt t="171810" x="6751638" y="6326188"/>
          <p14:tracePt t="171818" x="6821488" y="6319838"/>
          <p14:tracePt t="171826" x="6897688" y="6305550"/>
          <p14:tracePt t="171833" x="6961188" y="6297613"/>
          <p14:tracePt t="171840" x="7037388" y="6284913"/>
          <p14:tracePt t="171847" x="7086600" y="6276975"/>
          <p14:tracePt t="171855" x="7135813" y="6270625"/>
          <p14:tracePt t="171862" x="7185025" y="6262688"/>
          <p14:tracePt t="171870" x="7213600" y="6256338"/>
          <p14:tracePt t="171878" x="7234238" y="6256338"/>
          <p14:tracePt t="171886" x="7269163" y="6248400"/>
          <p14:tracePt t="171893" x="7304088" y="6248400"/>
          <p14:tracePt t="171901" x="7345363" y="6242050"/>
          <p14:tracePt t="171908" x="7380288" y="6242050"/>
          <p14:tracePt t="171916" x="7429500" y="6242050"/>
          <p14:tracePt t="171923" x="7458075" y="6242050"/>
          <p14:tracePt t="171930" x="7507288" y="6242050"/>
          <p14:tracePt t="171938" x="7569200" y="6242050"/>
          <p14:tracePt t="171945" x="7618413" y="6235700"/>
          <p14:tracePt t="171953" x="7688263" y="6235700"/>
          <p14:tracePt t="171961" x="7731125" y="6235700"/>
          <p14:tracePt t="171967" x="7800975" y="6235700"/>
          <p14:tracePt t="171975" x="7856538" y="6235700"/>
          <p14:tracePt t="171984" x="7899400" y="6235700"/>
          <p14:tracePt t="171990" x="7969250" y="6235700"/>
          <p14:tracePt t="171997" x="8039100" y="6235700"/>
          <p14:tracePt t="172007" x="8108950" y="6235700"/>
          <p14:tracePt t="172013" x="8178800" y="6235700"/>
          <p14:tracePt t="172020" x="8255000" y="6235700"/>
          <p14:tracePt t="172029" x="8304213" y="6235700"/>
          <p14:tracePt t="172036" x="8359775" y="6235700"/>
          <p14:tracePt t="172043" x="8408988" y="6227763"/>
          <p14:tracePt t="172051" x="8443913" y="6227763"/>
          <p14:tracePt t="172058" x="8486775" y="6221413"/>
          <p14:tracePt t="172065" x="8513763" y="6221413"/>
          <p14:tracePt t="172073" x="8535988" y="6213475"/>
          <p14:tracePt t="172080" x="8548688" y="6213475"/>
          <p14:tracePt t="172095" x="8562975" y="6213475"/>
          <p14:tracePt t="172103" x="8570913" y="6213475"/>
          <p14:tracePt t="172110" x="8577263" y="6207125"/>
          <p14:tracePt t="172125" x="8583613" y="6207125"/>
          <p14:tracePt t="172140" x="8591550" y="6200775"/>
          <p14:tracePt t="172149" x="8591550" y="6192838"/>
          <p14:tracePt t="172155" x="8591550" y="6186488"/>
          <p14:tracePt t="172163" x="8597900" y="6178550"/>
          <p14:tracePt t="172170" x="8597900" y="6172200"/>
          <p14:tracePt t="172178" x="8605838" y="6165850"/>
          <p14:tracePt t="172186" x="8605838" y="6157913"/>
          <p14:tracePt t="172193" x="8605838" y="6151563"/>
          <p14:tracePt t="172201" x="8605838" y="6137275"/>
          <p14:tracePt t="172208" x="8605838" y="6130925"/>
          <p14:tracePt t="172220" x="8612188" y="6122988"/>
          <p14:tracePt t="172222" x="8612188" y="6108700"/>
          <p14:tracePt t="172230" x="8612188" y="6102350"/>
          <p14:tracePt t="172237" x="8612188" y="6096000"/>
          <p14:tracePt t="172245" x="8612188" y="6081713"/>
          <p14:tracePt t="172257" x="8618538" y="6059488"/>
          <p14:tracePt t="172261" x="8618538" y="6038850"/>
          <p14:tracePt t="172268" x="8626475" y="6024563"/>
          <p14:tracePt t="172275" x="8626475" y="6003925"/>
          <p14:tracePt t="172282" x="8626475" y="5983288"/>
          <p14:tracePt t="172290" x="8632825" y="5962650"/>
          <p14:tracePt t="172297" x="8632825" y="5942013"/>
          <p14:tracePt t="172307" x="8632825" y="5919788"/>
          <p14:tracePt t="172313" x="8632825" y="5899150"/>
          <p14:tracePt t="172320" x="8632825" y="5878513"/>
          <p14:tracePt t="172328" x="8632825" y="5857875"/>
          <p14:tracePt t="172338" x="8632825" y="5829300"/>
          <p14:tracePt t="172343" x="8632825" y="5815013"/>
          <p14:tracePt t="172352" x="8632825" y="5794375"/>
          <p14:tracePt t="172357" x="8632825" y="5773738"/>
          <p14:tracePt t="172365" x="8632825" y="5730875"/>
          <p14:tracePt t="172372" x="8632825" y="5710238"/>
          <p14:tracePt t="172380" x="8632825" y="5695950"/>
          <p14:tracePt t="172387" x="8632825" y="5681663"/>
          <p14:tracePt t="172395" x="8632825" y="5661025"/>
          <p14:tracePt t="172403" x="8632825" y="5646738"/>
          <p14:tracePt t="172410" x="8632825" y="5626100"/>
          <p14:tracePt t="172418" x="8632825" y="5611813"/>
          <p14:tracePt t="172425" x="8632825" y="5591175"/>
          <p14:tracePt t="172434" x="8626475" y="5584825"/>
          <p14:tracePt t="172440" x="8618538" y="5570538"/>
          <p14:tracePt t="172447" x="8612188" y="5562600"/>
          <p14:tracePt t="172455" x="8612188" y="5549900"/>
          <p14:tracePt t="172463" x="8605838" y="5541963"/>
          <p14:tracePt t="172470" x="8597900" y="5535613"/>
          <p14:tracePt t="172477" x="8591550" y="5527675"/>
          <p14:tracePt t="172493" x="8583613" y="5527675"/>
          <p14:tracePt t="172507" x="8577263" y="5527675"/>
          <p14:tracePt t="172525" x="8562975" y="5527675"/>
          <p14:tracePt t="172535" x="8556625" y="5527675"/>
          <p14:tracePt t="172539" x="8542338" y="5527675"/>
          <p14:tracePt t="172545" x="8528050" y="5527675"/>
          <p14:tracePt t="172553" x="8521700" y="5527675"/>
          <p14:tracePt t="172562" x="8501063" y="5535613"/>
          <p14:tracePt t="172569" x="8493125" y="5549900"/>
          <p14:tracePt t="172575" x="8478838" y="5556250"/>
          <p14:tracePt t="172584" x="8466138" y="5570538"/>
          <p14:tracePt t="172590" x="8458200" y="5576888"/>
          <p14:tracePt t="172597" x="8443913" y="5591175"/>
          <p14:tracePt t="172605" x="8443913" y="5605463"/>
          <p14:tracePt t="172612" x="8429625" y="5619750"/>
          <p14:tracePt t="172621" x="8423275" y="5626100"/>
          <p14:tracePt t="172627" x="8423275" y="5646738"/>
          <p14:tracePt t="172636" x="8416925" y="5654675"/>
          <p14:tracePt t="172642" x="8408988" y="5668963"/>
          <p14:tracePt t="172651" x="8408988" y="5675313"/>
          <p14:tracePt t="172657" x="8408988" y="5689600"/>
          <p14:tracePt t="172665" x="8408988" y="5695950"/>
          <p14:tracePt t="172672" x="8408988" y="5703888"/>
          <p14:tracePt t="172680" x="8408988" y="5724525"/>
          <p14:tracePt t="172687" x="8408988" y="5730875"/>
          <p14:tracePt t="172695" x="8408988" y="5738813"/>
          <p14:tracePt t="172703" x="8408988" y="5745163"/>
          <p14:tracePt t="172711" x="8408988" y="5759450"/>
          <p14:tracePt t="172718" x="8416925" y="5773738"/>
          <p14:tracePt t="172725" x="8423275" y="5788025"/>
          <p14:tracePt t="172734" x="8443913" y="5808663"/>
          <p14:tracePt t="172740" x="8458200" y="5822950"/>
          <p14:tracePt t="172747" x="8478838" y="5835650"/>
          <p14:tracePt t="172755" x="8507413" y="5857875"/>
          <p14:tracePt t="172763" x="8528050" y="5870575"/>
          <p14:tracePt t="172770" x="8556625" y="5884863"/>
          <p14:tracePt t="172777" x="8583613" y="5913438"/>
          <p14:tracePt t="172786" x="8618538" y="5934075"/>
          <p14:tracePt t="172792" x="8640763" y="5948363"/>
          <p14:tracePt t="172802" x="8667750" y="5954713"/>
          <p14:tracePt t="172807" x="8682038" y="5962650"/>
          <p14:tracePt t="172815" x="8689975" y="5969000"/>
          <p14:tracePt t="172823" x="8702675" y="5969000"/>
          <p14:tracePt t="172837" x="8710613" y="5969000"/>
          <p14:tracePt t="172853" x="8716963" y="5969000"/>
          <p14:tracePt t="172875" x="8716963" y="5962650"/>
          <p14:tracePt t="172884" x="8716963" y="5954713"/>
          <p14:tracePt t="172890" x="8716963" y="5942013"/>
          <p14:tracePt t="172900" x="8716963" y="5934075"/>
          <p14:tracePt t="172912" x="8716963" y="5927725"/>
          <p14:tracePt t="172920" x="8716963" y="5919788"/>
          <p14:tracePt t="172936" x="8716963" y="5913438"/>
          <p14:tracePt t="172942" x="8716963" y="5905500"/>
          <p14:tracePt t="172952" x="8716963" y="5899150"/>
          <p14:tracePt t="172958" x="8710613" y="5892800"/>
          <p14:tracePt t="172973" x="8702675" y="5892800"/>
          <p14:tracePt t="172980" x="8696325" y="5892800"/>
          <p14:tracePt t="172988" x="8696325" y="5884863"/>
          <p14:tracePt t="172995" x="8689975" y="5884863"/>
          <p14:tracePt t="173003" x="8675688" y="5884863"/>
          <p14:tracePt t="173018" x="8661400" y="5884863"/>
          <p14:tracePt t="173025" x="8655050" y="5884863"/>
          <p14:tracePt t="173033" x="8647113" y="5884863"/>
          <p14:tracePt t="173040" x="8626475" y="5884863"/>
          <p14:tracePt t="173047" x="8612188" y="5884863"/>
          <p14:tracePt t="173055" x="8605838" y="5884863"/>
          <p14:tracePt t="173063" x="8591550" y="5884863"/>
          <p14:tracePt t="173070" x="8583613" y="5892800"/>
          <p14:tracePt t="173077" x="8577263" y="5899150"/>
          <p14:tracePt t="173087" x="8556625" y="5905500"/>
          <p14:tracePt t="173092" x="8548688" y="5913438"/>
          <p14:tracePt t="173103" x="8542338" y="5919788"/>
          <p14:tracePt t="173107" x="8528050" y="5927725"/>
          <p14:tracePt t="173117" x="8521700" y="5934075"/>
          <p14:tracePt t="173122" x="8513763" y="5942013"/>
          <p14:tracePt t="173130" x="8513763" y="5948363"/>
          <p14:tracePt t="173145" x="8513763" y="5954713"/>
          <p14:tracePt t="173153" x="8507413" y="5954713"/>
          <p14:tracePt t="173806" x="0" y="0"/>
        </p14:tracePtLst>
      </p14:laserTraceLst>
    </p:ext>
    <p:ext uri="{E180D4A7-C9FB-4DFB-919C-405C955672EB}">
      <p14:showEvtLst xmlns:p14="http://schemas.microsoft.com/office/powerpoint/2010/main">
        <p14:playEvt time="223" objId="16"/>
        <p14:stopEvt time="200013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FAB5814-405E-41A2-827F-46196D52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4" name="mm2p2s3">
            <a:hlinkClick r:id="" action="ppaction://media"/>
            <a:extLst>
              <a:ext uri="{FF2B5EF4-FFF2-40B4-BE49-F238E27FC236}">
                <a16:creationId xmlns:a16="http://schemas.microsoft.com/office/drawing/2014/main" id="{BD055420-71F8-4E6B-B28B-1A4429063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4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28"/>
    </mc:Choice>
    <mc:Fallback>
      <p:transition spd="slow" advTm="6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374" x="1601788" y="4156075"/>
          <p14:tracePt t="46747" x="1630363" y="4156075"/>
          <p14:tracePt t="46756" x="1671638" y="4156075"/>
          <p14:tracePt t="46763" x="1700213" y="4156075"/>
          <p14:tracePt t="46770" x="1749425" y="4164013"/>
          <p14:tracePt t="46778" x="1804988" y="4164013"/>
          <p14:tracePt t="46785" x="1860550" y="4178300"/>
          <p14:tracePt t="46793" x="1930400" y="4184650"/>
          <p14:tracePt t="46801" x="1993900" y="4184650"/>
          <p14:tracePt t="46807" x="2057400" y="4184650"/>
          <p14:tracePt t="46815" x="2112963" y="4184650"/>
          <p14:tracePt t="46822" x="2154238" y="4184650"/>
          <p14:tracePt t="46831" x="2203450" y="4184650"/>
          <p14:tracePt t="46837" x="2232025" y="4191000"/>
          <p14:tracePt t="46845" x="2273300" y="4191000"/>
          <p14:tracePt t="46852" x="2295525" y="4191000"/>
          <p14:tracePt t="46865" x="2308225" y="4191000"/>
          <p14:tracePt t="46867" x="2322513" y="4191000"/>
          <p14:tracePt t="46880" x="2330450" y="4191000"/>
          <p14:tracePt t="46883" x="2336800" y="4191000"/>
          <p14:tracePt t="46890" x="2351088" y="4198938"/>
          <p14:tracePt t="46900" x="2357438" y="4198938"/>
          <p14:tracePt t="46906" x="2365375" y="4198938"/>
          <p14:tracePt t="46913" x="2378075" y="4198938"/>
          <p14:tracePt t="46921" x="2386013" y="4198938"/>
          <p14:tracePt t="46928" x="2392363" y="4198938"/>
          <p14:tracePt t="46936" x="2406650" y="4205288"/>
          <p14:tracePt t="46946" x="2413000" y="4205288"/>
          <p14:tracePt t="46964" x="2435225" y="4205288"/>
          <p14:tracePt t="46966" x="2447925" y="4205288"/>
          <p14:tracePt t="46975" x="2462213" y="4205288"/>
          <p14:tracePt t="46981" x="2482850" y="4205288"/>
          <p14:tracePt t="46988" x="2505075" y="4205288"/>
          <p14:tracePt t="46996" x="2519363" y="4205288"/>
          <p14:tracePt t="47004" x="2532063" y="4205288"/>
          <p14:tracePt t="47011" x="2540000" y="4205288"/>
          <p14:tracePt t="47017" x="2560638" y="4205288"/>
          <p14:tracePt t="47029" x="2581275" y="4205288"/>
          <p14:tracePt t="47033" x="2601913" y="4213225"/>
          <p14:tracePt t="47041" x="2624138" y="4213225"/>
          <p14:tracePt t="47049" x="2636838" y="4213225"/>
          <p14:tracePt t="47056" x="2659063" y="4213225"/>
          <p14:tracePt t="47063" x="2665413" y="4213225"/>
          <p14:tracePt t="47069" x="2671763" y="4213225"/>
          <p14:tracePt t="47078" x="2693988" y="4213225"/>
          <p14:tracePt t="47205" x="2693988" y="4219575"/>
          <p14:tracePt t="47213" x="2686050" y="4219575"/>
          <p14:tracePt t="47219" x="2665413" y="4227513"/>
          <p14:tracePt t="47228" x="2651125" y="4233863"/>
          <p14:tracePt t="47235" x="2624138" y="4233863"/>
          <p14:tracePt t="47245" x="2589213" y="4233863"/>
          <p14:tracePt t="47250" x="2546350" y="4233863"/>
          <p14:tracePt t="47257" x="2490788" y="4233863"/>
          <p14:tracePt t="47265" x="2435225" y="4233863"/>
          <p14:tracePt t="47272" x="2400300" y="4233863"/>
          <p14:tracePt t="47279" x="2351088" y="4233863"/>
          <p14:tracePt t="47288" x="2301875" y="4233863"/>
          <p14:tracePt t="47295" x="2273300" y="4227513"/>
          <p14:tracePt t="47302" x="2232025" y="4227513"/>
          <p14:tracePt t="47310" x="2217738" y="4227513"/>
          <p14:tracePt t="47317" x="2189163" y="4227513"/>
          <p14:tracePt t="47330" x="2168525" y="4227513"/>
          <p14:tracePt t="47333" x="2162175" y="4227513"/>
          <p14:tracePt t="47340" x="2154238" y="4227513"/>
          <p14:tracePt t="47347" x="2147888" y="4227513"/>
          <p14:tracePt t="47460" x="2154238" y="4227513"/>
          <p14:tracePt t="47467" x="2162175" y="4219575"/>
          <p14:tracePt t="47475" x="2168525" y="4219575"/>
          <p14:tracePt t="47489" x="2182813" y="4219575"/>
          <p14:tracePt t="47498" x="2189163" y="4219575"/>
          <p14:tracePt t="47504" x="2203450" y="4219575"/>
          <p14:tracePt t="47513" x="2217738" y="4219575"/>
          <p14:tracePt t="47519" x="2238375" y="4219575"/>
          <p14:tracePt t="47527" x="2259013" y="4219575"/>
          <p14:tracePt t="47534" x="2295525" y="4219575"/>
          <p14:tracePt t="47543" x="2343150" y="4219575"/>
          <p14:tracePt t="47550" x="2400300" y="4219575"/>
          <p14:tracePt t="47557" x="2455863" y="4227513"/>
          <p14:tracePt t="47565" x="2505075" y="4233863"/>
          <p14:tracePt t="47572" x="2560638" y="4240213"/>
          <p14:tracePt t="47580" x="2630488" y="4254500"/>
          <p14:tracePt t="47587" x="2671763" y="4268788"/>
          <p14:tracePt t="47596" x="2720975" y="4283075"/>
          <p14:tracePt t="47602" x="2784475" y="4297363"/>
          <p14:tracePt t="47610" x="2833688" y="4318000"/>
          <p14:tracePt t="47617" x="2897188" y="4332288"/>
          <p14:tracePt t="47625" x="2944813" y="4344988"/>
          <p14:tracePt t="47632" x="2994025" y="4359275"/>
          <p14:tracePt t="47640" x="3022600" y="4373563"/>
          <p14:tracePt t="47647" x="3071813" y="4381500"/>
          <p14:tracePt t="47655" x="3113088" y="4387850"/>
          <p14:tracePt t="47663" x="3141663" y="4394200"/>
          <p14:tracePt t="47670" x="3162300" y="4394200"/>
          <p14:tracePt t="47678" x="3182938" y="4394200"/>
          <p14:tracePt t="47685" x="3190875" y="4394200"/>
          <p14:tracePt t="47700" x="3197225" y="4394200"/>
          <p14:tracePt t="47857" x="3168650" y="4381500"/>
          <p14:tracePt t="47864" x="3141663" y="4367213"/>
          <p14:tracePt t="47872" x="3092450" y="4344988"/>
          <p14:tracePt t="47880" x="3043238" y="4332288"/>
          <p14:tracePt t="47888" x="2967038" y="4297363"/>
          <p14:tracePt t="47896" x="2874963" y="4262438"/>
          <p14:tracePt t="47903" x="2790825" y="4233863"/>
          <p14:tracePt t="47910" x="2679700" y="4198938"/>
          <p14:tracePt t="47917" x="2546350" y="4149725"/>
          <p14:tracePt t="47924" x="2413000" y="4121150"/>
          <p14:tracePt t="47932" x="2308225" y="4108450"/>
          <p14:tracePt t="47940" x="2197100" y="4086225"/>
          <p14:tracePt t="47963" x="1993900" y="4079875"/>
          <p14:tracePt t="47970" x="1958975" y="4079875"/>
          <p14:tracePt t="47977" x="1917700" y="4079875"/>
          <p14:tracePt t="47987" x="1881188" y="4079875"/>
          <p14:tracePt t="47997" x="1860550" y="4086225"/>
          <p14:tracePt t="48001" x="1846263" y="4094163"/>
          <p14:tracePt t="48007" x="1839913" y="4094163"/>
          <p14:tracePt t="48015" x="1825625" y="4100513"/>
          <p14:tracePt t="48022" x="1811338" y="4114800"/>
          <p14:tracePt t="48030" x="1804988" y="4121150"/>
          <p14:tracePt t="48038" x="1790700" y="4129088"/>
          <p14:tracePt t="48046" x="1763713" y="4135438"/>
          <p14:tracePt t="48053" x="1755775" y="4149725"/>
          <p14:tracePt t="48061" x="1735138" y="4156075"/>
          <p14:tracePt t="48067" x="1720850" y="4164013"/>
          <p14:tracePt t="48077" x="1706563" y="4170363"/>
          <p14:tracePt t="48082" x="1700213" y="4178300"/>
          <p14:tracePt t="48090" x="1685925" y="4191000"/>
          <p14:tracePt t="48104" x="1679575" y="4198938"/>
          <p14:tracePt t="48120" x="1671638" y="4198938"/>
          <p14:tracePt t="48127" x="1671638" y="4205288"/>
          <p14:tracePt t="48143" x="1665288" y="4205288"/>
          <p14:tracePt t="48150" x="1665288" y="4213225"/>
          <p14:tracePt t="48165" x="1665288" y="4219575"/>
          <p14:tracePt t="48180" x="1671638" y="4227513"/>
          <p14:tracePt t="48189" x="1679575" y="4233863"/>
          <p14:tracePt t="48195" x="1700213" y="4248150"/>
          <p14:tracePt t="48202" x="1741488" y="4268788"/>
          <p14:tracePt t="48211" x="1790700" y="4283075"/>
          <p14:tracePt t="48217" x="1839913" y="4297363"/>
          <p14:tracePt t="48226" x="1903413" y="4310063"/>
          <p14:tracePt t="48232" x="1973263" y="4324350"/>
          <p14:tracePt t="48239" x="2049463" y="4344988"/>
          <p14:tracePt t="48250" x="2133600" y="4367213"/>
          <p14:tracePt t="48255" x="2232025" y="4387850"/>
          <p14:tracePt t="48263" x="2322513" y="4402138"/>
          <p14:tracePt t="48270" x="2420938" y="4429125"/>
          <p14:tracePt t="48277" x="2497138" y="4437063"/>
          <p14:tracePt t="48286" x="2581275" y="4451350"/>
          <p14:tracePt t="48293" x="2651125" y="4464050"/>
          <p14:tracePt t="48300" x="2720975" y="4478338"/>
          <p14:tracePt t="48307" x="2790825" y="4498975"/>
          <p14:tracePt t="48314" x="2840038" y="4521200"/>
          <p14:tracePt t="48322" x="2909888" y="4562475"/>
          <p14:tracePt t="48330" x="2973388" y="4591050"/>
          <p14:tracePt t="48337" x="3028950" y="4618038"/>
          <p14:tracePt t="48346" x="3106738" y="4652963"/>
          <p14:tracePt t="48352" x="3182938" y="4681538"/>
          <p14:tracePt t="48362" x="3260725" y="4724400"/>
          <p14:tracePt t="48367" x="3336925" y="4759325"/>
          <p14:tracePt t="48375" x="3414713" y="4800600"/>
          <p14:tracePt t="48382" x="3476625" y="4829175"/>
          <p14:tracePt t="48390" x="3540125" y="4864100"/>
          <p14:tracePt t="48397" x="3624263" y="4913313"/>
          <p14:tracePt t="48405" x="3673475" y="4948238"/>
          <p14:tracePt t="48414" x="3735388" y="4995863"/>
          <p14:tracePt t="48420" x="3778250" y="5030788"/>
          <p14:tracePt t="48428" x="3813175" y="5073650"/>
          <p14:tracePt t="48435" x="3833813" y="5102225"/>
          <p14:tracePt t="48442" x="3848100" y="5129213"/>
          <p14:tracePt t="48450" x="3868738" y="5164138"/>
          <p14:tracePt t="48457" x="3875088" y="5178425"/>
          <p14:tracePt t="48465" x="3883025" y="5199063"/>
          <p14:tracePt t="48472" x="3883025" y="5233988"/>
          <p14:tracePt t="48480" x="3903663" y="5283200"/>
          <p14:tracePt t="48487" x="3911600" y="5297488"/>
          <p14:tracePt t="48495" x="3917950" y="5318125"/>
          <p14:tracePt t="48503" x="3924300" y="5332413"/>
          <p14:tracePt t="48511" x="3924300" y="5338763"/>
          <p14:tracePt t="48517" x="3932238" y="5346700"/>
          <p14:tracePt t="48525" x="3938588" y="5346700"/>
          <p14:tracePt t="48532" x="3938588" y="5353050"/>
          <p14:tracePt t="48547" x="3946525" y="5353050"/>
          <p14:tracePt t="48585" x="3952875" y="5353050"/>
          <p14:tracePt t="48592" x="3959225" y="5346700"/>
          <p14:tracePt t="48600" x="3981450" y="5326063"/>
          <p14:tracePt t="48607" x="4008438" y="5283200"/>
          <p14:tracePt t="48615" x="4043363" y="5213350"/>
          <p14:tracePt t="48622" x="4078288" y="5164138"/>
          <p14:tracePt t="48630" x="4127500" y="5073650"/>
          <p14:tracePt t="48638" x="4170363" y="4975225"/>
          <p14:tracePt t="48646" x="4205288" y="4905375"/>
          <p14:tracePt t="48652" x="4246563" y="4794250"/>
          <p14:tracePt t="48661" x="4260850" y="4687888"/>
          <p14:tracePt t="48667" x="4281488" y="4576763"/>
          <p14:tracePt t="48674" x="4289425" y="4457700"/>
          <p14:tracePt t="48682" x="4289425" y="4324350"/>
          <p14:tracePt t="48690" x="4289425" y="4170363"/>
          <p14:tracePt t="48697" x="4289425" y="4079875"/>
          <p14:tracePt t="48705" x="4289425" y="3911600"/>
          <p14:tracePt t="48713" x="4275138" y="3765550"/>
          <p14:tracePt t="48720" x="4260850" y="3638550"/>
          <p14:tracePt t="48728" x="4240213" y="3533775"/>
          <p14:tracePt t="48735" x="4232275" y="3435350"/>
          <p14:tracePt t="48742" x="4225925" y="3379788"/>
          <p14:tracePt t="48750" x="4225925" y="3324225"/>
          <p14:tracePt t="48757" x="4225925" y="3254375"/>
          <p14:tracePt t="48765" x="4225925" y="3184525"/>
          <p14:tracePt t="48772" x="4225925" y="3127375"/>
          <p14:tracePt t="48780" x="4225925" y="3086100"/>
          <p14:tracePt t="48787" x="4225925" y="3051175"/>
          <p14:tracePt t="48798" x="4225925" y="3030538"/>
          <p14:tracePt t="48802" x="4225925" y="3009900"/>
          <p14:tracePt t="48811" x="4232275" y="2995613"/>
          <p14:tracePt t="48817" x="4232275" y="2981325"/>
          <p14:tracePt t="48825" x="4240213" y="2973388"/>
          <p14:tracePt t="48834" x="4246563" y="2960688"/>
          <p14:tracePt t="48843" x="4246563" y="2946400"/>
          <p14:tracePt t="48849" x="4246563" y="2938463"/>
          <p14:tracePt t="48855" x="4252913" y="2925763"/>
          <p14:tracePt t="48864" x="4260850" y="2925763"/>
          <p14:tracePt t="48870" x="4260850" y="2917825"/>
          <p14:tracePt t="48878" x="4260850" y="2911475"/>
          <p14:tracePt t="48892" x="4267200" y="2911475"/>
          <p14:tracePt t="48900" x="4267200" y="2903538"/>
          <p14:tracePt t="48990" x="4267200" y="2911475"/>
          <p14:tracePt t="48998" x="4267200" y="2938463"/>
          <p14:tracePt t="49004" x="4260850" y="2967038"/>
          <p14:tracePt t="49013" x="4252913" y="2995613"/>
          <p14:tracePt t="49020" x="4252913" y="3044825"/>
          <p14:tracePt t="49028" x="4246563" y="3100388"/>
          <p14:tracePt t="49034" x="4240213" y="3155950"/>
          <p14:tracePt t="49042" x="4240213" y="3225800"/>
          <p14:tracePt t="49049" x="4232275" y="3309938"/>
          <p14:tracePt t="49057" x="4225925" y="3394075"/>
          <p14:tracePt t="49064" x="4225925" y="3457575"/>
          <p14:tracePt t="49072" x="4225925" y="3533775"/>
          <p14:tracePt t="49080" x="4225925" y="3617913"/>
          <p14:tracePt t="49087" x="4225925" y="3687763"/>
          <p14:tracePt t="49095" x="4225925" y="3765550"/>
          <p14:tracePt t="49102" x="4225925" y="3827463"/>
          <p14:tracePt t="49112" x="4225925" y="3905250"/>
          <p14:tracePt t="49117" x="4225925" y="3946525"/>
          <p14:tracePt t="49125" x="4225925" y="4002088"/>
          <p14:tracePt t="49132" x="4225925" y="4079875"/>
          <p14:tracePt t="49140" x="4225925" y="4143375"/>
          <p14:tracePt t="49147" x="4225925" y="4213225"/>
          <p14:tracePt t="49155" x="4225925" y="4275138"/>
          <p14:tracePt t="49162" x="4225925" y="4338638"/>
          <p14:tracePt t="49170" x="4225925" y="4387850"/>
          <p14:tracePt t="49178" x="4232275" y="4457700"/>
          <p14:tracePt t="49185" x="4240213" y="4506913"/>
          <p14:tracePt t="49192" x="4246563" y="4533900"/>
          <p14:tracePt t="49200" x="4252913" y="4556125"/>
          <p14:tracePt t="49208" x="4252913" y="4570413"/>
          <p14:tracePt t="49214" x="4260850" y="4583113"/>
          <p14:tracePt t="49222" x="4260850" y="4591050"/>
          <p14:tracePt t="49230" x="4267200" y="4597400"/>
          <p14:tracePt t="49238" x="4267200" y="4605338"/>
          <p14:tracePt t="49245" x="4267200" y="4611688"/>
          <p14:tracePt t="49252" x="4267200" y="4618038"/>
          <p14:tracePt t="49305" x="4275138" y="4597400"/>
          <p14:tracePt t="49312" x="4289425" y="4527550"/>
          <p14:tracePt t="49320" x="4295775" y="4437063"/>
          <p14:tracePt t="49328" x="4302125" y="4352925"/>
          <p14:tracePt t="49335" x="4310063" y="4205288"/>
          <p14:tracePt t="49342" x="4310063" y="4016375"/>
          <p14:tracePt t="49350" x="4310063" y="3848100"/>
          <p14:tracePt t="49357" x="4310063" y="3695700"/>
          <p14:tracePt t="49365" x="4310063" y="3533775"/>
          <p14:tracePt t="49372" x="4289425" y="3429000"/>
          <p14:tracePt t="49380" x="4275138" y="3352800"/>
          <p14:tracePt t="49388" x="4267200" y="3260725"/>
          <p14:tracePt t="49395" x="4260850" y="3205163"/>
          <p14:tracePt t="49402" x="4246563" y="3121025"/>
          <p14:tracePt t="49409" x="4232275" y="3030538"/>
          <p14:tracePt t="49417" x="4225925" y="2960688"/>
          <p14:tracePt t="49426" x="4217988" y="2890838"/>
          <p14:tracePt t="49432" x="4211638" y="2841625"/>
          <p14:tracePt t="49439" x="4205288" y="2784475"/>
          <p14:tracePt t="49448" x="4197350" y="2749550"/>
          <p14:tracePt t="49455" x="4191000" y="2701925"/>
          <p14:tracePt t="49463" x="4191000" y="2673350"/>
          <p14:tracePt t="49470" x="4183063" y="2638425"/>
          <p14:tracePt t="49478" x="4183063" y="2624138"/>
          <p14:tracePt t="49485" x="4176713" y="2617788"/>
          <p14:tracePt t="49492" x="4176713" y="2603500"/>
          <p14:tracePt t="49507" x="4170363" y="2595563"/>
          <p14:tracePt t="49515" x="4170363" y="2589213"/>
          <p14:tracePt t="49538" x="4170363" y="2582863"/>
          <p14:tracePt t="49598" x="4170363" y="2589213"/>
          <p14:tracePt t="49605" x="4162425" y="2617788"/>
          <p14:tracePt t="49614" x="4156075" y="2659063"/>
          <p14:tracePt t="49620" x="4141788" y="2701925"/>
          <p14:tracePt t="49629" x="4135438" y="2749550"/>
          <p14:tracePt t="49635" x="4121150" y="2806700"/>
          <p14:tracePt t="49643" x="4106863" y="2847975"/>
          <p14:tracePt t="49650" x="4100513" y="2903538"/>
          <p14:tracePt t="49657" x="4092575" y="2981325"/>
          <p14:tracePt t="49665" x="4086225" y="3051175"/>
          <p14:tracePt t="49672" x="4078288" y="3121025"/>
          <p14:tracePt t="49681" x="4071938" y="3198813"/>
          <p14:tracePt t="49687" x="4071938" y="3260725"/>
          <p14:tracePt t="49695" x="4071938" y="3309938"/>
          <p14:tracePt t="49702" x="4071938" y="3373438"/>
          <p14:tracePt t="49711" x="4064000" y="3435350"/>
          <p14:tracePt t="49717" x="4064000" y="3492500"/>
          <p14:tracePt t="49725" x="4064000" y="3548063"/>
          <p14:tracePt t="49732" x="4057650" y="3617913"/>
          <p14:tracePt t="49740" x="4057650" y="3681413"/>
          <p14:tracePt t="49747" x="4057650" y="3722688"/>
          <p14:tracePt t="49756" x="4057650" y="3786188"/>
          <p14:tracePt t="49763" x="4057650" y="3841750"/>
          <p14:tracePt t="49770" x="4051300" y="3897313"/>
          <p14:tracePt t="49778" x="4051300" y="3954463"/>
          <p14:tracePt t="49784" x="4043363" y="3995738"/>
          <p14:tracePt t="49792" x="4043363" y="4030663"/>
          <p14:tracePt t="49800" x="4037013" y="4051300"/>
          <p14:tracePt t="49807" x="4037013" y="4079875"/>
          <p14:tracePt t="49815" x="4037013" y="4100513"/>
          <p14:tracePt t="49822" x="4037013" y="4114800"/>
          <p14:tracePt t="49830" x="4037013" y="4121150"/>
          <p14:tracePt t="49837" x="4037013" y="4129088"/>
          <p14:tracePt t="49845" x="4037013" y="4143375"/>
          <p14:tracePt t="49852" x="4037013" y="4149725"/>
          <p14:tracePt t="49861" x="4037013" y="4156075"/>
          <p14:tracePt t="49868" x="4029075" y="4164013"/>
          <p14:tracePt t="49875" x="4029075" y="4178300"/>
          <p14:tracePt t="49890" x="4029075" y="4191000"/>
          <p14:tracePt t="49898" x="4029075" y="4198938"/>
          <p14:tracePt t="49905" x="4029075" y="4219575"/>
          <p14:tracePt t="49912" x="4029075" y="4233863"/>
          <p14:tracePt t="49920" x="4029075" y="4240213"/>
          <p14:tracePt t="49929" x="4029075" y="4254500"/>
          <p14:tracePt t="49935" x="4029075" y="4268788"/>
          <p14:tracePt t="49942" x="4029075" y="4289425"/>
          <p14:tracePt t="49964" x="4029075" y="4318000"/>
          <p14:tracePt t="49965" x="4029075" y="4352925"/>
          <p14:tracePt t="49972" x="4029075" y="4381500"/>
          <p14:tracePt t="49981" x="4029075" y="4416425"/>
          <p14:tracePt t="49987" x="4029075" y="4437063"/>
          <p14:tracePt t="49995" x="4029075" y="4478338"/>
          <p14:tracePt t="50002" x="4022725" y="4521200"/>
          <p14:tracePt t="50010" x="4022725" y="4541838"/>
          <p14:tracePt t="50017" x="4022725" y="4576763"/>
          <p14:tracePt t="50024" x="4022725" y="4605338"/>
          <p14:tracePt t="50032" x="4022725" y="4632325"/>
          <p14:tracePt t="50040" x="4022725" y="4646613"/>
          <p14:tracePt t="50048" x="4022725" y="4667250"/>
          <p14:tracePt t="50054" x="4022725" y="4675188"/>
          <p14:tracePt t="50062" x="4022725" y="4681538"/>
          <p14:tracePt t="50070" x="4022725" y="4695825"/>
          <p14:tracePt t="50078" x="4022725" y="4710113"/>
          <p14:tracePt t="50092" x="4022725" y="4716463"/>
          <p14:tracePt t="50099" x="4022725" y="4724400"/>
          <p14:tracePt t="50122" x="4022725" y="4730750"/>
          <p14:tracePt t="50205" x="4029075" y="4724400"/>
          <p14:tracePt t="50213" x="4037013" y="4716463"/>
          <p14:tracePt t="50220" x="4043363" y="4702175"/>
          <p14:tracePt t="50227" x="4051300" y="4681538"/>
          <p14:tracePt t="50237" x="4057650" y="4667250"/>
          <p14:tracePt t="50242" x="4064000" y="4652963"/>
          <p14:tracePt t="50250" x="4064000" y="4640263"/>
          <p14:tracePt t="50257" x="4071938" y="4625975"/>
          <p14:tracePt t="50265" x="4078288" y="4605338"/>
          <p14:tracePt t="50281" x="4086225" y="4597400"/>
          <p14:tracePt t="50288" x="4086225" y="4583113"/>
          <p14:tracePt t="50302" x="4086225" y="4576763"/>
          <p14:tracePt t="50393" x="4078288" y="4576763"/>
          <p14:tracePt t="50431" x="4071938" y="4576763"/>
          <p14:tracePt t="50977" x="4078288" y="4576763"/>
          <p14:tracePt t="50986" x="4086225" y="4570413"/>
          <p14:tracePt t="50994" x="4092575" y="4562475"/>
          <p14:tracePt t="51001" x="4100513" y="4562475"/>
          <p14:tracePt t="51008" x="4106863" y="4548188"/>
          <p14:tracePt t="51020" x="4113213" y="4548188"/>
          <p14:tracePt t="51023" x="4121150" y="4541838"/>
          <p14:tracePt t="51033" x="4127500" y="4533900"/>
          <p14:tracePt t="51037" x="4135438" y="4533900"/>
          <p14:tracePt t="51049" x="4141788" y="4527550"/>
          <p14:tracePt t="51053" x="4156075" y="4521200"/>
          <p14:tracePt t="51061" x="4170363" y="4513263"/>
          <p14:tracePt t="51068" x="4176713" y="4506913"/>
          <p14:tracePt t="51076" x="4191000" y="4498975"/>
          <p14:tracePt t="51084" x="4205288" y="4486275"/>
          <p14:tracePt t="51090" x="4225925" y="4486275"/>
          <p14:tracePt t="51100" x="4246563" y="4486275"/>
          <p14:tracePt t="51107" x="4260850" y="4478338"/>
          <p14:tracePt t="51114" x="4275138" y="4471988"/>
          <p14:tracePt t="51120" x="4289425" y="4471988"/>
          <p14:tracePt t="51129" x="4302125" y="4471988"/>
          <p14:tracePt t="51135" x="4316413" y="4471988"/>
          <p14:tracePt t="51144" x="4324350" y="4471988"/>
          <p14:tracePt t="51150" x="4330700" y="4471988"/>
          <p14:tracePt t="51159" x="4337050" y="4471988"/>
          <p14:tracePt t="51182" x="4344988" y="4471988"/>
          <p14:tracePt t="51219" x="4351338" y="4471988"/>
          <p14:tracePt t="51233" x="4359275" y="4471988"/>
          <p14:tracePt t="51472" x="4365625" y="4471988"/>
          <p14:tracePt t="51482" x="4371975" y="4471988"/>
          <p14:tracePt t="51488" x="4379913" y="4471988"/>
          <p14:tracePt t="51495" x="4386263" y="4464050"/>
          <p14:tracePt t="51502" x="4394200" y="4464050"/>
          <p14:tracePt t="51509" x="4400550" y="4464050"/>
          <p14:tracePt t="51520" x="4421188" y="4457700"/>
          <p14:tracePt t="51527" x="4429125" y="4451350"/>
          <p14:tracePt t="51533" x="4435475" y="4451350"/>
          <p14:tracePt t="51552" x="4441825" y="4451350"/>
          <p14:tracePt t="51608" x="4449763" y="4451350"/>
          <p14:tracePt t="51615" x="4456113" y="4451350"/>
          <p14:tracePt t="51622" x="4464050" y="4451350"/>
          <p14:tracePt t="51630" x="4484688" y="4443413"/>
          <p14:tracePt t="51637" x="4533900" y="4443413"/>
          <p14:tracePt t="51645" x="4575175" y="4429125"/>
          <p14:tracePt t="51652" x="4665663" y="4422775"/>
          <p14:tracePt t="51660" x="4737100" y="4408488"/>
          <p14:tracePt t="51667" x="4841875" y="4381500"/>
          <p14:tracePt t="51675" x="4946650" y="4367213"/>
          <p14:tracePt t="51683" x="5057775" y="4352925"/>
          <p14:tracePt t="51690" x="5156200" y="4344988"/>
          <p14:tracePt t="51697" x="5232400" y="4332288"/>
          <p14:tracePt t="51707" x="5295900" y="4332288"/>
          <p14:tracePt t="51713" x="5373688" y="4332288"/>
          <p14:tracePt t="51720" x="5429250" y="4332288"/>
          <p14:tracePt t="51727" x="5492750" y="4332288"/>
          <p14:tracePt t="51734" x="5548313" y="4338638"/>
          <p14:tracePt t="51744" x="5597525" y="4338638"/>
          <p14:tracePt t="51751" x="5653088" y="4352925"/>
          <p14:tracePt t="51757" x="5688013" y="4352925"/>
          <p14:tracePt t="51765" x="5737225" y="4352925"/>
          <p14:tracePt t="51772" x="5757863" y="4359275"/>
          <p14:tracePt t="51780" x="5792788" y="4359275"/>
          <p14:tracePt t="51788" x="5821363" y="4359275"/>
          <p14:tracePt t="51795" x="5848350" y="4359275"/>
          <p14:tracePt t="51802" x="5891213" y="4359275"/>
          <p14:tracePt t="51810" x="5926138" y="4359275"/>
          <p14:tracePt t="51817" x="5953125" y="4359275"/>
          <p14:tracePt t="51825" x="5981700" y="4359275"/>
          <p14:tracePt t="51833" x="6022975" y="4359275"/>
          <p14:tracePt t="51840" x="6057900" y="4359275"/>
          <p14:tracePt t="51847" x="6100763" y="4359275"/>
          <p14:tracePt t="51855" x="6129338" y="4359275"/>
          <p14:tracePt t="51862" x="6156325" y="4359275"/>
          <p14:tracePt t="51870" x="6184900" y="4359275"/>
          <p14:tracePt t="51877" x="6205538" y="4359275"/>
          <p14:tracePt t="51885" x="6234113" y="4359275"/>
          <p14:tracePt t="51892" x="6254750" y="4359275"/>
          <p14:tracePt t="51900" x="6269038" y="4359275"/>
          <p14:tracePt t="51908" x="6289675" y="4359275"/>
          <p14:tracePt t="51915" x="6303963" y="4359275"/>
          <p14:tracePt t="51923" x="6318250" y="4359275"/>
          <p14:tracePt t="51930" x="6330950" y="4359275"/>
          <p14:tracePt t="51939" x="6338888" y="4359275"/>
          <p14:tracePt t="51944" x="6345238" y="4359275"/>
          <p14:tracePt t="51966" x="6365875" y="4359275"/>
          <p14:tracePt t="51974" x="6380163" y="4359275"/>
          <p14:tracePt t="51983" x="6388100" y="4359275"/>
          <p14:tracePt t="51999" x="6394450" y="4359275"/>
          <p14:tracePt t="52005" x="6423025" y="4359275"/>
          <p14:tracePt t="52013" x="6443663" y="4359275"/>
          <p14:tracePt t="52020" x="6457950" y="4359275"/>
          <p14:tracePt t="52027" x="6478588" y="4359275"/>
          <p14:tracePt t="52034" x="6492875" y="4359275"/>
          <p14:tracePt t="52042" x="6513513" y="4359275"/>
          <p14:tracePt t="52050" x="6534150" y="4352925"/>
          <p14:tracePt t="52057" x="6548438" y="4344988"/>
          <p14:tracePt t="52066" x="6577013" y="4338638"/>
          <p14:tracePt t="52072" x="6597650" y="4338638"/>
          <p14:tracePt t="52082" x="6618288" y="4332288"/>
          <p14:tracePt t="52087" x="6638925" y="4324350"/>
          <p14:tracePt t="52095" x="6653213" y="4318000"/>
          <p14:tracePt t="52102" x="6673850" y="4318000"/>
          <p14:tracePt t="52110" x="6696075" y="4318000"/>
          <p14:tracePt t="52117" x="6716713" y="4310063"/>
          <p14:tracePt t="52125" x="6737350" y="4303713"/>
          <p14:tracePt t="52133" x="6751638" y="4297363"/>
          <p14:tracePt t="52140" x="6765925" y="4297363"/>
          <p14:tracePt t="52147" x="6778625" y="4289425"/>
          <p14:tracePt t="52155" x="6786563" y="4289425"/>
          <p14:tracePt t="52162" x="6792913" y="4289425"/>
          <p14:tracePt t="52170" x="6807200" y="4283075"/>
          <p14:tracePt t="52177" x="6813550" y="4283075"/>
          <p14:tracePt t="52185" x="6821488" y="4283075"/>
          <p14:tracePt t="52898" x="6821488" y="4275138"/>
          <p14:tracePt t="52905" x="6765925" y="4184650"/>
          <p14:tracePt t="52913" x="6708775" y="4114800"/>
          <p14:tracePt t="52921" x="6667500" y="4073525"/>
          <p14:tracePt t="52929" x="6624638" y="4024313"/>
          <p14:tracePt t="52935" x="6569075" y="3981450"/>
          <p14:tracePt t="52942" x="6527800" y="3946525"/>
          <p14:tracePt t="52951" x="6484938" y="3919538"/>
          <p14:tracePt t="52968" x="6429375" y="3862388"/>
          <p14:tracePt t="52974" x="6408738" y="3841750"/>
          <p14:tracePt t="52982" x="6394450" y="3827463"/>
          <p14:tracePt t="52987" x="6388100" y="3813175"/>
          <p14:tracePt t="52996" x="6380163" y="3806825"/>
          <p14:tracePt t="53003" x="6365875" y="3792538"/>
          <p14:tracePt t="53010" x="6359525" y="3778250"/>
          <p14:tracePt t="53020" x="6359525" y="3771900"/>
          <p14:tracePt t="53026" x="6345238" y="3757613"/>
          <p14:tracePt t="53035" x="6345238" y="3751263"/>
          <p14:tracePt t="53040" x="6330950" y="3743325"/>
          <p14:tracePt t="53052" x="6324600" y="3722688"/>
          <p14:tracePt t="53055" x="6318250" y="3708400"/>
          <p14:tracePt t="53067" x="6303963" y="3695700"/>
          <p14:tracePt t="53070" x="6289675" y="3681413"/>
          <p14:tracePt t="53077" x="6283325" y="3667125"/>
          <p14:tracePt t="53085" x="6275388" y="3652838"/>
          <p14:tracePt t="53092" x="6269038" y="3646488"/>
          <p14:tracePt t="53100" x="6254750" y="3632200"/>
          <p14:tracePt t="53118" x="6246813" y="3624263"/>
          <p14:tracePt t="53122" x="6240463" y="3617913"/>
          <p14:tracePt t="53130" x="6234113" y="3611563"/>
          <p14:tracePt t="53146" x="6226175" y="3597275"/>
          <p14:tracePt t="53152" x="6219825" y="3582988"/>
          <p14:tracePt t="53160" x="6219825" y="3576638"/>
          <p14:tracePt t="53167" x="6205538" y="3568700"/>
          <p14:tracePt t="53176" x="6199188" y="3562350"/>
          <p14:tracePt t="53185" x="6199188" y="3554413"/>
          <p14:tracePt t="53191" x="6191250" y="3548063"/>
          <p14:tracePt t="53201" x="6176963" y="3541713"/>
          <p14:tracePt t="53205" x="6170613" y="3527425"/>
          <p14:tracePt t="53215" x="6164263" y="3519488"/>
          <p14:tracePt t="53220" x="6156325" y="3505200"/>
          <p14:tracePt t="53229" x="6142038" y="3498850"/>
          <p14:tracePt t="53235" x="6135688" y="3492500"/>
          <p14:tracePt t="53244" x="6121400" y="3484563"/>
          <p14:tracePt t="53252" x="6107113" y="3470275"/>
          <p14:tracePt t="53259" x="6100763" y="3470275"/>
          <p14:tracePt t="53268" x="6086475" y="3463925"/>
          <p14:tracePt t="53272" x="6080125" y="3457575"/>
          <p14:tracePt t="53279" x="6072188" y="3457575"/>
          <p14:tracePt t="53289" x="6065838" y="3457575"/>
          <p14:tracePt t="53295" x="6057900" y="3449638"/>
          <p14:tracePt t="53302" x="6051550" y="3449638"/>
          <p14:tracePt t="53311" x="6051550" y="3443288"/>
          <p14:tracePt t="53318" x="6045200" y="3443288"/>
          <p14:tracePt t="53335" x="6037263" y="3443288"/>
          <p14:tracePt t="53340" x="6030913" y="3443288"/>
          <p14:tracePt t="53355" x="6022975" y="3443288"/>
          <p14:tracePt t="53385" x="6016625" y="3443288"/>
          <p14:tracePt t="53430" x="6010275" y="3443288"/>
          <p14:tracePt t="53439" x="6010275" y="3449638"/>
          <p14:tracePt t="53452" x="6002338" y="3457575"/>
          <p14:tracePt t="53460" x="6002338" y="3463925"/>
          <p14:tracePt t="53468" x="5995988" y="3470275"/>
          <p14:tracePt t="53483" x="5995988" y="3478213"/>
          <p14:tracePt t="53490" x="5995988" y="3492500"/>
          <p14:tracePt t="53505" x="5995988" y="3498850"/>
          <p14:tracePt t="53512" x="5988050" y="3513138"/>
          <p14:tracePt t="53527" x="5981700" y="3527425"/>
          <p14:tracePt t="53535" x="5981700" y="3533775"/>
          <p14:tracePt t="53542" x="5981700" y="3548063"/>
          <p14:tracePt t="53551" x="5981700" y="3562350"/>
          <p14:tracePt t="53557" x="5981700" y="3568700"/>
          <p14:tracePt t="53565" x="5981700" y="3582988"/>
          <p14:tracePt t="53572" x="5981700" y="3603625"/>
          <p14:tracePt t="53580" x="5975350" y="3624263"/>
          <p14:tracePt t="53587" x="5975350" y="3659188"/>
          <p14:tracePt t="53595" x="5975350" y="3687763"/>
          <p14:tracePt t="53603" x="5975350" y="3708400"/>
          <p14:tracePt t="53612" x="5975350" y="3730625"/>
          <p14:tracePt t="53618" x="5967413" y="3757613"/>
          <p14:tracePt t="53625" x="5967413" y="3778250"/>
          <p14:tracePt t="53633" x="5967413" y="3800475"/>
          <p14:tracePt t="53640" x="5967413" y="3813175"/>
          <p14:tracePt t="53649" x="5967413" y="3835400"/>
          <p14:tracePt t="53655" x="5967413" y="3841750"/>
          <p14:tracePt t="53663" x="5967413" y="3856038"/>
          <p14:tracePt t="53670" x="5967413" y="3870325"/>
          <p14:tracePt t="53677" x="5967413" y="3890963"/>
          <p14:tracePt t="53685" x="5967413" y="3911600"/>
          <p14:tracePt t="53692" x="5967413" y="3932238"/>
          <p14:tracePt t="53700" x="5967413" y="3954463"/>
          <p14:tracePt t="53707" x="5967413" y="3975100"/>
          <p14:tracePt t="53716" x="5967413" y="4002088"/>
          <p14:tracePt t="53722" x="5967413" y="4030663"/>
          <p14:tracePt t="53730" x="5961063" y="4059238"/>
          <p14:tracePt t="53738" x="5961063" y="4086225"/>
          <p14:tracePt t="53754" x="5961063" y="4143375"/>
          <p14:tracePt t="53760" x="5961063" y="4178300"/>
          <p14:tracePt t="53769" x="5961063" y="4191000"/>
          <p14:tracePt t="53774" x="5961063" y="4205288"/>
          <p14:tracePt t="53782" x="5961063" y="4219575"/>
          <p14:tracePt t="53790" x="5961063" y="4227513"/>
          <p14:tracePt t="53910" x="5961063" y="4219575"/>
          <p14:tracePt t="53925" x="5961063" y="4213225"/>
          <p14:tracePt t="53932" x="5961063" y="4198938"/>
          <p14:tracePt t="53940" x="5961063" y="4191000"/>
          <p14:tracePt t="53949" x="5961063" y="4184650"/>
          <p14:tracePt t="53968" x="5961063" y="4170363"/>
          <p14:tracePt t="53969" x="5961063" y="4164013"/>
          <p14:tracePt t="53978" x="5961063" y="4149725"/>
          <p14:tracePt t="53992" x="5961063" y="4143375"/>
          <p14:tracePt t="54000" x="5961063" y="4129088"/>
          <p14:tracePt t="54007" x="5961063" y="4121150"/>
          <p14:tracePt t="54022" x="5961063" y="4114800"/>
          <p14:tracePt t="54030" x="5961063" y="4108450"/>
          <p14:tracePt t="54037" x="5961063" y="4094163"/>
          <p14:tracePt t="54052" x="5961063" y="4086225"/>
          <p14:tracePt t="54068" x="5961063" y="4079875"/>
          <p14:tracePt t="54083" x="5961063" y="4073525"/>
          <p14:tracePt t="54099" x="5961063" y="4065588"/>
          <p14:tracePt t="54112" x="5961063" y="4059238"/>
          <p14:tracePt t="54128" x="5961063" y="4051300"/>
          <p14:tracePt t="54150" x="5961063" y="4044950"/>
          <p14:tracePt t="54157" x="5961063" y="4038600"/>
          <p14:tracePt t="54180" x="5961063" y="4030663"/>
          <p14:tracePt t="54195" x="5967413" y="4024313"/>
          <p14:tracePt t="54202" x="5975350" y="4010025"/>
          <p14:tracePt t="54210" x="5981700" y="4002088"/>
          <p14:tracePt t="54218" x="5988050" y="4002088"/>
          <p14:tracePt t="54226" x="5988050" y="3995738"/>
          <p14:tracePt t="54232" x="5995988" y="3995738"/>
          <p14:tracePt t="54240" x="5995988" y="3989388"/>
          <p14:tracePt t="54254" x="6002338" y="3989388"/>
          <p14:tracePt t="54263" x="6010275" y="3989388"/>
          <p14:tracePt t="54270" x="6016625" y="3989388"/>
          <p14:tracePt t="54286" x="6022975" y="3981450"/>
          <p14:tracePt t="54300" x="6030913" y="3981450"/>
          <p14:tracePt t="54316" x="6030913" y="3975100"/>
          <p14:tracePt t="54322" x="6037263" y="3975100"/>
          <p14:tracePt t="54330" x="6045200" y="3975100"/>
          <p14:tracePt t="54390" x="6051550" y="3975100"/>
          <p14:tracePt t="54450" x="6057900" y="3975100"/>
          <p14:tracePt t="54548" x="6065838" y="3975100"/>
          <p14:tracePt t="54554" x="6072188" y="3981450"/>
          <p14:tracePt t="54562" x="6080125" y="3981450"/>
          <p14:tracePt t="54572" x="6086475" y="3981450"/>
          <p14:tracePt t="54579" x="6094413" y="3989388"/>
          <p14:tracePt t="54586" x="6107113" y="3995738"/>
          <p14:tracePt t="54593" x="6115050" y="3995738"/>
          <p14:tracePt t="54604" x="6121400" y="3995738"/>
          <p14:tracePt t="54608" x="6135688" y="4002088"/>
          <p14:tracePt t="54630" x="6149975" y="4002088"/>
          <p14:tracePt t="54637" x="6149975" y="4010025"/>
          <p14:tracePt t="54652" x="6156325" y="4016375"/>
          <p14:tracePt t="54668" x="6164263" y="4016375"/>
          <p14:tracePt t="54676" x="6164263" y="4024313"/>
          <p14:tracePt t="54684" x="6176963" y="4024313"/>
          <p14:tracePt t="54690" x="6184900" y="4030663"/>
          <p14:tracePt t="54697" x="6191250" y="4038600"/>
          <p14:tracePt t="54705" x="6199188" y="4044950"/>
          <p14:tracePt t="54712" x="6205538" y="4051300"/>
          <p14:tracePt t="54720" x="6211888" y="4051300"/>
          <p14:tracePt t="54727" x="6211888" y="4059238"/>
          <p14:tracePt t="54735" x="6226175" y="4059238"/>
          <p14:tracePt t="54744" x="6226175" y="4065588"/>
          <p14:tracePt t="54751" x="6234113" y="4073525"/>
          <p14:tracePt t="54767" x="6246813" y="4079875"/>
          <p14:tracePt t="54779" x="6254750" y="4086225"/>
          <p14:tracePt t="54794" x="6269038" y="4100513"/>
          <p14:tracePt t="54810" x="6275388" y="4114800"/>
          <p14:tracePt t="54819" x="6289675" y="4121150"/>
          <p14:tracePt t="54825" x="6296025" y="4129088"/>
          <p14:tracePt t="54833" x="6303963" y="4143375"/>
          <p14:tracePt t="54840" x="6310313" y="4149725"/>
          <p14:tracePt t="54848" x="6324600" y="4170363"/>
          <p14:tracePt t="54854" x="6330950" y="4184650"/>
          <p14:tracePt t="54862" x="6338888" y="4198938"/>
          <p14:tracePt t="54869" x="6353175" y="4213225"/>
          <p14:tracePt t="54877" x="6359525" y="4227513"/>
          <p14:tracePt t="54885" x="6373813" y="4240213"/>
          <p14:tracePt t="54894" x="6380163" y="4262438"/>
          <p14:tracePt t="54900" x="6388100" y="4275138"/>
          <p14:tracePt t="54907" x="6394450" y="4289425"/>
          <p14:tracePt t="54916" x="6394450" y="4303713"/>
          <p14:tracePt t="54922" x="6400800" y="4318000"/>
          <p14:tracePt t="54930" x="6400800" y="4332288"/>
          <p14:tracePt t="54937" x="6408738" y="4344988"/>
          <p14:tracePt t="54945" x="6408738" y="4359275"/>
          <p14:tracePt t="54969" x="6415088" y="4394200"/>
          <p14:tracePt t="54975" x="6415088" y="4408488"/>
          <p14:tracePt t="54983" x="6423025" y="4416425"/>
          <p14:tracePt t="54989" x="6423025" y="4422775"/>
          <p14:tracePt t="54997" x="6423025" y="4429125"/>
          <p14:tracePt t="55005" x="6423025" y="4437063"/>
          <p14:tracePt t="55012" x="6423025" y="4443413"/>
          <p14:tracePt t="55020" x="6423025" y="4457700"/>
          <p14:tracePt t="55035" x="6423025" y="4464050"/>
          <p14:tracePt t="55042" x="6423025" y="4471988"/>
          <p14:tracePt t="55050" x="6423025" y="4478338"/>
          <p14:tracePt t="55057" x="6429375" y="4486275"/>
          <p14:tracePt t="55072" x="6429375" y="4498975"/>
          <p14:tracePt t="55087" x="6429375" y="4506913"/>
          <p14:tracePt t="55103" x="6429375" y="4513263"/>
          <p14:tracePt t="55118" x="6429375" y="4521200"/>
          <p14:tracePt t="55133" x="6429375" y="4527550"/>
          <p14:tracePt t="55305" x="6429375" y="4521200"/>
          <p14:tracePt t="55322" x="6429375" y="4513263"/>
          <p14:tracePt t="55329" x="6429375" y="4506913"/>
          <p14:tracePt t="55336" x="6429375" y="4498975"/>
          <p14:tracePt t="55342" x="6435725" y="4486275"/>
          <p14:tracePt t="55350" x="6435725" y="4471988"/>
          <p14:tracePt t="55359" x="6435725" y="4464050"/>
          <p14:tracePt t="55366" x="6435725" y="4457700"/>
          <p14:tracePt t="55372" x="6435725" y="4443413"/>
          <p14:tracePt t="55381" x="6435725" y="4429125"/>
          <p14:tracePt t="55388" x="6435725" y="4408488"/>
          <p14:tracePt t="55395" x="6435725" y="4394200"/>
          <p14:tracePt t="55403" x="6429375" y="4387850"/>
          <p14:tracePt t="55412" x="6429375" y="4381500"/>
          <p14:tracePt t="55417" x="6429375" y="4367213"/>
          <p14:tracePt t="55425" x="6423025" y="4367213"/>
          <p14:tracePt t="55433" x="6423025" y="4359275"/>
          <p14:tracePt t="55439" x="6423025" y="4352925"/>
          <p14:tracePt t="55447" x="6415088" y="4352925"/>
          <p14:tracePt t="55455" x="6408738" y="4344988"/>
          <p14:tracePt t="55473" x="6408738" y="4338638"/>
          <p14:tracePt t="55477" x="6400800" y="4338638"/>
          <p14:tracePt t="55485" x="6400800" y="4332288"/>
          <p14:tracePt t="55492" x="6394450" y="4324350"/>
          <p14:tracePt t="55500" x="6388100" y="4324350"/>
          <p14:tracePt t="55507" x="6373813" y="4318000"/>
          <p14:tracePt t="55515" x="6359525" y="4303713"/>
          <p14:tracePt t="55522" x="6330950" y="4297363"/>
          <p14:tracePt t="55530" x="6318250" y="4283075"/>
          <p14:tracePt t="55537" x="6283325" y="4283075"/>
          <p14:tracePt t="55545" x="6269038" y="4268788"/>
          <p14:tracePt t="55553" x="6246813" y="4262438"/>
          <p14:tracePt t="55560" x="6226175" y="4254500"/>
          <p14:tracePt t="55568" x="6211888" y="4248150"/>
          <p14:tracePt t="55575" x="6191250" y="4240213"/>
          <p14:tracePt t="55584" x="6176963" y="4233863"/>
          <p14:tracePt t="55590" x="6176963" y="4227513"/>
          <p14:tracePt t="55598" x="6164263" y="4219575"/>
          <p14:tracePt t="55604" x="6149975" y="4219575"/>
          <p14:tracePt t="55612" x="6142038" y="4205288"/>
          <p14:tracePt t="55620" x="6135688" y="4205288"/>
          <p14:tracePt t="55628" x="6121400" y="4198938"/>
          <p14:tracePt t="55635" x="6115050" y="4191000"/>
          <p14:tracePt t="55643" x="6100763" y="4191000"/>
          <p14:tracePt t="55650" x="6080125" y="4184650"/>
          <p14:tracePt t="55657" x="6065838" y="4170363"/>
          <p14:tracePt t="55665" x="6057900" y="4170363"/>
          <p14:tracePt t="55672" x="6051550" y="4170363"/>
          <p14:tracePt t="55680" x="6037263" y="4164013"/>
          <p14:tracePt t="55687" x="6030913" y="4156075"/>
          <p14:tracePt t="55694" x="6022975" y="4156075"/>
          <p14:tracePt t="55703" x="6016625" y="4156075"/>
          <p14:tracePt t="55710" x="6010275" y="4156075"/>
          <p14:tracePt t="55725" x="6002338" y="4149725"/>
          <p14:tracePt t="55755" x="5995988" y="4149725"/>
          <p14:tracePt t="55830" x="5988050" y="4149725"/>
          <p14:tracePt t="55905" x="5988050" y="4143375"/>
          <p14:tracePt t="55912" x="5988050" y="4135438"/>
          <p14:tracePt t="55920" x="5988050" y="4129088"/>
          <p14:tracePt t="55927" x="5988050" y="4121150"/>
          <p14:tracePt t="55935" x="5988050" y="4114800"/>
          <p14:tracePt t="55942" x="5988050" y="4108450"/>
          <p14:tracePt t="55969" x="5988050" y="4086225"/>
          <p14:tracePt t="55972" x="5988050" y="4079875"/>
          <p14:tracePt t="55980" x="5988050" y="4073525"/>
          <p14:tracePt t="55987" x="5988050" y="4065588"/>
          <p14:tracePt t="56003" x="5988050" y="4059238"/>
          <p14:tracePt t="56010" x="5988050" y="4051300"/>
          <p14:tracePt t="56018" x="5988050" y="4044950"/>
          <p14:tracePt t="56032" x="5995988" y="4030663"/>
          <p14:tracePt t="56047" x="6002338" y="4030663"/>
          <p14:tracePt t="56055" x="6010275" y="4024313"/>
          <p14:tracePt t="56070" x="6016625" y="4024313"/>
          <p14:tracePt t="56084" x="6022975" y="4024313"/>
          <p14:tracePt t="56101" x="6030913" y="4024313"/>
          <p14:tracePt t="56107" x="6037263" y="4024313"/>
          <p14:tracePt t="56123" x="6045200" y="4024313"/>
          <p14:tracePt t="56138" x="6057900" y="4024313"/>
          <p14:tracePt t="56144" x="6072188" y="4030663"/>
          <p14:tracePt t="56153" x="6080125" y="4030663"/>
          <p14:tracePt t="56159" x="6086475" y="4038600"/>
          <p14:tracePt t="56167" x="6100763" y="4044950"/>
          <p14:tracePt t="56175" x="6115050" y="4059238"/>
          <p14:tracePt t="56187" x="6121400" y="4065588"/>
          <p14:tracePt t="56191" x="6149975" y="4079875"/>
          <p14:tracePt t="56198" x="6149975" y="4086225"/>
          <p14:tracePt t="56205" x="6170613" y="4100513"/>
          <p14:tracePt t="56213" x="6184900" y="4108450"/>
          <p14:tracePt t="56220" x="6205538" y="4121150"/>
          <p14:tracePt t="56227" x="6219825" y="4135438"/>
          <p14:tracePt t="56239" x="6234113" y="4149725"/>
          <p14:tracePt t="56242" x="6254750" y="4164013"/>
          <p14:tracePt t="56251" x="6269038" y="4170363"/>
          <p14:tracePt t="56257" x="6275388" y="4184650"/>
          <p14:tracePt t="56265" x="6296025" y="4198938"/>
          <p14:tracePt t="56272" x="6310313" y="4213225"/>
          <p14:tracePt t="56280" x="6324600" y="4233863"/>
          <p14:tracePt t="56288" x="6345238" y="4248150"/>
          <p14:tracePt t="56295" x="6365875" y="4268788"/>
          <p14:tracePt t="56303" x="6380163" y="4283075"/>
          <p14:tracePt t="56310" x="6400800" y="4303713"/>
          <p14:tracePt t="56317" x="6408738" y="4324350"/>
          <p14:tracePt t="56325" x="6429375" y="4338638"/>
          <p14:tracePt t="56334" x="6443663" y="4359275"/>
          <p14:tracePt t="56340" x="6464300" y="4373563"/>
          <p14:tracePt t="56347" x="6478588" y="4394200"/>
          <p14:tracePt t="56354" x="6492875" y="4408488"/>
          <p14:tracePt t="56362" x="6499225" y="4429125"/>
          <p14:tracePt t="56370" x="6507163" y="4437063"/>
          <p14:tracePt t="56377" x="6513513" y="4443413"/>
          <p14:tracePt t="56386" x="6519863" y="4457700"/>
          <p14:tracePt t="56401" x="6527800" y="4471988"/>
          <p14:tracePt t="56415" x="6534150" y="4478338"/>
          <p14:tracePt t="56423" x="6534150" y="4492625"/>
          <p14:tracePt t="56437" x="6534150" y="4498975"/>
          <p14:tracePt t="56453" x="6534150" y="4506913"/>
          <p14:tracePt t="56460" x="6534150" y="4513263"/>
          <p14:tracePt t="56474" x="6534150" y="4521200"/>
          <p14:tracePt t="56670" x="6534150" y="4506913"/>
          <p14:tracePt t="56690" x="6534150" y="4498975"/>
          <p14:tracePt t="56703" x="6534150" y="4492625"/>
          <p14:tracePt t="56715" x="6534150" y="4478338"/>
          <p14:tracePt t="56722" x="6534150" y="4471988"/>
          <p14:tracePt t="56731" x="6519863" y="4457700"/>
          <p14:tracePt t="56739" x="6513513" y="4437063"/>
          <p14:tracePt t="56747" x="6499225" y="4422775"/>
          <p14:tracePt t="56754" x="6478588" y="4394200"/>
          <p14:tracePt t="56762" x="6450013" y="4367213"/>
          <p14:tracePt t="56769" x="6423025" y="4332288"/>
          <p14:tracePt t="56775" x="6394450" y="4297363"/>
          <p14:tracePt t="56784" x="6359525" y="4268788"/>
          <p14:tracePt t="56790" x="6324600" y="4240213"/>
          <p14:tracePt t="56797" x="6310313" y="4227513"/>
          <p14:tracePt t="56805" x="6275388" y="4198938"/>
          <p14:tracePt t="56813" x="6234113" y="4164013"/>
          <p14:tracePt t="56821" x="6199188" y="4129088"/>
          <p14:tracePt t="56827" x="6149975" y="4100513"/>
          <p14:tracePt t="56835" x="6086475" y="4038600"/>
          <p14:tracePt t="56842" x="6065838" y="4016375"/>
          <p14:tracePt t="56851" x="6037263" y="4002088"/>
          <p14:tracePt t="56857" x="6022975" y="3981450"/>
          <p14:tracePt t="56865" x="6010275" y="3975100"/>
          <p14:tracePt t="56872" x="5995988" y="3960813"/>
          <p14:tracePt t="56880" x="5988050" y="3960813"/>
          <p14:tracePt t="56887" x="5988050" y="3954463"/>
          <p14:tracePt t="56895" x="5981700" y="3954463"/>
          <p14:tracePt t="57000" x="5975350" y="3954463"/>
          <p14:tracePt t="57007" x="5967413" y="3954463"/>
          <p14:tracePt t="57015" x="5967413" y="3960813"/>
          <p14:tracePt t="57022" x="5953125" y="3975100"/>
          <p14:tracePt t="57032" x="5953125" y="3989388"/>
          <p14:tracePt t="57039" x="5940425" y="4002088"/>
          <p14:tracePt t="57045" x="5940425" y="4010025"/>
          <p14:tracePt t="57052" x="5932488" y="4016375"/>
          <p14:tracePt t="57060" x="5926138" y="4030663"/>
          <p14:tracePt t="57068" x="5926138" y="4038600"/>
          <p14:tracePt t="57075" x="5926138" y="4044950"/>
          <p14:tracePt t="57082" x="5926138" y="4051300"/>
          <p14:tracePt t="57098" x="5926138" y="4059238"/>
          <p14:tracePt t="57104" x="5918200" y="4065588"/>
          <p14:tracePt t="57218" x="5918200" y="4059238"/>
          <p14:tracePt t="57224" x="5918200" y="4044950"/>
          <p14:tracePt t="57239" x="5918200" y="4038600"/>
          <p14:tracePt t="57247" x="5918200" y="4024313"/>
          <p14:tracePt t="57262" x="5926138" y="4010025"/>
          <p14:tracePt t="57277" x="5926138" y="4002088"/>
          <p14:tracePt t="57292" x="5926138" y="3995738"/>
          <p14:tracePt t="57300" x="5932488" y="3995738"/>
          <p14:tracePt t="57322" x="5940425" y="3989388"/>
          <p14:tracePt t="57330" x="5940425" y="3981450"/>
          <p14:tracePt t="57353" x="5946775" y="3981450"/>
          <p14:tracePt t="57368" x="5953125" y="3975100"/>
          <p14:tracePt t="57390" x="5961063" y="3975100"/>
          <p14:tracePt t="57397" x="5967413" y="3975100"/>
          <p14:tracePt t="57405" x="5975350" y="3975100"/>
          <p14:tracePt t="57420" x="5988050" y="3975100"/>
          <p14:tracePt t="57427" x="5995988" y="3975100"/>
          <p14:tracePt t="57435" x="6010275" y="3975100"/>
          <p14:tracePt t="57442" x="6022975" y="3975100"/>
          <p14:tracePt t="57451" x="6037263" y="3975100"/>
          <p14:tracePt t="57457" x="6051550" y="3975100"/>
          <p14:tracePt t="57465" x="6065838" y="3981450"/>
          <p14:tracePt t="57472" x="6086475" y="3989388"/>
          <p14:tracePt t="57480" x="6094413" y="3989388"/>
          <p14:tracePt t="57487" x="6107113" y="3989388"/>
          <p14:tracePt t="57495" x="6129338" y="3995738"/>
          <p14:tracePt t="57504" x="6142038" y="3995738"/>
          <p14:tracePt t="57510" x="6156325" y="4002088"/>
          <p14:tracePt t="57518" x="6164263" y="4002088"/>
          <p14:tracePt t="57525" x="6170613" y="4002088"/>
          <p14:tracePt t="57540" x="6176963" y="4002088"/>
          <p14:tracePt t="57555" x="6184900" y="4002088"/>
          <p14:tracePt t="57564" x="6184900" y="4010025"/>
          <p14:tracePt t="57570" x="6191250" y="4010025"/>
          <p14:tracePt t="57585" x="6199188" y="4024313"/>
          <p14:tracePt t="57599" x="6205538" y="4030663"/>
          <p14:tracePt t="57607" x="6219825" y="4038600"/>
          <p14:tracePt t="57614" x="6226175" y="4051300"/>
          <p14:tracePt t="57622" x="6240463" y="4065588"/>
          <p14:tracePt t="57629" x="6246813" y="4073525"/>
          <p14:tracePt t="57638" x="6275388" y="4094163"/>
          <p14:tracePt t="57655" x="6289675" y="4108450"/>
          <p14:tracePt t="57660" x="6318250" y="4129088"/>
          <p14:tracePt t="57669" x="6330950" y="4135438"/>
          <p14:tracePt t="57675" x="6353175" y="4164013"/>
          <p14:tracePt t="57682" x="6373813" y="4170363"/>
          <p14:tracePt t="57689" x="6394450" y="4191000"/>
          <p14:tracePt t="57698" x="6400800" y="4198938"/>
          <p14:tracePt t="57705" x="6415088" y="4213225"/>
          <p14:tracePt t="57712" x="6429375" y="4227513"/>
          <p14:tracePt t="57721" x="6435725" y="4233863"/>
          <p14:tracePt t="57727" x="6443663" y="4233863"/>
          <p14:tracePt t="57735" x="6443663" y="4240213"/>
          <p14:tracePt t="57750" x="6450013" y="4248150"/>
          <p14:tracePt t="57765" x="6450013" y="4254500"/>
          <p14:tracePt t="57772" x="6457950" y="4262438"/>
          <p14:tracePt t="57788" x="6457950" y="4268788"/>
          <p14:tracePt t="57795" x="6457950" y="4275138"/>
          <p14:tracePt t="57802" x="6457950" y="4283075"/>
          <p14:tracePt t="57819" x="6457950" y="4289425"/>
          <p14:tracePt t="57825" x="6457950" y="4297363"/>
          <p14:tracePt t="57832" x="6464300" y="4303713"/>
          <p14:tracePt t="57840" x="6464300" y="4310063"/>
          <p14:tracePt t="57847" x="6464300" y="4324350"/>
          <p14:tracePt t="57855" x="6464300" y="4332288"/>
          <p14:tracePt t="57862" x="6464300" y="4338638"/>
          <p14:tracePt t="57870" x="6464300" y="4344988"/>
          <p14:tracePt t="57877" x="6464300" y="4352925"/>
          <p14:tracePt t="57886" x="6464300" y="4359275"/>
          <p14:tracePt t="57900" x="6464300" y="4367213"/>
          <p14:tracePt t="57930" x="6464300" y="4373563"/>
          <p14:tracePt t="58140" x="6464300" y="4367213"/>
          <p14:tracePt t="58147" x="6457950" y="4338638"/>
          <p14:tracePt t="58155" x="6450013" y="4324350"/>
          <p14:tracePt t="58162" x="6435725" y="4297363"/>
          <p14:tracePt t="58171" x="6415088" y="4275138"/>
          <p14:tracePt t="58177" x="6400800" y="4248150"/>
          <p14:tracePt t="58185" x="6373813" y="4227513"/>
          <p14:tracePt t="58192" x="6353175" y="4198938"/>
          <p14:tracePt t="58199" x="6324600" y="4170363"/>
          <p14:tracePt t="58207" x="6289675" y="4156075"/>
          <p14:tracePt t="58215" x="6269038" y="4135438"/>
          <p14:tracePt t="58222" x="6234113" y="4114800"/>
          <p14:tracePt t="58230" x="6226175" y="4108450"/>
          <p14:tracePt t="58238" x="6205538" y="4094163"/>
          <p14:tracePt t="58245" x="6191250" y="4086225"/>
          <p14:tracePt t="58253" x="6184900" y="4073525"/>
          <p14:tracePt t="58260" x="6176963" y="4073525"/>
          <p14:tracePt t="58269" x="6170613" y="4065588"/>
          <p14:tracePt t="58275" x="6164263" y="4065588"/>
          <p14:tracePt t="58282" x="6164263" y="4059238"/>
          <p14:tracePt t="58289" x="6156325" y="4051300"/>
          <p14:tracePt t="58297" x="6149975" y="4051300"/>
          <p14:tracePt t="58305" x="6142038" y="4051300"/>
          <p14:tracePt t="58312" x="6142038" y="4044950"/>
          <p14:tracePt t="58320" x="6135688" y="4044950"/>
          <p14:tracePt t="58327" x="6129338" y="4044950"/>
          <p14:tracePt t="58336" x="6121400" y="4038600"/>
          <p14:tracePt t="58350" x="6115050" y="4038600"/>
          <p14:tracePt t="58365" x="6107113" y="4030663"/>
          <p14:tracePt t="58380" x="6100763" y="4030663"/>
          <p14:tracePt t="58388" x="6094413" y="4030663"/>
          <p14:tracePt t="58395" x="6094413" y="4024313"/>
          <p14:tracePt t="58403" x="6086475" y="4024313"/>
          <p14:tracePt t="58418" x="6080125" y="4024313"/>
          <p14:tracePt t="58432" x="6072188" y="4024313"/>
          <p14:tracePt t="58439" x="6065838" y="4016375"/>
          <p14:tracePt t="58456" x="6057900" y="4016375"/>
          <p14:tracePt t="58477" x="6051550" y="4016375"/>
          <p14:tracePt t="58492" x="6045200" y="4016375"/>
          <p14:tracePt t="58500" x="6037263" y="4016375"/>
          <p14:tracePt t="58515" x="6030913" y="4016375"/>
          <p14:tracePt t="58530" x="6022975" y="4016375"/>
          <p14:tracePt t="58545" x="6016625" y="4016375"/>
          <p14:tracePt t="58560" x="6010275" y="4016375"/>
          <p14:tracePt t="58567" x="6002338" y="4016375"/>
          <p14:tracePt t="58792" x="6010275" y="4016375"/>
          <p14:tracePt t="59138" x="6016625" y="4010025"/>
          <p14:tracePt t="59157" x="6016625" y="4002088"/>
          <p14:tracePt t="59170" x="6016625" y="3995738"/>
          <p14:tracePt t="59175" x="6022975" y="3995738"/>
          <p14:tracePt t="59199" x="6022975" y="3989388"/>
          <p14:tracePt t="59212" x="6030913" y="3981450"/>
          <p14:tracePt t="59228" x="6030913" y="3975100"/>
          <p14:tracePt t="59242" x="6037263" y="3967163"/>
          <p14:tracePt t="59250" x="6037263" y="3960813"/>
          <p14:tracePt t="59257" x="6045200" y="3960813"/>
          <p14:tracePt t="59266" x="6045200" y="3954463"/>
          <p14:tracePt t="59281" x="6045200" y="3946525"/>
          <p14:tracePt t="59287" x="6045200" y="3940175"/>
          <p14:tracePt t="59303" x="6051550" y="3940175"/>
          <p14:tracePt t="59310" x="6051550" y="3932238"/>
          <p14:tracePt t="59385" x="6057900" y="3932238"/>
          <p14:tracePt t="59392" x="6065838" y="3940175"/>
          <p14:tracePt t="59400" x="6080125" y="3946525"/>
          <p14:tracePt t="59407" x="6086475" y="3960813"/>
          <p14:tracePt t="59415" x="6100763" y="3967163"/>
          <p14:tracePt t="59424" x="6121400" y="3981450"/>
          <p14:tracePt t="59429" x="6142038" y="3995738"/>
          <p14:tracePt t="59437" x="6170613" y="4016375"/>
          <p14:tracePt t="59445" x="6176963" y="4016375"/>
          <p14:tracePt t="59453" x="6199188" y="4038600"/>
          <p14:tracePt t="59460" x="6219825" y="4044950"/>
          <p14:tracePt t="59467" x="6234113" y="4051300"/>
          <p14:tracePt t="59474" x="6246813" y="4065588"/>
          <p14:tracePt t="59482" x="6254750" y="4073525"/>
          <p14:tracePt t="59490" x="6269038" y="4079875"/>
          <p14:tracePt t="59498" x="6269038" y="4086225"/>
          <p14:tracePt t="59505" x="6269038" y="4094163"/>
          <p14:tracePt t="59512" x="6275388" y="4094163"/>
          <p14:tracePt t="59520" x="6283325" y="4100513"/>
          <p14:tracePt t="59527" x="6283325" y="4108450"/>
          <p14:tracePt t="59543" x="6289675" y="4121150"/>
          <p14:tracePt t="59550" x="6296025" y="4129088"/>
          <p14:tracePt t="59557" x="6296025" y="4135438"/>
          <p14:tracePt t="59573" x="6303963" y="4149725"/>
          <p14:tracePt t="59579" x="6303963" y="4156075"/>
          <p14:tracePt t="59587" x="6303963" y="4164013"/>
          <p14:tracePt t="59595" x="6310313" y="4170363"/>
          <p14:tracePt t="59603" x="6310313" y="4184650"/>
          <p14:tracePt t="59612" x="6310313" y="4191000"/>
          <p14:tracePt t="59617" x="6310313" y="4198938"/>
          <p14:tracePt t="59632" x="6318250" y="4205288"/>
          <p14:tracePt t="59647" x="6318250" y="4213225"/>
          <p14:tracePt t="59670" x="6318250" y="4219575"/>
          <p14:tracePt t="59692" x="6310313" y="4219575"/>
          <p14:tracePt t="59700" x="6303963" y="4227513"/>
          <p14:tracePt t="59715" x="6296025" y="4227513"/>
          <p14:tracePt t="59723" x="6289675" y="4227513"/>
          <p14:tracePt t="59739" x="6275388" y="4227513"/>
          <p14:tracePt t="59754" x="6269038" y="4227513"/>
          <p14:tracePt t="59767" x="6269038" y="4219575"/>
          <p14:tracePt t="59775" x="6261100" y="4219575"/>
          <p14:tracePt t="59782" x="6254750" y="4213225"/>
          <p14:tracePt t="59798" x="6246813" y="4198938"/>
          <p14:tracePt t="59805" x="6246813" y="4191000"/>
          <p14:tracePt t="59812" x="6240463" y="4184650"/>
          <p14:tracePt t="59820" x="6234113" y="4170363"/>
          <p14:tracePt t="59827" x="6234113" y="4164013"/>
          <p14:tracePt t="59834" x="6234113" y="4156075"/>
          <p14:tracePt t="59842" x="6226175" y="4149725"/>
          <p14:tracePt t="59849" x="6226175" y="4143375"/>
          <p14:tracePt t="59857" x="6219825" y="4135438"/>
          <p14:tracePt t="59865" x="6219825" y="4129088"/>
          <p14:tracePt t="59873" x="6219825" y="4121150"/>
          <p14:tracePt t="59880" x="6219825" y="4114800"/>
          <p14:tracePt t="59895" x="6219825" y="4100513"/>
          <p14:tracePt t="59903" x="6219825" y="4094163"/>
          <p14:tracePt t="59918" x="6219825" y="4086225"/>
          <p14:tracePt t="59926" x="6219825" y="4079875"/>
          <p14:tracePt t="59957" x="6219825" y="4073525"/>
          <p14:tracePt t="60007" x="6234113" y="4079875"/>
          <p14:tracePt t="60015" x="6261100" y="4094163"/>
          <p14:tracePt t="60023" x="6275388" y="4108450"/>
          <p14:tracePt t="60030" x="6303963" y="4121150"/>
          <p14:tracePt t="60037" x="6324600" y="4135438"/>
          <p14:tracePt t="60045" x="6338888" y="4149725"/>
          <p14:tracePt t="60052" x="6353175" y="4156075"/>
          <p14:tracePt t="60060" x="6365875" y="4170363"/>
          <p14:tracePt t="60090" x="6365875" y="4178300"/>
          <p14:tracePt t="60142" x="6353175" y="4178300"/>
          <p14:tracePt t="60150" x="6338888" y="4178300"/>
          <p14:tracePt t="60157" x="6318250" y="4178300"/>
          <p14:tracePt t="60165" x="6303963" y="4164013"/>
          <p14:tracePt t="60174" x="6289675" y="4156075"/>
          <p14:tracePt t="60180" x="6275388" y="4149725"/>
          <p14:tracePt t="60187" x="6254750" y="4143375"/>
          <p14:tracePt t="60195" x="6246813" y="4129088"/>
          <p14:tracePt t="60202" x="6234113" y="4129088"/>
          <p14:tracePt t="60209" x="6226175" y="4114800"/>
          <p14:tracePt t="60225" x="6219825" y="4108450"/>
          <p14:tracePt t="60233" x="6219825" y="4100513"/>
          <p14:tracePt t="60247" x="6219825" y="4094163"/>
          <p14:tracePt t="60307" x="6219825" y="4086225"/>
          <p14:tracePt t="63550" x="6226175" y="4073525"/>
          <p14:tracePt t="63939" x="0" y="0"/>
        </p14:tracePtLst>
      </p14:laserTraceLst>
    </p:ext>
    <p:ext uri="{E180D4A7-C9FB-4DFB-919C-405C955672EB}">
      <p14:showEvtLst xmlns:p14="http://schemas.microsoft.com/office/powerpoint/2010/main">
        <p14:playEvt time="237" objId="4"/>
        <p14:stopEvt time="6852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m2p2s4">
            <a:hlinkClick r:id="" action="ppaction://media"/>
            <a:extLst>
              <a:ext uri="{FF2B5EF4-FFF2-40B4-BE49-F238E27FC236}">
                <a16:creationId xmlns:a16="http://schemas.microsoft.com/office/drawing/2014/main" id="{D14F44AA-24E8-4E33-B586-8BFFB96E9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0FAD55D-80C0-4BCC-AC0E-8588F61314AD}"/>
              </a:ext>
            </a:extLst>
          </p:cNvPr>
          <p:cNvGrpSpPr/>
          <p:nvPr/>
        </p:nvGrpSpPr>
        <p:grpSpPr>
          <a:xfrm>
            <a:off x="5195" y="0"/>
            <a:ext cx="9133610" cy="6858000"/>
            <a:chOff x="5195" y="0"/>
            <a:chExt cx="9133610" cy="68580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B420793-9DC7-490F-A184-E42A0C8AA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5" y="0"/>
              <a:ext cx="9133610" cy="6858000"/>
            </a:xfrm>
            <a:prstGeom prst="rect">
              <a:avLst/>
            </a:prstGeom>
          </p:spPr>
        </p:pic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80F8280-D6F3-41A9-9D52-EFE226A2322C}"/>
                </a:ext>
              </a:extLst>
            </p:cNvPr>
            <p:cNvSpPr/>
            <p:nvPr/>
          </p:nvSpPr>
          <p:spPr bwMode="auto">
            <a:xfrm>
              <a:off x="3995920" y="3645030"/>
              <a:ext cx="4824670" cy="24589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C10C9132-49F7-43A2-A9CE-7AA7E6858022}"/>
                </a:ext>
              </a:extLst>
            </p:cNvPr>
            <p:cNvGrpSpPr/>
            <p:nvPr/>
          </p:nvGrpSpPr>
          <p:grpSpPr>
            <a:xfrm>
              <a:off x="3962440" y="3698853"/>
              <a:ext cx="4399610" cy="2395908"/>
              <a:chOff x="4139940" y="3693971"/>
              <a:chExt cx="4616500" cy="2586067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795968FD-A8F8-46FC-AF92-09FD7DB8FDA7}"/>
                  </a:ext>
                </a:extLst>
              </p:cNvPr>
              <p:cNvSpPr/>
              <p:nvPr/>
            </p:nvSpPr>
            <p:spPr bwMode="auto">
              <a:xfrm>
                <a:off x="4139940" y="3693971"/>
                <a:ext cx="4464620" cy="24589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D9416335-B1AD-4C22-8B9C-207A6EB33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2739" y="4061082"/>
                <a:ext cx="544950" cy="379080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C2390C7C-164B-4B4F-AFCC-16908EC31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0" y="5015833"/>
                <a:ext cx="447014" cy="309504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83917077-A5FD-4F8B-AEF2-C5B2BB2B7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9330" y="5679918"/>
                <a:ext cx="465580" cy="358890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C4BC0C2F-49D0-4909-AD69-6A3123D5A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52768" y="4786015"/>
                <a:ext cx="3069101" cy="781716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8F224D9E-4B23-483A-9F60-FA01F12D88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9952" t="6947" b="-1"/>
              <a:stretch/>
            </p:blipFill>
            <p:spPr>
              <a:xfrm>
                <a:off x="5044910" y="5563702"/>
                <a:ext cx="1736101" cy="701626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DFAD7097-A1E5-4082-A7AC-A012FCB39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52769" y="3929944"/>
                <a:ext cx="3202537" cy="735276"/>
              </a:xfrm>
              <a:prstGeom prst="rect">
                <a:avLst/>
              </a:prstGeom>
            </p:spPr>
          </p:pic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72CBF0FD-7103-4E80-9FED-07E1DD619A65}"/>
                  </a:ext>
                </a:extLst>
              </p:cNvPr>
              <p:cNvGrpSpPr/>
              <p:nvPr/>
            </p:nvGrpSpPr>
            <p:grpSpPr>
              <a:xfrm>
                <a:off x="7020340" y="5472569"/>
                <a:ext cx="1736100" cy="807469"/>
                <a:chOff x="7103698" y="5523080"/>
                <a:chExt cx="1736100" cy="807469"/>
              </a:xfrm>
            </p:grpSpPr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FCB2A85A-618D-4F69-89F6-B94B14C20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34591" r="-1"/>
                <a:stretch/>
              </p:blipFill>
              <p:spPr>
                <a:xfrm>
                  <a:off x="7103698" y="5523080"/>
                  <a:ext cx="1736100" cy="807469"/>
                </a:xfrm>
                <a:prstGeom prst="rect">
                  <a:avLst/>
                </a:prstGeom>
              </p:spPr>
            </p:pic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8306B7A4-EC6C-4EE2-BC16-EF9F1EB92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39731" y="5744688"/>
                  <a:ext cx="761730" cy="44658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7273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91"/>
    </mc:Choice>
    <mc:Fallback>
      <p:transition spd="slow" advTm="22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97" x="1427163" y="4394200"/>
          <p14:tracePt t="8030" x="1420813" y="4394200"/>
          <p14:tracePt t="8047" x="1406525" y="4394200"/>
          <p14:tracePt t="8052" x="1392238" y="4394200"/>
          <p14:tracePt t="8060" x="1371600" y="4394200"/>
          <p14:tracePt t="8067" x="1350963" y="4394200"/>
          <p14:tracePt t="8075" x="1336675" y="4394200"/>
          <p14:tracePt t="8083" x="1316038" y="4394200"/>
          <p14:tracePt t="8090" x="1308100" y="4394200"/>
          <p14:tracePt t="8100" x="1293813" y="4394200"/>
          <p14:tracePt t="8105" x="1279525" y="4387850"/>
          <p14:tracePt t="8119" x="1273175" y="4381500"/>
          <p14:tracePt t="8151" x="1266825" y="4381500"/>
          <p14:tracePt t="8187" x="1266825" y="4373563"/>
          <p14:tracePt t="8203" x="1266825" y="4367213"/>
          <p14:tracePt t="8210" x="1266825" y="4359275"/>
          <p14:tracePt t="8219" x="1258888" y="4359275"/>
          <p14:tracePt t="8226" x="1252538" y="4352925"/>
          <p14:tracePt t="8240" x="1252538" y="4338638"/>
          <p14:tracePt t="8247" x="1252538" y="4332288"/>
          <p14:tracePt t="8254" x="1252538" y="4324350"/>
          <p14:tracePt t="8263" x="1252538" y="4318000"/>
          <p14:tracePt t="8271" x="1244600" y="4310063"/>
          <p14:tracePt t="8277" x="1244600" y="4303713"/>
          <p14:tracePt t="8285" x="1244600" y="4297363"/>
          <p14:tracePt t="8301" x="1244600" y="4289425"/>
          <p14:tracePt t="8307" x="1244600" y="4275138"/>
          <p14:tracePt t="8344" x="1244600" y="4268788"/>
          <p14:tracePt t="8383" x="1244600" y="4262438"/>
          <p14:tracePt t="8390" x="1252538" y="4262438"/>
          <p14:tracePt t="8397" x="1258888" y="4262438"/>
          <p14:tracePt t="8434" x="1266825" y="4262438"/>
          <p14:tracePt t="8457" x="1266825" y="4268788"/>
          <p14:tracePt t="8465" x="1273175" y="4268788"/>
          <p14:tracePt t="8472" x="1279525" y="4268788"/>
          <p14:tracePt t="8480" x="1287463" y="4268788"/>
          <p14:tracePt t="8487" x="1301750" y="4283075"/>
          <p14:tracePt t="8495" x="1308100" y="4283075"/>
          <p14:tracePt t="8503" x="1328738" y="4283075"/>
          <p14:tracePt t="8510" x="1336675" y="4283075"/>
          <p14:tracePt t="8517" x="1357313" y="4283075"/>
          <p14:tracePt t="8524" x="1363663" y="4289425"/>
          <p14:tracePt t="8532" x="1371600" y="4289425"/>
          <p14:tracePt t="8540" x="1377950" y="4289425"/>
          <p14:tracePt t="8547" x="1385888" y="4289425"/>
          <p14:tracePt t="8555" x="1398588" y="4289425"/>
          <p14:tracePt t="8570" x="1412875" y="4289425"/>
          <p14:tracePt t="8584" x="1420813" y="4289425"/>
          <p14:tracePt t="8600" x="1427163" y="4289425"/>
          <p14:tracePt t="8607" x="1433513" y="4289425"/>
          <p14:tracePt t="8615" x="1433513" y="4283075"/>
          <p14:tracePt t="8637" x="1433513" y="4275138"/>
          <p14:tracePt t="8645" x="1441450" y="4275138"/>
          <p14:tracePt t="8652" x="1441450" y="4268788"/>
          <p14:tracePt t="8667" x="1441450" y="4262438"/>
          <p14:tracePt t="8674" x="1441450" y="4254500"/>
          <p14:tracePt t="8690" x="1433513" y="4248150"/>
          <p14:tracePt t="8697" x="1427163" y="4248150"/>
          <p14:tracePt t="8712" x="1412875" y="4240213"/>
          <p14:tracePt t="8720" x="1406525" y="4233863"/>
          <p14:tracePt t="8727" x="1392238" y="4233863"/>
          <p14:tracePt t="8734" x="1385888" y="4227513"/>
          <p14:tracePt t="8742" x="1363663" y="4227513"/>
          <p14:tracePt t="8750" x="1350963" y="4219575"/>
          <p14:tracePt t="8757" x="1328738" y="4213225"/>
          <p14:tracePt t="8767" x="1308100" y="4213225"/>
          <p14:tracePt t="8772" x="1279525" y="4213225"/>
          <p14:tracePt t="8781" x="1252538" y="4213225"/>
          <p14:tracePt t="8787" x="1223963" y="4205288"/>
          <p14:tracePt t="8795" x="1203325" y="4205288"/>
          <p14:tracePt t="8802" x="1182688" y="4205288"/>
          <p14:tracePt t="8809" x="1147763" y="4205288"/>
          <p14:tracePt t="8817" x="1133475" y="4205288"/>
          <p14:tracePt t="8824" x="1127125" y="4205288"/>
          <p14:tracePt t="8833" x="1119188" y="4205288"/>
          <p14:tracePt t="8847" x="1112838" y="4205288"/>
          <p14:tracePt t="8877" x="1112838" y="4213225"/>
          <p14:tracePt t="8884" x="1112838" y="4219575"/>
          <p14:tracePt t="8899" x="1112838" y="4227513"/>
          <p14:tracePt t="8907" x="1112838" y="4240213"/>
          <p14:tracePt t="8916" x="1112838" y="4248150"/>
          <p14:tracePt t="8924" x="1112838" y="4254500"/>
          <p14:tracePt t="8930" x="1112838" y="4262438"/>
          <p14:tracePt t="8937" x="1112838" y="4268788"/>
          <p14:tracePt t="8949" x="1112838" y="4275138"/>
          <p14:tracePt t="8954" x="1112838" y="4283075"/>
          <p14:tracePt t="8967" x="1119188" y="4297363"/>
          <p14:tracePt t="8982" x="1127125" y="4303713"/>
          <p14:tracePt t="8990" x="1127125" y="4310063"/>
          <p14:tracePt t="8997" x="1133475" y="4318000"/>
          <p14:tracePt t="9012" x="1133475" y="4324350"/>
          <p14:tracePt t="9019" x="1139825" y="4324350"/>
          <p14:tracePt t="9027" x="1147763" y="4332288"/>
          <p14:tracePt t="9042" x="1154113" y="4332288"/>
          <p14:tracePt t="9050" x="1154113" y="4338638"/>
          <p14:tracePt t="9057" x="1162050" y="4344988"/>
          <p14:tracePt t="9072" x="1168400" y="4344988"/>
          <p14:tracePt t="9080" x="1174750" y="4344988"/>
          <p14:tracePt t="9102" x="1182688" y="4344988"/>
          <p14:tracePt t="9620" x="1189038" y="4344988"/>
          <p14:tracePt t="9627" x="1196975" y="4344988"/>
          <p14:tracePt t="9637" x="1203325" y="4344988"/>
          <p14:tracePt t="9642" x="1217613" y="4344988"/>
          <p14:tracePt t="9657" x="1223963" y="4344988"/>
          <p14:tracePt t="9681" x="1231900" y="4344988"/>
          <p14:tracePt t="10145" x="1231900" y="4352925"/>
          <p14:tracePt t="10152" x="1231900" y="4359275"/>
          <p14:tracePt t="10161" x="1231900" y="4367213"/>
          <p14:tracePt t="10169" x="1238250" y="4381500"/>
          <p14:tracePt t="10176" x="1244600" y="4387850"/>
          <p14:tracePt t="10182" x="1252538" y="4394200"/>
          <p14:tracePt t="10190" x="1252538" y="4408488"/>
          <p14:tracePt t="10205" x="1258888" y="4416425"/>
          <p14:tracePt t="10219" x="1258888" y="4422775"/>
          <p14:tracePt t="10229" x="1266825" y="4422775"/>
          <p14:tracePt t="10236" x="1266825" y="4429125"/>
          <p14:tracePt t="10258" x="1266825" y="4437063"/>
          <p14:tracePt t="16720" x="1287463" y="4416425"/>
          <p14:tracePt t="16723" x="1293813" y="4402138"/>
          <p14:tracePt t="16731" x="1301750" y="4402138"/>
          <p14:tracePt t="16739" x="1308100" y="4387850"/>
          <p14:tracePt t="16746" x="1316038" y="4381500"/>
          <p14:tracePt t="16754" x="1322388" y="4373563"/>
          <p14:tracePt t="16760" x="1336675" y="4359275"/>
          <p14:tracePt t="16772" x="1336675" y="4352925"/>
          <p14:tracePt t="16776" x="1350963" y="4338638"/>
          <p14:tracePt t="16783" x="1357313" y="4318000"/>
          <p14:tracePt t="16797" x="1371600" y="4310063"/>
          <p14:tracePt t="16805" x="1371600" y="4303713"/>
          <p14:tracePt t="16813" x="1371600" y="4297363"/>
          <p14:tracePt t="16835" x="1371600" y="4289425"/>
          <p14:tracePt t="16843" x="1377950" y="4289425"/>
          <p14:tracePt t="16866" x="1377950" y="4283075"/>
          <p14:tracePt t="16888" x="1377950" y="4275138"/>
          <p14:tracePt t="16910" x="1377950" y="4268788"/>
          <p14:tracePt t="16918" x="1385888" y="4262438"/>
          <p14:tracePt t="16933" x="1392238" y="4254500"/>
          <p14:tracePt t="16956" x="1398588" y="4240213"/>
          <p14:tracePt t="16963" x="1406525" y="4233863"/>
          <p14:tracePt t="16971" x="1406525" y="4227513"/>
          <p14:tracePt t="16978" x="1412875" y="4219575"/>
          <p14:tracePt t="16985" x="1420813" y="4205288"/>
          <p14:tracePt t="16993" x="1420813" y="4191000"/>
          <p14:tracePt t="17000" x="1427163" y="4178300"/>
          <p14:tracePt t="17008" x="1427163" y="4164013"/>
          <p14:tracePt t="17017" x="1433513" y="4149725"/>
          <p14:tracePt t="17023" x="1433513" y="4135438"/>
          <p14:tracePt t="17031" x="1441450" y="4121150"/>
          <p14:tracePt t="17038" x="1441450" y="4108450"/>
          <p14:tracePt t="17046" x="1441450" y="4094163"/>
          <p14:tracePt t="17053" x="1441450" y="4079875"/>
          <p14:tracePt t="17061" x="1441450" y="4065588"/>
          <p14:tracePt t="17067" x="1441450" y="4051300"/>
          <p14:tracePt t="17075" x="1433513" y="4038600"/>
          <p14:tracePt t="17082" x="1433513" y="4030663"/>
          <p14:tracePt t="17090" x="1420813" y="4016375"/>
          <p14:tracePt t="17105" x="1412875" y="4010025"/>
          <p14:tracePt t="17112" x="1412875" y="4002088"/>
          <p14:tracePt t="17121" x="1406525" y="4002088"/>
          <p14:tracePt t="17353" x="1427163" y="4002088"/>
          <p14:tracePt t="17361" x="1468438" y="4002088"/>
          <p14:tracePt t="17368" x="1497013" y="4002088"/>
          <p14:tracePt t="17375" x="1531938" y="4002088"/>
          <p14:tracePt t="17383" x="1566863" y="4002088"/>
          <p14:tracePt t="17391" x="1595438" y="4002088"/>
          <p14:tracePt t="17399" x="1630363" y="4002088"/>
          <p14:tracePt t="17408" x="1685925" y="4002088"/>
          <p14:tracePt t="17413" x="1735138" y="4002088"/>
          <p14:tracePt t="17426" x="1770063" y="4002088"/>
          <p14:tracePt t="17428" x="1790700" y="4002088"/>
          <p14:tracePt t="17439" x="1819275" y="4002088"/>
          <p14:tracePt t="17443" x="1839913" y="4002088"/>
          <p14:tracePt t="17457" x="1854200" y="4002088"/>
          <p14:tracePt t="17459" x="1874838" y="4002088"/>
          <p14:tracePt t="17466" x="1881188" y="4002088"/>
          <p14:tracePt t="17474" x="1895475" y="4002088"/>
          <p14:tracePt t="17480" x="1903413" y="4002088"/>
          <p14:tracePt t="17497" x="1909763" y="4002088"/>
          <p14:tracePt t="17508" x="1917700" y="4002088"/>
          <p14:tracePt t="17511" x="1930400" y="4002088"/>
          <p14:tracePt t="17525" x="1944688" y="4010025"/>
          <p14:tracePt t="17534" x="1958975" y="4010025"/>
          <p14:tracePt t="17541" x="1979613" y="4016375"/>
          <p14:tracePt t="17548" x="1987550" y="4016375"/>
          <p14:tracePt t="17556" x="2000250" y="4016375"/>
          <p14:tracePt t="17563" x="2014538" y="4024313"/>
          <p14:tracePt t="17571" x="2035175" y="4024313"/>
          <p14:tracePt t="17578" x="2057400" y="4030663"/>
          <p14:tracePt t="17585" x="2078038" y="4030663"/>
          <p14:tracePt t="17592" x="2098675" y="4030663"/>
          <p14:tracePt t="17600" x="2112963" y="4030663"/>
          <p14:tracePt t="17607" x="2127250" y="4030663"/>
          <p14:tracePt t="17617" x="2141538" y="4030663"/>
          <p14:tracePt t="17624" x="2162175" y="4038600"/>
          <p14:tracePt t="17633" x="2168525" y="4038600"/>
          <p14:tracePt t="17639" x="2182813" y="4038600"/>
          <p14:tracePt t="17645" x="2197100" y="4038600"/>
          <p14:tracePt t="17652" x="2203450" y="4038600"/>
          <p14:tracePt t="17660" x="2211388" y="4038600"/>
          <p14:tracePt t="17677" x="2217738" y="4038600"/>
          <p14:tracePt t="17693" x="2224088" y="4038600"/>
          <p14:tracePt t="17745" x="2232025" y="4038600"/>
          <p14:tracePt t="17768" x="2238375" y="4038600"/>
          <p14:tracePt t="17870" x="2232025" y="4038600"/>
          <p14:tracePt t="17881" x="2224088" y="4044950"/>
          <p14:tracePt t="17886" x="2217738" y="4044950"/>
          <p14:tracePt t="17893" x="2203450" y="4051300"/>
          <p14:tracePt t="17901" x="2189163" y="4051300"/>
          <p14:tracePt t="17909" x="2162175" y="4051300"/>
          <p14:tracePt t="17918" x="2141538" y="4051300"/>
          <p14:tracePt t="17924" x="2119313" y="4051300"/>
          <p14:tracePt t="17930" x="2084388" y="4051300"/>
          <p14:tracePt t="17938" x="2043113" y="4051300"/>
          <p14:tracePt t="17945" x="1993900" y="4051300"/>
          <p14:tracePt t="17956" x="1965325" y="4051300"/>
          <p14:tracePt t="17960" x="1909763" y="4044950"/>
          <p14:tracePt t="17969" x="1881188" y="4038600"/>
          <p14:tracePt t="17975" x="1854200" y="4030663"/>
          <p14:tracePt t="17985" x="1839913" y="4030663"/>
          <p14:tracePt t="17991" x="1804988" y="4024313"/>
          <p14:tracePt t="17999" x="1790700" y="4024313"/>
          <p14:tracePt t="18006" x="1776413" y="4024313"/>
          <p14:tracePt t="18015" x="1763713" y="4016375"/>
          <p14:tracePt t="18024" x="1755775" y="4016375"/>
          <p14:tracePt t="18028" x="1749425" y="4016375"/>
          <p14:tracePt t="18035" x="1735138" y="4016375"/>
          <p14:tracePt t="18042" x="1728788" y="4016375"/>
          <p14:tracePt t="18052" x="1720850" y="4016375"/>
          <p14:tracePt t="18058" x="1706563" y="4016375"/>
          <p14:tracePt t="18066" x="1700213" y="4016375"/>
          <p14:tracePt t="18075" x="1685925" y="4016375"/>
          <p14:tracePt t="18081" x="1679575" y="4016375"/>
          <p14:tracePt t="18091" x="1665288" y="4016375"/>
          <p14:tracePt t="18095" x="1651000" y="4016375"/>
          <p14:tracePt t="18104" x="1644650" y="4016375"/>
          <p14:tracePt t="18110" x="1636713" y="4016375"/>
          <p14:tracePt t="18119" x="1622425" y="4016375"/>
          <p14:tracePt t="18134" x="1616075" y="4016375"/>
          <p14:tracePt t="18147" x="1609725" y="4016375"/>
          <p14:tracePt t="18176" x="1601788" y="4016375"/>
          <p14:tracePt t="18186" x="1595438" y="4016375"/>
          <p14:tracePt t="18320" x="1601788" y="4016375"/>
          <p14:tracePt t="18327" x="1616075" y="4010025"/>
          <p14:tracePt t="18336" x="1630363" y="4002088"/>
          <p14:tracePt t="18343" x="1644650" y="4002088"/>
          <p14:tracePt t="18350" x="1665288" y="4002088"/>
          <p14:tracePt t="18359" x="1693863" y="4002088"/>
          <p14:tracePt t="18365" x="1714500" y="4002088"/>
          <p14:tracePt t="18373" x="1749425" y="4002088"/>
          <p14:tracePt t="18380" x="1784350" y="4002088"/>
          <p14:tracePt t="18388" x="1825625" y="4002088"/>
          <p14:tracePt t="18395" x="1860550" y="4002088"/>
          <p14:tracePt t="18403" x="1889125" y="4002088"/>
          <p14:tracePt t="18410" x="1938338" y="4002088"/>
          <p14:tracePt t="18418" x="1987550" y="4002088"/>
          <p14:tracePt t="18425" x="2035175" y="4002088"/>
          <p14:tracePt t="18433" x="2078038" y="4002088"/>
          <p14:tracePt t="18441" x="2119313" y="4002088"/>
          <p14:tracePt t="18448" x="2133600" y="4002088"/>
          <p14:tracePt t="18455" x="2162175" y="4002088"/>
          <p14:tracePt t="18463" x="2189163" y="4002088"/>
          <p14:tracePt t="18470" x="2211388" y="4002088"/>
          <p14:tracePt t="18478" x="2232025" y="4002088"/>
          <p14:tracePt t="18485" x="2238375" y="4002088"/>
          <p14:tracePt t="18493" x="2246313" y="4002088"/>
          <p14:tracePt t="18500" x="2252663" y="4002088"/>
          <p14:tracePt t="18508" x="2259013" y="4002088"/>
          <p14:tracePt t="18515" x="2266950" y="4002088"/>
          <p14:tracePt t="18531" x="2273300" y="4002088"/>
          <p14:tracePt t="18538" x="2281238" y="4002088"/>
          <p14:tracePt t="18560" x="2287588" y="4002088"/>
          <p14:tracePt t="18575" x="2295525" y="4002088"/>
          <p14:tracePt t="18673" x="2287588" y="4002088"/>
          <p14:tracePt t="18680" x="2266950" y="4010025"/>
          <p14:tracePt t="18690" x="2246313" y="4016375"/>
          <p14:tracePt t="18695" x="2217738" y="4016375"/>
          <p14:tracePt t="18705" x="2182813" y="4016375"/>
          <p14:tracePt t="18710" x="2154238" y="4016375"/>
          <p14:tracePt t="18718" x="2127250" y="4016375"/>
          <p14:tracePt t="18725" x="2078038" y="4016375"/>
          <p14:tracePt t="18735" x="2028825" y="4016375"/>
          <p14:tracePt t="18741" x="1987550" y="4016375"/>
          <p14:tracePt t="18748" x="1930400" y="4016375"/>
          <p14:tracePt t="18756" x="1874838" y="4016375"/>
          <p14:tracePt t="18763" x="1833563" y="4016375"/>
          <p14:tracePt t="18770" x="1804988" y="4016375"/>
          <p14:tracePt t="18778" x="1776413" y="4016375"/>
          <p14:tracePt t="18785" x="1735138" y="4016375"/>
          <p14:tracePt t="18793" x="1714500" y="4016375"/>
          <p14:tracePt t="18800" x="1685925" y="4016375"/>
          <p14:tracePt t="18808" x="1651000" y="4016375"/>
          <p14:tracePt t="18815" x="1622425" y="4016375"/>
          <p14:tracePt t="18823" x="1601788" y="4016375"/>
          <p14:tracePt t="18830" x="1581150" y="4016375"/>
          <p14:tracePt t="18838" x="1552575" y="4016375"/>
          <p14:tracePt t="18845" x="1539875" y="4024313"/>
          <p14:tracePt t="18852" x="1517650" y="4024313"/>
          <p14:tracePt t="18860" x="1504950" y="4024313"/>
          <p14:tracePt t="18868" x="1490663" y="4030663"/>
          <p14:tracePt t="18875" x="1476375" y="4030663"/>
          <p14:tracePt t="18883" x="1462088" y="4030663"/>
          <p14:tracePt t="18892" x="1447800" y="4030663"/>
          <p14:tracePt t="18898" x="1441450" y="4030663"/>
          <p14:tracePt t="19010" x="1455738" y="4030663"/>
          <p14:tracePt t="19018" x="1476375" y="4030663"/>
          <p14:tracePt t="19025" x="1497013" y="4030663"/>
          <p14:tracePt t="19033" x="1511300" y="4030663"/>
          <p14:tracePt t="19041" x="1546225" y="4030663"/>
          <p14:tracePt t="19047" x="1574800" y="4030663"/>
          <p14:tracePt t="19056" x="1601788" y="4030663"/>
          <p14:tracePt t="19063" x="1644650" y="4030663"/>
          <p14:tracePt t="19071" x="1700213" y="4030663"/>
          <p14:tracePt t="19078" x="1735138" y="4030663"/>
          <p14:tracePt t="19085" x="1776413" y="4038600"/>
          <p14:tracePt t="19093" x="1804988" y="4038600"/>
          <p14:tracePt t="19100" x="1839913" y="4044950"/>
          <p14:tracePt t="19109" x="1881188" y="4044950"/>
          <p14:tracePt t="19115" x="1909763" y="4044950"/>
          <p14:tracePt t="19122" x="1930400" y="4051300"/>
          <p14:tracePt t="19130" x="1952625" y="4051300"/>
          <p14:tracePt t="19138" x="1965325" y="4051300"/>
          <p14:tracePt t="19145" x="1979613" y="4051300"/>
          <p14:tracePt t="19153" x="1993900" y="4051300"/>
          <p14:tracePt t="19161" x="2000250" y="4051300"/>
          <p14:tracePt t="19168" x="2008188" y="4051300"/>
          <p14:tracePt t="19175" x="2014538" y="4051300"/>
          <p14:tracePt t="19214" x="2022475" y="4051300"/>
          <p14:tracePt t="19303" x="2014538" y="4051300"/>
          <p14:tracePt t="19311" x="1993900" y="4051300"/>
          <p14:tracePt t="19318" x="1973263" y="4051300"/>
          <p14:tracePt t="19325" x="1944688" y="4044950"/>
          <p14:tracePt t="19332" x="1903413" y="4038600"/>
          <p14:tracePt t="19341" x="1846263" y="4030663"/>
          <p14:tracePt t="19348" x="1790700" y="4024313"/>
          <p14:tracePt t="19356" x="1741488" y="4010025"/>
          <p14:tracePt t="19363" x="1671638" y="4002088"/>
          <p14:tracePt t="19370" x="1609725" y="3995738"/>
          <p14:tracePt t="19379" x="1560513" y="3989388"/>
          <p14:tracePt t="19385" x="1517650" y="3981450"/>
          <p14:tracePt t="19393" x="1497013" y="3981450"/>
          <p14:tracePt t="19400" x="1482725" y="3981450"/>
          <p14:tracePt t="19439" x="1476375" y="3981450"/>
          <p14:tracePt t="19573" x="1482725" y="3981450"/>
          <p14:tracePt t="19580" x="1490663" y="3981450"/>
          <p14:tracePt t="19588" x="1525588" y="3981450"/>
          <p14:tracePt t="19595" x="1546225" y="3989388"/>
          <p14:tracePt t="19602" x="1587500" y="4002088"/>
          <p14:tracePt t="19610" x="1630363" y="4010025"/>
          <p14:tracePt t="19617" x="1657350" y="4010025"/>
          <p14:tracePt t="19626" x="1700213" y="4016375"/>
          <p14:tracePt t="19633" x="1749425" y="4024313"/>
          <p14:tracePt t="19643" x="1784350" y="4030663"/>
          <p14:tracePt t="19647" x="1825625" y="4030663"/>
          <p14:tracePt t="19656" x="1860550" y="4038600"/>
          <p14:tracePt t="19663" x="1903413" y="4044950"/>
          <p14:tracePt t="19672" x="1938338" y="4051300"/>
          <p14:tracePt t="19677" x="1973263" y="4059238"/>
          <p14:tracePt t="19685" x="2022475" y="4073525"/>
          <p14:tracePt t="19692" x="2057400" y="4079875"/>
          <p14:tracePt t="19700" x="2092325" y="4086225"/>
          <p14:tracePt t="19708" x="2119313" y="4086225"/>
          <p14:tracePt t="19715" x="2147888" y="4094163"/>
          <p14:tracePt t="19724" x="2162175" y="4094163"/>
          <p14:tracePt t="19730" x="2168525" y="4094163"/>
          <p14:tracePt t="19738" x="2182813" y="4100513"/>
          <p14:tracePt t="19745" x="2189163" y="4100513"/>
          <p14:tracePt t="19753" x="2197100" y="4100513"/>
          <p14:tracePt t="19768" x="2197100" y="4108450"/>
          <p14:tracePt t="19776" x="2203450" y="4108450"/>
          <p14:tracePt t="19970" x="2197100" y="4108450"/>
          <p14:tracePt t="19994" x="2189163" y="4108450"/>
          <p14:tracePt t="20000" x="2182813" y="4108450"/>
          <p14:tracePt t="20017" x="2176463" y="4108450"/>
          <p14:tracePt t="20024" x="2162175" y="4108450"/>
          <p14:tracePt t="20030" x="2141538" y="4108450"/>
          <p14:tracePt t="20037" x="2119313" y="4108450"/>
          <p14:tracePt t="20045" x="2098675" y="4108450"/>
          <p14:tracePt t="20052" x="2063750" y="4108450"/>
          <p14:tracePt t="20060" x="2022475" y="4100513"/>
          <p14:tracePt t="20067" x="1973263" y="4086225"/>
          <p14:tracePt t="20075" x="1903413" y="4073525"/>
          <p14:tracePt t="20082" x="1825625" y="4051300"/>
          <p14:tracePt t="20090" x="1741488" y="4030663"/>
          <p14:tracePt t="20098" x="1671638" y="4016375"/>
          <p14:tracePt t="20106" x="1587500" y="3995738"/>
          <p14:tracePt t="20113" x="1504950" y="3960813"/>
          <p14:tracePt t="20120" x="1420813" y="3940175"/>
          <p14:tracePt t="20129" x="1343025" y="3919538"/>
          <p14:tracePt t="20135" x="1279525" y="3905250"/>
          <p14:tracePt t="20143" x="1231900" y="3876675"/>
          <p14:tracePt t="20150" x="1217613" y="3876675"/>
          <p14:tracePt t="20338" x="1223963" y="3870325"/>
          <p14:tracePt t="20346" x="1231900" y="3870325"/>
          <p14:tracePt t="20353" x="1238250" y="3870325"/>
          <p14:tracePt t="20360" x="1238250" y="3862388"/>
          <p14:tracePt t="20369" x="1244600" y="3862388"/>
          <p14:tracePt t="20377" x="1252538" y="3856038"/>
          <p14:tracePt t="20384" x="1258888" y="3841750"/>
          <p14:tracePt t="20395" x="1266825" y="3821113"/>
          <p14:tracePt t="20398" x="1279525" y="3800475"/>
          <p14:tracePt t="20410" x="1287463" y="3771900"/>
          <p14:tracePt t="20413" x="1293813" y="3743325"/>
          <p14:tracePt t="20425" x="1293813" y="3722688"/>
          <p14:tracePt t="20428" x="1293813" y="3687763"/>
          <p14:tracePt t="20435" x="1293813" y="3646488"/>
          <p14:tracePt t="20446" x="1293813" y="3582988"/>
          <p14:tracePt t="20450" x="1293813" y="3533775"/>
          <p14:tracePt t="20458" x="1279525" y="3478213"/>
          <p14:tracePt t="20466" x="1266825" y="3414713"/>
          <p14:tracePt t="20474" x="1252538" y="3387725"/>
          <p14:tracePt t="20482" x="1231900" y="3338513"/>
          <p14:tracePt t="20491" x="1217613" y="3289300"/>
          <p14:tracePt t="20495" x="1196975" y="3233738"/>
          <p14:tracePt t="20503" x="1182688" y="3198813"/>
          <p14:tracePt t="20511" x="1168400" y="3162300"/>
          <p14:tracePt t="20518" x="1162050" y="3135313"/>
          <p14:tracePt t="20527" x="1154113" y="3121025"/>
          <p14:tracePt t="20533" x="1154113" y="3100388"/>
          <p14:tracePt t="20544" x="1147763" y="3086100"/>
          <p14:tracePt t="20548" x="1139825" y="3071813"/>
          <p14:tracePt t="20555" x="1139825" y="3057525"/>
          <p14:tracePt t="20565" x="1133475" y="3044825"/>
          <p14:tracePt t="20571" x="1133475" y="3030538"/>
          <p14:tracePt t="20586" x="1133475" y="3022600"/>
          <p14:tracePt t="20593" x="1133475" y="3016250"/>
          <p14:tracePt t="20602" x="1133475" y="3009900"/>
          <p14:tracePt t="20610" x="1133475" y="3001963"/>
          <p14:tracePt t="20713" x="1133475" y="3022600"/>
          <p14:tracePt t="20723" x="1133475" y="3051175"/>
          <p14:tracePt t="20728" x="1133475" y="3092450"/>
          <p14:tracePt t="20735" x="1133475" y="3121025"/>
          <p14:tracePt t="20743" x="1133475" y="3170238"/>
          <p14:tracePt t="20750" x="1139825" y="3225800"/>
          <p14:tracePt t="20758" x="1147763" y="3281363"/>
          <p14:tracePt t="20767" x="1162050" y="3338513"/>
          <p14:tracePt t="20774" x="1168400" y="3400425"/>
          <p14:tracePt t="20780" x="1189038" y="3463925"/>
          <p14:tracePt t="20787" x="1196975" y="3505200"/>
          <p14:tracePt t="20795" x="1196975" y="3527425"/>
          <p14:tracePt t="20802" x="1203325" y="3554413"/>
          <p14:tracePt t="20810" x="1209675" y="3568700"/>
          <p14:tracePt t="20817" x="1217613" y="3589338"/>
          <p14:tracePt t="20826" x="1217613" y="3611563"/>
          <p14:tracePt t="20840" x="1217613" y="3617913"/>
          <p14:tracePt t="20848" x="1217613" y="3632200"/>
          <p14:tracePt t="20863" x="1217613" y="3638550"/>
          <p14:tracePt t="20885" x="1217613" y="3646488"/>
          <p14:tracePt t="20954" x="1217613" y="3632200"/>
          <p14:tracePt t="20960" x="1217613" y="3611563"/>
          <p14:tracePt t="20968" x="1217613" y="3582988"/>
          <p14:tracePt t="20976" x="1223963" y="3541713"/>
          <p14:tracePt t="20984" x="1238250" y="3492500"/>
          <p14:tracePt t="20991" x="1252538" y="3443288"/>
          <p14:tracePt t="20998" x="1266825" y="3387725"/>
          <p14:tracePt t="21005" x="1279525" y="3344863"/>
          <p14:tracePt t="21013" x="1293813" y="3289300"/>
          <p14:tracePt t="21020" x="1322388" y="3233738"/>
          <p14:tracePt t="21029" x="1343025" y="3176588"/>
          <p14:tracePt t="21035" x="1363663" y="3121025"/>
          <p14:tracePt t="21043" x="1377950" y="3065463"/>
          <p14:tracePt t="21050" x="1385888" y="3022600"/>
          <p14:tracePt t="21057" x="1398588" y="2967038"/>
          <p14:tracePt t="21066" x="1412875" y="2925763"/>
          <p14:tracePt t="21074" x="1420813" y="2897188"/>
          <p14:tracePt t="21080" x="1420813" y="2876550"/>
          <p14:tracePt t="21088" x="1427163" y="2855913"/>
          <p14:tracePt t="21103" x="1427163" y="2847975"/>
          <p14:tracePt t="21118" x="1433513" y="2847975"/>
          <p14:tracePt t="21193" x="1433513" y="2868613"/>
          <p14:tracePt t="21200" x="1441450" y="2890838"/>
          <p14:tracePt t="21208" x="1447800" y="2925763"/>
          <p14:tracePt t="21215" x="1455738" y="2946400"/>
          <p14:tracePt t="21223" x="1468438" y="2973388"/>
          <p14:tracePt t="21230" x="1476375" y="3016250"/>
          <p14:tracePt t="21237" x="1482725" y="3065463"/>
          <p14:tracePt t="21245" x="1482725" y="3100388"/>
          <p14:tracePt t="21253" x="1497013" y="3135313"/>
          <p14:tracePt t="21260" x="1504950" y="3184525"/>
          <p14:tracePt t="21267" x="1511300" y="3205163"/>
          <p14:tracePt t="21276" x="1517650" y="3225800"/>
          <p14:tracePt t="21283" x="1525588" y="3240088"/>
          <p14:tracePt t="21291" x="1525588" y="3246438"/>
          <p14:tracePt t="21320" x="1531938" y="3246438"/>
          <p14:tracePt t="21335" x="1539875" y="3246438"/>
          <p14:tracePt t="21343" x="1546225" y="3233738"/>
          <p14:tracePt t="21350" x="1566863" y="3211513"/>
          <p14:tracePt t="21358" x="1566863" y="3198813"/>
          <p14:tracePt t="21365" x="1587500" y="3170238"/>
          <p14:tracePt t="21374" x="1609725" y="3135313"/>
          <p14:tracePt t="21380" x="1622425" y="3114675"/>
          <p14:tracePt t="21388" x="1636713" y="3079750"/>
          <p14:tracePt t="21395" x="1657350" y="3051175"/>
          <p14:tracePt t="21403" x="1679575" y="3016250"/>
          <p14:tracePt t="21410" x="1693863" y="2981325"/>
          <p14:tracePt t="21418" x="1700213" y="2960688"/>
          <p14:tracePt t="21427" x="1720850" y="2917825"/>
          <p14:tracePt t="21433" x="1728788" y="2903538"/>
          <p14:tracePt t="21441" x="1735138" y="2890838"/>
          <p14:tracePt t="21448" x="1735138" y="2876550"/>
          <p14:tracePt t="21455" x="1735138" y="2868613"/>
          <p14:tracePt t="21463" x="1735138" y="2862263"/>
          <p14:tracePt t="21471" x="1735138" y="2855913"/>
          <p14:tracePt t="21485" x="1735138" y="2847975"/>
          <p14:tracePt t="21560" x="1735138" y="2841625"/>
          <p14:tracePt t="21578" x="1728788" y="2841625"/>
          <p14:tracePt t="21591" x="1720850" y="2841625"/>
          <p14:tracePt t="21605" x="1720850" y="2833688"/>
          <p14:tracePt t="21613" x="1714500" y="2833688"/>
          <p14:tracePt t="21628" x="1706563" y="2827338"/>
          <p14:tracePt t="21643" x="1706563" y="2819400"/>
          <p14:tracePt t="21650" x="1700213" y="2819400"/>
          <p14:tracePt t="21657" x="1693863" y="2813050"/>
          <p14:tracePt t="21674" x="1685925" y="2798763"/>
          <p14:tracePt t="21680" x="1679575" y="2798763"/>
          <p14:tracePt t="21688" x="1671638" y="2792413"/>
          <p14:tracePt t="21695" x="1671638" y="2784475"/>
          <p14:tracePt t="21704" x="1665288" y="2784475"/>
          <p14:tracePt t="21710" x="1665288" y="2778125"/>
          <p14:tracePt t="21726" x="1657350" y="2778125"/>
          <p14:tracePt t="21734" x="1657350" y="2771775"/>
          <p14:tracePt t="21830" x="1657350" y="2778125"/>
          <p14:tracePt t="21837" x="1657350" y="2784475"/>
          <p14:tracePt t="21853" x="1657350" y="2792413"/>
          <p14:tracePt t="21869" x="1665288" y="2792413"/>
          <p14:tracePt t="21883" x="1679575" y="2792413"/>
          <p14:tracePt t="21898" x="1685925" y="2792413"/>
          <p14:tracePt t="21921" x="1700213" y="2792413"/>
          <p14:tracePt t="21935" x="1706563" y="2792413"/>
          <p14:tracePt t="21943" x="1714500" y="2792413"/>
          <p14:tracePt t="21960" x="1735138" y="2771775"/>
          <p14:tracePt t="21965" x="1741488" y="2771775"/>
          <p14:tracePt t="21973" x="1749425" y="2757488"/>
          <p14:tracePt t="21980" x="1755775" y="2743200"/>
          <p14:tracePt t="21988" x="1770063" y="2722563"/>
          <p14:tracePt t="21995" x="1770063" y="2714625"/>
          <p14:tracePt t="22003" x="1776413" y="2693988"/>
          <p14:tracePt t="22017" x="1776413" y="2687638"/>
          <p14:tracePt t="22093" x="1770063" y="2687638"/>
          <p14:tracePt t="22100" x="1770063" y="2701925"/>
          <p14:tracePt t="22108" x="1763713" y="2708275"/>
          <p14:tracePt t="22115" x="1755775" y="2722563"/>
          <p14:tracePt t="22123" x="1741488" y="2757488"/>
          <p14:tracePt t="22130" x="1728788" y="2778125"/>
          <p14:tracePt t="22137" x="1706563" y="2813050"/>
          <p14:tracePt t="22146" x="1700213" y="2847975"/>
          <p14:tracePt t="22153" x="1700213" y="2890838"/>
          <p14:tracePt t="22161" x="1685925" y="2932113"/>
          <p14:tracePt t="22168" x="1679575" y="2967038"/>
          <p14:tracePt t="22175" x="1679575" y="2995613"/>
          <p14:tracePt t="22183" x="1671638" y="3051175"/>
          <p14:tracePt t="22191" x="1671638" y="3092450"/>
          <p14:tracePt t="22198" x="1671638" y="3149600"/>
          <p14:tracePt t="22205" x="1671638" y="3184525"/>
          <p14:tracePt t="22212" x="1671638" y="3233738"/>
          <p14:tracePt t="22220" x="1671638" y="3281363"/>
          <p14:tracePt t="22228" x="1671638" y="3309938"/>
          <p14:tracePt t="22235" x="1671638" y="3344863"/>
          <p14:tracePt t="22243" x="1671638" y="3373438"/>
          <p14:tracePt t="22250" x="1671638" y="3414713"/>
          <p14:tracePt t="22258" x="1671638" y="3435350"/>
          <p14:tracePt t="22265" x="1671638" y="3449638"/>
          <p14:tracePt t="22274" x="1671638" y="3470275"/>
          <p14:tracePt t="22280" x="1665288" y="3484563"/>
          <p14:tracePt t="22288" x="1665288" y="3505200"/>
          <p14:tracePt t="22295" x="1657350" y="3527425"/>
          <p14:tracePt t="22303" x="1657350" y="3548063"/>
          <p14:tracePt t="22311" x="1651000" y="3568700"/>
          <p14:tracePt t="22318" x="1651000" y="3589338"/>
          <p14:tracePt t="22325" x="1644650" y="3611563"/>
          <p14:tracePt t="22333" x="1636713" y="3632200"/>
          <p14:tracePt t="22340" x="1630363" y="3646488"/>
          <p14:tracePt t="22348" x="1630363" y="3667125"/>
          <p14:tracePt t="22355" x="1630363" y="3681413"/>
          <p14:tracePt t="22363" x="1616075" y="3708400"/>
          <p14:tracePt t="22370" x="1609725" y="3722688"/>
          <p14:tracePt t="22378" x="1601788" y="3757613"/>
          <p14:tracePt t="22385" x="1601788" y="3771900"/>
          <p14:tracePt t="22393" x="1595438" y="3792538"/>
          <p14:tracePt t="22400" x="1587500" y="3821113"/>
          <p14:tracePt t="22408" x="1581150" y="3835400"/>
          <p14:tracePt t="22415" x="1574800" y="3870325"/>
          <p14:tracePt t="22424" x="1560513" y="3897313"/>
          <p14:tracePt t="22430" x="1539875" y="3946525"/>
          <p14:tracePt t="22437" x="1531938" y="3981450"/>
          <p14:tracePt t="22445" x="1511300" y="4030663"/>
          <p14:tracePt t="22454" x="1490663" y="4079875"/>
          <p14:tracePt t="22460" x="1476375" y="4129088"/>
          <p14:tracePt t="22467" x="1462088" y="4170363"/>
          <p14:tracePt t="22478" x="1441450" y="4213225"/>
          <p14:tracePt t="22486" x="1427163" y="4233863"/>
          <p14:tracePt t="22490" x="1420813" y="4254500"/>
          <p14:tracePt t="22498" x="1412875" y="4268788"/>
          <p14:tracePt t="22505" x="1398588" y="4297363"/>
          <p14:tracePt t="22513" x="1398588" y="4310063"/>
          <p14:tracePt t="22520" x="1392238" y="4332288"/>
          <p14:tracePt t="22535" x="1392238" y="4344988"/>
          <p14:tracePt t="22543" x="1392238" y="4352925"/>
          <p14:tracePt t="22559" x="1385888" y="4367213"/>
          <p14:tracePt t="22573" x="1385888" y="4373563"/>
          <p14:tracePt t="22596" x="1385888" y="4381500"/>
          <p14:tracePt t="22612" x="1385888" y="4387850"/>
          <p14:tracePt t="22633" x="1385888" y="4394200"/>
          <p14:tracePt t="22648" x="1385888" y="4402138"/>
          <p14:tracePt t="22663" x="1385888" y="4408488"/>
          <p14:tracePt t="22671" x="1385888" y="4416425"/>
          <p14:tracePt t="22678" x="1392238" y="4416425"/>
          <p14:tracePt t="22716" x="1392238" y="4422775"/>
          <p14:tracePt t="22798" x="1398588" y="4422775"/>
          <p14:tracePt t="22805" x="1406525" y="4422775"/>
          <p14:tracePt t="22813" x="1406525" y="4416425"/>
          <p14:tracePt t="22820" x="1412875" y="4408488"/>
          <p14:tracePt t="22828" x="1420813" y="4381500"/>
          <p14:tracePt t="22835" x="1433513" y="4352925"/>
          <p14:tracePt t="22842" x="1462088" y="4303713"/>
          <p14:tracePt t="22850" x="1482725" y="4254500"/>
          <p14:tracePt t="22859" x="1517650" y="4191000"/>
          <p14:tracePt t="22865" x="1539875" y="4143375"/>
          <p14:tracePt t="22873" x="1552575" y="4073525"/>
          <p14:tracePt t="22880" x="1574800" y="4010025"/>
          <p14:tracePt t="22888" x="1581150" y="3940175"/>
          <p14:tracePt t="22895" x="1587500" y="3876675"/>
          <p14:tracePt t="22903" x="1595438" y="3800475"/>
          <p14:tracePt t="22911" x="1601788" y="3722688"/>
          <p14:tracePt t="22918" x="1601788" y="3667125"/>
          <p14:tracePt t="22926" x="1601788" y="3597275"/>
          <p14:tracePt t="22932" x="1601788" y="3519488"/>
          <p14:tracePt t="22940" x="1601788" y="3443288"/>
          <p14:tracePt t="22948" x="1601788" y="3373438"/>
          <p14:tracePt t="22961" x="1601788" y="3303588"/>
          <p14:tracePt t="22963" x="1601788" y="3246438"/>
          <p14:tracePt t="22970" x="1601788" y="3211513"/>
          <p14:tracePt t="22978" x="1601788" y="3170238"/>
          <p14:tracePt t="22985" x="1601788" y="3135313"/>
          <p14:tracePt t="22992" x="1601788" y="3106738"/>
          <p14:tracePt t="23000" x="1601788" y="3086100"/>
          <p14:tracePt t="23009" x="1601788" y="3071813"/>
          <p14:tracePt t="23016" x="1616075" y="3051175"/>
          <p14:tracePt t="23023" x="1616075" y="3036888"/>
          <p14:tracePt t="23030" x="1622425" y="3022600"/>
          <p14:tracePt t="23038" x="1630363" y="3016250"/>
          <p14:tracePt t="23045" x="1636713" y="3001963"/>
          <p14:tracePt t="23053" x="1644650" y="2995613"/>
          <p14:tracePt t="23061" x="1644650" y="2987675"/>
          <p14:tracePt t="23068" x="1651000" y="2987675"/>
          <p14:tracePt t="23076" x="1651000" y="2981325"/>
          <p14:tracePt t="23090" x="1657350" y="2981325"/>
          <p14:tracePt t="23097" x="1657350" y="2973388"/>
          <p14:tracePt t="23128" x="1657350" y="2967038"/>
          <p14:tracePt t="23181" x="1657350" y="2973388"/>
          <p14:tracePt t="23188" x="1657350" y="3001963"/>
          <p14:tracePt t="23195" x="1657350" y="3016250"/>
          <p14:tracePt t="23204" x="1657350" y="3057525"/>
          <p14:tracePt t="23211" x="1657350" y="3106738"/>
          <p14:tracePt t="23217" x="1665288" y="3176588"/>
          <p14:tracePt t="23226" x="1665288" y="3233738"/>
          <p14:tracePt t="23233" x="1665288" y="3295650"/>
          <p14:tracePt t="23240" x="1671638" y="3387725"/>
          <p14:tracePt t="23247" x="1671638" y="3492500"/>
          <p14:tracePt t="23255" x="1671638" y="3603625"/>
          <p14:tracePt t="23263" x="1679575" y="3708400"/>
          <p14:tracePt t="23270" x="1685925" y="3800475"/>
          <p14:tracePt t="23279" x="1728788" y="3897313"/>
          <p14:tracePt t="23285" x="1763713" y="3960813"/>
          <p14:tracePt t="23293" x="1790700" y="3981450"/>
          <p14:tracePt t="23300" x="1825625" y="4010025"/>
          <p14:tracePt t="23308" x="1860550" y="4024313"/>
          <p14:tracePt t="23315" x="1895475" y="4051300"/>
          <p14:tracePt t="23322" x="1930400" y="4065588"/>
          <p14:tracePt t="23330" x="1965325" y="4079875"/>
          <p14:tracePt t="23338" x="1987550" y="4079875"/>
          <p14:tracePt t="23345" x="2014538" y="4086225"/>
          <p14:tracePt t="23353" x="2049463" y="4094163"/>
          <p14:tracePt t="23361" x="2063750" y="4094163"/>
          <p14:tracePt t="23368" x="2092325" y="4094163"/>
          <p14:tracePt t="23376" x="2127250" y="4094163"/>
          <p14:tracePt t="23383" x="2154238" y="4094163"/>
          <p14:tracePt t="23390" x="2168525" y="4094163"/>
          <p14:tracePt t="23398" x="2189163" y="4094163"/>
          <p14:tracePt t="23406" x="2203450" y="4079875"/>
          <p14:tracePt t="23413" x="2224088" y="4073525"/>
          <p14:tracePt t="23420" x="2238375" y="4059238"/>
          <p14:tracePt t="23428" x="2259013" y="4051300"/>
          <p14:tracePt t="23435" x="2273300" y="4038600"/>
          <p14:tracePt t="23443" x="2287588" y="4030663"/>
          <p14:tracePt t="23450" x="2301875" y="4030663"/>
          <p14:tracePt t="23458" x="2322513" y="4024313"/>
          <p14:tracePt t="23465" x="2336800" y="4024313"/>
          <p14:tracePt t="23473" x="2357438" y="4016375"/>
          <p14:tracePt t="23480" x="2371725" y="4016375"/>
          <p14:tracePt t="23488" x="2386013" y="4016375"/>
          <p14:tracePt t="23495" x="2392363" y="4016375"/>
          <p14:tracePt t="23503" x="2400300" y="4016375"/>
          <p14:tracePt t="23510" x="2413000" y="4016375"/>
          <p14:tracePt t="23908" x="2413000" y="4030663"/>
          <p14:tracePt t="23924" x="2413000" y="4038600"/>
          <p14:tracePt t="23931" x="2413000" y="4044950"/>
          <p14:tracePt t="23937" x="2413000" y="4051300"/>
          <p14:tracePt t="23945" x="2413000" y="4059238"/>
          <p14:tracePt t="23961" x="2413000" y="4086225"/>
          <p14:tracePt t="23970" x="2413000" y="4094163"/>
          <p14:tracePt t="23976" x="2413000" y="4100513"/>
          <p14:tracePt t="23984" x="2413000" y="4114800"/>
          <p14:tracePt t="23992" x="2413000" y="4121150"/>
          <p14:tracePt t="23998" x="2413000" y="4129088"/>
          <p14:tracePt t="24005" x="2413000" y="4135438"/>
          <p14:tracePt t="24470" x="2420938" y="4135438"/>
          <p14:tracePt t="25033" x="2420938" y="4129088"/>
          <p14:tracePt t="25043" x="2420938" y="4121150"/>
          <p14:tracePt t="25055" x="2420938" y="4114800"/>
          <p14:tracePt t="25072" x="2420938" y="4108450"/>
          <p14:tracePt t="25484" x="2420938" y="4100513"/>
          <p14:tracePt t="25501" x="2420938" y="4094163"/>
          <p14:tracePt t="33551" x="2176463" y="4016375"/>
          <p14:tracePt t="33553" x="2154238" y="4010025"/>
          <p14:tracePt t="33554" x="2133600" y="4002088"/>
          <p14:tracePt t="33561" x="2119313" y="4002088"/>
          <p14:tracePt t="33569" x="2119313" y="3995738"/>
          <p14:tracePt t="33576" x="2112963" y="3995738"/>
          <p14:tracePt t="33584" x="2106613" y="3989388"/>
          <p14:tracePt t="33606" x="2098675" y="3989388"/>
          <p14:tracePt t="33613" x="2092325" y="3989388"/>
          <p14:tracePt t="33622" x="2078038" y="3989388"/>
          <p14:tracePt t="33629" x="2070100" y="3989388"/>
          <p14:tracePt t="33637" x="2057400" y="3989388"/>
          <p14:tracePt t="33644" x="2035175" y="3981450"/>
          <p14:tracePt t="33651" x="2022475" y="3975100"/>
          <p14:tracePt t="33658" x="2000250" y="3967163"/>
          <p14:tracePt t="33667" x="1973263" y="3967163"/>
          <p14:tracePt t="33674" x="1938338" y="3967163"/>
          <p14:tracePt t="33681" x="1909763" y="3960813"/>
          <p14:tracePt t="33689" x="1881188" y="3954463"/>
          <p14:tracePt t="33696" x="1846263" y="3946525"/>
          <p14:tracePt t="33704" x="1819275" y="3932238"/>
          <p14:tracePt t="33712" x="1798638" y="3925888"/>
          <p14:tracePt t="33720" x="1776413" y="3925888"/>
          <p14:tracePt t="33726" x="1755775" y="3925888"/>
          <p14:tracePt t="33734" x="1735138" y="3925888"/>
          <p14:tracePt t="33741" x="1720850" y="3919538"/>
          <p14:tracePt t="33750" x="1706563" y="3919538"/>
          <p14:tracePt t="33756" x="1700213" y="3919538"/>
          <p14:tracePt t="33763" x="1693863" y="3919538"/>
          <p14:tracePt t="33778" x="1685925" y="3919538"/>
          <p14:tracePt t="33786" x="1679575" y="3919538"/>
          <p14:tracePt t="33809" x="1671638" y="3919538"/>
          <p14:tracePt t="33816" x="1671638" y="3925888"/>
          <p14:tracePt t="33823" x="1665288" y="3925888"/>
          <p14:tracePt t="33831" x="1665288" y="3932238"/>
          <p14:tracePt t="33839" x="1657350" y="3932238"/>
          <p14:tracePt t="33846" x="1651000" y="3940175"/>
          <p14:tracePt t="33854" x="1651000" y="3946525"/>
          <p14:tracePt t="33861" x="1644650" y="3954463"/>
          <p14:tracePt t="33878" x="1636713" y="3960813"/>
          <p14:tracePt t="33899" x="1636713" y="3967163"/>
          <p14:tracePt t="33906" x="1630363" y="3975100"/>
          <p14:tracePt t="33914" x="1622425" y="3975100"/>
          <p14:tracePt t="33921" x="1616075" y="3975100"/>
          <p14:tracePt t="33929" x="1609725" y="3975100"/>
          <p14:tracePt t="33936" x="1601788" y="3975100"/>
          <p14:tracePt t="33954" x="1566863" y="3975100"/>
          <p14:tracePt t="33959" x="1546225" y="3975100"/>
          <p14:tracePt t="33966" x="1525588" y="3975100"/>
          <p14:tracePt t="33974" x="1504950" y="3975100"/>
          <p14:tracePt t="33981" x="1497013" y="3975100"/>
          <p14:tracePt t="33989" x="1482725" y="3975100"/>
          <p14:tracePt t="33996" x="1476375" y="3975100"/>
          <p14:tracePt t="34004" x="1468438" y="3975100"/>
          <p14:tracePt t="34011" x="1462088" y="3975100"/>
          <p14:tracePt t="34018" x="1455738" y="3975100"/>
          <p14:tracePt t="34035" x="1447800" y="3975100"/>
          <p14:tracePt t="34041" x="1441450" y="3975100"/>
          <p14:tracePt t="34049" x="1433513" y="3975100"/>
          <p14:tracePt t="34063" x="1427163" y="3975100"/>
          <p14:tracePt t="34078" x="1420813" y="3975100"/>
          <p14:tracePt t="34086" x="1412875" y="3975100"/>
          <p14:tracePt t="34094" x="1406525" y="3975100"/>
          <p14:tracePt t="34101" x="1398588" y="3975100"/>
          <p14:tracePt t="34109" x="1392238" y="3975100"/>
          <p14:tracePt t="34116" x="1385888" y="3975100"/>
          <p14:tracePt t="34132" x="1377950" y="3975100"/>
          <p14:tracePt t="34146" x="1371600" y="3975100"/>
          <p14:tracePt t="34191" x="1363663" y="3975100"/>
          <p14:tracePt t="34266" x="1371600" y="3975100"/>
          <p14:tracePt t="34273" x="1371600" y="3967163"/>
          <p14:tracePt t="34281" x="1377950" y="3967163"/>
          <p14:tracePt t="34288" x="1398588" y="3960813"/>
          <p14:tracePt t="34296" x="1420813" y="3954463"/>
          <p14:tracePt t="34304" x="1441450" y="3954463"/>
          <p14:tracePt t="34311" x="1455738" y="3954463"/>
          <p14:tracePt t="34318" x="1476375" y="3946525"/>
          <p14:tracePt t="34328" x="1517650" y="3932238"/>
          <p14:tracePt t="34334" x="1552575" y="3925888"/>
          <p14:tracePt t="34341" x="1616075" y="3911600"/>
          <p14:tracePt t="34348" x="1657350" y="3905250"/>
          <p14:tracePt t="34356" x="1706563" y="3890963"/>
          <p14:tracePt t="34364" x="1755775" y="3876675"/>
          <p14:tracePt t="34371" x="1819275" y="3862388"/>
          <p14:tracePt t="34379" x="1846263" y="3848100"/>
          <p14:tracePt t="34387" x="1909763" y="3827463"/>
          <p14:tracePt t="34394" x="1958975" y="3806825"/>
          <p14:tracePt t="34401" x="2000250" y="3786188"/>
          <p14:tracePt t="34410" x="2049463" y="3765550"/>
          <p14:tracePt t="34416" x="2092325" y="3743325"/>
          <p14:tracePt t="34423" x="2119313" y="3730625"/>
          <p14:tracePt t="34431" x="2154238" y="3708400"/>
          <p14:tracePt t="34438" x="2197100" y="3695700"/>
          <p14:tracePt t="34446" x="2232025" y="3667125"/>
          <p14:tracePt t="34454" x="2246313" y="3667125"/>
          <p14:tracePt t="34461" x="2273300" y="3652838"/>
          <p14:tracePt t="34468" x="2301875" y="3638550"/>
          <p14:tracePt t="34476" x="2336800" y="3617913"/>
          <p14:tracePt t="34485" x="2351088" y="3611563"/>
          <p14:tracePt t="34491" x="2386013" y="3603625"/>
          <p14:tracePt t="34499" x="2406650" y="3597275"/>
          <p14:tracePt t="34506" x="2427288" y="3597275"/>
          <p14:tracePt t="34514" x="2447925" y="3576638"/>
          <p14:tracePt t="34521" x="2470150" y="3568700"/>
          <p14:tracePt t="34529" x="2490788" y="3562350"/>
          <p14:tracePt t="34537" x="2511425" y="3562350"/>
          <p14:tracePt t="34544" x="2519363" y="3554413"/>
          <p14:tracePt t="34552" x="2540000" y="3541713"/>
          <p14:tracePt t="34559" x="2554288" y="3541713"/>
          <p14:tracePt t="34566" x="2574925" y="3533775"/>
          <p14:tracePt t="34574" x="2595563" y="3527425"/>
          <p14:tracePt t="34581" x="2609850" y="3519488"/>
          <p14:tracePt t="34588" x="2624138" y="3513138"/>
          <p14:tracePt t="34597" x="2636838" y="3505200"/>
          <p14:tracePt t="34604" x="2659063" y="3498850"/>
          <p14:tracePt t="34611" x="2671763" y="3498850"/>
          <p14:tracePt t="34619" x="2708275" y="3478213"/>
          <p14:tracePt t="34626" x="2728913" y="3470275"/>
          <p14:tracePt t="34635" x="2743200" y="3463925"/>
          <p14:tracePt t="34643" x="2755900" y="3463925"/>
          <p14:tracePt t="34648" x="2770188" y="3457575"/>
          <p14:tracePt t="34656" x="2790825" y="3449638"/>
          <p14:tracePt t="34663" x="2798763" y="3449638"/>
          <p14:tracePt t="34671" x="2805113" y="3443288"/>
          <p14:tracePt t="34678" x="2813050" y="3443288"/>
          <p14:tracePt t="34686" x="2819400" y="3435350"/>
          <p14:tracePt t="34693" x="2825750" y="3435350"/>
          <p14:tracePt t="34708" x="2833688" y="3435350"/>
          <p14:tracePt t="34716" x="2833688" y="3429000"/>
          <p14:tracePt t="34724" x="2840038" y="3429000"/>
          <p14:tracePt t="34731" x="2847975" y="3429000"/>
          <p14:tracePt t="34754" x="2854325" y="3429000"/>
          <p14:tracePt t="34761" x="2854325" y="3422650"/>
          <p14:tracePt t="34934" x="2840038" y="3422650"/>
          <p14:tracePt t="34956" x="2790825" y="3443288"/>
          <p14:tracePt t="34963" x="2778125" y="3457575"/>
          <p14:tracePt t="34971" x="2755900" y="3463925"/>
          <p14:tracePt t="34978" x="2720975" y="3484563"/>
          <p14:tracePt t="34985" x="2693988" y="3484563"/>
          <p14:tracePt t="34993" x="2636838" y="3519488"/>
          <p14:tracePt t="35002" x="2589213" y="3533775"/>
          <p14:tracePt t="35009" x="2546350" y="3562350"/>
          <p14:tracePt t="35016" x="2505075" y="3576638"/>
          <p14:tracePt t="35024" x="2462213" y="3603625"/>
          <p14:tracePt t="35031" x="2400300" y="3632200"/>
          <p14:tracePt t="35038" x="2343150" y="3659188"/>
          <p14:tracePt t="35046" x="2281238" y="3687763"/>
          <p14:tracePt t="35054" x="2238375" y="3716338"/>
          <p14:tracePt t="35061" x="2168525" y="3751263"/>
          <p14:tracePt t="35069" x="2127250" y="3765550"/>
          <p14:tracePt t="35076" x="2078038" y="3778250"/>
          <p14:tracePt t="35083" x="2049463" y="3778250"/>
          <p14:tracePt t="35091" x="2000250" y="3792538"/>
          <p14:tracePt t="35098" x="1965325" y="3806825"/>
          <p14:tracePt t="35106" x="1930400" y="3813175"/>
          <p14:tracePt t="35114" x="1895475" y="3827463"/>
          <p14:tracePt t="35121" x="1874838" y="3835400"/>
          <p14:tracePt t="35129" x="1833563" y="3848100"/>
          <p14:tracePt t="35137" x="1811338" y="3856038"/>
          <p14:tracePt t="35144" x="1784350" y="3856038"/>
          <p14:tracePt t="35152" x="1749425" y="3862388"/>
          <p14:tracePt t="35158" x="1720850" y="3862388"/>
          <p14:tracePt t="35166" x="1700213" y="3870325"/>
          <p14:tracePt t="35174" x="1685925" y="3870325"/>
          <p14:tracePt t="35181" x="1665288" y="3870325"/>
          <p14:tracePt t="35188" x="1657350" y="3870325"/>
          <p14:tracePt t="35196" x="1636713" y="3870325"/>
          <p14:tracePt t="35204" x="1622425" y="3870325"/>
          <p14:tracePt t="35211" x="1609725" y="3870325"/>
          <p14:tracePt t="35219" x="1587500" y="3870325"/>
          <p14:tracePt t="35226" x="1581150" y="3870325"/>
          <p14:tracePt t="35233" x="1566863" y="3870325"/>
          <p14:tracePt t="35241" x="1560513" y="3870325"/>
          <p14:tracePt t="35323" x="1566863" y="3862388"/>
          <p14:tracePt t="35331" x="1581150" y="3856038"/>
          <p14:tracePt t="35339" x="1587500" y="3848100"/>
          <p14:tracePt t="35346" x="1609725" y="3835400"/>
          <p14:tracePt t="35354" x="1630363" y="3827463"/>
          <p14:tracePt t="35361" x="1651000" y="3813175"/>
          <p14:tracePt t="35369" x="1671638" y="3800475"/>
          <p14:tracePt t="35376" x="1706563" y="3786188"/>
          <p14:tracePt t="35383" x="1720850" y="3771900"/>
          <p14:tracePt t="35391" x="1755775" y="3757613"/>
          <p14:tracePt t="35398" x="1784350" y="3743325"/>
          <p14:tracePt t="35406" x="1804988" y="3730625"/>
          <p14:tracePt t="35413" x="1833563" y="3722688"/>
          <p14:tracePt t="35423" x="1854200" y="3708400"/>
          <p14:tracePt t="35430" x="1874838" y="3695700"/>
          <p14:tracePt t="35437" x="1889125" y="3695700"/>
          <p14:tracePt t="35444" x="1909763" y="3681413"/>
          <p14:tracePt t="35454" x="1930400" y="3673475"/>
          <p14:tracePt t="35458" x="1952625" y="3659188"/>
          <p14:tracePt t="35466" x="1987550" y="3646488"/>
          <p14:tracePt t="35473" x="2014538" y="3632200"/>
          <p14:tracePt t="35481" x="2043113" y="3624263"/>
          <p14:tracePt t="35489" x="2057400" y="3617913"/>
          <p14:tracePt t="35496" x="2084388" y="3603625"/>
          <p14:tracePt t="35504" x="2106613" y="3597275"/>
          <p14:tracePt t="35511" x="2127250" y="3597275"/>
          <p14:tracePt t="35519" x="2141538" y="3589338"/>
          <p14:tracePt t="35526" x="2162175" y="3582988"/>
          <p14:tracePt t="35533" x="2182813" y="3576638"/>
          <p14:tracePt t="35541" x="2197100" y="3576638"/>
          <p14:tracePt t="35548" x="2203450" y="3568700"/>
          <p14:tracePt t="35556" x="2217738" y="3562350"/>
          <p14:tracePt t="35564" x="2232025" y="3562350"/>
          <p14:tracePt t="35572" x="2246313" y="3554413"/>
          <p14:tracePt t="35578" x="2246313" y="3548063"/>
          <p14:tracePt t="35586" x="2259013" y="3541713"/>
          <p14:tracePt t="35593" x="2281238" y="3533775"/>
          <p14:tracePt t="35601" x="2287588" y="3533775"/>
          <p14:tracePt t="35609" x="2301875" y="3533775"/>
          <p14:tracePt t="35616" x="2316163" y="3527425"/>
          <p14:tracePt t="35624" x="2322513" y="3519488"/>
          <p14:tracePt t="35631" x="2336800" y="3513138"/>
          <p14:tracePt t="35639" x="2343150" y="3513138"/>
          <p14:tracePt t="35646" x="2351088" y="3513138"/>
          <p14:tracePt t="35655" x="2351088" y="3505200"/>
          <p14:tracePt t="35661" x="2365375" y="3505200"/>
          <p14:tracePt t="35677" x="2378075" y="3498850"/>
          <p14:tracePt t="35691" x="2386013" y="3492500"/>
          <p14:tracePt t="35706" x="2392363" y="3492500"/>
          <p14:tracePt t="35721" x="2400300" y="3492500"/>
          <p14:tracePt t="35729" x="2400300" y="3484563"/>
          <p14:tracePt t="35736" x="2406650" y="3484563"/>
          <p14:tracePt t="35744" x="2413000" y="3484563"/>
          <p14:tracePt t="35781" x="2413000" y="3478213"/>
          <p14:tracePt t="35789" x="2420938" y="3478213"/>
          <p14:tracePt t="35804" x="2427288" y="3478213"/>
          <p14:tracePt t="35820" x="2435225" y="3478213"/>
          <p14:tracePt t="35826" x="2441575" y="3478213"/>
          <p14:tracePt t="35841" x="2447925" y="3470275"/>
          <p14:tracePt t="35849" x="2455863" y="3470275"/>
          <p14:tracePt t="35856" x="2470150" y="3463925"/>
          <p14:tracePt t="35863" x="2497138" y="3463925"/>
          <p14:tracePt t="35872" x="2519363" y="3449638"/>
          <p14:tracePt t="35878" x="2554288" y="3443288"/>
          <p14:tracePt t="35887" x="2589213" y="3435350"/>
          <p14:tracePt t="35893" x="2630488" y="3422650"/>
          <p14:tracePt t="35901" x="2665413" y="3422650"/>
          <p14:tracePt t="35908" x="2700338" y="3414713"/>
          <p14:tracePt t="35916" x="2749550" y="3400425"/>
          <p14:tracePt t="35924" x="2778125" y="3400425"/>
          <p14:tracePt t="35931" x="2805113" y="3400425"/>
          <p14:tracePt t="35956" x="2903538" y="3394075"/>
          <p14:tracePt t="35961" x="2932113" y="3387725"/>
          <p14:tracePt t="35969" x="2944813" y="3387725"/>
          <p14:tracePt t="35976" x="2973388" y="3379788"/>
          <p14:tracePt t="35983" x="2994025" y="3379788"/>
          <p14:tracePt t="35991" x="3014663" y="3373438"/>
          <p14:tracePt t="35999" x="3022600" y="3373438"/>
          <p14:tracePt t="36006" x="3036888" y="3365500"/>
          <p14:tracePt t="36013" x="3043238" y="3365500"/>
          <p14:tracePt t="36022" x="3049588" y="3365500"/>
          <p14:tracePt t="36037" x="3057525" y="3365500"/>
          <p14:tracePt t="38186" x="3238500" y="3435350"/>
          <p14:tracePt t="38189" x="3246438" y="3435350"/>
          <p14:tracePt t="38197" x="3252788" y="3435350"/>
          <p14:tracePt t="38234" x="3260725" y="3435350"/>
          <p14:tracePt t="38242" x="3267075" y="3435350"/>
          <p14:tracePt t="38264" x="3273425" y="3435350"/>
          <p14:tracePt t="38271" x="3281363" y="3435350"/>
          <p14:tracePt t="38279" x="3287713" y="3435350"/>
          <p14:tracePt t="38286" x="3295650" y="3435350"/>
          <p14:tracePt t="38301" x="3309938" y="3443288"/>
          <p14:tracePt t="38308" x="3316288" y="3449638"/>
          <p14:tracePt t="38316" x="3322638" y="3449638"/>
          <p14:tracePt t="38324" x="3336925" y="3449638"/>
          <p14:tracePt t="38331" x="3336925" y="3457575"/>
          <p14:tracePt t="38339" x="3344863" y="3457575"/>
          <p14:tracePt t="38346" x="3344863" y="3463925"/>
          <p14:tracePt t="38355" x="3351213" y="3463925"/>
          <p14:tracePt t="38361" x="3357563" y="3470275"/>
          <p14:tracePt t="38368" x="3365500" y="3470275"/>
          <p14:tracePt t="38376" x="3379788" y="3470275"/>
          <p14:tracePt t="38383" x="3386138" y="3470275"/>
          <p14:tracePt t="38391" x="3400425" y="3484563"/>
          <p14:tracePt t="38406" x="3406775" y="3492500"/>
          <p14:tracePt t="38413" x="3414713" y="3492500"/>
          <p14:tracePt t="38422" x="3414713" y="3498850"/>
          <p14:tracePt t="38428" x="3421063" y="3498850"/>
          <p14:tracePt t="38504" x="3421063" y="3505200"/>
          <p14:tracePt t="38518" x="3421063" y="3519488"/>
          <p14:tracePt t="38534" x="3421063" y="3527425"/>
          <p14:tracePt t="38548" x="3421063" y="3533775"/>
          <p14:tracePt t="38586" x="3421063" y="3541713"/>
          <p14:tracePt t="38798" x="3427413" y="3541713"/>
          <p14:tracePt t="38803" x="3427413" y="3548063"/>
          <p14:tracePt t="38811" x="3441700" y="3548063"/>
          <p14:tracePt t="38818" x="3476625" y="3562350"/>
          <p14:tracePt t="38826" x="3519488" y="3576638"/>
          <p14:tracePt t="38833" x="3575050" y="3589338"/>
          <p14:tracePt t="38842" x="3638550" y="3603625"/>
          <p14:tracePt t="38850" x="3687763" y="3617913"/>
          <p14:tracePt t="38860" x="3743325" y="3624263"/>
          <p14:tracePt t="38864" x="3770313" y="3632200"/>
          <p14:tracePt t="38872" x="3798888" y="3632200"/>
          <p14:tracePt t="38880" x="3819525" y="3632200"/>
          <p14:tracePt t="38889" x="3848100" y="3632200"/>
          <p14:tracePt t="38894" x="3862388" y="3632200"/>
          <p14:tracePt t="38902" x="3868738" y="3632200"/>
          <p14:tracePt t="38909" x="3875088" y="3624263"/>
          <p14:tracePt t="38917" x="3875088" y="3617913"/>
          <p14:tracePt t="38926" x="3883025" y="3617913"/>
          <p14:tracePt t="45537" x="3603625" y="3702050"/>
          <p14:tracePt t="45539" x="3455988" y="3757613"/>
          <p14:tracePt t="45548" x="3379788" y="3786188"/>
          <p14:tracePt t="45555" x="3330575" y="3800475"/>
          <p14:tracePt t="45563" x="3273425" y="3813175"/>
          <p14:tracePt t="45569" x="3225800" y="3827463"/>
          <p14:tracePt t="45579" x="3182938" y="3835400"/>
          <p14:tracePt t="45584" x="3133725" y="3841750"/>
          <p14:tracePt t="45593" x="3121025" y="3848100"/>
          <p14:tracePt t="45599" x="3098800" y="3856038"/>
          <p14:tracePt t="45607" x="3092450" y="3856038"/>
          <p14:tracePt t="45614" x="3078163" y="3856038"/>
          <p14:tracePt t="45622" x="3063875" y="3856038"/>
          <p14:tracePt t="45630" x="3057525" y="3862388"/>
          <p14:tracePt t="45637" x="3043238" y="3862388"/>
          <p14:tracePt t="45644" x="3022600" y="3870325"/>
          <p14:tracePt t="45652" x="2994025" y="3876675"/>
          <p14:tracePt t="45659" x="2959100" y="3884613"/>
          <p14:tracePt t="45667" x="2909888" y="3897313"/>
          <p14:tracePt t="45675" x="2847975" y="3911600"/>
          <p14:tracePt t="45682" x="2778125" y="3940175"/>
          <p14:tracePt t="45689" x="2700338" y="3960813"/>
          <p14:tracePt t="45697" x="2609850" y="3981450"/>
          <p14:tracePt t="45705" x="2532063" y="4016375"/>
          <p14:tracePt t="45713" x="2470150" y="4038600"/>
          <p14:tracePt t="45719" x="2400300" y="4073525"/>
          <p14:tracePt t="45727" x="2330450" y="4100513"/>
          <p14:tracePt t="45734" x="2287588" y="4121150"/>
          <p14:tracePt t="45742" x="2266950" y="4135438"/>
          <p14:tracePt t="45750" x="2252663" y="4143375"/>
          <p14:tracePt t="45756" x="2246313" y="4149725"/>
          <p14:tracePt t="45782" x="2238375" y="4156075"/>
          <p14:tracePt t="45802" x="2232025" y="4156075"/>
          <p14:tracePt t="45809" x="2232025" y="4164013"/>
          <p14:tracePt t="45915" x="2238375" y="4164013"/>
          <p14:tracePt t="45937" x="2246313" y="4164013"/>
          <p14:tracePt t="45947" x="2252663" y="4164013"/>
          <p14:tracePt t="45954" x="2252663" y="4156075"/>
          <p14:tracePt t="45962" x="2266950" y="4149725"/>
          <p14:tracePt t="45967" x="2281238" y="4143375"/>
          <p14:tracePt t="45974" x="2295525" y="4129088"/>
          <p14:tracePt t="45982" x="2308225" y="4114800"/>
          <p14:tracePt t="45989" x="2330450" y="4100513"/>
          <p14:tracePt t="45997" x="2351088" y="4079875"/>
          <p14:tracePt t="46004" x="2386013" y="4051300"/>
          <p14:tracePt t="46011" x="2420938" y="4030663"/>
          <p14:tracePt t="46019" x="2455863" y="3981450"/>
          <p14:tracePt t="46028" x="2497138" y="3946525"/>
          <p14:tracePt t="46034" x="2540000" y="3897313"/>
          <p14:tracePt t="46042" x="2595563" y="3856038"/>
          <p14:tracePt t="46049" x="2644775" y="3792538"/>
          <p14:tracePt t="46056" x="2700338" y="3736975"/>
          <p14:tracePt t="46065" x="2763838" y="3673475"/>
          <p14:tracePt t="46072" x="2813050" y="3638550"/>
          <p14:tracePt t="46079" x="2882900" y="3597275"/>
          <p14:tracePt t="46086" x="2952750" y="3548063"/>
          <p14:tracePt t="46095" x="3022600" y="3498850"/>
          <p14:tracePt t="46101" x="3078163" y="3470275"/>
          <p14:tracePt t="46109" x="3133725" y="3443288"/>
          <p14:tracePt t="46117" x="3190875" y="3414713"/>
          <p14:tracePt t="46126" x="3232150" y="3394075"/>
          <p14:tracePt t="46132" x="3273425" y="3379788"/>
          <p14:tracePt t="46140" x="3330575" y="3352800"/>
          <p14:tracePt t="46147" x="3392488" y="3309938"/>
          <p14:tracePt t="46154" x="3455988" y="3275013"/>
          <p14:tracePt t="46162" x="3505200" y="3240088"/>
          <p14:tracePt t="46169" x="3560763" y="3205163"/>
          <p14:tracePt t="46177" x="3603625" y="3170238"/>
          <p14:tracePt t="46184" x="3638550" y="3141663"/>
          <p14:tracePt t="46192" x="3679825" y="3106738"/>
          <p14:tracePt t="46199" x="3708400" y="3079750"/>
          <p14:tracePt t="46207" x="3729038" y="3051175"/>
          <p14:tracePt t="46214" x="3743325" y="3030538"/>
          <p14:tracePt t="46222" x="3757613" y="2995613"/>
          <p14:tracePt t="46230" x="3770313" y="2967038"/>
          <p14:tracePt t="46236" x="3784600" y="2938463"/>
          <p14:tracePt t="46245" x="3792538" y="2917825"/>
          <p14:tracePt t="46253" x="3792538" y="2890838"/>
          <p14:tracePt t="46264" x="3798888" y="2855913"/>
          <p14:tracePt t="46269" x="3805238" y="2827338"/>
          <p14:tracePt t="46275" x="3805238" y="2806700"/>
          <p14:tracePt t="46281" x="3813175" y="2784475"/>
          <p14:tracePt t="46290" x="3813175" y="2771775"/>
          <p14:tracePt t="46297" x="3813175" y="2763838"/>
          <p14:tracePt t="46304" x="3819525" y="2757488"/>
          <p14:tracePt t="46311" x="3819525" y="2749550"/>
          <p14:tracePt t="46319" x="3819525" y="2736850"/>
          <p14:tracePt t="46329" x="3819525" y="2728913"/>
          <p14:tracePt t="46334" x="3819525" y="2722563"/>
          <p14:tracePt t="46342" x="3819525" y="2714625"/>
          <p14:tracePt t="46349" x="3819525" y="2701925"/>
          <p14:tracePt t="46356" x="3819525" y="2693988"/>
          <p14:tracePt t="46366" x="3819525" y="2687638"/>
          <p14:tracePt t="46372" x="3819525" y="2679700"/>
          <p14:tracePt t="46387" x="3819525" y="2667000"/>
          <p14:tracePt t="46424" x="3819525" y="2659063"/>
          <p14:tracePt t="46447" x="3813175" y="2659063"/>
          <p14:tracePt t="46454" x="3792538" y="2659063"/>
          <p14:tracePt t="46462" x="3770313" y="2667000"/>
          <p14:tracePt t="46469" x="3743325" y="2673350"/>
          <p14:tracePt t="46476" x="3694113" y="2693988"/>
          <p14:tracePt t="46484" x="3638550" y="2714625"/>
          <p14:tracePt t="46492" x="3568700" y="2743200"/>
          <p14:tracePt t="46499" x="3505200" y="2763838"/>
          <p14:tracePt t="46507" x="3435350" y="2792413"/>
          <p14:tracePt t="46515" x="3351213" y="2813050"/>
          <p14:tracePt t="46522" x="3273425" y="2841625"/>
          <p14:tracePt t="46532" x="3182938" y="2868613"/>
          <p14:tracePt t="46536" x="3121025" y="2882900"/>
          <p14:tracePt t="46545" x="3036888" y="2903538"/>
          <p14:tracePt t="46551" x="2967038" y="2917825"/>
          <p14:tracePt t="46559" x="2874963" y="2946400"/>
          <p14:tracePt t="46566" x="2778125" y="2967038"/>
          <p14:tracePt t="46574" x="2665413" y="3001963"/>
          <p14:tracePt t="46581" x="2554288" y="3036888"/>
          <p14:tracePt t="46589" x="2420938" y="3071813"/>
          <p14:tracePt t="46597" x="2281238" y="3127375"/>
          <p14:tracePt t="46604" x="2141538" y="3176588"/>
          <p14:tracePt t="46611" x="2057400" y="3205163"/>
          <p14:tracePt t="46619" x="1944688" y="3240088"/>
          <p14:tracePt t="46627" x="1790700" y="3289300"/>
          <p14:tracePt t="46634" x="1706563" y="3303588"/>
          <p14:tracePt t="46641" x="1636713" y="3324225"/>
          <p14:tracePt t="46649" x="1587500" y="3338513"/>
          <p14:tracePt t="46657" x="1560513" y="3338513"/>
          <p14:tracePt t="46664" x="1539875" y="3338513"/>
          <p14:tracePt t="46674" x="1517650" y="3338513"/>
          <p14:tracePt t="46682" x="1511300" y="3338513"/>
          <p14:tracePt t="46687" x="1504950" y="3338513"/>
          <p14:tracePt t="46695" x="1490663" y="3330575"/>
          <p14:tracePt t="46703" x="1476375" y="3324225"/>
          <p14:tracePt t="46709" x="1462088" y="3309938"/>
          <p14:tracePt t="46717" x="1447800" y="3289300"/>
          <p14:tracePt t="46724" x="1412875" y="3268663"/>
          <p14:tracePt t="46732" x="1385888" y="3246438"/>
          <p14:tracePt t="46739" x="1343025" y="3219450"/>
          <p14:tracePt t="46747" x="1301750" y="3190875"/>
          <p14:tracePt t="46754" x="1258888" y="3170238"/>
          <p14:tracePt t="46762" x="1223963" y="3149600"/>
          <p14:tracePt t="46769" x="1182688" y="3114675"/>
          <p14:tracePt t="46777" x="1139825" y="3086100"/>
          <p14:tracePt t="46784" x="1098550" y="3051175"/>
          <p14:tracePt t="46792" x="1055688" y="3022600"/>
          <p14:tracePt t="46799" x="1028700" y="3001963"/>
          <p14:tracePt t="46807" x="993775" y="2973388"/>
          <p14:tracePt t="46815" x="965200" y="2952750"/>
          <p14:tracePt t="46821" x="915988" y="2925763"/>
          <p14:tracePt t="46829" x="889000" y="2917825"/>
          <p14:tracePt t="46837" x="874713" y="2911475"/>
          <p14:tracePt t="46845" x="866775" y="2911475"/>
          <p14:tracePt t="46957" x="866775" y="2903538"/>
          <p14:tracePt t="46965" x="874713" y="2903538"/>
          <p14:tracePt t="46972" x="889000" y="2890838"/>
          <p14:tracePt t="46979" x="895350" y="2882900"/>
          <p14:tracePt t="46986" x="909638" y="2868613"/>
          <p14:tracePt t="46995" x="938213" y="2855913"/>
          <p14:tracePt t="47002" x="958850" y="2841625"/>
          <p14:tracePt t="47009" x="979488" y="2827338"/>
          <p14:tracePt t="47018" x="1014413" y="2806700"/>
          <p14:tracePt t="47024" x="1042988" y="2784475"/>
          <p14:tracePt t="47032" x="1063625" y="2771775"/>
          <p14:tracePt t="47039" x="1077913" y="2757488"/>
          <p14:tracePt t="47049" x="1104900" y="2743200"/>
          <p14:tracePt t="47054" x="1127125" y="2728913"/>
          <p14:tracePt t="47062" x="1139825" y="2714625"/>
          <p14:tracePt t="47069" x="1154113" y="2714625"/>
          <p14:tracePt t="47078" x="1162050" y="2701925"/>
          <p14:tracePt t="47092" x="1168400" y="2701925"/>
          <p14:tracePt t="47212" x="1174750" y="2701925"/>
          <p14:tracePt t="47226" x="1196975" y="2701925"/>
          <p14:tracePt t="47234" x="1231900" y="2701925"/>
          <p14:tracePt t="47242" x="1273175" y="2693988"/>
          <p14:tracePt t="47249" x="1336675" y="2687638"/>
          <p14:tracePt t="47257" x="1412875" y="2679700"/>
          <p14:tracePt t="47264" x="1517650" y="2644775"/>
          <p14:tracePt t="47272" x="1657350" y="2595563"/>
          <p14:tracePt t="47279" x="1833563" y="2525713"/>
          <p14:tracePt t="47286" x="2000250" y="2455863"/>
          <p14:tracePt t="47295" x="2162175" y="2365375"/>
          <p14:tracePt t="47302" x="2273300" y="2309813"/>
          <p14:tracePt t="47309" x="2400300" y="2232025"/>
          <p14:tracePt t="47316" x="2519363" y="2155825"/>
          <p14:tracePt t="47324" x="2595563" y="2085975"/>
          <p14:tracePt t="47332" x="2644775" y="2043113"/>
          <p14:tracePt t="47339" x="2700338" y="2001838"/>
          <p14:tracePt t="47349" x="2749550" y="1958975"/>
          <p14:tracePt t="47354" x="2778125" y="1931988"/>
          <p14:tracePt t="47363" x="2798763" y="1903413"/>
          <p14:tracePt t="47369" x="2805113" y="1897063"/>
          <p14:tracePt t="47377" x="2819400" y="1882775"/>
          <p14:tracePt t="47385" x="2825750" y="1874838"/>
          <p14:tracePt t="47393" x="2833688" y="1868488"/>
          <p14:tracePt t="47407" x="2840038" y="1868488"/>
          <p14:tracePt t="47415" x="2840038" y="1862138"/>
          <p14:tracePt t="47423" x="2847975" y="1854200"/>
          <p14:tracePt t="47429" x="2854325" y="1854200"/>
          <p14:tracePt t="47437" x="2860675" y="1847850"/>
          <p14:tracePt t="47447" x="2874963" y="1839913"/>
          <p14:tracePt t="47454" x="2889250" y="1827213"/>
          <p14:tracePt t="47459" x="2903538" y="1819275"/>
          <p14:tracePt t="47467" x="2917825" y="1804988"/>
          <p14:tracePt t="47474" x="2938463" y="1784350"/>
          <p14:tracePt t="47482" x="2959100" y="1770063"/>
          <p14:tracePt t="47489" x="2987675" y="1749425"/>
          <p14:tracePt t="47497" x="3001963" y="1735138"/>
          <p14:tracePt t="47505" x="3022600" y="1714500"/>
          <p14:tracePt t="47513" x="3049588" y="1693863"/>
          <p14:tracePt t="47519" x="3057525" y="1685925"/>
          <p14:tracePt t="47527" x="3086100" y="1673225"/>
          <p14:tracePt t="47534" x="3106738" y="1658938"/>
          <p14:tracePt t="47542" x="3127375" y="1638300"/>
          <p14:tracePt t="47549" x="3148013" y="1630363"/>
          <p14:tracePt t="47557" x="3168650" y="1609725"/>
          <p14:tracePt t="47565" x="3182938" y="1601788"/>
          <p14:tracePt t="47572" x="3203575" y="1595438"/>
          <p14:tracePt t="47579" x="3225800" y="1589088"/>
          <p14:tracePt t="47586" x="3246438" y="1574800"/>
          <p14:tracePt t="47595" x="3267075" y="1566863"/>
          <p14:tracePt t="47602" x="3281363" y="1560513"/>
          <p14:tracePt t="47610" x="3302000" y="1554163"/>
          <p14:tracePt t="47616" x="3322638" y="1546225"/>
          <p14:tracePt t="47624" x="3336925" y="1539875"/>
          <p14:tracePt t="47632" x="3351213" y="1539875"/>
          <p14:tracePt t="47640" x="3371850" y="1539875"/>
          <p14:tracePt t="47648" x="3386138" y="1531938"/>
          <p14:tracePt t="47654" x="3421063" y="1525588"/>
          <p14:tracePt t="47662" x="3441700" y="1519238"/>
          <p14:tracePt t="47669" x="3462338" y="1511300"/>
          <p14:tracePt t="47677" x="3484563" y="1504950"/>
          <p14:tracePt t="47684" x="3498850" y="1497013"/>
          <p14:tracePt t="47692" x="3511550" y="1490663"/>
          <p14:tracePt t="47699" x="3519488" y="1490663"/>
          <p14:tracePt t="47708" x="3525838" y="1490663"/>
          <p14:tracePt t="47716" x="3533775" y="1484313"/>
          <p14:tracePt t="48442" x="3533775" y="1490663"/>
          <p14:tracePt t="48450" x="3533775" y="1497013"/>
          <p14:tracePt t="48457" x="3533775" y="1504950"/>
          <p14:tracePt t="48464" x="3533775" y="1511300"/>
          <p14:tracePt t="48472" x="3533775" y="1519238"/>
          <p14:tracePt t="48483" x="3533775" y="1525588"/>
          <p14:tracePt t="48487" x="3533775" y="1531938"/>
          <p14:tracePt t="48497" x="3533775" y="1539875"/>
          <p14:tracePt t="48509" x="3533775" y="1546225"/>
          <p14:tracePt t="48516" x="3533775" y="1554163"/>
          <p14:tracePt t="48524" x="3533775" y="1560513"/>
          <p14:tracePt t="48539" x="3533775" y="1566863"/>
          <p14:tracePt t="48554" x="3533775" y="1574800"/>
          <p14:tracePt t="48569" x="3533775" y="1581150"/>
          <p14:tracePt t="48579" x="3533775" y="1595438"/>
          <p14:tracePt t="48584" x="3533775" y="1601788"/>
          <p14:tracePt t="48592" x="3533775" y="1616075"/>
          <p14:tracePt t="48599" x="3533775" y="1630363"/>
          <p14:tracePt t="48606" x="3533775" y="1651000"/>
          <p14:tracePt t="48615" x="3533775" y="1665288"/>
          <p14:tracePt t="48621" x="3533775" y="1679575"/>
          <p14:tracePt t="48630" x="3533775" y="1685925"/>
          <p14:tracePt t="48636" x="3533775" y="1700213"/>
          <p14:tracePt t="48644" x="3533775" y="1708150"/>
          <p14:tracePt t="49320" x="3519488" y="1720850"/>
          <p14:tracePt t="49331" x="3441700" y="1819275"/>
          <p14:tracePt t="49335" x="3379788" y="1889125"/>
          <p14:tracePt t="49341" x="3344863" y="1944688"/>
          <p14:tracePt t="49350" x="3316288" y="2008188"/>
          <p14:tracePt t="49359" x="3302000" y="2057400"/>
          <p14:tracePt t="49365" x="3287713" y="2106613"/>
          <p14:tracePt t="49373" x="3273425" y="2155825"/>
          <p14:tracePt t="49382" x="3246438" y="2205038"/>
          <p14:tracePt t="49387" x="3232150" y="2260600"/>
          <p14:tracePt t="49394" x="3203575" y="2330450"/>
          <p14:tracePt t="49404" x="3182938" y="2414588"/>
          <p14:tracePt t="49412" x="3148013" y="2525713"/>
          <p14:tracePt t="49418" x="3098800" y="2667000"/>
          <p14:tracePt t="49425" x="3028950" y="2841625"/>
          <p14:tracePt t="49434" x="2994025" y="2952750"/>
          <p14:tracePt t="49440" x="2967038" y="3057525"/>
          <p14:tracePt t="49447" x="2959100" y="3121025"/>
          <p14:tracePt t="49454" x="2952750" y="3162300"/>
          <p14:tracePt t="49463" x="2952750" y="3190875"/>
          <p14:tracePt t="49471" x="2952750" y="3211513"/>
          <p14:tracePt t="49477" x="2952750" y="3219450"/>
          <p14:tracePt t="49485" x="2952750" y="3225800"/>
          <p14:tracePt t="49493" x="2952750" y="3240088"/>
          <p14:tracePt t="49500" x="2959100" y="3240088"/>
          <p14:tracePt t="49507" x="2959100" y="3246438"/>
          <p14:tracePt t="49514" x="2959100" y="3254375"/>
          <p14:tracePt t="49521" x="2959100" y="3260725"/>
          <p14:tracePt t="49534" x="2959100" y="3268663"/>
          <p14:tracePt t="49537" x="2959100" y="3275013"/>
          <p14:tracePt t="49544" x="2959100" y="3289300"/>
          <p14:tracePt t="49551" x="2959100" y="3303588"/>
          <p14:tracePt t="49559" x="2959100" y="3316288"/>
          <p14:tracePt t="49567" x="2959100" y="3338513"/>
          <p14:tracePt t="49574" x="2959100" y="3365500"/>
          <p14:tracePt t="49582" x="2944813" y="3408363"/>
          <p14:tracePt t="49589" x="2932113" y="3463925"/>
          <p14:tracePt t="49601" x="2909888" y="3541713"/>
          <p14:tracePt t="49605" x="2889250" y="3617913"/>
          <p14:tracePt t="49613" x="2868613" y="3673475"/>
          <p14:tracePt t="49619" x="2847975" y="3771900"/>
          <p14:tracePt t="49627" x="2819400" y="3876675"/>
          <p14:tracePt t="49636" x="2790825" y="3946525"/>
          <p14:tracePt t="49642" x="2784475" y="3989388"/>
          <p14:tracePt t="49650" x="2778125" y="4002088"/>
          <p14:tracePt t="49658" x="2778125" y="4010025"/>
          <p14:tracePt t="49665" x="2770188" y="4016375"/>
          <p14:tracePt t="49867" x="2763838" y="4016375"/>
          <p14:tracePt t="49885" x="2755900" y="4016375"/>
          <p14:tracePt t="49891" x="2749550" y="4016375"/>
          <p14:tracePt t="49899" x="2735263" y="4016375"/>
          <p14:tracePt t="49904" x="2720975" y="4016375"/>
          <p14:tracePt t="49913" x="2700338" y="4016375"/>
          <p14:tracePt t="49919" x="2679700" y="4016375"/>
          <p14:tracePt t="49927" x="2665413" y="4016375"/>
          <p14:tracePt t="49936" x="2651125" y="4016375"/>
          <p14:tracePt t="49942" x="2636838" y="4016375"/>
          <p14:tracePt t="49950" x="2616200" y="4016375"/>
          <p14:tracePt t="49957" x="2601913" y="4024313"/>
          <p14:tracePt t="49965" x="2589213" y="4024313"/>
          <p14:tracePt t="49972" x="2581275" y="4024313"/>
          <p14:tracePt t="49987" x="2574925" y="4024313"/>
          <p14:tracePt t="50047" x="2566988" y="4024313"/>
          <p14:tracePt t="50054" x="2566988" y="4030663"/>
          <p14:tracePt t="50152" x="2566988" y="4024313"/>
          <p14:tracePt t="50159" x="2574925" y="4024313"/>
          <p14:tracePt t="50168" x="2574925" y="4016375"/>
          <p14:tracePt t="50174" x="2581275" y="4016375"/>
          <p14:tracePt t="50181" x="2595563" y="4002088"/>
          <p14:tracePt t="50189" x="2624138" y="3989388"/>
          <p14:tracePt t="50198" x="2644775" y="3981450"/>
          <p14:tracePt t="50204" x="2686050" y="3967163"/>
          <p14:tracePt t="50212" x="2720975" y="3960813"/>
          <p14:tracePt t="50219" x="2749550" y="3946525"/>
          <p14:tracePt t="50230" x="2798763" y="3932238"/>
          <p14:tracePt t="50239" x="2840038" y="3919538"/>
          <p14:tracePt t="50241" x="2889250" y="3897313"/>
          <p14:tracePt t="50250" x="2924175" y="3884613"/>
          <p14:tracePt t="50257" x="2959100" y="3870325"/>
          <p14:tracePt t="50265" x="3022600" y="3848100"/>
          <p14:tracePt t="50272" x="3071813" y="3835400"/>
          <p14:tracePt t="50279" x="3121025" y="3821113"/>
          <p14:tracePt t="50287" x="3168650" y="3813175"/>
          <p14:tracePt t="50294" x="3203575" y="3800475"/>
          <p14:tracePt t="50302" x="3246438" y="3786188"/>
          <p14:tracePt t="50309" x="3295650" y="3771900"/>
          <p14:tracePt t="50317" x="3344863" y="3757613"/>
          <p14:tracePt t="50324" x="3392488" y="3751263"/>
          <p14:tracePt t="50331" x="3449638" y="3730625"/>
          <p14:tracePt t="50339" x="3511550" y="3716338"/>
          <p14:tracePt t="50348" x="3575050" y="3695700"/>
          <p14:tracePt t="50355" x="3630613" y="3673475"/>
          <p14:tracePt t="50362" x="3708400" y="3652838"/>
          <p14:tracePt t="50369" x="3784600" y="3611563"/>
          <p14:tracePt t="50377" x="3862388" y="3582988"/>
          <p14:tracePt t="50384" x="3938588" y="3541713"/>
          <p14:tracePt t="50392" x="4016375" y="3513138"/>
          <p14:tracePt t="50400" x="4092575" y="3470275"/>
          <p14:tracePt t="50407" x="4148138" y="3443288"/>
          <p14:tracePt t="50415" x="4197350" y="3422650"/>
          <p14:tracePt t="50423" x="4260850" y="3394075"/>
          <p14:tracePt t="50429" x="4302125" y="3379788"/>
          <p14:tracePt t="50436" x="4351338" y="3359150"/>
          <p14:tracePt t="50445" x="4379913" y="3352800"/>
          <p14:tracePt t="50453" x="4421188" y="3338513"/>
          <p14:tracePt t="50461" x="4449763" y="3330575"/>
          <p14:tracePt t="50467" x="4484688" y="3324225"/>
          <p14:tracePt t="50474" x="4513263" y="3309938"/>
          <p14:tracePt t="50482" x="4554538" y="3303588"/>
          <p14:tracePt t="50489" x="4583113" y="3295650"/>
          <p14:tracePt t="50496" x="4624388" y="3275013"/>
          <p14:tracePt t="50504" x="4665663" y="3260725"/>
          <p14:tracePt t="50512" x="4708525" y="3240088"/>
          <p14:tracePt t="50519" x="4743450" y="3219450"/>
          <p14:tracePt t="50526" x="4778375" y="3198813"/>
          <p14:tracePt t="50534" x="4819650" y="3170238"/>
          <p14:tracePt t="50541" x="4868863" y="3135313"/>
          <p14:tracePt t="50549" x="4911725" y="3106738"/>
          <p14:tracePt t="50557" x="4953000" y="3071813"/>
          <p14:tracePt t="50565" x="4995863" y="3044825"/>
          <p14:tracePt t="50571" x="5008563" y="3016250"/>
          <p14:tracePt t="50579" x="5043488" y="2995613"/>
          <p14:tracePt t="50586" x="5072063" y="2973388"/>
          <p14:tracePt t="50595" x="5092700" y="2952750"/>
          <p14:tracePt t="50601" x="5106988" y="2938463"/>
          <p14:tracePt t="50612" x="5135563" y="2917825"/>
          <p14:tracePt t="50618" x="5149850" y="2903538"/>
          <p14:tracePt t="50624" x="5162550" y="2890838"/>
          <p14:tracePt t="50632" x="5176838" y="2876550"/>
          <p14:tracePt t="50640" x="5184775" y="2862263"/>
          <p14:tracePt t="50646" x="5191125" y="2855913"/>
          <p14:tracePt t="50654" x="5197475" y="2847975"/>
          <p14:tracePt t="50670" x="5197475" y="2841625"/>
          <p14:tracePt t="50676" x="5205413" y="2833688"/>
          <p14:tracePt t="50692" x="5205413" y="2827338"/>
          <p14:tracePt t="50707" x="5205413" y="2819400"/>
          <p14:tracePt t="50716" x="5211763" y="2819400"/>
          <p14:tracePt t="50729" x="5211763" y="2813050"/>
          <p14:tracePt t="50744" x="5211763" y="2806700"/>
          <p14:tracePt t="50812" x="5191125" y="2806700"/>
          <p14:tracePt t="50820" x="5184775" y="2806700"/>
          <p14:tracePt t="50828" x="5162550" y="2806700"/>
          <p14:tracePt t="50835" x="5141913" y="2806700"/>
          <p14:tracePt t="50842" x="5121275" y="2806700"/>
          <p14:tracePt t="50850" x="5100638" y="2806700"/>
          <p14:tracePt t="50856" x="5072063" y="2806700"/>
          <p14:tracePt t="50865" x="5051425" y="2806700"/>
          <p14:tracePt t="50871" x="5037138" y="2813050"/>
          <p14:tracePt t="50879" x="5016500" y="2819400"/>
          <p14:tracePt t="50886" x="5008563" y="2827338"/>
          <p14:tracePt t="50894" x="5002213" y="2827338"/>
          <p14:tracePt t="50901" x="4995863" y="2827338"/>
          <p14:tracePt t="50909" x="4995863" y="2833688"/>
          <p14:tracePt t="50917" x="4987925" y="2833688"/>
          <p14:tracePt t="50926" x="4981575" y="2841625"/>
          <p14:tracePt t="50955" x="4973638" y="2841625"/>
          <p14:tracePt t="50976" x="4967288" y="2841625"/>
          <p14:tracePt t="50985" x="4967288" y="2847975"/>
          <p14:tracePt t="50992" x="4960938" y="2855913"/>
          <p14:tracePt t="50999" x="4953000" y="2855913"/>
          <p14:tracePt t="51007" x="4946650" y="2855913"/>
          <p14:tracePt t="51015" x="4938713" y="2862263"/>
          <p14:tracePt t="51022" x="4926013" y="2862263"/>
          <p14:tracePt t="51031" x="4918075" y="2862263"/>
          <p14:tracePt t="51036" x="4897438" y="2862263"/>
          <p14:tracePt t="51044" x="4883150" y="2862263"/>
          <p14:tracePt t="51052" x="4868863" y="2862263"/>
          <p14:tracePt t="51059" x="4854575" y="2862263"/>
          <p14:tracePt t="51067" x="4848225" y="2862263"/>
          <p14:tracePt t="51074" x="4833938" y="2862263"/>
          <p14:tracePt t="51082" x="4819650" y="2862263"/>
          <p14:tracePt t="51089" x="4806950" y="2862263"/>
          <p14:tracePt t="51982" x="4806950" y="2868613"/>
          <p14:tracePt t="51997" x="4799013" y="2868613"/>
          <p14:tracePt t="52004" x="4799013" y="2876550"/>
          <p14:tracePt t="52019" x="4792663" y="2876550"/>
          <p14:tracePt t="52351" x="0" y="0"/>
        </p14:tracePtLst>
        <p14:tracePtLst>
          <p14:tracePt t="60271" x="4232275" y="3975100"/>
          <p14:tracePt t="60532" x="4232275" y="3967163"/>
          <p14:tracePt t="60543" x="4211638" y="3954463"/>
          <p14:tracePt t="60547" x="4191000" y="3940175"/>
          <p14:tracePt t="60556" x="4156075" y="3919538"/>
          <p14:tracePt t="60562" x="4135438" y="3905250"/>
          <p14:tracePt t="60571" x="4092575" y="3876675"/>
          <p14:tracePt t="60579" x="4037013" y="3856038"/>
          <p14:tracePt t="60584" x="3987800" y="3821113"/>
          <p14:tracePt t="60593" x="3917950" y="3778250"/>
          <p14:tracePt t="60599" x="3868738" y="3743325"/>
          <p14:tracePt t="60607" x="3805238" y="3716338"/>
          <p14:tracePt t="60616" x="3763963" y="3687763"/>
          <p14:tracePt t="60622" x="3722688" y="3659188"/>
          <p14:tracePt t="60629" x="3694113" y="3638550"/>
          <p14:tracePt t="60636" x="3665538" y="3611563"/>
          <p14:tracePt t="60644" x="3651250" y="3603625"/>
          <p14:tracePt t="60651" x="3638550" y="3589338"/>
          <p14:tracePt t="60659" x="3624263" y="3582988"/>
          <p14:tracePt t="60666" x="3616325" y="3562350"/>
          <p14:tracePt t="60675" x="3609975" y="3554413"/>
          <p14:tracePt t="60681" x="3603625" y="3548063"/>
          <p14:tracePt t="60690" x="3581400" y="3527425"/>
          <p14:tracePt t="60696" x="3575050" y="3513138"/>
          <p14:tracePt t="60706" x="3554413" y="3492500"/>
          <p14:tracePt t="60711" x="3533775" y="3463925"/>
          <p14:tracePt t="60719" x="3505200" y="3449638"/>
          <p14:tracePt t="60726" x="3484563" y="3429000"/>
          <p14:tracePt t="60734" x="3462338" y="3400425"/>
          <p14:tracePt t="60742" x="3441700" y="3387725"/>
          <p14:tracePt t="60750" x="3414713" y="3373438"/>
          <p14:tracePt t="60757" x="3392488" y="3359150"/>
          <p14:tracePt t="60764" x="3371850" y="3344863"/>
          <p14:tracePt t="60772" x="3351213" y="3324225"/>
          <p14:tracePt t="60779" x="3330575" y="3303588"/>
          <p14:tracePt t="60788" x="3309938" y="3289300"/>
          <p14:tracePt t="60794" x="3295650" y="3275013"/>
          <p14:tracePt t="60802" x="3281363" y="3268663"/>
          <p14:tracePt t="60809" x="3273425" y="3268663"/>
          <p14:tracePt t="60817" x="3273425" y="3260725"/>
          <p14:tracePt t="61042" x="3267075" y="3260725"/>
          <p14:tracePt t="61050" x="3252788" y="3260725"/>
          <p14:tracePt t="61059" x="3246438" y="3260725"/>
          <p14:tracePt t="61065" x="3238500" y="3260725"/>
          <p14:tracePt t="61075" x="3217863" y="3260725"/>
          <p14:tracePt t="61080" x="3203575" y="3260725"/>
          <p14:tracePt t="61089" x="3197225" y="3260725"/>
          <p14:tracePt t="61095" x="3190875" y="3260725"/>
          <p14:tracePt t="61101" x="3182938" y="3268663"/>
          <p14:tracePt t="61119" x="3176588" y="3268663"/>
          <p14:tracePt t="61125" x="3168650" y="3268663"/>
          <p14:tracePt t="63505" x="3176588" y="3268663"/>
          <p14:tracePt t="63532" x="3176588" y="3260725"/>
          <p14:tracePt t="63569" x="3182938" y="3260725"/>
          <p14:tracePt t="65749" x="3225800" y="3260725"/>
          <p14:tracePt t="66517" x="3232150" y="3260725"/>
          <p14:tracePt t="66554" x="3232150" y="3254375"/>
          <p14:tracePt t="66561" x="3238500" y="3254375"/>
          <p14:tracePt t="66569" x="3246438" y="3254375"/>
          <p14:tracePt t="66593" x="3252788" y="3254375"/>
          <p14:tracePt t="66607" x="3260725" y="3246438"/>
          <p14:tracePt t="66615" x="3267075" y="3240088"/>
          <p14:tracePt t="66622" x="3273425" y="3240088"/>
          <p14:tracePt t="66630" x="3287713" y="3240088"/>
          <p14:tracePt t="66637" x="3295650" y="3233738"/>
          <p14:tracePt t="66645" x="3309938" y="3225800"/>
          <p14:tracePt t="66652" x="3322638" y="3225800"/>
          <p14:tracePt t="66659" x="3336925" y="3225800"/>
          <p14:tracePt t="66667" x="3357563" y="3219450"/>
          <p14:tracePt t="66674" x="3371850" y="3211513"/>
          <p14:tracePt t="66681" x="3386138" y="3205163"/>
          <p14:tracePt t="66689" x="3400425" y="3205163"/>
          <p14:tracePt t="66697" x="3414713" y="3198813"/>
          <p14:tracePt t="66704" x="3421063" y="3190875"/>
          <p14:tracePt t="66711" x="3435350" y="3190875"/>
          <p14:tracePt t="66719" x="3449638" y="3190875"/>
          <p14:tracePt t="66735" x="3455988" y="3184525"/>
          <p14:tracePt t="66742" x="3462338" y="3184525"/>
          <p14:tracePt t="66749" x="3470275" y="3184525"/>
          <p14:tracePt t="67005" x="3470275" y="3190875"/>
          <p14:tracePt t="67012" x="3462338" y="3198813"/>
          <p14:tracePt t="67019" x="3449638" y="3198813"/>
          <p14:tracePt t="67026" x="3441700" y="3198813"/>
          <p14:tracePt t="67034" x="3435350" y="3211513"/>
          <p14:tracePt t="67041" x="3414713" y="3211513"/>
          <p14:tracePt t="67056" x="3406775" y="3211513"/>
          <p14:tracePt t="67313" x="3400425" y="3211513"/>
          <p14:tracePt t="67319" x="3400425" y="3219450"/>
          <p14:tracePt t="67326" x="3379788" y="3219450"/>
          <p14:tracePt t="67334" x="3365500" y="3225800"/>
          <p14:tracePt t="67341" x="3344863" y="3233738"/>
          <p14:tracePt t="67349" x="3322638" y="3233738"/>
          <p14:tracePt t="67359" x="3287713" y="3246438"/>
          <p14:tracePt t="67365" x="3267075" y="3254375"/>
          <p14:tracePt t="67373" x="3252788" y="3260725"/>
          <p14:tracePt t="67383" x="3238500" y="3260725"/>
          <p14:tracePt t="67394" x="3232150" y="3260725"/>
          <p14:tracePt t="67418" x="3232150" y="3268663"/>
          <p14:tracePt t="67507" x="3246438" y="3260725"/>
          <p14:tracePt t="67516" x="3252788" y="3254375"/>
          <p14:tracePt t="67524" x="3273425" y="3254375"/>
          <p14:tracePt t="67531" x="3295650" y="3240088"/>
          <p14:tracePt t="67537" x="3316288" y="3233738"/>
          <p14:tracePt t="67544" x="3344863" y="3225800"/>
          <p14:tracePt t="67551" x="3371850" y="3211513"/>
          <p14:tracePt t="67559" x="3406775" y="3198813"/>
          <p14:tracePt t="67566" x="3441700" y="3190875"/>
          <p14:tracePt t="67574" x="3484563" y="3184525"/>
          <p14:tracePt t="67582" x="3525838" y="3170238"/>
          <p14:tracePt t="67589" x="3554413" y="3162300"/>
          <p14:tracePt t="67597" x="3595688" y="3155950"/>
          <p14:tracePt t="67604" x="3616325" y="3155950"/>
          <p14:tracePt t="67612" x="3665538" y="3149600"/>
          <p14:tracePt t="67619" x="3694113" y="3141663"/>
          <p14:tracePt t="67627" x="3722688" y="3135313"/>
          <p14:tracePt t="67634" x="3743325" y="3127375"/>
          <p14:tracePt t="67642" x="3763963" y="3121025"/>
          <p14:tracePt t="67649" x="3778250" y="3121025"/>
          <p14:tracePt t="67657" x="3784600" y="3121025"/>
          <p14:tracePt t="67665" x="3792538" y="3114675"/>
          <p14:tracePt t="67672" x="3805238" y="3114675"/>
          <p14:tracePt t="67679" x="3805238" y="3106738"/>
          <p14:tracePt t="67687" x="3819525" y="3106738"/>
          <p14:tracePt t="67703" x="3827463" y="3106738"/>
          <p14:tracePt t="67709" x="3833813" y="3106738"/>
          <p14:tracePt t="67724" x="3848100" y="3100388"/>
          <p14:tracePt t="67732" x="3854450" y="3100388"/>
          <p14:tracePt t="67739" x="3862388" y="3100388"/>
          <p14:tracePt t="67747" x="3868738" y="3100388"/>
          <p14:tracePt t="67754" x="3875088" y="3100388"/>
          <p14:tracePt t="67763" x="3883025" y="3100388"/>
          <p14:tracePt t="67769" x="3889375" y="3100388"/>
          <p14:tracePt t="67776" x="3897313" y="3100388"/>
          <p14:tracePt t="67784" x="3897313" y="3092450"/>
          <p14:tracePt t="67791" x="3903663" y="3092450"/>
          <p14:tracePt t="67799" x="3911600" y="3092450"/>
          <p14:tracePt t="67815" x="3924300" y="3086100"/>
          <p14:tracePt t="67830" x="3932238" y="3086100"/>
          <p14:tracePt t="67838" x="3946525" y="3086100"/>
          <p14:tracePt t="67852" x="3952875" y="3086100"/>
          <p14:tracePt t="67860" x="3952875" y="3079750"/>
          <p14:tracePt t="67867" x="3967163" y="3079750"/>
          <p14:tracePt t="67882" x="3973513" y="3079750"/>
          <p14:tracePt t="67897" x="3981450" y="3079750"/>
          <p14:tracePt t="67904" x="3987800" y="3079750"/>
          <p14:tracePt t="67914" x="4002088" y="3071813"/>
          <p14:tracePt t="67919" x="4016375" y="3071813"/>
          <p14:tracePt t="67928" x="4022725" y="3065463"/>
          <p14:tracePt t="67934" x="4043363" y="3057525"/>
          <p14:tracePt t="67948" x="4051300" y="3057525"/>
          <p14:tracePt t="67950" x="4071938" y="3051175"/>
          <p14:tracePt t="67963" x="4092575" y="3051175"/>
          <p14:tracePt t="67965" x="4113213" y="3044825"/>
          <p14:tracePt t="67972" x="4135438" y="3044825"/>
          <p14:tracePt t="67980" x="4148138" y="3044825"/>
          <p14:tracePt t="67987" x="4162425" y="3036888"/>
          <p14:tracePt t="67994" x="4170363" y="3030538"/>
          <p14:tracePt t="68002" x="4191000" y="3022600"/>
          <p14:tracePt t="68009" x="4205288" y="3022600"/>
          <p14:tracePt t="68018" x="4217988" y="3016250"/>
          <p14:tracePt t="68024" x="4225925" y="3009900"/>
          <p14:tracePt t="68032" x="4240213" y="3009900"/>
          <p14:tracePt t="68039" x="4252913" y="3009900"/>
          <p14:tracePt t="68046" x="4267200" y="3001963"/>
          <p14:tracePt t="68054" x="4275138" y="2995613"/>
          <p14:tracePt t="68063" x="4295775" y="2987675"/>
          <p14:tracePt t="68069" x="4302125" y="2987675"/>
          <p14:tracePt t="68076" x="4316413" y="2981325"/>
          <p14:tracePt t="68084" x="4324350" y="2973388"/>
          <p14:tracePt t="68091" x="4351338" y="2967038"/>
          <p14:tracePt t="68100" x="4365625" y="2960688"/>
          <p14:tracePt t="68106" x="4379913" y="2952750"/>
          <p14:tracePt t="68115" x="4394200" y="2952750"/>
          <p14:tracePt t="68121" x="4406900" y="2938463"/>
          <p14:tracePt t="68129" x="4429125" y="2932113"/>
          <p14:tracePt t="68136" x="4441825" y="2932113"/>
          <p14:tracePt t="68144" x="4456113" y="2925763"/>
          <p14:tracePt t="68151" x="4470400" y="2917825"/>
          <p14:tracePt t="68159" x="4484688" y="2911475"/>
          <p14:tracePt t="68167" x="4498975" y="2911475"/>
          <p14:tracePt t="68175" x="4505325" y="2903538"/>
          <p14:tracePt t="68182" x="4513263" y="2903538"/>
          <p14:tracePt t="68189" x="4525963" y="2897188"/>
          <p14:tracePt t="68196" x="4540250" y="2897188"/>
          <p14:tracePt t="68204" x="4548188" y="2897188"/>
          <p14:tracePt t="68212" x="4560888" y="2882900"/>
          <p14:tracePt t="68219" x="4583113" y="2876550"/>
          <p14:tracePt t="68227" x="4603750" y="2876550"/>
          <p14:tracePt t="68234" x="4618038" y="2868613"/>
          <p14:tracePt t="68242" x="4638675" y="2862263"/>
          <p14:tracePt t="68250" x="4659313" y="2841625"/>
          <p14:tracePt t="68256" x="4702175" y="2833688"/>
          <p14:tracePt t="68266" x="4722813" y="2827338"/>
          <p14:tracePt t="68271" x="4743450" y="2819400"/>
          <p14:tracePt t="68280" x="4749800" y="2813050"/>
          <p14:tracePt t="68286" x="4757738" y="2813050"/>
          <p14:tracePt t="68294" x="4764088" y="2813050"/>
          <p14:tracePt t="68309" x="4772025" y="2813050"/>
          <p14:tracePt t="68317" x="4772025" y="2806700"/>
          <p14:tracePt t="68332" x="4778375" y="2806700"/>
          <p14:tracePt t="68347" x="4784725" y="2806700"/>
          <p14:tracePt t="68475" x="4778375" y="2806700"/>
          <p14:tracePt t="68484" x="4764088" y="2813050"/>
          <p14:tracePt t="68489" x="4757738" y="2819400"/>
          <p14:tracePt t="68497" x="4743450" y="2827338"/>
          <p14:tracePt t="68504" x="4729163" y="2841625"/>
          <p14:tracePt t="68512" x="4708525" y="2847975"/>
          <p14:tracePt t="68519" x="4687888" y="2855913"/>
          <p14:tracePt t="68527" x="4665663" y="2868613"/>
          <p14:tracePt t="68534" x="4645025" y="2876550"/>
          <p14:tracePt t="68542" x="4618038" y="2890838"/>
          <p14:tracePt t="68550" x="4603750" y="2903538"/>
          <p14:tracePt t="68557" x="4583113" y="2903538"/>
          <p14:tracePt t="68566" x="4560888" y="2917825"/>
          <p14:tracePt t="68572" x="4533900" y="2932113"/>
          <p14:tracePt t="68580" x="4505325" y="2938463"/>
          <p14:tracePt t="68587" x="4484688" y="2946400"/>
          <p14:tracePt t="68594" x="4456113" y="2960688"/>
          <p14:tracePt t="68602" x="4435475" y="2967038"/>
          <p14:tracePt t="68609" x="4414838" y="2967038"/>
          <p14:tracePt t="68617" x="4394200" y="2973388"/>
          <p14:tracePt t="68624" x="4365625" y="2987675"/>
          <p14:tracePt t="68633" x="4344988" y="2995613"/>
          <p14:tracePt t="68640" x="4310063" y="3001963"/>
          <p14:tracePt t="68647" x="4289425" y="3001963"/>
          <p14:tracePt t="68655" x="4260850" y="3009900"/>
          <p14:tracePt t="68662" x="4240213" y="3016250"/>
          <p14:tracePt t="68669" x="4217988" y="3022600"/>
          <p14:tracePt t="68677" x="4191000" y="3030538"/>
          <p14:tracePt t="68684" x="4162425" y="3030538"/>
          <p14:tracePt t="68692" x="4127500" y="3044825"/>
          <p14:tracePt t="68700" x="4086225" y="3051175"/>
          <p14:tracePt t="68707" x="4043363" y="3057525"/>
          <p14:tracePt t="68715" x="4008438" y="3065463"/>
          <p14:tracePt t="68722" x="3981450" y="3071813"/>
          <p14:tracePt t="68730" x="3932238" y="3079750"/>
          <p14:tracePt t="68737" x="3889375" y="3086100"/>
          <p14:tracePt t="68744" x="3840163" y="3086100"/>
          <p14:tracePt t="68752" x="3805238" y="3086100"/>
          <p14:tracePt t="68759" x="3757613" y="3092450"/>
          <p14:tracePt t="68768" x="3729038" y="3092450"/>
          <p14:tracePt t="68774" x="3687763" y="3100388"/>
          <p14:tracePt t="68783" x="3665538" y="3100388"/>
          <p14:tracePt t="68789" x="3638550" y="3100388"/>
          <p14:tracePt t="68798" x="3609975" y="3100388"/>
          <p14:tracePt t="68804" x="3589338" y="3100388"/>
          <p14:tracePt t="68812" x="3560763" y="3100388"/>
          <p14:tracePt t="68819" x="3540125" y="3100388"/>
          <p14:tracePt t="68827" x="3519488" y="3100388"/>
          <p14:tracePt t="68834" x="3498850" y="3100388"/>
          <p14:tracePt t="68841" x="3476625" y="3100388"/>
          <p14:tracePt t="68850" x="3455988" y="3100388"/>
          <p14:tracePt t="68857" x="3441700" y="3100388"/>
          <p14:tracePt t="68865" x="3427413" y="3100388"/>
          <p14:tracePt t="68871" x="3406775" y="3100388"/>
          <p14:tracePt t="68880" x="3400425" y="3106738"/>
          <p14:tracePt t="68886" x="3379788" y="3106738"/>
          <p14:tracePt t="68896" x="3371850" y="3106738"/>
          <p14:tracePt t="68902" x="3357563" y="3114675"/>
          <p14:tracePt t="68909" x="3344863" y="3121025"/>
          <p14:tracePt t="68920" x="3322638" y="3121025"/>
          <p14:tracePt t="68924" x="3302000" y="3127375"/>
          <p14:tracePt t="68933" x="3287713" y="3135313"/>
          <p14:tracePt t="68940" x="3273425" y="3141663"/>
          <p14:tracePt t="68950" x="3252788" y="3149600"/>
          <p14:tracePt t="68954" x="3232150" y="3155950"/>
          <p14:tracePt t="68961" x="3217863" y="3162300"/>
          <p14:tracePt t="68969" x="3203575" y="3162300"/>
          <p14:tracePt t="68977" x="3197225" y="3170238"/>
          <p14:tracePt t="68985" x="3190875" y="3176588"/>
          <p14:tracePt t="68992" x="3182938" y="3176588"/>
          <p14:tracePt t="69007" x="3176588" y="3176588"/>
          <p14:tracePt t="69014" x="3168650" y="3176588"/>
          <p14:tracePt t="69031" x="3162300" y="3184525"/>
          <p14:tracePt t="69037" x="3155950" y="3184525"/>
          <p14:tracePt t="69044" x="3148013" y="3184525"/>
          <p14:tracePt t="69051" x="3141663" y="3190875"/>
          <p14:tracePt t="69068" x="3141663" y="3198813"/>
          <p14:tracePt t="69074" x="3133725" y="3198813"/>
          <p14:tracePt t="69157" x="3148013" y="3198813"/>
          <p14:tracePt t="69164" x="3162300" y="3190875"/>
          <p14:tracePt t="69172" x="3182938" y="3184525"/>
          <p14:tracePt t="69183" x="3217863" y="3184525"/>
          <p14:tracePt t="69187" x="3260725" y="3170238"/>
          <p14:tracePt t="69196" x="3295650" y="3155950"/>
          <p14:tracePt t="69203" x="3357563" y="3141663"/>
          <p14:tracePt t="69211" x="3427413" y="3135313"/>
          <p14:tracePt t="69220" x="3511550" y="3114675"/>
          <p14:tracePt t="69224" x="3603625" y="3100388"/>
          <p14:tracePt t="69236" x="3673475" y="3086100"/>
          <p14:tracePt t="69239" x="3743325" y="3079750"/>
          <p14:tracePt t="69249" x="3827463" y="3071813"/>
          <p14:tracePt t="69254" x="3883025" y="3057525"/>
          <p14:tracePt t="69266" x="3967163" y="3044825"/>
          <p14:tracePt t="69270" x="4051300" y="3036888"/>
          <p14:tracePt t="69278" x="4127500" y="3009900"/>
          <p14:tracePt t="69285" x="4205288" y="3001963"/>
          <p14:tracePt t="69294" x="4281488" y="2987675"/>
          <p14:tracePt t="69301" x="4337050" y="2981325"/>
          <p14:tracePt t="69308" x="4379913" y="2967038"/>
          <p14:tracePt t="69315" x="4435475" y="2952750"/>
          <p14:tracePt t="69321" x="4464050" y="2946400"/>
          <p14:tracePt t="69330" x="4505325" y="2932113"/>
          <p14:tracePt t="69336" x="4525963" y="2925763"/>
          <p14:tracePt t="69345" x="4560888" y="2911475"/>
          <p14:tracePt t="69352" x="4568825" y="2911475"/>
          <p14:tracePt t="69359" x="4589463" y="2897188"/>
          <p14:tracePt t="69367" x="4610100" y="2890838"/>
          <p14:tracePt t="69377" x="4630738" y="2876550"/>
          <p14:tracePt t="69383" x="4645025" y="2862263"/>
          <p14:tracePt t="69393" x="4659313" y="2862263"/>
          <p14:tracePt t="69398" x="4679950" y="2847975"/>
          <p14:tracePt t="69408" x="4687888" y="2847975"/>
          <p14:tracePt t="69412" x="4694238" y="2841625"/>
          <p14:tracePt t="69419" x="4708525" y="2833688"/>
          <p14:tracePt t="69435" x="4714875" y="2827338"/>
          <p14:tracePt t="69443" x="4722813" y="2827338"/>
          <p14:tracePt t="69450" x="4729163" y="2827338"/>
          <p14:tracePt t="69459" x="4729163" y="2819400"/>
          <p14:tracePt t="69473" x="4737100" y="2819400"/>
          <p14:tracePt t="69480" x="4737100" y="2813050"/>
          <p14:tracePt t="69547" x="4743450" y="2813050"/>
          <p14:tracePt t="69599" x="4722813" y="2813050"/>
          <p14:tracePt t="69609" x="4687888" y="2827338"/>
          <p14:tracePt t="69615" x="4638675" y="2847975"/>
          <p14:tracePt t="69623" x="4595813" y="2868613"/>
          <p14:tracePt t="69631" x="4533900" y="2890838"/>
          <p14:tracePt t="69637" x="4435475" y="2932113"/>
          <p14:tracePt t="69644" x="4289425" y="2995613"/>
          <p14:tracePt t="69654" x="4113213" y="3057525"/>
          <p14:tracePt t="69661" x="3932238" y="3149600"/>
          <p14:tracePt t="69668" x="3694113" y="3260725"/>
          <p14:tracePt t="69675" x="3525838" y="3352800"/>
          <p14:tracePt t="69682" x="3273425" y="3478213"/>
          <p14:tracePt t="69691" x="3028950" y="3632200"/>
          <p14:tracePt t="69700" x="2770188" y="3765550"/>
          <p14:tracePt t="69705" x="2525713" y="3890963"/>
          <p14:tracePt t="69713" x="2308225" y="4016375"/>
          <p14:tracePt t="69719" x="2141538" y="4086225"/>
          <p14:tracePt t="69728" x="2000250" y="4149725"/>
          <p14:tracePt t="69735" x="1924050" y="4191000"/>
          <p14:tracePt t="69744" x="1846263" y="4219575"/>
          <p14:tracePt t="69751" x="1790700" y="4240213"/>
          <p14:tracePt t="69759" x="1749425" y="4248150"/>
          <p14:tracePt t="69770" x="1720850" y="4254500"/>
          <p14:tracePt t="69772" x="1700213" y="4254500"/>
          <p14:tracePt t="69784" x="1685925" y="4254500"/>
          <p14:tracePt t="69787" x="1679575" y="4254500"/>
          <p14:tracePt t="69794" x="1665288" y="4254500"/>
          <p14:tracePt t="69801" x="1657350" y="4254500"/>
          <p14:tracePt t="69811" x="1636713" y="4248150"/>
          <p14:tracePt t="69818" x="1616075" y="4248150"/>
          <p14:tracePt t="69824" x="1595438" y="4240213"/>
          <p14:tracePt t="69832" x="1587500" y="4233863"/>
          <p14:tracePt t="69841" x="1574800" y="4227513"/>
          <p14:tracePt t="69848" x="1539875" y="4205288"/>
          <p14:tracePt t="69854" x="1517650" y="4198938"/>
          <p14:tracePt t="69865" x="1497013" y="4178300"/>
          <p14:tracePt t="69870" x="1462088" y="4164013"/>
          <p14:tracePt t="69877" x="1441450" y="4149725"/>
          <p14:tracePt t="69884" x="1412875" y="4135438"/>
          <p14:tracePt t="69891" x="1385888" y="4129088"/>
          <p14:tracePt t="69900" x="1357313" y="4108450"/>
          <p14:tracePt t="69906" x="1336675" y="4108450"/>
          <p14:tracePt t="69914" x="1301750" y="4094163"/>
          <p14:tracePt t="69922" x="1287463" y="4086225"/>
          <p14:tracePt t="69934" x="1279525" y="4086225"/>
          <p14:tracePt t="69937" x="1273175" y="4086225"/>
          <p14:tracePt t="69954" x="1273175" y="4079875"/>
          <p14:tracePt t="69987" x="1266825" y="4073525"/>
          <p14:tracePt t="70001" x="1266825" y="4065588"/>
          <p14:tracePt t="70015" x="1266825" y="4051300"/>
          <p14:tracePt t="70021" x="1266825" y="4038600"/>
          <p14:tracePt t="70028" x="1266825" y="4030663"/>
          <p14:tracePt t="70035" x="1266825" y="4016375"/>
          <p14:tracePt t="70043" x="1273175" y="4010025"/>
          <p14:tracePt t="70052" x="1279525" y="4010025"/>
          <p14:tracePt t="70058" x="1279525" y="3995738"/>
          <p14:tracePt t="70068" x="1287463" y="3995738"/>
          <p14:tracePt t="70074" x="1293813" y="3995738"/>
          <p14:tracePt t="70192" x="1287463" y="4002088"/>
          <p14:tracePt t="70222" x="1287463" y="4010025"/>
          <p14:tracePt t="70229" x="1279525" y="4010025"/>
          <p14:tracePt t="70424" x="1287463" y="4010025"/>
          <p14:tracePt t="70435" x="1301750" y="4016375"/>
          <p14:tracePt t="70439" x="1322388" y="4016375"/>
          <p14:tracePt t="70451" x="1343025" y="4024313"/>
          <p14:tracePt t="70456" x="1392238" y="4030663"/>
          <p14:tracePt t="70461" x="1441450" y="4044950"/>
          <p14:tracePt t="70471" x="1490663" y="4059238"/>
          <p14:tracePt t="70478" x="1539875" y="4073525"/>
          <p14:tracePt t="70485" x="1609725" y="4086225"/>
          <p14:tracePt t="70492" x="1679575" y="4108450"/>
          <p14:tracePt t="70500" x="1741488" y="4129088"/>
          <p14:tracePt t="70508" x="1811338" y="4143375"/>
          <p14:tracePt t="70520" x="1868488" y="4164013"/>
          <p14:tracePt t="70522" x="1917700" y="4170363"/>
          <p14:tracePt t="70533" x="1958975" y="4178300"/>
          <p14:tracePt t="70537" x="2008188" y="4184650"/>
          <p14:tracePt t="70547" x="2043113" y="4191000"/>
          <p14:tracePt t="70553" x="2070100" y="4191000"/>
          <p14:tracePt t="70560" x="2098675" y="4191000"/>
          <p14:tracePt t="70568" x="2119313" y="4191000"/>
          <p14:tracePt t="70574" x="2141538" y="4191000"/>
          <p14:tracePt t="70582" x="2147888" y="4191000"/>
          <p14:tracePt t="70591" x="2162175" y="4191000"/>
          <p14:tracePt t="70597" x="2176463" y="4191000"/>
          <p14:tracePt t="70604" x="2189163" y="4191000"/>
          <p14:tracePt t="70611" x="2211388" y="4191000"/>
          <p14:tracePt t="70619" x="2224088" y="4191000"/>
          <p14:tracePt t="70627" x="2246313" y="4191000"/>
          <p14:tracePt t="70634" x="2259013" y="4184650"/>
          <p14:tracePt t="70641" x="2273300" y="4184650"/>
          <p14:tracePt t="70650" x="2287588" y="4184650"/>
          <p14:tracePt t="70656" x="2301875" y="4178300"/>
          <p14:tracePt t="70667" x="2308225" y="4178300"/>
          <p14:tracePt t="70679" x="2316163" y="4178300"/>
          <p14:tracePt t="70686" x="2322513" y="4178300"/>
          <p14:tracePt t="70777" x="2308225" y="4164013"/>
          <p14:tracePt t="70785" x="2287588" y="4164013"/>
          <p14:tracePt t="70791" x="2238375" y="4149725"/>
          <p14:tracePt t="70803" x="2203450" y="4143375"/>
          <p14:tracePt t="70807" x="2147888" y="4129088"/>
          <p14:tracePt t="70817" x="2078038" y="4114800"/>
          <p14:tracePt t="70822" x="2008188" y="4108450"/>
          <p14:tracePt t="70834" x="1938338" y="4094163"/>
          <p14:tracePt t="70837" x="1868488" y="4086225"/>
          <p14:tracePt t="70846" x="1811338" y="4086225"/>
          <p14:tracePt t="70853" x="1741488" y="4079875"/>
          <p14:tracePt t="70862" x="1685925" y="4079875"/>
          <p14:tracePt t="70868" x="1630363" y="4073525"/>
          <p14:tracePt t="70877" x="1587500" y="4073525"/>
          <p14:tracePt t="70885" x="1552575" y="4073525"/>
          <p14:tracePt t="70889" x="1539875" y="4073525"/>
          <p14:tracePt t="70901" x="1531938" y="4073525"/>
          <p14:tracePt t="70905" x="1525588" y="4073525"/>
          <p14:tracePt t="70912" x="1517650" y="4073525"/>
          <p14:tracePt t="71054" x="1525588" y="4073525"/>
          <p14:tracePt t="71063" x="1531938" y="4073525"/>
          <p14:tracePt t="71070" x="1546225" y="4073525"/>
          <p14:tracePt t="71082" x="1566863" y="4086225"/>
          <p14:tracePt t="71085" x="1616075" y="4094163"/>
          <p14:tracePt t="71093" x="1671638" y="4108450"/>
          <p14:tracePt t="71101" x="1741488" y="4129088"/>
          <p14:tracePt t="71107" x="1819275" y="4149725"/>
          <p14:tracePt t="71118" x="1889125" y="4164013"/>
          <p14:tracePt t="71122" x="1973263" y="4178300"/>
          <p14:tracePt t="71131" x="2057400" y="4191000"/>
          <p14:tracePt t="71137" x="2112963" y="4205288"/>
          <p14:tracePt t="71145" x="2189163" y="4219575"/>
          <p14:tracePt t="71153" x="2266950" y="4227513"/>
          <p14:tracePt t="71159" x="2330450" y="4227513"/>
          <p14:tracePt t="71169" x="2365375" y="4227513"/>
          <p14:tracePt t="71175" x="2406650" y="4227513"/>
          <p14:tracePt t="71182" x="2435225" y="4233863"/>
          <p14:tracePt t="71191" x="2447925" y="4233863"/>
          <p14:tracePt t="71197" x="2455863" y="4233863"/>
          <p14:tracePt t="71332" x="2447925" y="4227513"/>
          <p14:tracePt t="71340" x="2441575" y="4227513"/>
          <p14:tracePt t="71349" x="2427288" y="4227513"/>
          <p14:tracePt t="71354" x="2406650" y="4219575"/>
          <p14:tracePt t="71363" x="2392363" y="4213225"/>
          <p14:tracePt t="71370" x="2386013" y="4213225"/>
          <p14:tracePt t="71379" x="2365375" y="4205288"/>
          <p14:tracePt t="71386" x="2351088" y="4205288"/>
          <p14:tracePt t="71392" x="2343150" y="4205288"/>
          <p14:tracePt t="71402" x="2336800" y="4205288"/>
          <p14:tracePt t="71417" x="2330450" y="4205288"/>
          <p14:tracePt t="71580" x="2316163" y="4205288"/>
          <p14:tracePt t="71586" x="2287588" y="4205288"/>
          <p14:tracePt t="71594" x="2246313" y="4205288"/>
          <p14:tracePt t="71602" x="2211388" y="4205288"/>
          <p14:tracePt t="71609" x="2154238" y="4205288"/>
          <p14:tracePt t="71617" x="2098675" y="4205288"/>
          <p14:tracePt t="71624" x="2043113" y="4198938"/>
          <p14:tracePt t="71632" x="1973263" y="4178300"/>
          <p14:tracePt t="71639" x="1917700" y="4178300"/>
          <p14:tracePt t="71646" x="1868488" y="4178300"/>
          <p14:tracePt t="71654" x="1839913" y="4191000"/>
          <p14:tracePt t="71661" x="1804988" y="4227513"/>
          <p14:tracePt t="71669" x="1770063" y="4262438"/>
          <p14:tracePt t="71677" x="1728788" y="4310063"/>
          <p14:tracePt t="71685" x="1700213" y="4352925"/>
          <p14:tracePt t="71691" x="1671638" y="4394200"/>
          <p14:tracePt t="71699" x="1665288" y="4422775"/>
          <p14:tracePt t="71706" x="1657350" y="4422775"/>
          <p14:tracePt t="71842" x="1671638" y="4422775"/>
          <p14:tracePt t="71852" x="1679575" y="4422775"/>
          <p14:tracePt t="71857" x="1693863" y="4416425"/>
          <p14:tracePt t="71868" x="1700213" y="4416425"/>
          <p14:tracePt t="71873" x="1720850" y="4416425"/>
          <p14:tracePt t="71879" x="1728788" y="4416425"/>
          <p14:tracePt t="71886" x="1749425" y="4408488"/>
          <p14:tracePt t="71895" x="1763713" y="4408488"/>
          <p14:tracePt t="71903" x="1784350" y="4402138"/>
          <p14:tracePt t="71909" x="1804988" y="4402138"/>
          <p14:tracePt t="71918" x="1825625" y="4402138"/>
          <p14:tracePt t="71924" x="1846263" y="4394200"/>
          <p14:tracePt t="71932" x="1860550" y="4394200"/>
          <p14:tracePt t="71939" x="1889125" y="4387850"/>
          <p14:tracePt t="71953" x="1917700" y="4381500"/>
          <p14:tracePt t="71954" x="1938338" y="4381500"/>
          <p14:tracePt t="71961" x="1958975" y="4373563"/>
          <p14:tracePt t="71969" x="1979613" y="4367213"/>
          <p14:tracePt t="71976" x="1993900" y="4367213"/>
          <p14:tracePt t="71986" x="2022475" y="4359275"/>
          <p14:tracePt t="71991" x="2049463" y="4352925"/>
          <p14:tracePt t="72000" x="2112963" y="4344988"/>
          <p14:tracePt t="72007" x="2154238" y="4338638"/>
          <p14:tracePt t="72015" x="2211388" y="4338638"/>
          <p14:tracePt t="72022" x="2246313" y="4332288"/>
          <p14:tracePt t="72031" x="2301875" y="4332288"/>
          <p14:tracePt t="72038" x="2365375" y="4332288"/>
          <p14:tracePt t="72046" x="2427288" y="4332288"/>
          <p14:tracePt t="72052" x="2505075" y="4332288"/>
          <p14:tracePt t="72060" x="2589213" y="4332288"/>
          <p14:tracePt t="72067" x="2671763" y="4332288"/>
          <p14:tracePt t="72075" x="2755900" y="4324350"/>
          <p14:tracePt t="72083" x="2833688" y="4324350"/>
          <p14:tracePt t="72089" x="2932113" y="4318000"/>
          <p14:tracePt t="72099" x="3028950" y="4310063"/>
          <p14:tracePt t="72105" x="3141663" y="4310063"/>
          <p14:tracePt t="72112" x="3238500" y="4303713"/>
          <p14:tracePt t="72119" x="3365500" y="4303713"/>
          <p14:tracePt t="72126" x="3462338" y="4303713"/>
          <p14:tracePt t="72135" x="3589338" y="4303713"/>
          <p14:tracePt t="72141" x="3722688" y="4303713"/>
          <p14:tracePt t="72150" x="3875088" y="4303713"/>
          <p14:tracePt t="72157" x="4029075" y="4303713"/>
          <p14:tracePt t="72166" x="4183063" y="4303713"/>
          <p14:tracePt t="72172" x="4324350" y="4289425"/>
          <p14:tracePt t="72179" x="4470400" y="4289425"/>
          <p14:tracePt t="72187" x="4568825" y="4289425"/>
          <p14:tracePt t="72194" x="4694238" y="4289425"/>
          <p14:tracePt t="72204" x="4827588" y="4289425"/>
          <p14:tracePt t="72209" x="4960938" y="4289425"/>
          <p14:tracePt t="72216" x="5080000" y="4289425"/>
          <p14:tracePt t="72224" x="5191125" y="4289425"/>
          <p14:tracePt t="72233" x="5268913" y="4289425"/>
          <p14:tracePt t="72239" x="5359400" y="4283075"/>
          <p14:tracePt t="72247" x="5443538" y="4283075"/>
          <p14:tracePt t="72254" x="5505450" y="4275138"/>
          <p14:tracePt t="72262" x="5583238" y="4262438"/>
          <p14:tracePt t="72269" x="5618163" y="4248150"/>
          <p14:tracePt t="72277" x="5638800" y="4240213"/>
          <p14:tracePt t="72285" x="5653088" y="4227513"/>
          <p14:tracePt t="72291" x="5659438" y="4219575"/>
          <p14:tracePt t="72300" x="5667375" y="4219575"/>
          <p14:tracePt t="72306" x="5673725" y="4213225"/>
          <p14:tracePt t="72315" x="5673725" y="4205288"/>
          <p14:tracePt t="72321" x="5688013" y="4198938"/>
          <p14:tracePt t="72329" x="5688013" y="4191000"/>
          <p14:tracePt t="72336" x="5694363" y="4191000"/>
          <p14:tracePt t="72344" x="5702300" y="4178300"/>
          <p14:tracePt t="72352" x="5708650" y="4178300"/>
          <p14:tracePt t="72359" x="5722938" y="4164013"/>
          <p14:tracePt t="72367" x="5722938" y="4149725"/>
          <p14:tracePt t="72375" x="5743575" y="4121150"/>
          <p14:tracePt t="72382" x="5751513" y="4114800"/>
          <p14:tracePt t="72389" x="5772150" y="4094163"/>
          <p14:tracePt t="72396" x="5778500" y="4073525"/>
          <p14:tracePt t="72405" x="5799138" y="4051300"/>
          <p14:tracePt t="72411" x="5821363" y="4024313"/>
          <p14:tracePt t="72419" x="5834063" y="4010025"/>
          <p14:tracePt t="72426" x="5856288" y="3995738"/>
          <p14:tracePt t="72435" x="5870575" y="3975100"/>
          <p14:tracePt t="72442" x="5891213" y="3954463"/>
          <p14:tracePt t="72451" x="5905500" y="3940175"/>
          <p14:tracePt t="72457" x="5918200" y="3932238"/>
          <p14:tracePt t="72464" x="5940425" y="3911600"/>
          <p14:tracePt t="72472" x="5953125" y="3897313"/>
          <p14:tracePt t="72479" x="5975350" y="3884613"/>
          <p14:tracePt t="72486" x="5981700" y="3870325"/>
          <p14:tracePt t="72494" x="6002338" y="3848100"/>
          <p14:tracePt t="72502" x="6010275" y="3841750"/>
          <p14:tracePt t="72509" x="6022975" y="3827463"/>
          <p14:tracePt t="72524" x="6022975" y="3821113"/>
          <p14:tracePt t="72539" x="6030913" y="3813175"/>
          <p14:tracePt t="72547" x="6030913" y="3806825"/>
          <p14:tracePt t="72561" x="6030913" y="3800475"/>
          <p14:tracePt t="72585" x="6030913" y="3792538"/>
          <p14:tracePt t="72614" x="6030913" y="3786188"/>
          <p14:tracePt t="72690" x="6022975" y="3786188"/>
          <p14:tracePt t="72696" x="6010275" y="3800475"/>
          <p14:tracePt t="72704" x="6002338" y="3813175"/>
          <p14:tracePt t="72712" x="5988050" y="3821113"/>
          <p14:tracePt t="72719" x="5981700" y="3841750"/>
          <p14:tracePt t="72726" x="5967413" y="3856038"/>
          <p14:tracePt t="72734" x="5967413" y="3870325"/>
          <p14:tracePt t="72742" x="5961063" y="3884613"/>
          <p14:tracePt t="72751" x="5953125" y="3890963"/>
          <p14:tracePt t="72757" x="5953125" y="3897313"/>
          <p14:tracePt t="72764" x="5953125" y="3905250"/>
          <p14:tracePt t="72772" x="5953125" y="3919538"/>
          <p14:tracePt t="72786" x="5953125" y="3932238"/>
          <p14:tracePt t="72794" x="5961063" y="3940175"/>
          <p14:tracePt t="72803" x="5975350" y="3946525"/>
          <p14:tracePt t="72809" x="5995988" y="3960813"/>
          <p14:tracePt t="72817" x="6022975" y="3967163"/>
          <p14:tracePt t="72824" x="6045200" y="3967163"/>
          <p14:tracePt t="72832" x="6072188" y="3967163"/>
          <p14:tracePt t="72839" x="6121400" y="3967163"/>
          <p14:tracePt t="72847" x="6170613" y="3967163"/>
          <p14:tracePt t="72854" x="6219825" y="3954463"/>
          <p14:tracePt t="72862" x="6269038" y="3932238"/>
          <p14:tracePt t="72870" x="6303963" y="3911600"/>
          <p14:tracePt t="72879" x="6330950" y="3897313"/>
          <p14:tracePt t="72884" x="6359525" y="3876675"/>
          <p14:tracePt t="72892" x="6373813" y="3862388"/>
          <p14:tracePt t="72899" x="6394450" y="3841750"/>
          <p14:tracePt t="72909" x="6400800" y="3835400"/>
          <p14:tracePt t="72916" x="6415088" y="3821113"/>
          <p14:tracePt t="72922" x="6415088" y="3806825"/>
          <p14:tracePt t="72929" x="6423025" y="3792538"/>
          <p14:tracePt t="72937" x="6429375" y="3778250"/>
          <p14:tracePt t="72954" x="6429375" y="3751263"/>
          <p14:tracePt t="72959" x="6429375" y="3736975"/>
          <p14:tracePt t="72967" x="6429375" y="3716338"/>
          <p14:tracePt t="72974" x="6429375" y="3708400"/>
          <p14:tracePt t="72981" x="6429375" y="3702050"/>
          <p14:tracePt t="72990" x="6429375" y="3687763"/>
          <p14:tracePt t="72997" x="6423025" y="3667125"/>
          <p14:tracePt t="73012" x="6408738" y="3659188"/>
          <p14:tracePt t="73020" x="6408738" y="3646488"/>
          <p14:tracePt t="73028" x="6400800" y="3638550"/>
          <p14:tracePt t="73035" x="6394450" y="3632200"/>
          <p14:tracePt t="73042" x="6388100" y="3632200"/>
          <p14:tracePt t="73050" x="6380163" y="3617913"/>
          <p14:tracePt t="73057" x="6365875" y="3617913"/>
          <p14:tracePt t="73073" x="6359525" y="3611563"/>
          <p14:tracePt t="73079" x="6345238" y="3611563"/>
          <p14:tracePt t="73089" x="6338888" y="3603625"/>
          <p14:tracePt t="73094" x="6330950" y="3603625"/>
          <p14:tracePt t="73103" x="6324600" y="3603625"/>
          <p14:tracePt t="73109" x="6318250" y="3603625"/>
          <p14:tracePt t="73117" x="6310313" y="3603625"/>
          <p14:tracePt t="73124" x="6296025" y="3603625"/>
          <p14:tracePt t="73140" x="6289675" y="3603625"/>
          <p14:tracePt t="73147" x="6275388" y="3611563"/>
          <p14:tracePt t="73155" x="6261100" y="3617913"/>
          <p14:tracePt t="73162" x="6254750" y="3632200"/>
          <p14:tracePt t="73170" x="6234113" y="3638550"/>
          <p14:tracePt t="73176" x="6226175" y="3652838"/>
          <p14:tracePt t="73184" x="6219825" y="3659188"/>
          <p14:tracePt t="73192" x="6205538" y="3667125"/>
          <p14:tracePt t="73199" x="6199188" y="3681413"/>
          <p14:tracePt t="73207" x="6191250" y="3687763"/>
          <p14:tracePt t="73214" x="6184900" y="3702050"/>
          <p14:tracePt t="73222" x="6184900" y="3708400"/>
          <p14:tracePt t="73229" x="6176963" y="3716338"/>
          <p14:tracePt t="73237" x="6170613" y="3730625"/>
          <p14:tracePt t="73253" x="6170613" y="3736975"/>
          <p14:tracePt t="73259" x="6170613" y="3751263"/>
          <p14:tracePt t="73274" x="6164263" y="3757613"/>
          <p14:tracePt t="73289" x="6164263" y="3765550"/>
          <p14:tracePt t="73297" x="6164263" y="3771900"/>
          <p14:tracePt t="73304" x="6164263" y="3778250"/>
          <p14:tracePt t="73320" x="6164263" y="3786188"/>
          <p14:tracePt t="73329" x="6170613" y="3792538"/>
          <p14:tracePt t="73334" x="6191250" y="3792538"/>
          <p14:tracePt t="73341" x="6199188" y="3792538"/>
          <p14:tracePt t="73350" x="6219825" y="3800475"/>
          <p14:tracePt t="73356" x="6246813" y="3806825"/>
          <p14:tracePt t="73364" x="6283325" y="3813175"/>
          <p14:tracePt t="73371" x="6310313" y="3821113"/>
          <p14:tracePt t="73380" x="6359525" y="3827463"/>
          <p14:tracePt t="73387" x="6394450" y="3827463"/>
          <p14:tracePt t="73394" x="6457950" y="3841750"/>
          <p14:tracePt t="73402" x="6513513" y="3841750"/>
          <p14:tracePt t="73409" x="6548438" y="3841750"/>
          <p14:tracePt t="73417" x="6618288" y="3848100"/>
          <p14:tracePt t="73424" x="6673850" y="3848100"/>
          <p14:tracePt t="73432" x="6731000" y="3848100"/>
          <p14:tracePt t="73439" x="6786563" y="3848100"/>
          <p14:tracePt t="73447" x="6848475" y="3848100"/>
          <p14:tracePt t="73455" x="6891338" y="3841750"/>
          <p14:tracePt t="73462" x="6926263" y="3835400"/>
          <p14:tracePt t="73470" x="6967538" y="3821113"/>
          <p14:tracePt t="73477" x="6989763" y="3806825"/>
          <p14:tracePt t="73485" x="7016750" y="3800475"/>
          <p14:tracePt t="73491" x="7024688" y="3786188"/>
          <p14:tracePt t="73499" x="7031038" y="3786188"/>
          <p14:tracePt t="73507" x="7045325" y="3771900"/>
          <p14:tracePt t="73515" x="7051675" y="3765550"/>
          <p14:tracePt t="73521" x="7059613" y="3765550"/>
          <p14:tracePt t="73529" x="7059613" y="3757613"/>
          <p14:tracePt t="73537" x="7073900" y="3751263"/>
          <p14:tracePt t="73544" x="7073900" y="3743325"/>
          <p14:tracePt t="73552" x="7080250" y="3743325"/>
          <p14:tracePt t="73559" x="7080250" y="3736975"/>
          <p14:tracePt t="73567" x="7086600" y="3736975"/>
          <p14:tracePt t="73574" x="7094538" y="3730625"/>
          <p14:tracePt t="73589" x="7100888" y="3722688"/>
          <p14:tracePt t="73597" x="7108825" y="3716338"/>
          <p14:tracePt t="73605" x="7115175" y="3708400"/>
          <p14:tracePt t="73612" x="7129463" y="3702050"/>
          <p14:tracePt t="73626" x="7143750" y="3695700"/>
          <p14:tracePt t="73634" x="7150100" y="3695700"/>
          <p14:tracePt t="73641" x="7164388" y="3681413"/>
          <p14:tracePt t="73656" x="7170738" y="3667125"/>
          <p14:tracePt t="73664" x="7185025" y="3667125"/>
          <p14:tracePt t="73671" x="7185025" y="3659188"/>
          <p14:tracePt t="73679" x="7191375" y="3659188"/>
          <p14:tracePt t="73687" x="7199313" y="3652838"/>
          <p14:tracePt t="73694" x="7199313" y="3646488"/>
          <p14:tracePt t="73703" x="7205663" y="3646488"/>
          <p14:tracePt t="73709" x="7213600" y="3638550"/>
          <p14:tracePt t="73732" x="7219950" y="3638550"/>
          <p14:tracePt t="73739" x="7219950" y="3632200"/>
          <p14:tracePt t="73860" x="7213600" y="3632200"/>
          <p14:tracePt t="73868" x="7213600" y="3638550"/>
          <p14:tracePt t="73874" x="7205663" y="3638550"/>
          <p14:tracePt t="73881" x="7205663" y="3646488"/>
          <p14:tracePt t="73890" x="7205663" y="3652838"/>
          <p14:tracePt t="73896" x="7199313" y="3667125"/>
          <p14:tracePt t="73904" x="7191375" y="3673475"/>
          <p14:tracePt t="73911" x="7191375" y="3687763"/>
          <p14:tracePt t="73919" x="7191375" y="3695700"/>
          <p14:tracePt t="73926" x="7191375" y="3716338"/>
          <p14:tracePt t="73941" x="7191375" y="3722688"/>
          <p14:tracePt t="73954" x="7191375" y="3736975"/>
          <p14:tracePt t="73957" x="7191375" y="3743325"/>
          <p14:tracePt t="73964" x="7191375" y="3751263"/>
          <p14:tracePt t="73971" x="7191375" y="3757613"/>
          <p14:tracePt t="73979" x="7191375" y="3765550"/>
          <p14:tracePt t="73987" x="7199313" y="3771900"/>
          <p14:tracePt t="73994" x="7205663" y="3771900"/>
          <p14:tracePt t="74001" x="7205663" y="3778250"/>
          <p14:tracePt t="74009" x="7213600" y="3778250"/>
          <p14:tracePt t="74017" x="7226300" y="3786188"/>
          <p14:tracePt t="74024" x="7248525" y="3792538"/>
          <p14:tracePt t="74032" x="7262813" y="3792538"/>
          <p14:tracePt t="74039" x="7283450" y="3800475"/>
          <p14:tracePt t="74046" x="7297738" y="3800475"/>
          <p14:tracePt t="74054" x="7310438" y="3800475"/>
          <p14:tracePt t="74062" x="7332663" y="3800475"/>
          <p14:tracePt t="74070" x="7339013" y="3800475"/>
          <p14:tracePt t="74078" x="7359650" y="3800475"/>
          <p14:tracePt t="74088" x="7367588" y="3800475"/>
          <p14:tracePt t="74092" x="7373938" y="3800475"/>
          <p14:tracePt t="74099" x="7380288" y="3792538"/>
          <p14:tracePt t="74114" x="7394575" y="3786188"/>
          <p14:tracePt t="74130" x="7394575" y="3778250"/>
          <p14:tracePt t="74137" x="7394575" y="3771900"/>
          <p14:tracePt t="74144" x="7402513" y="3771900"/>
          <p14:tracePt t="74152" x="7402513" y="3765550"/>
          <p14:tracePt t="74182" x="7402513" y="3757613"/>
          <p14:tracePt t="74197" x="7394575" y="3757613"/>
          <p14:tracePt t="74204" x="7380288" y="3751263"/>
          <p14:tracePt t="74212" x="7367588" y="3751263"/>
          <p14:tracePt t="74220" x="7339013" y="3751263"/>
          <p14:tracePt t="74227" x="7304088" y="3751263"/>
          <p14:tracePt t="74235" x="7275513" y="3757613"/>
          <p14:tracePt t="74242" x="7226300" y="3765550"/>
          <p14:tracePt t="74249" x="7170738" y="3786188"/>
          <p14:tracePt t="74256" x="7115175" y="3806825"/>
          <p14:tracePt t="74264" x="7094538" y="3813175"/>
          <p14:tracePt t="74272" x="7051675" y="3827463"/>
          <p14:tracePt t="74279" x="7031038" y="3841750"/>
          <p14:tracePt t="74287" x="7002463" y="3856038"/>
          <p14:tracePt t="74295" x="6981825" y="3870325"/>
          <p14:tracePt t="74303" x="6967538" y="3884613"/>
          <p14:tracePt t="74309" x="6954838" y="3897313"/>
          <p14:tracePt t="74317" x="6940550" y="3905250"/>
          <p14:tracePt t="74324" x="6932613" y="3919538"/>
          <p14:tracePt t="74331" x="6926263" y="3925888"/>
          <p14:tracePt t="74339" x="6926263" y="3932238"/>
          <p14:tracePt t="74346" x="6919913" y="3940175"/>
          <p14:tracePt t="74354" x="6911975" y="3940175"/>
          <p14:tracePt t="74362" x="6911975" y="3946525"/>
          <p14:tracePt t="74429" x="6911975" y="3954463"/>
          <p14:tracePt t="74455" x="6911975" y="3960813"/>
          <p14:tracePt t="74459" x="6905625" y="3960813"/>
          <p14:tracePt t="74470" x="6905625" y="3967163"/>
          <p14:tracePt t="74482" x="6897688" y="3981450"/>
          <p14:tracePt t="74489" x="6884988" y="4002088"/>
          <p14:tracePt t="74497" x="6870700" y="4024313"/>
          <p14:tracePt t="74504" x="6842125" y="4051300"/>
          <p14:tracePt t="74512" x="6827838" y="4086225"/>
          <p14:tracePt t="74522" x="6807200" y="4108450"/>
          <p14:tracePt t="74527" x="6778625" y="4129088"/>
          <p14:tracePt t="74535" x="6765925" y="4135438"/>
          <p14:tracePt t="74542" x="6757988" y="4149725"/>
          <p14:tracePt t="74550" x="6743700" y="4156075"/>
          <p14:tracePt t="74557" x="6731000" y="4170363"/>
          <p14:tracePt t="74564" x="6723063" y="4170363"/>
          <p14:tracePt t="74572" x="6708775" y="4184650"/>
          <p14:tracePt t="74579" x="6696075" y="4184650"/>
          <p14:tracePt t="74587" x="6696075" y="4191000"/>
          <p14:tracePt t="74594" x="6681788" y="4198938"/>
          <p14:tracePt t="74602" x="6667500" y="4198938"/>
          <p14:tracePt t="74617" x="6653213" y="4205288"/>
          <p14:tracePt t="74624" x="6646863" y="4213225"/>
          <p14:tracePt t="74632" x="6638925" y="4213225"/>
          <p14:tracePt t="74640" x="6632575" y="4213225"/>
          <p14:tracePt t="74655" x="6624638" y="4213225"/>
          <p14:tracePt t="74662" x="6618288" y="4213225"/>
          <p14:tracePt t="74685" x="6611938" y="4213225"/>
          <p14:tracePt t="74707" x="6604000" y="4213225"/>
          <p14:tracePt t="74721" x="6597650" y="4213225"/>
          <p14:tracePt t="74737" x="6589713" y="4213225"/>
          <p14:tracePt t="74760" x="6583363" y="4213225"/>
          <p14:tracePt t="74774" x="6577013" y="4213225"/>
          <p14:tracePt t="74782" x="6569075" y="4205288"/>
          <p14:tracePt t="74789" x="6562725" y="4198938"/>
          <p14:tracePt t="74804" x="6548438" y="4191000"/>
          <p14:tracePt t="74812" x="6542088" y="4184650"/>
          <p14:tracePt t="74819" x="6527800" y="4184650"/>
          <p14:tracePt t="74828" x="6513513" y="4170363"/>
          <p14:tracePt t="74849" x="6507163" y="4170363"/>
          <p14:tracePt t="74864" x="6499225" y="4164013"/>
          <p14:tracePt t="74871" x="6492875" y="4164013"/>
          <p14:tracePt t="74879" x="6484938" y="4164013"/>
          <p14:tracePt t="74895" x="6478588" y="4164013"/>
          <p14:tracePt t="74917" x="6472238" y="4164013"/>
          <p14:tracePt t="74955" x="6464300" y="4170363"/>
          <p14:tracePt t="74970" x="6464300" y="4178300"/>
          <p14:tracePt t="74977" x="6457950" y="4178300"/>
          <p14:tracePt t="74985" x="6457950" y="4184650"/>
          <p14:tracePt t="74992" x="6457950" y="4191000"/>
          <p14:tracePt t="75007" x="6457950" y="4198938"/>
          <p14:tracePt t="75022" x="6464300" y="4198938"/>
          <p14:tracePt t="75037" x="6472238" y="4198938"/>
          <p14:tracePt t="75044" x="6472238" y="4205288"/>
          <p14:tracePt t="75052" x="6478588" y="4205288"/>
          <p14:tracePt t="75067" x="6484938" y="4205288"/>
          <p14:tracePt t="75074" x="6492875" y="4205288"/>
          <p14:tracePt t="75082" x="6499225" y="4205288"/>
          <p14:tracePt t="75089" x="6513513" y="4205288"/>
          <p14:tracePt t="75097" x="6527800" y="4205288"/>
          <p14:tracePt t="75105" x="6534150" y="4205288"/>
          <p14:tracePt t="75112" x="6554788" y="4198938"/>
          <p14:tracePt t="75119" x="6577013" y="4191000"/>
          <p14:tracePt t="75127" x="6589713" y="4184650"/>
          <p14:tracePt t="75135" x="6604000" y="4178300"/>
          <p14:tracePt t="75143" x="6624638" y="4164013"/>
          <p14:tracePt t="75149" x="6638925" y="4156075"/>
          <p14:tracePt t="75157" x="6667500" y="4135438"/>
          <p14:tracePt t="75164" x="6673850" y="4129088"/>
          <p14:tracePt t="75172" x="6681788" y="4121150"/>
          <p14:tracePt t="75179" x="6688138" y="4114800"/>
          <p14:tracePt t="75187" x="6696075" y="4108450"/>
          <p14:tracePt t="75203" x="6696075" y="4100513"/>
          <p14:tracePt t="75224" x="6696075" y="4094163"/>
          <p14:tracePt t="75292" x="6702425" y="4094163"/>
          <p14:tracePt t="75301" x="6702425" y="4086225"/>
          <p14:tracePt t="75314" x="6708775" y="4086225"/>
          <p14:tracePt t="75322" x="6716713" y="4086225"/>
          <p14:tracePt t="75344" x="6723063" y="4086225"/>
          <p14:tracePt t="75353" x="6731000" y="4086225"/>
          <p14:tracePt t="75359" x="6731000" y="4079875"/>
          <p14:tracePt t="75366" x="6737350" y="4079875"/>
          <p14:tracePt t="75382" x="6743700" y="4079875"/>
          <p14:tracePt t="75397" x="6751638" y="4079875"/>
          <p14:tracePt t="75637" x="6743700" y="4079875"/>
          <p14:tracePt t="75645" x="6737350" y="4086225"/>
          <p14:tracePt t="75656" x="6723063" y="4086225"/>
          <p14:tracePt t="75660" x="6723063" y="4094163"/>
          <p14:tracePt t="75669" x="6708775" y="4094163"/>
          <p14:tracePt t="75683" x="6702425" y="4100513"/>
          <p14:tracePt t="75690" x="6702425" y="4108450"/>
          <p14:tracePt t="75698" x="6696075" y="4108450"/>
          <p14:tracePt t="75706" x="6688138" y="4108450"/>
          <p14:tracePt t="75721" x="6688138" y="4114800"/>
          <p14:tracePt t="75741" x="6681788" y="4114800"/>
          <p14:tracePt t="75779" x="6673850" y="4114800"/>
          <p14:tracePt t="75787" x="6673850" y="4121150"/>
          <p14:tracePt t="75803" x="6673850" y="4129088"/>
          <p14:tracePt t="75816" x="6673850" y="4135438"/>
          <p14:tracePt t="75839" x="6673850" y="4143375"/>
          <p14:tracePt t="76432" x="6681788" y="4143375"/>
          <p14:tracePt t="76440" x="6681788" y="4149725"/>
          <p14:tracePt t="76458" x="6688138" y="4149725"/>
          <p14:tracePt t="76473" x="6696075" y="4149725"/>
          <p14:tracePt t="76477" x="6702425" y="4156075"/>
          <p14:tracePt t="76484" x="6708775" y="4156075"/>
          <p14:tracePt t="76492" x="6716713" y="4164013"/>
          <p14:tracePt t="76503" x="6737350" y="4164013"/>
          <p14:tracePt t="76508" x="6751638" y="4164013"/>
          <p14:tracePt t="76518" x="6765925" y="4170363"/>
          <p14:tracePt t="76524" x="6786563" y="4178300"/>
          <p14:tracePt t="76529" x="6807200" y="4184650"/>
          <p14:tracePt t="76537" x="6827838" y="4184650"/>
          <p14:tracePt t="76544" x="6862763" y="4191000"/>
          <p14:tracePt t="76556" x="6884988" y="4198938"/>
          <p14:tracePt t="76559" x="6911975" y="4198938"/>
          <p14:tracePt t="76567" x="6940550" y="4198938"/>
          <p14:tracePt t="76574" x="6967538" y="4198938"/>
          <p14:tracePt t="76583" x="6989763" y="4198938"/>
          <p14:tracePt t="76590" x="7024688" y="4198938"/>
          <p14:tracePt t="76597" x="7037388" y="4198938"/>
          <p14:tracePt t="76607" x="7065963" y="4198938"/>
          <p14:tracePt t="76612" x="7086600" y="4198938"/>
          <p14:tracePt t="76620" x="7115175" y="4191000"/>
          <p14:tracePt t="76626" x="7135813" y="4191000"/>
          <p14:tracePt t="76634" x="7156450" y="4191000"/>
          <p14:tracePt t="76642" x="7178675" y="4184650"/>
          <p14:tracePt t="76649" x="7199313" y="4178300"/>
          <p14:tracePt t="76656" x="7226300" y="4178300"/>
          <p14:tracePt t="76664" x="7240588" y="4170363"/>
          <p14:tracePt t="76672" x="7262813" y="4170363"/>
          <p14:tracePt t="76680" x="7275513" y="4164013"/>
          <p14:tracePt t="76687" x="7304088" y="4156075"/>
          <p14:tracePt t="76694" x="7332663" y="4143375"/>
          <p14:tracePt t="76702" x="7359650" y="4143375"/>
          <p14:tracePt t="76709" x="7373938" y="4135438"/>
          <p14:tracePt t="76716" x="7402513" y="4129088"/>
          <p14:tracePt t="76724" x="7437438" y="4114800"/>
          <p14:tracePt t="76731" x="7458075" y="4108450"/>
          <p14:tracePt t="76740" x="7478713" y="4108450"/>
          <p14:tracePt t="76746" x="7499350" y="4094163"/>
          <p14:tracePt t="76756" x="7521575" y="4086225"/>
          <p14:tracePt t="76761" x="7527925" y="4086225"/>
          <p14:tracePt t="76770" x="7542213" y="4079875"/>
          <p14:tracePt t="76777" x="7548563" y="4073525"/>
          <p14:tracePt t="76784" x="7556500" y="4073525"/>
          <p14:tracePt t="76791" x="7562850" y="4073525"/>
          <p14:tracePt t="76799" x="7577138" y="4065588"/>
          <p14:tracePt t="76807" x="7583488" y="4059238"/>
          <p14:tracePt t="76815" x="7591425" y="4059238"/>
          <p14:tracePt t="76822" x="7604125" y="4059238"/>
          <p14:tracePt t="76829" x="7618413" y="4059238"/>
          <p14:tracePt t="76837" x="7618413" y="4051300"/>
          <p14:tracePt t="76844" x="7632700" y="4051300"/>
          <p14:tracePt t="76852" x="7632700" y="4044950"/>
          <p14:tracePt t="76859" x="7639050" y="4044950"/>
          <p14:tracePt t="76867" x="7646988" y="4044950"/>
          <p14:tracePt t="76874" x="7653338" y="4038600"/>
          <p14:tracePt t="76890" x="7661275" y="4038600"/>
          <p14:tracePt t="76897" x="7661275" y="4030663"/>
          <p14:tracePt t="76904" x="7667625" y="4030663"/>
          <p14:tracePt t="76912" x="7675563" y="4030663"/>
          <p14:tracePt t="76920" x="7681913" y="4024313"/>
          <p14:tracePt t="76942" x="7688263" y="4024313"/>
          <p14:tracePt t="77062" x="7696200" y="4030663"/>
          <p14:tracePt t="77070" x="7702550" y="4044950"/>
          <p14:tracePt t="77078" x="7702550" y="4051300"/>
          <p14:tracePt t="77084" x="7710488" y="4065588"/>
          <p14:tracePt t="77091" x="7716838" y="4079875"/>
          <p14:tracePt t="77099" x="7723188" y="4100513"/>
          <p14:tracePt t="77107" x="7723188" y="4108450"/>
          <p14:tracePt t="77115" x="7737475" y="4114800"/>
          <p14:tracePt t="77122" x="7737475" y="4129088"/>
          <p14:tracePt t="77130" x="7737475" y="4135438"/>
          <p14:tracePt t="77137" x="7745413" y="4143375"/>
          <p14:tracePt t="77144" x="7751763" y="4143375"/>
          <p14:tracePt t="77152" x="7751763" y="4149725"/>
          <p14:tracePt t="77166" x="7751763" y="4156075"/>
          <p14:tracePt t="77182" x="7758113" y="4156075"/>
          <p14:tracePt t="77204" x="7758113" y="4164013"/>
          <p14:tracePt t="77234" x="7758113" y="4170363"/>
          <p14:tracePt t="77257" x="7766050" y="4178300"/>
          <p14:tracePt t="77272" x="7766050" y="4184650"/>
          <p14:tracePt t="77280" x="7772400" y="4184650"/>
          <p14:tracePt t="77287" x="7780338" y="4184650"/>
          <p14:tracePt t="77294" x="7780338" y="4191000"/>
          <p14:tracePt t="77301" x="7786688" y="4198938"/>
          <p14:tracePt t="77324" x="7793038" y="4205288"/>
          <p14:tracePt t="77347" x="7800975" y="4213225"/>
          <p14:tracePt t="77369" x="7807325" y="4213225"/>
          <p14:tracePt t="78015" x="7807325" y="4219575"/>
          <p14:tracePt t="87205" x="7807325" y="4227513"/>
          <p14:tracePt t="87600" x="7807325" y="4233863"/>
          <p14:tracePt t="87900" x="7807325" y="4240213"/>
          <p14:tracePt t="98248" x="7661275" y="4240213"/>
          <p14:tracePt t="98251" x="7632700" y="4240213"/>
          <p14:tracePt t="98252" x="7591425" y="4240213"/>
          <p14:tracePt t="98259" x="7556500" y="4233863"/>
          <p14:tracePt t="98267" x="7521575" y="4233863"/>
          <p14:tracePt t="98276" x="7486650" y="4233863"/>
          <p14:tracePt t="98282" x="7437438" y="4233863"/>
          <p14:tracePt t="98291" x="7394575" y="4233863"/>
          <p14:tracePt t="98296" x="7345363" y="4233863"/>
          <p14:tracePt t="98305" x="7297738" y="4233863"/>
          <p14:tracePt t="98311" x="7240588" y="4233863"/>
          <p14:tracePt t="98320" x="7185025" y="4233863"/>
          <p14:tracePt t="98328" x="7121525" y="4233863"/>
          <p14:tracePt t="98334" x="7051675" y="4233863"/>
          <p14:tracePt t="98341" x="6967538" y="4233863"/>
          <p14:tracePt t="98350" x="6884988" y="4240213"/>
          <p14:tracePt t="98358" x="6792913" y="4248150"/>
          <p14:tracePt t="98364" x="6688138" y="4262438"/>
          <p14:tracePt t="98376" x="6597650" y="4262438"/>
          <p14:tracePt t="98379" x="6513513" y="4268788"/>
          <p14:tracePt t="98390" x="6415088" y="4275138"/>
          <p14:tracePt t="98394" x="6318250" y="4275138"/>
          <p14:tracePt t="98402" x="6234113" y="4275138"/>
          <p14:tracePt t="98409" x="6149975" y="4275138"/>
          <p14:tracePt t="98416" x="6086475" y="4275138"/>
          <p14:tracePt t="98424" x="6002338" y="4275138"/>
          <p14:tracePt t="98433" x="5932488" y="4275138"/>
          <p14:tracePt t="98439" x="5856288" y="4275138"/>
          <p14:tracePt t="98446" x="5792788" y="4275138"/>
          <p14:tracePt t="98458" x="5772150" y="4275138"/>
          <p14:tracePt t="98461" x="5708650" y="4275138"/>
          <p14:tracePt t="98470" x="5673725" y="4275138"/>
          <p14:tracePt t="98477" x="5618163" y="4275138"/>
          <p14:tracePt t="98486" x="5568950" y="4275138"/>
          <p14:tracePt t="98492" x="5519738" y="4275138"/>
          <p14:tracePt t="98499" x="5464175" y="4275138"/>
          <p14:tracePt t="98506" x="5429250" y="4275138"/>
          <p14:tracePt t="98518" x="5380038" y="4268788"/>
          <p14:tracePt t="98523" x="5330825" y="4268788"/>
          <p14:tracePt t="98530" x="5268913" y="4262438"/>
          <p14:tracePt t="98539" x="5211763" y="4262438"/>
          <p14:tracePt t="98544" x="5141913" y="4262438"/>
          <p14:tracePt t="98555" x="5080000" y="4262438"/>
          <p14:tracePt t="98559" x="5022850" y="4262438"/>
          <p14:tracePt t="98568" x="4967288" y="4262438"/>
          <p14:tracePt t="98575" x="4911725" y="4262438"/>
          <p14:tracePt t="98581" x="4848225" y="4262438"/>
          <p14:tracePt t="98591" x="4806950" y="4254500"/>
          <p14:tracePt t="98597" x="4749800" y="4254500"/>
          <p14:tracePt t="98605" x="4708525" y="4248150"/>
          <p14:tracePt t="98613" x="4679950" y="4248150"/>
          <p14:tracePt t="98619" x="4645025" y="4240213"/>
          <p14:tracePt t="98626" x="4618038" y="4240213"/>
          <p14:tracePt t="98633" x="4575175" y="4240213"/>
          <p14:tracePt t="98641" x="4560888" y="4240213"/>
          <p14:tracePt t="98648" x="4540250" y="4240213"/>
          <p14:tracePt t="98657" x="4519613" y="4240213"/>
          <p14:tracePt t="98664" x="4498975" y="4233863"/>
          <p14:tracePt t="98673" x="4478338" y="4233863"/>
          <p14:tracePt t="98679" x="4456113" y="4233863"/>
          <p14:tracePt t="98686" x="4435475" y="4233863"/>
          <p14:tracePt t="98694" x="4421188" y="4233863"/>
          <p14:tracePt t="98701" x="4400550" y="4227513"/>
          <p14:tracePt t="98709" x="4371975" y="4227513"/>
          <p14:tracePt t="98716" x="4351338" y="4227513"/>
          <p14:tracePt t="98724" x="4330700" y="4227513"/>
          <p14:tracePt t="98731" x="4316413" y="4227513"/>
          <p14:tracePt t="98739" x="4289425" y="4227513"/>
          <p14:tracePt t="98746" x="4267200" y="4227513"/>
          <p14:tracePt t="98755" x="4240213" y="4227513"/>
          <p14:tracePt t="98761" x="4217988" y="4227513"/>
          <p14:tracePt t="98769" x="4205288" y="4227513"/>
          <p14:tracePt t="98776" x="4191000" y="4219575"/>
          <p14:tracePt t="98784" x="4170363" y="4219575"/>
          <p14:tracePt t="98881" x="4170363" y="4213225"/>
          <p14:tracePt t="98888" x="4176713" y="4213225"/>
          <p14:tracePt t="98896" x="4183063" y="4213225"/>
          <p14:tracePt t="98904" x="4205288" y="4213225"/>
          <p14:tracePt t="98911" x="4225925" y="4213225"/>
          <p14:tracePt t="98919" x="4246563" y="4213225"/>
          <p14:tracePt t="98926" x="4275138" y="4213225"/>
          <p14:tracePt t="98934" x="4302125" y="4213225"/>
          <p14:tracePt t="98957" x="4449763" y="4213225"/>
          <p14:tracePt t="98964" x="4491038" y="4213225"/>
          <p14:tracePt t="98973" x="4560888" y="4219575"/>
          <p14:tracePt t="98979" x="4618038" y="4219575"/>
          <p14:tracePt t="98987" x="4659313" y="4219575"/>
          <p14:tracePt t="98994" x="4729163" y="4219575"/>
          <p14:tracePt t="99003" x="4784725" y="4219575"/>
          <p14:tracePt t="99008" x="4841875" y="4219575"/>
          <p14:tracePt t="99018" x="4897438" y="4219575"/>
          <p14:tracePt t="99025" x="4953000" y="4227513"/>
          <p14:tracePt t="99032" x="4987925" y="4227513"/>
          <p14:tracePt t="99040" x="5030788" y="4227513"/>
          <p14:tracePt t="99046" x="5086350" y="4227513"/>
          <p14:tracePt t="99054" x="5121275" y="4227513"/>
          <p14:tracePt t="99061" x="5170488" y="4233863"/>
          <p14:tracePt t="99069" x="5211763" y="4233863"/>
          <p14:tracePt t="99078" x="5240338" y="4233863"/>
          <p14:tracePt t="99084" x="5268913" y="4233863"/>
          <p14:tracePt t="99091" x="5281613" y="4233863"/>
          <p14:tracePt t="99099" x="5303838" y="4233863"/>
          <p14:tracePt t="99107" x="5330825" y="4233863"/>
          <p14:tracePt t="99114" x="5359400" y="4233863"/>
          <p14:tracePt t="99122" x="5386388" y="4233863"/>
          <p14:tracePt t="99129" x="5408613" y="4233863"/>
          <p14:tracePt t="99137" x="5435600" y="4233863"/>
          <p14:tracePt t="99144" x="5464175" y="4233863"/>
          <p14:tracePt t="99151" x="5484813" y="4233863"/>
          <p14:tracePt t="99159" x="5513388" y="4233863"/>
          <p14:tracePt t="99166" x="5554663" y="4233863"/>
          <p14:tracePt t="99174" x="5589588" y="4233863"/>
          <p14:tracePt t="99181" x="5638800" y="4233863"/>
          <p14:tracePt t="99189" x="5681663" y="4240213"/>
          <p14:tracePt t="99197" x="5708650" y="4240213"/>
          <p14:tracePt t="99205" x="5751513" y="4240213"/>
          <p14:tracePt t="99211" x="5799138" y="4248150"/>
          <p14:tracePt t="99219" x="5856288" y="4254500"/>
          <p14:tracePt t="99226" x="5905500" y="4254500"/>
          <p14:tracePt t="99235" x="5961063" y="4262438"/>
          <p14:tracePt t="99241" x="6010275" y="4268788"/>
          <p14:tracePt t="99251" x="6057900" y="4275138"/>
          <p14:tracePt t="99256" x="6100763" y="4275138"/>
          <p14:tracePt t="99264" x="6142038" y="4275138"/>
          <p14:tracePt t="99272" x="6191250" y="4283075"/>
          <p14:tracePt t="99279" x="6240463" y="4283075"/>
          <p14:tracePt t="99286" x="6296025" y="4283075"/>
          <p14:tracePt t="99294" x="6345238" y="4283075"/>
          <p14:tracePt t="99301" x="6380163" y="4283075"/>
          <p14:tracePt t="99309" x="6429375" y="4283075"/>
          <p14:tracePt t="99317" x="6472238" y="4283075"/>
          <p14:tracePt t="99325" x="6527800" y="4283075"/>
          <p14:tracePt t="99331" x="6577013" y="4283075"/>
          <p14:tracePt t="99339" x="6624638" y="4283075"/>
          <p14:tracePt t="99347" x="6673850" y="4283075"/>
          <p14:tracePt t="99355" x="6731000" y="4283075"/>
          <p14:tracePt t="99361" x="6765925" y="4283075"/>
          <p14:tracePt t="99369" x="6813550" y="4283075"/>
          <p14:tracePt t="99377" x="6862763" y="4283075"/>
          <p14:tracePt t="99384" x="6897688" y="4283075"/>
          <p14:tracePt t="99392" x="6946900" y="4275138"/>
          <p14:tracePt t="99399" x="6981825" y="4275138"/>
          <p14:tracePt t="99407" x="7024688" y="4268788"/>
          <p14:tracePt t="99414" x="7045325" y="4268788"/>
          <p14:tracePt t="99422" x="7073900" y="4268788"/>
          <p14:tracePt t="99429" x="7121525" y="4254500"/>
          <p14:tracePt t="99437" x="7143750" y="4248150"/>
          <p14:tracePt t="99444" x="7164388" y="4248150"/>
          <p14:tracePt t="99452" x="7170738" y="4240213"/>
          <p14:tracePt t="99459" x="7178675" y="4240213"/>
          <p14:tracePt t="99466" x="7185025" y="4240213"/>
          <p14:tracePt t="99481" x="7191375" y="4240213"/>
          <p14:tracePt t="99505" x="7199313" y="4240213"/>
          <p14:tracePt t="99601" x="7191375" y="4240213"/>
          <p14:tracePt t="99610" x="7178675" y="4240213"/>
          <p14:tracePt t="99616" x="7150100" y="4240213"/>
          <p14:tracePt t="99625" x="7121525" y="4240213"/>
          <p14:tracePt t="99631" x="7073900" y="4240213"/>
          <p14:tracePt t="99640" x="7002463" y="4240213"/>
          <p14:tracePt t="99646" x="6932613" y="4240213"/>
          <p14:tracePt t="99656" x="6856413" y="4248150"/>
          <p14:tracePt t="99661" x="6772275" y="4254500"/>
          <p14:tracePt t="99669" x="6681788" y="4262438"/>
          <p14:tracePt t="99676" x="6597650" y="4268788"/>
          <p14:tracePt t="99685" x="6527800" y="4268788"/>
          <p14:tracePt t="99694" x="6443663" y="4283075"/>
          <p14:tracePt t="99699" x="6359525" y="4289425"/>
          <p14:tracePt t="99707" x="6289675" y="4297363"/>
          <p14:tracePt t="99714" x="6211888" y="4297363"/>
          <p14:tracePt t="99721" x="6135688" y="4297363"/>
          <p14:tracePt t="99729" x="6072188" y="4303713"/>
          <p14:tracePt t="99736" x="6030913" y="4303713"/>
          <p14:tracePt t="99744" x="5967413" y="4303713"/>
          <p14:tracePt t="99751" x="5918200" y="4303713"/>
          <p14:tracePt t="99759" x="5862638" y="4303713"/>
          <p14:tracePt t="99766" x="5807075" y="4310063"/>
          <p14:tracePt t="99774" x="5743575" y="4310063"/>
          <p14:tracePt t="99781" x="5688013" y="4310063"/>
          <p14:tracePt t="99789" x="5645150" y="4310063"/>
          <p14:tracePt t="99796" x="5583238" y="4310063"/>
          <p14:tracePt t="99804" x="5527675" y="4310063"/>
          <p14:tracePt t="99812" x="5470525" y="4310063"/>
          <p14:tracePt t="99819" x="5421313" y="4310063"/>
          <p14:tracePt t="99826" x="5365750" y="4310063"/>
          <p14:tracePt t="99834" x="5330825" y="4310063"/>
          <p14:tracePt t="99842" x="5303838" y="4310063"/>
          <p14:tracePt t="99849" x="5260975" y="4310063"/>
          <p14:tracePt t="99856" x="5219700" y="4303713"/>
          <p14:tracePt t="99864" x="5170488" y="4289425"/>
          <p14:tracePt t="99872" x="5141913" y="4283075"/>
          <p14:tracePt t="99879" x="5100638" y="4268788"/>
          <p14:tracePt t="99886" x="5072063" y="4262438"/>
          <p14:tracePt t="99894" x="5051425" y="4262438"/>
          <p14:tracePt t="99901" x="5030788" y="4254500"/>
          <p14:tracePt t="99909" x="5008563" y="4248150"/>
          <p14:tracePt t="99916" x="4995863" y="4248150"/>
          <p14:tracePt t="99925" x="4973638" y="4248150"/>
          <p14:tracePt t="99931" x="4953000" y="4248150"/>
          <p14:tracePt t="99940" x="4946650" y="4248150"/>
          <p14:tracePt t="99958" x="4938713" y="4248150"/>
          <p14:tracePt t="99961" x="4932363" y="4240213"/>
          <p14:tracePt t="100029" x="4926013" y="4240213"/>
          <p14:tracePt t="100066" x="4918075" y="4240213"/>
          <p14:tracePt t="100075" x="4918075" y="4233863"/>
          <p14:tracePt t="100104" x="4911725" y="4233863"/>
          <p14:tracePt t="100111" x="4903788" y="4233863"/>
          <p14:tracePt t="100119" x="4897438" y="4233863"/>
          <p14:tracePt t="100126" x="4897438" y="4227513"/>
          <p14:tracePt t="100134" x="4883150" y="4227513"/>
          <p14:tracePt t="100142" x="4868863" y="4219575"/>
          <p14:tracePt t="100149" x="4854575" y="4219575"/>
          <p14:tracePt t="100156" x="4841875" y="4213225"/>
          <p14:tracePt t="100164" x="4833938" y="4213225"/>
          <p14:tracePt t="100173" x="4813300" y="4205288"/>
          <p14:tracePt t="100179" x="4799013" y="4205288"/>
          <p14:tracePt t="100186" x="4792663" y="4205288"/>
          <p14:tracePt t="100194" x="4778375" y="4198938"/>
          <p14:tracePt t="100203" x="4749800" y="4191000"/>
          <p14:tracePt t="100209" x="4737100" y="4191000"/>
          <p14:tracePt t="100216" x="4714875" y="4184650"/>
          <p14:tracePt t="100225" x="4694238" y="4184650"/>
          <p14:tracePt t="100231" x="4679950" y="4178300"/>
          <p14:tracePt t="100243" x="4665663" y="4178300"/>
          <p14:tracePt t="100247" x="4652963" y="4170363"/>
          <p14:tracePt t="100255" x="4645025" y="4170363"/>
          <p14:tracePt t="100261" x="4630738" y="4170363"/>
          <p14:tracePt t="100269" x="4624388" y="4170363"/>
          <p14:tracePt t="100284" x="4618038" y="4170363"/>
          <p14:tracePt t="100464" x="4624388" y="4178300"/>
          <p14:tracePt t="100476" x="4638675" y="4184650"/>
          <p14:tracePt t="100480" x="4645025" y="4191000"/>
          <p14:tracePt t="100486" x="4659313" y="4205288"/>
          <p14:tracePt t="100494" x="4687888" y="4213225"/>
          <p14:tracePt t="100501" x="4714875" y="4227513"/>
          <p14:tracePt t="100511" x="4729163" y="4233863"/>
          <p14:tracePt t="100517" x="4764088" y="4240213"/>
          <p14:tracePt t="100524" x="4784725" y="4248150"/>
          <p14:tracePt t="100531" x="4799013" y="4254500"/>
          <p14:tracePt t="100540" x="4806950" y="4262438"/>
          <p14:tracePt t="100546" x="4813300" y="4262438"/>
          <p14:tracePt t="100556" x="4819650" y="4262438"/>
          <p14:tracePt t="100651" x="4819650" y="4268788"/>
          <p14:tracePt t="100666" x="4819650" y="4275138"/>
          <p14:tracePt t="100679" x="4819650" y="4283075"/>
          <p14:tracePt t="100695" x="4819650" y="4289425"/>
          <p14:tracePt t="100697" x="4813300" y="4297363"/>
          <p14:tracePt t="100704" x="4813300" y="4303713"/>
          <p14:tracePt t="100712" x="4799013" y="4318000"/>
          <p14:tracePt t="100728" x="4792663" y="4324350"/>
          <p14:tracePt t="100736" x="4784725" y="4338638"/>
          <p14:tracePt t="100742" x="4772025" y="4352925"/>
          <p14:tracePt t="100752" x="4764088" y="4359275"/>
          <p14:tracePt t="100758" x="4757738" y="4373563"/>
          <p14:tracePt t="100764" x="4743450" y="4387850"/>
          <p14:tracePt t="100774" x="4729163" y="4402138"/>
          <p14:tracePt t="100779" x="4722813" y="4416425"/>
          <p14:tracePt t="100786" x="4708525" y="4422775"/>
          <p14:tracePt t="100794" x="4679950" y="4457700"/>
          <p14:tracePt t="100804" x="4665663" y="4457700"/>
          <p14:tracePt t="100810" x="4665663" y="4464050"/>
          <p14:tracePt t="100817" x="4659313" y="4471988"/>
          <p14:tracePt t="100824" x="4659313" y="4478338"/>
          <p14:tracePt t="100842" x="4652963" y="4478338"/>
          <p14:tracePt t="100846" x="4652963" y="4486275"/>
          <p14:tracePt t="100862" x="4645025" y="4492625"/>
          <p14:tracePt t="100871" x="4638675" y="4492625"/>
          <p14:tracePt t="100879" x="4638675" y="4498975"/>
          <p14:tracePt t="100896" x="4638675" y="4506913"/>
          <p14:tracePt t="100899" x="4630738" y="4506913"/>
          <p14:tracePt t="100907" x="4630738" y="4513263"/>
          <p14:tracePt t="100916" x="4624388" y="4513263"/>
          <p14:tracePt t="100922" x="4624388" y="4521200"/>
          <p14:tracePt t="100929" x="4624388" y="4527550"/>
          <p14:tracePt t="100937" x="4618038" y="4533900"/>
          <p14:tracePt t="100960" x="4610100" y="4556125"/>
          <p14:tracePt t="100966" x="4603750" y="4562475"/>
          <p14:tracePt t="100977" x="4603750" y="4570413"/>
          <p14:tracePt t="100982" x="4589463" y="4583113"/>
          <p14:tracePt t="100996" x="4583113" y="4597400"/>
          <p14:tracePt t="101004" x="4575175" y="4605338"/>
          <p14:tracePt t="101011" x="4575175" y="4611688"/>
          <p14:tracePt t="101021" x="4568825" y="4618038"/>
          <p14:tracePt t="101028" x="4560888" y="4625975"/>
          <p14:tracePt t="101034" x="4554538" y="4640263"/>
          <p14:tracePt t="101042" x="4548188" y="4652963"/>
          <p14:tracePt t="101049" x="4540250" y="4667250"/>
          <p14:tracePt t="101057" x="4540250" y="4675188"/>
          <p14:tracePt t="101064" x="4533900" y="4687888"/>
          <p14:tracePt t="101073" x="4525963" y="4702175"/>
          <p14:tracePt t="101080" x="4525963" y="4710113"/>
          <p14:tracePt t="101086" x="4519613" y="4724400"/>
          <p14:tracePt t="101094" x="4513263" y="4737100"/>
          <p14:tracePt t="101101" x="4513263" y="4751388"/>
          <p14:tracePt t="101110" x="4505325" y="4759325"/>
          <p14:tracePt t="101116" x="4505325" y="4765675"/>
          <p14:tracePt t="101124" x="4498975" y="4772025"/>
          <p14:tracePt t="101131" x="4498975" y="4786313"/>
          <p14:tracePt t="101140" x="4498975" y="4794250"/>
          <p14:tracePt t="101146" x="4498975" y="4800600"/>
          <p14:tracePt t="101154" x="4498975" y="4814888"/>
          <p14:tracePt t="101161" x="4491038" y="4829175"/>
          <p14:tracePt t="101169" x="4484688" y="4835525"/>
          <p14:tracePt t="101176" x="4484688" y="4841875"/>
          <p14:tracePt t="101184" x="4484688" y="4856163"/>
          <p14:tracePt t="101192" x="4484688" y="4864100"/>
          <p14:tracePt t="101199" x="4484688" y="4870450"/>
          <p14:tracePt t="101207" x="4478338" y="4884738"/>
          <p14:tracePt t="101213" x="4478338" y="4899025"/>
          <p14:tracePt t="101221" x="4478338" y="4905375"/>
          <p14:tracePt t="101229" x="4478338" y="4913313"/>
          <p14:tracePt t="101237" x="4478338" y="4926013"/>
          <p14:tracePt t="101244" x="4478338" y="4940300"/>
          <p14:tracePt t="101251" x="4478338" y="4954588"/>
          <p14:tracePt t="101260" x="4478338" y="4968875"/>
          <p14:tracePt t="101266" x="4478338" y="4975225"/>
          <p14:tracePt t="101274" x="4478338" y="5010150"/>
          <p14:tracePt t="101281" x="4478338" y="5018088"/>
          <p14:tracePt t="101288" x="4478338" y="5024438"/>
          <p14:tracePt t="101297" x="4478338" y="5038725"/>
          <p14:tracePt t="101304" x="4478338" y="5045075"/>
          <p14:tracePt t="101311" x="4478338" y="5067300"/>
          <p14:tracePt t="101319" x="4478338" y="5080000"/>
          <p14:tracePt t="101326" x="4478338" y="5094288"/>
          <p14:tracePt t="101334" x="4478338" y="5108575"/>
          <p14:tracePt t="101341" x="4478338" y="5122863"/>
          <p14:tracePt t="101349" x="4478338" y="5143500"/>
          <p14:tracePt t="101359" x="4478338" y="5157788"/>
          <p14:tracePt t="101364" x="4470400" y="5178425"/>
          <p14:tracePt t="101372" x="4470400" y="5192713"/>
          <p14:tracePt t="101379" x="4464050" y="5219700"/>
          <p14:tracePt t="101387" x="4464050" y="5227638"/>
          <p14:tracePt t="101394" x="4456113" y="5241925"/>
          <p14:tracePt t="101401" x="4456113" y="5256213"/>
          <p14:tracePt t="101409" x="4456113" y="5262563"/>
          <p14:tracePt t="101416" x="4456113" y="5276850"/>
          <p14:tracePt t="101425" x="4449763" y="5283200"/>
          <p14:tracePt t="101431" x="4441825" y="5297488"/>
          <p14:tracePt t="101446" x="4441825" y="5303838"/>
          <p14:tracePt t="101454" x="4441825" y="5311775"/>
          <p14:tracePt t="101469" x="4435475" y="5311775"/>
          <p14:tracePt t="101484" x="4435475" y="5318125"/>
          <p14:tracePt t="101634" x="4435475" y="5311775"/>
          <p14:tracePt t="101642" x="4441825" y="5311775"/>
          <p14:tracePt t="101649" x="4449763" y="5297488"/>
          <p14:tracePt t="101664" x="4456113" y="5291138"/>
          <p14:tracePt t="101671" x="4464050" y="5276850"/>
          <p14:tracePt t="101679" x="4470400" y="5268913"/>
          <p14:tracePt t="101686" x="4478338" y="5262563"/>
          <p14:tracePt t="101694" x="4484688" y="5256213"/>
          <p14:tracePt t="101701" x="4491038" y="5241925"/>
          <p14:tracePt t="101709" x="4498975" y="5241925"/>
          <p14:tracePt t="101716" x="4505325" y="5233988"/>
          <p14:tracePt t="101724" x="4513263" y="5233988"/>
          <p14:tracePt t="101731" x="4525963" y="5233988"/>
          <p14:tracePt t="101739" x="4533900" y="5227638"/>
          <p14:tracePt t="101746" x="4540250" y="5219700"/>
          <p14:tracePt t="101754" x="4560888" y="5219700"/>
          <p14:tracePt t="101761" x="4568825" y="5219700"/>
          <p14:tracePt t="101777" x="4583113" y="5219700"/>
          <p14:tracePt t="101784" x="4603750" y="5219700"/>
          <p14:tracePt t="101791" x="4618038" y="5219700"/>
          <p14:tracePt t="101799" x="4630738" y="5219700"/>
          <p14:tracePt t="101807" x="4652963" y="5219700"/>
          <p14:tracePt t="101814" x="4665663" y="5219700"/>
          <p14:tracePt t="101821" x="4687888" y="5219700"/>
          <p14:tracePt t="101829" x="4708525" y="5219700"/>
          <p14:tracePt t="101836" x="4722813" y="5219700"/>
          <p14:tracePt t="101844" x="4743450" y="5219700"/>
          <p14:tracePt t="101851" x="4764088" y="5219700"/>
          <p14:tracePt t="101860" x="4784725" y="5219700"/>
          <p14:tracePt t="101867" x="4799013" y="5219700"/>
          <p14:tracePt t="101875" x="4813300" y="5219700"/>
          <p14:tracePt t="101881" x="4827588" y="5219700"/>
          <p14:tracePt t="101889" x="4841875" y="5219700"/>
          <p14:tracePt t="101897" x="4848225" y="5219700"/>
          <p14:tracePt t="101904" x="4854575" y="5219700"/>
          <p14:tracePt t="101911" x="4868863" y="5219700"/>
          <p14:tracePt t="101964" x="4876800" y="5219700"/>
          <p14:tracePt t="102010" x="4883150" y="5219700"/>
          <p14:tracePt t="102025" x="4897438" y="5219700"/>
          <p14:tracePt t="102032" x="4903788" y="5219700"/>
          <p14:tracePt t="102039" x="4911725" y="5219700"/>
          <p14:tracePt t="102046" x="4926013" y="5219700"/>
          <p14:tracePt t="102054" x="4938713" y="5219700"/>
          <p14:tracePt t="102061" x="4960938" y="5219700"/>
          <p14:tracePt t="102069" x="4973638" y="5219700"/>
          <p14:tracePt t="102079" x="4987925" y="5219700"/>
          <p14:tracePt t="102084" x="5002213" y="5219700"/>
          <p14:tracePt t="102091" x="5022850" y="5219700"/>
          <p14:tracePt t="102099" x="5037138" y="5219700"/>
          <p14:tracePt t="102106" x="5057775" y="5219700"/>
          <p14:tracePt t="102114" x="5065713" y="5219700"/>
          <p14:tracePt t="102121" x="5086350" y="5219700"/>
          <p14:tracePt t="102129" x="5092700" y="5219700"/>
          <p14:tracePt t="102136" x="5100638" y="5219700"/>
          <p14:tracePt t="102144" x="5114925" y="5219700"/>
          <p14:tracePt t="102151" x="5121275" y="5219700"/>
          <p14:tracePt t="102159" x="5127625" y="5219700"/>
          <p14:tracePt t="102272" x="5127625" y="5213350"/>
          <p14:tracePt t="102279" x="5121275" y="5207000"/>
          <p14:tracePt t="102286" x="5100638" y="5207000"/>
          <p14:tracePt t="102294" x="5080000" y="5207000"/>
          <p14:tracePt t="102301" x="5057775" y="5207000"/>
          <p14:tracePt t="102309" x="5022850" y="5207000"/>
          <p14:tracePt t="102316" x="4995863" y="5207000"/>
          <p14:tracePt t="102325" x="4967288" y="5207000"/>
          <p14:tracePt t="102331" x="4932363" y="5207000"/>
          <p14:tracePt t="102339" x="4897438" y="5207000"/>
          <p14:tracePt t="102346" x="4868863" y="5207000"/>
          <p14:tracePt t="102354" x="4848225" y="5207000"/>
          <p14:tracePt t="102361" x="4827588" y="5207000"/>
          <p14:tracePt t="102370" x="4806950" y="5207000"/>
          <p14:tracePt t="102377" x="4792663" y="5207000"/>
          <p14:tracePt t="102384" x="4764088" y="5199063"/>
          <p14:tracePt t="102392" x="4749800" y="5199063"/>
          <p14:tracePt t="102399" x="4737100" y="5199063"/>
          <p14:tracePt t="102406" x="4729163" y="5199063"/>
          <p14:tracePt t="102414" x="4714875" y="5199063"/>
          <p14:tracePt t="102421" x="4708525" y="5199063"/>
          <p14:tracePt t="102429" x="4694238" y="5199063"/>
          <p14:tracePt t="102436" x="4679950" y="5199063"/>
          <p14:tracePt t="102445" x="4665663" y="5199063"/>
          <p14:tracePt t="102453" x="4645025" y="5199063"/>
          <p14:tracePt t="102459" x="4630738" y="5199063"/>
          <p14:tracePt t="102466" x="4610100" y="5199063"/>
          <p14:tracePt t="102474" x="4583113" y="5199063"/>
          <p14:tracePt t="102482" x="4554538" y="5199063"/>
          <p14:tracePt t="102489" x="4533900" y="5199063"/>
          <p14:tracePt t="102496" x="4505325" y="5199063"/>
          <p14:tracePt t="102504" x="4478338" y="5199063"/>
          <p14:tracePt t="102511" x="4456113" y="5199063"/>
          <p14:tracePt t="102519" x="4429125" y="5199063"/>
          <p14:tracePt t="102527" x="4400550" y="5199063"/>
          <p14:tracePt t="102534" x="4371975" y="5199063"/>
          <p14:tracePt t="102541" x="4351338" y="5199063"/>
          <p14:tracePt t="102548" x="4330700" y="5199063"/>
          <p14:tracePt t="102558" x="4316413" y="5199063"/>
          <p14:tracePt t="102564" x="4302125" y="5199063"/>
          <p14:tracePt t="102571" x="4281488" y="5199063"/>
          <p14:tracePt t="102579" x="4267200" y="5199063"/>
          <p14:tracePt t="102586" x="4246563" y="5199063"/>
          <p14:tracePt t="102594" x="4240213" y="5192713"/>
          <p14:tracePt t="102601" x="4225925" y="5192713"/>
          <p14:tracePt t="102609" x="4217988" y="5192713"/>
          <p14:tracePt t="102625" x="4211638" y="5192713"/>
          <p14:tracePt t="102654" x="4205288" y="5192713"/>
          <p14:tracePt t="102669" x="4205288" y="5184775"/>
          <p14:tracePt t="102699" x="4205288" y="5178425"/>
          <p14:tracePt t="102714" x="4205288" y="5172075"/>
          <p14:tracePt t="102729" x="4211638" y="5164138"/>
          <p14:tracePt t="102736" x="4217988" y="5164138"/>
          <p14:tracePt t="102744" x="4225925" y="5157788"/>
          <p14:tracePt t="102751" x="4240213" y="5157788"/>
          <p14:tracePt t="102758" x="4252913" y="5157788"/>
          <p14:tracePt t="102768" x="4267200" y="5157788"/>
          <p14:tracePt t="102775" x="4281488" y="5157788"/>
          <p14:tracePt t="102781" x="4295775" y="5157788"/>
          <p14:tracePt t="102789" x="4316413" y="5157788"/>
          <p14:tracePt t="102796" x="4337050" y="5157788"/>
          <p14:tracePt t="102804" x="4359275" y="5157788"/>
          <p14:tracePt t="102812" x="4414838" y="5157788"/>
          <p14:tracePt t="102819" x="4449763" y="5157788"/>
          <p14:tracePt t="102829" x="4491038" y="5157788"/>
          <p14:tracePt t="102834" x="4519613" y="5157788"/>
          <p14:tracePt t="102842" x="4548188" y="5157788"/>
          <p14:tracePt t="102849" x="4595813" y="5164138"/>
          <p14:tracePt t="102856" x="4630738" y="5164138"/>
          <p14:tracePt t="102864" x="4659313" y="5164138"/>
          <p14:tracePt t="102871" x="4694238" y="5164138"/>
          <p14:tracePt t="102879" x="4729163" y="5164138"/>
          <p14:tracePt t="102887" x="4743450" y="5164138"/>
          <p14:tracePt t="102894" x="4764088" y="5164138"/>
          <p14:tracePt t="102901" x="4772025" y="5164138"/>
          <p14:tracePt t="102909" x="4784725" y="5164138"/>
          <p14:tracePt t="102917" x="4792663" y="5164138"/>
          <p14:tracePt t="102925" x="4799013" y="5164138"/>
          <p14:tracePt t="102939" x="4806950" y="5164138"/>
          <p14:tracePt t="102960" x="4813300" y="5164138"/>
          <p14:tracePt t="102969" x="4819650" y="5164138"/>
          <p14:tracePt t="102977" x="4827588" y="5164138"/>
          <p14:tracePt t="102992" x="4833938" y="5164138"/>
          <p14:tracePt t="103006" x="4848225" y="5164138"/>
          <p14:tracePt t="103014" x="4854575" y="5164138"/>
          <p14:tracePt t="103021" x="4862513" y="5164138"/>
          <p14:tracePt t="103029" x="4868863" y="5164138"/>
          <p14:tracePt t="103036" x="4883150" y="5164138"/>
          <p14:tracePt t="103044" x="4891088" y="5164138"/>
          <p14:tracePt t="103051" x="4897438" y="5164138"/>
          <p14:tracePt t="103059" x="4903788" y="5164138"/>
          <p14:tracePt t="103067" x="4911725" y="5164138"/>
          <p14:tracePt t="103074" x="4918075" y="5164138"/>
          <p14:tracePt t="103082" x="4932363" y="5164138"/>
          <p14:tracePt t="103088" x="4953000" y="5164138"/>
          <p14:tracePt t="103096" x="4967288" y="5164138"/>
          <p14:tracePt t="103103" x="5016500" y="5164138"/>
          <p14:tracePt t="103111" x="5043488" y="5164138"/>
          <p14:tracePt t="103119" x="5072063" y="5164138"/>
          <p14:tracePt t="103126" x="5114925" y="5164138"/>
          <p14:tracePt t="103134" x="5135563" y="5164138"/>
          <p14:tracePt t="103142" x="5170488" y="5164138"/>
          <p14:tracePt t="103149" x="5197475" y="5164138"/>
          <p14:tracePt t="103156" x="5219700" y="5172075"/>
          <p14:tracePt t="103164" x="5246688" y="5172075"/>
          <p14:tracePt t="103171" x="5268913" y="5172075"/>
          <p14:tracePt t="103179" x="5289550" y="5172075"/>
          <p14:tracePt t="103186" x="5303838" y="5172075"/>
          <p14:tracePt t="103194" x="5324475" y="5172075"/>
          <p14:tracePt t="103201" x="5338763" y="5172075"/>
          <p14:tracePt t="103209" x="5351463" y="5178425"/>
          <p14:tracePt t="103216" x="5365750" y="5178425"/>
          <p14:tracePt t="103225" x="5380038" y="5178425"/>
          <p14:tracePt t="103344" x="5373688" y="5178425"/>
          <p14:tracePt t="103351" x="5365750" y="5178425"/>
          <p14:tracePt t="103359" x="5359400" y="5178425"/>
          <p14:tracePt t="103366" x="5338763" y="5178425"/>
          <p14:tracePt t="103375" x="5324475" y="5178425"/>
          <p14:tracePt t="103381" x="5295900" y="5178425"/>
          <p14:tracePt t="103389" x="5268913" y="5178425"/>
          <p14:tracePt t="103397" x="5232400" y="5184775"/>
          <p14:tracePt t="103404" x="5197475" y="5192713"/>
          <p14:tracePt t="103411" x="5156200" y="5192713"/>
          <p14:tracePt t="103419" x="5127625" y="5192713"/>
          <p14:tracePt t="103427" x="5092700" y="5192713"/>
          <p14:tracePt t="103434" x="5057775" y="5192713"/>
          <p14:tracePt t="103442" x="5030788" y="5192713"/>
          <p14:tracePt t="103449" x="5008563" y="5192713"/>
          <p14:tracePt t="103456" x="4973638" y="5192713"/>
          <p14:tracePt t="103464" x="4946650" y="5192713"/>
          <p14:tracePt t="103472" x="4918075" y="5192713"/>
          <p14:tracePt t="103479" x="4891088" y="5192713"/>
          <p14:tracePt t="103486" x="4833938" y="5192713"/>
          <p14:tracePt t="103494" x="4792663" y="5192713"/>
          <p14:tracePt t="103503" x="4764088" y="5184775"/>
          <p14:tracePt t="103509" x="4749800" y="5184775"/>
          <p14:tracePt t="103516" x="4722813" y="5178425"/>
          <p14:tracePt t="103524" x="4702175" y="5178425"/>
          <p14:tracePt t="103531" x="4687888" y="5178425"/>
          <p14:tracePt t="103546" x="4679950" y="5178425"/>
          <p14:tracePt t="103711" x="4673600" y="5178425"/>
          <p14:tracePt t="103728" x="4665663" y="5172075"/>
          <p14:tracePt t="103733" x="4652963" y="5172075"/>
          <p14:tracePt t="103742" x="4638675" y="5172075"/>
          <p14:tracePt t="103749" x="4624388" y="5172075"/>
          <p14:tracePt t="103757" x="4610100" y="5172075"/>
          <p14:tracePt t="103764" x="4589463" y="5172075"/>
          <p14:tracePt t="103771" x="4568825" y="5172075"/>
          <p14:tracePt t="103779" x="4554538" y="5172075"/>
          <p14:tracePt t="103786" x="4540250" y="5172075"/>
          <p14:tracePt t="103795" x="4525963" y="5172075"/>
          <p14:tracePt t="103801" x="4519613" y="5172075"/>
          <p14:tracePt t="103809" x="4513263" y="5172075"/>
          <p14:tracePt t="103816" x="4505325" y="5172075"/>
          <p14:tracePt t="103824" x="4498975" y="5172075"/>
          <p14:tracePt t="103831" x="4491038" y="5172075"/>
          <p14:tracePt t="103891" x="4484688" y="5172075"/>
          <p14:tracePt t="104259" x="4484688" y="5164138"/>
          <p14:tracePt t="104319" x="4491038" y="5164138"/>
          <p14:tracePt t="104335" x="4505325" y="5164138"/>
          <p14:tracePt t="104351" x="4519613" y="5164138"/>
          <p14:tracePt t="104357" x="4525963" y="5164138"/>
          <p14:tracePt t="104366" x="4540250" y="5164138"/>
          <p14:tracePt t="104372" x="4560888" y="5164138"/>
          <p14:tracePt t="104381" x="4583113" y="5164138"/>
          <p14:tracePt t="104387" x="4603750" y="5164138"/>
          <p14:tracePt t="104394" x="4624388" y="5164138"/>
          <p14:tracePt t="104401" x="4645025" y="5164138"/>
          <p14:tracePt t="104410" x="4665663" y="5164138"/>
          <p14:tracePt t="104416" x="4687888" y="5164138"/>
          <p14:tracePt t="104424" x="4702175" y="5164138"/>
          <p14:tracePt t="104432" x="4729163" y="5164138"/>
          <p14:tracePt t="104440" x="4772025" y="5164138"/>
          <p14:tracePt t="104447" x="4806950" y="5178425"/>
          <p14:tracePt t="104454" x="4848225" y="5178425"/>
          <p14:tracePt t="104462" x="4897438" y="5184775"/>
          <p14:tracePt t="104469" x="4953000" y="5192713"/>
          <p14:tracePt t="104477" x="5016500" y="5199063"/>
          <p14:tracePt t="104484" x="5072063" y="5199063"/>
          <p14:tracePt t="104491" x="5114925" y="5207000"/>
          <p14:tracePt t="104499" x="5191125" y="5207000"/>
          <p14:tracePt t="104506" x="5275263" y="5207000"/>
          <p14:tracePt t="104515" x="5359400" y="5207000"/>
          <p14:tracePt t="104521" x="5443538" y="5207000"/>
          <p14:tracePt t="104529" x="5513388" y="5207000"/>
          <p14:tracePt t="104536" x="5597525" y="5207000"/>
          <p14:tracePt t="104544" x="5673725" y="5207000"/>
          <p14:tracePt t="104552" x="5729288" y="5207000"/>
          <p14:tracePt t="104560" x="5807075" y="5207000"/>
          <p14:tracePt t="104566" x="5876925" y="5207000"/>
          <p14:tracePt t="104574" x="5961063" y="5192713"/>
          <p14:tracePt t="104581" x="6037263" y="5184775"/>
          <p14:tracePt t="104589" x="6121400" y="5178425"/>
          <p14:tracePt t="104596" x="6191250" y="5172075"/>
          <p14:tracePt t="104603" x="6275388" y="5164138"/>
          <p14:tracePt t="104612" x="6359525" y="5157788"/>
          <p14:tracePt t="104619" x="6443663" y="5157788"/>
          <p14:tracePt t="104627" x="6513513" y="5149850"/>
          <p14:tracePt t="104634" x="6597650" y="5149850"/>
          <p14:tracePt t="104642" x="6673850" y="5149850"/>
          <p14:tracePt t="104648" x="6757988" y="5149850"/>
          <p14:tracePt t="104656" x="6813550" y="5149850"/>
          <p14:tracePt t="104664" x="6884988" y="5149850"/>
          <p14:tracePt t="104672" x="6954838" y="5149850"/>
          <p14:tracePt t="104679" x="7024688" y="5149850"/>
          <p14:tracePt t="104686" x="7094538" y="5149850"/>
          <p14:tracePt t="104693" x="7156450" y="5149850"/>
          <p14:tracePt t="104703" x="7205663" y="5149850"/>
          <p14:tracePt t="104710" x="7275513" y="5149850"/>
          <p14:tracePt t="104716" x="7324725" y="5149850"/>
          <p14:tracePt t="104724" x="7373938" y="5149850"/>
          <p14:tracePt t="104731" x="7437438" y="5143500"/>
          <p14:tracePt t="104739" x="7478713" y="5137150"/>
          <p14:tracePt t="104746" x="7534275" y="5129213"/>
          <p14:tracePt t="104754" x="7562850" y="5129213"/>
          <p14:tracePt t="104762" x="7591425" y="5129213"/>
          <p14:tracePt t="104769" x="7632700" y="5129213"/>
          <p14:tracePt t="104777" x="7653338" y="5129213"/>
          <p14:tracePt t="104784" x="7675563" y="5129213"/>
          <p14:tracePt t="104792" x="7681913" y="5129213"/>
          <p14:tracePt t="104798" x="7696200" y="5122863"/>
          <p14:tracePt t="104806" x="7710488" y="5122863"/>
          <p14:tracePt t="104814" x="7716838" y="5122863"/>
          <p14:tracePt t="104821" x="7723188" y="5122863"/>
          <p14:tracePt t="104829" x="7731125" y="5122863"/>
          <p14:tracePt t="104851" x="7737475" y="5122863"/>
          <p14:tracePt t="104861" x="7737475" y="5114925"/>
          <p14:tracePt t="104874" x="7745413" y="5114925"/>
          <p14:tracePt t="104889" x="7751763" y="5114925"/>
          <p14:tracePt t="105001" x="7758113" y="5114925"/>
          <p14:tracePt t="105016" x="7758113" y="5108575"/>
          <p14:tracePt t="105047" x="7766050" y="5108575"/>
          <p14:tracePt t="105078" x="7766050" y="5102225"/>
          <p14:tracePt t="105114" x="7772400" y="5102225"/>
          <p14:tracePt t="105129" x="7772400" y="5094288"/>
          <p14:tracePt t="105586" x="7758113" y="5102225"/>
          <p14:tracePt t="105595" x="7751763" y="5108575"/>
          <p14:tracePt t="105603" x="7745413" y="5114925"/>
          <p14:tracePt t="105614" x="7731125" y="5122863"/>
          <p14:tracePt t="105616" x="7723188" y="5129213"/>
          <p14:tracePt t="105624" x="7710488" y="5143500"/>
          <p14:tracePt t="105631" x="7696200" y="5149850"/>
          <p14:tracePt t="105640" x="7688263" y="5164138"/>
          <p14:tracePt t="105646" x="7675563" y="5164138"/>
          <p14:tracePt t="105657" x="7667625" y="5178425"/>
          <p14:tracePt t="105661" x="7661275" y="5178425"/>
          <p14:tracePt t="105669" x="7661275" y="5184775"/>
          <p14:tracePt t="105677" x="7646988" y="5192713"/>
          <p14:tracePt t="105699" x="7646988" y="5199063"/>
          <p14:tracePt t="105706" x="7639050" y="5199063"/>
          <p14:tracePt t="105901" x="7639050" y="5192713"/>
          <p14:tracePt t="105917" x="7639050" y="5184775"/>
          <p14:tracePt t="105963" x="7646988" y="5184775"/>
          <p14:tracePt t="106217" x="7646988" y="5192713"/>
          <p14:tracePt t="106224" x="7639050" y="5192713"/>
          <p14:tracePt t="106231" x="7632700" y="5207000"/>
          <p14:tracePt t="106241" x="7632700" y="5213350"/>
          <p14:tracePt t="106248" x="7626350" y="5219700"/>
          <p14:tracePt t="106261" x="7618413" y="5227638"/>
          <p14:tracePt t="106269" x="7612063" y="5227638"/>
          <p14:tracePt t="106276" x="7612063" y="5233988"/>
          <p14:tracePt t="106494" x="7612063" y="5227638"/>
          <p14:tracePt t="106511" x="7612063" y="5219700"/>
          <p14:tracePt t="106526" x="7612063" y="5213350"/>
          <p14:tracePt t="106547" x="7612063" y="5207000"/>
          <p14:tracePt t="106554" x="7618413" y="5207000"/>
          <p14:tracePt t="106566" x="7618413" y="5199063"/>
          <p14:tracePt t="106576" x="7618413" y="5192713"/>
          <p14:tracePt t="106584" x="7618413" y="5184775"/>
          <p14:tracePt t="106601" x="7626350" y="5184775"/>
          <p14:tracePt t="106607" x="7626350" y="5178425"/>
          <p14:tracePt t="106615" x="7626350" y="5172075"/>
          <p14:tracePt t="106623" x="7632700" y="5164138"/>
          <p14:tracePt t="106638" x="7632700" y="5157788"/>
          <p14:tracePt t="106652" x="7639050" y="5149850"/>
          <p14:tracePt t="106667" x="7639050" y="5143500"/>
          <p14:tracePt t="106674" x="7639050" y="5137150"/>
          <p14:tracePt t="106681" x="7646988" y="5137150"/>
          <p14:tracePt t="106690" x="7646988" y="5129213"/>
          <p14:tracePt t="106705" x="7646988" y="5122863"/>
          <p14:tracePt t="106712" x="7653338" y="5122863"/>
          <p14:tracePt t="106721" x="7653338" y="5114925"/>
          <p14:tracePt t="106734" x="7653338" y="5108575"/>
          <p14:tracePt t="106750" x="7653338" y="5102225"/>
          <p14:tracePt t="106766" x="7661275" y="5102225"/>
          <p14:tracePt t="106771" x="7661275" y="5094288"/>
          <p14:tracePt t="106809" x="7667625" y="5094288"/>
          <p14:tracePt t="107049" x="7661275" y="5102225"/>
          <p14:tracePt t="107056" x="7661275" y="5108575"/>
          <p14:tracePt t="107071" x="7661275" y="5114925"/>
          <p14:tracePt t="107097" x="7653338" y="5114925"/>
          <p14:tracePt t="107101" x="7653338" y="5122863"/>
          <p14:tracePt t="107851" x="7653338" y="5114925"/>
          <p14:tracePt t="110334" x="7661275" y="5114925"/>
          <p14:tracePt t="110365" x="7661275" y="5108575"/>
          <p14:tracePt t="110379" x="7667625" y="5108575"/>
          <p14:tracePt t="111549" x="7667625" y="5102225"/>
          <p14:tracePt t="111699" x="7661275" y="5094288"/>
          <p14:tracePt t="111714" x="7653338" y="5094288"/>
          <p14:tracePt t="111721" x="7646988" y="5087938"/>
          <p14:tracePt t="111729" x="7632700" y="5080000"/>
          <p14:tracePt t="111736" x="7618413" y="5067300"/>
          <p14:tracePt t="111744" x="7597775" y="5059363"/>
          <p14:tracePt t="111753" x="7577138" y="5053013"/>
          <p14:tracePt t="111759" x="7556500" y="5038725"/>
          <p14:tracePt t="111768" x="7542213" y="5038725"/>
          <p14:tracePt t="111774" x="7527925" y="5030788"/>
          <p14:tracePt t="111785" x="7521575" y="5030788"/>
          <p14:tracePt t="112111" x="7527925" y="5030788"/>
          <p14:tracePt t="112119" x="7542213" y="5030788"/>
          <p14:tracePt t="112128" x="7548563" y="5030788"/>
          <p14:tracePt t="112134" x="7569200" y="5030788"/>
          <p14:tracePt t="112141" x="7583488" y="5038725"/>
          <p14:tracePt t="112149" x="7604125" y="5045075"/>
          <p14:tracePt t="112158" x="7618413" y="5053013"/>
          <p14:tracePt t="112167" x="7632700" y="5059363"/>
          <p14:tracePt t="112171" x="7653338" y="5067300"/>
          <p14:tracePt t="112179" x="7667625" y="5073650"/>
          <p14:tracePt t="112189" x="7681913" y="5073650"/>
          <p14:tracePt t="112196" x="7696200" y="5080000"/>
          <p14:tracePt t="112205" x="7710488" y="5087938"/>
          <p14:tracePt t="112209" x="7716838" y="5087938"/>
          <p14:tracePt t="112220" x="7723188" y="5094288"/>
          <p14:tracePt t="112224" x="7731125" y="5094288"/>
          <p14:tracePt t="112237" x="7731125" y="5102225"/>
          <p14:tracePt t="112239" x="7737475" y="5102225"/>
          <p14:tracePt t="112255" x="7745413" y="5102225"/>
          <p14:tracePt t="112286" x="7745413" y="5108575"/>
          <p14:tracePt t="112305" x="7751763" y="5108575"/>
          <p14:tracePt t="112319" x="7758113" y="5108575"/>
          <p14:tracePt t="112322" x="7758113" y="5114925"/>
          <p14:tracePt t="112329" x="7766050" y="5114925"/>
          <p14:tracePt t="112336" x="7772400" y="5114925"/>
          <p14:tracePt t="112346" x="7772400" y="5122863"/>
          <p14:tracePt t="112352" x="7780338" y="5122863"/>
          <p14:tracePt t="112362" x="7780338" y="5129213"/>
          <p14:tracePt t="112370" x="7786688" y="5129213"/>
          <p14:tracePt t="112382" x="7793038" y="5129213"/>
          <p14:tracePt t="112562" x="7800975" y="5129213"/>
          <p14:tracePt t="112615" x="7807325" y="5129213"/>
          <p14:tracePt t="112621" x="7807325" y="5122863"/>
          <p14:tracePt t="112689" x="7815263" y="5122863"/>
          <p14:tracePt t="112720" x="7815263" y="5114925"/>
          <p14:tracePt t="112757" x="7821613" y="5114925"/>
          <p14:tracePt t="112787" x="7821613" y="5108575"/>
          <p14:tracePt t="112817" x="7827963" y="5108575"/>
          <p14:tracePt t="112944" x="7827963" y="5102225"/>
          <p14:tracePt t="112969" x="7835900" y="5102225"/>
          <p14:tracePt t="112974" x="7835900" y="5094288"/>
          <p14:tracePt t="113056" x="7835900" y="5087938"/>
          <p14:tracePt t="113066" x="7842250" y="5087938"/>
          <p14:tracePt t="113096" x="7842250" y="5080000"/>
          <p14:tracePt t="113102" x="7850188" y="5080000"/>
          <p14:tracePt t="113135" x="7850188" y="5073650"/>
          <p14:tracePt t="113139" x="7856538" y="5067300"/>
          <p14:tracePt t="113154" x="7864475" y="5067300"/>
          <p14:tracePt t="113176" x="7864475" y="5059363"/>
          <p14:tracePt t="113183" x="7870825" y="5059363"/>
          <p14:tracePt t="113214" x="7870825" y="5053013"/>
          <p14:tracePt t="113244" x="7877175" y="5053013"/>
          <p14:tracePt t="118334" x="7800975" y="5102225"/>
          <p14:tracePt t="118337" x="7758113" y="5122863"/>
          <p14:tracePt t="118344" x="7723188" y="5137150"/>
          <p14:tracePt t="118351" x="7702550" y="5143500"/>
          <p14:tracePt t="118361" x="7675563" y="5143500"/>
          <p14:tracePt t="118368" x="7646988" y="5143500"/>
          <p14:tracePt t="118375" x="7612063" y="5143500"/>
          <p14:tracePt t="118382" x="7577138" y="5149850"/>
          <p14:tracePt t="118393" x="7534275" y="5149850"/>
          <p14:tracePt t="118397" x="7507288" y="5149850"/>
          <p14:tracePt t="118407" x="7478713" y="5149850"/>
          <p14:tracePt t="118412" x="7458075" y="5157788"/>
          <p14:tracePt t="118422" x="7443788" y="5157788"/>
          <p14:tracePt t="118427" x="7423150" y="5164138"/>
          <p14:tracePt t="118436" x="7415213" y="5164138"/>
          <p14:tracePt t="118442" x="7402513" y="5164138"/>
          <p14:tracePt t="118458" x="7394575" y="5164138"/>
          <p14:tracePt t="118779" x="7402513" y="5157788"/>
          <p14:tracePt t="118817" x="7408863" y="5157788"/>
          <p14:tracePt t="118847" x="7415213" y="5149850"/>
          <p14:tracePt t="118870" x="7415213" y="5143500"/>
          <p14:tracePt t="118908" x="7423150" y="5143500"/>
          <p14:tracePt t="118954" x="7429500" y="5143500"/>
          <p14:tracePt t="119064" x="7437438" y="5143500"/>
          <p14:tracePt t="119177" x="7443788" y="5143500"/>
          <p14:tracePt t="119709" x="7450138" y="5143500"/>
          <p14:tracePt t="119727" x="7458075" y="5143500"/>
          <p14:tracePt t="119741" x="7458075" y="5137150"/>
          <p14:tracePt t="119760" x="7464425" y="5137150"/>
          <p14:tracePt t="119769" x="7472363" y="5137150"/>
          <p14:tracePt t="120370" x="7443788" y="5137150"/>
          <p14:tracePt t="120378" x="7394575" y="5137150"/>
          <p14:tracePt t="120384" x="7339013" y="5137150"/>
          <p14:tracePt t="120392" x="7283450" y="5137150"/>
          <p14:tracePt t="120399" x="7213600" y="5137150"/>
          <p14:tracePt t="120406" x="7115175" y="5114925"/>
          <p14:tracePt t="120417" x="7010400" y="5087938"/>
          <p14:tracePt t="120425" x="6877050" y="5059363"/>
          <p14:tracePt t="120429" x="6751638" y="5030788"/>
          <p14:tracePt t="120438" x="6597650" y="5003800"/>
          <p14:tracePt t="120444" x="6478588" y="4995863"/>
          <p14:tracePt t="120457" x="6388100" y="4995863"/>
          <p14:tracePt t="120460" x="6303963" y="4995863"/>
          <p14:tracePt t="120469" x="6240463" y="4995863"/>
          <p14:tracePt t="120476" x="6184900" y="4995863"/>
          <p14:tracePt t="120486" x="6142038" y="4995863"/>
          <p14:tracePt t="120491" x="6115050" y="4995863"/>
          <p14:tracePt t="120498" x="6086475" y="4995863"/>
          <p14:tracePt t="120504" x="6057900" y="4995863"/>
          <p14:tracePt t="120512" x="6037263" y="4995863"/>
          <p14:tracePt t="120520" x="6016625" y="4995863"/>
          <p14:tracePt t="120529" x="5995988" y="4995863"/>
          <p14:tracePt t="120536" x="5961063" y="5003800"/>
          <p14:tracePt t="120543" x="5932488" y="5003800"/>
          <p14:tracePt t="120549" x="5897563" y="5010150"/>
          <p14:tracePt t="120559" x="5856288" y="5018088"/>
          <p14:tracePt t="120564" x="5807075" y="5024438"/>
          <p14:tracePt t="120575" x="5751513" y="5024438"/>
          <p14:tracePt t="120580" x="5694363" y="5024438"/>
          <p14:tracePt t="120587" x="5638800" y="5024438"/>
          <p14:tracePt t="120594" x="5589588" y="5024438"/>
          <p14:tracePt t="120604" x="5527675" y="5024438"/>
          <p14:tracePt t="120611" x="5464175" y="5024438"/>
          <p14:tracePt t="120618" x="5408613" y="5024438"/>
          <p14:tracePt t="120626" x="5338763" y="5018088"/>
          <p14:tracePt t="120632" x="5289550" y="5003800"/>
          <p14:tracePt t="120645" x="5254625" y="4995863"/>
          <p14:tracePt t="120647" x="5184775" y="4983163"/>
          <p14:tracePt t="120654" x="5135563" y="4968875"/>
          <p14:tracePt t="120661" x="5080000" y="4954588"/>
          <p14:tracePt t="120669" x="5037138" y="4948238"/>
          <p14:tracePt t="120676" x="4981575" y="4940300"/>
          <p14:tracePt t="120685" x="4953000" y="4933950"/>
          <p14:tracePt t="120693" x="4911725" y="4933950"/>
          <p14:tracePt t="120701" x="4891088" y="4926013"/>
          <p14:tracePt t="120708" x="4862513" y="4926013"/>
          <p14:tracePt t="120717" x="4841875" y="4926013"/>
          <p14:tracePt t="120726" x="4813300" y="4919663"/>
          <p14:tracePt t="120730" x="4799013" y="4919663"/>
          <p14:tracePt t="120738" x="4778375" y="4919663"/>
          <p14:tracePt t="120745" x="4764088" y="4919663"/>
          <p14:tracePt t="120753" x="4757738" y="4919663"/>
          <p14:tracePt t="120760" x="4743450" y="4919663"/>
          <p14:tracePt t="120770" x="4737100" y="4919663"/>
          <p14:tracePt t="120774" x="4722813" y="4919663"/>
          <p14:tracePt t="120793" x="4714875" y="4919663"/>
          <p14:tracePt t="120798" x="4708525" y="4919663"/>
          <p14:tracePt t="120821" x="4702175" y="4919663"/>
          <p14:tracePt t="120859" x="4694238" y="4919663"/>
          <p14:tracePt t="121075" x="4687888" y="4919663"/>
          <p14:tracePt t="121092" x="4679950" y="4919663"/>
          <p14:tracePt t="121097" x="4673600" y="4926013"/>
          <p14:tracePt t="121106" x="4659313" y="4926013"/>
          <p14:tracePt t="121113" x="4645025" y="4926013"/>
          <p14:tracePt t="121121" x="4630738" y="4933950"/>
          <p14:tracePt t="121127" x="4610100" y="4940300"/>
          <p14:tracePt t="121136" x="4603750" y="4940300"/>
          <p14:tracePt t="121145" x="4583113" y="4948238"/>
          <p14:tracePt t="121149" x="4568825" y="4948238"/>
          <p14:tracePt t="121159" x="4554538" y="4948238"/>
          <p14:tracePt t="121174" x="4540250" y="4948238"/>
          <p14:tracePt t="121179" x="4533900" y="4948238"/>
          <p14:tracePt t="121194" x="4525963" y="4948238"/>
          <p14:tracePt t="121202" x="4519613" y="4948238"/>
          <p14:tracePt t="121254" x="4513263" y="4948238"/>
          <p14:tracePt t="121261" x="4513263" y="4954588"/>
          <p14:tracePt t="121285" x="4505325" y="4954588"/>
          <p14:tracePt t="121292" x="4505325" y="4960938"/>
          <p14:tracePt t="121299" x="4498975" y="4960938"/>
          <p14:tracePt t="121309" x="4491038" y="4968875"/>
          <p14:tracePt t="121321" x="4484688" y="4968875"/>
          <p14:tracePt t="121331" x="4484688" y="4975225"/>
          <p14:tracePt t="121345" x="4478338" y="4975225"/>
          <p14:tracePt t="121353" x="4478338" y="4983163"/>
          <p14:tracePt t="121361" x="4470400" y="4983163"/>
          <p14:tracePt t="121368" x="4464050" y="4989513"/>
          <p14:tracePt t="121377" x="4456113" y="4995863"/>
          <p14:tracePt t="121394" x="4441825" y="5003800"/>
          <p14:tracePt t="121407" x="4435475" y="5010150"/>
          <p14:tracePt t="121413" x="4421188" y="5018088"/>
          <p14:tracePt t="121421" x="4414838" y="5018088"/>
          <p14:tracePt t="121428" x="4400550" y="5024438"/>
          <p14:tracePt t="121436" x="4400550" y="5030788"/>
          <p14:tracePt t="121444" x="4386263" y="5038725"/>
          <p14:tracePt t="121449" x="4379913" y="5045075"/>
          <p14:tracePt t="121460" x="4351338" y="5053013"/>
          <p14:tracePt t="121464" x="4344988" y="5059363"/>
          <p14:tracePt t="121475" x="4330700" y="5067300"/>
          <p14:tracePt t="121480" x="4316413" y="5067300"/>
          <p14:tracePt t="121488" x="4310063" y="5073650"/>
          <p14:tracePt t="121497" x="4302125" y="5080000"/>
          <p14:tracePt t="121520" x="4295775" y="5080000"/>
          <p14:tracePt t="121779" x="4295775" y="5087938"/>
          <p14:tracePt t="121788" x="4295775" y="5094288"/>
          <p14:tracePt t="121795" x="4295775" y="5102225"/>
          <p14:tracePt t="121804" x="4295775" y="5108575"/>
          <p14:tracePt t="121811" x="4295775" y="5129213"/>
          <p14:tracePt t="121818" x="4295775" y="5143500"/>
          <p14:tracePt t="121825" x="4295775" y="5164138"/>
          <p14:tracePt t="121833" x="4295775" y="5192713"/>
          <p14:tracePt t="121843" x="4295775" y="5213350"/>
          <p14:tracePt t="121847" x="4289425" y="5241925"/>
          <p14:tracePt t="121855" x="4289425" y="5262563"/>
          <p14:tracePt t="121862" x="4289425" y="5283200"/>
          <p14:tracePt t="121870" x="4289425" y="5303838"/>
          <p14:tracePt t="121878" x="4289425" y="5318125"/>
          <p14:tracePt t="121884" x="4281488" y="5338763"/>
          <p14:tracePt t="121897" x="4281488" y="5360988"/>
          <p14:tracePt t="121899" x="4281488" y="5373688"/>
          <p14:tracePt t="121910" x="4281488" y="5402263"/>
          <p14:tracePt t="121915" x="4275138" y="5422900"/>
          <p14:tracePt t="121922" x="4275138" y="5437188"/>
          <p14:tracePt t="121929" x="4275138" y="5451475"/>
          <p14:tracePt t="121937" x="4275138" y="5480050"/>
          <p14:tracePt t="121944" x="4275138" y="5500688"/>
          <p14:tracePt t="121957" x="4275138" y="5514975"/>
          <p14:tracePt t="121961" x="4275138" y="5535613"/>
          <p14:tracePt t="121967" x="4275138" y="5556250"/>
          <p14:tracePt t="121976" x="4275138" y="5570538"/>
          <p14:tracePt t="121982" x="4275138" y="5584825"/>
          <p14:tracePt t="121989" x="4267200" y="5611813"/>
          <p14:tracePt t="121998" x="4267200" y="5640388"/>
          <p14:tracePt t="122005" x="4267200" y="5661025"/>
          <p14:tracePt t="122012" x="4267200" y="5689600"/>
          <p14:tracePt t="122020" x="4267200" y="5716588"/>
          <p14:tracePt t="122027" x="4267200" y="5738813"/>
          <p14:tracePt t="122036" x="4267200" y="5765800"/>
          <p14:tracePt t="122043" x="4267200" y="5794375"/>
          <p14:tracePt t="122049" x="4267200" y="5829300"/>
          <p14:tracePt t="122060" x="4267200" y="5849938"/>
          <p14:tracePt t="122064" x="4267200" y="5878513"/>
          <p14:tracePt t="122074" x="4267200" y="5899150"/>
          <p14:tracePt t="122080" x="4267200" y="5913438"/>
          <p14:tracePt t="122088" x="4267200" y="5927725"/>
          <p14:tracePt t="122095" x="4275138" y="5948363"/>
          <p14:tracePt t="122104" x="4275138" y="5962650"/>
          <p14:tracePt t="122111" x="4281488" y="5976938"/>
          <p14:tracePt t="122117" x="4281488" y="5983288"/>
          <p14:tracePt t="122128" x="4281488" y="5997575"/>
          <p14:tracePt t="122140" x="4281488" y="6003925"/>
          <p14:tracePt t="122148" x="4289425" y="6003925"/>
          <p14:tracePt t="122275" x="4289425" y="6011863"/>
          <p14:tracePt t="122281" x="4302125" y="6011863"/>
          <p14:tracePt t="122291" x="4310063" y="6011863"/>
          <p14:tracePt t="122297" x="4316413" y="6011863"/>
          <p14:tracePt t="122304" x="4324350" y="6011863"/>
          <p14:tracePt t="122314" x="4344988" y="6011863"/>
          <p14:tracePt t="122320" x="4351338" y="6011863"/>
          <p14:tracePt t="122331" x="4365625" y="6011863"/>
          <p14:tracePt t="122336" x="4371975" y="6011863"/>
          <p14:tracePt t="122344" x="4379913" y="6011863"/>
          <p14:tracePt t="122349" x="4386263" y="6011863"/>
          <p14:tracePt t="122361" x="4394200" y="6011863"/>
          <p14:tracePt t="122365" x="4406900" y="6011863"/>
          <p14:tracePt t="122374" x="4414838" y="6011863"/>
          <p14:tracePt t="122380" x="4421188" y="6003925"/>
          <p14:tracePt t="122388" x="4429125" y="6003925"/>
          <p14:tracePt t="122395" x="4435475" y="6003925"/>
          <p14:tracePt t="122404" x="4449763" y="5997575"/>
          <p14:tracePt t="122410" x="4456113" y="5989638"/>
          <p14:tracePt t="122418" x="4464050" y="5989638"/>
          <p14:tracePt t="122427" x="4478338" y="5989638"/>
          <p14:tracePt t="122432" x="4491038" y="5989638"/>
          <p14:tracePt t="122443" x="4498975" y="5983288"/>
          <p14:tracePt t="122447" x="4505325" y="5983288"/>
          <p14:tracePt t="122462" x="4513263" y="5983288"/>
          <p14:tracePt t="122469" x="4525963" y="5983288"/>
          <p14:tracePt t="122485" x="4533900" y="5983288"/>
          <p14:tracePt t="122496" x="4548188" y="5983288"/>
          <p14:tracePt t="122500" x="4554538" y="5983288"/>
          <p14:tracePt t="122507" x="4560888" y="5983288"/>
          <p14:tracePt t="122519" x="4568825" y="5983288"/>
          <p14:tracePt t="122522" x="4575175" y="5983288"/>
          <p14:tracePt t="122530" x="4583113" y="5983288"/>
          <p14:tracePt t="122536" x="4589463" y="5983288"/>
          <p14:tracePt t="122544" x="4595813" y="5983288"/>
          <p14:tracePt t="122551" x="4603750" y="5983288"/>
          <p14:tracePt t="122561" x="4610100" y="5983288"/>
          <p14:tracePt t="122567" x="4618038" y="5976938"/>
          <p14:tracePt t="122577" x="4624388" y="5976938"/>
          <p14:tracePt t="122589" x="4638675" y="5969000"/>
          <p14:tracePt t="122596" x="4645025" y="5969000"/>
          <p14:tracePt t="122604" x="4645025" y="5962650"/>
          <p14:tracePt t="122611" x="4652963" y="5962650"/>
          <p14:tracePt t="122621" x="4659313" y="5962650"/>
          <p14:tracePt t="122634" x="4665663" y="5962650"/>
          <p14:tracePt t="122650" x="4673600" y="5962650"/>
          <p14:tracePt t="122672" x="4679950" y="5962650"/>
          <p14:tracePt t="122679" x="4687888" y="5962650"/>
          <p14:tracePt t="122696" x="4694238" y="5962650"/>
          <p14:tracePt t="122711" x="4702175" y="5962650"/>
          <p14:tracePt t="122728" x="4708525" y="5962650"/>
          <p14:tracePt t="122733" x="4714875" y="5962650"/>
          <p14:tracePt t="122743" x="4722813" y="5962650"/>
          <p14:tracePt t="122747" x="4729163" y="5962650"/>
          <p14:tracePt t="122757" x="4737100" y="5962650"/>
          <p14:tracePt t="122764" x="4743450" y="5962650"/>
          <p14:tracePt t="122778" x="4749800" y="5962650"/>
          <p14:tracePt t="122784" x="4757738" y="5962650"/>
          <p14:tracePt t="122797" x="4764088" y="5962650"/>
          <p14:tracePt t="122810" x="4778375" y="5962650"/>
          <p14:tracePt t="122822" x="4784725" y="5962650"/>
          <p14:tracePt t="122829" x="4792663" y="5962650"/>
          <p14:tracePt t="122844" x="4799013" y="5962650"/>
          <p14:tracePt t="122853" x="4806950" y="5962650"/>
          <p14:tracePt t="122877" x="4813300" y="5962650"/>
          <p14:tracePt t="122911" x="4819650" y="5962650"/>
          <p14:tracePt t="123159" x="4827588" y="5962650"/>
          <p14:tracePt t="123189" x="4833938" y="5962650"/>
          <p14:tracePt t="123197" x="4833938" y="5954713"/>
          <p14:tracePt t="123534" x="4841875" y="5948363"/>
          <p14:tracePt t="123557" x="4848225" y="5948363"/>
          <p14:tracePt t="123582" x="4854575" y="5948363"/>
          <p14:tracePt t="123611" x="4862513" y="5948363"/>
          <p14:tracePt t="123648" x="4868863" y="5948363"/>
          <p14:tracePt t="123669" x="4868863" y="5942013"/>
          <p14:tracePt t="123701" x="4876800" y="5942013"/>
          <p14:tracePt t="123977" x="4883150" y="5942013"/>
          <p14:tracePt t="124015" x="4891088" y="5942013"/>
          <p14:tracePt t="124037" x="4897438" y="5934075"/>
          <p14:tracePt t="124074" x="4903788" y="5934075"/>
          <p14:tracePt t="124112" x="4911725" y="5934075"/>
          <p14:tracePt t="124142" x="4918075" y="5934075"/>
          <p14:tracePt t="124157" x="4926013" y="5927725"/>
          <p14:tracePt t="124173" x="4932363" y="5927725"/>
          <p14:tracePt t="124189" x="4938713" y="5927725"/>
          <p14:tracePt t="124239" x="4946650" y="5927725"/>
          <p14:tracePt t="124247" x="4953000" y="5927725"/>
          <p14:tracePt t="124262" x="4960938" y="5927725"/>
          <p14:tracePt t="124277" x="4967288" y="5927725"/>
          <p14:tracePt t="124285" x="4973638" y="5927725"/>
          <p14:tracePt t="124292" x="4981575" y="5927725"/>
          <p14:tracePt t="124301" x="4995863" y="5927725"/>
          <p14:tracePt t="124309" x="5002213" y="5927725"/>
          <p14:tracePt t="124315" x="5016500" y="5927725"/>
          <p14:tracePt t="124323" x="5022850" y="5927725"/>
          <p14:tracePt t="124330" x="5043488" y="5927725"/>
          <p14:tracePt t="124337" x="5051425" y="5927725"/>
          <p14:tracePt t="124345" x="5057775" y="5927725"/>
          <p14:tracePt t="124352" x="5065713" y="5927725"/>
          <p14:tracePt t="124365" x="5072063" y="5927725"/>
          <p14:tracePt t="124367" x="5080000" y="5919788"/>
          <p14:tracePt t="124374" x="5086350" y="5919788"/>
          <p14:tracePt t="124382" x="5100638" y="5919788"/>
          <p14:tracePt t="124398" x="5114925" y="5919788"/>
          <p14:tracePt t="124407" x="5121275" y="5919788"/>
          <p14:tracePt t="124413" x="5127625" y="5919788"/>
          <p14:tracePt t="124421" x="5135563" y="5919788"/>
          <p14:tracePt t="124434" x="5141913" y="5919788"/>
          <p14:tracePt t="124446" x="5156200" y="5919788"/>
          <p14:tracePt t="124457" x="5170488" y="5919788"/>
          <p14:tracePt t="124466" x="5176838" y="5919788"/>
          <p14:tracePt t="124472" x="5191125" y="5919788"/>
          <p14:tracePt t="124481" x="5197475" y="5919788"/>
          <p14:tracePt t="124490" x="5205413" y="5919788"/>
          <p14:tracePt t="124496" x="5219700" y="5913438"/>
          <p14:tracePt t="124503" x="5232400" y="5913438"/>
          <p14:tracePt t="124512" x="5246688" y="5913438"/>
          <p14:tracePt t="124517" x="5260975" y="5913438"/>
          <p14:tracePt t="124528" x="5275263" y="5913438"/>
          <p14:tracePt t="124532" x="5289550" y="5913438"/>
          <p14:tracePt t="124541" x="5303838" y="5913438"/>
          <p14:tracePt t="124549" x="5316538" y="5913438"/>
          <p14:tracePt t="124554" x="5324475" y="5913438"/>
          <p14:tracePt t="124564" x="5345113" y="5913438"/>
          <p14:tracePt t="124570" x="5351463" y="5913438"/>
          <p14:tracePt t="124577" x="5373688" y="5913438"/>
          <p14:tracePt t="124586" x="5386388" y="5913438"/>
          <p14:tracePt t="124593" x="5408613" y="5913438"/>
          <p14:tracePt t="124599" x="5414963" y="5913438"/>
          <p14:tracePt t="124614" x="5435600" y="5913438"/>
          <p14:tracePt t="124621" x="5443538" y="5913438"/>
          <p14:tracePt t="124629" x="5456238" y="5913438"/>
          <p14:tracePt t="124638" x="5464175" y="5913438"/>
          <p14:tracePt t="124644" x="5470525" y="5913438"/>
          <p14:tracePt t="124652" x="5478463" y="5913438"/>
          <p14:tracePt t="124662" x="5484813" y="5913438"/>
          <p14:tracePt t="124676" x="5492750" y="5913438"/>
          <p14:tracePt t="124682" x="5499100" y="5913438"/>
          <p14:tracePt t="124787" x="5505450" y="5913438"/>
          <p14:tracePt t="124817" x="5513388" y="5913438"/>
          <p14:tracePt t="124847" x="5519738" y="5913438"/>
          <p14:tracePt t="124870" x="5527675" y="5913438"/>
          <p14:tracePt t="124922" x="5527675" y="5905500"/>
          <p14:tracePt t="124967" x="5534025" y="5905500"/>
          <p14:tracePt t="125057" x="5540375" y="5905500"/>
          <p14:tracePt t="125072" x="5548313" y="5905500"/>
          <p14:tracePt t="125082" x="5554663" y="5905500"/>
          <p14:tracePt t="125088" x="5562600" y="5905500"/>
          <p14:tracePt t="125095" x="5568950" y="5905500"/>
          <p14:tracePt t="125103" x="5589588" y="5905500"/>
          <p14:tracePt t="125111" x="5618163" y="5913438"/>
          <p14:tracePt t="125118" x="5659438" y="5927725"/>
          <p14:tracePt t="125126" x="5702300" y="5942013"/>
          <p14:tracePt t="125132" x="5751513" y="5954713"/>
          <p14:tracePt t="125141" x="5792788" y="5962650"/>
          <p14:tracePt t="125148" x="5834063" y="5969000"/>
          <p14:tracePt t="125155" x="5897563" y="5983288"/>
          <p14:tracePt t="125163" x="5946775" y="5997575"/>
          <p14:tracePt t="125170" x="5995988" y="6011863"/>
          <p14:tracePt t="125177" x="6045200" y="6018213"/>
          <p14:tracePt t="125186" x="6094413" y="6032500"/>
          <p14:tracePt t="125192" x="6121400" y="6038850"/>
          <p14:tracePt t="125202" x="6164263" y="6046788"/>
          <p14:tracePt t="125209" x="6184900" y="6046788"/>
          <p14:tracePt t="125216" x="6211888" y="6046788"/>
          <p14:tracePt t="125222" x="6234113" y="6053138"/>
          <p14:tracePt t="125229" x="6261100" y="6059488"/>
          <p14:tracePt t="125237" x="6289675" y="6059488"/>
          <p14:tracePt t="125246" x="6310313" y="6067425"/>
          <p14:tracePt t="125252" x="6324600" y="6067425"/>
          <p14:tracePt t="125263" x="6345238" y="6073775"/>
          <p14:tracePt t="125267" x="6365875" y="6073775"/>
          <p14:tracePt t="125274" x="6388100" y="6073775"/>
          <p14:tracePt t="125281" x="6400800" y="6073775"/>
          <p14:tracePt t="125290" x="6423025" y="6073775"/>
          <p14:tracePt t="125298" x="6443663" y="6073775"/>
          <p14:tracePt t="125304" x="6457950" y="6081713"/>
          <p14:tracePt t="125312" x="6472238" y="6081713"/>
          <p14:tracePt t="125319" x="6484938" y="6081713"/>
          <p14:tracePt t="125334" x="6507163" y="6081713"/>
          <p14:tracePt t="125335" x="6527800" y="6081713"/>
          <p14:tracePt t="125342" x="6542088" y="6081713"/>
          <p14:tracePt t="125349" x="6562725" y="6081713"/>
          <p14:tracePt t="125356" x="6569075" y="6081713"/>
          <p14:tracePt t="125364" x="6583363" y="6081713"/>
          <p14:tracePt t="125372" x="6597650" y="6081713"/>
          <p14:tracePt t="125380" x="6611938" y="6081713"/>
          <p14:tracePt t="125392" x="6624638" y="6081713"/>
          <p14:tracePt t="125396" x="6638925" y="6081713"/>
          <p14:tracePt t="125402" x="6653213" y="6081713"/>
          <p14:tracePt t="125410" x="6661150" y="6081713"/>
          <p14:tracePt t="125416" x="6667500" y="6081713"/>
          <p14:tracePt t="125427" x="6673850" y="6081713"/>
          <p14:tracePt t="125432" x="6696075" y="6081713"/>
          <p14:tracePt t="125441" x="6708775" y="6081713"/>
          <p14:tracePt t="125448" x="6723063" y="6081713"/>
          <p14:tracePt t="125454" x="6737350" y="6081713"/>
          <p14:tracePt t="125463" x="6751638" y="6081713"/>
          <p14:tracePt t="125470" x="6807200" y="6081713"/>
          <p14:tracePt t="125481" x="6827838" y="6081713"/>
          <p14:tracePt t="125484" x="6856413" y="6081713"/>
          <p14:tracePt t="125492" x="6891338" y="6081713"/>
          <p14:tracePt t="125501" x="6919913" y="6081713"/>
          <p14:tracePt t="125508" x="6946900" y="6081713"/>
          <p14:tracePt t="125515" x="6961188" y="6081713"/>
          <p14:tracePt t="125522" x="6981825" y="6081713"/>
          <p14:tracePt t="125530" x="7016750" y="6081713"/>
          <p14:tracePt t="125536" x="7045325" y="6081713"/>
          <p14:tracePt t="125547" x="7073900" y="6088063"/>
          <p14:tracePt t="125552" x="7108825" y="6088063"/>
          <p14:tracePt t="125564" x="7135813" y="6096000"/>
          <p14:tracePt t="125567" x="7156450" y="6096000"/>
          <p14:tracePt t="125574" x="7185025" y="6102350"/>
          <p14:tracePt t="125582" x="7213600" y="6102350"/>
          <p14:tracePt t="125590" x="7234238" y="6102350"/>
          <p14:tracePt t="125598" x="7254875" y="6102350"/>
          <p14:tracePt t="125606" x="7275513" y="6102350"/>
          <p14:tracePt t="125613" x="7289800" y="6108700"/>
          <p14:tracePt t="125621" x="7310438" y="6108700"/>
          <p14:tracePt t="125634" x="7318375" y="6108700"/>
          <p14:tracePt t="126947" x="7324725" y="6108700"/>
          <p14:tracePt t="126969" x="7332663" y="6108700"/>
          <p14:tracePt t="126976" x="7339013" y="6108700"/>
          <p14:tracePt t="126984" x="7339013" y="6102350"/>
          <p14:tracePt t="126992" x="7345363" y="6102350"/>
          <p14:tracePt t="127015" x="7345363" y="6096000"/>
          <p14:tracePt t="127022" x="7353300" y="6096000"/>
          <p14:tracePt t="127045" x="7359650" y="6096000"/>
          <p14:tracePt t="127051" x="7359650" y="6088063"/>
          <p14:tracePt t="127059" x="7367588" y="6088063"/>
          <p14:tracePt t="127081" x="7373938" y="6088063"/>
          <p14:tracePt t="127097" x="7373938" y="6081713"/>
          <p14:tracePt t="127104" x="7380288" y="6081713"/>
          <p14:tracePt t="127142" x="7388225" y="6081713"/>
          <p14:tracePt t="127173" x="7388225" y="6073775"/>
          <p14:tracePt t="127195" x="7394575" y="6073775"/>
          <p14:tracePt t="127204" x="7402513" y="6073775"/>
          <p14:tracePt t="127232" x="7408863" y="6073775"/>
          <p14:tracePt t="127247" x="7415213" y="6073775"/>
          <p14:tracePt t="127262" x="7415213" y="6067425"/>
          <p14:tracePt t="127269" x="7423150" y="6067425"/>
          <p14:tracePt t="127277" x="7429500" y="6067425"/>
          <p14:tracePt t="127292" x="7437438" y="6067425"/>
          <p14:tracePt t="127315" x="7443788" y="6067425"/>
          <p14:tracePt t="127329" x="7443788" y="6059488"/>
          <p14:tracePt t="127337" x="7450138" y="6059488"/>
          <p14:tracePt t="127346" x="7458075" y="6059488"/>
          <p14:tracePt t="127374" x="7464425" y="6059488"/>
          <p14:tracePt t="127419" x="7472363" y="6059488"/>
          <p14:tracePt t="127442" x="7478713" y="6059488"/>
          <p14:tracePt t="127449" x="7486650" y="6059488"/>
          <p14:tracePt t="127472" x="7493000" y="6059488"/>
          <p14:tracePt t="127496" x="7499350" y="6059488"/>
          <p14:tracePt t="127578" x="7507288" y="6059488"/>
          <p14:tracePt t="127607" x="7513638" y="6059488"/>
          <p14:tracePt t="127637" x="7513638" y="6053138"/>
          <p14:tracePt t="127659" x="7521575" y="6053138"/>
          <p14:tracePt t="127667" x="7521575" y="6046788"/>
          <p14:tracePt t="127704" x="7527925" y="6046788"/>
          <p14:tracePt t="128222" x="7527925" y="6053138"/>
          <p14:tracePt t="128245" x="7527925" y="6059488"/>
          <p14:tracePt t="128261" x="7527925" y="6067425"/>
          <p14:tracePt t="128319" x="7527925" y="6073775"/>
          <p14:tracePt t="128336" x="7521575" y="6073775"/>
          <p14:tracePt t="128342" x="7521575" y="6081713"/>
          <p14:tracePt t="128359" x="7513638" y="6081713"/>
          <p14:tracePt t="128365" x="7507288" y="6081713"/>
          <p14:tracePt t="128387" x="7499350" y="6081713"/>
          <p14:tracePt t="128394" x="7499350" y="6088063"/>
          <p14:tracePt t="128522" x="7507288" y="6088063"/>
          <p14:tracePt t="128534" x="7513638" y="6088063"/>
          <p14:tracePt t="128537" x="7521575" y="6088063"/>
          <p14:tracePt t="128544" x="7527925" y="6088063"/>
          <p14:tracePt t="128552" x="7534275" y="6088063"/>
          <p14:tracePt t="128561" x="7548563" y="6088063"/>
          <p14:tracePt t="128569" x="7556500" y="6088063"/>
          <p14:tracePt t="128583" x="7569200" y="6088063"/>
          <p14:tracePt t="128598" x="7577138" y="6088063"/>
          <p14:tracePt t="128606" x="7583488" y="6088063"/>
          <p14:tracePt t="128614" x="7591425" y="6088063"/>
          <p14:tracePt t="128852" x="7583488" y="6088063"/>
          <p14:tracePt t="128861" x="7577138" y="6088063"/>
          <p14:tracePt t="128867" x="7569200" y="6088063"/>
          <p14:tracePt t="128876" x="7562850" y="6088063"/>
          <p14:tracePt t="128883" x="7548563" y="6088063"/>
          <p14:tracePt t="128898" x="7542213" y="6088063"/>
          <p14:tracePt t="128904" x="7527925" y="6088063"/>
          <p14:tracePt t="128921" x="7521575" y="6088063"/>
          <p14:tracePt t="128927" x="7507288" y="6088063"/>
          <p14:tracePt t="128936" x="7499350" y="6088063"/>
          <p14:tracePt t="128949" x="7486650" y="6088063"/>
          <p14:tracePt t="128965" x="7472363" y="6088063"/>
          <p14:tracePt t="130000" x="7464425" y="6081713"/>
          <p14:tracePt t="130006" x="7415213" y="6059488"/>
          <p14:tracePt t="130018" x="7339013" y="6018213"/>
          <p14:tracePt t="130022" x="7226300" y="5969000"/>
          <p14:tracePt t="130035" x="7024688" y="5870575"/>
          <p14:tracePt t="130037" x="6821488" y="5765800"/>
          <p14:tracePt t="130044" x="6604000" y="5654675"/>
          <p14:tracePt t="130052" x="6388100" y="5570538"/>
          <p14:tracePt t="130061" x="6164263" y="5445125"/>
          <p14:tracePt t="130068" x="5995988" y="5360988"/>
          <p14:tracePt t="130074" x="5792788" y="5241925"/>
          <p14:tracePt t="130083" x="5659438" y="5143500"/>
          <p14:tracePt t="130091" x="5519738" y="5024438"/>
          <p14:tracePt t="130098" x="5414963" y="4940300"/>
          <p14:tracePt t="130104" x="5330825" y="4864100"/>
          <p14:tracePt t="130114" x="5268913" y="4800600"/>
          <p14:tracePt t="130120" x="5226050" y="4745038"/>
          <p14:tracePt t="130127" x="5197475" y="4702175"/>
          <p14:tracePt t="130134" x="5162550" y="4646613"/>
          <p14:tracePt t="130142" x="5149850" y="4611688"/>
          <p14:tracePt t="130150" x="5149850" y="4570413"/>
          <p14:tracePt t="130156" x="5141913" y="4548188"/>
          <p14:tracePt t="130165" x="5141913" y="4521200"/>
          <p14:tracePt t="130171" x="5135563" y="4492625"/>
          <p14:tracePt t="130179" x="5135563" y="4457700"/>
          <p14:tracePt t="130186" x="5135563" y="4422775"/>
          <p14:tracePt t="130194" x="5121275" y="4381500"/>
          <p14:tracePt t="130202" x="5114925" y="4332288"/>
          <p14:tracePt t="130209" x="5100638" y="4283075"/>
          <p14:tracePt t="130217" x="5086350" y="4248150"/>
          <p14:tracePt t="130225" x="5072063" y="4198938"/>
          <p14:tracePt t="130232" x="5051425" y="4143375"/>
          <p14:tracePt t="130239" x="5030788" y="4094163"/>
          <p14:tracePt t="130247" x="5016500" y="4044950"/>
          <p14:tracePt t="130254" x="4995863" y="4016375"/>
          <p14:tracePt t="130262" x="4973638" y="3960813"/>
          <p14:tracePt t="130269" x="4946650" y="3932238"/>
          <p14:tracePt t="130277" x="4932363" y="3911600"/>
          <p14:tracePt t="130284" x="4903788" y="3884613"/>
          <p14:tracePt t="130292" x="4876800" y="3856038"/>
          <p14:tracePt t="130300" x="4868863" y="3841750"/>
          <p14:tracePt t="130306" x="4854575" y="3821113"/>
          <p14:tracePt t="130315" x="4841875" y="3813175"/>
          <p14:tracePt t="130322" x="4833938" y="3800475"/>
          <p14:tracePt t="130329" x="4827588" y="3778250"/>
          <p14:tracePt t="130337" x="4819650" y="3771900"/>
          <p14:tracePt t="130344" x="4813300" y="3757613"/>
          <p14:tracePt t="130351" x="4799013" y="3736975"/>
          <p14:tracePt t="130360" x="4792663" y="3716338"/>
          <p14:tracePt t="130367" x="4778375" y="3681413"/>
          <p14:tracePt t="130374" x="4764088" y="3646488"/>
          <p14:tracePt t="130381" x="4749800" y="3617913"/>
          <p14:tracePt t="130390" x="4743450" y="3597275"/>
          <p14:tracePt t="130398" x="4722813" y="3562350"/>
          <p14:tracePt t="130404" x="4694238" y="3513138"/>
          <p14:tracePt t="130412" x="4673600" y="3470275"/>
          <p14:tracePt t="130419" x="4638675" y="3422650"/>
          <p14:tracePt t="130427" x="4618038" y="3379788"/>
          <p14:tracePt t="130434" x="4589463" y="3316288"/>
          <p14:tracePt t="130442" x="4560888" y="3281363"/>
          <p14:tracePt t="130450" x="4533900" y="3233738"/>
          <p14:tracePt t="130457" x="4505325" y="3190875"/>
          <p14:tracePt t="130465" x="4484688" y="3141663"/>
          <p14:tracePt t="130472" x="4456113" y="3100388"/>
          <p14:tracePt t="130479" x="4435475" y="3057525"/>
          <p14:tracePt t="130487" x="4414838" y="3022600"/>
          <p14:tracePt t="130494" x="4400550" y="3001963"/>
          <p14:tracePt t="130502" x="4400550" y="2987675"/>
          <p14:tracePt t="130509" x="4386263" y="2967038"/>
          <p14:tracePt t="130517" x="4379913" y="2952750"/>
          <p14:tracePt t="130531" x="4379913" y="2946400"/>
          <p14:tracePt t="130539" x="4379913" y="2938463"/>
          <p14:tracePt t="130548" x="4379913" y="2932113"/>
          <p14:tracePt t="130554" x="4371975" y="2932113"/>
          <p14:tracePt t="130578" x="4371975" y="2925763"/>
          <p14:tracePt t="130622" x="4371975" y="2917825"/>
          <p14:tracePt t="130652" x="4371975" y="2911475"/>
          <p14:tracePt t="130794" x="4379913" y="2917825"/>
          <p14:tracePt t="130802" x="4379913" y="2925763"/>
          <p14:tracePt t="130809" x="4386263" y="2932113"/>
          <p14:tracePt t="130818" x="4386263" y="2938463"/>
          <p14:tracePt t="130824" x="4394200" y="2946400"/>
          <p14:tracePt t="130832" x="4400550" y="2960688"/>
          <p14:tracePt t="130839" x="4406900" y="2967038"/>
          <p14:tracePt t="130846" x="4414838" y="2981325"/>
          <p14:tracePt t="130854" x="4421188" y="2987675"/>
          <p14:tracePt t="130862" x="4421188" y="2995613"/>
          <p14:tracePt t="130869" x="4421188" y="3009900"/>
          <p14:tracePt t="130877" x="4421188" y="3016250"/>
          <p14:tracePt t="130884" x="4429125" y="3022600"/>
          <p14:tracePt t="130892" x="4429125" y="3036888"/>
          <p14:tracePt t="130900" x="4429125" y="3051175"/>
          <p14:tracePt t="130907" x="4429125" y="3065463"/>
          <p14:tracePt t="130915" x="4429125" y="3079750"/>
          <p14:tracePt t="130922" x="4429125" y="3092450"/>
          <p14:tracePt t="130930" x="4429125" y="3106738"/>
          <p14:tracePt t="130937" x="4429125" y="3127375"/>
          <p14:tracePt t="130951" x="4414838" y="3162300"/>
          <p14:tracePt t="130954" x="4406900" y="3190875"/>
          <p14:tracePt t="130959" x="4386263" y="3240088"/>
          <p14:tracePt t="130969" x="4379913" y="3281363"/>
          <p14:tracePt t="130974" x="4365625" y="3316288"/>
          <p14:tracePt t="130982" x="4330700" y="3379788"/>
          <p14:tracePt t="130990" x="4324350" y="3408363"/>
          <p14:tracePt t="130997" x="4316413" y="3422650"/>
          <p14:tracePt t="131005" x="4310063" y="3429000"/>
          <p14:tracePt t="131011" x="4310063" y="3435350"/>
          <p14:tracePt t="131019" x="4302125" y="3435350"/>
          <p14:tracePt t="131034" x="4302125" y="3443288"/>
          <p14:tracePt t="131087" x="4316413" y="3422650"/>
          <p14:tracePt t="131094" x="4337050" y="3394075"/>
          <p14:tracePt t="131102" x="4365625" y="3365500"/>
          <p14:tracePt t="131110" x="4394200" y="3330575"/>
          <p14:tracePt t="131118" x="4435475" y="3295650"/>
          <p14:tracePt t="131125" x="4478338" y="3254375"/>
          <p14:tracePt t="131132" x="4498975" y="3233738"/>
          <p14:tracePt t="131140" x="4525963" y="3205163"/>
          <p14:tracePt t="131147" x="4548188" y="3176588"/>
          <p14:tracePt t="131154" x="4560888" y="3162300"/>
          <p14:tracePt t="131161" x="4568825" y="3155950"/>
          <p14:tracePt t="131169" x="4589463" y="3127375"/>
          <p14:tracePt t="131177" x="4589463" y="3121025"/>
          <p14:tracePt t="131185" x="4595813" y="3106738"/>
          <p14:tracePt t="131192" x="4603750" y="3100388"/>
          <p14:tracePt t="131200" x="4603750" y="3092450"/>
          <p14:tracePt t="131206" x="4603750" y="3086100"/>
          <p14:tracePt t="131215" x="4603750" y="3079750"/>
          <p14:tracePt t="131229" x="4610100" y="3071813"/>
          <p14:tracePt t="131244" x="4610100" y="3065463"/>
          <p14:tracePt t="131267" x="4603750" y="3057525"/>
          <p14:tracePt t="131275" x="4589463" y="3051175"/>
          <p14:tracePt t="131282" x="4568825" y="3051175"/>
          <p14:tracePt t="131289" x="4540250" y="3044825"/>
          <p14:tracePt t="131297" x="4505325" y="3030538"/>
          <p14:tracePt t="131304" x="4456113" y="3022600"/>
          <p14:tracePt t="131311" x="4400550" y="3009900"/>
          <p14:tracePt t="131319" x="4324350" y="2987675"/>
          <p14:tracePt t="131329" x="4246563" y="2960688"/>
          <p14:tracePt t="131335" x="4170363" y="2946400"/>
          <p14:tracePt t="131342" x="4092575" y="2932113"/>
          <p14:tracePt t="131349" x="4037013" y="2917825"/>
          <p14:tracePt t="131356" x="3967163" y="2897188"/>
          <p14:tracePt t="131365" x="3917950" y="2876550"/>
          <p14:tracePt t="131372" x="3883025" y="2868613"/>
          <p14:tracePt t="131380" x="3827463" y="2847975"/>
          <p14:tracePt t="131387" x="3805238" y="2833688"/>
          <p14:tracePt t="131394" x="3784600" y="2813050"/>
          <p14:tracePt t="131402" x="3770313" y="2806700"/>
          <p14:tracePt t="131409" x="3770313" y="2798763"/>
          <p14:tracePt t="131418" x="3757613" y="2778125"/>
          <p14:tracePt t="131424" x="3757613" y="2763838"/>
          <p14:tracePt t="131432" x="3743325" y="2714625"/>
          <p14:tracePt t="131439" x="3735388" y="2673350"/>
          <p14:tracePt t="131447" x="3735388" y="2617788"/>
          <p14:tracePt t="131454" x="3722688" y="2560638"/>
          <p14:tracePt t="131462" x="3714750" y="2513013"/>
          <p14:tracePt t="131469" x="3700463" y="2449513"/>
          <p14:tracePt t="131477" x="3687763" y="2379663"/>
          <p14:tracePt t="131485" x="3665538" y="2301875"/>
          <p14:tracePt t="131492" x="3638550" y="2225675"/>
          <p14:tracePt t="131499" x="3609975" y="2147888"/>
          <p14:tracePt t="131506" x="3581400" y="2092325"/>
          <p14:tracePt t="131515" x="3546475" y="2022475"/>
          <p14:tracePt t="131522" x="3519488" y="1981200"/>
          <p14:tracePt t="131529" x="3476625" y="1924050"/>
          <p14:tracePt t="131536" x="3441700" y="1882775"/>
          <p14:tracePt t="131544" x="3406775" y="1847850"/>
          <p14:tracePt t="131552" x="3371850" y="1819275"/>
          <p14:tracePt t="131559" x="3351213" y="1798638"/>
          <p14:tracePt t="131568" x="3322638" y="1784350"/>
          <p14:tracePt t="131574" x="3309938" y="1778000"/>
          <p14:tracePt t="131582" x="3287713" y="1763713"/>
          <p14:tracePt t="131589" x="3260725" y="1755775"/>
          <p14:tracePt t="131597" x="3238500" y="1755775"/>
          <p14:tracePt t="131604" x="3211513" y="1749425"/>
          <p14:tracePt t="131619" x="3203575" y="1749425"/>
          <p14:tracePt t="131635" x="3197225" y="1749425"/>
          <p14:tracePt t="131852" x="3217863" y="1749425"/>
          <p14:tracePt t="131862" x="3225800" y="1749425"/>
          <p14:tracePt t="131868" x="3246438" y="1755775"/>
          <p14:tracePt t="131876" x="3267075" y="1763713"/>
          <p14:tracePt t="131886" x="3295650" y="1763713"/>
          <p14:tracePt t="131890" x="3336925" y="1770063"/>
          <p14:tracePt t="131898" x="3365500" y="1778000"/>
          <p14:tracePt t="131905" x="3386138" y="1778000"/>
          <p14:tracePt t="131913" x="3400425" y="1784350"/>
          <p14:tracePt t="131920" x="3414713" y="1784350"/>
          <p14:tracePt t="131929" x="3427413" y="1790700"/>
          <p14:tracePt t="131968" x="3435350" y="1790700"/>
          <p14:tracePt t="132047" x="3435350" y="1798638"/>
          <p14:tracePt t="132056" x="3427413" y="1798638"/>
          <p14:tracePt t="132081" x="3427413" y="1804988"/>
          <p14:tracePt t="132107" x="3421063" y="1804988"/>
          <p14:tracePt t="132160" x="3414713" y="1804988"/>
          <p14:tracePt t="132190" x="3406775" y="1804988"/>
          <p14:tracePt t="132205" x="3400425" y="1804988"/>
          <p14:tracePt t="132221" x="3379788" y="1804988"/>
          <p14:tracePt t="132235" x="3365500" y="1804988"/>
          <p14:tracePt t="132244" x="3344863" y="1798638"/>
          <p14:tracePt t="132253" x="3330575" y="1798638"/>
          <p14:tracePt t="132257" x="3309938" y="1798638"/>
          <p14:tracePt t="132270" x="3302000" y="1798638"/>
          <p14:tracePt t="132272" x="3295650" y="1790700"/>
          <p14:tracePt t="132279" x="3281363" y="1790700"/>
          <p14:tracePt t="132295" x="3273425" y="1790700"/>
          <p14:tracePt t="132354" x="3267075" y="1790700"/>
          <p14:tracePt t="132372" x="3260725" y="1790700"/>
          <p14:tracePt t="132377" x="3252788" y="1790700"/>
          <p14:tracePt t="132392" x="3246438" y="1790700"/>
          <p14:tracePt t="132407" x="3238500" y="1790700"/>
          <p14:tracePt t="132418" x="3232150" y="1790700"/>
          <p14:tracePt t="132423" x="3225800" y="1790700"/>
          <p14:tracePt t="132437" x="3217863" y="1790700"/>
          <p14:tracePt t="132454" x="3203575" y="1790700"/>
          <p14:tracePt t="132471" x="3197225" y="1790700"/>
          <p14:tracePt t="132489" x="3190875" y="1790700"/>
          <p14:tracePt t="132490" x="3182938" y="1790700"/>
          <p14:tracePt t="132499" x="3176588" y="1790700"/>
          <p14:tracePt t="137275" x="3176588" y="1798638"/>
          <p14:tracePt t="137283" x="3168650" y="1798638"/>
          <p14:tracePt t="137291" x="3162300" y="1804988"/>
          <p14:tracePt t="137297" x="3155950" y="1804988"/>
          <p14:tracePt t="137315" x="3155950" y="1812925"/>
          <p14:tracePt t="137342" x="3148013" y="1812925"/>
          <p14:tracePt t="137410" x="3141663" y="1819275"/>
          <p14:tracePt t="137440" x="3133725" y="1819275"/>
          <p14:tracePt t="137454" x="3133725" y="1827213"/>
          <p14:tracePt t="137462" x="3127375" y="1827213"/>
          <p14:tracePt t="137477" x="3127375" y="1833563"/>
          <p14:tracePt t="137484" x="3127375" y="1839913"/>
          <p14:tracePt t="137500" x="3127375" y="1847850"/>
          <p14:tracePt t="137516" x="3121025" y="1854200"/>
          <p14:tracePt t="137531" x="3121025" y="1868488"/>
          <p14:tracePt t="137539" x="3121025" y="1874838"/>
          <p14:tracePt t="137544" x="3121025" y="1882775"/>
          <p14:tracePt t="137552" x="3121025" y="1889125"/>
          <p14:tracePt t="137560" x="3121025" y="1897063"/>
          <p14:tracePt t="137575" x="3121025" y="1903413"/>
          <p14:tracePt t="137605" x="3121025" y="1909763"/>
          <p14:tracePt t="137634" x="3121025" y="1917700"/>
          <p14:tracePt t="137642" x="3127375" y="1917700"/>
          <p14:tracePt t="137657" x="3133725" y="1924050"/>
          <p14:tracePt t="137664" x="3133725" y="1931988"/>
          <p14:tracePt t="137672" x="3141663" y="1938338"/>
          <p14:tracePt t="137679" x="3141663" y="1944688"/>
          <p14:tracePt t="137688" x="3155950" y="1958975"/>
          <p14:tracePt t="137694" x="3176588" y="1981200"/>
          <p14:tracePt t="137703" x="3203575" y="2008188"/>
          <p14:tracePt t="137709" x="3238500" y="2043113"/>
          <p14:tracePt t="137717" x="3281363" y="2078038"/>
          <p14:tracePt t="137725" x="3330575" y="2120900"/>
          <p14:tracePt t="137732" x="3357563" y="2147888"/>
          <p14:tracePt t="137740" x="3406775" y="2190750"/>
          <p14:tracePt t="137747" x="3462338" y="2232025"/>
          <p14:tracePt t="137754" x="3511550" y="2274888"/>
          <p14:tracePt t="137762" x="3568700" y="2316163"/>
          <p14:tracePt t="137769" x="3603625" y="2351088"/>
          <p14:tracePt t="137777" x="3644900" y="2393950"/>
          <p14:tracePt t="137784" x="3679825" y="2428875"/>
          <p14:tracePt t="137792" x="3700463" y="2455863"/>
          <p14:tracePt t="137801" x="3735388" y="2490788"/>
          <p14:tracePt t="137807" x="3749675" y="2505075"/>
          <p14:tracePt t="137814" x="3784600" y="2540000"/>
          <p14:tracePt t="137823" x="3819525" y="2574925"/>
          <p14:tracePt t="137829" x="3854450" y="2609850"/>
          <p14:tracePt t="137842" x="3883025" y="2652713"/>
          <p14:tracePt t="137845" x="3911600" y="2673350"/>
          <p14:tracePt t="137852" x="3946525" y="2708275"/>
          <p14:tracePt t="137859" x="3981450" y="2743200"/>
          <p14:tracePt t="137867" x="4022725" y="2778125"/>
          <p14:tracePt t="137875" x="4057650" y="2806700"/>
          <p14:tracePt t="137882" x="4092575" y="2841625"/>
          <p14:tracePt t="137890" x="4135438" y="2876550"/>
          <p14:tracePt t="137897" x="4156075" y="2897188"/>
          <p14:tracePt t="137904" x="4191000" y="2932113"/>
          <p14:tracePt t="137912" x="4225925" y="2946400"/>
          <p14:tracePt t="137920" x="4260850" y="2973388"/>
          <p14:tracePt t="137927" x="4289425" y="3001963"/>
          <p14:tracePt t="137934" x="4324350" y="3036888"/>
          <p14:tracePt t="137942" x="4351338" y="3051175"/>
          <p14:tracePt t="137957" x="4386263" y="3086100"/>
          <p14:tracePt t="137964" x="4414838" y="3100388"/>
          <p14:tracePt t="137973" x="4435475" y="3114675"/>
          <p14:tracePt t="137979" x="4449763" y="3121025"/>
          <p14:tracePt t="137988" x="4464050" y="3141663"/>
          <p14:tracePt t="137994" x="4478338" y="3149600"/>
          <p14:tracePt t="138002" x="4484688" y="3155950"/>
          <p14:tracePt t="138010" x="4491038" y="3155950"/>
          <p14:tracePt t="138018" x="4491038" y="3162300"/>
          <p14:tracePt t="138092" x="4491038" y="3170238"/>
          <p14:tracePt t="138099" x="4491038" y="3184525"/>
          <p14:tracePt t="138108" x="4491038" y="3198813"/>
          <p14:tracePt t="138115" x="4505325" y="3211513"/>
          <p14:tracePt t="138123" x="4505325" y="3240088"/>
          <p14:tracePt t="138129" x="4519613" y="3268663"/>
          <p14:tracePt t="138138" x="4533900" y="3289300"/>
          <p14:tracePt t="138144" x="4540250" y="3309938"/>
          <p14:tracePt t="138152" x="4554538" y="3330575"/>
          <p14:tracePt t="138159" x="4560888" y="3338513"/>
          <p14:tracePt t="138167" x="4568825" y="3344863"/>
          <p14:tracePt t="138174" x="4568825" y="3352800"/>
          <p14:tracePt t="138482" x="4568825" y="3338513"/>
          <p14:tracePt t="138491" x="4560888" y="3316288"/>
          <p14:tracePt t="138497" x="4548188" y="3295650"/>
          <p14:tracePt t="138510" x="4525963" y="3254375"/>
          <p14:tracePt t="138512" x="4478338" y="3211513"/>
          <p14:tracePt t="138523" x="4429125" y="3155950"/>
          <p14:tracePt t="138527" x="4365625" y="3092450"/>
          <p14:tracePt t="138534" x="4302125" y="3044825"/>
          <p14:tracePt t="138542" x="4232275" y="2995613"/>
          <p14:tracePt t="138549" x="4162425" y="2938463"/>
          <p14:tracePt t="138557" x="4086225" y="2897188"/>
          <p14:tracePt t="138566" x="4016375" y="2855913"/>
          <p14:tracePt t="138572" x="3967163" y="2819400"/>
          <p14:tracePt t="138579" x="3917950" y="2771775"/>
          <p14:tracePt t="138588" x="3868738" y="2728913"/>
          <p14:tracePt t="138594" x="3827463" y="2687638"/>
          <p14:tracePt t="138602" x="3784600" y="2644775"/>
          <p14:tracePt t="138609" x="3749675" y="2603500"/>
          <p14:tracePt t="138617" x="3714750" y="2574925"/>
          <p14:tracePt t="138624" x="3687763" y="2540000"/>
          <p14:tracePt t="138632" x="3673475" y="2525713"/>
          <p14:tracePt t="138642" x="3651250" y="2498725"/>
          <p14:tracePt t="138647" x="3638550" y="2490788"/>
          <p14:tracePt t="138656" x="3630613" y="2476500"/>
          <p14:tracePt t="138662" x="3609975" y="2463800"/>
          <p14:tracePt t="138670" x="3589338" y="2441575"/>
          <p14:tracePt t="138677" x="3575050" y="2435225"/>
          <p14:tracePt t="138684" x="3554413" y="2420938"/>
          <p14:tracePt t="138692" x="3540125" y="2400300"/>
          <p14:tracePt t="138700" x="3525838" y="2393950"/>
          <p14:tracePt t="138707" x="3511550" y="2379663"/>
          <p14:tracePt t="138715" x="3484563" y="2365375"/>
          <p14:tracePt t="138721" x="3476625" y="2351088"/>
          <p14:tracePt t="138729" x="3462338" y="2344738"/>
          <p14:tracePt t="138738" x="3449638" y="2336800"/>
          <p14:tracePt t="138744" x="3441700" y="2336800"/>
          <p14:tracePt t="138753" x="3427413" y="2330450"/>
          <p14:tracePt t="138760" x="3427413" y="2324100"/>
          <p14:tracePt t="138774" x="3421063" y="2316163"/>
          <p14:tracePt t="138790" x="3414713" y="2301875"/>
          <p14:tracePt t="138798" x="3414713" y="2295525"/>
          <p14:tracePt t="138805" x="3406775" y="2287588"/>
          <p14:tracePt t="138812" x="3406775" y="2281238"/>
          <p14:tracePt t="138819" x="3406775" y="2266950"/>
          <p14:tracePt t="138829" x="3392488" y="2260600"/>
          <p14:tracePt t="138834" x="3392488" y="2246313"/>
          <p14:tracePt t="138842" x="3379788" y="2217738"/>
          <p14:tracePt t="138850" x="3365500" y="2205038"/>
          <p14:tracePt t="138857" x="3351213" y="2190750"/>
          <p14:tracePt t="138864" x="3344863" y="2176463"/>
          <p14:tracePt t="138872" x="3316288" y="2147888"/>
          <p14:tracePt t="138880" x="3309938" y="2127250"/>
          <p14:tracePt t="138887" x="3295650" y="2112963"/>
          <p14:tracePt t="138894" x="3273425" y="2098675"/>
          <p14:tracePt t="138902" x="3267075" y="2085975"/>
          <p14:tracePt t="138910" x="3252788" y="2078038"/>
          <p14:tracePt t="138917" x="3252788" y="2071688"/>
          <p14:tracePt t="138925" x="3246438" y="2063750"/>
          <p14:tracePt t="138940" x="3238500" y="2057400"/>
          <p14:tracePt t="138957" x="3232150" y="2051050"/>
          <p14:tracePt t="138962" x="3232150" y="2043113"/>
          <p14:tracePt t="138977" x="3232150" y="2036763"/>
          <p14:tracePt t="138992" x="3232150" y="2028825"/>
          <p14:tracePt t="139000" x="3225800" y="2028825"/>
          <p14:tracePt t="139007" x="3225800" y="2022475"/>
          <p14:tracePt t="139030" x="3225800" y="2016125"/>
          <p14:tracePt t="139757" x="3225800" y="2022475"/>
          <p14:tracePt t="139767" x="3225800" y="2028825"/>
          <p14:tracePt t="139775" x="3225800" y="2051050"/>
          <p14:tracePt t="139783" x="3225800" y="2057400"/>
          <p14:tracePt t="139791" x="3225800" y="2078038"/>
          <p14:tracePt t="139795" x="3225800" y="2085975"/>
          <p14:tracePt t="139803" x="3225800" y="2106613"/>
          <p14:tracePt t="139809" x="3225800" y="2120900"/>
          <p14:tracePt t="139817" x="3238500" y="2141538"/>
          <p14:tracePt t="139826" x="3246438" y="2147888"/>
          <p14:tracePt t="139832" x="3260725" y="2162175"/>
          <p14:tracePt t="139843" x="3267075" y="2176463"/>
          <p14:tracePt t="139847" x="3281363" y="2182813"/>
          <p14:tracePt t="139857" x="3281363" y="2197100"/>
          <p14:tracePt t="139864" x="3287713" y="2197100"/>
          <p14:tracePt t="139870" x="3287713" y="2205038"/>
          <p14:tracePt t="139877" x="3295650" y="2211388"/>
          <p14:tracePt t="139884" x="3295650" y="2217738"/>
          <p14:tracePt t="139892" x="3302000" y="2217738"/>
          <p14:tracePt t="139907" x="3302000" y="2225675"/>
          <p14:tracePt t="140012" x="3302000" y="2232025"/>
          <p14:tracePt t="143063" x="3330575" y="2309813"/>
          <p14:tracePt t="143065" x="3330575" y="2316163"/>
          <p14:tracePt t="143072" x="3330575" y="2324100"/>
          <p14:tracePt t="143079" x="3330575" y="2330450"/>
          <p14:tracePt t="143087" x="3330575" y="2336800"/>
          <p14:tracePt t="143111" x="3330575" y="2344738"/>
          <p14:tracePt t="143126" x="3330575" y="2351088"/>
          <p14:tracePt t="143144" x="3330575" y="2365375"/>
          <p14:tracePt t="143158" x="3330575" y="2371725"/>
          <p14:tracePt t="143163" x="3330575" y="2379663"/>
          <p14:tracePt t="143170" x="3330575" y="2386013"/>
          <p14:tracePt t="143179" x="3330575" y="2393950"/>
          <p14:tracePt t="143185" x="3330575" y="2406650"/>
          <p14:tracePt t="143192" x="3330575" y="2420938"/>
          <p14:tracePt t="143202" x="3330575" y="2428875"/>
          <p14:tracePt t="143211" x="3330575" y="2441575"/>
          <p14:tracePt t="143215" x="3330575" y="2463800"/>
          <p14:tracePt t="143223" x="3330575" y="2476500"/>
          <p14:tracePt t="143230" x="3330575" y="2490788"/>
          <p14:tracePt t="143238" x="3330575" y="2498725"/>
          <p14:tracePt t="143245" x="3322638" y="2513013"/>
          <p14:tracePt t="143252" x="3322638" y="2519363"/>
          <p14:tracePt t="143275" x="3322638" y="2525713"/>
          <p14:tracePt t="143297" x="3322638" y="2533650"/>
          <p14:tracePt t="143319" x="3322638" y="2540000"/>
          <p14:tracePt t="143334" x="3322638" y="2547938"/>
          <p14:tracePt t="143349" x="3322638" y="2554288"/>
          <p14:tracePt t="143359" x="3322638" y="2560638"/>
          <p14:tracePt t="143364" x="3330575" y="2568575"/>
          <p14:tracePt t="143372" x="3330575" y="2574925"/>
          <p14:tracePt t="143380" x="3336925" y="2582863"/>
          <p14:tracePt t="143387" x="3344863" y="2589213"/>
          <p14:tracePt t="143395" x="3351213" y="2609850"/>
          <p14:tracePt t="143402" x="3357563" y="2617788"/>
          <p14:tracePt t="143410" x="3365500" y="2630488"/>
          <p14:tracePt t="143417" x="3379788" y="2652713"/>
          <p14:tracePt t="143426" x="3392488" y="2673350"/>
          <p14:tracePt t="143432" x="3400425" y="2693988"/>
          <p14:tracePt t="143440" x="3414713" y="2708275"/>
          <p14:tracePt t="143447" x="3435350" y="2736850"/>
          <p14:tracePt t="143454" x="3449638" y="2757488"/>
          <p14:tracePt t="143462" x="3462338" y="2792413"/>
          <p14:tracePt t="143470" x="3476625" y="2813050"/>
          <p14:tracePt t="143477" x="3498850" y="2833688"/>
          <p14:tracePt t="143485" x="3505200" y="2862263"/>
          <p14:tracePt t="143493" x="3525838" y="2882900"/>
          <p14:tracePt t="143500" x="3533775" y="2903538"/>
          <p14:tracePt t="143512" x="3546475" y="2925763"/>
          <p14:tracePt t="143518" x="3560763" y="2946400"/>
          <p14:tracePt t="143522" x="3568700" y="2967038"/>
          <p14:tracePt t="143530" x="3589338" y="2995613"/>
          <p14:tracePt t="143537" x="3603625" y="3016250"/>
          <p14:tracePt t="143545" x="3603625" y="3030538"/>
          <p14:tracePt t="143552" x="3624263" y="3057525"/>
          <p14:tracePt t="143559" x="3630613" y="3079750"/>
          <p14:tracePt t="143567" x="3651250" y="3100388"/>
          <p14:tracePt t="143576" x="3665538" y="3127375"/>
          <p14:tracePt t="143582" x="3679825" y="3141663"/>
          <p14:tracePt t="143590" x="3687763" y="3155950"/>
          <p14:tracePt t="143597" x="3708400" y="3176588"/>
          <p14:tracePt t="143605" x="3714750" y="3190875"/>
          <p14:tracePt t="143612" x="3722688" y="3190875"/>
          <p14:tracePt t="143620" x="3722688" y="3198813"/>
          <p14:tracePt t="143627" x="3722688" y="3205163"/>
          <p14:tracePt t="143635" x="3729038" y="3205163"/>
          <p14:tracePt t="143680" x="3729038" y="3211513"/>
          <p14:tracePt t="143687" x="3735388" y="3211513"/>
          <p14:tracePt t="143710" x="3735388" y="3219450"/>
          <p14:tracePt t="143717" x="3743325" y="3225800"/>
          <p14:tracePt t="143725" x="3743325" y="3233738"/>
          <p14:tracePt t="143733" x="3749675" y="3233738"/>
          <p14:tracePt t="143739" x="3749675" y="3240088"/>
          <p14:tracePt t="143747" x="3757613" y="3240088"/>
          <p14:tracePt t="143755" x="3763963" y="3240088"/>
          <p14:tracePt t="143762" x="3763963" y="3246438"/>
          <p14:tracePt t="143769" x="3763963" y="3254375"/>
          <p14:tracePt t="143784" x="3770313" y="3254375"/>
          <p14:tracePt t="143837" x="3770313" y="3260725"/>
          <p14:tracePt t="143845" x="3778250" y="3260725"/>
          <p14:tracePt t="143935" x="3784600" y="3260725"/>
          <p14:tracePt t="150068" x="4022725" y="3498850"/>
          <p14:tracePt t="150070" x="4197350" y="3632200"/>
          <p14:tracePt t="150078" x="4337050" y="3722688"/>
          <p14:tracePt t="150085" x="4435475" y="3800475"/>
          <p14:tracePt t="150092" x="4533900" y="3884613"/>
          <p14:tracePt t="150102" x="4638675" y="3967163"/>
          <p14:tracePt t="150109" x="4729163" y="4024313"/>
          <p14:tracePt t="150116" x="4799013" y="4079875"/>
          <p14:tracePt t="150122" x="4862513" y="4143375"/>
          <p14:tracePt t="150133" x="4926013" y="4191000"/>
          <p14:tracePt t="150138" x="4973638" y="4248150"/>
          <p14:tracePt t="150146" x="5016500" y="4297363"/>
          <p14:tracePt t="150153" x="5051425" y="4352925"/>
          <p14:tracePt t="150160" x="5072063" y="4402138"/>
          <p14:tracePt t="150170" x="5092700" y="4457700"/>
          <p14:tracePt t="150175" x="5100638" y="4513263"/>
          <p14:tracePt t="150184" x="5121275" y="4576763"/>
          <p14:tracePt t="150190" x="5149850" y="4632325"/>
          <p14:tracePt t="150198" x="5170488" y="4702175"/>
          <p14:tracePt t="150206" x="5197475" y="4772025"/>
          <p14:tracePt t="150213" x="5219700" y="4829175"/>
          <p14:tracePt t="150220" x="5240338" y="4884738"/>
          <p14:tracePt t="150227" x="5260975" y="4933950"/>
          <p14:tracePt t="150235" x="5295900" y="4989513"/>
          <p14:tracePt t="150243" x="5324475" y="5038725"/>
          <p14:tracePt t="150251" x="5351463" y="5080000"/>
          <p14:tracePt t="150257" x="5386388" y="5129213"/>
          <p14:tracePt t="150266" x="5429250" y="5178425"/>
          <p14:tracePt t="150272" x="5464175" y="5219700"/>
          <p14:tracePt t="150281" x="5505450" y="5248275"/>
          <p14:tracePt t="150287" x="5554663" y="5291138"/>
          <p14:tracePt t="150295" x="5597525" y="5326063"/>
          <p14:tracePt t="150302" x="5645150" y="5360988"/>
          <p14:tracePt t="150310" x="5681663" y="5381625"/>
          <p14:tracePt t="150317" x="5708650" y="5402263"/>
          <p14:tracePt t="150325" x="5751513" y="5430838"/>
          <p14:tracePt t="150333" x="5786438" y="5445125"/>
          <p14:tracePt t="150340" x="5821363" y="5457825"/>
          <p14:tracePt t="150348" x="5848350" y="5472113"/>
          <p14:tracePt t="150355" x="5876925" y="5492750"/>
          <p14:tracePt t="150362" x="5905500" y="5514975"/>
          <p14:tracePt t="150370" x="5940425" y="5535613"/>
          <p14:tracePt t="150378" x="5981700" y="5549900"/>
          <p14:tracePt t="150385" x="6030913" y="5576888"/>
          <p14:tracePt t="150393" x="6080125" y="5605463"/>
          <p14:tracePt t="150400" x="6121400" y="5619750"/>
          <p14:tracePt t="150407" x="6176963" y="5646738"/>
          <p14:tracePt t="150415" x="6211888" y="5668963"/>
          <p14:tracePt t="150422" x="6261100" y="5689600"/>
          <p14:tracePt t="150431" x="6324600" y="5710238"/>
          <p14:tracePt t="150437" x="6359525" y="5724525"/>
          <p14:tracePt t="150445" x="6388100" y="5730875"/>
          <p14:tracePt t="150454" x="6408738" y="5730875"/>
          <p14:tracePt t="150460" x="6415088" y="5738813"/>
          <p14:tracePt t="150467" x="6423025" y="5738813"/>
          <p14:tracePt t="150512" x="6423025" y="5730875"/>
          <p14:tracePt t="150520" x="6408738" y="5716588"/>
          <p14:tracePt t="150527" x="6394450" y="5703888"/>
          <p14:tracePt t="150535" x="6380163" y="5695950"/>
          <p14:tracePt t="150542" x="6365875" y="5681663"/>
          <p14:tracePt t="150550" x="6345238" y="5675313"/>
          <p14:tracePt t="150557" x="6303963" y="5654675"/>
          <p14:tracePt t="150565" x="6269038" y="5640388"/>
          <p14:tracePt t="150572" x="6240463" y="5634038"/>
          <p14:tracePt t="150584" x="6199188" y="5619750"/>
          <p14:tracePt t="150588" x="6156325" y="5611813"/>
          <p14:tracePt t="150595" x="6121400" y="5611813"/>
          <p14:tracePt t="150602" x="6100763" y="5611813"/>
          <p14:tracePt t="150609" x="6065838" y="5611813"/>
          <p14:tracePt t="150620" x="6037263" y="5611813"/>
          <p14:tracePt t="150625" x="6010275" y="5611813"/>
          <p14:tracePt t="150633" x="5988050" y="5611813"/>
          <p14:tracePt t="150641" x="5975350" y="5619750"/>
          <p14:tracePt t="150648" x="5967413" y="5619750"/>
          <p14:tracePt t="150655" x="5961063" y="5619750"/>
          <p14:tracePt t="150662" x="5946775" y="5634038"/>
          <p14:tracePt t="150677" x="5940425" y="5640388"/>
          <p14:tracePt t="150693" x="5940425" y="5654675"/>
          <p14:tracePt t="150700" x="5926138" y="5668963"/>
          <p14:tracePt t="150715" x="5926138" y="5681663"/>
          <p14:tracePt t="150723" x="5926138" y="5695950"/>
          <p14:tracePt t="150730" x="5926138" y="5703888"/>
          <p14:tracePt t="150738" x="5926138" y="5716588"/>
          <p14:tracePt t="150745" x="5926138" y="5730875"/>
          <p14:tracePt t="150752" x="5926138" y="5753100"/>
          <p14:tracePt t="150760" x="5932488" y="5765800"/>
          <p14:tracePt t="150768" x="5946775" y="5780088"/>
          <p14:tracePt t="150775" x="5961063" y="5794375"/>
          <p14:tracePt t="150784" x="5975350" y="5808663"/>
          <p14:tracePt t="150790" x="5988050" y="5829300"/>
          <p14:tracePt t="150798" x="6016625" y="5849938"/>
          <p14:tracePt t="150805" x="6037263" y="5870575"/>
          <p14:tracePt t="150812" x="6057900" y="5892800"/>
          <p14:tracePt t="150820" x="6086475" y="5905500"/>
          <p14:tracePt t="150827" x="6121400" y="5927725"/>
          <p14:tracePt t="150835" x="6156325" y="5954713"/>
          <p14:tracePt t="150842" x="6176963" y="5976938"/>
          <p14:tracePt t="150850" x="6211888" y="5983288"/>
          <p14:tracePt t="150857" x="6261100" y="6011863"/>
          <p14:tracePt t="150865" x="6310313" y="6032500"/>
          <p14:tracePt t="150872" x="6353175" y="6053138"/>
          <p14:tracePt t="150880" x="6394450" y="6059488"/>
          <p14:tracePt t="150887" x="6423025" y="6067425"/>
          <p14:tracePt t="150895" x="6464300" y="6081713"/>
          <p14:tracePt t="150903" x="6484938" y="6088063"/>
          <p14:tracePt t="150910" x="6513513" y="6088063"/>
          <p14:tracePt t="150918" x="6554788" y="6096000"/>
          <p14:tracePt t="150925" x="6577013" y="6096000"/>
          <p14:tracePt t="150932" x="6597650" y="6102350"/>
          <p14:tracePt t="150940" x="6624638" y="6102350"/>
          <p14:tracePt t="150948" x="6638925" y="6102350"/>
          <p14:tracePt t="150967" x="6673850" y="6102350"/>
          <p14:tracePt t="150970" x="6688138" y="6102350"/>
          <p14:tracePt t="150977" x="6702425" y="6102350"/>
          <p14:tracePt t="150985" x="6708775" y="6102350"/>
          <p14:tracePt t="150992" x="6708775" y="6096000"/>
          <p14:tracePt t="151017" x="6716713" y="6096000"/>
          <p14:tracePt t="151022" x="6716713" y="6088063"/>
          <p14:tracePt t="151098" x="6723063" y="6088063"/>
          <p14:tracePt t="151135" x="6723063" y="6081713"/>
          <p14:tracePt t="151375" x="6723063" y="6073775"/>
          <p14:tracePt t="151405" x="6731000" y="6067425"/>
          <p14:tracePt t="151422" x="6731000" y="6059488"/>
          <p14:tracePt t="151705" x="6737350" y="6059488"/>
          <p14:tracePt t="151721" x="6743700" y="6059488"/>
          <p14:tracePt t="151727" x="6751638" y="6059488"/>
          <p14:tracePt t="151737" x="6757988" y="6059488"/>
          <p14:tracePt t="151743" x="6772275" y="6059488"/>
          <p14:tracePt t="151754" x="6792913" y="6053138"/>
          <p14:tracePt t="151758" x="6813550" y="6053138"/>
          <p14:tracePt t="151769" x="6835775" y="6053138"/>
          <p14:tracePt t="151773" x="6862763" y="6053138"/>
          <p14:tracePt t="151783" x="6897688" y="6053138"/>
          <p14:tracePt t="151787" x="6940550" y="6053138"/>
          <p14:tracePt t="151796" x="6989763" y="6046788"/>
          <p14:tracePt t="151803" x="7037388" y="6038850"/>
          <p14:tracePt t="151812" x="7065963" y="6032500"/>
          <p14:tracePt t="151819" x="7115175" y="6024563"/>
          <p14:tracePt t="151826" x="7150100" y="6018213"/>
          <p14:tracePt t="151834" x="7191375" y="6011863"/>
          <p14:tracePt t="151842" x="7219950" y="6003925"/>
          <p14:tracePt t="151848" x="7240588" y="6003925"/>
          <p14:tracePt t="151855" x="7254875" y="6003925"/>
          <p14:tracePt t="151862" x="7283450" y="6003925"/>
          <p14:tracePt t="151871" x="7297738" y="5997575"/>
          <p14:tracePt t="151878" x="7318375" y="5997575"/>
          <p14:tracePt t="151885" x="7332663" y="5997575"/>
          <p14:tracePt t="151892" x="7345363" y="5997575"/>
          <p14:tracePt t="151900" x="7367588" y="5997575"/>
          <p14:tracePt t="151907" x="7373938" y="5997575"/>
          <p14:tracePt t="151915" x="7388225" y="5997575"/>
          <p14:tracePt t="151923" x="7394575" y="5997575"/>
          <p14:tracePt t="151932" x="7394575" y="5989638"/>
          <p14:tracePt t="151952" x="7415213" y="5989638"/>
          <p14:tracePt t="151990" x="7423150" y="5989638"/>
          <p14:tracePt t="152020" x="7429500" y="5989638"/>
          <p14:tracePt t="152036" x="7437438" y="5989638"/>
          <p14:tracePt t="152053" x="7443788" y="5989638"/>
          <p14:tracePt t="152059" x="7450138" y="5989638"/>
          <p14:tracePt t="152071" x="7458075" y="5989638"/>
          <p14:tracePt t="152072" x="7464425" y="5989638"/>
          <p14:tracePt t="152080" x="7472363" y="5989638"/>
          <p14:tracePt t="152087" x="7478713" y="5989638"/>
          <p14:tracePt t="152096" x="7499350" y="5989638"/>
          <p14:tracePt t="152103" x="7507288" y="5989638"/>
          <p14:tracePt t="152111" x="7513638" y="5989638"/>
          <p14:tracePt t="152119" x="7521575" y="5989638"/>
          <p14:tracePt t="152127" x="7534275" y="5989638"/>
          <p14:tracePt t="152134" x="7548563" y="5989638"/>
          <p14:tracePt t="152144" x="7556500" y="5989638"/>
          <p14:tracePt t="152148" x="7569200" y="5989638"/>
          <p14:tracePt t="152155" x="7577138" y="5989638"/>
          <p14:tracePt t="152164" x="7583488" y="5989638"/>
          <p14:tracePt t="152170" x="7591425" y="5989638"/>
          <p14:tracePt t="152179" x="7597775" y="5989638"/>
          <p14:tracePt t="152207" x="7604125" y="5989638"/>
          <p14:tracePt t="152218" x="7612063" y="5989638"/>
          <p14:tracePt t="152507" x="7612063" y="5983288"/>
          <p14:tracePt t="152523" x="7597775" y="5969000"/>
          <p14:tracePt t="152535" x="7583488" y="5969000"/>
          <p14:tracePt t="152538" x="7562850" y="5948363"/>
          <p14:tracePt t="152546" x="7542213" y="5934075"/>
          <p14:tracePt t="152553" x="7499350" y="5919788"/>
          <p14:tracePt t="152562" x="7458075" y="5913438"/>
          <p14:tracePt t="152570" x="7429500" y="5905500"/>
          <p14:tracePt t="152575" x="7380288" y="5884863"/>
          <p14:tracePt t="152583" x="7332663" y="5870575"/>
          <p14:tracePt t="152590" x="7269163" y="5857875"/>
          <p14:tracePt t="152599" x="7205663" y="5835650"/>
          <p14:tracePt t="152605" x="7135813" y="5822950"/>
          <p14:tracePt t="152612" x="7080250" y="5808663"/>
          <p14:tracePt t="152620" x="7031038" y="5808663"/>
          <p14:tracePt t="152629" x="6996113" y="5808663"/>
          <p14:tracePt t="152636" x="6946900" y="5800725"/>
          <p14:tracePt t="152645" x="6897688" y="5800725"/>
          <p14:tracePt t="152651" x="6862763" y="5800725"/>
          <p14:tracePt t="152658" x="6835775" y="5800725"/>
          <p14:tracePt t="152668" x="6813550" y="5800725"/>
          <p14:tracePt t="152673" x="6792913" y="5800725"/>
          <p14:tracePt t="152681" x="6786563" y="5800725"/>
          <p14:tracePt t="152688" x="6778625" y="5800725"/>
          <p14:tracePt t="152695" x="6765925" y="5800725"/>
          <p14:tracePt t="152704" x="6757988" y="5800725"/>
          <p14:tracePt t="152711" x="6743700" y="5800725"/>
          <p14:tracePt t="152724" x="6737350" y="5800725"/>
          <p14:tracePt t="152742" x="6731000" y="5800725"/>
          <p14:tracePt t="152749" x="6723063" y="5800725"/>
          <p14:tracePt t="152755" x="6716713" y="5800725"/>
          <p14:tracePt t="152772" x="6708775" y="5800725"/>
          <p14:tracePt t="152794" x="6702425" y="5800725"/>
          <p14:tracePt t="152808" x="6696075" y="5800725"/>
          <p14:tracePt t="152957" x="6681788" y="5788025"/>
          <p14:tracePt t="152968" x="6673850" y="5780088"/>
          <p14:tracePt t="152973" x="6661150" y="5759450"/>
          <p14:tracePt t="152981" x="6632575" y="5724525"/>
          <p14:tracePt t="152988" x="6583363" y="5668963"/>
          <p14:tracePt t="152997" x="6534150" y="5611813"/>
          <p14:tracePt t="153004" x="6443663" y="5514975"/>
          <p14:tracePt t="153012" x="6296025" y="5367338"/>
          <p14:tracePt t="153019" x="6135688" y="5199063"/>
          <p14:tracePt t="153025" x="5932488" y="5030788"/>
          <p14:tracePt t="153037" x="5722938" y="4849813"/>
          <p14:tracePt t="153040" x="5492750" y="4687888"/>
          <p14:tracePt t="153050" x="5359400" y="4591050"/>
          <p14:tracePt t="153055" x="5149850" y="4443413"/>
          <p14:tracePt t="153065" x="4987925" y="4332288"/>
          <p14:tracePt t="153072" x="4833938" y="4219575"/>
          <p14:tracePt t="153081" x="4714875" y="4121150"/>
          <p14:tracePt t="153086" x="4624388" y="4030663"/>
          <p14:tracePt t="153093" x="4575175" y="3975100"/>
          <p14:tracePt t="153104" x="4525963" y="3905250"/>
          <p14:tracePt t="153107" x="4491038" y="3848100"/>
          <p14:tracePt t="153119" x="4449763" y="3792538"/>
          <p14:tracePt t="153123" x="4421188" y="3730625"/>
          <p14:tracePt t="153133" x="4400550" y="3673475"/>
          <p14:tracePt t="153139" x="4386263" y="3632200"/>
          <p14:tracePt t="153146" x="4371975" y="3597275"/>
          <p14:tracePt t="153153" x="4371975" y="3576638"/>
          <p14:tracePt t="153160" x="4365625" y="3568700"/>
          <p14:tracePt t="153170" x="4365625" y="3554413"/>
          <p14:tracePt t="153175" x="4365625" y="3533775"/>
          <p14:tracePt t="153185" x="4365625" y="3519488"/>
          <p14:tracePt t="153192" x="4365625" y="3498850"/>
          <p14:tracePt t="153198" x="4365625" y="3470275"/>
          <p14:tracePt t="153205" x="4365625" y="3429000"/>
          <p14:tracePt t="153214" x="4365625" y="3400425"/>
          <p14:tracePt t="153221" x="4365625" y="3365500"/>
          <p14:tracePt t="153227" x="4365625" y="3324225"/>
          <p14:tracePt t="153235" x="4365625" y="3281363"/>
          <p14:tracePt t="153243" x="4359275" y="3233738"/>
          <p14:tracePt t="153256" x="4351338" y="3184525"/>
          <p14:tracePt t="153258" x="4337050" y="3135313"/>
          <p14:tracePt t="153266" x="4330700" y="3092450"/>
          <p14:tracePt t="153272" x="4316413" y="3044825"/>
          <p14:tracePt t="153284" x="4295775" y="2995613"/>
          <p14:tracePt t="153288" x="4281488" y="2946400"/>
          <p14:tracePt t="153295" x="4267200" y="2903538"/>
          <p14:tracePt t="153305" x="4252913" y="2876550"/>
          <p14:tracePt t="153312" x="4252913" y="2862263"/>
          <p14:tracePt t="153319" x="4252913" y="2847975"/>
          <p14:tracePt t="153336" x="4252913" y="2841625"/>
          <p14:tracePt t="153348" x="4252913" y="2833688"/>
          <p14:tracePt t="153415" x="4260850" y="2833688"/>
          <p14:tracePt t="153430" x="4275138" y="2841625"/>
          <p14:tracePt t="153437" x="4302125" y="2862263"/>
          <p14:tracePt t="153445" x="4337050" y="2890838"/>
          <p14:tracePt t="153454" x="4365625" y="2903538"/>
          <p14:tracePt t="153461" x="4406900" y="2932113"/>
          <p14:tracePt t="153468" x="4449763" y="2952750"/>
          <p14:tracePt t="153477" x="4484688" y="2973388"/>
          <p14:tracePt t="153488" x="4513263" y="2987675"/>
          <p14:tracePt t="153491" x="4548188" y="3009900"/>
          <p14:tracePt t="153498" x="4583113" y="3022600"/>
          <p14:tracePt t="153505" x="4589463" y="3030538"/>
          <p14:tracePt t="153517" x="4603750" y="3036888"/>
          <p14:tracePt t="153521" x="4610100" y="3036888"/>
          <p14:tracePt t="153587" x="4610100" y="3044825"/>
          <p14:tracePt t="153604" x="4610100" y="3057525"/>
          <p14:tracePt t="153613" x="4603750" y="3065463"/>
          <p14:tracePt t="153618" x="4589463" y="3079750"/>
          <p14:tracePt t="153626" x="4568825" y="3100388"/>
          <p14:tracePt t="153632" x="4548188" y="3106738"/>
          <p14:tracePt t="153643" x="4533900" y="3121025"/>
          <p14:tracePt t="153648" x="4519613" y="3127375"/>
          <p14:tracePt t="153655" x="4505325" y="3149600"/>
          <p14:tracePt t="153662" x="4491038" y="3155950"/>
          <p14:tracePt t="153671" x="4464050" y="3176588"/>
          <p14:tracePt t="153677" x="4449763" y="3184525"/>
          <p14:tracePt t="153686" x="4435475" y="3198813"/>
          <p14:tracePt t="153694" x="4421188" y="3211513"/>
          <p14:tracePt t="153704" x="4406900" y="3219450"/>
          <p14:tracePt t="153707" x="4400550" y="3233738"/>
          <p14:tracePt t="153714" x="4379913" y="3246438"/>
          <p14:tracePt t="153722" x="4371975" y="3254375"/>
          <p14:tracePt t="153732" x="4365625" y="3268663"/>
          <p14:tracePt t="153738" x="4365625" y="3275013"/>
          <p14:tracePt t="153745" x="4359275" y="3275013"/>
          <p14:tracePt t="153753" x="4351338" y="3281363"/>
          <p14:tracePt t="153859" x="4359275" y="3281363"/>
          <p14:tracePt t="153864" x="4365625" y="3275013"/>
          <p14:tracePt t="153872" x="4379913" y="3268663"/>
          <p14:tracePt t="153880" x="4379913" y="3254375"/>
          <p14:tracePt t="153887" x="4400550" y="3233738"/>
          <p14:tracePt t="153895" x="4414838" y="3219450"/>
          <p14:tracePt t="153903" x="4421188" y="3205163"/>
          <p14:tracePt t="153910" x="4441825" y="3190875"/>
          <p14:tracePt t="153918" x="4449763" y="3170238"/>
          <p14:tracePt t="153925" x="4464050" y="3162300"/>
          <p14:tracePt t="153936" x="4470400" y="3149600"/>
          <p14:tracePt t="153954" x="4478338" y="3135313"/>
          <p14:tracePt t="153955" x="4484688" y="3127375"/>
          <p14:tracePt t="153970" x="4491038" y="3121025"/>
          <p14:tracePt t="153984" x="4498975" y="3114675"/>
          <p14:tracePt t="153993" x="4505325" y="3106738"/>
          <p14:tracePt t="154001" x="4505325" y="3100388"/>
          <p14:tracePt t="154007" x="4513263" y="3092450"/>
          <p14:tracePt t="154015" x="4519613" y="3079750"/>
          <p14:tracePt t="154022" x="4525963" y="3079750"/>
          <p14:tracePt t="154030" x="4533900" y="3071813"/>
          <p14:tracePt t="154045" x="4533900" y="3065463"/>
          <p14:tracePt t="154105" x="4519613" y="3071813"/>
          <p14:tracePt t="154112" x="4498975" y="3086100"/>
          <p14:tracePt t="154120" x="4464050" y="3106738"/>
          <p14:tracePt t="154127" x="4414838" y="3135313"/>
          <p14:tracePt t="154135" x="4365625" y="3149600"/>
          <p14:tracePt t="154142" x="4295775" y="3170238"/>
          <p14:tracePt t="154151" x="4225925" y="3176588"/>
          <p14:tracePt t="154157" x="4162425" y="3184525"/>
          <p14:tracePt t="154165" x="4086225" y="3190875"/>
          <p14:tracePt t="154172" x="4022725" y="3190875"/>
          <p14:tracePt t="154180" x="3967163" y="3190875"/>
          <p14:tracePt t="154187" x="3917950" y="3190875"/>
          <p14:tracePt t="154195" x="3862388" y="3198813"/>
          <p14:tracePt t="154204" x="3827463" y="3198813"/>
          <p14:tracePt t="154210" x="3784600" y="3198813"/>
          <p14:tracePt t="154219" x="3763963" y="3198813"/>
          <p14:tracePt t="154225" x="3743325" y="3198813"/>
          <p14:tracePt t="154232" x="3729038" y="3198813"/>
          <p14:tracePt t="154240" x="3714750" y="3198813"/>
          <p14:tracePt t="154247" x="3700463" y="3198813"/>
          <p14:tracePt t="154255" x="3679825" y="3198813"/>
          <p14:tracePt t="154262" x="3665538" y="3198813"/>
          <p14:tracePt t="154270" x="3644900" y="3198813"/>
          <p14:tracePt t="154277" x="3624263" y="3198813"/>
          <p14:tracePt t="154285" x="3616325" y="3198813"/>
          <p14:tracePt t="154292" x="3603625" y="3198813"/>
          <p14:tracePt t="154302" x="3589338" y="3198813"/>
          <p14:tracePt t="154307" x="3581400" y="3198813"/>
          <p14:tracePt t="154314" x="3568700" y="3198813"/>
          <p14:tracePt t="154330" x="3560763" y="3198813"/>
          <p14:tracePt t="154345" x="3554413" y="3198813"/>
          <p14:tracePt t="154353" x="3546475" y="3198813"/>
          <p14:tracePt t="154376" x="3540125" y="3198813"/>
          <p14:tracePt t="154390" x="3533775" y="3198813"/>
          <p14:tracePt t="154405" x="3525838" y="3198813"/>
          <p14:tracePt t="154413" x="3519488" y="3198813"/>
          <p14:tracePt t="154443" x="3511550" y="3198813"/>
          <p14:tracePt t="154510" x="3505200" y="3198813"/>
          <p14:tracePt t="154660" x="3511550" y="3198813"/>
          <p14:tracePt t="154675" x="3525838" y="3198813"/>
          <p14:tracePt t="154690" x="3533775" y="3198813"/>
          <p14:tracePt t="154697" x="3540125" y="3198813"/>
          <p14:tracePt t="154705" x="3546475" y="3198813"/>
          <p14:tracePt t="154712" x="3554413" y="3198813"/>
          <p14:tracePt t="154727" x="3560763" y="3198813"/>
          <p14:tracePt t="154735" x="3568700" y="3198813"/>
          <p14:tracePt t="154743" x="3575050" y="3198813"/>
          <p14:tracePt t="154757" x="3581400" y="3198813"/>
          <p14:tracePt t="154772" x="3589338" y="3198813"/>
          <p14:tracePt t="154781" x="3595688" y="3198813"/>
          <p14:tracePt t="154795" x="3603625" y="3198813"/>
          <p14:tracePt t="154802" x="3609975" y="3198813"/>
          <p14:tracePt t="154810" x="3616325" y="3198813"/>
          <p14:tracePt t="154818" x="3624263" y="3198813"/>
          <p14:tracePt t="154825" x="3638550" y="3198813"/>
          <p14:tracePt t="154832" x="3651250" y="3205163"/>
          <p14:tracePt t="154840" x="3673475" y="3205163"/>
          <p14:tracePt t="154847" x="3694113" y="3205163"/>
          <p14:tracePt t="154855" x="3714750" y="3205163"/>
          <p14:tracePt t="154862" x="3743325" y="3205163"/>
          <p14:tracePt t="154870" x="3763963" y="3205163"/>
          <p14:tracePt t="154879" x="3784600" y="3205163"/>
          <p14:tracePt t="154885" x="3813175" y="3205163"/>
          <p14:tracePt t="154892" x="3840163" y="3205163"/>
          <p14:tracePt t="154900" x="3889375" y="3205163"/>
          <p14:tracePt t="154907" x="3924300" y="3205163"/>
          <p14:tracePt t="154915" x="3973513" y="3205163"/>
          <p14:tracePt t="154922" x="4022725" y="3198813"/>
          <p14:tracePt t="154930" x="4051300" y="3198813"/>
          <p14:tracePt t="154938" x="4100513" y="3184525"/>
          <p14:tracePt t="154955" x="4162425" y="3176588"/>
          <p14:tracePt t="154960" x="4183063" y="3170238"/>
          <p14:tracePt t="154969" x="4205288" y="3162300"/>
          <p14:tracePt t="154975" x="4211638" y="3155950"/>
          <p14:tracePt t="154984" x="4232275" y="3155950"/>
          <p14:tracePt t="154990" x="4240213" y="3149600"/>
          <p14:tracePt t="154997" x="4246563" y="3141663"/>
          <p14:tracePt t="155005" x="4267200" y="3135313"/>
          <p14:tracePt t="155012" x="4275138" y="3127375"/>
          <p14:tracePt t="155022" x="4289425" y="3121025"/>
          <p14:tracePt t="155027" x="4295775" y="3121025"/>
          <p14:tracePt t="155035" x="4302125" y="3114675"/>
          <p14:tracePt t="155042" x="4324350" y="3106738"/>
          <p14:tracePt t="155049" x="4330700" y="3100388"/>
          <p14:tracePt t="155057" x="4351338" y="3092450"/>
          <p14:tracePt t="155065" x="4365625" y="3086100"/>
          <p14:tracePt t="155072" x="4386263" y="3071813"/>
          <p14:tracePt t="155080" x="4400550" y="3071813"/>
          <p14:tracePt t="155088" x="4414838" y="3065463"/>
          <p14:tracePt t="155095" x="4429125" y="3057525"/>
          <p14:tracePt t="155102" x="4441825" y="3057525"/>
          <p14:tracePt t="155110" x="4456113" y="3051175"/>
          <p14:tracePt t="155119" x="4464050" y="3051175"/>
          <p14:tracePt t="155125" x="4478338" y="3051175"/>
          <p14:tracePt t="155132" x="4491038" y="3044825"/>
          <p14:tracePt t="155141" x="4498975" y="3036888"/>
          <p14:tracePt t="155148" x="4513263" y="3036888"/>
          <p14:tracePt t="155162" x="4525963" y="3030538"/>
          <p14:tracePt t="155170" x="4533900" y="3030538"/>
          <p14:tracePt t="155177" x="4540250" y="3022600"/>
          <p14:tracePt t="155185" x="4548188" y="3022600"/>
          <p14:tracePt t="155192" x="4560888" y="3022600"/>
          <p14:tracePt t="155200" x="4560888" y="3016250"/>
          <p14:tracePt t="155207" x="4575175" y="3009900"/>
          <p14:tracePt t="155215" x="4589463" y="3009900"/>
          <p14:tracePt t="155222" x="4603750" y="3001963"/>
          <p14:tracePt t="155230" x="4610100" y="2995613"/>
          <p14:tracePt t="155238" x="4618038" y="2995613"/>
          <p14:tracePt t="155245" x="4624388" y="2995613"/>
          <p14:tracePt t="155252" x="4624388" y="2987675"/>
          <p14:tracePt t="155260" x="4630738" y="2987675"/>
          <p14:tracePt t="155380" x="4630738" y="3001963"/>
          <p14:tracePt t="155388" x="4630738" y="3016250"/>
          <p14:tracePt t="155395" x="4638675" y="3030538"/>
          <p14:tracePt t="155403" x="4645025" y="3051175"/>
          <p14:tracePt t="155410" x="4645025" y="3079750"/>
          <p14:tracePt t="155418" x="4652963" y="3100388"/>
          <p14:tracePt t="155424" x="4665663" y="3127375"/>
          <p14:tracePt t="155432" x="4673600" y="3149600"/>
          <p14:tracePt t="155440" x="4687888" y="3190875"/>
          <p14:tracePt t="155447" x="4694238" y="3211513"/>
          <p14:tracePt t="155455" x="4708525" y="3240088"/>
          <p14:tracePt t="155462" x="4714875" y="3268663"/>
          <p14:tracePt t="155470" x="4722813" y="3289300"/>
          <p14:tracePt t="155486" x="4722813" y="3295650"/>
          <p14:tracePt t="155492" x="4737100" y="3316288"/>
          <p14:tracePt t="155500" x="4737100" y="3324225"/>
          <p14:tracePt t="155507" x="4737100" y="3330575"/>
          <p14:tracePt t="155515" x="4737100" y="3338513"/>
          <p14:tracePt t="155531" x="4737100" y="3344863"/>
          <p14:tracePt t="155567" x="4737100" y="3352800"/>
          <p14:tracePt t="155747" x="4737100" y="3344863"/>
          <p14:tracePt t="155757" x="4714875" y="3324225"/>
          <p14:tracePt t="155763" x="4687888" y="3289300"/>
          <p14:tracePt t="155771" x="4638675" y="3246438"/>
          <p14:tracePt t="155777" x="4583113" y="3190875"/>
          <p14:tracePt t="155785" x="4525963" y="3141663"/>
          <p14:tracePt t="155795" x="4449763" y="3086100"/>
          <p14:tracePt t="155800" x="4379913" y="3030538"/>
          <p14:tracePt t="155807" x="4281488" y="2952750"/>
          <p14:tracePt t="155815" x="4162425" y="2862263"/>
          <p14:tracePt t="155822" x="4043363" y="2763838"/>
          <p14:tracePt t="155830" x="3924300" y="2673350"/>
          <p14:tracePt t="155838" x="3792538" y="2582863"/>
          <p14:tracePt t="155845" x="3687763" y="2498725"/>
          <p14:tracePt t="155852" x="3624263" y="2435225"/>
          <p14:tracePt t="155860" x="3533775" y="2344738"/>
          <p14:tracePt t="155867" x="3476625" y="2295525"/>
          <p14:tracePt t="155875" x="3441700" y="2260600"/>
          <p14:tracePt t="155883" x="3427413" y="2239963"/>
          <p14:tracePt t="155889" x="3406775" y="2211388"/>
          <p14:tracePt t="155897" x="3400425" y="2197100"/>
          <p14:tracePt t="155906" x="3392488" y="2182813"/>
          <p14:tracePt t="155913" x="3392488" y="2170113"/>
          <p14:tracePt t="155920" x="3392488" y="2162175"/>
          <p14:tracePt t="155927" x="3392488" y="2147888"/>
          <p14:tracePt t="155936" x="3392488" y="2141538"/>
          <p14:tracePt t="155955" x="3392488" y="2120900"/>
          <p14:tracePt t="155957" x="3386138" y="2112963"/>
          <p14:tracePt t="155965" x="3386138" y="2098675"/>
          <p14:tracePt t="155972" x="3386138" y="2092325"/>
          <p14:tracePt t="155981" x="3386138" y="2071688"/>
          <p14:tracePt t="155995" x="3379788" y="2043113"/>
          <p14:tracePt t="156004" x="3379788" y="2022475"/>
          <p14:tracePt t="156010" x="3379788" y="1993900"/>
          <p14:tracePt t="156019" x="3379788" y="1973263"/>
          <p14:tracePt t="156025" x="3371850" y="1944688"/>
          <p14:tracePt t="156032" x="3365500" y="1903413"/>
          <p14:tracePt t="156040" x="3365500" y="1874838"/>
          <p14:tracePt t="156047" x="3357563" y="1847850"/>
          <p14:tracePt t="156056" x="3357563" y="1827213"/>
          <p14:tracePt t="156062" x="3351213" y="1804988"/>
          <p14:tracePt t="156070" x="3344863" y="1784350"/>
          <p14:tracePt t="156079" x="3344863" y="1778000"/>
          <p14:tracePt t="156086" x="3344863" y="1763713"/>
          <p14:tracePt t="156094" x="3344863" y="1755775"/>
          <p14:tracePt t="156100" x="3336925" y="1743075"/>
          <p14:tracePt t="156115" x="3336925" y="1735138"/>
          <p14:tracePt t="156131" x="3330575" y="1728788"/>
          <p14:tracePt t="156137" x="3322638" y="1728788"/>
          <p14:tracePt t="156145" x="3322638" y="1720850"/>
          <p14:tracePt t="156153" x="3316288" y="1714500"/>
          <p14:tracePt t="156159" x="3309938" y="1714500"/>
          <p14:tracePt t="156169" x="3302000" y="1708150"/>
          <p14:tracePt t="156182" x="3295650" y="1708150"/>
          <p14:tracePt t="156197" x="3287713" y="1700213"/>
          <p14:tracePt t="156206" x="3281363" y="1700213"/>
          <p14:tracePt t="156212" x="3273425" y="1693863"/>
          <p14:tracePt t="156227" x="3267075" y="1693863"/>
          <p14:tracePt t="156243" x="3260725" y="1693863"/>
          <p14:tracePt t="156249" x="3252788" y="1693863"/>
          <p14:tracePt t="156257" x="3246438" y="1693863"/>
          <p14:tracePt t="156266" x="3238500" y="1693863"/>
          <p14:tracePt t="156272" x="3232150" y="1693863"/>
          <p14:tracePt t="156281" x="3225800" y="1693863"/>
          <p14:tracePt t="156295" x="3211513" y="1700213"/>
          <p14:tracePt t="156310" x="3203575" y="1708150"/>
          <p14:tracePt t="156317" x="3197225" y="1708150"/>
          <p14:tracePt t="156325" x="3190875" y="1708150"/>
          <p14:tracePt t="156333" x="3190875" y="1714500"/>
          <p14:tracePt t="156340" x="3182938" y="1714500"/>
          <p14:tracePt t="156347" x="3182938" y="1720850"/>
          <p14:tracePt t="156497" x="3190875" y="1714500"/>
          <p14:tracePt t="156506" x="3203575" y="1708150"/>
          <p14:tracePt t="156512" x="3203575" y="1700213"/>
          <p14:tracePt t="156520" x="3211513" y="1693863"/>
          <p14:tracePt t="156527" x="3225800" y="1685925"/>
          <p14:tracePt t="156535" x="3232150" y="1673225"/>
          <p14:tracePt t="156542" x="3238500" y="1658938"/>
          <p14:tracePt t="156550" x="3246438" y="1658938"/>
          <p14:tracePt t="156557" x="3246438" y="1644650"/>
          <p14:tracePt t="156565" x="3252788" y="1630363"/>
          <p14:tracePt t="156580" x="3252788" y="1616075"/>
          <p14:tracePt t="156603" x="3260725" y="1609725"/>
          <p14:tracePt t="156662" x="3260725" y="1601788"/>
          <p14:tracePt t="156677" x="3260725" y="1595438"/>
          <p14:tracePt t="156685" x="3252788" y="1595438"/>
          <p14:tracePt t="156692" x="3246438" y="1595438"/>
          <p14:tracePt t="156700" x="3238500" y="1589088"/>
          <p14:tracePt t="156707" x="3225800" y="1589088"/>
          <p14:tracePt t="156715" x="3211513" y="1589088"/>
          <p14:tracePt t="156722" x="3203575" y="1589088"/>
          <p14:tracePt t="156730" x="3190875" y="1589088"/>
          <p14:tracePt t="156737" x="3182938" y="1589088"/>
          <p14:tracePt t="156754" x="3176588" y="1589088"/>
          <p14:tracePt t="156806" x="3176588" y="1595438"/>
          <p14:tracePt t="156813" x="3176588" y="1601788"/>
          <p14:tracePt t="156821" x="3176588" y="1609725"/>
          <p14:tracePt t="156828" x="3182938" y="1609725"/>
          <p14:tracePt t="156838" x="3197225" y="1624013"/>
          <p14:tracePt t="156843" x="3217863" y="1630363"/>
          <p14:tracePt t="156850" x="3238500" y="1644650"/>
          <p14:tracePt t="156857" x="3252788" y="1651000"/>
          <p14:tracePt t="156864" x="3273425" y="1658938"/>
          <p14:tracePt t="156872" x="3287713" y="1665288"/>
          <p14:tracePt t="156880" x="3295650" y="1665288"/>
          <p14:tracePt t="156889" x="3309938" y="1673225"/>
          <p14:tracePt t="156903" x="3316288" y="1673225"/>
          <p14:tracePt t="156925" x="3322638" y="1673225"/>
          <p14:tracePt t="156992" x="3316288" y="1665288"/>
          <p14:tracePt t="156999" x="3309938" y="1658938"/>
          <p14:tracePt t="157007" x="3295650" y="1651000"/>
          <p14:tracePt t="157015" x="3281363" y="1651000"/>
          <p14:tracePt t="157023" x="3260725" y="1644650"/>
          <p14:tracePt t="157032" x="3246438" y="1630363"/>
          <p14:tracePt t="157038" x="3232150" y="1630363"/>
          <p14:tracePt t="157045" x="3225800" y="1624013"/>
          <p14:tracePt t="157053" x="3203575" y="1616075"/>
          <p14:tracePt t="157060" x="3197225" y="1616075"/>
          <p14:tracePt t="157068" x="3182938" y="1609725"/>
          <p14:tracePt t="157075" x="3176588" y="1609725"/>
          <p14:tracePt t="157090" x="3168650" y="1609725"/>
          <p14:tracePt t="157105" x="3162300" y="1609725"/>
          <p14:tracePt t="157112" x="3155950" y="1609725"/>
          <p14:tracePt t="157135" x="3148013" y="1609725"/>
          <p14:tracePt t="157173" x="3141663" y="1609725"/>
          <p14:tracePt t="157180" x="3141663" y="1616075"/>
          <p14:tracePt t="157195" x="3141663" y="1624013"/>
          <p14:tracePt t="157204" x="3133725" y="1630363"/>
          <p14:tracePt t="157210" x="3133725" y="1638300"/>
          <p14:tracePt t="157217" x="3133725" y="1644650"/>
          <p14:tracePt t="157225" x="3127375" y="1651000"/>
          <p14:tracePt t="157232" x="3127375" y="1665288"/>
          <p14:tracePt t="157240" x="3127375" y="1679575"/>
          <p14:tracePt t="157255" x="3127375" y="1685925"/>
          <p14:tracePt t="157263" x="3127375" y="1700213"/>
          <p14:tracePt t="157272" x="3127375" y="1708150"/>
          <p14:tracePt t="157285" x="3127375" y="1720850"/>
          <p14:tracePt t="157292" x="3133725" y="1735138"/>
          <p14:tracePt t="157300" x="3133725" y="1743075"/>
          <p14:tracePt t="157307" x="3133725" y="1749425"/>
          <p14:tracePt t="157314" x="3141663" y="1778000"/>
          <p14:tracePt t="157323" x="3162300" y="1804988"/>
          <p14:tracePt t="157330" x="3176588" y="1833563"/>
          <p14:tracePt t="157337" x="3203575" y="1882775"/>
          <p14:tracePt t="157345" x="3217863" y="1917700"/>
          <p14:tracePt t="157354" x="3260725" y="1973263"/>
          <p14:tracePt t="157360" x="3287713" y="2016125"/>
          <p14:tracePt t="157368" x="3322638" y="2063750"/>
          <p14:tracePt t="157375" x="3386138" y="2127250"/>
          <p14:tracePt t="157382" x="3435350" y="2176463"/>
          <p14:tracePt t="157391" x="3505200" y="2239963"/>
          <p14:tracePt t="157397" x="3589338" y="2309813"/>
          <p14:tracePt t="157407" x="3708400" y="2393950"/>
          <p14:tracePt t="157412" x="3827463" y="2498725"/>
          <p14:tracePt t="157420" x="3946525" y="2582863"/>
          <p14:tracePt t="157427" x="4121150" y="2728913"/>
          <p14:tracePt t="157435" x="4316413" y="2868613"/>
          <p14:tracePt t="157442" x="4548188" y="3036888"/>
          <p14:tracePt t="157450" x="4757738" y="3198813"/>
          <p14:tracePt t="157457" x="4987925" y="3379788"/>
          <p14:tracePt t="157465" x="5162550" y="3505200"/>
          <p14:tracePt t="157473" x="5359400" y="3681413"/>
          <p14:tracePt t="157480" x="5562600" y="3856038"/>
          <p14:tracePt t="157487" x="5722938" y="4016375"/>
          <p14:tracePt t="157495" x="5891213" y="4184650"/>
          <p14:tracePt t="157504" x="6010275" y="4324350"/>
          <p14:tracePt t="157510" x="6121400" y="4478338"/>
          <p14:tracePt t="157517" x="6184900" y="4591050"/>
          <p14:tracePt t="157525" x="6219825" y="4660900"/>
          <p14:tracePt t="157532" x="6275388" y="4786313"/>
          <p14:tracePt t="157540" x="6289675" y="4870450"/>
          <p14:tracePt t="157547" x="6318250" y="4948238"/>
          <p14:tracePt t="157556" x="6324600" y="5018088"/>
          <p14:tracePt t="157562" x="6330950" y="5087938"/>
          <p14:tracePt t="157571" x="6330950" y="5129213"/>
          <p14:tracePt t="157579" x="6338888" y="5192713"/>
          <p14:tracePt t="157585" x="6359525" y="5241925"/>
          <p14:tracePt t="157592" x="6373813" y="5283200"/>
          <p14:tracePt t="157600" x="6394450" y="5326063"/>
          <p14:tracePt t="157607" x="6415088" y="5360988"/>
          <p14:tracePt t="157615" x="6423025" y="5387975"/>
          <p14:tracePt t="157623" x="6443663" y="5402263"/>
          <p14:tracePt t="157630" x="6450013" y="5422900"/>
          <p14:tracePt t="157638" x="6472238" y="5437188"/>
          <p14:tracePt t="157645" x="6484938" y="5451475"/>
          <p14:tracePt t="157653" x="6499225" y="5457825"/>
          <p14:tracePt t="157660" x="6507163" y="5465763"/>
          <p14:tracePt t="157667" x="6513513" y="5465763"/>
          <p14:tracePt t="157675" x="6519863" y="5472113"/>
          <p14:tracePt t="157705" x="6527800" y="5472113"/>
          <p14:tracePt t="157736" x="6534150" y="5472113"/>
          <p14:tracePt t="157750" x="6542088" y="5472113"/>
          <p14:tracePt t="157765" x="6548438" y="5472113"/>
          <p14:tracePt t="157782" x="6554788" y="5472113"/>
          <p14:tracePt t="157802" x="6569075" y="5472113"/>
          <p14:tracePt t="157811" x="6577013" y="5472113"/>
          <p14:tracePt t="157817" x="6589713" y="5480050"/>
          <p14:tracePt t="157825" x="6604000" y="5486400"/>
          <p14:tracePt t="157832" x="6638925" y="5507038"/>
          <p14:tracePt t="157840" x="6661150" y="5514975"/>
          <p14:tracePt t="157848" x="6702425" y="5527675"/>
          <p14:tracePt t="157854" x="6743700" y="5549900"/>
          <p14:tracePt t="157862" x="6786563" y="5576888"/>
          <p14:tracePt t="157871" x="6835775" y="5599113"/>
          <p14:tracePt t="157878" x="6877050" y="5619750"/>
          <p14:tracePt t="157885" x="6911975" y="5640388"/>
          <p14:tracePt t="157893" x="6954838" y="5661025"/>
          <p14:tracePt t="157900" x="6981825" y="5675313"/>
          <p14:tracePt t="157907" x="7024688" y="5695950"/>
          <p14:tracePt t="157914" x="7037388" y="5703888"/>
          <p14:tracePt t="157923" x="7045325" y="5710238"/>
          <p14:tracePt t="157930" x="7051675" y="5710238"/>
          <p14:tracePt t="157956" x="7059613" y="5716588"/>
          <p14:tracePt t="157998" x="7045325" y="5716588"/>
          <p14:tracePt t="158005" x="7031038" y="5716588"/>
          <p14:tracePt t="158012" x="7010400" y="5716588"/>
          <p14:tracePt t="158021" x="6981825" y="5716588"/>
          <p14:tracePt t="158028" x="6961188" y="5716588"/>
          <p14:tracePt t="158035" x="6932613" y="5716588"/>
          <p14:tracePt t="158042" x="6891338" y="5716588"/>
          <p14:tracePt t="158050" x="6862763" y="5716588"/>
          <p14:tracePt t="158057" x="6835775" y="5716588"/>
          <p14:tracePt t="158065" x="6800850" y="5716588"/>
          <p14:tracePt t="158073" x="6772275" y="5716588"/>
          <p14:tracePt t="158080" x="6737350" y="5716588"/>
          <p14:tracePt t="158088" x="6702425" y="5716588"/>
          <p14:tracePt t="158095" x="6661150" y="5716588"/>
          <p14:tracePt t="158103" x="6624638" y="5724525"/>
          <p14:tracePt t="158110" x="6604000" y="5724525"/>
          <p14:tracePt t="158117" x="6577013" y="5730875"/>
          <p14:tracePt t="158124" x="6554788" y="5730875"/>
          <p14:tracePt t="158132" x="6519863" y="5745163"/>
          <p14:tracePt t="158140" x="6499225" y="5753100"/>
          <p14:tracePt t="158147" x="6478588" y="5759450"/>
          <p14:tracePt t="158155" x="6464300" y="5759450"/>
          <p14:tracePt t="158162" x="6450013" y="5765800"/>
          <p14:tracePt t="158171" x="6435725" y="5773738"/>
          <p14:tracePt t="158177" x="6429375" y="5773738"/>
          <p14:tracePt t="158185" x="6423025" y="5773738"/>
          <p14:tracePt t="158192" x="6408738" y="5773738"/>
          <p14:tracePt t="158200" x="6400800" y="5773738"/>
          <p14:tracePt t="158208" x="6394450" y="5773738"/>
          <p14:tracePt t="158215" x="6388100" y="5773738"/>
          <p14:tracePt t="158223" x="6380163" y="5773738"/>
          <p14:tracePt t="158230" x="6373813" y="5773738"/>
          <p14:tracePt t="158245" x="6359525" y="5773738"/>
          <p14:tracePt t="158254" x="6353175" y="5773738"/>
          <p14:tracePt t="158268" x="6338888" y="5773738"/>
          <p14:tracePt t="158282" x="6330950" y="5773738"/>
          <p14:tracePt t="158290" x="6324600" y="5773738"/>
          <p14:tracePt t="158477" x="6330950" y="5773738"/>
          <p14:tracePt t="158492" x="6338888" y="5773738"/>
          <p14:tracePt t="158501" x="6345238" y="5773738"/>
          <p14:tracePt t="158508" x="6353175" y="5773738"/>
          <p14:tracePt t="158515" x="6365875" y="5773738"/>
          <p14:tracePt t="158522" x="6373813" y="5773738"/>
          <p14:tracePt t="158538" x="6388100" y="5780088"/>
          <p14:tracePt t="158545" x="6400800" y="5780088"/>
          <p14:tracePt t="158553" x="6415088" y="5780088"/>
          <p14:tracePt t="158560" x="6435725" y="5788025"/>
          <p14:tracePt t="158567" x="6450013" y="5794375"/>
          <p14:tracePt t="158574" x="6478588" y="5794375"/>
          <p14:tracePt t="158582" x="6507163" y="5800725"/>
          <p14:tracePt t="158590" x="6534150" y="5808663"/>
          <p14:tracePt t="158597" x="6569075" y="5815013"/>
          <p14:tracePt t="158605" x="6618288" y="5822950"/>
          <p14:tracePt t="158612" x="6708775" y="5835650"/>
          <p14:tracePt t="158621" x="6772275" y="5843588"/>
          <p14:tracePt t="158627" x="6835775" y="5849938"/>
          <p14:tracePt t="158635" x="6905625" y="5857875"/>
          <p14:tracePt t="158642" x="6946900" y="5864225"/>
          <p14:tracePt t="158650" x="6996113" y="5864225"/>
          <p14:tracePt t="158658" x="7065963" y="5870575"/>
          <p14:tracePt t="158665" x="7121525" y="5878513"/>
          <p14:tracePt t="158674" x="7178675" y="5884863"/>
          <p14:tracePt t="158680" x="7213600" y="5884863"/>
          <p14:tracePt t="158688" x="7248525" y="5899150"/>
          <p14:tracePt t="158695" x="7275513" y="5905500"/>
          <p14:tracePt t="158704" x="7289800" y="5913438"/>
          <p14:tracePt t="158710" x="7310438" y="5913438"/>
          <p14:tracePt t="158717" x="7332663" y="5919788"/>
          <p14:tracePt t="158725" x="7345363" y="5919788"/>
          <p14:tracePt t="158732" x="7353300" y="5927725"/>
          <p14:tracePt t="158740" x="7359650" y="5927725"/>
          <p14:tracePt t="158748" x="7373938" y="5934075"/>
          <p14:tracePt t="158762" x="7380288" y="5934075"/>
          <p14:tracePt t="158769" x="7388225" y="5934075"/>
          <p14:tracePt t="158777" x="7394575" y="5934075"/>
          <p14:tracePt t="158792" x="7402513" y="5934075"/>
          <p14:tracePt t="158807" x="7408863" y="5934075"/>
          <p14:tracePt t="158814" x="7415213" y="5934075"/>
          <p14:tracePt t="158822" x="7415213" y="5942013"/>
          <p14:tracePt t="158830" x="7423150" y="5942013"/>
          <p14:tracePt t="158840" x="7437438" y="5942013"/>
          <p14:tracePt t="158845" x="7437438" y="5948363"/>
          <p14:tracePt t="158853" x="7443788" y="5948363"/>
          <p14:tracePt t="158860" x="7450138" y="5954713"/>
          <p14:tracePt t="158867" x="7458075" y="5954713"/>
          <p14:tracePt t="158875" x="7472363" y="5954713"/>
          <p14:tracePt t="158882" x="7478713" y="5962650"/>
          <p14:tracePt t="158892" x="7486650" y="5969000"/>
          <p14:tracePt t="158897" x="7499350" y="5969000"/>
          <p14:tracePt t="158905" x="7513638" y="5983288"/>
          <p14:tracePt t="158912" x="7521575" y="5983288"/>
          <p14:tracePt t="158920" x="7527925" y="5983288"/>
          <p14:tracePt t="158927" x="7534275" y="5989638"/>
          <p14:tracePt t="158935" x="7542213" y="5997575"/>
          <p14:tracePt t="158957" x="7562850" y="6003925"/>
          <p14:tracePt t="158958" x="7569200" y="6011863"/>
          <p14:tracePt t="158965" x="7577138" y="6011863"/>
          <p14:tracePt t="158972" x="7583488" y="6011863"/>
          <p14:tracePt t="158980" x="7597775" y="6018213"/>
          <p14:tracePt t="158988" x="7604125" y="6024563"/>
          <p14:tracePt t="158994" x="7612063" y="6024563"/>
          <p14:tracePt t="159004" x="7626350" y="6024563"/>
          <p14:tracePt t="159010" x="7632700" y="6032500"/>
          <p14:tracePt t="159017" x="7639050" y="6038850"/>
          <p14:tracePt t="159025" x="7653338" y="6038850"/>
          <p14:tracePt t="159041" x="7661275" y="6038850"/>
          <p14:tracePt t="159047" x="7667625" y="6038850"/>
          <p14:tracePt t="159055" x="7675563" y="6046788"/>
          <p14:tracePt t="159062" x="7688263" y="6046788"/>
          <p14:tracePt t="159077" x="7696200" y="6046788"/>
          <p14:tracePt t="159085" x="7702550" y="6046788"/>
          <p14:tracePt t="159092" x="7710488" y="6046788"/>
          <p14:tracePt t="159108" x="7723188" y="6053138"/>
          <p14:tracePt t="159115" x="7731125" y="6053138"/>
          <p14:tracePt t="159145" x="7737475" y="6053138"/>
          <p14:tracePt t="159160" x="7745413" y="6053138"/>
          <p14:tracePt t="159175" x="7751763" y="6053138"/>
          <p14:tracePt t="159370" x="7745413" y="6046788"/>
          <p14:tracePt t="159378" x="7723188" y="6046788"/>
          <p14:tracePt t="159385" x="7710488" y="6038850"/>
          <p14:tracePt t="159392" x="7681913" y="6032500"/>
          <p14:tracePt t="159400" x="7667625" y="6032500"/>
          <p14:tracePt t="159408" x="7639050" y="6024563"/>
          <p14:tracePt t="159415" x="7612063" y="6024563"/>
          <p14:tracePt t="159423" x="7583488" y="6024563"/>
          <p14:tracePt t="159430" x="7556500" y="6024563"/>
          <p14:tracePt t="159437" x="7534275" y="6024563"/>
          <p14:tracePt t="159445" x="7499350" y="6024563"/>
          <p14:tracePt t="159460" x="7486650" y="6032500"/>
          <p14:tracePt t="159467" x="7472363" y="6032500"/>
          <p14:tracePt t="159475" x="7458075" y="6038850"/>
          <p14:tracePt t="159543" x="7450138" y="6038850"/>
          <p14:tracePt t="159565" x="7443788" y="6038850"/>
          <p14:tracePt t="159572" x="7437438" y="6038850"/>
          <p14:tracePt t="159595" x="7429500" y="6038850"/>
          <p14:tracePt t="159603" x="7423150" y="6038850"/>
          <p14:tracePt t="159617" x="7408863" y="6038850"/>
          <p14:tracePt t="159632" x="7394575" y="6038850"/>
          <p14:tracePt t="159640" x="7380288" y="6038850"/>
          <p14:tracePt t="159647" x="7367588" y="6038850"/>
          <p14:tracePt t="159656" x="7353300" y="6038850"/>
          <p14:tracePt t="159662" x="7332663" y="6046788"/>
          <p14:tracePt t="159670" x="7318375" y="6046788"/>
          <p14:tracePt t="159677" x="7304088" y="6053138"/>
          <p14:tracePt t="159685" x="7289800" y="6053138"/>
          <p14:tracePt t="159692" x="7275513" y="6053138"/>
          <p14:tracePt t="159700" x="7262813" y="6059488"/>
          <p14:tracePt t="159708" x="7254875" y="6067425"/>
          <p14:tracePt t="159715" x="7248525" y="6067425"/>
          <p14:tracePt t="159730" x="7240588" y="6067425"/>
          <p14:tracePt t="160300" x="7205663" y="6067425"/>
          <p14:tracePt t="160308" x="7178675" y="6067425"/>
          <p14:tracePt t="160315" x="7150100" y="6067425"/>
          <p14:tracePt t="160323" x="7121525" y="6067425"/>
          <p14:tracePt t="160331" x="7100888" y="6067425"/>
          <p14:tracePt t="160338" x="7073900" y="6067425"/>
          <p14:tracePt t="160345" x="7051675" y="6067425"/>
          <p14:tracePt t="160354" x="7031038" y="6067425"/>
          <p14:tracePt t="160362" x="7010400" y="6059488"/>
          <p14:tracePt t="160367" x="6989763" y="6053138"/>
          <p14:tracePt t="160375" x="6967538" y="6053138"/>
          <p14:tracePt t="160382" x="6946900" y="6038850"/>
          <p14:tracePt t="160390" x="6919913" y="6032500"/>
          <p14:tracePt t="160397" x="6897688" y="6024563"/>
          <p14:tracePt t="160405" x="6870700" y="6018213"/>
          <p14:tracePt t="160414" x="6856413" y="6018213"/>
          <p14:tracePt t="160421" x="6835775" y="6018213"/>
          <p14:tracePt t="160427" x="6821488" y="6018213"/>
          <p14:tracePt t="160435" x="6807200" y="6018213"/>
          <p14:tracePt t="160443" x="6786563" y="6018213"/>
          <p14:tracePt t="160450" x="6772275" y="6018213"/>
          <p14:tracePt t="160463" x="6751638" y="6018213"/>
          <p14:tracePt t="160465" x="6731000" y="6018213"/>
          <p14:tracePt t="160474" x="6708775" y="6018213"/>
          <p14:tracePt t="160480" x="6681788" y="6018213"/>
          <p14:tracePt t="160487" x="6653213" y="6018213"/>
          <p14:tracePt t="160495" x="6611938" y="6018213"/>
          <p14:tracePt t="160502" x="6569075" y="6018213"/>
          <p14:tracePt t="160510" x="6519863" y="6018213"/>
          <p14:tracePt t="160517" x="6472238" y="6018213"/>
          <p14:tracePt t="160525" x="6423025" y="6018213"/>
          <p14:tracePt t="160532" x="6353175" y="6018213"/>
          <p14:tracePt t="160540" x="6283325" y="6018213"/>
          <p14:tracePt t="160547" x="6219825" y="6018213"/>
          <p14:tracePt t="160555" x="6164263" y="6018213"/>
          <p14:tracePt t="160562" x="6115050" y="6018213"/>
          <p14:tracePt t="160570" x="6045200" y="6018213"/>
          <p14:tracePt t="160579" x="5975350" y="6018213"/>
          <p14:tracePt t="160584" x="5905500" y="6018213"/>
          <p14:tracePt t="160593" x="5827713" y="6018213"/>
          <p14:tracePt t="160600" x="5751513" y="6018213"/>
          <p14:tracePt t="160607" x="5688013" y="6018213"/>
          <p14:tracePt t="160615" x="5638800" y="6018213"/>
          <p14:tracePt t="160623" x="5575300" y="6018213"/>
          <p14:tracePt t="160630" x="5519738" y="6018213"/>
          <p14:tracePt t="160637" x="5464175" y="6018213"/>
          <p14:tracePt t="160645" x="5414963" y="6018213"/>
          <p14:tracePt t="160653" x="5373688" y="6018213"/>
          <p14:tracePt t="160660" x="5330825" y="6018213"/>
          <p14:tracePt t="160667" x="5295900" y="6018213"/>
          <p14:tracePt t="160675" x="5240338" y="6018213"/>
          <p14:tracePt t="160683" x="5197475" y="6018213"/>
          <p14:tracePt t="160690" x="5149850" y="6011863"/>
          <p14:tracePt t="160697" x="5106988" y="6011863"/>
          <p14:tracePt t="160704" x="5065713" y="6003925"/>
          <p14:tracePt t="160713" x="5030788" y="6003925"/>
          <p14:tracePt t="160720" x="5008563" y="6003925"/>
          <p14:tracePt t="160727" x="4973638" y="5997575"/>
          <p14:tracePt t="160735" x="4967288" y="5997575"/>
          <p14:tracePt t="160743" x="4946650" y="5997575"/>
          <p14:tracePt t="160750" x="4932363" y="5997575"/>
          <p14:tracePt t="160758" x="4911725" y="5989638"/>
          <p14:tracePt t="160766" x="4903788" y="5989638"/>
          <p14:tracePt t="160774" x="4891088" y="5989638"/>
          <p14:tracePt t="160780" x="4876800" y="5989638"/>
          <p14:tracePt t="160788" x="4868863" y="5989638"/>
          <p14:tracePt t="160795" x="4854575" y="5989638"/>
          <p14:tracePt t="160802" x="4848225" y="5989638"/>
          <p14:tracePt t="160810" x="4827588" y="5989638"/>
          <p14:tracePt t="160817" x="4813300" y="5989638"/>
          <p14:tracePt t="160826" x="4806950" y="5989638"/>
          <p14:tracePt t="160833" x="4799013" y="5989638"/>
          <p14:tracePt t="160840" x="4792663" y="5989638"/>
          <p14:tracePt t="160848" x="4784725" y="5989638"/>
          <p14:tracePt t="160855" x="4778375" y="5989638"/>
          <p14:tracePt t="160863" x="4764088" y="5989638"/>
          <p14:tracePt t="160870" x="4743450" y="5983288"/>
          <p14:tracePt t="160885" x="4737100" y="5983288"/>
          <p14:tracePt t="160893" x="4729163" y="5976938"/>
          <p14:tracePt t="160900" x="4722813" y="5976938"/>
          <p14:tracePt t="160915" x="4714875" y="5976938"/>
          <p14:tracePt t="160930" x="4708525" y="5969000"/>
          <p14:tracePt t="160991" x="4702175" y="5969000"/>
          <p14:tracePt t="161013" x="4694238" y="5969000"/>
          <p14:tracePt t="161020" x="4694238" y="5962650"/>
          <p14:tracePt t="161027" x="4687888" y="5954713"/>
          <p14:tracePt t="161035" x="4673600" y="5954713"/>
          <p14:tracePt t="161043" x="4665663" y="5954713"/>
          <p14:tracePt t="161050" x="4652963" y="5948363"/>
          <p14:tracePt t="161057" x="4638675" y="5942013"/>
          <p14:tracePt t="161065" x="4618038" y="5934075"/>
          <p14:tracePt t="161073" x="4595813" y="5934075"/>
          <p14:tracePt t="161080" x="4583113" y="5934075"/>
          <p14:tracePt t="161087" x="4568825" y="5927725"/>
          <p14:tracePt t="161096" x="4560888" y="5927725"/>
          <p14:tracePt t="161102" x="4548188" y="5919788"/>
          <p14:tracePt t="161110" x="4533900" y="5919788"/>
          <p14:tracePt t="161125" x="4519613" y="5913438"/>
          <p14:tracePt t="161141" x="4513263" y="5913438"/>
          <p14:tracePt t="161162" x="4505325" y="5905500"/>
          <p14:tracePt t="161177" x="4498975" y="5905500"/>
          <p14:tracePt t="161215" x="4491038" y="5905500"/>
          <p14:tracePt t="161283" x="4484688" y="5905500"/>
          <p14:tracePt t="161329" x="4491038" y="5905500"/>
          <p14:tracePt t="161344" x="4505325" y="5905500"/>
          <p14:tracePt t="161350" x="4513263" y="5905500"/>
          <p14:tracePt t="161364" x="4525963" y="5905500"/>
          <p14:tracePt t="161374" x="4533900" y="5905500"/>
          <p14:tracePt t="161379" x="4540250" y="5905500"/>
          <p14:tracePt t="161387" x="4548188" y="5905500"/>
          <p14:tracePt t="161402" x="4554538" y="5905500"/>
          <p14:tracePt t="161417" x="4560888" y="5905500"/>
          <p14:tracePt t="161432" x="4568825" y="5905500"/>
          <p14:tracePt t="161447" x="4575175" y="5905500"/>
          <p14:tracePt t="161470" x="4583113" y="5905500"/>
          <p14:tracePt t="161508" x="4589463" y="5905500"/>
          <p14:tracePt t="161530" x="4595813" y="5905500"/>
          <p14:tracePt t="161560" x="4603750" y="5905500"/>
          <p14:tracePt t="161575" x="4610100" y="5905500"/>
          <p14:tracePt t="161591" x="4618038" y="5905500"/>
          <p14:tracePt t="161597" x="4624388" y="5905500"/>
          <p14:tracePt t="161605" x="4638675" y="5913438"/>
          <p14:tracePt t="161620" x="4665663" y="5919788"/>
          <p14:tracePt t="161627" x="4694238" y="5934075"/>
          <p14:tracePt t="161635" x="4729163" y="5942013"/>
          <p14:tracePt t="161643" x="4757738" y="5948363"/>
          <p14:tracePt t="161650" x="4806950" y="5954713"/>
          <p14:tracePt t="161657" x="4854575" y="5969000"/>
          <p14:tracePt t="161665" x="4903788" y="5983288"/>
          <p14:tracePt t="161672" x="4953000" y="5989638"/>
          <p14:tracePt t="161680" x="4995863" y="5997575"/>
          <p14:tracePt t="161687" x="5051425" y="6003925"/>
          <p14:tracePt t="161694" x="5114925" y="6011863"/>
          <p14:tracePt t="161704" x="5191125" y="6011863"/>
          <p14:tracePt t="161710" x="5260975" y="6011863"/>
          <p14:tracePt t="161718" x="5338763" y="6011863"/>
          <p14:tracePt t="161726" x="5400675" y="6011863"/>
          <p14:tracePt t="161732" x="5478463" y="6011863"/>
          <p14:tracePt t="161741" x="5562600" y="6011863"/>
          <p14:tracePt t="161747" x="5632450" y="6011863"/>
          <p14:tracePt t="161755" x="5708650" y="6011863"/>
          <p14:tracePt t="161762" x="5772150" y="6011863"/>
          <p14:tracePt t="161770" x="5827713" y="6011863"/>
          <p14:tracePt t="161777" x="5883275" y="6011863"/>
          <p14:tracePt t="161785" x="5918200" y="6011863"/>
          <p14:tracePt t="161792" x="5953125" y="6011863"/>
          <p14:tracePt t="161800" x="5981700" y="6011863"/>
          <p14:tracePt t="161808" x="6002338" y="6011863"/>
          <p14:tracePt t="161814" x="6022975" y="6011863"/>
          <p14:tracePt t="161822" x="6037263" y="6011863"/>
          <p14:tracePt t="161830" x="6051550" y="6011863"/>
          <p14:tracePt t="161837" x="6065838" y="6011863"/>
          <p14:tracePt t="161845" x="6072188" y="6011863"/>
          <p14:tracePt t="161852" x="6080125" y="6011863"/>
          <p14:tracePt t="161861" x="6086475" y="6011863"/>
          <p14:tracePt t="161875" x="6094413" y="6011863"/>
          <p14:tracePt t="161892" x="6100763" y="6011863"/>
          <p14:tracePt t="161897" x="6107113" y="6011863"/>
          <p14:tracePt t="161906" x="6115050" y="6011863"/>
          <p14:tracePt t="161912" x="6121400" y="6011863"/>
          <p14:tracePt t="161920" x="6129338" y="6011863"/>
          <p14:tracePt t="161927" x="6142038" y="6011863"/>
          <p14:tracePt t="161934" x="6149975" y="6011863"/>
          <p14:tracePt t="161960" x="6176963" y="6011863"/>
          <p14:tracePt t="161965" x="6191250" y="6011863"/>
          <p14:tracePt t="161972" x="6199188" y="6011863"/>
          <p14:tracePt t="161980" x="6219825" y="6011863"/>
          <p14:tracePt t="161987" x="6226175" y="6011863"/>
          <p14:tracePt t="161995" x="6240463" y="6011863"/>
          <p14:tracePt t="162002" x="6261100" y="6011863"/>
          <p14:tracePt t="162010" x="6283325" y="6011863"/>
          <p14:tracePt t="162018" x="6303963" y="6011863"/>
          <p14:tracePt t="162025" x="6318250" y="6011863"/>
          <p14:tracePt t="162033" x="6338888" y="6011863"/>
          <p14:tracePt t="162041" x="6359525" y="6011863"/>
          <p14:tracePt t="162047" x="6380163" y="6011863"/>
          <p14:tracePt t="162055" x="6394450" y="6011863"/>
          <p14:tracePt t="162062" x="6415088" y="6011863"/>
          <p14:tracePt t="162070" x="6443663" y="6011863"/>
          <p14:tracePt t="162078" x="6464300" y="6011863"/>
          <p14:tracePt t="162085" x="6492875" y="6011863"/>
          <p14:tracePt t="162093" x="6513513" y="6011863"/>
          <p14:tracePt t="162100" x="6534150" y="6011863"/>
          <p14:tracePt t="162109" x="6569075" y="6011863"/>
          <p14:tracePt t="162114" x="6597650" y="6011863"/>
          <p14:tracePt t="162123" x="6638925" y="6011863"/>
          <p14:tracePt t="162130" x="6667500" y="6011863"/>
          <p14:tracePt t="162138" x="6702425" y="6003925"/>
          <p14:tracePt t="162145" x="6737350" y="5997575"/>
          <p14:tracePt t="162152" x="6765925" y="5997575"/>
          <p14:tracePt t="162160" x="6792913" y="5989638"/>
          <p14:tracePt t="162167" x="6827838" y="5983288"/>
          <p14:tracePt t="162175" x="6856413" y="5976938"/>
          <p14:tracePt t="162182" x="6884988" y="5969000"/>
          <p14:tracePt t="162191" x="6919913" y="5962650"/>
          <p14:tracePt t="162197" x="6946900" y="5962650"/>
          <p14:tracePt t="162204" x="6967538" y="5962650"/>
          <p14:tracePt t="162214" x="6996113" y="5954713"/>
          <p14:tracePt t="162220" x="7024688" y="5954713"/>
          <p14:tracePt t="162227" x="7059613" y="5948363"/>
          <p14:tracePt t="162235" x="7086600" y="5948363"/>
          <p14:tracePt t="162243" x="7115175" y="5948363"/>
          <p14:tracePt t="162250" x="7135813" y="5948363"/>
          <p14:tracePt t="162258" x="7164388" y="5942013"/>
          <p14:tracePt t="162267" x="7178675" y="5942013"/>
          <p14:tracePt t="162272" x="7205663" y="5942013"/>
          <p14:tracePt t="162281" x="7226300" y="5934075"/>
          <p14:tracePt t="162287" x="7254875" y="5934075"/>
          <p14:tracePt t="162295" x="7275513" y="5934075"/>
          <p14:tracePt t="162302" x="7304088" y="5934075"/>
          <p14:tracePt t="162311" x="7339013" y="5927725"/>
          <p14:tracePt t="162317" x="7353300" y="5927725"/>
          <p14:tracePt t="162325" x="7380288" y="5927725"/>
          <p14:tracePt t="162332" x="7408863" y="5919788"/>
          <p14:tracePt t="162341" x="7429500" y="5919788"/>
          <p14:tracePt t="162347" x="7464425" y="5919788"/>
          <p14:tracePt t="162355" x="7486650" y="5913438"/>
          <p14:tracePt t="162362" x="7507288" y="5913438"/>
          <p14:tracePt t="162370" x="7513638" y="5913438"/>
          <p14:tracePt t="162378" x="7534275" y="5905500"/>
          <p14:tracePt t="162385" x="7556500" y="5905500"/>
          <p14:tracePt t="162393" x="7577138" y="5905500"/>
          <p14:tracePt t="162400" x="7591425" y="5899150"/>
          <p14:tracePt t="162408" x="7618413" y="5899150"/>
          <p14:tracePt t="162415" x="7646988" y="5899150"/>
          <p14:tracePt t="162423" x="7675563" y="5899150"/>
          <p14:tracePt t="162430" x="7696200" y="5899150"/>
          <p14:tracePt t="162437" x="7716838" y="5899150"/>
          <p14:tracePt t="162445" x="7745413" y="5899150"/>
          <p14:tracePt t="162455" x="7758113" y="5899150"/>
          <p14:tracePt t="162460" x="7786688" y="5899150"/>
          <p14:tracePt t="162467" x="7807325" y="5899150"/>
          <p14:tracePt t="162475" x="7827963" y="5899150"/>
          <p14:tracePt t="162482" x="7850188" y="5899150"/>
          <p14:tracePt t="162490" x="7870825" y="5899150"/>
          <p14:tracePt t="162497" x="7885113" y="5899150"/>
          <p14:tracePt t="162505" x="7891463" y="5899150"/>
          <p14:tracePt t="162512" x="7905750" y="5892800"/>
          <p14:tracePt t="162520" x="7912100" y="5892800"/>
          <p14:tracePt t="162527" x="7920038" y="5892800"/>
          <p14:tracePt t="162535" x="7926388" y="5892800"/>
          <p14:tracePt t="162552" x="7934325" y="5892800"/>
          <p14:tracePt t="162559" x="7940675" y="5892800"/>
          <p14:tracePt t="162565" x="7947025" y="5884863"/>
          <p14:tracePt t="162587" x="7954963" y="5884863"/>
          <p14:tracePt t="162595" x="7954963" y="5878513"/>
          <p14:tracePt t="162603" x="7961313" y="5878513"/>
          <p14:tracePt t="162626" x="7969250" y="5878513"/>
          <p14:tracePt t="162641" x="7975600" y="5878513"/>
          <p14:tracePt t="162648" x="7981950" y="5878513"/>
          <p14:tracePt t="162670" x="7989888" y="5878513"/>
          <p14:tracePt t="162716" x="7996238" y="5878513"/>
          <p14:tracePt t="162723" x="8010525" y="5878513"/>
          <p14:tracePt t="162738" x="8016875" y="5878513"/>
          <p14:tracePt t="162752" x="8031163" y="5878513"/>
          <p14:tracePt t="162760" x="8039100" y="5884863"/>
          <p14:tracePt t="162767" x="8045450" y="5884863"/>
          <p14:tracePt t="162776" x="8059738" y="5884863"/>
          <p14:tracePt t="162782" x="8066088" y="5892800"/>
          <p14:tracePt t="162790" x="8074025" y="5899150"/>
          <p14:tracePt t="162797" x="8080375" y="5899150"/>
          <p14:tracePt t="162805" x="8088313" y="5899150"/>
          <p14:tracePt t="162813" x="8094663" y="5899150"/>
          <p14:tracePt t="162820" x="8094663" y="5905500"/>
          <p14:tracePt t="162829" x="8101013" y="5905500"/>
          <p14:tracePt t="162835" x="8108950" y="5905500"/>
          <p14:tracePt t="162860" x="8115300" y="5905500"/>
          <p14:tracePt t="163037" x="8094663" y="5905500"/>
          <p14:tracePt t="163045" x="8045450" y="5913438"/>
          <p14:tracePt t="163052" x="8024813" y="5919788"/>
          <p14:tracePt t="163060" x="7981950" y="5927725"/>
          <p14:tracePt t="163067" x="7926388" y="5934075"/>
          <p14:tracePt t="163075" x="7885113" y="5942013"/>
          <p14:tracePt t="163082" x="7827963" y="5942013"/>
          <p14:tracePt t="163090" x="7772400" y="5948363"/>
          <p14:tracePt t="163098" x="7702550" y="5962650"/>
          <p14:tracePt t="163105" x="7653338" y="5976938"/>
          <p14:tracePt t="163112" x="7618413" y="5989638"/>
          <p14:tracePt t="163120" x="7583488" y="6003925"/>
          <p14:tracePt t="163128" x="7556500" y="6018213"/>
          <p14:tracePt t="163135" x="7534275" y="6024563"/>
          <p14:tracePt t="163142" x="7521575" y="6032500"/>
          <p14:tracePt t="163150" x="7513638" y="6032500"/>
          <p14:tracePt t="163157" x="7499350" y="6038850"/>
          <p14:tracePt t="163165" x="7486650" y="6038850"/>
          <p14:tracePt t="163172" x="7478713" y="6038850"/>
          <p14:tracePt t="163187" x="7464425" y="6038850"/>
          <p14:tracePt t="163205" x="7458075" y="6038850"/>
          <p14:tracePt t="163210" x="7450138" y="6038850"/>
          <p14:tracePt t="163217" x="7443788" y="6038850"/>
          <p14:tracePt t="163240" x="7437438" y="6038850"/>
          <p14:tracePt t="163278" x="7429500" y="6038850"/>
          <p14:tracePt t="163442" x="7443788" y="6038850"/>
          <p14:tracePt t="163450" x="7450138" y="6038850"/>
          <p14:tracePt t="163457" x="7472363" y="6038850"/>
          <p14:tracePt t="163465" x="7493000" y="6038850"/>
          <p14:tracePt t="163472" x="7513638" y="6032500"/>
          <p14:tracePt t="163480" x="7527925" y="6032500"/>
          <p14:tracePt t="163487" x="7556500" y="6032500"/>
          <p14:tracePt t="163498" x="7577138" y="6032500"/>
          <p14:tracePt t="163503" x="7597775" y="6032500"/>
          <p14:tracePt t="163510" x="7612063" y="6032500"/>
          <p14:tracePt t="163517" x="7626350" y="6032500"/>
          <p14:tracePt t="163526" x="7646988" y="6032500"/>
          <p14:tracePt t="163532" x="7661275" y="6032500"/>
          <p14:tracePt t="163540" x="7681913" y="6032500"/>
          <p14:tracePt t="163548" x="7688263" y="6032500"/>
          <p14:tracePt t="163555" x="7710488" y="6032500"/>
          <p14:tracePt t="163562" x="7716838" y="6032500"/>
          <p14:tracePt t="163570" x="7731125" y="6032500"/>
          <p14:tracePt t="163580" x="7745413" y="6032500"/>
          <p14:tracePt t="163585" x="7751763" y="6032500"/>
          <p14:tracePt t="163593" x="7758113" y="6032500"/>
          <p14:tracePt t="163600" x="7772400" y="6032500"/>
          <p14:tracePt t="163607" x="7780338" y="6032500"/>
          <p14:tracePt t="163622" x="7786688" y="6032500"/>
          <p14:tracePt t="163637" x="7793038" y="6032500"/>
          <p14:tracePt t="163660" x="7800975" y="6032500"/>
          <p14:tracePt t="163683" x="7807325" y="6032500"/>
          <p14:tracePt t="163690" x="7815263" y="6032500"/>
          <p14:tracePt t="163697" x="7821613" y="6032500"/>
          <p14:tracePt t="163705" x="7835900" y="6032500"/>
          <p14:tracePt t="163712" x="7842250" y="6032500"/>
          <p14:tracePt t="163720" x="7856538" y="6032500"/>
          <p14:tracePt t="163728" x="7864475" y="6032500"/>
          <p14:tracePt t="163735" x="7877175" y="6032500"/>
          <p14:tracePt t="163742" x="7891463" y="6032500"/>
          <p14:tracePt t="163750" x="7905750" y="6032500"/>
          <p14:tracePt t="163758" x="7920038" y="6032500"/>
          <p14:tracePt t="163767" x="7940675" y="6032500"/>
          <p14:tracePt t="163772" x="7954963" y="6032500"/>
          <p14:tracePt t="163780" x="7969250" y="6032500"/>
          <p14:tracePt t="163787" x="7996238" y="6032500"/>
          <p14:tracePt t="163795" x="8016875" y="6032500"/>
          <p14:tracePt t="163803" x="8045450" y="6032500"/>
          <p14:tracePt t="163811" x="8074025" y="6032500"/>
          <p14:tracePt t="163818" x="8094663" y="6032500"/>
          <p14:tracePt t="163826" x="8115300" y="6032500"/>
          <p14:tracePt t="163832" x="8135938" y="6032500"/>
          <p14:tracePt t="163840" x="8158163" y="6032500"/>
          <p14:tracePt t="163847" x="8178800" y="6032500"/>
          <p14:tracePt t="163855" x="8193088" y="6032500"/>
          <p14:tracePt t="163862" x="8213725" y="6032500"/>
          <p14:tracePt t="163870" x="8228013" y="6032500"/>
          <p14:tracePt t="163877" x="8240713" y="6024563"/>
          <p14:tracePt t="163884" x="8248650" y="6024563"/>
          <p14:tracePt t="163893" x="8262938" y="6024563"/>
          <p14:tracePt t="163900" x="8277225" y="6024563"/>
          <p14:tracePt t="163915" x="8283575" y="6018213"/>
          <p14:tracePt t="163922" x="8289925" y="6018213"/>
          <p14:tracePt t="163937" x="8297863" y="6018213"/>
          <p14:tracePt t="164747" x="8297863" y="6011863"/>
          <p14:tracePt t="164754" x="8262938" y="5969000"/>
          <p14:tracePt t="164764" x="8213725" y="5934075"/>
          <p14:tracePt t="164772" x="8170863" y="5899150"/>
          <p14:tracePt t="164778" x="8108950" y="5864225"/>
          <p14:tracePt t="164785" x="8039100" y="5829300"/>
          <p14:tracePt t="164796" x="7975600" y="5788025"/>
          <p14:tracePt t="164800" x="7905750" y="5745163"/>
          <p14:tracePt t="164809" x="7850188" y="5710238"/>
          <p14:tracePt t="164816" x="7786688" y="5675313"/>
          <p14:tracePt t="164824" x="7737475" y="5640388"/>
          <p14:tracePt t="164833" x="7696200" y="5611813"/>
          <p14:tracePt t="164837" x="7675563" y="5599113"/>
          <p14:tracePt t="164847" x="7653338" y="5584825"/>
          <p14:tracePt t="164853" x="7639050" y="5576888"/>
          <p14:tracePt t="164860" x="7632700" y="5570538"/>
          <p14:tracePt t="164869" x="7626350" y="5556250"/>
          <p14:tracePt t="164875" x="7618413" y="5549900"/>
          <p14:tracePt t="164884" x="7618413" y="5541963"/>
          <p14:tracePt t="164897" x="7612063" y="5527675"/>
          <p14:tracePt t="164913" x="7612063" y="5521325"/>
          <p14:tracePt t="164928" x="7612063" y="5514975"/>
          <p14:tracePt t="164946" x="7612063" y="5507038"/>
          <p14:tracePt t="164950" x="7604125" y="5500688"/>
          <p14:tracePt t="164964" x="7604125" y="5492750"/>
          <p14:tracePt t="164972" x="7604125" y="5486400"/>
          <p14:tracePt t="164989" x="7604125" y="5472113"/>
          <p14:tracePt t="164996" x="7591425" y="5465763"/>
          <p14:tracePt t="165011" x="7591425" y="5457825"/>
          <p14:tracePt t="165064" x="7583488" y="5457825"/>
          <p14:tracePt t="165070" x="7583488" y="5465763"/>
          <p14:tracePt t="165077" x="7569200" y="5465763"/>
          <p14:tracePt t="165085" x="7556500" y="5486400"/>
          <p14:tracePt t="165093" x="7548563" y="5492750"/>
          <p14:tracePt t="165100" x="7527925" y="5500688"/>
          <p14:tracePt t="165109" x="7513638" y="5521325"/>
          <p14:tracePt t="165115" x="7499350" y="5535613"/>
          <p14:tracePt t="165123" x="7493000" y="5549900"/>
          <p14:tracePt t="165130" x="7486650" y="5570538"/>
          <p14:tracePt t="165137" x="7472363" y="5584825"/>
          <p14:tracePt t="165145" x="7464425" y="5599113"/>
          <p14:tracePt t="165152" x="7464425" y="5605463"/>
          <p14:tracePt t="165161" x="7464425" y="5611813"/>
          <p14:tracePt t="165167" x="7464425" y="5619750"/>
          <p14:tracePt t="165176" x="7464425" y="5626100"/>
          <p14:tracePt t="165182" x="7464425" y="5634038"/>
          <p14:tracePt t="165190" x="7464425" y="5640388"/>
          <p14:tracePt t="165204" x="7464425" y="5646738"/>
          <p14:tracePt t="165220" x="7464425" y="5654675"/>
          <p14:tracePt t="165235" x="7464425" y="5661025"/>
          <p14:tracePt t="165244" x="7464425" y="5668963"/>
          <p14:tracePt t="165258" x="7464425" y="5675313"/>
          <p14:tracePt t="165273" x="7464425" y="5681663"/>
          <p14:tracePt t="165280" x="7472363" y="5681663"/>
          <p14:tracePt t="165287" x="7472363" y="5689600"/>
          <p14:tracePt t="165302" x="7486650" y="5703888"/>
          <p14:tracePt t="165311" x="7486650" y="5710238"/>
          <p14:tracePt t="165318" x="7486650" y="5716588"/>
          <p14:tracePt t="165324" x="7493000" y="5716588"/>
          <p14:tracePt t="165333" x="7493000" y="5724525"/>
          <p14:tracePt t="165340" x="7499350" y="5724525"/>
          <p14:tracePt t="165347" x="7507288" y="5745163"/>
          <p14:tracePt t="165355" x="7521575" y="5759450"/>
          <p14:tracePt t="165363" x="7527925" y="5765800"/>
          <p14:tracePt t="165370" x="7527925" y="5773738"/>
          <p14:tracePt t="165377" x="7542213" y="5788025"/>
          <p14:tracePt t="165385" x="7548563" y="5788025"/>
          <p14:tracePt t="165393" x="7556500" y="5800725"/>
          <p14:tracePt t="165400" x="7562850" y="5808663"/>
          <p14:tracePt t="165407" x="7569200" y="5815013"/>
          <p14:tracePt t="165414" x="7577138" y="5822950"/>
          <p14:tracePt t="165422" x="7583488" y="5829300"/>
          <p14:tracePt t="165437" x="7591425" y="5835650"/>
          <p14:tracePt t="165446" x="7597775" y="5835650"/>
          <p14:tracePt t="165467" x="7604125" y="5843588"/>
          <p14:tracePt t="165469" x="7612063" y="5843588"/>
          <p14:tracePt t="165482" x="7618413" y="5849938"/>
          <p14:tracePt t="165497" x="7618413" y="5857875"/>
          <p14:tracePt t="165504" x="7626350" y="5857875"/>
          <p14:tracePt t="165520" x="7632700" y="5857875"/>
          <p14:tracePt t="165527" x="7639050" y="5857875"/>
          <p14:tracePt t="165544" x="7646988" y="5857875"/>
          <p14:tracePt t="165550" x="7653338" y="5857875"/>
          <p14:tracePt t="165558" x="7661275" y="5857875"/>
          <p14:tracePt t="165565" x="7667625" y="5857875"/>
          <p14:tracePt t="165572" x="7675563" y="5857875"/>
          <p14:tracePt t="165580" x="7681913" y="5849938"/>
          <p14:tracePt t="165587" x="7688263" y="5849938"/>
          <p14:tracePt t="165595" x="7696200" y="5835650"/>
          <p14:tracePt t="165602" x="7716838" y="5829300"/>
          <p14:tracePt t="165611" x="7716838" y="5822950"/>
          <p14:tracePt t="165617" x="7723188" y="5815013"/>
          <p14:tracePt t="165625" x="7737475" y="5780088"/>
          <p14:tracePt t="165632" x="7751763" y="5765800"/>
          <p14:tracePt t="165640" x="7751763" y="5753100"/>
          <p14:tracePt t="165647" x="7758113" y="5730875"/>
          <p14:tracePt t="165655" x="7758113" y="5724525"/>
          <p14:tracePt t="165663" x="7766050" y="5695950"/>
          <p14:tracePt t="165670" x="7766050" y="5681663"/>
          <p14:tracePt t="165677" x="7766050" y="5661025"/>
          <p14:tracePt t="165685" x="7766050" y="5654675"/>
          <p14:tracePt t="165693" x="7766050" y="5646738"/>
          <p14:tracePt t="165700" x="7766050" y="5626100"/>
          <p14:tracePt t="165707" x="7766050" y="5611813"/>
          <p14:tracePt t="165714" x="7766050" y="5605463"/>
          <p14:tracePt t="165722" x="7766050" y="5599113"/>
          <p14:tracePt t="165730" x="7758113" y="5591175"/>
          <p14:tracePt t="165737" x="7751763" y="5584825"/>
          <p14:tracePt t="165745" x="7751763" y="5576888"/>
          <p14:tracePt t="165761" x="7745413" y="5570538"/>
          <p14:tracePt t="165782" x="7737475" y="5570538"/>
          <p14:tracePt t="165790" x="7737475" y="5562600"/>
          <p14:tracePt t="165805" x="7731125" y="5562600"/>
          <p14:tracePt t="165842" x="7723188" y="5562600"/>
          <p14:tracePt t="165857" x="7716838" y="5562600"/>
          <p14:tracePt t="165872" x="7710488" y="5562600"/>
          <p14:tracePt t="165895" x="7702550" y="5562600"/>
          <p14:tracePt t="165903" x="7696200" y="5562600"/>
          <p14:tracePt t="165925" x="7688263" y="5562600"/>
          <p14:tracePt t="165947" x="7681913" y="5562600"/>
          <p14:tracePt t="165970" x="7675563" y="5562600"/>
          <p14:tracePt t="165977" x="7667625" y="5562600"/>
          <p14:tracePt t="165992" x="7661275" y="5562600"/>
          <p14:tracePt t="166000" x="7653338" y="5570538"/>
          <p14:tracePt t="166007" x="7646988" y="5570538"/>
          <p14:tracePt t="166016" x="7632700" y="5576888"/>
          <p14:tracePt t="166023" x="7632700" y="5584825"/>
          <p14:tracePt t="166030" x="7618413" y="5591175"/>
          <p14:tracePt t="166037" x="7612063" y="5599113"/>
          <p14:tracePt t="166045" x="7604125" y="5611813"/>
          <p14:tracePt t="166052" x="7591425" y="5619750"/>
          <p14:tracePt t="166061" x="7583488" y="5634038"/>
          <p14:tracePt t="166068" x="7569200" y="5640388"/>
          <p14:tracePt t="166075" x="7569200" y="5654675"/>
          <p14:tracePt t="166082" x="7556500" y="5661025"/>
          <p14:tracePt t="166090" x="7548563" y="5668963"/>
          <p14:tracePt t="166098" x="7542213" y="5681663"/>
          <p14:tracePt t="166105" x="7534275" y="5689600"/>
          <p14:tracePt t="166113" x="7534275" y="5695950"/>
          <p14:tracePt t="166120" x="7534275" y="5703888"/>
          <p14:tracePt t="166128" x="7534275" y="5710238"/>
          <p14:tracePt t="166135" x="7527925" y="5724525"/>
          <p14:tracePt t="166144" x="7527925" y="5730875"/>
          <p14:tracePt t="166150" x="7527925" y="5738813"/>
          <p14:tracePt t="166157" x="7521575" y="5753100"/>
          <p14:tracePt t="166164" x="7521575" y="5765800"/>
          <p14:tracePt t="166174" x="7521575" y="5773738"/>
          <p14:tracePt t="166180" x="7521575" y="5780088"/>
          <p14:tracePt t="166188" x="7521575" y="5788025"/>
          <p14:tracePt t="166195" x="7521575" y="5794375"/>
          <p14:tracePt t="166205" x="7521575" y="5808663"/>
          <p14:tracePt t="166211" x="7521575" y="5815013"/>
          <p14:tracePt t="166217" x="7521575" y="5835650"/>
          <p14:tracePt t="166225" x="7521575" y="5843588"/>
          <p14:tracePt t="166240" x="7521575" y="5857875"/>
          <p14:tracePt t="166255" x="7521575" y="5864225"/>
          <p14:tracePt t="166923" x="7527925" y="5864225"/>
          <p14:tracePt t="166937" x="7542213" y="5864225"/>
          <p14:tracePt t="166950" x="7548563" y="5870575"/>
          <p14:tracePt t="166955" x="7569200" y="5878513"/>
          <p14:tracePt t="166960" x="7583488" y="5878513"/>
          <p14:tracePt t="166969" x="7591425" y="5878513"/>
          <p14:tracePt t="166975" x="7597775" y="5884863"/>
          <p14:tracePt t="166986" x="7604125" y="5884863"/>
          <p14:tracePt t="166990" x="7612063" y="5892800"/>
          <p14:tracePt t="167072" x="7618413" y="5892800"/>
          <p14:tracePt t="167095" x="7618413" y="5884863"/>
          <p14:tracePt t="167192" x="7618413" y="5878513"/>
          <p14:tracePt t="167207" x="7618413" y="5870575"/>
          <p14:tracePt t="167218" x="7618413" y="5864225"/>
          <p14:tracePt t="167223" x="7612063" y="5857875"/>
          <p14:tracePt t="167232" x="7612063" y="5849938"/>
          <p14:tracePt t="167238" x="7597775" y="5843588"/>
          <p14:tracePt t="167248" x="7597775" y="5829300"/>
          <p14:tracePt t="167253" x="7583488" y="5829300"/>
          <p14:tracePt t="167260" x="7583488" y="5815013"/>
          <p14:tracePt t="167267" x="7569200" y="5815013"/>
          <p14:tracePt t="167275" x="7562850" y="5808663"/>
          <p14:tracePt t="167283" x="7556500" y="5800725"/>
          <p14:tracePt t="167290" x="7548563" y="5794375"/>
          <p14:tracePt t="167298" x="7542213" y="5794375"/>
          <p14:tracePt t="167304" x="7542213" y="5788025"/>
          <p14:tracePt t="167314" x="7534275" y="5788025"/>
          <p14:tracePt t="168205" x="7548563" y="5794375"/>
          <p14:tracePt t="168214" x="7569200" y="5794375"/>
          <p14:tracePt t="168222" x="7583488" y="5800725"/>
          <p14:tracePt t="168227" x="7597775" y="5815013"/>
          <p14:tracePt t="168235" x="7612063" y="5815013"/>
          <p14:tracePt t="168243" x="7618413" y="5822950"/>
          <p14:tracePt t="168250" x="7626350" y="5822950"/>
          <p14:tracePt t="168257" x="7632700" y="5822950"/>
          <p14:tracePt t="168385" x="7632700" y="5829300"/>
          <p14:tracePt t="168392" x="7639050" y="5829300"/>
          <p14:tracePt t="168415" x="7646988" y="5829300"/>
          <p14:tracePt t="168423" x="7653338" y="5829300"/>
          <p14:tracePt t="168432" x="7653338" y="5835650"/>
          <p14:tracePt t="168437" x="7661275" y="5835650"/>
          <p14:tracePt t="168498" x="7667625" y="5835650"/>
          <p14:tracePt t="168517" x="7681913" y="5835650"/>
          <p14:tracePt t="168520" x="7681913" y="5843588"/>
          <p14:tracePt t="168528" x="7688263" y="5843588"/>
          <p14:tracePt t="168535" x="7702550" y="5843588"/>
          <p14:tracePt t="168543" x="7710488" y="5849938"/>
          <p14:tracePt t="168550" x="7723188" y="5857875"/>
          <p14:tracePt t="168558" x="7737475" y="5864225"/>
          <p14:tracePt t="168567" x="7745413" y="5864225"/>
          <p14:tracePt t="168572" x="7751763" y="5864225"/>
          <p14:tracePt t="168579" x="7758113" y="5864225"/>
          <p14:tracePt t="168589" x="7766050" y="5870575"/>
          <p14:tracePt t="168602" x="7772400" y="5870575"/>
          <p14:tracePt t="173182" x="7940675" y="5899150"/>
          <p14:tracePt t="173185" x="7954963" y="5899150"/>
          <p14:tracePt t="173186" x="7961313" y="5899150"/>
          <p14:tracePt t="173192" x="7975600" y="5899150"/>
          <p14:tracePt t="173200" x="7981950" y="5899150"/>
          <p14:tracePt t="173207" x="7989888" y="5899150"/>
          <p14:tracePt t="173215" x="7996238" y="5899150"/>
          <p14:tracePt t="173230" x="8004175" y="5899150"/>
          <p14:tracePt t="173336" x="8010525" y="5899150"/>
          <p14:tracePt t="173366" x="8016875" y="5899150"/>
          <p14:tracePt t="173395" x="8024813" y="5899150"/>
          <p14:tracePt t="173568" x="8031163" y="5899150"/>
          <p14:tracePt t="173598" x="8039100" y="5899150"/>
          <p14:tracePt t="173605" x="8045450" y="5899150"/>
          <p14:tracePt t="173613" x="8053388" y="5899150"/>
          <p14:tracePt t="173629" x="8059738" y="5899150"/>
          <p14:tracePt t="173637" x="8066088" y="5899150"/>
          <p14:tracePt t="173643" x="8080375" y="5899150"/>
          <p14:tracePt t="173654" x="8101013" y="5899150"/>
          <p14:tracePt t="173658" x="8115300" y="5892800"/>
          <p14:tracePt t="173669" x="8129588" y="5892800"/>
          <p14:tracePt t="173673" x="8150225" y="5884863"/>
          <p14:tracePt t="173681" x="8158163" y="5884863"/>
          <p14:tracePt t="173688" x="8164513" y="5878513"/>
          <p14:tracePt t="173696" x="8178800" y="5878513"/>
          <p14:tracePt t="173705" x="8185150" y="5878513"/>
          <p14:tracePt t="173712" x="8193088" y="5878513"/>
          <p14:tracePt t="173721" x="8205788" y="5878513"/>
          <p14:tracePt t="173725" x="8213725" y="5878513"/>
          <p14:tracePt t="173740" x="8220075" y="5870575"/>
          <p14:tracePt t="173747" x="8228013" y="5870575"/>
          <p14:tracePt t="173763" x="8234363" y="5870575"/>
          <p14:tracePt t="173777" x="8240713" y="5870575"/>
          <p14:tracePt t="173943" x="8248650" y="5870575"/>
          <p14:tracePt t="173959" x="8255000" y="5870575"/>
          <p14:tracePt t="173965" x="8262938" y="5870575"/>
          <p14:tracePt t="173973" x="8277225" y="5870575"/>
          <p14:tracePt t="173987" x="8289925" y="5870575"/>
          <p14:tracePt t="173997" x="8297863" y="5864225"/>
          <p14:tracePt t="174004" x="8332788" y="5843588"/>
          <p14:tracePt t="174010" x="8347075" y="5829300"/>
          <p14:tracePt t="174021" x="8359775" y="5815013"/>
          <p14:tracePt t="174025" x="8374063" y="5794375"/>
          <p14:tracePt t="174032" x="8388350" y="5780088"/>
          <p14:tracePt t="174040" x="8402638" y="5773738"/>
          <p14:tracePt t="174048" x="8402638" y="5759450"/>
          <p14:tracePt t="174055" x="8408988" y="5745163"/>
          <p14:tracePt t="174065" x="8416925" y="5738813"/>
          <p14:tracePt t="174071" x="8416925" y="5724525"/>
          <p14:tracePt t="174080" x="8416925" y="5703888"/>
          <p14:tracePt t="174085" x="8423275" y="5689600"/>
          <p14:tracePt t="174094" x="8423275" y="5681663"/>
          <p14:tracePt t="174104" x="8423275" y="5675313"/>
          <p14:tracePt t="174109" x="8423275" y="5668963"/>
          <p14:tracePt t="174117" x="8423275" y="5654675"/>
          <p14:tracePt t="174123" x="8423275" y="5646738"/>
          <p14:tracePt t="174132" x="8423275" y="5640388"/>
          <p14:tracePt t="174139" x="8408988" y="5626100"/>
          <p14:tracePt t="174146" x="8408988" y="5619750"/>
          <p14:tracePt t="174154" x="8402638" y="5605463"/>
          <p14:tracePt t="174160" x="8394700" y="5599113"/>
          <p14:tracePt t="174171" x="8382000" y="5591175"/>
          <p14:tracePt t="174176" x="8374063" y="5576888"/>
          <p14:tracePt t="174184" x="8367713" y="5576888"/>
          <p14:tracePt t="174192" x="8359775" y="5570538"/>
          <p14:tracePt t="174201" x="8353425" y="5562600"/>
          <p14:tracePt t="174213" x="8339138" y="5556250"/>
          <p14:tracePt t="174220" x="8339138" y="5549900"/>
          <p14:tracePt t="174229" x="8332788" y="5549900"/>
          <p14:tracePt t="174235" x="8324850" y="5549900"/>
          <p14:tracePt t="174244" x="8318500" y="5535613"/>
          <p14:tracePt t="174256" x="8304213" y="5535613"/>
          <p14:tracePt t="174269" x="8297863" y="5535613"/>
          <p14:tracePt t="174273" x="8289925" y="5535613"/>
          <p14:tracePt t="174280" x="8277225" y="5527675"/>
          <p14:tracePt t="174296" x="8269288" y="5527675"/>
          <p14:tracePt t="174312" x="8262938" y="5527675"/>
          <p14:tracePt t="174319" x="8255000" y="5527675"/>
          <p14:tracePt t="174325" x="8248650" y="5527675"/>
          <p14:tracePt t="174336" x="8240713" y="5527675"/>
          <p14:tracePt t="174349" x="8228013" y="5527675"/>
          <p14:tracePt t="174363" x="8220075" y="5527675"/>
          <p14:tracePt t="174379" x="8213725" y="5527675"/>
          <p14:tracePt t="174388" x="8205788" y="5527675"/>
          <p14:tracePt t="174393" x="8199438" y="5527675"/>
          <p14:tracePt t="174407" x="8193088" y="5527675"/>
          <p14:tracePt t="174423" x="8185150" y="5527675"/>
          <p14:tracePt t="174445" x="8178800" y="5527675"/>
          <p14:tracePt t="174461" x="8170863" y="5527675"/>
          <p14:tracePt t="174471" x="8164513" y="5535613"/>
          <p14:tracePt t="174475" x="8164513" y="5541963"/>
          <p14:tracePt t="174485" x="8164513" y="5549900"/>
          <p14:tracePt t="174490" x="8158163" y="5549900"/>
          <p14:tracePt t="174501" x="8158163" y="5556250"/>
          <p14:tracePt t="174513" x="8158163" y="5570538"/>
          <p14:tracePt t="174520" x="8150225" y="5576888"/>
          <p14:tracePt t="174527" x="8150225" y="5591175"/>
          <p14:tracePt t="174539" x="8150225" y="5599113"/>
          <p14:tracePt t="174543" x="8150225" y="5611813"/>
          <p14:tracePt t="174557" x="8150225" y="5619750"/>
          <p14:tracePt t="174565" x="8150225" y="5634038"/>
          <p14:tracePt t="174572" x="8150225" y="5646738"/>
          <p14:tracePt t="174580" x="8150225" y="5661025"/>
          <p14:tracePt t="174587" x="8150225" y="5668963"/>
          <p14:tracePt t="174596" x="8150225" y="5681663"/>
          <p14:tracePt t="174603" x="8150225" y="5703888"/>
          <p14:tracePt t="174610" x="8150225" y="5716588"/>
          <p14:tracePt t="174618" x="8150225" y="5724525"/>
          <p14:tracePt t="174625" x="8150225" y="5738813"/>
          <p14:tracePt t="174632" x="8150225" y="5745163"/>
          <p14:tracePt t="174640" x="8150225" y="5765800"/>
          <p14:tracePt t="174647" x="8150225" y="5780088"/>
          <p14:tracePt t="174655" x="8158163" y="5794375"/>
          <p14:tracePt t="174662" x="8158163" y="5808663"/>
          <p14:tracePt t="174670" x="8158163" y="5822950"/>
          <p14:tracePt t="174678" x="8164513" y="5843588"/>
          <p14:tracePt t="174685" x="8164513" y="5864225"/>
          <p14:tracePt t="174693" x="8164513" y="5878513"/>
          <p14:tracePt t="174701" x="8164513" y="5899150"/>
          <p14:tracePt t="174708" x="8164513" y="5919788"/>
          <p14:tracePt t="174715" x="8164513" y="5927725"/>
          <p14:tracePt t="174730" x="8170863" y="5934075"/>
          <p14:tracePt t="174738" x="8170863" y="5942013"/>
          <p14:tracePt t="174791" x="8170863" y="5948363"/>
          <p14:tracePt t="178012" x="7961313" y="5948363"/>
          <p14:tracePt t="178016" x="7920038" y="5948363"/>
          <p14:tracePt t="178023" x="7891463" y="5954713"/>
          <p14:tracePt t="178034" x="7864475" y="5962650"/>
          <p14:tracePt t="178039" x="7835900" y="5976938"/>
          <p14:tracePt t="178045" x="7807325" y="5983288"/>
          <p14:tracePt t="178056" x="7766050" y="5989638"/>
          <p14:tracePt t="178061" x="7745413" y="5989638"/>
          <p14:tracePt t="178069" x="7710488" y="5989638"/>
          <p14:tracePt t="178076" x="7661275" y="6003925"/>
          <p14:tracePt t="178085" x="7597775" y="6032500"/>
          <p14:tracePt t="178091" x="7548563" y="6053138"/>
          <p14:tracePt t="178100" x="7493000" y="6067425"/>
          <p14:tracePt t="178106" x="7437438" y="6096000"/>
          <p14:tracePt t="178115" x="7367588" y="6108700"/>
          <p14:tracePt t="178122" x="7318375" y="6122988"/>
          <p14:tracePt t="178128" x="7262813" y="6137275"/>
          <p14:tracePt t="178139" x="7213600" y="6151563"/>
          <p14:tracePt t="178143" x="7164388" y="6151563"/>
          <p14:tracePt t="178152" x="7135813" y="6157913"/>
          <p14:tracePt t="178160" x="7100888" y="6157913"/>
          <p14:tracePt t="178165" x="7080250" y="6165850"/>
          <p14:tracePt t="178176" x="7059613" y="6165850"/>
          <p14:tracePt t="178181" x="7037388" y="6165850"/>
          <p14:tracePt t="178191" x="7010400" y="6165850"/>
          <p14:tracePt t="178196" x="6996113" y="6165850"/>
          <p14:tracePt t="178208" x="6975475" y="6165850"/>
          <p14:tracePt t="178211" x="6961188" y="6165850"/>
          <p14:tracePt t="178218" x="6940550" y="6165850"/>
          <p14:tracePt t="178225" x="6926263" y="6165850"/>
          <p14:tracePt t="178235" x="6911975" y="6165850"/>
          <p14:tracePt t="178241" x="6897688" y="6165850"/>
          <p14:tracePt t="178249" x="6877050" y="6165850"/>
          <p14:tracePt t="178258" x="6862763" y="6165850"/>
          <p14:tracePt t="178263" x="6842125" y="6165850"/>
          <p14:tracePt t="178275" x="6827838" y="6165850"/>
          <p14:tracePt t="178278" x="6813550" y="6165850"/>
          <p14:tracePt t="178285" x="6792913" y="6165850"/>
          <p14:tracePt t="178294" x="6772275" y="6165850"/>
          <p14:tracePt t="178301" x="6751638" y="6165850"/>
          <p14:tracePt t="178308" x="6731000" y="6165850"/>
          <p14:tracePt t="178318" x="6702425" y="6165850"/>
          <p14:tracePt t="178324" x="6681788" y="6157913"/>
          <p14:tracePt t="178332" x="6653213" y="6157913"/>
          <p14:tracePt t="178339" x="6632575" y="6157913"/>
          <p14:tracePt t="178345" x="6611938" y="6157913"/>
          <p14:tracePt t="178356" x="6597650" y="6157913"/>
          <p14:tracePt t="178361" x="6583363" y="6157913"/>
          <p14:tracePt t="178369" x="6562725" y="6157913"/>
          <p14:tracePt t="178376" x="6548438" y="6157913"/>
          <p14:tracePt t="178383" x="6527800" y="6157913"/>
          <p14:tracePt t="178394" x="6513513" y="6151563"/>
          <p14:tracePt t="178400" x="6492875" y="6151563"/>
          <p14:tracePt t="178408" x="6472238" y="6143625"/>
          <p14:tracePt t="178413" x="6457950" y="6137275"/>
          <p14:tracePt t="178425" x="6443663" y="6137275"/>
          <p14:tracePt t="178428" x="6380163" y="6116638"/>
          <p14:tracePt t="178435" x="6338888" y="6102350"/>
          <p14:tracePt t="178443" x="6310313" y="6096000"/>
          <p14:tracePt t="178451" x="6283325" y="6088063"/>
          <p14:tracePt t="178458" x="6246813" y="6081713"/>
          <p14:tracePt t="178465" x="6234113" y="6081713"/>
          <p14:tracePt t="178474" x="6205538" y="6073775"/>
          <p14:tracePt t="178480" x="6184900" y="6073775"/>
          <p14:tracePt t="178488" x="6164263" y="6073775"/>
          <p14:tracePt t="178495" x="6149975" y="6073775"/>
          <p14:tracePt t="178503" x="6121400" y="6073775"/>
          <p14:tracePt t="178510" x="6100763" y="6073775"/>
          <p14:tracePt t="178518" x="6094413" y="6073775"/>
          <p14:tracePt t="178525" x="6072188" y="6073775"/>
          <p14:tracePt t="178533" x="6051550" y="6073775"/>
          <p14:tracePt t="178540" x="6022975" y="6067425"/>
          <p14:tracePt t="178549" x="6002338" y="6067425"/>
          <p14:tracePt t="178558" x="5975350" y="6067425"/>
          <p14:tracePt t="178563" x="5940425" y="6067425"/>
          <p14:tracePt t="178571" x="5918200" y="6067425"/>
          <p14:tracePt t="178579" x="5897563" y="6067425"/>
          <p14:tracePt t="178585" x="5883275" y="6067425"/>
          <p14:tracePt t="178593" x="5856288" y="6067425"/>
          <p14:tracePt t="178601" x="5821363" y="6067425"/>
          <p14:tracePt t="178609" x="5792788" y="6067425"/>
          <p14:tracePt t="178615" x="5757863" y="6067425"/>
          <p14:tracePt t="178623" x="5737225" y="6067425"/>
          <p14:tracePt t="178630" x="5694363" y="6059488"/>
          <p14:tracePt t="178638" x="5653088" y="6059488"/>
          <p14:tracePt t="178645" x="5603875" y="6059488"/>
          <p14:tracePt t="178653" x="5568950" y="6059488"/>
          <p14:tracePt t="178660" x="5519738" y="6053138"/>
          <p14:tracePt t="178667" x="5470525" y="6053138"/>
          <p14:tracePt t="178675" x="5435600" y="6053138"/>
          <p14:tracePt t="178683" x="5400675" y="6053138"/>
          <p14:tracePt t="178691" x="5359400" y="6053138"/>
          <p14:tracePt t="178698" x="5310188" y="6053138"/>
          <p14:tracePt t="178705" x="5268913" y="6053138"/>
          <p14:tracePt t="178713" x="5219700" y="6053138"/>
          <p14:tracePt t="178721" x="5184775" y="6053138"/>
          <p14:tracePt t="178728" x="5127625" y="6053138"/>
          <p14:tracePt t="178735" x="5086350" y="6053138"/>
          <p14:tracePt t="178743" x="5051425" y="6046788"/>
          <p14:tracePt t="178750" x="4987925" y="6046788"/>
          <p14:tracePt t="178758" x="4953000" y="6046788"/>
          <p14:tracePt t="178767" x="4897438" y="6038850"/>
          <p14:tracePt t="178773" x="4848225" y="6038850"/>
          <p14:tracePt t="178782" x="4799013" y="6038850"/>
          <p14:tracePt t="178789" x="4772025" y="6038850"/>
          <p14:tracePt t="178795" x="4729163" y="6038850"/>
          <p14:tracePt t="178803" x="4687888" y="6038850"/>
          <p14:tracePt t="178810" x="4652963" y="6038850"/>
          <p14:tracePt t="178818" x="4624388" y="6038850"/>
          <p14:tracePt t="178825" x="4589463" y="6038850"/>
          <p14:tracePt t="178833" x="4560888" y="6038850"/>
          <p14:tracePt t="178841" x="4533900" y="6038850"/>
          <p14:tracePt t="178848" x="4519613" y="6038850"/>
          <p14:tracePt t="178855" x="4498975" y="6038850"/>
          <p14:tracePt t="178863" x="4491038" y="6038850"/>
          <p14:tracePt t="178870" x="4478338" y="6038850"/>
          <p14:tracePt t="178879" x="4464050" y="6038850"/>
          <p14:tracePt t="178885" x="4456113" y="6038850"/>
          <p14:tracePt t="178892" x="4449763" y="6038850"/>
          <p14:tracePt t="178908" x="4441825" y="6038850"/>
          <p14:tracePt t="178926" x="4435475" y="6038850"/>
          <p14:tracePt t="178939" x="4421188" y="6038850"/>
          <p14:tracePt t="178946" x="4414838" y="6038850"/>
          <p14:tracePt t="178960" x="4400550" y="6038850"/>
          <p14:tracePt t="178968" x="4394200" y="6038850"/>
          <p14:tracePt t="178975" x="4386263" y="6038850"/>
          <p14:tracePt t="178991" x="4379913" y="6038850"/>
          <p14:tracePt t="179006" x="4371975" y="6038850"/>
          <p14:tracePt t="179028" x="4365625" y="6038850"/>
          <p14:tracePt t="179065" x="4359275" y="6038850"/>
          <p14:tracePt t="179110" x="4359275" y="6032500"/>
          <p14:tracePt t="179141" x="4365625" y="6032500"/>
          <p14:tracePt t="179147" x="4371975" y="6024563"/>
          <p14:tracePt t="179155" x="4379913" y="6024563"/>
          <p14:tracePt t="179163" x="4386263" y="6024563"/>
          <p14:tracePt t="179178" x="4394200" y="6024563"/>
          <p14:tracePt t="179186" x="4406900" y="6024563"/>
          <p14:tracePt t="179200" x="4421188" y="6024563"/>
          <p14:tracePt t="179216" x="4429125" y="6024563"/>
          <p14:tracePt t="179223" x="4435475" y="6024563"/>
          <p14:tracePt t="179253" x="4441825" y="6024563"/>
          <p14:tracePt t="179282" x="4449763" y="6024563"/>
          <p14:tracePt t="179343" x="4456113" y="6024563"/>
          <p14:tracePt t="179359" x="4464050" y="6024563"/>
          <p14:tracePt t="179381" x="4470400" y="6024563"/>
          <p14:tracePt t="179391" x="4478338" y="6024563"/>
          <p14:tracePt t="179403" x="4484688" y="6024563"/>
          <p14:tracePt t="179418" x="4491038" y="6024563"/>
          <p14:tracePt t="179433" x="4498975" y="6024563"/>
          <p14:tracePt t="179441" x="4505325" y="6024563"/>
          <p14:tracePt t="179456" x="4513263" y="6024563"/>
          <p14:tracePt t="179478" x="4519613" y="6024563"/>
          <p14:tracePt t="179493" x="4525963" y="6024563"/>
          <p14:tracePt t="179502" x="4533900" y="6024563"/>
          <p14:tracePt t="179515" x="4540250" y="6024563"/>
          <p14:tracePt t="179532" x="4548188" y="6024563"/>
          <p14:tracePt t="179539" x="4554538" y="6024563"/>
          <p14:tracePt t="179545" x="4560888" y="6024563"/>
          <p14:tracePt t="179553" x="4575175" y="6024563"/>
          <p14:tracePt t="179560" x="4583113" y="6024563"/>
          <p14:tracePt t="179576" x="4595813" y="6024563"/>
          <p14:tracePt t="179583" x="4603750" y="6024563"/>
          <p14:tracePt t="179591" x="4610100" y="6024563"/>
          <p14:tracePt t="179605" x="4618038" y="6024563"/>
          <p14:tracePt t="179613" x="4630738" y="6024563"/>
          <p14:tracePt t="179620" x="4638675" y="6024563"/>
          <p14:tracePt t="179635" x="4652963" y="6024563"/>
          <p14:tracePt t="179650" x="4659313" y="6024563"/>
          <p14:tracePt t="179659" x="4665663" y="6024563"/>
          <p14:tracePt t="179665" x="4673600" y="6024563"/>
          <p14:tracePt t="179674" x="4679950" y="6018213"/>
          <p14:tracePt t="179726" x="4687888" y="6018213"/>
          <p14:tracePt t="179734" x="4687888" y="6011863"/>
          <p14:tracePt t="179756" x="4694238" y="6011863"/>
          <p14:tracePt t="180266" x="4694238" y="6003925"/>
          <p14:tracePt t="180274" x="4665663" y="5997575"/>
          <p14:tracePt t="180282" x="4638675" y="5976938"/>
          <p14:tracePt t="180289" x="4603750" y="5969000"/>
          <p14:tracePt t="180297" x="4560888" y="5954713"/>
          <p14:tracePt t="180303" x="4533900" y="5954713"/>
          <p14:tracePt t="180312" x="4513263" y="5948363"/>
          <p14:tracePt t="180320" x="4498975" y="5948363"/>
          <p14:tracePt t="180327" x="4491038" y="5948363"/>
          <p14:tracePt t="180415" x="4484688" y="5948363"/>
          <p14:tracePt t="180431" x="4478338" y="5948363"/>
          <p14:tracePt t="180438" x="4470400" y="5948363"/>
          <p14:tracePt t="180453" x="4464050" y="5948363"/>
          <p14:tracePt t="180469" x="4456113" y="5942013"/>
          <p14:tracePt t="180476" x="4449763" y="5942013"/>
          <p14:tracePt t="180486" x="4441825" y="5934075"/>
          <p14:tracePt t="180491" x="4435475" y="5934075"/>
          <p14:tracePt t="180498" x="4429125" y="5934075"/>
          <p14:tracePt t="180506" x="4421188" y="5927725"/>
          <p14:tracePt t="180513" x="4414838" y="5919788"/>
          <p14:tracePt t="180523" x="4406900" y="5919788"/>
          <p14:tracePt t="180535" x="4400550" y="5919788"/>
          <p14:tracePt t="180663" x="4406900" y="5919788"/>
          <p14:tracePt t="180679" x="4414838" y="5919788"/>
          <p14:tracePt t="180695" x="4421188" y="5919788"/>
          <p14:tracePt t="180850" x="4429125" y="5913438"/>
          <p14:tracePt t="181113" x="4435475" y="5913438"/>
          <p14:tracePt t="181826" x="4441825" y="5913438"/>
          <p14:tracePt t="181856" x="4449763" y="5913438"/>
          <p14:tracePt t="182088" x="4456113" y="5913438"/>
          <p14:tracePt t="183476" x="4470400" y="5913438"/>
          <p14:tracePt t="183493" x="4478338" y="5913438"/>
          <p14:tracePt t="183596" x="4484688" y="5913438"/>
          <p14:tracePt t="183618" x="4491038" y="5913438"/>
          <p14:tracePt t="183633" x="4498975" y="5913438"/>
          <p14:tracePt t="183656" x="4505325" y="5913438"/>
          <p14:tracePt t="183896" x="4513263" y="5913438"/>
          <p14:tracePt t="183911" x="4519613" y="5913438"/>
          <p14:tracePt t="183926" x="4525963" y="5913438"/>
          <p14:tracePt t="183933" x="4533900" y="5913438"/>
          <p14:tracePt t="183948" x="4540250" y="5913438"/>
          <p14:tracePt t="183966" x="4554538" y="5913438"/>
          <p14:tracePt t="183971" x="4560888" y="5913438"/>
          <p14:tracePt t="183985" x="4568825" y="5913438"/>
          <p14:tracePt t="184002" x="4583113" y="5913438"/>
          <p14:tracePt t="184009" x="4595813" y="5913438"/>
          <p14:tracePt t="184023" x="4610100" y="5913438"/>
          <p14:tracePt t="184031" x="4618038" y="5913438"/>
          <p14:tracePt t="184038" x="4630738" y="5913438"/>
          <p14:tracePt t="184053" x="4645025" y="5913438"/>
          <p14:tracePt t="184068" x="4652963" y="5913438"/>
          <p14:tracePt t="184077" x="4665663" y="5913438"/>
          <p14:tracePt t="184090" x="4673600" y="5913438"/>
          <p14:tracePt t="184098" x="4673600" y="5905500"/>
          <p14:tracePt t="184106" x="4679950" y="5905500"/>
          <p14:tracePt t="184150" x="4687888" y="5905500"/>
          <p14:tracePt t="184158" x="4694238" y="5905500"/>
          <p14:tracePt t="184188" x="4702175" y="5905500"/>
          <p14:tracePt t="184210" x="4708525" y="5905500"/>
          <p14:tracePt t="184249" x="4714875" y="5905500"/>
          <p14:tracePt t="184279" x="4722813" y="5905500"/>
          <p14:tracePt t="184818" x="4729163" y="5905500"/>
          <p14:tracePt t="184984" x="4722813" y="5905500"/>
          <p14:tracePt t="184992" x="4714875" y="5905500"/>
          <p14:tracePt t="185005" x="4708525" y="5905500"/>
          <p14:tracePt t="185021" x="4702175" y="5905500"/>
          <p14:tracePt t="185036" x="4694238" y="5905500"/>
          <p14:tracePt t="185060" x="4687888" y="5905500"/>
          <p14:tracePt t="185075" x="4687888" y="5913438"/>
          <p14:tracePt t="185116" x="4679950" y="5913438"/>
          <p14:tracePt t="186175" x="4665663" y="5913438"/>
          <p14:tracePt t="186183" x="4645025" y="5913438"/>
          <p14:tracePt t="186192" x="4630738" y="5913438"/>
          <p14:tracePt t="186199" x="4618038" y="5913438"/>
          <p14:tracePt t="186207" x="4595813" y="5919788"/>
          <p14:tracePt t="186215" x="4575175" y="5919788"/>
          <p14:tracePt t="186221" x="4560888" y="5927725"/>
          <p14:tracePt t="186230" x="4554538" y="5927725"/>
          <p14:tracePt t="186235" x="4540250" y="5934075"/>
          <p14:tracePt t="186243" x="4525963" y="5934075"/>
          <p14:tracePt t="186258" x="4519613" y="5934075"/>
          <p14:tracePt t="187818" x="4525963" y="5934075"/>
          <p14:tracePt t="187841" x="4533900" y="5934075"/>
          <p14:tracePt t="189191" x="0" y="0"/>
        </p14:tracePtLst>
        <p14:tracePtLst>
          <p14:tracePt t="193266" x="2874963" y="5480050"/>
          <p14:tracePt t="193270" x="2868613" y="5480050"/>
          <p14:tracePt t="193376" x="2860675" y="5480050"/>
          <p14:tracePt t="193384" x="2854325" y="5480050"/>
          <p14:tracePt t="193390" x="2833688" y="5480050"/>
          <p14:tracePt t="193398" x="2819400" y="5480050"/>
          <p14:tracePt t="193406" x="2790825" y="5480050"/>
          <p14:tracePt t="193413" x="2763838" y="5480050"/>
          <p14:tracePt t="193420" x="2714625" y="5480050"/>
          <p14:tracePt t="193428" x="2671763" y="5480050"/>
          <p14:tracePt t="193436" x="2616200" y="5472113"/>
          <p14:tracePt t="193443" x="2574925" y="5472113"/>
          <p14:tracePt t="193452" x="2519363" y="5457825"/>
          <p14:tracePt t="193459" x="2462213" y="5451475"/>
          <p14:tracePt t="193466" x="2406650" y="5445125"/>
          <p14:tracePt t="193473" x="2357438" y="5437188"/>
          <p14:tracePt t="193481" x="2308225" y="5430838"/>
          <p14:tracePt t="193488" x="2259013" y="5430838"/>
          <p14:tracePt t="193495" x="2224088" y="5430838"/>
          <p14:tracePt t="193503" x="2203450" y="5430838"/>
          <p14:tracePt t="193510" x="2176463" y="5430838"/>
          <p14:tracePt t="193519" x="2141538" y="5430838"/>
          <p14:tracePt t="193525" x="2119313" y="5430838"/>
          <p14:tracePt t="193533" x="2098675" y="5430838"/>
          <p14:tracePt t="193541" x="2084388" y="5430838"/>
          <p14:tracePt t="193547" x="2063750" y="5430838"/>
          <p14:tracePt t="193555" x="2035175" y="5430838"/>
          <p14:tracePt t="193563" x="2022475" y="5430838"/>
          <p14:tracePt t="193570" x="2000250" y="5430838"/>
          <p14:tracePt t="193579" x="1987550" y="5430838"/>
          <p14:tracePt t="193586" x="1965325" y="5430838"/>
          <p14:tracePt t="193593" x="1952625" y="5430838"/>
          <p14:tracePt t="193601" x="1930400" y="5437188"/>
          <p14:tracePt t="193609" x="1917700" y="5437188"/>
          <p14:tracePt t="193619" x="1909763" y="5445125"/>
          <p14:tracePt t="193623" x="1895475" y="5445125"/>
          <p14:tracePt t="193630" x="1889125" y="5445125"/>
          <p14:tracePt t="193638" x="1874838" y="5451475"/>
          <p14:tracePt t="193645" x="1868488" y="5451475"/>
          <p14:tracePt t="193653" x="1854200" y="5457825"/>
          <p14:tracePt t="193660" x="1846263" y="5457825"/>
          <p14:tracePt t="193677" x="1839913" y="5457825"/>
          <p14:tracePt t="193683" x="1811338" y="5457825"/>
          <p14:tracePt t="193691" x="1790700" y="5457825"/>
          <p14:tracePt t="193698" x="1770063" y="5457825"/>
          <p14:tracePt t="193705" x="1755775" y="5457825"/>
          <p14:tracePt t="193713" x="1741488" y="5457825"/>
          <p14:tracePt t="193720" x="1728788" y="5457825"/>
          <p14:tracePt t="193728" x="1720850" y="5457825"/>
          <p14:tracePt t="193736" x="1714500" y="5457825"/>
          <p14:tracePt t="193811" x="1714500" y="5465763"/>
          <p14:tracePt t="193817" x="1714500" y="5472113"/>
          <p14:tracePt t="193834" x="1714500" y="5480050"/>
          <p14:tracePt t="193840" x="1714500" y="5486400"/>
          <p14:tracePt t="193848" x="1714500" y="5492750"/>
          <p14:tracePt t="193856" x="1720850" y="5507038"/>
          <p14:tracePt t="193863" x="1728788" y="5507038"/>
          <p14:tracePt t="193870" x="1728788" y="5514975"/>
          <p14:tracePt t="193886" x="1728788" y="5521325"/>
          <p14:tracePt t="193894" x="1735138" y="5521325"/>
          <p14:tracePt t="193956" x="1741488" y="5521325"/>
          <p14:tracePt t="193960" x="1749425" y="5521325"/>
          <p14:tracePt t="193975" x="1763713" y="5521325"/>
          <p14:tracePt t="193983" x="1770063" y="5514975"/>
          <p14:tracePt t="193990" x="1790700" y="5514975"/>
          <p14:tracePt t="193998" x="1804988" y="5514975"/>
          <p14:tracePt t="194005" x="1811338" y="5507038"/>
          <p14:tracePt t="194013" x="1825625" y="5500688"/>
          <p14:tracePt t="194020" x="1833563" y="5500688"/>
          <p14:tracePt t="194036" x="1839913" y="5500688"/>
          <p14:tracePt t="194043" x="1846263" y="5500688"/>
          <p14:tracePt t="194119" x="1854200" y="5507038"/>
          <p14:tracePt t="194125" x="1860550" y="5507038"/>
          <p14:tracePt t="194134" x="1860550" y="5514975"/>
          <p14:tracePt t="194141" x="1874838" y="5514975"/>
          <p14:tracePt t="194155" x="1889125" y="5527675"/>
          <p14:tracePt t="194171" x="1895475" y="5535613"/>
          <p14:tracePt t="194186" x="1909763" y="5541963"/>
          <p14:tracePt t="194193" x="1909763" y="5549900"/>
          <p14:tracePt t="194201" x="1917700" y="5549900"/>
          <p14:tracePt t="194207" x="1924050" y="5549900"/>
          <p14:tracePt t="194215" x="1938338" y="5556250"/>
          <p14:tracePt t="194222" x="1944688" y="5556250"/>
          <p14:tracePt t="194230" x="1958975" y="5556250"/>
          <p14:tracePt t="194238" x="1965325" y="5556250"/>
          <p14:tracePt t="194245" x="1979613" y="5562600"/>
          <p14:tracePt t="194254" x="1987550" y="5562600"/>
          <p14:tracePt t="194260" x="1993900" y="5562600"/>
          <p14:tracePt t="194267" x="2014538" y="5562600"/>
          <p14:tracePt t="194275" x="2022475" y="5562600"/>
          <p14:tracePt t="194284" x="2035175" y="5562600"/>
          <p14:tracePt t="194290" x="2043113" y="5562600"/>
          <p14:tracePt t="194300" x="2063750" y="5556250"/>
          <p14:tracePt t="194305" x="2070100" y="5549900"/>
          <p14:tracePt t="194313" x="2078038" y="5549900"/>
          <p14:tracePt t="194321" x="2092325" y="5549900"/>
          <p14:tracePt t="194327" x="2127250" y="5541963"/>
          <p14:tracePt t="194336" x="2147888" y="5527675"/>
          <p14:tracePt t="194342" x="2168525" y="5527675"/>
          <p14:tracePt t="194351" x="2189163" y="5527675"/>
          <p14:tracePt t="194358" x="2217738" y="5527675"/>
          <p14:tracePt t="194365" x="2238375" y="5527675"/>
          <p14:tracePt t="194373" x="2266950" y="5527675"/>
          <p14:tracePt t="194380" x="2295525" y="5527675"/>
          <p14:tracePt t="194388" x="2316163" y="5527675"/>
          <p14:tracePt t="194395" x="2343150" y="5527675"/>
          <p14:tracePt t="194404" x="2351088" y="5527675"/>
          <p14:tracePt t="194411" x="2371725" y="5527675"/>
          <p14:tracePt t="194418" x="2386013" y="5527675"/>
          <p14:tracePt t="194426" x="2400300" y="5527675"/>
          <p14:tracePt t="194433" x="2420938" y="5527675"/>
          <p14:tracePt t="194440" x="2427288" y="5527675"/>
          <p14:tracePt t="194448" x="2435225" y="5527675"/>
          <p14:tracePt t="194455" x="2441575" y="5527675"/>
          <p14:tracePt t="194463" x="2447925" y="5527675"/>
          <p14:tracePt t="194471" x="2455863" y="5527675"/>
          <p14:tracePt t="194485" x="2462213" y="5527675"/>
          <p14:tracePt t="194508" x="2470150" y="5527675"/>
          <p14:tracePt t="194547" x="2476500" y="5527675"/>
          <p14:tracePt t="194578" x="2482850" y="5527675"/>
          <p14:tracePt t="194621" x="2490788" y="5527675"/>
          <p14:tracePt t="194704" x="2497138" y="5535613"/>
          <p14:tracePt t="194710" x="2497138" y="5549900"/>
          <p14:tracePt t="194719" x="2505075" y="5556250"/>
          <p14:tracePt t="194726" x="2519363" y="5576888"/>
          <p14:tracePt t="194734" x="2519363" y="5591175"/>
          <p14:tracePt t="194740" x="2525713" y="5605463"/>
          <p14:tracePt t="194748" x="2546350" y="5626100"/>
          <p14:tracePt t="194755" x="2554288" y="5640388"/>
          <p14:tracePt t="194763" x="2574925" y="5668963"/>
          <p14:tracePt t="194771" x="2574925" y="5689600"/>
          <p14:tracePt t="194778" x="2595563" y="5710238"/>
          <p14:tracePt t="194785" x="2609850" y="5745163"/>
          <p14:tracePt t="194792" x="2609850" y="5759450"/>
          <p14:tracePt t="194802" x="2609850" y="5765800"/>
          <p14:tracePt t="194808" x="2609850" y="5788025"/>
          <p14:tracePt t="194816" x="2609850" y="5800725"/>
          <p14:tracePt t="194823" x="2609850" y="5815013"/>
          <p14:tracePt t="194830" x="2609850" y="5829300"/>
          <p14:tracePt t="194838" x="2609850" y="5835650"/>
          <p14:tracePt t="194845" x="2609850" y="5849938"/>
          <p14:tracePt t="194853" x="2609850" y="5857875"/>
          <p14:tracePt t="194869" x="2601913" y="5864225"/>
          <p14:tracePt t="194877" x="2595563" y="5870575"/>
          <p14:tracePt t="194882" x="2595563" y="5878513"/>
          <p14:tracePt t="194898" x="2589213" y="5892800"/>
          <p14:tracePt t="194913" x="2589213" y="5899150"/>
          <p14:tracePt t="194922" x="2581275" y="5905500"/>
          <p14:tracePt t="194928" x="2574925" y="5913438"/>
          <p14:tracePt t="194935" x="2566988" y="5919788"/>
          <p14:tracePt t="194955" x="2560638" y="5934075"/>
          <p14:tracePt t="194969" x="2554288" y="5948363"/>
          <p14:tracePt t="194973" x="2546350" y="5954713"/>
          <p14:tracePt t="194980" x="2540000" y="5954713"/>
          <p14:tracePt t="194988" x="2540000" y="5962650"/>
          <p14:tracePt t="194995" x="2532063" y="5969000"/>
          <p14:tracePt t="195010" x="2532063" y="5976938"/>
          <p14:tracePt t="195019" x="2532063" y="5989638"/>
          <p14:tracePt t="195025" x="2525713" y="5989638"/>
          <p14:tracePt t="195033" x="2525713" y="5997575"/>
          <p14:tracePt t="195040" x="2525713" y="6003925"/>
          <p14:tracePt t="195047" x="2519363" y="6011863"/>
          <p14:tracePt t="195055" x="2519363" y="6018213"/>
          <p14:tracePt t="195062" x="2519363" y="6024563"/>
          <p14:tracePt t="195070" x="2519363" y="6032500"/>
          <p14:tracePt t="195079" x="2519363" y="6038850"/>
          <p14:tracePt t="195085" x="2519363" y="6053138"/>
          <p14:tracePt t="195100" x="2519363" y="6067425"/>
          <p14:tracePt t="195115" x="2519363" y="6073775"/>
          <p14:tracePt t="195123" x="2519363" y="6081713"/>
          <p14:tracePt t="195138" x="2519363" y="6096000"/>
          <p14:tracePt t="195153" x="2519363" y="6102350"/>
          <p14:tracePt t="195169" x="2519363" y="6108700"/>
          <p14:tracePt t="195176" x="2519363" y="6116638"/>
          <p14:tracePt t="195190" x="2519363" y="6122988"/>
          <p14:tracePt t="195198" x="2519363" y="6130925"/>
          <p14:tracePt t="195213" x="2519363" y="6137275"/>
          <p14:tracePt t="195228" x="2519363" y="6143625"/>
          <p14:tracePt t="195348" x="2519363" y="6137275"/>
          <p14:tracePt t="195355" x="2519363" y="6122988"/>
          <p14:tracePt t="195363" x="2525713" y="6102350"/>
          <p14:tracePt t="195371" x="2532063" y="6081713"/>
          <p14:tracePt t="195377" x="2532063" y="6067425"/>
          <p14:tracePt t="195385" x="2532063" y="6038850"/>
          <p14:tracePt t="195393" x="2532063" y="6011863"/>
          <p14:tracePt t="195400" x="2532063" y="5976938"/>
          <p14:tracePt t="195408" x="2532063" y="5934075"/>
          <p14:tracePt t="195415" x="2519363" y="5884863"/>
          <p14:tracePt t="195423" x="2505075" y="5835650"/>
          <p14:tracePt t="195430" x="2490788" y="5788025"/>
          <p14:tracePt t="195438" x="2476500" y="5759450"/>
          <p14:tracePt t="195446" x="2462213" y="5730875"/>
          <p14:tracePt t="195453" x="2455863" y="5703888"/>
          <p14:tracePt t="195460" x="2447925" y="5675313"/>
          <p14:tracePt t="195469" x="2441575" y="5654675"/>
          <p14:tracePt t="195475" x="2441575" y="5640388"/>
          <p14:tracePt t="195485" x="2435225" y="5634038"/>
          <p14:tracePt t="195490" x="2435225" y="5619750"/>
          <p14:tracePt t="195505" x="2435225" y="5611813"/>
          <p14:tracePt t="195521" x="2435225" y="5605463"/>
          <p14:tracePt t="195566" x="2435225" y="5599113"/>
          <p14:tracePt t="195573" x="2435225" y="5591175"/>
          <p14:tracePt t="195595" x="2435225" y="5584825"/>
          <p14:tracePt t="195611" x="2435225" y="5576888"/>
          <p14:tracePt t="195633" x="2435225" y="5562600"/>
          <p14:tracePt t="195641" x="2441575" y="5562600"/>
          <p14:tracePt t="195648" x="2441575" y="5556250"/>
          <p14:tracePt t="195663" x="2441575" y="5549900"/>
          <p14:tracePt t="195673" x="2447925" y="5541963"/>
          <p14:tracePt t="195679" x="2447925" y="5535613"/>
          <p14:tracePt t="195687" x="2455863" y="5535613"/>
          <p14:tracePt t="195693" x="2455863" y="5527675"/>
          <p14:tracePt t="195768" x="2447925" y="5527675"/>
          <p14:tracePt t="195775" x="2413000" y="5521325"/>
          <p14:tracePt t="195782" x="2378075" y="5514975"/>
          <p14:tracePt t="195790" x="2322513" y="5507038"/>
          <p14:tracePt t="195798" x="2259013" y="5500688"/>
          <p14:tracePt t="195805" x="2203450" y="5500688"/>
          <p14:tracePt t="195813" x="2127250" y="5500688"/>
          <p14:tracePt t="195821" x="2070100" y="5500688"/>
          <p14:tracePt t="195829" x="2008188" y="5500688"/>
          <p14:tracePt t="195836" x="1938338" y="5500688"/>
          <p14:tracePt t="195843" x="1881188" y="5500688"/>
          <p14:tracePt t="195850" x="1839913" y="5500688"/>
          <p14:tracePt t="195859" x="1804988" y="5500688"/>
          <p14:tracePt t="195865" x="1776413" y="5500688"/>
          <p14:tracePt t="195873" x="1763713" y="5500688"/>
          <p14:tracePt t="195888" x="1755775" y="5500688"/>
          <p14:tracePt t="195895" x="1749425" y="5500688"/>
          <p14:tracePt t="195925" x="1741488" y="5500688"/>
          <p14:tracePt t="195956" x="1735138" y="5500688"/>
          <p14:tracePt t="195963" x="1735138" y="5507038"/>
          <p14:tracePt t="195971" x="1735138" y="5514975"/>
          <p14:tracePt t="195978" x="1735138" y="5521325"/>
          <p14:tracePt t="195992" x="1735138" y="5527675"/>
          <p14:tracePt t="196002" x="1735138" y="5535613"/>
          <p14:tracePt t="196015" x="1735138" y="5541963"/>
          <p14:tracePt t="196030" x="1741488" y="5541963"/>
          <p14:tracePt t="196038" x="1763713" y="5549900"/>
          <p14:tracePt t="196045" x="1790700" y="5549900"/>
          <p14:tracePt t="196053" x="1819275" y="5549900"/>
          <p14:tracePt t="196060" x="1860550" y="5549900"/>
          <p14:tracePt t="196069" x="1903413" y="5549900"/>
          <p14:tracePt t="196075" x="1944688" y="5549900"/>
          <p14:tracePt t="196083" x="2000250" y="5549900"/>
          <p14:tracePt t="196090" x="2035175" y="5549900"/>
          <p14:tracePt t="196098" x="2084388" y="5549900"/>
          <p14:tracePt t="196105" x="2141538" y="5549900"/>
          <p14:tracePt t="196113" x="2189163" y="5549900"/>
          <p14:tracePt t="196120" x="2224088" y="5549900"/>
          <p14:tracePt t="196129" x="2246313" y="5549900"/>
          <p14:tracePt t="196136" x="2273300" y="5549900"/>
          <p14:tracePt t="196142" x="2287588" y="5549900"/>
          <p14:tracePt t="196150" x="2301875" y="5549900"/>
          <p14:tracePt t="196158" x="2316163" y="5549900"/>
          <p14:tracePt t="196165" x="2322513" y="5549900"/>
          <p14:tracePt t="196173" x="2330450" y="5549900"/>
          <p14:tracePt t="196218" x="2330450" y="5556250"/>
          <p14:tracePt t="196225" x="2336800" y="5570538"/>
          <p14:tracePt t="196235" x="2343150" y="5584825"/>
          <p14:tracePt t="196240" x="2351088" y="5605463"/>
          <p14:tracePt t="196248" x="2365375" y="5619750"/>
          <p14:tracePt t="196256" x="2365375" y="5634038"/>
          <p14:tracePt t="196263" x="2386013" y="5654675"/>
          <p14:tracePt t="196271" x="2392363" y="5675313"/>
          <p14:tracePt t="196278" x="2406650" y="5695950"/>
          <p14:tracePt t="196286" x="2420938" y="5724525"/>
          <p14:tracePt t="196293" x="2427288" y="5738813"/>
          <p14:tracePt t="196300" x="2435225" y="5753100"/>
          <p14:tracePt t="196307" x="2441575" y="5765800"/>
          <p14:tracePt t="196315" x="2441575" y="5788025"/>
          <p14:tracePt t="196323" x="2447925" y="5808663"/>
          <p14:tracePt t="196330" x="2447925" y="5829300"/>
          <p14:tracePt t="196338" x="2447925" y="5843588"/>
          <p14:tracePt t="196345" x="2455863" y="5870575"/>
          <p14:tracePt t="196353" x="2455863" y="5899150"/>
          <p14:tracePt t="196361" x="2455863" y="5913438"/>
          <p14:tracePt t="196369" x="2455863" y="5934075"/>
          <p14:tracePt t="196375" x="2455863" y="5948363"/>
          <p14:tracePt t="196382" x="2455863" y="5962650"/>
          <p14:tracePt t="196392" x="2455863" y="5989638"/>
          <p14:tracePt t="196398" x="2455863" y="6011863"/>
          <p14:tracePt t="196407" x="2455863" y="6032500"/>
          <p14:tracePt t="196412" x="2455863" y="6053138"/>
          <p14:tracePt t="196420" x="2455863" y="6067425"/>
          <p14:tracePt t="196428" x="2455863" y="6081713"/>
          <p14:tracePt t="196436" x="2455863" y="6096000"/>
          <p14:tracePt t="196443" x="2455863" y="6102350"/>
          <p14:tracePt t="196458" x="2455863" y="6116638"/>
          <p14:tracePt t="196488" x="2455863" y="6122988"/>
          <p14:tracePt t="196563" x="2455863" y="6130925"/>
          <p14:tracePt t="196570" x="2462213" y="6130925"/>
          <p14:tracePt t="196579" x="2470150" y="6137275"/>
          <p14:tracePt t="196594" x="2476500" y="6137275"/>
          <p14:tracePt t="196600" x="2476500" y="6143625"/>
          <p14:tracePt t="196607" x="2482850" y="6151563"/>
          <p14:tracePt t="196615" x="2490788" y="6157913"/>
          <p14:tracePt t="196623" x="2497138" y="6157913"/>
          <p14:tracePt t="196630" x="2497138" y="6165850"/>
          <p14:tracePt t="196638" x="2505075" y="6165850"/>
          <p14:tracePt t="196645" x="2505075" y="6172200"/>
          <p14:tracePt t="196660" x="2511425" y="6178550"/>
          <p14:tracePt t="196676" x="2519363" y="6186488"/>
          <p14:tracePt t="196683" x="2519363" y="6192838"/>
          <p14:tracePt t="196698" x="2519363" y="6200775"/>
          <p14:tracePt t="196713" x="2519363" y="6207125"/>
          <p14:tracePt t="196727" x="2519363" y="6213475"/>
          <p14:tracePt t="196736" x="2519363" y="6221413"/>
          <p14:tracePt t="196750" x="2519363" y="6227763"/>
          <p14:tracePt t="196767" x="2519363" y="6235700"/>
          <p14:tracePt t="197118" x="2519363" y="6242050"/>
          <p14:tracePt t="197125" x="2525713" y="6242050"/>
          <p14:tracePt t="197135" x="2525713" y="6248400"/>
          <p14:tracePt t="197171" x="2532063" y="6248400"/>
          <p14:tracePt t="197224" x="2540000" y="6248400"/>
          <p14:tracePt t="197230" x="2546350" y="6248400"/>
          <p14:tracePt t="197245" x="2554288" y="6248400"/>
          <p14:tracePt t="197260" x="2560638" y="6248400"/>
          <p14:tracePt t="197276" x="2566988" y="6248400"/>
          <p14:tracePt t="197283" x="2574925" y="6248400"/>
          <p14:tracePt t="197298" x="2581275" y="6248400"/>
          <p14:tracePt t="197306" x="2589213" y="6248400"/>
          <p14:tracePt t="197313" x="2589213" y="6242050"/>
          <p14:tracePt t="197321" x="2595563" y="6242050"/>
          <p14:tracePt t="197330" x="2601913" y="6242050"/>
          <p14:tracePt t="197336" x="2609850" y="6242050"/>
          <p14:tracePt t="197351" x="2616200" y="6242050"/>
          <p14:tracePt t="197358" x="2624138" y="6242050"/>
          <p14:tracePt t="197373" x="2630488" y="6242050"/>
          <p14:tracePt t="197410" x="2636838" y="6242050"/>
          <p14:tracePt t="197988" x="2644775" y="6242050"/>
          <p14:tracePt t="198005" x="2651125" y="6242050"/>
          <p14:tracePt t="198018" x="2659063" y="6242050"/>
          <p14:tracePt t="198454" x="2665413" y="6242050"/>
          <p14:tracePt t="201095" x="2665413" y="6235700"/>
          <p14:tracePt t="203423" x="2176463" y="5962650"/>
          <p14:tracePt t="203425" x="2127250" y="5934075"/>
          <p14:tracePt t="203426" x="2092325" y="5913438"/>
          <p14:tracePt t="203434" x="2057400" y="5899150"/>
          <p14:tracePt t="203443" x="2049463" y="5892800"/>
          <p14:tracePt t="203448" x="2043113" y="5884863"/>
          <p14:tracePt t="203508" x="2043113" y="5878513"/>
          <p14:tracePt t="203516" x="2043113" y="5870575"/>
          <p14:tracePt t="203523" x="2043113" y="5864225"/>
          <p14:tracePt t="203530" x="2043113" y="5857875"/>
          <p14:tracePt t="203538" x="2043113" y="5849938"/>
          <p14:tracePt t="203545" x="2043113" y="5835650"/>
          <p14:tracePt t="203553" x="2043113" y="5822950"/>
          <p14:tracePt t="203561" x="2043113" y="5808663"/>
          <p14:tracePt t="203568" x="2043113" y="5794375"/>
          <p14:tracePt t="203575" x="2043113" y="5773738"/>
          <p14:tracePt t="203583" x="2043113" y="5745163"/>
          <p14:tracePt t="203590" x="2043113" y="5716588"/>
          <p14:tracePt t="203598" x="2043113" y="5689600"/>
          <p14:tracePt t="203605" x="2035175" y="5661025"/>
          <p14:tracePt t="203613" x="2035175" y="5640388"/>
          <p14:tracePt t="203620" x="2035175" y="5634038"/>
          <p14:tracePt t="203628" x="2035175" y="5619750"/>
          <p14:tracePt t="203636" x="2028825" y="5611813"/>
          <p14:tracePt t="203642" x="2028825" y="5599113"/>
          <p14:tracePt t="203650" x="2022475" y="5599113"/>
          <p14:tracePt t="203659" x="2022475" y="5591175"/>
          <p14:tracePt t="203666" x="2014538" y="5584825"/>
          <p14:tracePt t="203675" x="2014538" y="5576888"/>
          <p14:tracePt t="203688" x="2014538" y="5570538"/>
          <p14:tracePt t="203695" x="2008188" y="5570538"/>
          <p14:tracePt t="203711" x="2000250" y="5570538"/>
          <p14:tracePt t="203718" x="1993900" y="5562600"/>
          <p14:tracePt t="203734" x="1987550" y="5562600"/>
          <p14:tracePt t="203748" x="1979613" y="5556250"/>
          <p14:tracePt t="203763" x="1973263" y="5556250"/>
          <p14:tracePt t="203770" x="1965325" y="5556250"/>
          <p14:tracePt t="203778" x="1952625" y="5549900"/>
          <p14:tracePt t="203786" x="1944688" y="5549900"/>
          <p14:tracePt t="203793" x="1938338" y="5549900"/>
          <p14:tracePt t="203800" x="1930400" y="5549900"/>
          <p14:tracePt t="203809" x="1917700" y="5549900"/>
          <p14:tracePt t="203815" x="1909763" y="5549900"/>
          <p14:tracePt t="203823" x="1903413" y="5549900"/>
          <p14:tracePt t="203830" x="1903413" y="5541963"/>
          <p14:tracePt t="203838" x="1895475" y="5541963"/>
          <p14:tracePt t="203877" x="1889125" y="5541963"/>
          <p14:tracePt t="203898" x="1889125" y="5535613"/>
          <p14:tracePt t="203913" x="1881188" y="5535613"/>
          <p14:tracePt t="204025" x="1889125" y="5535613"/>
          <p14:tracePt t="204033" x="1903413" y="5549900"/>
          <p14:tracePt t="204040" x="1917700" y="5562600"/>
          <p14:tracePt t="204048" x="1944688" y="5584825"/>
          <p14:tracePt t="204055" x="1979613" y="5611813"/>
          <p14:tracePt t="204063" x="2008188" y="5634038"/>
          <p14:tracePt t="204070" x="2057400" y="5668963"/>
          <p14:tracePt t="204079" x="2106613" y="5710238"/>
          <p14:tracePt t="204085" x="2154238" y="5753100"/>
          <p14:tracePt t="204093" x="2211388" y="5794375"/>
          <p14:tracePt t="204100" x="2252663" y="5835650"/>
          <p14:tracePt t="204110" x="2287588" y="5857875"/>
          <p14:tracePt t="204115" x="2316163" y="5892800"/>
          <p14:tracePt t="204125" x="2343150" y="5927725"/>
          <p14:tracePt t="204130" x="2378075" y="5954713"/>
          <p14:tracePt t="204138" x="2406650" y="5989638"/>
          <p14:tracePt t="204145" x="2441575" y="6018213"/>
          <p14:tracePt t="204153" x="2455863" y="6032500"/>
          <p14:tracePt t="204162" x="2476500" y="6046788"/>
          <p14:tracePt t="204168" x="2482850" y="6059488"/>
          <p14:tracePt t="204176" x="2490788" y="6067425"/>
          <p14:tracePt t="204183" x="2519363" y="6088063"/>
          <p14:tracePt t="204190" x="2525713" y="6096000"/>
          <p14:tracePt t="204198" x="2532063" y="6102350"/>
          <p14:tracePt t="204205" x="2540000" y="6102350"/>
          <p14:tracePt t="204213" x="2546350" y="6108700"/>
          <p14:tracePt t="204228" x="2554288" y="6108700"/>
          <p14:tracePt t="204236" x="2560638" y="6122988"/>
          <p14:tracePt t="204250" x="2566988" y="6122988"/>
          <p14:tracePt t="204258" x="2574925" y="6130925"/>
          <p14:tracePt t="204273" x="2581275" y="6137275"/>
          <p14:tracePt t="204281" x="2589213" y="6137275"/>
          <p14:tracePt t="204287" x="2589213" y="6143625"/>
          <p14:tracePt t="204295" x="2595563" y="6151563"/>
          <p14:tracePt t="204311" x="2601913" y="6157913"/>
          <p14:tracePt t="204318" x="2601913" y="6165850"/>
          <p14:tracePt t="204327" x="2609850" y="6165850"/>
          <p14:tracePt t="204408" x="2595563" y="6143625"/>
          <p14:tracePt t="204415" x="2574925" y="6116638"/>
          <p14:tracePt t="204423" x="2540000" y="6081713"/>
          <p14:tracePt t="204430" x="2519363" y="6059488"/>
          <p14:tracePt t="204438" x="2470150" y="6003925"/>
          <p14:tracePt t="204446" x="2406650" y="5954713"/>
          <p14:tracePt t="204454" x="2336800" y="5905500"/>
          <p14:tracePt t="204460" x="2266950" y="5870575"/>
          <p14:tracePt t="204468" x="2197100" y="5822950"/>
          <p14:tracePt t="204476" x="2119313" y="5788025"/>
          <p14:tracePt t="204484" x="2049463" y="5745163"/>
          <p14:tracePt t="204490" x="2008188" y="5716588"/>
          <p14:tracePt t="204498" x="1965325" y="5689600"/>
          <p14:tracePt t="204505" x="1924050" y="5661025"/>
          <p14:tracePt t="204513" x="1909763" y="5654675"/>
          <p14:tracePt t="204520" x="1895475" y="5634038"/>
          <p14:tracePt t="204529" x="1889125" y="5626100"/>
          <p14:tracePt t="204535" x="1881188" y="5619750"/>
          <p14:tracePt t="204550" x="1881188" y="5611813"/>
          <p14:tracePt t="204565" x="1874838" y="5599113"/>
          <p14:tracePt t="204580" x="1874838" y="5591175"/>
          <p14:tracePt t="204588" x="1874838" y="5576888"/>
          <p14:tracePt t="204596" x="1868488" y="5570538"/>
          <p14:tracePt t="204603" x="1860550" y="5562600"/>
          <p14:tracePt t="204611" x="1860550" y="5556250"/>
          <p14:tracePt t="204618" x="1860550" y="5549900"/>
          <p14:tracePt t="204626" x="1854200" y="5549900"/>
          <p14:tracePt t="204633" x="1854200" y="5541963"/>
          <p14:tracePt t="204642" x="1846263" y="5541963"/>
          <p14:tracePt t="204648" x="1846263" y="5535613"/>
          <p14:tracePt t="204655" x="1839913" y="5535613"/>
          <p14:tracePt t="204663" x="1839913" y="5527675"/>
          <p14:tracePt t="204670" x="1833563" y="5521325"/>
          <p14:tracePt t="204678" x="1833563" y="5514975"/>
          <p14:tracePt t="204686" x="1825625" y="5514975"/>
          <p14:tracePt t="204695" x="1811338" y="5500688"/>
          <p14:tracePt t="204700" x="1804988" y="5500688"/>
          <p14:tracePt t="204708" x="1790700" y="5486400"/>
          <p14:tracePt t="204715" x="1770063" y="5480050"/>
          <p14:tracePt t="204723" x="1755775" y="5465763"/>
          <p14:tracePt t="204731" x="1741488" y="5465763"/>
          <p14:tracePt t="204738" x="1735138" y="5457825"/>
          <p14:tracePt t="204746" x="1720850" y="5457825"/>
          <p14:tracePt t="204806" x="1720850" y="5480050"/>
          <p14:tracePt t="204813" x="1720850" y="5492750"/>
          <p14:tracePt t="204820" x="1741488" y="5514975"/>
          <p14:tracePt t="204829" x="1755775" y="5541963"/>
          <p14:tracePt t="204836" x="1784350" y="5562600"/>
          <p14:tracePt t="204844" x="1819275" y="5591175"/>
          <p14:tracePt t="204851" x="1854200" y="5626100"/>
          <p14:tracePt t="204858" x="1881188" y="5646738"/>
          <p14:tracePt t="204866" x="1909763" y="5668963"/>
          <p14:tracePt t="204873" x="1952625" y="5695950"/>
          <p14:tracePt t="204881" x="1993900" y="5724525"/>
          <p14:tracePt t="204888" x="2043113" y="5765800"/>
          <p14:tracePt t="204896" x="2078038" y="5794375"/>
          <p14:tracePt t="204903" x="2119313" y="5829300"/>
          <p14:tracePt t="204910" x="2133600" y="5835650"/>
          <p14:tracePt t="204918" x="2168525" y="5870575"/>
          <p14:tracePt t="204925" x="2203450" y="5892800"/>
          <p14:tracePt t="204933" x="2232025" y="5919788"/>
          <p14:tracePt t="204940" x="2273300" y="5948363"/>
          <p14:tracePt t="204961" x="2343150" y="5997575"/>
          <p14:tracePt t="204963" x="2357438" y="6011863"/>
          <p14:tracePt t="204970" x="2378075" y="6024563"/>
          <p14:tracePt t="204980" x="2400300" y="6046788"/>
          <p14:tracePt t="204985" x="2413000" y="6059488"/>
          <p14:tracePt t="204994" x="2427288" y="6073775"/>
          <p14:tracePt t="205000" x="2447925" y="6081713"/>
          <p14:tracePt t="205008" x="2455863" y="6102350"/>
          <p14:tracePt t="205016" x="2470150" y="6108700"/>
          <p14:tracePt t="205023" x="2476500" y="6122988"/>
          <p14:tracePt t="205031" x="2490788" y="6137275"/>
          <p14:tracePt t="205038" x="2497138" y="6143625"/>
          <p14:tracePt t="205046" x="2505075" y="6157913"/>
          <p14:tracePt t="205053" x="2519363" y="6172200"/>
          <p14:tracePt t="205068" x="2532063" y="6186488"/>
          <p14:tracePt t="205076" x="2532063" y="6192838"/>
          <p14:tracePt t="205083" x="2554288" y="6207125"/>
          <p14:tracePt t="205090" x="2560638" y="6227763"/>
          <p14:tracePt t="205098" x="2574925" y="6242050"/>
          <p14:tracePt t="205105" x="2589213" y="6248400"/>
          <p14:tracePt t="205113" x="2609850" y="6276975"/>
          <p14:tracePt t="205120" x="2630488" y="6291263"/>
          <p14:tracePt t="205129" x="2630488" y="6297613"/>
          <p14:tracePt t="205135" x="2636838" y="6297613"/>
          <p14:tracePt t="205143" x="2636838" y="6305550"/>
          <p14:tracePt t="205226" x="2636838" y="6291263"/>
          <p14:tracePt t="205233" x="2616200" y="6262688"/>
          <p14:tracePt t="205240" x="2609850" y="6242050"/>
          <p14:tracePt t="205248" x="2574925" y="6207125"/>
          <p14:tracePt t="205255" x="2525713" y="6151563"/>
          <p14:tracePt t="205263" x="2497138" y="6116638"/>
          <p14:tracePt t="205270" x="2441575" y="6073775"/>
          <p14:tracePt t="205279" x="2378075" y="6018213"/>
          <p14:tracePt t="205285" x="2336800" y="5989638"/>
          <p14:tracePt t="205293" x="2281238" y="5954713"/>
          <p14:tracePt t="205300" x="2238375" y="5927725"/>
          <p14:tracePt t="205308" x="2182813" y="5892800"/>
          <p14:tracePt t="205315" x="2133600" y="5864225"/>
          <p14:tracePt t="205323" x="2092325" y="5829300"/>
          <p14:tracePt t="205330" x="2070100" y="5815013"/>
          <p14:tracePt t="205339" x="2049463" y="5800725"/>
          <p14:tracePt t="205346" x="2028825" y="5788025"/>
          <p14:tracePt t="205353" x="2022475" y="5773738"/>
          <p14:tracePt t="205361" x="2000250" y="5759450"/>
          <p14:tracePt t="205368" x="1993900" y="5745163"/>
          <p14:tracePt t="205375" x="1979613" y="5730875"/>
          <p14:tracePt t="205383" x="1965325" y="5716588"/>
          <p14:tracePt t="205392" x="1958975" y="5710238"/>
          <p14:tracePt t="205398" x="1938338" y="5681663"/>
          <p14:tracePt t="205406" x="1930400" y="5668963"/>
          <p14:tracePt t="205413" x="1909763" y="5646738"/>
          <p14:tracePt t="205420" x="1889125" y="5619750"/>
          <p14:tracePt t="205429" x="1860550" y="5591175"/>
          <p14:tracePt t="205436" x="1825625" y="5562600"/>
          <p14:tracePt t="205443" x="1790700" y="5535613"/>
          <p14:tracePt t="205451" x="1755775" y="5507038"/>
          <p14:tracePt t="205458" x="1714500" y="5480050"/>
          <p14:tracePt t="205465" x="1685925" y="5465763"/>
          <p14:tracePt t="205473" x="1665288" y="5457825"/>
          <p14:tracePt t="205480" x="1651000" y="5457825"/>
          <p14:tracePt t="205488" x="1651000" y="5451475"/>
          <p14:tracePt t="205496" x="1644650" y="5451475"/>
          <p14:tracePt t="205690" x="1644650" y="5465763"/>
          <p14:tracePt t="205698" x="1671638" y="5486400"/>
          <p14:tracePt t="205705" x="1693863" y="5507038"/>
          <p14:tracePt t="205714" x="1720850" y="5535613"/>
          <p14:tracePt t="205721" x="1763713" y="5562600"/>
          <p14:tracePt t="205727" x="1811338" y="5599113"/>
          <p14:tracePt t="205735" x="1874838" y="5634038"/>
          <p14:tracePt t="205744" x="1944688" y="5681663"/>
          <p14:tracePt t="205750" x="2000250" y="5716588"/>
          <p14:tracePt t="205758" x="2070100" y="5759450"/>
          <p14:tracePt t="205765" x="2141538" y="5800725"/>
          <p14:tracePt t="205773" x="2189163" y="5835650"/>
          <p14:tracePt t="205780" x="2273300" y="5878513"/>
          <p14:tracePt t="205788" x="2336800" y="5919788"/>
          <p14:tracePt t="205797" x="2406650" y="5962650"/>
          <p14:tracePt t="205803" x="2470150" y="6003925"/>
          <p14:tracePt t="205811" x="2525713" y="6032500"/>
          <p14:tracePt t="205818" x="2554288" y="6053138"/>
          <p14:tracePt t="205825" x="2581275" y="6059488"/>
          <p14:tracePt t="205833" x="2601913" y="6073775"/>
          <p14:tracePt t="206508" x="2595563" y="6073775"/>
          <p14:tracePt t="206524" x="2560638" y="6059488"/>
          <p14:tracePt t="206531" x="2540000" y="6059488"/>
          <p14:tracePt t="206537" x="2519363" y="6053138"/>
          <p14:tracePt t="206546" x="2490788" y="6053138"/>
          <p14:tracePt t="206555" x="2476500" y="6053138"/>
          <p14:tracePt t="206565" x="2447925" y="6053138"/>
          <p14:tracePt t="206568" x="2435225" y="6053138"/>
          <p14:tracePt t="206577" x="2413000" y="6053138"/>
          <p14:tracePt t="206583" x="2400300" y="6053138"/>
          <p14:tracePt t="206592" x="2378075" y="6053138"/>
          <p14:tracePt t="206599" x="2357438" y="6053138"/>
          <p14:tracePt t="206605" x="2343150" y="6059488"/>
          <p14:tracePt t="206613" x="2336800" y="6059488"/>
          <p14:tracePt t="206621" x="2322513" y="6059488"/>
          <p14:tracePt t="206629" x="2308225" y="6059488"/>
          <p14:tracePt t="206637" x="2295525" y="6067425"/>
          <p14:tracePt t="206645" x="2281238" y="6073775"/>
          <p14:tracePt t="206650" x="2273300" y="6073775"/>
          <p14:tracePt t="206660" x="2259013" y="6073775"/>
          <p14:tracePt t="206666" x="2259013" y="6081713"/>
          <p14:tracePt t="206676" x="2252663" y="6081713"/>
          <p14:tracePt t="206950" x="2252663" y="6073775"/>
          <p14:tracePt t="206960" x="2252663" y="6067425"/>
          <p14:tracePt t="206974" x="2259013" y="6053138"/>
          <p14:tracePt t="206981" x="2266950" y="6046788"/>
          <p14:tracePt t="206988" x="2273300" y="6038850"/>
          <p14:tracePt t="206998" x="2287588" y="6018213"/>
          <p14:tracePt t="207003" x="2287588" y="6011863"/>
          <p14:tracePt t="207014" x="2301875" y="6003925"/>
          <p14:tracePt t="207019" x="2301875" y="5989638"/>
          <p14:tracePt t="207025" x="2308225" y="5989638"/>
          <p14:tracePt t="207035" x="2316163" y="5976938"/>
          <p14:tracePt t="207041" x="2316163" y="5969000"/>
          <p14:tracePt t="207048" x="2316163" y="5962650"/>
          <p14:tracePt t="207057" x="2322513" y="5948363"/>
          <p14:tracePt t="207064" x="2330450" y="5942013"/>
          <p14:tracePt t="207070" x="2330450" y="5927725"/>
          <p14:tracePt t="207080" x="2336800" y="5913438"/>
          <p14:tracePt t="207085" x="2351088" y="5892800"/>
          <p14:tracePt t="207098" x="2351088" y="5870575"/>
          <p14:tracePt t="207101" x="2357438" y="5849938"/>
          <p14:tracePt t="207108" x="2365375" y="5835650"/>
          <p14:tracePt t="207115" x="2371725" y="5808663"/>
          <p14:tracePt t="207123" x="2378075" y="5773738"/>
          <p14:tracePt t="207130" x="2386013" y="5753100"/>
          <p14:tracePt t="207141" x="2392363" y="5724525"/>
          <p14:tracePt t="207146" x="2406650" y="5689600"/>
          <p14:tracePt t="207155" x="2413000" y="5668963"/>
          <p14:tracePt t="207162" x="2420938" y="5640388"/>
          <p14:tracePt t="207168" x="2427288" y="5626100"/>
          <p14:tracePt t="207179" x="2435225" y="5605463"/>
          <p14:tracePt t="207184" x="2441575" y="5591175"/>
          <p14:tracePt t="207190" x="2441575" y="5584825"/>
          <p14:tracePt t="207200" x="2447925" y="5570538"/>
          <p14:tracePt t="207205" x="2455863" y="5562600"/>
          <p14:tracePt t="207214" x="2455863" y="5549900"/>
          <p14:tracePt t="207220" x="2462213" y="5541963"/>
          <p14:tracePt t="207230" x="2470150" y="5527675"/>
          <p14:tracePt t="207244" x="2470150" y="5521325"/>
          <p14:tracePt t="207252" x="2476500" y="5514975"/>
          <p14:tracePt t="207260" x="2476500" y="5507038"/>
          <p14:tracePt t="207274" x="2482850" y="5500688"/>
          <p14:tracePt t="207288" x="2490788" y="5500688"/>
          <p14:tracePt t="207296" x="2490788" y="5492750"/>
          <p14:tracePt t="207332" x="2490788" y="5486400"/>
          <p14:tracePt t="207588" x="2482850" y="5486400"/>
          <p14:tracePt t="207600" x="2470150" y="5486400"/>
          <p14:tracePt t="207603" x="2462213" y="5492750"/>
          <p14:tracePt t="207614" x="2447925" y="5500688"/>
          <p14:tracePt t="207619" x="2435225" y="5500688"/>
          <p14:tracePt t="207627" x="2427288" y="5514975"/>
          <p14:tracePt t="207634" x="2413000" y="5521325"/>
          <p14:tracePt t="207642" x="2406650" y="5541963"/>
          <p14:tracePt t="207649" x="2400300" y="5549900"/>
          <p14:tracePt t="207657" x="2400300" y="5556250"/>
          <p14:tracePt t="207663" x="2400300" y="5570538"/>
          <p14:tracePt t="207672" x="2400300" y="5584825"/>
          <p14:tracePt t="207680" x="2400300" y="5599113"/>
          <p14:tracePt t="207685" x="2400300" y="5619750"/>
          <p14:tracePt t="207695" x="2400300" y="5634038"/>
          <p14:tracePt t="207701" x="2413000" y="5646738"/>
          <p14:tracePt t="207708" x="2420938" y="5668963"/>
          <p14:tracePt t="207715" x="2441575" y="5689600"/>
          <p14:tracePt t="207723" x="2455863" y="5695950"/>
          <p14:tracePt t="207731" x="2462213" y="5716588"/>
          <p14:tracePt t="207738" x="2482850" y="5716588"/>
          <p14:tracePt t="207745" x="2505075" y="5730875"/>
          <p14:tracePt t="207754" x="2511425" y="5730875"/>
          <p14:tracePt t="207761" x="2525713" y="5738813"/>
          <p14:tracePt t="207768" x="2540000" y="5745163"/>
          <p14:tracePt t="207777" x="2546350" y="5745163"/>
          <p14:tracePt t="207790" x="2554288" y="5745163"/>
          <p14:tracePt t="207798" x="2560638" y="5745163"/>
          <p14:tracePt t="207805" x="2566988" y="5738813"/>
          <p14:tracePt t="207812" x="2574925" y="5724525"/>
          <p14:tracePt t="207820" x="2581275" y="5703888"/>
          <p14:tracePt t="207830" x="2595563" y="5668963"/>
          <p14:tracePt t="207835" x="2601913" y="5654675"/>
          <p14:tracePt t="207843" x="2609850" y="5626100"/>
          <p14:tracePt t="207850" x="2616200" y="5584825"/>
          <p14:tracePt t="207858" x="2616200" y="5556250"/>
          <p14:tracePt t="207865" x="2624138" y="5527675"/>
          <p14:tracePt t="207873" x="2624138" y="5492750"/>
          <p14:tracePt t="207881" x="2624138" y="5480050"/>
          <p14:tracePt t="207888" x="2624138" y="5465763"/>
          <p14:tracePt t="207896" x="2624138" y="5451475"/>
          <p14:tracePt t="207903" x="2616200" y="5430838"/>
          <p14:tracePt t="207910" x="2616200" y="5416550"/>
          <p14:tracePt t="207918" x="2609850" y="5395913"/>
          <p14:tracePt t="207925" x="2601913" y="5381625"/>
          <p14:tracePt t="207933" x="2589213" y="5373688"/>
          <p14:tracePt t="207940" x="2581275" y="5360988"/>
          <p14:tracePt t="207949" x="2574925" y="5360988"/>
          <p14:tracePt t="207955" x="2560638" y="5353050"/>
          <p14:tracePt t="207962" x="2546350" y="5346700"/>
          <p14:tracePt t="207970" x="2540000" y="5346700"/>
          <p14:tracePt t="207979" x="2519363" y="5346700"/>
          <p14:tracePt t="207985" x="2505075" y="5346700"/>
          <p14:tracePt t="207993" x="2490788" y="5346700"/>
          <p14:tracePt t="208000" x="2476500" y="5353050"/>
          <p14:tracePt t="208008" x="2462213" y="5353050"/>
          <p14:tracePt t="208017" x="2447925" y="5367338"/>
          <p14:tracePt t="208023" x="2435225" y="5373688"/>
          <p14:tracePt t="208031" x="2420938" y="5387975"/>
          <p14:tracePt t="208038" x="2400300" y="5395913"/>
          <p14:tracePt t="208047" x="2400300" y="5402263"/>
          <p14:tracePt t="208053" x="2386013" y="5416550"/>
          <p14:tracePt t="208060" x="2386013" y="5422900"/>
          <p14:tracePt t="208068" x="2378075" y="5430838"/>
          <p14:tracePt t="208075" x="2378075" y="5437188"/>
          <p14:tracePt t="208083" x="2371725" y="5451475"/>
          <p14:tracePt t="208091" x="2371725" y="5457825"/>
          <p14:tracePt t="208098" x="2371725" y="5472113"/>
          <p14:tracePt t="208105" x="2365375" y="5480050"/>
          <p14:tracePt t="208113" x="2365375" y="5486400"/>
          <p14:tracePt t="208120" x="2365375" y="5500688"/>
          <p14:tracePt t="208129" x="2365375" y="5507038"/>
          <p14:tracePt t="208135" x="2365375" y="5514975"/>
          <p14:tracePt t="208143" x="2365375" y="5527675"/>
          <p14:tracePt t="208150" x="2371725" y="5535613"/>
          <p14:tracePt t="208158" x="2378075" y="5541963"/>
          <p14:tracePt t="208166" x="2386013" y="5549900"/>
          <p14:tracePt t="208173" x="2392363" y="5562600"/>
          <p14:tracePt t="208181" x="2420938" y="5584825"/>
          <p14:tracePt t="208188" x="2435225" y="5599113"/>
          <p14:tracePt t="208196" x="2455863" y="5605463"/>
          <p14:tracePt t="208203" x="2476500" y="5605463"/>
          <p14:tracePt t="208211" x="2482850" y="5611813"/>
          <p14:tracePt t="208218" x="2497138" y="5611813"/>
          <p14:tracePt t="208225" x="2505075" y="5611813"/>
          <p14:tracePt t="208353" x="2505075" y="5619750"/>
          <p14:tracePt t="208375" x="2490788" y="5626100"/>
          <p14:tracePt t="208391" x="2462213" y="5634038"/>
          <p14:tracePt t="208398" x="2435225" y="5640388"/>
          <p14:tracePt t="208407" x="2400300" y="5654675"/>
          <p14:tracePt t="208413" x="2371725" y="5668963"/>
          <p14:tracePt t="208420" x="2330450" y="5689600"/>
          <p14:tracePt t="208428" x="2287588" y="5695950"/>
          <p14:tracePt t="208435" x="2238375" y="5710238"/>
          <p14:tracePt t="208443" x="2189163" y="5730875"/>
          <p14:tracePt t="208450" x="2141538" y="5759450"/>
          <p14:tracePt t="208458" x="2092325" y="5788025"/>
          <p14:tracePt t="208465" x="2049463" y="5808663"/>
          <p14:tracePt t="208473" x="2014538" y="5829300"/>
          <p14:tracePt t="208481" x="1979613" y="5849938"/>
          <p14:tracePt t="208488" x="1952625" y="5864225"/>
          <p14:tracePt t="208496" x="1917700" y="5878513"/>
          <p14:tracePt t="208504" x="1903413" y="5892800"/>
          <p14:tracePt t="208510" x="1895475" y="5892800"/>
          <p14:tracePt t="208518" x="1881188" y="5899150"/>
          <p14:tracePt t="208533" x="1874838" y="5905500"/>
          <p14:tracePt t="208540" x="1868488" y="5905500"/>
          <p14:tracePt t="208563" x="1860550" y="5913438"/>
          <p14:tracePt t="208571" x="1846263" y="5913438"/>
          <p14:tracePt t="208586" x="1839913" y="5919788"/>
          <p14:tracePt t="208593" x="1833563" y="5927725"/>
          <p14:tracePt t="208601" x="1825625" y="5927725"/>
          <p14:tracePt t="208608" x="1819275" y="5927725"/>
          <p14:tracePt t="208616" x="1811338" y="5934075"/>
          <p14:tracePt t="208623" x="1804988" y="5934075"/>
          <p14:tracePt t="208630" x="1790700" y="5942013"/>
          <p14:tracePt t="208646" x="1784350" y="5942013"/>
          <p14:tracePt t="208653" x="1776413" y="5948363"/>
          <p14:tracePt t="208660" x="1770063" y="5954713"/>
          <p14:tracePt t="208668" x="1755775" y="5962650"/>
          <p14:tracePt t="208683" x="1749425" y="5969000"/>
          <p14:tracePt t="208690" x="1735138" y="5983288"/>
          <p14:tracePt t="208698" x="1728788" y="5989638"/>
          <p14:tracePt t="208705" x="1714500" y="6011863"/>
          <p14:tracePt t="208713" x="1706563" y="6018213"/>
          <p14:tracePt t="208720" x="1700213" y="6032500"/>
          <p14:tracePt t="208728" x="1693863" y="6046788"/>
          <p14:tracePt t="208735" x="1693863" y="6059488"/>
          <p14:tracePt t="208751" x="1693863" y="6067425"/>
          <p14:tracePt t="208758" x="1693863" y="6073775"/>
          <p14:tracePt t="208766" x="1693863" y="6081713"/>
          <p14:tracePt t="208773" x="1693863" y="6096000"/>
          <p14:tracePt t="208780" x="1693863" y="6102350"/>
          <p14:tracePt t="208788" x="1700213" y="6108700"/>
          <p14:tracePt t="208797" x="1714500" y="6130925"/>
          <p14:tracePt t="208803" x="1720850" y="6137275"/>
          <p14:tracePt t="208810" x="1741488" y="6151563"/>
          <p14:tracePt t="208818" x="1763713" y="6172200"/>
          <p14:tracePt t="208825" x="1784350" y="6186488"/>
          <p14:tracePt t="208833" x="1811338" y="6200775"/>
          <p14:tracePt t="208840" x="1825625" y="6207125"/>
          <p14:tracePt t="208849" x="1846263" y="6221413"/>
          <p14:tracePt t="208855" x="1889125" y="6235700"/>
          <p14:tracePt t="208864" x="1909763" y="6242050"/>
          <p14:tracePt t="208870" x="1917700" y="6242050"/>
          <p14:tracePt t="208878" x="1930400" y="6248400"/>
          <p14:tracePt t="208885" x="1938338" y="6248400"/>
          <p14:tracePt t="208893" x="1944688" y="6248400"/>
          <p14:tracePt t="208916" x="1952625" y="6248400"/>
          <p14:tracePt t="208923" x="1952625" y="6242050"/>
          <p14:tracePt t="208930" x="1958975" y="6227763"/>
          <p14:tracePt t="208937" x="1965325" y="6213475"/>
          <p14:tracePt t="208946" x="1965325" y="6192838"/>
          <p14:tracePt t="208966" x="1965325" y="6165850"/>
          <p14:tracePt t="208968" x="1965325" y="6143625"/>
          <p14:tracePt t="208976" x="1965325" y="6130925"/>
          <p14:tracePt t="208983" x="1965325" y="6116638"/>
          <p14:tracePt t="208990" x="1952625" y="6102350"/>
          <p14:tracePt t="208999" x="1952625" y="6096000"/>
          <p14:tracePt t="209006" x="1938338" y="6088063"/>
          <p14:tracePt t="209014" x="1930400" y="6081713"/>
          <p14:tracePt t="209028" x="1917700" y="6073775"/>
          <p14:tracePt t="209035" x="1903413" y="6067425"/>
          <p14:tracePt t="209043" x="1895475" y="6067425"/>
          <p14:tracePt t="209058" x="1881188" y="6067425"/>
          <p14:tracePt t="209073" x="1874838" y="6067425"/>
          <p14:tracePt t="209088" x="1868488" y="6067425"/>
          <p14:tracePt t="209103" x="1860550" y="6067425"/>
          <p14:tracePt t="209110" x="1854200" y="6073775"/>
          <p14:tracePt t="209126" x="1846263" y="6081713"/>
          <p14:tracePt t="209133" x="1839913" y="6088063"/>
          <p14:tracePt t="209140" x="1833563" y="6096000"/>
          <p14:tracePt t="209149" x="1825625" y="6102350"/>
          <p14:tracePt t="209156" x="1819275" y="6116638"/>
          <p14:tracePt t="209171" x="1819275" y="6122988"/>
          <p14:tracePt t="209178" x="1819275" y="6130925"/>
          <p14:tracePt t="209185" x="1811338" y="6137275"/>
          <p14:tracePt t="209200" x="1811338" y="6143625"/>
          <p14:tracePt t="209208" x="1811338" y="6151563"/>
          <p14:tracePt t="209216" x="1811338" y="6157913"/>
          <p14:tracePt t="209231" x="1819275" y="6165850"/>
          <p14:tracePt t="209238" x="1825625" y="6165850"/>
          <p14:tracePt t="209246" x="1839913" y="6172200"/>
          <p14:tracePt t="209253" x="1846263" y="6178550"/>
          <p14:tracePt t="209260" x="1860550" y="6178550"/>
          <p14:tracePt t="209267" x="1874838" y="6178550"/>
          <p14:tracePt t="209276" x="1895475" y="6178550"/>
          <p14:tracePt t="209283" x="1909763" y="6178550"/>
          <p14:tracePt t="209291" x="1924050" y="6178550"/>
          <p14:tracePt t="209298" x="1952625" y="6178550"/>
          <p14:tracePt t="209305" x="1965325" y="6178550"/>
          <p14:tracePt t="209314" x="1973263" y="6172200"/>
          <p14:tracePt t="209320" x="1987550" y="6165850"/>
          <p14:tracePt t="209328" x="1993900" y="6157913"/>
          <p14:tracePt t="209336" x="2000250" y="6151563"/>
          <p14:tracePt t="209343" x="2008188" y="6143625"/>
          <p14:tracePt t="209350" x="2008188" y="6130925"/>
          <p14:tracePt t="209366" x="2008188" y="6122988"/>
          <p14:tracePt t="209381" x="2008188" y="6116638"/>
          <p14:tracePt t="209388" x="2008188" y="6108700"/>
          <p14:tracePt t="209410" x="2008188" y="6102350"/>
          <p14:tracePt t="209433" x="2000250" y="6102350"/>
          <p14:tracePt t="209448" x="1993900" y="6102350"/>
          <p14:tracePt t="209468" x="1987550" y="6102350"/>
          <p14:tracePt t="210093" x="1979613" y="6102350"/>
          <p14:tracePt t="210103" x="1973263" y="6102350"/>
          <p14:tracePt t="210119" x="1965325" y="6102350"/>
          <p14:tracePt t="210138" x="1958975" y="6102350"/>
          <p14:tracePt t="211923" x="1958975" y="6096000"/>
          <p14:tracePt t="211954" x="1965325" y="6096000"/>
          <p14:tracePt t="211976" x="1965325" y="6088063"/>
          <p14:tracePt t="211983" x="1973263" y="6088063"/>
          <p14:tracePt t="212001" x="1979613" y="6081713"/>
          <p14:tracePt t="212043" x="1987550" y="6081713"/>
          <p14:tracePt t="212066" x="1987550" y="6073775"/>
          <p14:tracePt t="212073" x="1993900" y="6073775"/>
          <p14:tracePt t="212366" x="1993900" y="6067425"/>
          <p14:tracePt t="212628" x="1993900" y="6059488"/>
          <p14:tracePt t="212785" x="1993900" y="6053138"/>
          <p14:tracePt t="215101" x="2447925" y="6046788"/>
          <p14:tracePt t="215104" x="2700338" y="6046788"/>
          <p14:tracePt t="215110" x="2868613" y="6046788"/>
          <p14:tracePt t="215119" x="3008313" y="6046788"/>
          <p14:tracePt t="215125" x="3182938" y="6032500"/>
          <p14:tracePt t="215133" x="3357563" y="6024563"/>
          <p14:tracePt t="215141" x="3595688" y="6003925"/>
          <p14:tracePt t="215149" x="3833813" y="5962650"/>
          <p14:tracePt t="215156" x="4029075" y="5942013"/>
          <p14:tracePt t="215163" x="4232275" y="5913438"/>
          <p14:tracePt t="215171" x="4429125" y="5884863"/>
          <p14:tracePt t="215178" x="4548188" y="5878513"/>
          <p14:tracePt t="215186" x="4659313" y="5864225"/>
          <p14:tracePt t="215193" x="4749800" y="5857875"/>
          <p14:tracePt t="215200" x="4827588" y="5835650"/>
          <p14:tracePt t="215208" x="4903788" y="5829300"/>
          <p14:tracePt t="215215" x="4960938" y="5808663"/>
          <p14:tracePt t="215223" x="5008563" y="5794375"/>
          <p14:tracePt t="215230" x="5051425" y="5773738"/>
          <p14:tracePt t="215238" x="5086350" y="5759450"/>
          <p14:tracePt t="215245" x="5100638" y="5738813"/>
          <p14:tracePt t="215254" x="5121275" y="5716588"/>
          <p14:tracePt t="215260" x="5127625" y="5681663"/>
          <p14:tracePt t="215269" x="5141913" y="5654675"/>
          <p14:tracePt t="215275" x="5156200" y="5605463"/>
          <p14:tracePt t="215283" x="5162550" y="5562600"/>
          <p14:tracePt t="215290" x="5176838" y="5507038"/>
          <p14:tracePt t="215298" x="5191125" y="5457825"/>
          <p14:tracePt t="215305" x="5205413" y="5395913"/>
          <p14:tracePt t="215313" x="5219700" y="5360988"/>
          <p14:tracePt t="215321" x="5226050" y="5291138"/>
          <p14:tracePt t="215328" x="5240338" y="5241925"/>
          <p14:tracePt t="215335" x="5246688" y="5178425"/>
          <p14:tracePt t="215343" x="5246688" y="5122863"/>
          <p14:tracePt t="215350" x="5254625" y="5053013"/>
          <p14:tracePt t="215358" x="5254625" y="4989513"/>
          <p14:tracePt t="215365" x="5254625" y="4933950"/>
          <p14:tracePt t="215373" x="5254625" y="4899025"/>
          <p14:tracePt t="215380" x="5254625" y="4856163"/>
          <p14:tracePt t="215388" x="5254625" y="4806950"/>
          <p14:tracePt t="215395" x="5254625" y="4772025"/>
          <p14:tracePt t="215403" x="5254625" y="4730750"/>
          <p14:tracePt t="215410" x="5254625" y="4695825"/>
          <p14:tracePt t="215419" x="5254625" y="4675188"/>
          <p14:tracePt t="215425" x="5254625" y="4646613"/>
          <p14:tracePt t="215433" x="5254625" y="4611688"/>
          <p14:tracePt t="215440" x="5246688" y="4562475"/>
          <p14:tracePt t="215448" x="5246688" y="4521200"/>
          <p14:tracePt t="215455" x="5240338" y="4471988"/>
          <p14:tracePt t="215463" x="5240338" y="4437063"/>
          <p14:tracePt t="215471" x="5232400" y="4387850"/>
          <p14:tracePt t="215478" x="5232400" y="4359275"/>
          <p14:tracePt t="215486" x="5232400" y="4332288"/>
          <p14:tracePt t="215493" x="5226050" y="4297363"/>
          <p14:tracePt t="215500" x="5226050" y="4275138"/>
          <p14:tracePt t="215508" x="5219700" y="4248150"/>
          <p14:tracePt t="215515" x="5219700" y="4227513"/>
          <p14:tracePt t="215523" x="5211763" y="4205288"/>
          <p14:tracePt t="215531" x="5211763" y="4191000"/>
          <p14:tracePt t="215538" x="5197475" y="4164013"/>
          <p14:tracePt t="215546" x="5197475" y="4143375"/>
          <p14:tracePt t="215553" x="5191125" y="4121150"/>
          <p14:tracePt t="215561" x="5184775" y="4086225"/>
          <p14:tracePt t="215569" x="5184775" y="4073525"/>
          <p14:tracePt t="215575" x="5184775" y="4059238"/>
          <p14:tracePt t="215583" x="5176838" y="4044950"/>
          <p14:tracePt t="215591" x="5176838" y="4030663"/>
          <p14:tracePt t="215598" x="5176838" y="4010025"/>
          <p14:tracePt t="215605" x="5176838" y="3995738"/>
          <p14:tracePt t="215613" x="5176838" y="3981450"/>
          <p14:tracePt t="215621" x="5176838" y="3967163"/>
          <p14:tracePt t="215628" x="5176838" y="3960813"/>
          <p14:tracePt t="215636" x="5176838" y="3954463"/>
          <p14:tracePt t="215643" x="5176838" y="3932238"/>
          <p14:tracePt t="215650" x="5176838" y="3925888"/>
          <p14:tracePt t="215666" x="5176838" y="3919538"/>
          <p14:tracePt t="215749" x="5176838" y="3925888"/>
          <p14:tracePt t="215756" x="5176838" y="3954463"/>
          <p14:tracePt t="215763" x="5176838" y="3967163"/>
          <p14:tracePt t="215771" x="5176838" y="4002088"/>
          <p14:tracePt t="215778" x="5176838" y="4030663"/>
          <p14:tracePt t="215786" x="5176838" y="4079875"/>
          <p14:tracePt t="215793" x="5176838" y="4121150"/>
          <p14:tracePt t="215800" x="5176838" y="4164013"/>
          <p14:tracePt t="215808" x="5184775" y="4227513"/>
          <p14:tracePt t="215816" x="5184775" y="4283075"/>
          <p14:tracePt t="215823" x="5184775" y="4352925"/>
          <p14:tracePt t="215830" x="5184775" y="4416425"/>
          <p14:tracePt t="215838" x="5191125" y="4471988"/>
          <p14:tracePt t="215846" x="5197475" y="4506913"/>
          <p14:tracePt t="215853" x="5197475" y="4541838"/>
          <p14:tracePt t="215860" x="5205413" y="4591050"/>
          <p14:tracePt t="215868" x="5211763" y="4640263"/>
          <p14:tracePt t="215875" x="5219700" y="4667250"/>
          <p14:tracePt t="215883" x="5219700" y="4710113"/>
          <p14:tracePt t="215890" x="5219700" y="4737100"/>
          <p14:tracePt t="215898" x="5226050" y="4759325"/>
          <p14:tracePt t="215905" x="5226050" y="4786313"/>
          <p14:tracePt t="215913" x="5226050" y="4814888"/>
          <p14:tracePt t="215921" x="5226050" y="4841875"/>
          <p14:tracePt t="215928" x="5226050" y="4870450"/>
          <p14:tracePt t="215936" x="5226050" y="4899025"/>
          <p14:tracePt t="215943" x="5232400" y="4919663"/>
          <p14:tracePt t="215955" x="5232400" y="4933950"/>
          <p14:tracePt t="215969" x="5232400" y="4960938"/>
          <p14:tracePt t="215973" x="5232400" y="4983163"/>
          <p14:tracePt t="215980" x="5232400" y="5003800"/>
          <p14:tracePt t="215988" x="5232400" y="5024438"/>
          <p14:tracePt t="215995" x="5232400" y="5038725"/>
          <p14:tracePt t="216003" x="5232400" y="5059363"/>
          <p14:tracePt t="216011" x="5232400" y="5080000"/>
          <p14:tracePt t="216019" x="5232400" y="5129213"/>
          <p14:tracePt t="216025" x="5232400" y="5172075"/>
          <p14:tracePt t="216033" x="5232400" y="5207000"/>
          <p14:tracePt t="216040" x="5232400" y="5256213"/>
          <p14:tracePt t="216048" x="5226050" y="5276850"/>
          <p14:tracePt t="216055" x="5219700" y="5303838"/>
          <p14:tracePt t="216063" x="5211763" y="5332413"/>
          <p14:tracePt t="216072" x="5211763" y="5360988"/>
          <p14:tracePt t="216080" x="5205413" y="5387975"/>
          <p14:tracePt t="216086" x="5197475" y="5410200"/>
          <p14:tracePt t="216093" x="5197475" y="5430838"/>
          <p14:tracePt t="216101" x="5197475" y="5451475"/>
          <p14:tracePt t="216108" x="5197475" y="5472113"/>
          <p14:tracePt t="216116" x="5197475" y="5486400"/>
          <p14:tracePt t="216123" x="5191125" y="5514975"/>
          <p14:tracePt t="216131" x="5191125" y="5535613"/>
          <p14:tracePt t="216138" x="5184775" y="5570538"/>
          <p14:tracePt t="216145" x="5184775" y="5584825"/>
          <p14:tracePt t="216154" x="5184775" y="5611813"/>
          <p14:tracePt t="216160" x="5184775" y="5634038"/>
          <p14:tracePt t="216169" x="5176838" y="5646738"/>
          <p14:tracePt t="216176" x="5176838" y="5661025"/>
          <p14:tracePt t="216183" x="5176838" y="5668963"/>
          <p14:tracePt t="216191" x="5176838" y="5681663"/>
          <p14:tracePt t="216198" x="5176838" y="5695950"/>
          <p14:tracePt t="216205" x="5176838" y="5703888"/>
          <p14:tracePt t="216213" x="5176838" y="5710238"/>
          <p14:tracePt t="216228" x="5176838" y="5724525"/>
          <p14:tracePt t="216236" x="5176838" y="5730875"/>
          <p14:tracePt t="216251" x="5176838" y="5738813"/>
          <p14:tracePt t="216265" x="5176838" y="5745163"/>
          <p14:tracePt t="216318" x="5176838" y="5730875"/>
          <p14:tracePt t="216325" x="5176838" y="5675313"/>
          <p14:tracePt t="216333" x="5176838" y="5619750"/>
          <p14:tracePt t="216340" x="5176838" y="5556250"/>
          <p14:tracePt t="216349" x="5176838" y="5451475"/>
          <p14:tracePt t="216355" x="5176838" y="5360988"/>
          <p14:tracePt t="216363" x="5176838" y="5256213"/>
          <p14:tracePt t="216371" x="5170488" y="5172075"/>
          <p14:tracePt t="216378" x="5141913" y="5073650"/>
          <p14:tracePt t="216386" x="5121275" y="5010150"/>
          <p14:tracePt t="216393" x="5100638" y="4933950"/>
          <p14:tracePt t="216400" x="5072063" y="4856163"/>
          <p14:tracePt t="216408" x="5051425" y="4800600"/>
          <p14:tracePt t="216415" x="5016500" y="4730750"/>
          <p14:tracePt t="216424" x="4987925" y="4687888"/>
          <p14:tracePt t="216431" x="4973638" y="4652963"/>
          <p14:tracePt t="216438" x="4960938" y="4632325"/>
          <p14:tracePt t="216445" x="4938713" y="4597400"/>
          <p14:tracePt t="216455" x="4918075" y="4576763"/>
          <p14:tracePt t="216460" x="4903788" y="4548188"/>
          <p14:tracePt t="216469" x="4883150" y="4527550"/>
          <p14:tracePt t="216475" x="4862513" y="4506913"/>
          <p14:tracePt t="216484" x="4841875" y="4486275"/>
          <p14:tracePt t="216490" x="4819650" y="4471988"/>
          <p14:tracePt t="216498" x="4792663" y="4451350"/>
          <p14:tracePt t="216505" x="4772025" y="4443413"/>
          <p14:tracePt t="216513" x="4749800" y="4429125"/>
          <p14:tracePt t="216521" x="4737100" y="4422775"/>
          <p14:tracePt t="216529" x="4714875" y="4422775"/>
          <p14:tracePt t="216536" x="4702175" y="4422775"/>
          <p14:tracePt t="216543" x="4694238" y="4422775"/>
          <p14:tracePt t="216550" x="4679950" y="4422775"/>
          <p14:tracePt t="216558" x="4673600" y="4422775"/>
          <p14:tracePt t="216566" x="4652963" y="4422775"/>
          <p14:tracePt t="216573" x="4645025" y="4422775"/>
          <p14:tracePt t="216580" x="4638675" y="4422775"/>
          <p14:tracePt t="216588" x="4624388" y="4416425"/>
          <p14:tracePt t="216595" x="4610100" y="4416425"/>
          <p14:tracePt t="216604" x="4589463" y="4416425"/>
          <p14:tracePt t="216610" x="4575175" y="4408488"/>
          <p14:tracePt t="216618" x="4560888" y="4402138"/>
          <p14:tracePt t="216625" x="4548188" y="4402138"/>
          <p14:tracePt t="216633" x="4533900" y="4394200"/>
          <p14:tracePt t="216640" x="4513263" y="4394200"/>
          <p14:tracePt t="216648" x="4513263" y="4387850"/>
          <p14:tracePt t="216656" x="4498975" y="4387850"/>
          <p14:tracePt t="216663" x="4491038" y="4387850"/>
          <p14:tracePt t="216843" x="4491038" y="4381500"/>
          <p14:tracePt t="216866" x="4491038" y="4373563"/>
          <p14:tracePt t="216873" x="4498975" y="4367213"/>
          <p14:tracePt t="216880" x="4505325" y="4367213"/>
          <p14:tracePt t="216891" x="4505325" y="4359275"/>
          <p14:tracePt t="216895" x="4519613" y="4359275"/>
          <p14:tracePt t="216907" x="4525963" y="4359275"/>
          <p14:tracePt t="216910" x="4533900" y="4352925"/>
          <p14:tracePt t="216918" x="4540250" y="4344988"/>
          <p14:tracePt t="216925" x="4548188" y="4344988"/>
          <p14:tracePt t="216933" x="4554538" y="4344988"/>
          <p14:tracePt t="216942" x="4568825" y="4344988"/>
          <p14:tracePt t="216950" x="4583113" y="4344988"/>
          <p14:tracePt t="216957" x="4589463" y="4344988"/>
          <p14:tracePt t="216965" x="4603750" y="4338638"/>
          <p14:tracePt t="216973" x="4618038" y="4338638"/>
          <p14:tracePt t="216977" x="4630738" y="4338638"/>
          <p14:tracePt t="216989" x="4652963" y="4338638"/>
          <p14:tracePt t="216993" x="4665663" y="4338638"/>
          <p14:tracePt t="217002" x="4687888" y="4338638"/>
          <p14:tracePt t="217008" x="4714875" y="4338638"/>
          <p14:tracePt t="217015" x="4737100" y="4338638"/>
          <p14:tracePt t="217025" x="4757738" y="4332288"/>
          <p14:tracePt t="217030" x="4792663" y="4332288"/>
          <p14:tracePt t="217038" x="4833938" y="4318000"/>
          <p14:tracePt t="217045" x="4868863" y="4318000"/>
          <p14:tracePt t="217053" x="4903788" y="4310063"/>
          <p14:tracePt t="217063" x="4938713" y="4310063"/>
          <p14:tracePt t="217068" x="4973638" y="4303713"/>
          <p14:tracePt t="217075" x="5008563" y="4303713"/>
          <p14:tracePt t="217084" x="5030788" y="4303713"/>
          <p14:tracePt t="217090" x="5051425" y="4297363"/>
          <p14:tracePt t="217098" x="5072063" y="4297363"/>
          <p14:tracePt t="217106" x="5092700" y="4297363"/>
          <p14:tracePt t="217113" x="5106988" y="4289425"/>
          <p14:tracePt t="217121" x="5127625" y="4289425"/>
          <p14:tracePt t="217127" x="5141913" y="4289425"/>
          <p14:tracePt t="217143" x="5149850" y="4289425"/>
          <p14:tracePt t="217150" x="5149850" y="4283075"/>
          <p14:tracePt t="217158" x="5149850" y="4275138"/>
          <p14:tracePt t="217182" x="5156200" y="4275138"/>
          <p14:tracePt t="217205" x="5156200" y="4268788"/>
          <p14:tracePt t="217234" x="5156200" y="4262438"/>
          <p14:tracePt t="217247" x="5156200" y="4254500"/>
          <p14:tracePt t="217256" x="5149850" y="4248150"/>
          <p14:tracePt t="217263" x="5135563" y="4227513"/>
          <p14:tracePt t="217270" x="5114925" y="4227513"/>
          <p14:tracePt t="217278" x="5092700" y="4213225"/>
          <p14:tracePt t="217286" x="5065713" y="4205288"/>
          <p14:tracePt t="217293" x="5043488" y="4198938"/>
          <p14:tracePt t="217300" x="5022850" y="4198938"/>
          <p14:tracePt t="217308" x="5002213" y="4198938"/>
          <p14:tracePt t="217315" x="4987925" y="4198938"/>
          <p14:tracePt t="217323" x="4973638" y="4198938"/>
          <p14:tracePt t="217330" x="4960938" y="4191000"/>
          <p14:tracePt t="217339" x="4953000" y="4191000"/>
          <p14:tracePt t="217345" x="4946650" y="4191000"/>
          <p14:tracePt t="217354" x="4938713" y="4191000"/>
          <p14:tracePt t="217473" x="4946650" y="4191000"/>
          <p14:tracePt t="217489" x="4953000" y="4191000"/>
          <p14:tracePt t="217495" x="4960938" y="4191000"/>
          <p14:tracePt t="217504" x="4967288" y="4191000"/>
          <p14:tracePt t="217510" x="4973638" y="4191000"/>
          <p14:tracePt t="217518" x="4995863" y="4191000"/>
          <p14:tracePt t="217533" x="5002213" y="4191000"/>
          <p14:tracePt t="217540" x="5008563" y="4191000"/>
          <p14:tracePt t="217548" x="5030788" y="4191000"/>
          <p14:tracePt t="217645" x="5022850" y="4191000"/>
          <p14:tracePt t="217654" x="5008563" y="4191000"/>
          <p14:tracePt t="217660" x="4981575" y="4191000"/>
          <p14:tracePt t="217668" x="4967288" y="4191000"/>
          <p14:tracePt t="217675" x="4938713" y="4191000"/>
          <p14:tracePt t="217683" x="4918075" y="4191000"/>
          <p14:tracePt t="217690" x="4891088" y="4198938"/>
          <p14:tracePt t="217698" x="4868863" y="4198938"/>
          <p14:tracePt t="217706" x="4848225" y="4205288"/>
          <p14:tracePt t="217713" x="4841875" y="4205288"/>
          <p14:tracePt t="217722" x="4833938" y="4213225"/>
          <p14:tracePt t="217743" x="4827588" y="4213225"/>
          <p14:tracePt t="217841" x="4833938" y="4219575"/>
          <p14:tracePt t="217848" x="4848225" y="4219575"/>
          <p14:tracePt t="217856" x="4862513" y="4219575"/>
          <p14:tracePt t="217863" x="4883150" y="4219575"/>
          <p14:tracePt t="217871" x="4903788" y="4219575"/>
          <p14:tracePt t="217878" x="4932363" y="4219575"/>
          <p14:tracePt t="217886" x="4953000" y="4219575"/>
          <p14:tracePt t="217893" x="4973638" y="4219575"/>
          <p14:tracePt t="217900" x="5002213" y="4219575"/>
          <p14:tracePt t="217908" x="5022850" y="4219575"/>
          <p14:tracePt t="217916" x="5051425" y="4219575"/>
          <p14:tracePt t="217923" x="5065713" y="4219575"/>
          <p14:tracePt t="217931" x="5080000" y="4219575"/>
          <p14:tracePt t="217937" x="5086350" y="4219575"/>
          <p14:tracePt t="217945" x="5092700" y="4213225"/>
          <p14:tracePt t="217961" x="5100638" y="4213225"/>
          <p14:tracePt t="217968" x="5106988" y="4213225"/>
          <p14:tracePt t="217983" x="5114925" y="4205288"/>
          <p14:tracePt t="218014" x="5121275" y="4205288"/>
          <p14:tracePt t="218088" x="5121275" y="4198938"/>
          <p14:tracePt t="218516" x="5127625" y="4198938"/>
          <p14:tracePt t="218546" x="5135563" y="4198938"/>
          <p14:tracePt t="218568" x="5141913" y="4198938"/>
          <p14:tracePt t="218584" x="5141913" y="4191000"/>
          <p14:tracePt t="218607" x="5141913" y="4184650"/>
          <p14:tracePt t="218637" x="5141913" y="4178300"/>
          <p14:tracePt t="218643" x="5135563" y="4178300"/>
          <p14:tracePt t="218659" x="5127625" y="4178300"/>
          <p14:tracePt t="218704" x="5127625" y="4170363"/>
          <p14:tracePt t="218710" x="5121275" y="4170363"/>
          <p14:tracePt t="218735" x="5114925" y="4170363"/>
          <p14:tracePt t="218741" x="5114925" y="4164013"/>
          <p14:tracePt t="218748" x="5114925" y="4156075"/>
          <p14:tracePt t="218763" x="5106988" y="4156075"/>
          <p14:tracePt t="218780" x="5100638" y="4156075"/>
          <p14:tracePt t="219025" x="5092700" y="4164013"/>
          <p14:tracePt t="219035" x="5086350" y="4170363"/>
          <p14:tracePt t="219042" x="5080000" y="4184650"/>
          <p14:tracePt t="219048" x="5065713" y="4191000"/>
          <p14:tracePt t="219058" x="5057775" y="4213225"/>
          <p14:tracePt t="219063" x="5043488" y="4227513"/>
          <p14:tracePt t="219074" x="5037138" y="4233863"/>
          <p14:tracePt t="219079" x="5022850" y="4248150"/>
          <p14:tracePt t="219085" x="5016500" y="4262438"/>
          <p14:tracePt t="219095" x="5002213" y="4283075"/>
          <p14:tracePt t="219101" x="4987925" y="4297363"/>
          <p14:tracePt t="219109" x="4981575" y="4310063"/>
          <p14:tracePt t="219117" x="4973638" y="4318000"/>
          <p14:tracePt t="219125" x="4967288" y="4332288"/>
          <p14:tracePt t="219132" x="4960938" y="4338638"/>
          <p14:tracePt t="219144" x="4953000" y="4344988"/>
          <p14:tracePt t="219157" x="4953000" y="4352925"/>
          <p14:tracePt t="219183" x="4953000" y="4359275"/>
          <p14:tracePt t="219191" x="4953000" y="4367213"/>
          <p14:tracePt t="219207" x="4953000" y="4373563"/>
          <p14:tracePt t="219222" x="4953000" y="4381500"/>
          <p14:tracePt t="219237" x="4953000" y="4394200"/>
          <p14:tracePt t="219252" x="4960938" y="4408488"/>
          <p14:tracePt t="219259" x="4960938" y="4422775"/>
          <p14:tracePt t="219268" x="4973638" y="4429125"/>
          <p14:tracePt t="219273" x="4973638" y="4437063"/>
          <p14:tracePt t="219282" x="4987925" y="4451350"/>
          <p14:tracePt t="219289" x="4995863" y="4457700"/>
          <p14:tracePt t="219295" x="5002213" y="4471988"/>
          <p14:tracePt t="219303" x="5008563" y="4478338"/>
          <p14:tracePt t="219312" x="5016500" y="4492625"/>
          <p14:tracePt t="219320" x="5022850" y="4498975"/>
          <p14:tracePt t="219329" x="5030788" y="4506913"/>
          <p14:tracePt t="219335" x="5037138" y="4513263"/>
          <p14:tracePt t="219343" x="5037138" y="4527550"/>
          <p14:tracePt t="219348" x="5043488" y="4541838"/>
          <p14:tracePt t="219358" x="5057775" y="4556125"/>
          <p14:tracePt t="219363" x="5057775" y="4576763"/>
          <p14:tracePt t="219374" x="5065713" y="4597400"/>
          <p14:tracePt t="219378" x="5072063" y="4611688"/>
          <p14:tracePt t="219388" x="5080000" y="4632325"/>
          <p14:tracePt t="219394" x="5080000" y="4652963"/>
          <p14:tracePt t="219401" x="5080000" y="4675188"/>
          <p14:tracePt t="219409" x="5080000" y="4695825"/>
          <p14:tracePt t="219417" x="5080000" y="4724400"/>
          <p14:tracePt t="219423" x="5080000" y="4751388"/>
          <p14:tracePt t="219433" x="5080000" y="4779963"/>
          <p14:tracePt t="219443" x="5080000" y="4800600"/>
          <p14:tracePt t="219446" x="5080000" y="4806950"/>
          <p14:tracePt t="219453" x="5080000" y="4829175"/>
          <p14:tracePt t="219460" x="5080000" y="4841875"/>
          <p14:tracePt t="219468" x="5080000" y="4864100"/>
          <p14:tracePt t="219475" x="5080000" y="4870450"/>
          <p14:tracePt t="219484" x="5080000" y="4891088"/>
          <p14:tracePt t="219491" x="5080000" y="4905375"/>
          <p14:tracePt t="219500" x="5080000" y="4926013"/>
          <p14:tracePt t="219507" x="5080000" y="4933950"/>
          <p14:tracePt t="219513" x="5072063" y="4954588"/>
          <p14:tracePt t="219520" x="5072063" y="4975225"/>
          <p14:tracePt t="219528" x="5065713" y="4989513"/>
          <p14:tracePt t="219535" x="5065713" y="4995863"/>
          <p14:tracePt t="219543" x="5057775" y="5003800"/>
          <p14:tracePt t="219550" x="5057775" y="5018088"/>
          <p14:tracePt t="219565" x="5057775" y="5024438"/>
          <p14:tracePt t="219572" x="5051425" y="5024438"/>
          <p14:tracePt t="219672" x="5051425" y="5030788"/>
          <p14:tracePt t="219678" x="5057775" y="5038725"/>
          <p14:tracePt t="219685" x="5057775" y="5045075"/>
          <p14:tracePt t="219693" x="5072063" y="5053013"/>
          <p14:tracePt t="219701" x="5080000" y="5059363"/>
          <p14:tracePt t="219708" x="5092700" y="5067300"/>
          <p14:tracePt t="219715" x="5106988" y="5067300"/>
          <p14:tracePt t="219722" x="5114925" y="5073650"/>
          <p14:tracePt t="219730" x="5121275" y="5080000"/>
          <p14:tracePt t="219739" x="5135563" y="5087938"/>
          <p14:tracePt t="219745" x="5141913" y="5094288"/>
          <p14:tracePt t="219753" x="5149850" y="5094288"/>
          <p14:tracePt t="219761" x="5149850" y="5102225"/>
          <p14:tracePt t="219768" x="5156200" y="5102225"/>
          <p14:tracePt t="220023" x="5156200" y="5108575"/>
          <p14:tracePt t="220039" x="5156200" y="5114925"/>
          <p14:tracePt t="220053" x="5156200" y="5122863"/>
          <p14:tracePt t="220060" x="5156200" y="5129213"/>
          <p14:tracePt t="220068" x="5156200" y="5137150"/>
          <p14:tracePt t="220078" x="5156200" y="5149850"/>
          <p14:tracePt t="220083" x="5156200" y="5157788"/>
          <p14:tracePt t="220091" x="5156200" y="5164138"/>
          <p14:tracePt t="220098" x="5156200" y="5172075"/>
          <p14:tracePt t="220113" x="5156200" y="5178425"/>
          <p14:tracePt t="220151" x="5156200" y="5184775"/>
          <p14:tracePt t="220368" x="5156200" y="5192713"/>
          <p14:tracePt t="220384" x="5156200" y="5199063"/>
          <p14:tracePt t="220398" x="5156200" y="5207000"/>
          <p14:tracePt t="220406" x="5156200" y="5219700"/>
          <p14:tracePt t="220413" x="5149850" y="5233988"/>
          <p14:tracePt t="220424" x="5149850" y="5241925"/>
          <p14:tracePt t="220428" x="5149850" y="5262563"/>
          <p14:tracePt t="220435" x="5149850" y="5283200"/>
          <p14:tracePt t="220443" x="5141913" y="5303838"/>
          <p14:tracePt t="220450" x="5135563" y="5346700"/>
          <p14:tracePt t="220458" x="5127625" y="5387975"/>
          <p14:tracePt t="220465" x="5114925" y="5422900"/>
          <p14:tracePt t="220473" x="5106988" y="5472113"/>
          <p14:tracePt t="220480" x="5100638" y="5492750"/>
          <p14:tracePt t="220488" x="5100638" y="5527675"/>
          <p14:tracePt t="220495" x="5092700" y="5556250"/>
          <p14:tracePt t="220503" x="5086350" y="5576888"/>
          <p14:tracePt t="220510" x="5072063" y="5611813"/>
          <p14:tracePt t="220518" x="5072063" y="5634038"/>
          <p14:tracePt t="220526" x="5065713" y="5646738"/>
          <p14:tracePt t="220533" x="5065713" y="5668963"/>
          <p14:tracePt t="220540" x="5057775" y="5681663"/>
          <p14:tracePt t="220548" x="5057775" y="5703888"/>
          <p14:tracePt t="220556" x="5051425" y="5710238"/>
          <p14:tracePt t="220563" x="5043488" y="5730875"/>
          <p14:tracePt t="220570" x="5043488" y="5738813"/>
          <p14:tracePt t="220579" x="5037138" y="5759450"/>
          <p14:tracePt t="220585" x="5030788" y="5765800"/>
          <p14:tracePt t="220593" x="5030788" y="5773738"/>
          <p14:tracePt t="220600" x="5030788" y="5780088"/>
          <p14:tracePt t="220609" x="5030788" y="5788025"/>
          <p14:tracePt t="220615" x="5022850" y="5794375"/>
          <p14:tracePt t="220624" x="5022850" y="5800725"/>
          <p14:tracePt t="220638" x="5016500" y="5800725"/>
          <p14:tracePt t="220676" x="5016500" y="5808663"/>
          <p14:tracePt t="220818" x="5016500" y="5822950"/>
          <p14:tracePt t="220826" x="5022850" y="5835650"/>
          <p14:tracePt t="220835" x="5037138" y="5849938"/>
          <p14:tracePt t="220841" x="5051425" y="5864225"/>
          <p14:tracePt t="220848" x="5080000" y="5884863"/>
          <p14:tracePt t="220856" x="5092700" y="5892800"/>
          <p14:tracePt t="220862" x="5121275" y="5913438"/>
          <p14:tracePt t="220870" x="5149850" y="5927725"/>
          <p14:tracePt t="220878" x="5170488" y="5934075"/>
          <p14:tracePt t="220888" x="5184775" y="5948363"/>
          <p14:tracePt t="220895" x="5197475" y="5948363"/>
          <p14:tracePt t="221133" x="5205413" y="5948363"/>
          <p14:tracePt t="221509" x="0" y="0"/>
        </p14:tracePtLst>
      </p14:laserTraceLst>
    </p:ext>
    <p:ext uri="{E180D4A7-C9FB-4DFB-919C-405C955672EB}">
      <p14:showEvtLst xmlns:p14="http://schemas.microsoft.com/office/powerpoint/2010/main">
        <p14:playEvt time="229" objId="2"/>
        <p14:stopEvt time="22448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0D853F-CBFE-4108-A00E-C9B0A00A3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98" y="-1"/>
            <a:ext cx="9181196" cy="6858002"/>
          </a:xfrm>
          <a:prstGeom prst="rect">
            <a:avLst/>
          </a:prstGeom>
        </p:spPr>
      </p:pic>
      <p:pic>
        <p:nvPicPr>
          <p:cNvPr id="6" name="mm2p2s5">
            <a:hlinkClick r:id="" action="ppaction://media"/>
            <a:extLst>
              <a:ext uri="{FF2B5EF4-FFF2-40B4-BE49-F238E27FC236}">
                <a16:creationId xmlns:a16="http://schemas.microsoft.com/office/drawing/2014/main" id="{BD8B64F5-29FA-4B67-8C7C-22B12E139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61"/>
    </mc:Choice>
    <mc:Fallback>
      <p:transition spd="slow" advTm="21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02" x="566738" y="2316163"/>
          <p14:tracePt t="10597" x="573088" y="2316163"/>
          <p14:tracePt t="10606" x="581025" y="2316163"/>
          <p14:tracePt t="10612" x="601663" y="2316163"/>
          <p14:tracePt t="10620" x="615950" y="2316163"/>
          <p14:tracePt t="10626" x="630238" y="2316163"/>
          <p14:tracePt t="10637" x="650875" y="2316163"/>
          <p14:tracePt t="10642" x="677863" y="2316163"/>
          <p14:tracePt t="10649" x="700088" y="2316163"/>
          <p14:tracePt t="10656" x="720725" y="2324100"/>
          <p14:tracePt t="10664" x="735013" y="2324100"/>
          <p14:tracePt t="10672" x="741363" y="2324100"/>
          <p14:tracePt t="10679" x="755650" y="2330450"/>
          <p14:tracePt t="10689" x="762000" y="2330450"/>
          <p14:tracePt t="10704" x="769938" y="2330450"/>
          <p14:tracePt t="10725" x="776288" y="2330450"/>
          <p14:tracePt t="10741" x="784225" y="2330450"/>
          <p14:tracePt t="10757" x="790575" y="2330450"/>
          <p14:tracePt t="10775" x="796925" y="2330450"/>
          <p14:tracePt t="10777" x="804863" y="2330450"/>
          <p14:tracePt t="10784" x="819150" y="2330450"/>
          <p14:tracePt t="10791" x="825500" y="2330450"/>
          <p14:tracePt t="10801" x="839788" y="2330450"/>
          <p14:tracePt t="10807" x="846138" y="2330450"/>
          <p14:tracePt t="10814" x="854075" y="2330450"/>
          <p14:tracePt t="10822" x="866775" y="2330450"/>
          <p14:tracePt t="10839" x="874713" y="2330450"/>
          <p14:tracePt t="11115" x="881063" y="2330450"/>
          <p14:tracePt t="11123" x="889000" y="2330450"/>
          <p14:tracePt t="11132" x="895350" y="2330450"/>
          <p14:tracePt t="11138" x="909638" y="2330450"/>
          <p14:tracePt t="11156" x="923925" y="2330450"/>
          <p14:tracePt t="11159" x="930275" y="2330450"/>
          <p14:tracePt t="11174" x="938213" y="2330450"/>
          <p14:tracePt t="11181" x="950913" y="2330450"/>
          <p14:tracePt t="11192" x="958850" y="2330450"/>
          <p14:tracePt t="11199" x="965200" y="2330450"/>
          <p14:tracePt t="11213" x="973138" y="2330450"/>
          <p14:tracePt t="11223" x="973138" y="2324100"/>
          <p14:tracePt t="11227" x="985838" y="2324100"/>
          <p14:tracePt t="11236" x="985838" y="2316163"/>
          <p14:tracePt t="11252" x="993775" y="2316163"/>
          <p14:tracePt t="11264" x="993775" y="2309813"/>
          <p14:tracePt t="11279" x="1000125" y="2309813"/>
          <p14:tracePt t="11309" x="1000125" y="2301875"/>
          <p14:tracePt t="11332" x="1008063" y="2301875"/>
          <p14:tracePt t="11339" x="1014413" y="2301875"/>
          <p14:tracePt t="11359" x="1020763" y="2301875"/>
          <p14:tracePt t="11362" x="1035050" y="2301875"/>
          <p14:tracePt t="11377" x="1055688" y="2301875"/>
          <p14:tracePt t="11392" x="1069975" y="2301875"/>
          <p14:tracePt t="11399" x="1090613" y="2301875"/>
          <p14:tracePt t="11407" x="1119188" y="2301875"/>
          <p14:tracePt t="11414" x="1139825" y="2301875"/>
          <p14:tracePt t="11422" x="1168400" y="2301875"/>
          <p14:tracePt t="11429" x="1203325" y="2301875"/>
          <p14:tracePt t="11437" x="1238250" y="2301875"/>
          <p14:tracePt t="11445" x="1258888" y="2301875"/>
          <p14:tracePt t="11452" x="1293813" y="2301875"/>
          <p14:tracePt t="11459" x="1343025" y="2301875"/>
          <p14:tracePt t="11466" x="1385888" y="2301875"/>
          <p14:tracePt t="11474" x="1433513" y="2301875"/>
          <p14:tracePt t="11481" x="1482725" y="2301875"/>
          <p14:tracePt t="11490" x="1525588" y="2295525"/>
          <p14:tracePt t="11496" x="1560513" y="2295525"/>
          <p14:tracePt t="11505" x="1609725" y="2287588"/>
          <p14:tracePt t="11512" x="1636713" y="2287588"/>
          <p14:tracePt t="11520" x="1679575" y="2287588"/>
          <p14:tracePt t="11527" x="1706563" y="2287588"/>
          <p14:tracePt t="11534" x="1735138" y="2287588"/>
          <p14:tracePt t="11542" x="1763713" y="2287588"/>
          <p14:tracePt t="11549" x="1784350" y="2287588"/>
          <p14:tracePt t="11557" x="1811338" y="2287588"/>
          <p14:tracePt t="11564" x="1839913" y="2287588"/>
          <p14:tracePt t="11572" x="1868488" y="2287588"/>
          <p14:tracePt t="11579" x="1903413" y="2287588"/>
          <p14:tracePt t="11587" x="1930400" y="2287588"/>
          <p14:tracePt t="11594" x="1958975" y="2287588"/>
          <p14:tracePt t="11602" x="1979613" y="2287588"/>
          <p14:tracePt t="11610" x="2000250" y="2287588"/>
          <p14:tracePt t="11617" x="2022475" y="2287588"/>
          <p14:tracePt t="11624" x="2043113" y="2287588"/>
          <p14:tracePt t="11632" x="2063750" y="2287588"/>
          <p14:tracePt t="11640" x="2084388" y="2287588"/>
          <p14:tracePt t="11646" x="2106613" y="2287588"/>
          <p14:tracePt t="11654" x="2133600" y="2287588"/>
          <p14:tracePt t="11662" x="2154238" y="2287588"/>
          <p14:tracePt t="11670" x="2176463" y="2287588"/>
          <p14:tracePt t="11677" x="2211388" y="2295525"/>
          <p14:tracePt t="11684" x="2246313" y="2301875"/>
          <p14:tracePt t="11692" x="2281238" y="2301875"/>
          <p14:tracePt t="11699" x="2316163" y="2309813"/>
          <p14:tracePt t="11707" x="2351088" y="2309813"/>
          <p14:tracePt t="11714" x="2371725" y="2316163"/>
          <p14:tracePt t="11723" x="2400300" y="2316163"/>
          <p14:tracePt t="11729" x="2441575" y="2316163"/>
          <p14:tracePt t="11737" x="2470150" y="2316163"/>
          <p14:tracePt t="11744" x="2505075" y="2316163"/>
          <p14:tracePt t="11752" x="2532063" y="2316163"/>
          <p14:tracePt t="11759" x="2574925" y="2316163"/>
          <p14:tracePt t="11767" x="2609850" y="2316163"/>
          <p14:tracePt t="11774" x="2636838" y="2316163"/>
          <p14:tracePt t="11782" x="2686050" y="2316163"/>
          <p14:tracePt t="11790" x="2720975" y="2316163"/>
          <p14:tracePt t="11797" x="2763838" y="2316163"/>
          <p14:tracePt t="11804" x="2813050" y="2316163"/>
          <p14:tracePt t="11812" x="2868613" y="2316163"/>
          <p14:tracePt t="11819" x="2903538" y="2316163"/>
          <p14:tracePt t="11827" x="2959100" y="2316163"/>
          <p14:tracePt t="11834" x="3001963" y="2316163"/>
          <p14:tracePt t="11843" x="3043238" y="2316163"/>
          <p14:tracePt t="11850" x="3098800" y="2316163"/>
          <p14:tracePt t="11857" x="3176588" y="2316163"/>
          <p14:tracePt t="11864" x="3203575" y="2316163"/>
          <p14:tracePt t="11872" x="3232150" y="2316163"/>
          <p14:tracePt t="11880" x="3252788" y="2316163"/>
          <p14:tracePt t="11888" x="3267075" y="2316163"/>
          <p14:tracePt t="11894" x="3281363" y="2316163"/>
          <p14:tracePt t="11901" x="3302000" y="2316163"/>
          <p14:tracePt t="11909" x="3316288" y="2316163"/>
          <p14:tracePt t="11917" x="3330575" y="2316163"/>
          <p14:tracePt t="11924" x="3336925" y="2316163"/>
          <p14:tracePt t="11932" x="3351213" y="2309813"/>
          <p14:tracePt t="11956" x="3379788" y="2301875"/>
          <p14:tracePt t="11961" x="3386138" y="2301875"/>
          <p14:tracePt t="11970" x="3386138" y="2295525"/>
          <p14:tracePt t="11976" x="3392488" y="2295525"/>
          <p14:tracePt t="11984" x="3400425" y="2295525"/>
          <p14:tracePt t="11991" x="3406775" y="2295525"/>
          <p14:tracePt t="12007" x="3414713" y="2295525"/>
          <p14:tracePt t="12022" x="3421063" y="2287588"/>
          <p14:tracePt t="12029" x="3427413" y="2287588"/>
          <p14:tracePt t="12037" x="3435350" y="2287588"/>
          <p14:tracePt t="12051" x="3449638" y="2287588"/>
          <p14:tracePt t="12059" x="3455988" y="2281238"/>
          <p14:tracePt t="12067" x="3470275" y="2281238"/>
          <p14:tracePt t="12074" x="3484563" y="2281238"/>
          <p14:tracePt t="12083" x="3498850" y="2281238"/>
          <p14:tracePt t="12089" x="3519488" y="2281238"/>
          <p14:tracePt t="12096" x="3540125" y="2281238"/>
          <p14:tracePt t="12104" x="3560763" y="2281238"/>
          <p14:tracePt t="12112" x="3589338" y="2281238"/>
          <p14:tracePt t="12119" x="3616325" y="2281238"/>
          <p14:tracePt t="12126" x="3651250" y="2281238"/>
          <p14:tracePt t="12134" x="3687763" y="2281238"/>
          <p14:tracePt t="12142" x="3708400" y="2281238"/>
          <p14:tracePt t="12149" x="3735388" y="2274888"/>
          <p14:tracePt t="12157" x="3770313" y="2274888"/>
          <p14:tracePt t="12164" x="3784600" y="2266950"/>
          <p14:tracePt t="12173" x="3798888" y="2260600"/>
          <p14:tracePt t="12179" x="3819525" y="2260600"/>
          <p14:tracePt t="12187" x="3827463" y="2252663"/>
          <p14:tracePt t="12194" x="3840163" y="2246313"/>
          <p14:tracePt t="12211" x="3848100" y="2239963"/>
          <p14:tracePt t="12217" x="3854450" y="2239963"/>
          <p14:tracePt t="12225" x="3862388" y="2225675"/>
          <p14:tracePt t="12239" x="3862388" y="2217738"/>
          <p14:tracePt t="12360" x="3862388" y="2225675"/>
          <p14:tracePt t="12366" x="3862388" y="2232025"/>
          <p14:tracePt t="12374" x="3862388" y="2239963"/>
          <p14:tracePt t="12381" x="3862388" y="2246313"/>
          <p14:tracePt t="12390" x="3862388" y="2252663"/>
          <p14:tracePt t="12396" x="3854450" y="2260600"/>
          <p14:tracePt t="12419" x="3854450" y="2266950"/>
          <p14:tracePt t="12434" x="3854450" y="2274888"/>
          <p14:tracePt t="12742" x="3854450" y="2281238"/>
          <p14:tracePt t="12752" x="3862388" y="2281238"/>
          <p14:tracePt t="12758" x="3868738" y="2281238"/>
          <p14:tracePt t="12764" x="3883025" y="2287588"/>
          <p14:tracePt t="12773" x="3889375" y="2295525"/>
          <p14:tracePt t="12779" x="3903663" y="2301875"/>
          <p14:tracePt t="12792" x="3917950" y="2309813"/>
          <p14:tracePt t="12795" x="3932238" y="2316163"/>
          <p14:tracePt t="12802" x="3938588" y="2316163"/>
          <p14:tracePt t="12811" x="3952875" y="2324100"/>
          <p14:tracePt t="12818" x="3959225" y="2330450"/>
          <p14:tracePt t="12834" x="3967163" y="2330450"/>
          <p14:tracePt t="12841" x="3973513" y="2330450"/>
          <p14:tracePt t="13019" x="3967163" y="2330450"/>
          <p14:tracePt t="13028" x="3959225" y="2330450"/>
          <p14:tracePt t="13037" x="3946525" y="2330450"/>
          <p14:tracePt t="13042" x="3938588" y="2330450"/>
          <p14:tracePt t="13052" x="3932238" y="2330450"/>
          <p14:tracePt t="13058" x="3924300" y="2330450"/>
          <p14:tracePt t="13064" x="3917950" y="2330450"/>
          <p14:tracePt t="13071" x="3911600" y="2330450"/>
          <p14:tracePt t="13081" x="3897313" y="2330450"/>
          <p14:tracePt t="13096" x="3889375" y="2330450"/>
          <p14:tracePt t="13109" x="3883025" y="2330450"/>
          <p14:tracePt t="13124" x="3875088" y="2330450"/>
          <p14:tracePt t="13140" x="3868738" y="2330450"/>
          <p14:tracePt t="13193" x="3862388" y="2330450"/>
          <p14:tracePt t="13754" x="3868738" y="2330450"/>
          <p14:tracePt t="13763" x="3875088" y="2330450"/>
          <p14:tracePt t="13770" x="3883025" y="2330450"/>
          <p14:tracePt t="13784" x="3889375" y="2330450"/>
          <p14:tracePt t="13791" x="3897313" y="2336800"/>
          <p14:tracePt t="13799" x="3903663" y="2336800"/>
          <p14:tracePt t="13814" x="3911600" y="2336800"/>
          <p14:tracePt t="13822" x="3917950" y="2336800"/>
          <p14:tracePt t="13831" x="3924300" y="2344738"/>
          <p14:tracePt t="13839" x="3938588" y="2344738"/>
          <p14:tracePt t="13844" x="3952875" y="2351088"/>
          <p14:tracePt t="13851" x="3973513" y="2351088"/>
          <p14:tracePt t="13861" x="3994150" y="2359025"/>
          <p14:tracePt t="13867" x="4016375" y="2365375"/>
          <p14:tracePt t="13875" x="4043363" y="2371725"/>
          <p14:tracePt t="13881" x="4086225" y="2379663"/>
          <p14:tracePt t="13892" x="4113213" y="2386013"/>
          <p14:tracePt t="13897" x="4135438" y="2386013"/>
          <p14:tracePt t="13907" x="4170363" y="2400300"/>
          <p14:tracePt t="13912" x="4197350" y="2406650"/>
          <p14:tracePt t="13920" x="4217988" y="2414588"/>
          <p14:tracePt t="13944" x="4260850" y="2428875"/>
          <p14:tracePt t="13949" x="4267200" y="2428875"/>
          <p14:tracePt t="13958" x="4275138" y="2428875"/>
          <p14:tracePt t="13967" x="4281488" y="2435225"/>
          <p14:tracePt t="13981" x="4289425" y="2435225"/>
          <p14:tracePt t="14018" x="4295775" y="2435225"/>
          <p14:tracePt t="14032" x="4302125" y="2435225"/>
          <p14:tracePt t="14043" x="4310063" y="2435225"/>
          <p14:tracePt t="14055" x="4316413" y="2435225"/>
          <p14:tracePt t="14070" x="4324350" y="2435225"/>
          <p14:tracePt t="14077" x="4330700" y="2435225"/>
          <p14:tracePt t="14087" x="4337050" y="2428875"/>
          <p14:tracePt t="14093" x="4344988" y="2428875"/>
          <p14:tracePt t="14107" x="4351338" y="2428875"/>
          <p14:tracePt t="14114" x="4359275" y="2420938"/>
          <p14:tracePt t="14125" x="4371975" y="2420938"/>
          <p14:tracePt t="14130" x="4379913" y="2420938"/>
          <p14:tracePt t="14136" x="4386263" y="2414588"/>
          <p14:tracePt t="14146" x="4400550" y="2400300"/>
          <p14:tracePt t="14152" x="4414838" y="2400300"/>
          <p14:tracePt t="14159" x="4421188" y="2393950"/>
          <p14:tracePt t="14166" x="4435475" y="2386013"/>
          <p14:tracePt t="14174" x="4449763" y="2386013"/>
          <p14:tracePt t="14181" x="4464050" y="2386013"/>
          <p14:tracePt t="14189" x="4464050" y="2379663"/>
          <p14:tracePt t="14196" x="4470400" y="2379663"/>
          <p14:tracePt t="14204" x="4478338" y="2371725"/>
          <p14:tracePt t="14220" x="4484688" y="2371725"/>
          <p14:tracePt t="14234" x="4491038" y="2371725"/>
          <p14:tracePt t="14279" x="4498975" y="2371725"/>
          <p14:tracePt t="14647" x="4505325" y="2371725"/>
          <p14:tracePt t="14654" x="4519613" y="2371725"/>
          <p14:tracePt t="14661" x="4525963" y="2371725"/>
          <p14:tracePt t="14669" x="4548188" y="2371725"/>
          <p14:tracePt t="14679" x="4575175" y="2371725"/>
          <p14:tracePt t="14684" x="4603750" y="2371725"/>
          <p14:tracePt t="14692" x="4630738" y="2371725"/>
          <p14:tracePt t="14700" x="4659313" y="2371725"/>
          <p14:tracePt t="14709" x="4702175" y="2371725"/>
          <p14:tracePt t="14714" x="4729163" y="2371725"/>
          <p14:tracePt t="14723" x="4757738" y="2371725"/>
          <p14:tracePt t="14729" x="4784725" y="2371725"/>
          <p14:tracePt t="14736" x="4813300" y="2371725"/>
          <p14:tracePt t="14744" x="4833938" y="2371725"/>
          <p14:tracePt t="14752" x="4848225" y="2365375"/>
          <p14:tracePt t="14760" x="4868863" y="2359025"/>
          <p14:tracePt t="14776" x="4876800" y="2359025"/>
          <p14:tracePt t="14783" x="4883150" y="2359025"/>
          <p14:tracePt t="14798" x="4883150" y="2351088"/>
          <p14:tracePt t="14807" x="4891088" y="2351088"/>
          <p14:tracePt t="14820" x="4897438" y="2351088"/>
          <p14:tracePt t="14835" x="4903788" y="2344738"/>
          <p14:tracePt t="14852" x="4903788" y="2336800"/>
          <p14:tracePt t="14859" x="4911725" y="2336800"/>
          <p14:tracePt t="14874" x="4918075" y="2336800"/>
          <p14:tracePt t="14881" x="4926013" y="2336800"/>
          <p14:tracePt t="16043" x="0" y="0"/>
        </p14:tracePtLst>
        <p14:tracePtLst>
          <p14:tracePt t="23537" x="5827713" y="4710113"/>
          <p14:tracePt t="23760" x="5834063" y="4710113"/>
          <p14:tracePt t="23768" x="5842000" y="4710113"/>
          <p14:tracePt t="23775" x="5862638" y="4724400"/>
          <p14:tracePt t="23783" x="5897563" y="4737100"/>
          <p14:tracePt t="23790" x="5926138" y="4751388"/>
          <p14:tracePt t="23797" x="5967413" y="4751388"/>
          <p14:tracePt t="23805" x="6022975" y="4772025"/>
          <p14:tracePt t="23812" x="6065838" y="4772025"/>
          <p14:tracePt t="23820" x="6100763" y="4772025"/>
          <p14:tracePt t="23827" x="6149975" y="4772025"/>
          <p14:tracePt t="23834" x="6176963" y="4772025"/>
          <p14:tracePt t="23843" x="6205538" y="4772025"/>
          <p14:tracePt t="23853" x="6246813" y="4779963"/>
          <p14:tracePt t="23857" x="6269038" y="4786313"/>
          <p14:tracePt t="23868" x="6303963" y="4786313"/>
          <p14:tracePt t="23873" x="6338888" y="4794250"/>
          <p14:tracePt t="23884" x="6359525" y="4794250"/>
          <p14:tracePt t="23888" x="6380163" y="4794250"/>
          <p14:tracePt t="23897" x="6408738" y="4794250"/>
          <p14:tracePt t="23903" x="6443663" y="4794250"/>
          <p14:tracePt t="23910" x="6472238" y="4794250"/>
          <p14:tracePt t="23917" x="6492875" y="4794250"/>
          <p14:tracePt t="23926" x="6513513" y="4794250"/>
          <p14:tracePt t="23933" x="6534150" y="4794250"/>
          <p14:tracePt t="23953" x="6583363" y="4772025"/>
          <p14:tracePt t="23956" x="6604000" y="4759325"/>
          <p14:tracePt t="23962" x="6618288" y="4751388"/>
          <p14:tracePt t="23970" x="6638925" y="4737100"/>
          <p14:tracePt t="23977" x="6653213" y="4730750"/>
          <p14:tracePt t="23985" x="6661150" y="4716463"/>
          <p14:tracePt t="23992" x="6688138" y="4687888"/>
          <p14:tracePt t="24002" x="6696075" y="4675188"/>
          <p14:tracePt t="24009" x="6716713" y="4646613"/>
          <p14:tracePt t="24016" x="6723063" y="4618038"/>
          <p14:tracePt t="24024" x="6737350" y="4591050"/>
          <p14:tracePt t="24032" x="6751638" y="4570413"/>
          <p14:tracePt t="24038" x="6757988" y="4548188"/>
          <p14:tracePt t="24044" x="6772275" y="4513263"/>
          <p14:tracePt t="24052" x="6772275" y="4486275"/>
          <p14:tracePt t="24061" x="6772275" y="4457700"/>
          <p14:tracePt t="24067" x="6772275" y="4437063"/>
          <p14:tracePt t="24075" x="6778625" y="4402138"/>
          <p14:tracePt t="24085" x="6778625" y="4387850"/>
          <p14:tracePt t="24090" x="6778625" y="4359275"/>
          <p14:tracePt t="24097" x="6778625" y="4338638"/>
          <p14:tracePt t="24106" x="6778625" y="4324350"/>
          <p14:tracePt t="24113" x="6757988" y="4303713"/>
          <p14:tracePt t="24120" x="6737350" y="4254500"/>
          <p14:tracePt t="24128" x="6716713" y="4233863"/>
          <p14:tracePt t="24136" x="6688138" y="4219575"/>
          <p14:tracePt t="24142" x="6667500" y="4213225"/>
          <p14:tracePt t="24154" x="6638925" y="4205288"/>
          <p14:tracePt t="24157" x="6611938" y="4191000"/>
          <p14:tracePt t="24166" x="6577013" y="4184650"/>
          <p14:tracePt t="24172" x="6534150" y="4178300"/>
          <p14:tracePt t="24182" x="6507163" y="4170363"/>
          <p14:tracePt t="24187" x="6464300" y="4164013"/>
          <p14:tracePt t="24195" x="6443663" y="4164013"/>
          <p14:tracePt t="24202" x="6394450" y="4156075"/>
          <p14:tracePt t="24210" x="6359525" y="4149725"/>
          <p14:tracePt t="24217" x="6310313" y="4143375"/>
          <p14:tracePt t="24226" x="6269038" y="4143375"/>
          <p14:tracePt t="24233" x="6234113" y="4143375"/>
          <p14:tracePt t="24239" x="6199188" y="4143375"/>
          <p14:tracePt t="24248" x="6176963" y="4143375"/>
          <p14:tracePt t="24255" x="6129338" y="4143375"/>
          <p14:tracePt t="24263" x="6100763" y="4143375"/>
          <p14:tracePt t="24271" x="6072188" y="4156075"/>
          <p14:tracePt t="24278" x="6030913" y="4178300"/>
          <p14:tracePt t="24287" x="5981700" y="4198938"/>
          <p14:tracePt t="24292" x="5946775" y="4219575"/>
          <p14:tracePt t="24300" x="5891213" y="4262438"/>
          <p14:tracePt t="24308" x="5856288" y="4283075"/>
          <p14:tracePt t="24317" x="5799138" y="4318000"/>
          <p14:tracePt t="24323" x="5751513" y="4352925"/>
          <p14:tracePt t="24331" x="5702300" y="4381500"/>
          <p14:tracePt t="24338" x="5632450" y="4422775"/>
          <p14:tracePt t="24345" x="5583238" y="4443413"/>
          <p14:tracePt t="24352" x="5548313" y="4464050"/>
          <p14:tracePt t="24360" x="5519738" y="4478338"/>
          <p14:tracePt t="24367" x="5499100" y="4498975"/>
          <p14:tracePt t="24375" x="5470525" y="4521200"/>
          <p14:tracePt t="24383" x="5464175" y="4541838"/>
          <p14:tracePt t="24390" x="5449888" y="4562475"/>
          <p14:tracePt t="24398" x="5443538" y="4576763"/>
          <p14:tracePt t="24405" x="5435600" y="4591050"/>
          <p14:tracePt t="24412" x="5429250" y="4605338"/>
          <p14:tracePt t="24420" x="5429250" y="4611688"/>
          <p14:tracePt t="24427" x="5429250" y="4625975"/>
          <p14:tracePt t="24435" x="5429250" y="4632325"/>
          <p14:tracePt t="24442" x="5429250" y="4646613"/>
          <p14:tracePt t="24457" x="5429250" y="4660900"/>
          <p14:tracePt t="24465" x="5435600" y="4660900"/>
          <p14:tracePt t="24473" x="5435600" y="4667250"/>
          <p14:tracePt t="24480" x="5443538" y="4667250"/>
          <p14:tracePt t="24489" x="5449888" y="4675188"/>
          <p14:tracePt t="24495" x="5464175" y="4681538"/>
          <p14:tracePt t="24502" x="5470525" y="4687888"/>
          <p14:tracePt t="24510" x="5484813" y="4695825"/>
          <p14:tracePt t="24517" x="5492750" y="4695825"/>
          <p14:tracePt t="24525" x="5505450" y="4710113"/>
          <p14:tracePt t="24533" x="5519738" y="4710113"/>
          <p14:tracePt t="24540" x="5534025" y="4710113"/>
          <p14:tracePt t="24548" x="5548313" y="4710113"/>
          <p14:tracePt t="24555" x="5554663" y="4716463"/>
          <p14:tracePt t="24562" x="5568950" y="4724400"/>
          <p14:tracePt t="24570" x="5575300" y="4724400"/>
          <p14:tracePt t="24577" x="5583238" y="4724400"/>
          <p14:tracePt t="24585" x="5589588" y="4724400"/>
          <p14:tracePt t="24592" x="5603875" y="4724400"/>
          <p14:tracePt t="24601" x="5632450" y="4724400"/>
          <p14:tracePt t="24608" x="5659438" y="4724400"/>
          <p14:tracePt t="24615" x="5688013" y="4724400"/>
          <p14:tracePt t="24623" x="5708650" y="4724400"/>
          <p14:tracePt t="24631" x="5737225" y="4724400"/>
          <p14:tracePt t="24638" x="5757863" y="4724400"/>
          <p14:tracePt t="24645" x="5778500" y="4724400"/>
          <p14:tracePt t="24652" x="5792788" y="4724400"/>
          <p14:tracePt t="24660" x="5807075" y="4724400"/>
          <p14:tracePt t="24667" x="5827713" y="4724400"/>
          <p14:tracePt t="24675" x="5848350" y="4724400"/>
          <p14:tracePt t="24683" x="5856288" y="4724400"/>
          <p14:tracePt t="24698" x="5862638" y="4724400"/>
          <p14:tracePt t="24705" x="5862638" y="4716463"/>
          <p14:tracePt t="24714" x="5870575" y="4716463"/>
          <p14:tracePt t="24743" x="5876925" y="4716463"/>
          <p14:tracePt t="25072" x="5883275" y="4710113"/>
          <p14:tracePt t="25087" x="5897563" y="4710113"/>
          <p14:tracePt t="25238" x="5897563" y="4702175"/>
          <p14:tracePt t="25247" x="5891213" y="4702175"/>
          <p14:tracePt t="25253" x="5876925" y="4681538"/>
          <p14:tracePt t="25260" x="5842000" y="4667250"/>
          <p14:tracePt t="25271" x="5792788" y="4646613"/>
          <p14:tracePt t="25275" x="5722938" y="4611688"/>
          <p14:tracePt t="25284" x="5645150" y="4583113"/>
          <p14:tracePt t="25290" x="5534025" y="4541838"/>
          <p14:tracePt t="25300" x="5414963" y="4492625"/>
          <p14:tracePt t="25307" x="5226050" y="4451350"/>
          <p14:tracePt t="25313" x="5080000" y="4416425"/>
          <p14:tracePt t="25320" x="4987925" y="4394200"/>
          <p14:tracePt t="25328" x="4862513" y="4367213"/>
          <p14:tracePt t="25336" x="4749800" y="4344988"/>
          <p14:tracePt t="25342" x="4645025" y="4324350"/>
          <p14:tracePt t="25351" x="4560888" y="4303713"/>
          <p14:tracePt t="25359" x="4464050" y="4289425"/>
          <p14:tracePt t="25366" x="4414838" y="4275138"/>
          <p14:tracePt t="25372" x="4351338" y="4262438"/>
          <p14:tracePt t="25380" x="4302125" y="4254500"/>
          <p14:tracePt t="25387" x="4260850" y="4248150"/>
          <p14:tracePt t="25398" x="4205288" y="4233863"/>
          <p14:tracePt t="25404" x="4176713" y="4227513"/>
          <p14:tracePt t="25415" x="4148138" y="4213225"/>
          <p14:tracePt t="25418" x="4127500" y="4205288"/>
          <p14:tracePt t="25427" x="4106863" y="4205288"/>
          <p14:tracePt t="25433" x="4092575" y="4191000"/>
          <p14:tracePt t="25443" x="4071938" y="4178300"/>
          <p14:tracePt t="25449" x="4057650" y="4178300"/>
          <p14:tracePt t="25455" x="4037013" y="4178300"/>
          <p14:tracePt t="25462" x="4022725" y="4170363"/>
          <p14:tracePt t="25471" x="4016375" y="4164013"/>
          <p14:tracePt t="25479" x="4002088" y="4164013"/>
          <p14:tracePt t="25486" x="3987800" y="4156075"/>
          <p14:tracePt t="25494" x="3967163" y="4149725"/>
          <p14:tracePt t="25501" x="3946525" y="4135438"/>
          <p14:tracePt t="25508" x="3911600" y="4129088"/>
          <p14:tracePt t="25518" x="3883025" y="4114800"/>
          <p14:tracePt t="25523" x="3840163" y="4094163"/>
          <p14:tracePt t="25536" x="3784600" y="4073525"/>
          <p14:tracePt t="25539" x="3735388" y="4059238"/>
          <p14:tracePt t="25547" x="3700463" y="4051300"/>
          <p14:tracePt t="25554" x="3644900" y="4038600"/>
          <p14:tracePt t="25560" x="3595688" y="4030663"/>
          <p14:tracePt t="25570" x="3560763" y="4030663"/>
          <p14:tracePt t="25575" x="3525838" y="4024313"/>
          <p14:tracePt t="25586" x="3505200" y="4016375"/>
          <p14:tracePt t="25590" x="3490913" y="4016375"/>
          <p14:tracePt t="25605" x="3476625" y="4016375"/>
          <p14:tracePt t="25635" x="3470275" y="4016375"/>
          <p14:tracePt t="25665" x="3462338" y="4016375"/>
          <p14:tracePt t="25672" x="3455988" y="4016375"/>
          <p14:tracePt t="25695" x="3449638" y="4016375"/>
          <p14:tracePt t="25733" x="3441700" y="4010025"/>
          <p14:tracePt t="25748" x="3435350" y="4010025"/>
          <p14:tracePt t="25755" x="3435350" y="4002088"/>
          <p14:tracePt t="25830" x="3435350" y="4010025"/>
          <p14:tracePt t="25845" x="3435350" y="4016375"/>
          <p14:tracePt t="25860" x="3435350" y="4024313"/>
          <p14:tracePt t="25868" x="3435350" y="4030663"/>
          <p14:tracePt t="25875" x="3435350" y="4038600"/>
          <p14:tracePt t="25883" x="3441700" y="4044950"/>
          <p14:tracePt t="25890" x="3441700" y="4051300"/>
          <p14:tracePt t="25898" x="3449638" y="4051300"/>
          <p14:tracePt t="25905" x="3455988" y="4059238"/>
          <p14:tracePt t="25913" x="3455988" y="4073525"/>
          <p14:tracePt t="25920" x="3470275" y="4079875"/>
          <p14:tracePt t="25927" x="3484563" y="4086225"/>
          <p14:tracePt t="25935" x="3490913" y="4086225"/>
          <p14:tracePt t="25951" x="3511550" y="4079875"/>
          <p14:tracePt t="25957" x="3525838" y="4065588"/>
          <p14:tracePt t="25966" x="3533775" y="4038600"/>
          <p14:tracePt t="25973" x="3546475" y="4016375"/>
          <p14:tracePt t="25980" x="3554413" y="3995738"/>
          <p14:tracePt t="25988" x="3554413" y="3975100"/>
          <p14:tracePt t="25995" x="3554413" y="3954463"/>
          <p14:tracePt t="26002" x="3554413" y="3925888"/>
          <p14:tracePt t="26010" x="3554413" y="3897313"/>
          <p14:tracePt t="26018" x="3554413" y="3876675"/>
          <p14:tracePt t="26025" x="3554413" y="3856038"/>
          <p14:tracePt t="26033" x="3554413" y="3835400"/>
          <p14:tracePt t="26040" x="3554413" y="3827463"/>
          <p14:tracePt t="26049" x="3540125" y="3821113"/>
          <p14:tracePt t="26055" x="3533775" y="3813175"/>
          <p14:tracePt t="26063" x="3525838" y="3806825"/>
          <p14:tracePt t="26070" x="3505200" y="3800475"/>
          <p14:tracePt t="26078" x="3498850" y="3792538"/>
          <p14:tracePt t="26085" x="3484563" y="3786188"/>
          <p14:tracePt t="26093" x="3476625" y="3786188"/>
          <p14:tracePt t="26101" x="3455988" y="3786188"/>
          <p14:tracePt t="26107" x="3435350" y="3786188"/>
          <p14:tracePt t="26115" x="3421063" y="3786188"/>
          <p14:tracePt t="26123" x="3392488" y="3786188"/>
          <p14:tracePt t="26130" x="3371850" y="3786188"/>
          <p14:tracePt t="26138" x="3351213" y="3786188"/>
          <p14:tracePt t="26145" x="3330575" y="3786188"/>
          <p14:tracePt t="26152" x="3322638" y="3792538"/>
          <p14:tracePt t="26160" x="3309938" y="3792538"/>
          <p14:tracePt t="26169" x="3295650" y="3800475"/>
          <p14:tracePt t="26174" x="3287713" y="3806825"/>
          <p14:tracePt t="26183" x="3281363" y="3813175"/>
          <p14:tracePt t="26190" x="3281363" y="3821113"/>
          <p14:tracePt t="26198" x="3273425" y="3835400"/>
          <p14:tracePt t="26205" x="3267075" y="3841750"/>
          <p14:tracePt t="26213" x="3267075" y="3862388"/>
          <p14:tracePt t="26220" x="3267075" y="3884613"/>
          <p14:tracePt t="26227" x="3267075" y="3905250"/>
          <p14:tracePt t="26235" x="3267075" y="3911600"/>
          <p14:tracePt t="26242" x="3260725" y="3932238"/>
          <p14:tracePt t="26250" x="3260725" y="3954463"/>
          <p14:tracePt t="26258" x="3260725" y="3960813"/>
          <p14:tracePt t="26266" x="3260725" y="3975100"/>
          <p14:tracePt t="26273" x="3260725" y="3995738"/>
          <p14:tracePt t="26280" x="3260725" y="4010025"/>
          <p14:tracePt t="26287" x="3260725" y="4024313"/>
          <p14:tracePt t="26295" x="3267075" y="4030663"/>
          <p14:tracePt t="26302" x="3273425" y="4044950"/>
          <p14:tracePt t="26310" x="3281363" y="4051300"/>
          <p14:tracePt t="26318" x="3295650" y="4059238"/>
          <p14:tracePt t="26325" x="3295650" y="4065588"/>
          <p14:tracePt t="26333" x="3302000" y="4073525"/>
          <p14:tracePt t="26349" x="3316288" y="4079875"/>
          <p14:tracePt t="26356" x="3322638" y="4086225"/>
          <p14:tracePt t="26363" x="3330575" y="4086225"/>
          <p14:tracePt t="26392" x="3336925" y="4086225"/>
          <p14:tracePt t="27000" x="3336925" y="4094163"/>
          <p14:tracePt t="27007" x="3330575" y="4094163"/>
          <p14:tracePt t="27277" x="3330575" y="4108450"/>
          <p14:tracePt t="27288" x="3330575" y="4114800"/>
          <p14:tracePt t="27295" x="3330575" y="4135438"/>
          <p14:tracePt t="27302" x="3322638" y="4156075"/>
          <p14:tracePt t="27307" x="3322638" y="4178300"/>
          <p14:tracePt t="27315" x="3322638" y="4198938"/>
          <p14:tracePt t="27322" x="3322638" y="4219575"/>
          <p14:tracePt t="27330" x="3322638" y="4240213"/>
          <p14:tracePt t="27337" x="3322638" y="4254500"/>
          <p14:tracePt t="27347" x="3322638" y="4275138"/>
          <p14:tracePt t="27355" x="3322638" y="4283075"/>
          <p14:tracePt t="27360" x="3322638" y="4289425"/>
          <p14:tracePt t="27368" x="3330575" y="4303713"/>
          <p14:tracePt t="27376" x="3330575" y="4310063"/>
          <p14:tracePt t="27384" x="3330575" y="4318000"/>
          <p14:tracePt t="27391" x="3330575" y="4324350"/>
          <p14:tracePt t="27407" x="3336925" y="4324350"/>
          <p14:tracePt t="27525" x="3344863" y="4324350"/>
          <p14:tracePt t="27547" x="3351213" y="4318000"/>
          <p14:tracePt t="27555" x="3357563" y="4318000"/>
          <p14:tracePt t="27563" x="3357563" y="4310063"/>
          <p14:tracePt t="27570" x="3365500" y="4310063"/>
          <p14:tracePt t="27586" x="3371850" y="4303713"/>
          <p14:tracePt t="27600" x="3379788" y="4297363"/>
          <p14:tracePt t="27607" x="3386138" y="4289425"/>
          <p14:tracePt t="27614" x="3392488" y="4283075"/>
          <p14:tracePt t="27630" x="3392488" y="4275138"/>
          <p14:tracePt t="27637" x="3392488" y="4268788"/>
          <p14:tracePt t="27645" x="3400425" y="4262438"/>
          <p14:tracePt t="27653" x="3406775" y="4254500"/>
          <p14:tracePt t="27668" x="3406775" y="4248150"/>
          <p14:tracePt t="27757" x="3406775" y="4254500"/>
          <p14:tracePt t="27764" x="3400425" y="4268788"/>
          <p14:tracePt t="27773" x="3392488" y="4289425"/>
          <p14:tracePt t="27780" x="3379788" y="4310063"/>
          <p14:tracePt t="27788" x="3371850" y="4324350"/>
          <p14:tracePt t="27795" x="3357563" y="4344988"/>
          <p14:tracePt t="27803" x="3351213" y="4367213"/>
          <p14:tracePt t="27811" x="3344863" y="4381500"/>
          <p14:tracePt t="27817" x="3336925" y="4408488"/>
          <p14:tracePt t="27825" x="3330575" y="4429125"/>
          <p14:tracePt t="27834" x="3330575" y="4443413"/>
          <p14:tracePt t="27840" x="3330575" y="4457700"/>
          <p14:tracePt t="27850" x="3330575" y="4471988"/>
          <p14:tracePt t="27855" x="3330575" y="4492625"/>
          <p14:tracePt t="27863" x="3322638" y="4506913"/>
          <p14:tracePt t="27870" x="3322638" y="4527550"/>
          <p14:tracePt t="27877" x="3322638" y="4541838"/>
          <p14:tracePt t="27886" x="3322638" y="4562475"/>
          <p14:tracePt t="27892" x="3322638" y="4583113"/>
          <p14:tracePt t="27907" x="3322638" y="4605338"/>
          <p14:tracePt t="27915" x="3322638" y="4625975"/>
          <p14:tracePt t="27923" x="3322638" y="4646613"/>
          <p14:tracePt t="27936" x="3322638" y="4660900"/>
          <p14:tracePt t="27937" x="3322638" y="4675188"/>
          <p14:tracePt t="27945" x="3322638" y="4695825"/>
          <p14:tracePt t="27953" x="3322638" y="4716463"/>
          <p14:tracePt t="27962" x="3322638" y="4737100"/>
          <p14:tracePt t="27967" x="3322638" y="4759325"/>
          <p14:tracePt t="27976" x="3322638" y="4786313"/>
          <p14:tracePt t="27983" x="3322638" y="4806950"/>
          <p14:tracePt t="27990" x="3322638" y="4849813"/>
          <p14:tracePt t="27999" x="3322638" y="4864100"/>
          <p14:tracePt t="28005" x="3322638" y="4876800"/>
          <p14:tracePt t="28012" x="3330575" y="4884738"/>
          <p14:tracePt t="28020" x="3330575" y="4891088"/>
          <p14:tracePt t="28037" x="3330575" y="4899025"/>
          <p14:tracePt t="28042" x="3336925" y="4899025"/>
          <p14:tracePt t="28051" x="3336925" y="4905375"/>
          <p14:tracePt t="28080" x="3336925" y="4913313"/>
          <p14:tracePt t="28087" x="3336925" y="4919663"/>
          <p14:tracePt t="28103" x="3336925" y="4926013"/>
          <p14:tracePt t="28110" x="3336925" y="4940300"/>
          <p14:tracePt t="28118" x="3336925" y="4954588"/>
          <p14:tracePt t="28125" x="3336925" y="4968875"/>
          <p14:tracePt t="28134" x="3330575" y="4989513"/>
          <p14:tracePt t="28140" x="3322638" y="4995863"/>
          <p14:tracePt t="28147" x="3316288" y="5018088"/>
          <p14:tracePt t="28155" x="3309938" y="5024438"/>
          <p14:tracePt t="28162" x="3295650" y="5038725"/>
          <p14:tracePt t="28170" x="3295650" y="5053013"/>
          <p14:tracePt t="28177" x="3287713" y="5067300"/>
          <p14:tracePt t="28186" x="3281363" y="5073650"/>
          <p14:tracePt t="28192" x="3281363" y="5087938"/>
          <p14:tracePt t="28200" x="3267075" y="5094288"/>
          <p14:tracePt t="28208" x="3260725" y="5102225"/>
          <p14:tracePt t="28215" x="3260725" y="5114925"/>
          <p14:tracePt t="28230" x="3252788" y="5122863"/>
          <p14:tracePt t="28245" x="3252788" y="5129213"/>
          <p14:tracePt t="28283" x="3246438" y="5129213"/>
          <p14:tracePt t="28290" x="3246438" y="5137150"/>
          <p14:tracePt t="28327" x="3246438" y="5143500"/>
          <p14:tracePt t="28567" x="3246438" y="5149850"/>
          <p14:tracePt t="28584" x="3252788" y="5157788"/>
          <p14:tracePt t="28606" x="3260725" y="5157788"/>
          <p14:tracePt t="28613" x="3260725" y="5164138"/>
          <p14:tracePt t="28621" x="3267075" y="5164138"/>
          <p14:tracePt t="28629" x="3267075" y="5172075"/>
          <p14:tracePt t="28635" x="3273425" y="5172075"/>
          <p14:tracePt t="28920" x="3273425" y="5178425"/>
          <p14:tracePt t="28944" x="3273425" y="5184775"/>
          <p14:tracePt t="28955" x="3273425" y="5192713"/>
          <p14:tracePt t="28974" x="3273425" y="5199063"/>
          <p14:tracePt t="29021" x="3273425" y="5207000"/>
          <p14:tracePt t="29063" x="3273425" y="5213350"/>
          <p14:tracePt t="29087" x="3273425" y="5219700"/>
          <p14:tracePt t="29092" x="3273425" y="5227638"/>
          <p14:tracePt t="29109" x="3281363" y="5233988"/>
          <p14:tracePt t="29123" x="3281363" y="5241925"/>
          <p14:tracePt t="29145" x="3287713" y="5241925"/>
          <p14:tracePt t="29191" x="3295650" y="5241925"/>
          <p14:tracePt t="32569" x="3630613" y="5241925"/>
          <p14:tracePt t="32572" x="3708400" y="5227638"/>
          <p14:tracePt t="32573" x="3770313" y="5213350"/>
          <p14:tracePt t="32580" x="3819525" y="5199063"/>
          <p14:tracePt t="32593" x="3854450" y="5192713"/>
          <p14:tracePt t="32595" x="3883025" y="5184775"/>
          <p14:tracePt t="32602" x="3903663" y="5178425"/>
          <p14:tracePt t="32610" x="3917950" y="5178425"/>
          <p14:tracePt t="32618" x="3932238" y="5178425"/>
          <p14:tracePt t="32625" x="3946525" y="5178425"/>
          <p14:tracePt t="32633" x="3959225" y="5178425"/>
          <p14:tracePt t="32640" x="3967163" y="5178425"/>
          <p14:tracePt t="32647" x="4008438" y="5192713"/>
          <p14:tracePt t="32656" x="4051300" y="5219700"/>
          <p14:tracePt t="32663" x="4106863" y="5241925"/>
          <p14:tracePt t="32672" x="4176713" y="5276850"/>
          <p14:tracePt t="32680" x="4260850" y="5311775"/>
          <p14:tracePt t="32685" x="4371975" y="5346700"/>
          <p14:tracePt t="32693" x="4484688" y="5367338"/>
          <p14:tracePt t="32702" x="4595813" y="5395913"/>
          <p14:tracePt t="32708" x="4708525" y="5422900"/>
          <p14:tracePt t="32716" x="4799013" y="5430838"/>
          <p14:tracePt t="32726" x="4883150" y="5445125"/>
          <p14:tracePt t="32732" x="4960938" y="5451475"/>
          <p14:tracePt t="32743" x="5016500" y="5457825"/>
          <p14:tracePt t="32745" x="5065713" y="5472113"/>
          <p14:tracePt t="32755" x="5114925" y="5480050"/>
          <p14:tracePt t="32760" x="5141913" y="5480050"/>
          <p14:tracePt t="32770" x="5184775" y="5486400"/>
          <p14:tracePt t="32776" x="5219700" y="5486400"/>
          <p14:tracePt t="32782" x="5246688" y="5486400"/>
          <p14:tracePt t="32792" x="5303838" y="5486400"/>
          <p14:tracePt t="32799" x="5351463" y="5486400"/>
          <p14:tracePt t="32806" x="5394325" y="5486400"/>
          <p14:tracePt t="32814" x="5443538" y="5480050"/>
          <p14:tracePt t="32822" x="5499100" y="5465763"/>
          <p14:tracePt t="32829" x="5562600" y="5451475"/>
          <p14:tracePt t="32835" x="5638800" y="5437188"/>
          <p14:tracePt t="32842" x="5708650" y="5422900"/>
          <p14:tracePt t="32856" x="5757863" y="5416550"/>
          <p14:tracePt t="32858" x="5821363" y="5395913"/>
          <p14:tracePt t="32865" x="5883275" y="5387975"/>
          <p14:tracePt t="32874" x="5946775" y="5360988"/>
          <p14:tracePt t="32880" x="6002338" y="5353050"/>
          <p14:tracePt t="32892" x="6072188" y="5332413"/>
          <p14:tracePt t="32895" x="6129338" y="5318125"/>
          <p14:tracePt t="32903" x="6199188" y="5303838"/>
          <p14:tracePt t="32912" x="6240463" y="5291138"/>
          <p14:tracePt t="32918" x="6289675" y="5283200"/>
          <p14:tracePt t="32925" x="6345238" y="5268913"/>
          <p14:tracePt t="32933" x="6380163" y="5268913"/>
          <p14:tracePt t="32941" x="6423025" y="5256213"/>
          <p14:tracePt t="32949" x="6450013" y="5256213"/>
          <p14:tracePt t="32958" x="6478588" y="5256213"/>
          <p14:tracePt t="32963" x="6492875" y="5248275"/>
          <p14:tracePt t="32978" x="6499225" y="5248275"/>
          <p14:tracePt t="32992" x="6507163" y="5248275"/>
          <p14:tracePt t="33008" x="6519863" y="5248275"/>
          <p14:tracePt t="33017" x="6527800" y="5256213"/>
          <p14:tracePt t="33024" x="6534150" y="5256213"/>
          <p14:tracePt t="33032" x="6548438" y="5256213"/>
          <p14:tracePt t="33041" x="6554788" y="5256213"/>
          <p14:tracePt t="33045" x="6562725" y="5262563"/>
          <p14:tracePt t="33060" x="6569075" y="5262563"/>
          <p14:tracePt t="33165" x="6569075" y="5268913"/>
          <p14:tracePt t="33176" x="6562725" y="5276850"/>
          <p14:tracePt t="33180" x="6554788" y="5291138"/>
          <p14:tracePt t="33188" x="6548438" y="5297488"/>
          <p14:tracePt t="33197" x="6542088" y="5303838"/>
          <p14:tracePt t="33203" x="6527800" y="5326063"/>
          <p14:tracePt t="33210" x="6527800" y="5332413"/>
          <p14:tracePt t="33218" x="6527800" y="5338763"/>
          <p14:tracePt t="33225" x="6519863" y="5353050"/>
          <p14:tracePt t="33234" x="6519863" y="5360988"/>
          <p14:tracePt t="33242" x="6519863" y="5367338"/>
          <p14:tracePt t="33249" x="6519863" y="5381625"/>
          <p14:tracePt t="33257" x="6542088" y="5395913"/>
          <p14:tracePt t="33262" x="6562725" y="5402263"/>
          <p14:tracePt t="33274" x="6611938" y="5416550"/>
          <p14:tracePt t="33278" x="6661150" y="5422900"/>
          <p14:tracePt t="33289" x="6702425" y="5422900"/>
          <p14:tracePt t="33293" x="6765925" y="5430838"/>
          <p14:tracePt t="33301" x="6821488" y="5437188"/>
          <p14:tracePt t="33308" x="6884988" y="5445125"/>
          <p14:tracePt t="33319" x="6961188" y="5457825"/>
          <p14:tracePt t="33324" x="7045325" y="5465763"/>
          <p14:tracePt t="33332" x="7115175" y="5472113"/>
          <p14:tracePt t="33339" x="7205663" y="5480050"/>
          <p14:tracePt t="33345" x="7297738" y="5480050"/>
          <p14:tracePt t="33354" x="7380288" y="5480050"/>
          <p14:tracePt t="33360" x="7499350" y="5486400"/>
          <p14:tracePt t="33367" x="7597775" y="5486400"/>
          <p14:tracePt t="33377" x="7716838" y="5486400"/>
          <p14:tracePt t="33383" x="7827963" y="5486400"/>
          <p14:tracePt t="33393" x="7947025" y="5486400"/>
          <p14:tracePt t="33399" x="8045450" y="5486400"/>
          <p14:tracePt t="33407" x="8123238" y="5486400"/>
          <p14:tracePt t="33412" x="8213725" y="5486400"/>
          <p14:tracePt t="33423" x="8289925" y="5486400"/>
          <p14:tracePt t="33428" x="8374063" y="5486400"/>
          <p14:tracePt t="33437" x="8443913" y="5486400"/>
          <p14:tracePt t="33443" x="8513763" y="5486400"/>
          <p14:tracePt t="33453" x="8570913" y="5486400"/>
          <p14:tracePt t="33459" x="8612188" y="5486400"/>
          <p14:tracePt t="33465" x="8632825" y="5486400"/>
          <p14:tracePt t="33477" x="8667750" y="5486400"/>
          <p14:tracePt t="33480" x="8689975" y="5486400"/>
          <p14:tracePt t="33489" x="8716963" y="5492750"/>
          <p14:tracePt t="33497" x="8737600" y="5500688"/>
          <p14:tracePt t="33503" x="8751888" y="5507038"/>
          <p14:tracePt t="33512" x="8780463" y="5521325"/>
          <p14:tracePt t="33518" x="8807450" y="5535613"/>
          <p14:tracePt t="33525" x="8829675" y="5535613"/>
          <p14:tracePt t="33533" x="8878888" y="5556250"/>
          <p14:tracePt t="33541" x="8891588" y="5562600"/>
          <p14:tracePt t="33549" x="8899525" y="5570538"/>
          <p14:tracePt t="33615" x="8870950" y="5562600"/>
          <p14:tracePt t="33623" x="8856663" y="5556250"/>
          <p14:tracePt t="33632" x="8842375" y="5549900"/>
          <p14:tracePt t="33642" x="8807450" y="5535613"/>
          <p14:tracePt t="33645" x="8766175" y="5535613"/>
          <p14:tracePt t="33654" x="8710613" y="5521325"/>
          <p14:tracePt t="33662" x="8655050" y="5514975"/>
          <p14:tracePt t="33667" x="8583613" y="5507038"/>
          <p14:tracePt t="33675" x="8513763" y="5507038"/>
          <p14:tracePt t="33683" x="8437563" y="5500688"/>
          <p14:tracePt t="33692" x="8388350" y="5500688"/>
          <p14:tracePt t="33697" x="8318500" y="5500688"/>
          <p14:tracePt t="33706" x="8248650" y="5500688"/>
          <p14:tracePt t="33712" x="8185150" y="5500688"/>
          <p14:tracePt t="33720" x="8123238" y="5500688"/>
          <p14:tracePt t="33727" x="8066088" y="5500688"/>
          <p14:tracePt t="33736" x="8010525" y="5500688"/>
          <p14:tracePt t="33743" x="7969250" y="5500688"/>
          <p14:tracePt t="33753" x="7920038" y="5500688"/>
          <p14:tracePt t="33759" x="7885113" y="5507038"/>
          <p14:tracePt t="33766" x="7842250" y="5507038"/>
          <p14:tracePt t="33775" x="7807325" y="5514975"/>
          <p14:tracePt t="33780" x="7766050" y="5514975"/>
          <p14:tracePt t="33788" x="7731125" y="5514975"/>
          <p14:tracePt t="33795" x="7696200" y="5521325"/>
          <p14:tracePt t="33803" x="7646988" y="5535613"/>
          <p14:tracePt t="33810" x="7604125" y="5541963"/>
          <p14:tracePt t="33817" x="7556500" y="5549900"/>
          <p14:tracePt t="33825" x="7513638" y="5556250"/>
          <p14:tracePt t="33833" x="7458075" y="5562600"/>
          <p14:tracePt t="33842" x="7408863" y="5570538"/>
          <p14:tracePt t="33850" x="7353300" y="5576888"/>
          <p14:tracePt t="33859" x="7310438" y="5584825"/>
          <p14:tracePt t="33864" x="7254875" y="5591175"/>
          <p14:tracePt t="33874" x="7199313" y="5591175"/>
          <p14:tracePt t="33878" x="7135813" y="5591175"/>
          <p14:tracePt t="33885" x="7065963" y="5591175"/>
          <p14:tracePt t="33892" x="7010400" y="5591175"/>
          <p14:tracePt t="33901" x="6946900" y="5591175"/>
          <p14:tracePt t="33909" x="6911975" y="5591175"/>
          <p14:tracePt t="33917" x="6862763" y="5591175"/>
          <p14:tracePt t="33923" x="6813550" y="5591175"/>
          <p14:tracePt t="33933" x="6765925" y="5591175"/>
          <p14:tracePt t="33942" x="6731000" y="5591175"/>
          <p14:tracePt t="33945" x="6681788" y="5584825"/>
          <p14:tracePt t="33953" x="6661150" y="5576888"/>
          <p14:tracePt t="33960" x="6632575" y="5570538"/>
          <p14:tracePt t="33969" x="6583363" y="5562600"/>
          <p14:tracePt t="33976" x="6542088" y="5556250"/>
          <p14:tracePt t="33982" x="6499225" y="5549900"/>
          <p14:tracePt t="33992" x="6472238" y="5549900"/>
          <p14:tracePt t="33999" x="6443663" y="5541963"/>
          <p14:tracePt t="34007" x="6429375" y="5541963"/>
          <p14:tracePt t="34012" x="6400800" y="5541963"/>
          <p14:tracePt t="34022" x="6388100" y="5541963"/>
          <p14:tracePt t="34028" x="6359525" y="5541963"/>
          <p14:tracePt t="34036" x="6353175" y="5541963"/>
          <p14:tracePt t="34185" x="6353175" y="5535613"/>
          <p14:tracePt t="34193" x="6365875" y="5535613"/>
          <p14:tracePt t="34202" x="6388100" y="5527675"/>
          <p14:tracePt t="34208" x="6423025" y="5527675"/>
          <p14:tracePt t="34217" x="6464300" y="5521325"/>
          <p14:tracePt t="34224" x="6507163" y="5521325"/>
          <p14:tracePt t="34233" x="6562725" y="5514975"/>
          <p14:tracePt t="34240" x="6624638" y="5514975"/>
          <p14:tracePt t="34245" x="6673850" y="5514975"/>
          <p14:tracePt t="34254" x="6737350" y="5514975"/>
          <p14:tracePt t="34260" x="6813550" y="5514975"/>
          <p14:tracePt t="34268" x="6877050" y="5514975"/>
          <p14:tracePt t="34275" x="6954838" y="5514975"/>
          <p14:tracePt t="34282" x="7031038" y="5514975"/>
          <p14:tracePt t="34293" x="7094538" y="5514975"/>
          <p14:tracePt t="34298" x="7150100" y="5514975"/>
          <p14:tracePt t="34309" x="7213600" y="5514975"/>
          <p14:tracePt t="34313" x="7269163" y="5514975"/>
          <p14:tracePt t="34320" x="7339013" y="5514975"/>
          <p14:tracePt t="34327" x="7380288" y="5514975"/>
          <p14:tracePt t="34336" x="7437438" y="5514975"/>
          <p14:tracePt t="34343" x="7478713" y="5514975"/>
          <p14:tracePt t="34353" x="7513638" y="5514975"/>
          <p14:tracePt t="34358" x="7556500" y="5514975"/>
          <p14:tracePt t="34365" x="7591425" y="5514975"/>
          <p14:tracePt t="34375" x="7626350" y="5514975"/>
          <p14:tracePt t="34381" x="7661275" y="5514975"/>
          <p14:tracePt t="34388" x="7681913" y="5514975"/>
          <p14:tracePt t="34398" x="7702550" y="5514975"/>
          <p14:tracePt t="34403" x="7723188" y="5507038"/>
          <p14:tracePt t="34414" x="7745413" y="5507038"/>
          <p14:tracePt t="34420" x="7772400" y="5500688"/>
          <p14:tracePt t="34426" x="7800975" y="5492750"/>
          <p14:tracePt t="34433" x="7821613" y="5486400"/>
          <p14:tracePt t="34445" x="7842250" y="5486400"/>
          <p14:tracePt t="34448" x="7864475" y="5480050"/>
          <p14:tracePt t="34456" x="7899400" y="5480050"/>
          <p14:tracePt t="34462" x="7912100" y="5480050"/>
          <p14:tracePt t="34474" x="7934325" y="5472113"/>
          <p14:tracePt t="34478" x="7961313" y="5472113"/>
          <p14:tracePt t="34486" x="7981950" y="5472113"/>
          <p14:tracePt t="34494" x="8010525" y="5472113"/>
          <p14:tracePt t="34501" x="8031163" y="5472113"/>
          <p14:tracePt t="34509" x="8059738" y="5465763"/>
          <p14:tracePt t="34515" x="8080375" y="5465763"/>
          <p14:tracePt t="34525" x="8108950" y="5465763"/>
          <p14:tracePt t="34532" x="8135938" y="5465763"/>
          <p14:tracePt t="34545" x="8185150" y="5465763"/>
          <p14:tracePt t="34552" x="8213725" y="5465763"/>
          <p14:tracePt t="34560" x="8234363" y="5465763"/>
          <p14:tracePt t="34571" x="8262938" y="5465763"/>
          <p14:tracePt t="34576" x="8283575" y="5465763"/>
          <p14:tracePt t="34583" x="8318500" y="5465763"/>
          <p14:tracePt t="34593" x="8347075" y="5465763"/>
          <p14:tracePt t="34601" x="8374063" y="5465763"/>
          <p14:tracePt t="34607" x="8408988" y="5465763"/>
          <p14:tracePt t="34613" x="8437563" y="5465763"/>
          <p14:tracePt t="34620" x="8478838" y="5465763"/>
          <p14:tracePt t="34629" x="8493125" y="5465763"/>
          <p14:tracePt t="34635" x="8507413" y="5465763"/>
          <p14:tracePt t="34642" x="8521700" y="5465763"/>
          <p14:tracePt t="34652" x="8528050" y="5465763"/>
          <p14:tracePt t="34659" x="8535988" y="5465763"/>
          <p14:tracePt t="34665" x="8542338" y="5465763"/>
          <p14:tracePt t="34673" x="8548688" y="5465763"/>
          <p14:tracePt t="34682" x="8556625" y="5465763"/>
          <p14:tracePt t="34695" x="8562975" y="5465763"/>
          <p14:tracePt t="34702" x="8570913" y="5465763"/>
          <p14:tracePt t="34718" x="8577263" y="5465763"/>
          <p14:tracePt t="34733" x="8583613" y="5465763"/>
          <p14:tracePt t="34744" x="8591550" y="5465763"/>
          <p14:tracePt t="34748" x="8597900" y="5465763"/>
          <p14:tracePt t="34764" x="8605838" y="5465763"/>
          <p14:tracePt t="34792" x="8612188" y="5465763"/>
          <p14:tracePt t="34897" x="8605838" y="5465763"/>
          <p14:tracePt t="34913" x="8597900" y="5465763"/>
          <p14:tracePt t="34920" x="8591550" y="5465763"/>
          <p14:tracePt t="34927" x="8583613" y="5465763"/>
          <p14:tracePt t="34935" x="8562975" y="5465763"/>
          <p14:tracePt t="34943" x="8548688" y="5465763"/>
          <p14:tracePt t="34950" x="8535988" y="5465763"/>
          <p14:tracePt t="34959" x="8521700" y="5465763"/>
          <p14:tracePt t="34965" x="8501063" y="5465763"/>
          <p14:tracePt t="34973" x="8478838" y="5465763"/>
          <p14:tracePt t="34980" x="8451850" y="5465763"/>
          <p14:tracePt t="34987" x="8423275" y="5465763"/>
          <p14:tracePt t="34995" x="8394700" y="5465763"/>
          <p14:tracePt t="35002" x="8367713" y="5465763"/>
          <p14:tracePt t="35010" x="8324850" y="5465763"/>
          <p14:tracePt t="35017" x="8240713" y="5465763"/>
          <p14:tracePt t="35025" x="8178800" y="5465763"/>
          <p14:tracePt t="35032" x="8115300" y="5465763"/>
          <p14:tracePt t="35040" x="8059738" y="5465763"/>
          <p14:tracePt t="35047" x="7981950" y="5465763"/>
          <p14:tracePt t="35055" x="7905750" y="5465763"/>
          <p14:tracePt t="35062" x="7835900" y="5465763"/>
          <p14:tracePt t="35070" x="7786688" y="5465763"/>
          <p14:tracePt t="35077" x="7710488" y="5465763"/>
          <p14:tracePt t="35085" x="7646988" y="5465763"/>
          <p14:tracePt t="35092" x="7591425" y="5465763"/>
          <p14:tracePt t="35100" x="7527925" y="5465763"/>
          <p14:tracePt t="35108" x="7458075" y="5465763"/>
          <p14:tracePt t="35115" x="7394575" y="5465763"/>
          <p14:tracePt t="35123" x="7345363" y="5465763"/>
          <p14:tracePt t="35130" x="7283450" y="5465763"/>
          <p14:tracePt t="35137" x="7219950" y="5465763"/>
          <p14:tracePt t="35145" x="7150100" y="5465763"/>
          <p14:tracePt t="35152" x="7080250" y="5465763"/>
          <p14:tracePt t="35160" x="7024688" y="5465763"/>
          <p14:tracePt t="35167" x="6967538" y="5465763"/>
          <p14:tracePt t="35176" x="6919913" y="5465763"/>
          <p14:tracePt t="35182" x="6884988" y="5465763"/>
          <p14:tracePt t="35190" x="6842125" y="5465763"/>
          <p14:tracePt t="35197" x="6807200" y="5465763"/>
          <p14:tracePt t="35205" x="6765925" y="5465763"/>
          <p14:tracePt t="35212" x="6737350" y="5465763"/>
          <p14:tracePt t="35220" x="6716713" y="5465763"/>
          <p14:tracePt t="35227" x="6696075" y="5465763"/>
          <p14:tracePt t="35235" x="6673850" y="5465763"/>
          <p14:tracePt t="35243" x="6653213" y="5465763"/>
          <p14:tracePt t="35250" x="6624638" y="5465763"/>
          <p14:tracePt t="35258" x="6597650" y="5465763"/>
          <p14:tracePt t="35265" x="6569075" y="5465763"/>
          <p14:tracePt t="35273" x="6548438" y="5465763"/>
          <p14:tracePt t="35280" x="6527800" y="5465763"/>
          <p14:tracePt t="35287" x="6519863" y="5465763"/>
          <p14:tracePt t="35295" x="6499225" y="5465763"/>
          <p14:tracePt t="35303" x="6492875" y="5465763"/>
          <p14:tracePt t="35310" x="6478588" y="5465763"/>
          <p14:tracePt t="35326" x="6472238" y="5465763"/>
          <p14:tracePt t="35527" x="6464300" y="5465763"/>
          <p14:tracePt t="35539" x="6457950" y="5465763"/>
          <p14:tracePt t="35544" x="6435725" y="5457825"/>
          <p14:tracePt t="35552" x="6429375" y="5457825"/>
          <p14:tracePt t="35559" x="6400800" y="5451475"/>
          <p14:tracePt t="35565" x="6380163" y="5445125"/>
          <p14:tracePt t="35576" x="6359525" y="5445125"/>
          <p14:tracePt t="35580" x="6338888" y="5445125"/>
          <p14:tracePt t="35587" x="6310313" y="5445125"/>
          <p14:tracePt t="35595" x="6296025" y="5445125"/>
          <p14:tracePt t="35604" x="6283325" y="5445125"/>
          <p14:tracePt t="35617" x="6275388" y="5445125"/>
          <p14:tracePt t="36150" x="6275388" y="5437188"/>
          <p14:tracePt t="36180" x="6283325" y="5437188"/>
          <p14:tracePt t="36195" x="6289675" y="5437188"/>
          <p14:tracePt t="36202" x="6289675" y="5430838"/>
          <p14:tracePt t="36443" x="6296025" y="5430838"/>
          <p14:tracePt t="36452" x="6318250" y="5422900"/>
          <p14:tracePt t="36460" x="6330950" y="5422900"/>
          <p14:tracePt t="36465" x="6359525" y="5416550"/>
          <p14:tracePt t="36476" x="6373813" y="5416550"/>
          <p14:tracePt t="36480" x="6408738" y="5410200"/>
          <p14:tracePt t="36491" x="6450013" y="5410200"/>
          <p14:tracePt t="36495" x="6492875" y="5402263"/>
          <p14:tracePt t="36504" x="6527800" y="5402263"/>
          <p14:tracePt t="36511" x="6562725" y="5402263"/>
          <p14:tracePt t="36521" x="6597650" y="5402263"/>
          <p14:tracePt t="36525" x="6624638" y="5402263"/>
          <p14:tracePt t="36534" x="6667500" y="5402263"/>
          <p14:tracePt t="36542" x="6681788" y="5402263"/>
          <p14:tracePt t="36547" x="6702425" y="5402263"/>
          <p14:tracePt t="36557" x="6708775" y="5402263"/>
          <p14:tracePt t="36563" x="6716713" y="5402263"/>
          <p14:tracePt t="36788" x="6723063" y="5402263"/>
          <p14:tracePt t="36795" x="6731000" y="5402263"/>
          <p14:tracePt t="36804" x="6743700" y="5410200"/>
          <p14:tracePt t="36811" x="6751638" y="5410200"/>
          <p14:tracePt t="36820" x="6786563" y="5422900"/>
          <p14:tracePt t="36825" x="6821488" y="5430838"/>
          <p14:tracePt t="36832" x="6848475" y="5437188"/>
          <p14:tracePt t="36843" x="6891338" y="5451475"/>
          <p14:tracePt t="36848" x="6926263" y="5451475"/>
          <p14:tracePt t="36856" x="6954838" y="5457825"/>
          <p14:tracePt t="36864" x="6989763" y="5457825"/>
          <p14:tracePt t="36872" x="7016750" y="5465763"/>
          <p14:tracePt t="36880" x="7037388" y="5465763"/>
          <p14:tracePt t="36887" x="7051675" y="5465763"/>
          <p14:tracePt t="36895" x="7059613" y="5465763"/>
          <p14:tracePt t="40391" x="6507163" y="5445125"/>
          <p14:tracePt t="40397" x="6373813" y="5437188"/>
          <p14:tracePt t="40404" x="6318250" y="5430838"/>
          <p14:tracePt t="40415" x="6289675" y="5422900"/>
          <p14:tracePt t="40418" x="6254750" y="5422900"/>
          <p14:tracePt t="40425" x="6234113" y="5416550"/>
          <p14:tracePt t="40434" x="6219825" y="5416550"/>
          <p14:tracePt t="40443" x="6205538" y="5410200"/>
          <p14:tracePt t="40448" x="6199188" y="5410200"/>
          <p14:tracePt t="40456" x="6191250" y="5410200"/>
          <p14:tracePt t="40464" x="6176963" y="5410200"/>
          <p14:tracePt t="40474" x="6170613" y="5410200"/>
          <p14:tracePt t="40481" x="6156325" y="5410200"/>
          <p14:tracePt t="40487" x="6135688" y="5410200"/>
          <p14:tracePt t="40496" x="6115050" y="5410200"/>
          <p14:tracePt t="40501" x="6086475" y="5410200"/>
          <p14:tracePt t="40508" x="6037263" y="5410200"/>
          <p14:tracePt t="40515" x="6002338" y="5410200"/>
          <p14:tracePt t="40522" x="5961063" y="5410200"/>
          <p14:tracePt t="40530" x="5918200" y="5410200"/>
          <p14:tracePt t="40542" x="5870575" y="5410200"/>
          <p14:tracePt t="40546" x="5827713" y="5410200"/>
          <p14:tracePt t="40553" x="5792788" y="5410200"/>
          <p14:tracePt t="40565" x="5764213" y="5410200"/>
          <p14:tracePt t="40568" x="5743575" y="5410200"/>
          <p14:tracePt t="40575" x="5737225" y="5410200"/>
          <p14:tracePt t="40583" x="5716588" y="5410200"/>
          <p14:tracePt t="40600" x="5708650" y="5410200"/>
          <p14:tracePt t="40703" x="5702300" y="5410200"/>
          <p14:tracePt t="40740" x="5694363" y="5410200"/>
          <p14:tracePt t="40748" x="5688013" y="5416550"/>
          <p14:tracePt t="40756" x="5681663" y="5416550"/>
          <p14:tracePt t="40772" x="5673725" y="5416550"/>
          <p14:tracePt t="40779" x="5667375" y="5416550"/>
          <p14:tracePt t="40789" x="5659438" y="5416550"/>
          <p14:tracePt t="40793" x="5653088" y="5416550"/>
          <p14:tracePt t="40803" x="5645150" y="5416550"/>
          <p14:tracePt t="40808" x="5632450" y="5416550"/>
          <p14:tracePt t="40815" x="5624513" y="5416550"/>
          <p14:tracePt t="40824" x="5610225" y="5416550"/>
          <p14:tracePt t="40831" x="5597525" y="5416550"/>
          <p14:tracePt t="40838" x="5589588" y="5416550"/>
          <p14:tracePt t="40846" x="5575300" y="5416550"/>
          <p14:tracePt t="40855" x="5548313" y="5416550"/>
          <p14:tracePt t="40867" x="5527675" y="5416550"/>
          <p14:tracePt t="40868" x="5505450" y="5416550"/>
          <p14:tracePt t="40877" x="5492750" y="5416550"/>
          <p14:tracePt t="40883" x="5464175" y="5416550"/>
          <p14:tracePt t="40890" x="5449888" y="5416550"/>
          <p14:tracePt t="40900" x="5435600" y="5416550"/>
          <p14:tracePt t="40905" x="5408613" y="5416550"/>
          <p14:tracePt t="40913" x="5386388" y="5416550"/>
          <p14:tracePt t="40921" x="5365750" y="5416550"/>
          <p14:tracePt t="40929" x="5345113" y="5416550"/>
          <p14:tracePt t="40947" x="5303838" y="5416550"/>
          <p14:tracePt t="40951" x="5289550" y="5416550"/>
          <p14:tracePt t="40958" x="5268913" y="5416550"/>
          <p14:tracePt t="40967" x="5246688" y="5416550"/>
          <p14:tracePt t="40974" x="5219700" y="5416550"/>
          <p14:tracePt t="40980" x="5191125" y="5416550"/>
          <p14:tracePt t="40991" x="5162550" y="5416550"/>
          <p14:tracePt t="40996" x="5127625" y="5416550"/>
          <p14:tracePt t="41004" x="5106988" y="5416550"/>
          <p14:tracePt t="41014" x="5072063" y="5416550"/>
          <p14:tracePt t="41018" x="5037138" y="5416550"/>
          <p14:tracePt t="41029" x="5002213" y="5416550"/>
          <p14:tracePt t="41033" x="4960938" y="5416550"/>
          <p14:tracePt t="41042" x="4926013" y="5416550"/>
          <p14:tracePt t="41048" x="4897438" y="5416550"/>
          <p14:tracePt t="41056" x="4862513" y="5416550"/>
          <p14:tracePt t="41064" x="4833938" y="5416550"/>
          <p14:tracePt t="41072" x="4806950" y="5416550"/>
          <p14:tracePt t="41080" x="4778375" y="5416550"/>
          <p14:tracePt t="41090" x="4749800" y="5416550"/>
          <p14:tracePt t="41097" x="4714875" y="5416550"/>
          <p14:tracePt t="41100" x="4679950" y="5416550"/>
          <p14:tracePt t="41108" x="4659313" y="5416550"/>
          <p14:tracePt t="41115" x="4630738" y="5416550"/>
          <p14:tracePt t="41123" x="4603750" y="5416550"/>
          <p14:tracePt t="41130" x="4575175" y="5416550"/>
          <p14:tracePt t="41138" x="4548188" y="5410200"/>
          <p14:tracePt t="41148" x="4513263" y="5410200"/>
          <p14:tracePt t="41153" x="4484688" y="5410200"/>
          <p14:tracePt t="41163" x="4449763" y="5410200"/>
          <p14:tracePt t="41167" x="4429125" y="5410200"/>
          <p14:tracePt t="41177" x="4400550" y="5410200"/>
          <p14:tracePt t="41183" x="4365625" y="5410200"/>
          <p14:tracePt t="41194" x="4330700" y="5410200"/>
          <p14:tracePt t="41199" x="4302125" y="5410200"/>
          <p14:tracePt t="41207" x="4267200" y="5410200"/>
          <p14:tracePt t="41214" x="4240213" y="5410200"/>
          <p14:tracePt t="41225" x="4211638" y="5410200"/>
          <p14:tracePt t="41229" x="4191000" y="5410200"/>
          <p14:tracePt t="41237" x="4162425" y="5410200"/>
          <p14:tracePt t="41243" x="4127500" y="5410200"/>
          <p14:tracePt t="41250" x="4106863" y="5410200"/>
          <p14:tracePt t="41259" x="4078288" y="5410200"/>
          <p14:tracePt t="41266" x="4051300" y="5410200"/>
          <p14:tracePt t="41272" x="4022725" y="5410200"/>
          <p14:tracePt t="41282" x="4002088" y="5410200"/>
          <p14:tracePt t="41289" x="3973513" y="5410200"/>
          <p14:tracePt t="41297" x="3946525" y="5410200"/>
          <p14:tracePt t="41303" x="3924300" y="5410200"/>
          <p14:tracePt t="41314" x="3897313" y="5410200"/>
          <p14:tracePt t="41318" x="3875088" y="5410200"/>
          <p14:tracePt t="41325" x="3862388" y="5410200"/>
          <p14:tracePt t="41332" x="3848100" y="5410200"/>
          <p14:tracePt t="41342" x="3827463" y="5410200"/>
          <p14:tracePt t="41352" x="3813175" y="5410200"/>
          <p14:tracePt t="41355" x="3792538" y="5410200"/>
          <p14:tracePt t="41364" x="3778250" y="5410200"/>
          <p14:tracePt t="41372" x="3757613" y="5410200"/>
          <p14:tracePt t="41381" x="3743325" y="5410200"/>
          <p14:tracePt t="41386" x="3729038" y="5410200"/>
          <p14:tracePt t="41394" x="3708400" y="5410200"/>
          <p14:tracePt t="41400" x="3687763" y="5410200"/>
          <p14:tracePt t="41409" x="3665538" y="5410200"/>
          <p14:tracePt t="41416" x="3644900" y="5410200"/>
          <p14:tracePt t="41424" x="3624263" y="5410200"/>
          <p14:tracePt t="41431" x="3609975" y="5410200"/>
          <p14:tracePt t="41438" x="3589338" y="5410200"/>
          <p14:tracePt t="41449" x="3581400" y="5402263"/>
          <p14:tracePt t="41453" x="3575050" y="5402263"/>
          <p14:tracePt t="41588" x="3581400" y="5402263"/>
          <p14:tracePt t="41600" x="3595688" y="5402263"/>
          <p14:tracePt t="41603" x="3616325" y="5402263"/>
          <p14:tracePt t="41615" x="3638550" y="5402263"/>
          <p14:tracePt t="41618" x="3659188" y="5402263"/>
          <p14:tracePt t="41627" x="3679825" y="5402263"/>
          <p14:tracePt t="41634" x="3708400" y="5402263"/>
          <p14:tracePt t="41642" x="3735388" y="5402263"/>
          <p14:tracePt t="41651" x="3770313" y="5402263"/>
          <p14:tracePt t="41655" x="3798888" y="5402263"/>
          <p14:tracePt t="41663" x="3819525" y="5402263"/>
          <p14:tracePt t="41672" x="3840163" y="5402263"/>
          <p14:tracePt t="41680" x="3868738" y="5402263"/>
          <p14:tracePt t="41685" x="3897313" y="5402263"/>
          <p14:tracePt t="41692" x="3924300" y="5402263"/>
          <p14:tracePt t="41700" x="3946525" y="5402263"/>
          <p14:tracePt t="41709" x="3967163" y="5402263"/>
          <p14:tracePt t="41715" x="3987800" y="5402263"/>
          <p14:tracePt t="41723" x="4002088" y="5402263"/>
          <p14:tracePt t="41731" x="4022725" y="5402263"/>
          <p14:tracePt t="41739" x="4037013" y="5402263"/>
          <p14:tracePt t="41746" x="4051300" y="5402263"/>
          <p14:tracePt t="41753" x="4071938" y="5402263"/>
          <p14:tracePt t="41765" x="4092575" y="5402263"/>
          <p14:tracePt t="41769" x="4113213" y="5402263"/>
          <p14:tracePt t="41775" x="4127500" y="5402263"/>
          <p14:tracePt t="41783" x="4148138" y="5402263"/>
          <p14:tracePt t="41790" x="4170363" y="5402263"/>
          <p14:tracePt t="41798" x="4197350" y="5402263"/>
          <p14:tracePt t="41805" x="4225925" y="5402263"/>
          <p14:tracePt t="41813" x="4246563" y="5402263"/>
          <p14:tracePt t="41820" x="4275138" y="5402263"/>
          <p14:tracePt t="41829" x="4295775" y="5402263"/>
          <p14:tracePt t="41835" x="4330700" y="5402263"/>
          <p14:tracePt t="41842" x="4359275" y="5402263"/>
          <p14:tracePt t="41850" x="4386263" y="5402263"/>
          <p14:tracePt t="41857" x="4435475" y="5402263"/>
          <p14:tracePt t="41865" x="4464050" y="5402263"/>
          <p14:tracePt t="41873" x="4505325" y="5402263"/>
          <p14:tracePt t="41881" x="4540250" y="5410200"/>
          <p14:tracePt t="41888" x="4568825" y="5410200"/>
          <p14:tracePt t="41896" x="4618038" y="5410200"/>
          <p14:tracePt t="41903" x="4665663" y="5410200"/>
          <p14:tracePt t="41912" x="4694238" y="5410200"/>
          <p14:tracePt t="41918" x="4729163" y="5410200"/>
          <p14:tracePt t="41925" x="4772025" y="5410200"/>
          <p14:tracePt t="41933" x="4806950" y="5410200"/>
          <p14:tracePt t="41940" x="4827588" y="5410200"/>
          <p14:tracePt t="41948" x="4854575" y="5410200"/>
          <p14:tracePt t="41955" x="4868863" y="5410200"/>
          <p14:tracePt t="41962" x="4891088" y="5410200"/>
          <p14:tracePt t="41970" x="4911725" y="5410200"/>
          <p14:tracePt t="41981" x="4932363" y="5410200"/>
          <p14:tracePt t="41986" x="4938713" y="5410200"/>
          <p14:tracePt t="41993" x="4953000" y="5410200"/>
          <p14:tracePt t="42000" x="4981575" y="5410200"/>
          <p14:tracePt t="42008" x="5002213" y="5410200"/>
          <p14:tracePt t="42015" x="5016500" y="5410200"/>
          <p14:tracePt t="42023" x="5037138" y="5410200"/>
          <p14:tracePt t="42031" x="5051425" y="5410200"/>
          <p14:tracePt t="42038" x="5072063" y="5410200"/>
          <p14:tracePt t="42046" x="5086350" y="5410200"/>
          <p14:tracePt t="42052" x="5100638" y="5410200"/>
          <p14:tracePt t="42063" x="5121275" y="5410200"/>
          <p14:tracePt t="42068" x="5135563" y="5410200"/>
          <p14:tracePt t="42084" x="5149850" y="5410200"/>
          <p14:tracePt t="42090" x="5156200" y="5410200"/>
          <p14:tracePt t="42100" x="5162550" y="5410200"/>
          <p14:tracePt t="42105" x="5170488" y="5410200"/>
          <p14:tracePt t="42195" x="5156200" y="5410200"/>
          <p14:tracePt t="42203" x="5127625" y="5410200"/>
          <p14:tracePt t="42210" x="5092700" y="5410200"/>
          <p14:tracePt t="42217" x="5051425" y="5410200"/>
          <p14:tracePt t="42226" x="4987925" y="5402263"/>
          <p14:tracePt t="42232" x="4868863" y="5395913"/>
          <p14:tracePt t="42240" x="4743450" y="5373688"/>
          <p14:tracePt t="42248" x="4589463" y="5367338"/>
          <p14:tracePt t="42255" x="4429125" y="5353050"/>
          <p14:tracePt t="42262" x="4275138" y="5346700"/>
          <p14:tracePt t="42270" x="4162425" y="5332413"/>
          <p14:tracePt t="42278" x="4008438" y="5318125"/>
          <p14:tracePt t="42285" x="3889375" y="5311775"/>
          <p14:tracePt t="42293" x="3784600" y="5303838"/>
          <p14:tracePt t="42301" x="3700463" y="5297488"/>
          <p14:tracePt t="42307" x="3624263" y="5291138"/>
          <p14:tracePt t="42315" x="3575050" y="5283200"/>
          <p14:tracePt t="42322" x="3540125" y="5283200"/>
          <p14:tracePt t="42333" x="3519488" y="5283200"/>
          <p14:tracePt t="42338" x="3498850" y="5283200"/>
          <p14:tracePt t="42346" x="3490913" y="5283200"/>
          <p14:tracePt t="42833" x="3505200" y="5283200"/>
          <p14:tracePt t="42842" x="3519488" y="5283200"/>
          <p14:tracePt t="42850" x="3560763" y="5283200"/>
          <p14:tracePt t="42855" x="3603625" y="5283200"/>
          <p14:tracePt t="42867" x="3651250" y="5283200"/>
          <p14:tracePt t="42871" x="3700463" y="5297488"/>
          <p14:tracePt t="42881" x="3749675" y="5303838"/>
          <p14:tracePt t="42886" x="3813175" y="5311775"/>
          <p14:tracePt t="42893" x="3854450" y="5311775"/>
          <p14:tracePt t="42900" x="3911600" y="5318125"/>
          <p14:tracePt t="42909" x="3946525" y="5318125"/>
          <p14:tracePt t="42916" x="3987800" y="5318125"/>
          <p14:tracePt t="42924" x="4022725" y="5318125"/>
          <p14:tracePt t="42934" x="4051300" y="5318125"/>
          <p14:tracePt t="42952" x="4106863" y="5326063"/>
          <p14:tracePt t="42954" x="4121150" y="5326063"/>
          <p14:tracePt t="42964" x="4135438" y="5326063"/>
          <p14:tracePt t="42969" x="4148138" y="5326063"/>
          <p14:tracePt t="42976" x="4162425" y="5326063"/>
          <p14:tracePt t="42983" x="4183063" y="5326063"/>
          <p14:tracePt t="42992" x="4205288" y="5326063"/>
          <p14:tracePt t="42999" x="4217988" y="5326063"/>
          <p14:tracePt t="43005" x="4246563" y="5326063"/>
          <p14:tracePt t="43015" x="4267200" y="5326063"/>
          <p14:tracePt t="43021" x="4295775" y="5326063"/>
          <p14:tracePt t="43028" x="4324350" y="5326063"/>
          <p14:tracePt t="43036" x="4344988" y="5326063"/>
          <p14:tracePt t="43044" x="4365625" y="5326063"/>
          <p14:tracePt t="43052" x="4400550" y="5326063"/>
          <p14:tracePt t="43058" x="4435475" y="5332413"/>
          <p14:tracePt t="43065" x="4464050" y="5332413"/>
          <p14:tracePt t="43073" x="4498975" y="5332413"/>
          <p14:tracePt t="43080" x="4525963" y="5332413"/>
          <p14:tracePt t="43088" x="4554538" y="5332413"/>
          <p14:tracePt t="43096" x="4589463" y="5332413"/>
          <p14:tracePt t="43104" x="4624388" y="5338763"/>
          <p14:tracePt t="43113" x="4652963" y="5338763"/>
          <p14:tracePt t="43118" x="4694238" y="5338763"/>
          <p14:tracePt t="43127" x="4729163" y="5346700"/>
          <p14:tracePt t="43134" x="4757738" y="5346700"/>
          <p14:tracePt t="43142" x="4806950" y="5346700"/>
          <p14:tracePt t="43151" x="4848225" y="5353050"/>
          <p14:tracePt t="43155" x="4897438" y="5353050"/>
          <p14:tracePt t="43167" x="4938713" y="5353050"/>
          <p14:tracePt t="43171" x="4987925" y="5360988"/>
          <p14:tracePt t="43181" x="5030788" y="5360988"/>
          <p14:tracePt t="43186" x="5057775" y="5367338"/>
          <p14:tracePt t="43194" x="5092700" y="5367338"/>
          <p14:tracePt t="43203" x="5121275" y="5367338"/>
          <p14:tracePt t="43208" x="5156200" y="5367338"/>
          <p14:tracePt t="43218" x="5176838" y="5367338"/>
          <p14:tracePt t="43225" x="5184775" y="5367338"/>
          <p14:tracePt t="43234" x="5197475" y="5367338"/>
          <p14:tracePt t="43238" x="5211763" y="5367338"/>
          <p14:tracePt t="43250" x="5219700" y="5367338"/>
          <p14:tracePt t="43253" x="5226050" y="5367338"/>
          <p14:tracePt t="43261" x="5232400" y="5367338"/>
          <p14:tracePt t="43268" x="5240338" y="5367338"/>
          <p14:tracePt t="43365" x="5226050" y="5360988"/>
          <p14:tracePt t="43374" x="5205413" y="5353050"/>
          <p14:tracePt t="43383" x="5170488" y="5346700"/>
          <p14:tracePt t="43388" x="5135563" y="5338763"/>
          <p14:tracePt t="43398" x="5065713" y="5332413"/>
          <p14:tracePt t="43403" x="5002213" y="5332413"/>
          <p14:tracePt t="43414" x="4946650" y="5332413"/>
          <p14:tracePt t="43418" x="4848225" y="5332413"/>
          <p14:tracePt t="43427" x="4764088" y="5338763"/>
          <p14:tracePt t="43434" x="4665663" y="5346700"/>
          <p14:tracePt t="43441" x="4583113" y="5346700"/>
          <p14:tracePt t="43450" x="4491038" y="5353050"/>
          <p14:tracePt t="43456" x="4414838" y="5353050"/>
          <p14:tracePt t="43464" x="4359275" y="5353050"/>
          <p14:tracePt t="43472" x="4281488" y="5353050"/>
          <p14:tracePt t="43478" x="4225925" y="5353050"/>
          <p14:tracePt t="43487" x="4170363" y="5353050"/>
          <p14:tracePt t="43493" x="4135438" y="5353050"/>
          <p14:tracePt t="43500" x="4092575" y="5353050"/>
          <p14:tracePt t="43509" x="4057650" y="5353050"/>
          <p14:tracePt t="43516" x="4037013" y="5353050"/>
          <p14:tracePt t="43523" x="4008438" y="5353050"/>
          <p14:tracePt t="43530" x="3987800" y="5353050"/>
          <p14:tracePt t="43538" x="3973513" y="5353050"/>
          <p14:tracePt t="43545" x="3959225" y="5353050"/>
          <p14:tracePt t="43554" x="3946525" y="5353050"/>
          <p14:tracePt t="43561" x="3924300" y="5353050"/>
          <p14:tracePt t="43568" x="3911600" y="5360988"/>
          <p14:tracePt t="43576" x="3897313" y="5360988"/>
          <p14:tracePt t="43583" x="3889375" y="5360988"/>
          <p14:tracePt t="43592" x="3883025" y="5360988"/>
          <p14:tracePt t="43602" x="3868738" y="5360988"/>
          <p14:tracePt t="43617" x="3862388" y="5367338"/>
          <p14:tracePt t="44213" x="3868738" y="5367338"/>
          <p14:tracePt t="44223" x="3875088" y="5367338"/>
          <p14:tracePt t="44228" x="3883025" y="5367338"/>
          <p14:tracePt t="44235" x="3897313" y="5367338"/>
          <p14:tracePt t="44252" x="3903663" y="5367338"/>
          <p14:tracePt t="44266" x="3911600" y="5367338"/>
          <p14:tracePt t="44273" x="3917950" y="5367338"/>
          <p14:tracePt t="44288" x="3924300" y="5367338"/>
          <p14:tracePt t="44311" x="3932238" y="5367338"/>
          <p14:tracePt t="44351" x="3938588" y="5367338"/>
          <p14:tracePt t="44355" x="3946525" y="5367338"/>
          <p14:tracePt t="44401" x="3952875" y="5367338"/>
          <p14:tracePt t="44423" x="3959225" y="5367338"/>
          <p14:tracePt t="44431" x="3959225" y="5360988"/>
          <p14:tracePt t="44438" x="3959225" y="5353050"/>
          <p14:tracePt t="44685" x="3952875" y="5353050"/>
          <p14:tracePt t="44695" x="3938588" y="5353050"/>
          <p14:tracePt t="44701" x="3924300" y="5353050"/>
          <p14:tracePt t="44708" x="3897313" y="5353050"/>
          <p14:tracePt t="44718" x="3854450" y="5353050"/>
          <p14:tracePt t="44725" x="3805238" y="5353050"/>
          <p14:tracePt t="44731" x="3763963" y="5353050"/>
          <p14:tracePt t="44741" x="3708400" y="5353050"/>
          <p14:tracePt t="44746" x="3651250" y="5353050"/>
          <p14:tracePt t="44753" x="3609975" y="5353050"/>
          <p14:tracePt t="44760" x="3560763" y="5353050"/>
          <p14:tracePt t="44768" x="3533775" y="5353050"/>
          <p14:tracePt t="44775" x="3505200" y="5353050"/>
          <p14:tracePt t="44783" x="3498850" y="5353050"/>
          <p14:tracePt t="44790" x="3490913" y="5353050"/>
          <p14:tracePt t="45000" x="3505200" y="5353050"/>
          <p14:tracePt t="45010" x="3519488" y="5353050"/>
          <p14:tracePt t="45018" x="3540125" y="5353050"/>
          <p14:tracePt t="45023" x="3560763" y="5353050"/>
          <p14:tracePt t="45034" x="3575050" y="5353050"/>
          <p14:tracePt t="45039" x="3603625" y="5353050"/>
          <p14:tracePt t="45048" x="3630613" y="5353050"/>
          <p14:tracePt t="45054" x="3659188" y="5353050"/>
          <p14:tracePt t="45060" x="3687763" y="5353050"/>
          <p14:tracePt t="45067" x="3714750" y="5353050"/>
          <p14:tracePt t="45077" x="3735388" y="5353050"/>
          <p14:tracePt t="45084" x="3763963" y="5353050"/>
          <p14:tracePt t="45090" x="3784600" y="5353050"/>
          <p14:tracePt t="45099" x="3819525" y="5353050"/>
          <p14:tracePt t="45105" x="3848100" y="5353050"/>
          <p14:tracePt t="45113" x="3889375" y="5353050"/>
          <p14:tracePt t="45120" x="3917950" y="5353050"/>
          <p14:tracePt t="45127" x="3973513" y="5353050"/>
          <p14:tracePt t="45137" x="4016375" y="5353050"/>
          <p14:tracePt t="45143" x="4064000" y="5360988"/>
          <p14:tracePt t="45151" x="4092575" y="5360988"/>
          <p14:tracePt t="45158" x="4141788" y="5367338"/>
          <p14:tracePt t="45165" x="4183063" y="5367338"/>
          <p14:tracePt t="45173" x="4267200" y="5381625"/>
          <p14:tracePt t="45181" x="4302125" y="5381625"/>
          <p14:tracePt t="45188" x="4330700" y="5381625"/>
          <p14:tracePt t="45195" x="4344988" y="5381625"/>
          <p14:tracePt t="45203" x="4359275" y="5381625"/>
          <p14:tracePt t="45210" x="4365625" y="5381625"/>
          <p14:tracePt t="45226" x="4371975" y="5381625"/>
          <p14:tracePt t="45301" x="4379913" y="5381625"/>
          <p14:tracePt t="45307" x="4386263" y="5381625"/>
          <p14:tracePt t="45323" x="4394200" y="5381625"/>
          <p14:tracePt t="45338" x="4400550" y="5381625"/>
          <p14:tracePt t="45353" x="4406900" y="5381625"/>
          <p14:tracePt t="45361" x="4414838" y="5381625"/>
          <p14:tracePt t="45368" x="4421188" y="5381625"/>
          <p14:tracePt t="45383" x="4429125" y="5381625"/>
          <p14:tracePt t="45391" x="4435475" y="5373688"/>
          <p14:tracePt t="45398" x="4441825" y="5373688"/>
          <p14:tracePt t="45406" x="4456113" y="5373688"/>
          <p14:tracePt t="45413" x="4470400" y="5373688"/>
          <p14:tracePt t="45420" x="4498975" y="5373688"/>
          <p14:tracePt t="45428" x="4505325" y="5373688"/>
          <p14:tracePt t="45435" x="4525963" y="5373688"/>
          <p14:tracePt t="45443" x="4540250" y="5373688"/>
          <p14:tracePt t="45451" x="4554538" y="5373688"/>
          <p14:tracePt t="45458" x="4575175" y="5373688"/>
          <p14:tracePt t="45466" x="4583113" y="5373688"/>
          <p14:tracePt t="45472" x="4603750" y="5373688"/>
          <p14:tracePt t="45481" x="4610100" y="5373688"/>
          <p14:tracePt t="45487" x="4618038" y="5373688"/>
          <p14:tracePt t="45495" x="4624388" y="5373688"/>
          <p14:tracePt t="45510" x="4630738" y="5373688"/>
          <p14:tracePt t="45758" x="4624388" y="5373688"/>
          <p14:tracePt t="45766" x="4610100" y="5373688"/>
          <p14:tracePt t="45774" x="4603750" y="5373688"/>
          <p14:tracePt t="45784" x="4589463" y="5373688"/>
          <p14:tracePt t="45789" x="4575175" y="5373688"/>
          <p14:tracePt t="45798" x="4568825" y="5373688"/>
          <p14:tracePt t="45804" x="4560888" y="5373688"/>
          <p14:tracePt t="45810" x="4554538" y="5373688"/>
          <p14:tracePt t="45818" x="4548188" y="5373688"/>
          <p14:tracePt t="45893" x="4540250" y="5373688"/>
          <p14:tracePt t="45901" x="4540250" y="5381625"/>
          <p14:tracePt t="45938" x="4533900" y="5373688"/>
          <p14:tracePt t="45947" x="4525963" y="5360988"/>
          <p14:tracePt t="45954" x="4519613" y="5346700"/>
          <p14:tracePt t="45960" x="4505325" y="5326063"/>
          <p14:tracePt t="45968" x="4484688" y="5291138"/>
          <p14:tracePt t="45978" x="4456113" y="5256213"/>
          <p14:tracePt t="45983" x="4441825" y="5241925"/>
          <p14:tracePt t="45990" x="4414838" y="5213350"/>
          <p14:tracePt t="46001" x="4386263" y="5178425"/>
          <p14:tracePt t="46006" x="4351338" y="5137150"/>
          <p14:tracePt t="46014" x="4316413" y="5102225"/>
          <p14:tracePt t="46022" x="4252913" y="5045075"/>
          <p14:tracePt t="46027" x="4217988" y="5003800"/>
          <p14:tracePt t="46040" x="4156075" y="4948238"/>
          <p14:tracePt t="46043" x="4106863" y="4905375"/>
          <p14:tracePt t="46052" x="4051300" y="4841875"/>
          <p14:tracePt t="46058" x="3981450" y="4779963"/>
          <p14:tracePt t="46070" x="3932238" y="4724400"/>
          <p14:tracePt t="46073" x="3868738" y="4646613"/>
          <p14:tracePt t="46085" x="3819525" y="4597400"/>
          <p14:tracePt t="46088" x="3770313" y="4533900"/>
          <p14:tracePt t="46100" x="3735388" y="4492625"/>
          <p14:tracePt t="46104" x="3694113" y="4451350"/>
          <p14:tracePt t="46111" x="3679825" y="4416425"/>
          <p14:tracePt t="46120" x="3644900" y="4373563"/>
          <p14:tracePt t="46127" x="3616325" y="4332288"/>
          <p14:tracePt t="46133" x="3589338" y="4289425"/>
          <p14:tracePt t="46140" x="3560763" y="4254500"/>
          <p14:tracePt t="46151" x="3533775" y="4233863"/>
          <p14:tracePt t="46157" x="3505200" y="4198938"/>
          <p14:tracePt t="46164" x="3490913" y="4184650"/>
          <p14:tracePt t="46170" x="3462338" y="4156075"/>
          <p14:tracePt t="46179" x="3427413" y="4121150"/>
          <p14:tracePt t="46186" x="3400425" y="4094163"/>
          <p14:tracePt t="46193" x="3379788" y="4079875"/>
          <p14:tracePt t="46201" x="3357563" y="4059238"/>
          <p14:tracePt t="46210" x="3322638" y="4038600"/>
          <p14:tracePt t="46216" x="3287713" y="4010025"/>
          <p14:tracePt t="46223" x="3252788" y="3981450"/>
          <p14:tracePt t="46230" x="3225800" y="3960813"/>
          <p14:tracePt t="46241" x="3197225" y="3932238"/>
          <p14:tracePt t="46245" x="3162300" y="3911600"/>
          <p14:tracePt t="46253" x="3141663" y="3884613"/>
          <p14:tracePt t="46260" x="3113088" y="3856038"/>
          <p14:tracePt t="46272" x="3086100" y="3827463"/>
          <p14:tracePt t="46275" x="3057525" y="3792538"/>
          <p14:tracePt t="46282" x="3036888" y="3757613"/>
          <p14:tracePt t="46291" x="3008313" y="3722688"/>
          <p14:tracePt t="46299" x="2994025" y="3695700"/>
          <p14:tracePt t="46307" x="2967038" y="3667125"/>
          <p14:tracePt t="46313" x="2959100" y="3646488"/>
          <p14:tracePt t="46322" x="2952750" y="3611563"/>
          <p14:tracePt t="46328" x="2944813" y="3582988"/>
          <p14:tracePt t="46335" x="2938463" y="3562350"/>
          <p14:tracePt t="46344" x="2924175" y="3527425"/>
          <p14:tracePt t="46354" x="2917825" y="3505200"/>
          <p14:tracePt t="46358" x="2917825" y="3484563"/>
          <p14:tracePt t="46366" x="2917825" y="3478213"/>
          <p14:tracePt t="46372" x="2917825" y="3470275"/>
          <p14:tracePt t="46384" x="2917825" y="3463925"/>
          <p14:tracePt t="46421" x="2917825" y="3457575"/>
          <p14:tracePt t="46448" x="2924175" y="3449638"/>
          <p14:tracePt t="46455" x="2932113" y="3449638"/>
          <p14:tracePt t="46470" x="2938463" y="3443288"/>
          <p14:tracePt t="46477" x="2944813" y="3443288"/>
          <p14:tracePt t="46485" x="2952750" y="3443288"/>
          <p14:tracePt t="46492" x="2973388" y="3435350"/>
          <p14:tracePt t="46501" x="2987675" y="3429000"/>
          <p14:tracePt t="46507" x="3001963" y="3422650"/>
          <p14:tracePt t="46516" x="3014663" y="3422650"/>
          <p14:tracePt t="46522" x="3028950" y="3414713"/>
          <p14:tracePt t="46530" x="3049588" y="3408363"/>
          <p14:tracePt t="46538" x="3071813" y="3400425"/>
          <p14:tracePt t="46545" x="3092450" y="3400425"/>
          <p14:tracePt t="46553" x="3098800" y="3394075"/>
          <p14:tracePt t="46560" x="3121025" y="3387725"/>
          <p14:tracePt t="46568" x="3127375" y="3387725"/>
          <p14:tracePt t="46577" x="3141663" y="3387725"/>
          <p14:tracePt t="46584" x="3155950" y="3387725"/>
          <p14:tracePt t="46590" x="3162300" y="3387725"/>
          <p14:tracePt t="46598" x="3168650" y="3387725"/>
          <p14:tracePt t="46605" x="3176588" y="3387725"/>
          <p14:tracePt t="46613" x="3182938" y="3387725"/>
          <p14:tracePt t="46622" x="3190875" y="3387725"/>
          <p14:tracePt t="46631" x="3197225" y="3379788"/>
          <p14:tracePt t="46636" x="3203575" y="3379788"/>
          <p14:tracePt t="46666" x="3211513" y="3379788"/>
          <p14:tracePt t="46860" x="3217863" y="3379788"/>
          <p14:tracePt t="46869" x="3225800" y="3373438"/>
          <p14:tracePt t="46877" x="3238500" y="3373438"/>
          <p14:tracePt t="46885" x="3246438" y="3365500"/>
          <p14:tracePt t="46890" x="3260725" y="3352800"/>
          <p14:tracePt t="46897" x="3281363" y="3338513"/>
          <p14:tracePt t="46907" x="3302000" y="3330575"/>
          <p14:tracePt t="46914" x="3309938" y="3316288"/>
          <p14:tracePt t="46923" x="3322638" y="3303588"/>
          <p14:tracePt t="46929" x="3344863" y="3289300"/>
          <p14:tracePt t="46939" x="3357563" y="3281363"/>
          <p14:tracePt t="46943" x="3365500" y="3275013"/>
          <p14:tracePt t="46952" x="3379788" y="3268663"/>
          <p14:tracePt t="46967" x="3386138" y="3260725"/>
          <p14:tracePt t="47063" x="3392488" y="3260725"/>
          <p14:tracePt t="47070" x="3400425" y="3268663"/>
          <p14:tracePt t="47078" x="3414713" y="3281363"/>
          <p14:tracePt t="47086" x="3421063" y="3289300"/>
          <p14:tracePt t="47093" x="3435350" y="3309938"/>
          <p14:tracePt t="47101" x="3462338" y="3316288"/>
          <p14:tracePt t="47108" x="3476625" y="3330575"/>
          <p14:tracePt t="47116" x="3484563" y="3338513"/>
          <p14:tracePt t="47123" x="3505200" y="3352800"/>
          <p14:tracePt t="47130" x="3505200" y="3359150"/>
          <p14:tracePt t="47138" x="3511550" y="3365500"/>
          <p14:tracePt t="47146" x="3511550" y="3373438"/>
          <p14:tracePt t="47162" x="3511550" y="3387725"/>
          <p14:tracePt t="47176" x="3511550" y="3400425"/>
          <p14:tracePt t="47184" x="3511550" y="3408363"/>
          <p14:tracePt t="47190" x="3511550" y="3422650"/>
          <p14:tracePt t="47197" x="3511550" y="3435350"/>
          <p14:tracePt t="47205" x="3505200" y="3449638"/>
          <p14:tracePt t="47213" x="3490913" y="3463925"/>
          <p14:tracePt t="47221" x="3484563" y="3478213"/>
          <p14:tracePt t="47227" x="3470275" y="3492500"/>
          <p14:tracePt t="47236" x="3462338" y="3505200"/>
          <p14:tracePt t="47243" x="3449638" y="3527425"/>
          <p14:tracePt t="47251" x="3441700" y="3533775"/>
          <p14:tracePt t="47259" x="3427413" y="3541713"/>
          <p14:tracePt t="47265" x="3421063" y="3548063"/>
          <p14:tracePt t="47273" x="3414713" y="3554413"/>
          <p14:tracePt t="47280" x="3400425" y="3562350"/>
          <p14:tracePt t="47288" x="3400425" y="3568700"/>
          <p14:tracePt t="47295" x="3392488" y="3568700"/>
          <p14:tracePt t="47303" x="3386138" y="3568700"/>
          <p14:tracePt t="47318" x="3379788" y="3568700"/>
          <p14:tracePt t="47335" x="3371850" y="3568700"/>
          <p14:tracePt t="47355" x="3365500" y="3568700"/>
          <p14:tracePt t="47364" x="3357563" y="3562350"/>
          <p14:tracePt t="47371" x="3357563" y="3554413"/>
          <p14:tracePt t="47378" x="3351213" y="3548063"/>
          <p14:tracePt t="47392" x="3336925" y="3533775"/>
          <p14:tracePt t="47400" x="3336925" y="3513138"/>
          <p14:tracePt t="47408" x="3330575" y="3492500"/>
          <p14:tracePt t="47415" x="3322638" y="3478213"/>
          <p14:tracePt t="47423" x="3322638" y="3449638"/>
          <p14:tracePt t="47430" x="3322638" y="3435350"/>
          <p14:tracePt t="47438" x="3322638" y="3422650"/>
          <p14:tracePt t="47445" x="3322638" y="3414713"/>
          <p14:tracePt t="47453" x="3322638" y="3400425"/>
          <p14:tracePt t="47468" x="3322638" y="3394075"/>
          <p14:tracePt t="47475" x="3322638" y="3387725"/>
          <p14:tracePt t="47484" x="3322638" y="3379788"/>
          <p14:tracePt t="47490" x="3322638" y="3373438"/>
          <p14:tracePt t="47498" x="3330575" y="3365500"/>
          <p14:tracePt t="47505" x="3330575" y="3359150"/>
          <p14:tracePt t="47513" x="3336925" y="3352800"/>
          <p14:tracePt t="47521" x="3344863" y="3352800"/>
          <p14:tracePt t="47528" x="3344863" y="3344863"/>
          <p14:tracePt t="47537" x="3344863" y="3338513"/>
          <p14:tracePt t="47543" x="3357563" y="3330575"/>
          <p14:tracePt t="47557" x="3365500" y="3324225"/>
          <p14:tracePt t="47567" x="3386138" y="3324225"/>
          <p14:tracePt t="47573" x="3392488" y="3316288"/>
          <p14:tracePt t="47580" x="3400425" y="3316288"/>
          <p14:tracePt t="47587" x="3414713" y="3316288"/>
          <p14:tracePt t="47595" x="3421063" y="3316288"/>
          <p14:tracePt t="47603" x="3427413" y="3316288"/>
          <p14:tracePt t="47611" x="3441700" y="3316288"/>
          <p14:tracePt t="47618" x="3462338" y="3316288"/>
          <p14:tracePt t="47625" x="3476625" y="3316288"/>
          <p14:tracePt t="47633" x="3498850" y="3316288"/>
          <p14:tracePt t="47640" x="3519488" y="3324225"/>
          <p14:tracePt t="47648" x="3533775" y="3324225"/>
          <p14:tracePt t="47655" x="3540125" y="3324225"/>
          <p14:tracePt t="47663" x="3546475" y="3324225"/>
          <p14:tracePt t="47670" x="3568700" y="3330575"/>
          <p14:tracePt t="47686" x="3575050" y="3330575"/>
          <p14:tracePt t="47693" x="3575050" y="3338513"/>
          <p14:tracePt t="47708" x="3575050" y="3344863"/>
          <p14:tracePt t="47716" x="3575050" y="3359150"/>
          <p14:tracePt t="47724" x="3575050" y="3365500"/>
          <p14:tracePt t="47731" x="3575050" y="3379788"/>
          <p14:tracePt t="47737" x="3568700" y="3387725"/>
          <p14:tracePt t="47745" x="3568700" y="3394075"/>
          <p14:tracePt t="47753" x="3560763" y="3400425"/>
          <p14:tracePt t="47760" x="3554413" y="3408363"/>
          <p14:tracePt t="47770" x="3546475" y="3408363"/>
          <p14:tracePt t="47775" x="3540125" y="3414713"/>
          <p14:tracePt t="47783" x="3525838" y="3422650"/>
          <p14:tracePt t="47790" x="3505200" y="3422650"/>
          <p14:tracePt t="47798" x="3498850" y="3422650"/>
          <p14:tracePt t="47805" x="3490913" y="3422650"/>
          <p14:tracePt t="47813" x="3470275" y="3422650"/>
          <p14:tracePt t="47820" x="3455988" y="3422650"/>
          <p14:tracePt t="47828" x="3435350" y="3414713"/>
          <p14:tracePt t="47836" x="3427413" y="3400425"/>
          <p14:tracePt t="47842" x="3414713" y="3379788"/>
          <p14:tracePt t="47852" x="3400425" y="3344863"/>
          <p14:tracePt t="47858" x="3386138" y="3309938"/>
          <p14:tracePt t="47865" x="3371850" y="3246438"/>
          <p14:tracePt t="47873" x="3365500" y="3198813"/>
          <p14:tracePt t="47880" x="3365500" y="3155950"/>
          <p14:tracePt t="47888" x="3365500" y="3106738"/>
          <p14:tracePt t="47895" x="3371850" y="3065463"/>
          <p14:tracePt t="47903" x="3386138" y="3030538"/>
          <p14:tracePt t="47910" x="3400425" y="2973388"/>
          <p14:tracePt t="47918" x="3421063" y="2938463"/>
          <p14:tracePt t="47925" x="3427413" y="2897188"/>
          <p14:tracePt t="47934" x="3449638" y="2855913"/>
          <p14:tracePt t="47952" x="3476625" y="2792413"/>
          <p14:tracePt t="47955" x="3484563" y="2771775"/>
          <p14:tracePt t="47963" x="3484563" y="2763838"/>
          <p14:tracePt t="47971" x="3484563" y="2749550"/>
          <p14:tracePt t="47978" x="3484563" y="2743200"/>
          <p14:tracePt t="47986" x="3484563" y="2736850"/>
          <p14:tracePt t="48001" x="3484563" y="2728913"/>
          <p14:tracePt t="48045" x="3484563" y="2722563"/>
          <p14:tracePt t="48061" x="3484563" y="2714625"/>
          <p14:tracePt t="48068" x="3484563" y="2708275"/>
          <p14:tracePt t="48098" x="3490913" y="2701925"/>
          <p14:tracePt t="48114" x="3498850" y="2701925"/>
          <p14:tracePt t="48136" x="3505200" y="2701925"/>
          <p14:tracePt t="48144" x="3511550" y="2701925"/>
          <p14:tracePt t="48152" x="3519488" y="2701925"/>
          <p14:tracePt t="48165" x="3525838" y="2701925"/>
          <p14:tracePt t="48173" x="3533775" y="2708275"/>
          <p14:tracePt t="48180" x="3533775" y="2714625"/>
          <p14:tracePt t="48188" x="3540125" y="2722563"/>
          <p14:tracePt t="48195" x="3540125" y="2736850"/>
          <p14:tracePt t="48203" x="3540125" y="2743200"/>
          <p14:tracePt t="48211" x="3540125" y="2763838"/>
          <p14:tracePt t="48217" x="3540125" y="2771775"/>
          <p14:tracePt t="48225" x="3533775" y="2784475"/>
          <p14:tracePt t="48234" x="3525838" y="2798763"/>
          <p14:tracePt t="48247" x="3519488" y="2806700"/>
          <p14:tracePt t="48255" x="3511550" y="2819400"/>
          <p14:tracePt t="48263" x="3498850" y="2827338"/>
          <p14:tracePt t="48270" x="3484563" y="2841625"/>
          <p14:tracePt t="48278" x="3476625" y="2847975"/>
          <p14:tracePt t="48286" x="3462338" y="2855913"/>
          <p14:tracePt t="48293" x="3441700" y="2862263"/>
          <p14:tracePt t="48308" x="3435350" y="2862263"/>
          <p14:tracePt t="48316" x="3414713" y="2868613"/>
          <p14:tracePt t="48323" x="3400425" y="2868613"/>
          <p14:tracePt t="48330" x="3392488" y="2868613"/>
          <p14:tracePt t="48337" x="3386138" y="2868613"/>
          <p14:tracePt t="48353" x="3379788" y="2868613"/>
          <p14:tracePt t="48360" x="3357563" y="2868613"/>
          <p14:tracePt t="48368" x="3344863" y="2862263"/>
          <p14:tracePt t="48375" x="3344863" y="2847975"/>
          <p14:tracePt t="48382" x="3336925" y="2819400"/>
          <p14:tracePt t="48390" x="3336925" y="2798763"/>
          <p14:tracePt t="48398" x="3336925" y="2784475"/>
          <p14:tracePt t="48405" x="3336925" y="2771775"/>
          <p14:tracePt t="48413" x="3336925" y="2749550"/>
          <p14:tracePt t="48420" x="3344863" y="2728913"/>
          <p14:tracePt t="48427" x="3351213" y="2714625"/>
          <p14:tracePt t="48436" x="3357563" y="2701925"/>
          <p14:tracePt t="48443" x="3371850" y="2687638"/>
          <p14:tracePt t="48452" x="3379788" y="2679700"/>
          <p14:tracePt t="48457" x="3392488" y="2667000"/>
          <p14:tracePt t="48465" x="3392488" y="2659063"/>
          <p14:tracePt t="48472" x="3400425" y="2652713"/>
          <p14:tracePt t="48495" x="3400425" y="2644775"/>
          <p14:tracePt t="48503" x="3406775" y="2644775"/>
          <p14:tracePt t="48526" x="3414713" y="2644775"/>
          <p14:tracePt t="48534" x="3421063" y="2644775"/>
          <p14:tracePt t="48551" x="3427413" y="2659063"/>
          <p14:tracePt t="48556" x="3435350" y="2673350"/>
          <p14:tracePt t="48563" x="3455988" y="2687638"/>
          <p14:tracePt t="48570" x="3462338" y="2701925"/>
          <p14:tracePt t="48578" x="3476625" y="2722563"/>
          <p14:tracePt t="48586" x="3490913" y="2736850"/>
          <p14:tracePt t="48593" x="3498850" y="2749550"/>
          <p14:tracePt t="48602" x="3511550" y="2763838"/>
          <p14:tracePt t="48608" x="3519488" y="2784475"/>
          <p14:tracePt t="48615" x="3519488" y="2798763"/>
          <p14:tracePt t="48623" x="3519488" y="2806700"/>
          <p14:tracePt t="48630" x="3519488" y="2813050"/>
          <p14:tracePt t="48645" x="3519488" y="2819400"/>
          <p14:tracePt t="48653" x="3519488" y="2827338"/>
          <p14:tracePt t="48662" x="3519488" y="2833688"/>
          <p14:tracePt t="48668" x="3519488" y="2847975"/>
          <p14:tracePt t="48675" x="3511550" y="2855913"/>
          <p14:tracePt t="48683" x="3498850" y="2862263"/>
          <p14:tracePt t="48690" x="3490913" y="2868613"/>
          <p14:tracePt t="48698" x="3470275" y="2882900"/>
          <p14:tracePt t="48705" x="3455988" y="2903538"/>
          <p14:tracePt t="48713" x="3435350" y="2911475"/>
          <p14:tracePt t="48721" x="3414713" y="2925763"/>
          <p14:tracePt t="48727" x="3386138" y="2946400"/>
          <p14:tracePt t="48736" x="3365500" y="2952750"/>
          <p14:tracePt t="48742" x="3351213" y="2960688"/>
          <p14:tracePt t="48751" x="3322638" y="2973388"/>
          <p14:tracePt t="48758" x="3309938" y="2973388"/>
          <p14:tracePt t="48766" x="3295650" y="2981325"/>
          <p14:tracePt t="48773" x="3281363" y="2981325"/>
          <p14:tracePt t="48781" x="3267075" y="2987675"/>
          <p14:tracePt t="48787" x="3260725" y="2987675"/>
          <p14:tracePt t="48795" x="3252788" y="2987675"/>
          <p14:tracePt t="48803" x="3246438" y="2987675"/>
          <p14:tracePt t="48810" x="3238500" y="2987675"/>
          <p14:tracePt t="48826" x="3232150" y="2987675"/>
          <p14:tracePt t="48849" x="3232150" y="2981325"/>
          <p14:tracePt t="48864" x="3232150" y="2973388"/>
          <p14:tracePt t="48871" x="3232150" y="2967038"/>
          <p14:tracePt t="48878" x="3232150" y="2952750"/>
          <p14:tracePt t="48885" x="3238500" y="2946400"/>
          <p14:tracePt t="48893" x="3246438" y="2938463"/>
          <p14:tracePt t="48908" x="3252788" y="2932113"/>
          <p14:tracePt t="48916" x="3260725" y="2925763"/>
          <p14:tracePt t="48923" x="3267075" y="2925763"/>
          <p14:tracePt t="48954" x="3273425" y="2925763"/>
          <p14:tracePt t="48960" x="3287713" y="2925763"/>
          <p14:tracePt t="48977" x="3295650" y="2932113"/>
          <p14:tracePt t="48983" x="3302000" y="2946400"/>
          <p14:tracePt t="48991" x="3309938" y="2967038"/>
          <p14:tracePt t="48997" x="3316288" y="2995613"/>
          <p14:tracePt t="49005" x="3322638" y="3030538"/>
          <p14:tracePt t="49013" x="3330575" y="3057525"/>
          <p14:tracePt t="49021" x="3336925" y="3100388"/>
          <p14:tracePt t="49028" x="3344863" y="3135313"/>
          <p14:tracePt t="49035" x="3344863" y="3170238"/>
          <p14:tracePt t="49043" x="3344863" y="3205163"/>
          <p14:tracePt t="49052" x="3351213" y="3233738"/>
          <p14:tracePt t="49058" x="3351213" y="3275013"/>
          <p14:tracePt t="49065" x="3351213" y="3295650"/>
          <p14:tracePt t="49073" x="3351213" y="3330575"/>
          <p14:tracePt t="49081" x="3351213" y="3352800"/>
          <p14:tracePt t="49088" x="3351213" y="3365500"/>
          <p14:tracePt t="49095" x="3351213" y="3387725"/>
          <p14:tracePt t="49103" x="3351213" y="3400425"/>
          <p14:tracePt t="49111" x="3351213" y="3422650"/>
          <p14:tracePt t="49119" x="3351213" y="3435350"/>
          <p14:tracePt t="49125" x="3351213" y="3443288"/>
          <p14:tracePt t="49133" x="3351213" y="3449638"/>
          <p14:tracePt t="49201" x="3344863" y="3449638"/>
          <p14:tracePt t="49275" x="3344863" y="3443288"/>
          <p14:tracePt t="49283" x="3344863" y="3429000"/>
          <p14:tracePt t="49290" x="3344863" y="3422650"/>
          <p14:tracePt t="49298" x="3344863" y="3408363"/>
          <p14:tracePt t="49305" x="3344863" y="3394075"/>
          <p14:tracePt t="49313" x="3344863" y="3379788"/>
          <p14:tracePt t="49321" x="3357563" y="3365500"/>
          <p14:tracePt t="49328" x="3365500" y="3359150"/>
          <p14:tracePt t="49335" x="3379788" y="3344863"/>
          <p14:tracePt t="49343" x="3386138" y="3338513"/>
          <p14:tracePt t="49351" x="3392488" y="3330575"/>
          <p14:tracePt t="49358" x="3414713" y="3324225"/>
          <p14:tracePt t="49365" x="3421063" y="3324225"/>
          <p14:tracePt t="49373" x="3427413" y="3324225"/>
          <p14:tracePt t="49380" x="3441700" y="3324225"/>
          <p14:tracePt t="49388" x="3462338" y="3324225"/>
          <p14:tracePt t="49395" x="3470275" y="3316288"/>
          <p14:tracePt t="49403" x="3484563" y="3316288"/>
          <p14:tracePt t="49412" x="3498850" y="3316288"/>
          <p14:tracePt t="49418" x="3511550" y="3316288"/>
          <p14:tracePt t="49425" x="3519488" y="3316288"/>
          <p14:tracePt t="49433" x="3525838" y="3316288"/>
          <p14:tracePt t="49441" x="3540125" y="3330575"/>
          <p14:tracePt t="49447" x="3554413" y="3330575"/>
          <p14:tracePt t="49455" x="3554413" y="3338513"/>
          <p14:tracePt t="49462" x="3554413" y="3344863"/>
          <p14:tracePt t="49471" x="3560763" y="3344863"/>
          <p14:tracePt t="49479" x="3568700" y="3352800"/>
          <p14:tracePt t="49486" x="3568700" y="3359150"/>
          <p14:tracePt t="49493" x="3568700" y="3365500"/>
          <p14:tracePt t="49501" x="3568700" y="3379788"/>
          <p14:tracePt t="49508" x="3568700" y="3387725"/>
          <p14:tracePt t="49523" x="3568700" y="3400425"/>
          <p14:tracePt t="49530" x="3560763" y="3414713"/>
          <p14:tracePt t="49538" x="3554413" y="3429000"/>
          <p14:tracePt t="49545" x="3546475" y="3435350"/>
          <p14:tracePt t="49553" x="3540125" y="3449638"/>
          <p14:tracePt t="49560" x="3533775" y="3449638"/>
          <p14:tracePt t="49569" x="3525838" y="3463925"/>
          <p14:tracePt t="49575" x="3505200" y="3470275"/>
          <p14:tracePt t="49583" x="3498850" y="3470275"/>
          <p14:tracePt t="49590" x="3490913" y="3478213"/>
          <p14:tracePt t="49599" x="3484563" y="3478213"/>
          <p14:tracePt t="49605" x="3476625" y="3478213"/>
          <p14:tracePt t="49613" x="3470275" y="3478213"/>
          <p14:tracePt t="49621" x="3455988" y="3478213"/>
          <p14:tracePt t="49635" x="3449638" y="3478213"/>
          <p14:tracePt t="49643" x="3441700" y="3478213"/>
          <p14:tracePt t="49665" x="3435350" y="3478213"/>
          <p14:tracePt t="49688" x="3427413" y="3478213"/>
          <p14:tracePt t="49898" x="3427413" y="3484563"/>
          <p14:tracePt t="49905" x="3427413" y="3492500"/>
          <p14:tracePt t="49912" x="3435350" y="3498850"/>
          <p14:tracePt t="49921" x="3435350" y="3505200"/>
          <p14:tracePt t="49930" x="3435350" y="3513138"/>
          <p14:tracePt t="49937" x="3441700" y="3519488"/>
          <p14:tracePt t="49957" x="3441700" y="3533775"/>
          <p14:tracePt t="49959" x="3441700" y="3541713"/>
          <p14:tracePt t="49974" x="3441700" y="3554413"/>
          <p14:tracePt t="49980" x="3449638" y="3562350"/>
          <p14:tracePt t="49991" x="3449638" y="3568700"/>
          <p14:tracePt t="50025" x="3449638" y="3576638"/>
          <p14:tracePt t="50198" x="3449638" y="3589338"/>
          <p14:tracePt t="50205" x="3455988" y="3603625"/>
          <p14:tracePt t="50223" x="3462338" y="3617913"/>
          <p14:tracePt t="50228" x="3470275" y="3632200"/>
          <p14:tracePt t="50245" x="3476625" y="3646488"/>
          <p14:tracePt t="50251" x="3484563" y="3652838"/>
          <p14:tracePt t="50258" x="3484563" y="3659188"/>
          <p14:tracePt t="50266" x="3490913" y="3659188"/>
          <p14:tracePt t="50273" x="3490913" y="3667125"/>
          <p14:tracePt t="50280" x="3498850" y="3673475"/>
          <p14:tracePt t="50288" x="3505200" y="3673475"/>
          <p14:tracePt t="50297" x="3505200" y="3681413"/>
          <p14:tracePt t="50310" x="3505200" y="3687763"/>
          <p14:tracePt t="50333" x="3511550" y="3687763"/>
          <p14:tracePt t="51233" x="3511550" y="3695700"/>
          <p14:tracePt t="51240" x="3511550" y="3708400"/>
          <p14:tracePt t="51249" x="3519488" y="3743325"/>
          <p14:tracePt t="51257" x="3533775" y="3786188"/>
          <p14:tracePt t="51264" x="3546475" y="3835400"/>
          <p14:tracePt t="51271" x="3568700" y="3884613"/>
          <p14:tracePt t="51279" x="3595688" y="3940175"/>
          <p14:tracePt t="51289" x="3638550" y="4010025"/>
          <p14:tracePt t="51293" x="3687763" y="4079875"/>
          <p14:tracePt t="51302" x="3749675" y="4149725"/>
          <p14:tracePt t="51308" x="3805238" y="4213225"/>
          <p14:tracePt t="51316" x="3889375" y="4275138"/>
          <p14:tracePt t="51323" x="3952875" y="4324350"/>
          <p14:tracePt t="51330" x="4029075" y="4359275"/>
          <p14:tracePt t="51339" x="4086225" y="4402138"/>
          <p14:tracePt t="51345" x="4148138" y="4429125"/>
          <p14:tracePt t="51353" x="4191000" y="4451350"/>
          <p14:tracePt t="51361" x="4232275" y="4478338"/>
          <p14:tracePt t="51368" x="4252913" y="4492625"/>
          <p14:tracePt t="51375" x="4267200" y="4498975"/>
          <p14:tracePt t="51383" x="4281488" y="4506913"/>
          <p14:tracePt t="51585" x="4275138" y="4498975"/>
          <p14:tracePt t="51592" x="4275138" y="4492625"/>
          <p14:tracePt t="51603" x="4260850" y="4486275"/>
          <p14:tracePt t="51608" x="4240213" y="4478338"/>
          <p14:tracePt t="51615" x="4225925" y="4478338"/>
          <p14:tracePt t="51623" x="4205288" y="4471988"/>
          <p14:tracePt t="51630" x="4176713" y="4464050"/>
          <p14:tracePt t="51638" x="4162425" y="4464050"/>
          <p14:tracePt t="51645" x="4141788" y="4464050"/>
          <p14:tracePt t="51653" x="4121150" y="4464050"/>
          <p14:tracePt t="51662" x="4092575" y="4464050"/>
          <p14:tracePt t="51668" x="4071938" y="4464050"/>
          <p14:tracePt t="51675" x="4043363" y="4464050"/>
          <p14:tracePt t="51683" x="4002088" y="4464050"/>
          <p14:tracePt t="51690" x="3981450" y="4464050"/>
          <p14:tracePt t="51698" x="3959225" y="4464050"/>
          <p14:tracePt t="51706" x="3924300" y="4471988"/>
          <p14:tracePt t="51712" x="3883025" y="4471988"/>
          <p14:tracePt t="51722" x="3798888" y="4492625"/>
          <p14:tracePt t="51728" x="3743325" y="4506913"/>
          <p14:tracePt t="51735" x="3673475" y="4513263"/>
          <p14:tracePt t="51743" x="3616325" y="4527550"/>
          <p14:tracePt t="51750" x="3560763" y="4533900"/>
          <p14:tracePt t="51757" x="3505200" y="4541838"/>
          <p14:tracePt t="51766" x="3435350" y="4548188"/>
          <p14:tracePt t="51773" x="3371850" y="4548188"/>
          <p14:tracePt t="51780" x="3309938" y="4548188"/>
          <p14:tracePt t="51789" x="3232150" y="4548188"/>
          <p14:tracePt t="51795" x="3168650" y="4548188"/>
          <p14:tracePt t="51804" x="3113088" y="4548188"/>
          <p14:tracePt t="51810" x="3036888" y="4548188"/>
          <p14:tracePt t="51817" x="2973388" y="4548188"/>
          <p14:tracePt t="51825" x="2897188" y="4548188"/>
          <p14:tracePt t="51832" x="2833688" y="4556125"/>
          <p14:tracePt t="51840" x="2770188" y="4562475"/>
          <p14:tracePt t="51848" x="2708275" y="4576763"/>
          <p14:tracePt t="51856" x="2659063" y="4591050"/>
          <p14:tracePt t="51863" x="2616200" y="4605338"/>
          <p14:tracePt t="51870" x="2560638" y="4618038"/>
          <p14:tracePt t="51877" x="2519363" y="4632325"/>
          <p14:tracePt t="51885" x="2470150" y="4652963"/>
          <p14:tracePt t="51892" x="2420938" y="4667250"/>
          <p14:tracePt t="51900" x="2371725" y="4687888"/>
          <p14:tracePt t="51907" x="2336800" y="4702175"/>
          <p14:tracePt t="51915" x="2287588" y="4724400"/>
          <p14:tracePt t="51924" x="2238375" y="4745038"/>
          <p14:tracePt t="51932" x="2197100" y="4759325"/>
          <p14:tracePt t="51938" x="2154238" y="4779963"/>
          <p14:tracePt t="51945" x="2112963" y="4794250"/>
          <p14:tracePt t="51953" x="2078038" y="4806950"/>
          <p14:tracePt t="51961" x="2035175" y="4821238"/>
          <p14:tracePt t="51968" x="2014538" y="4829175"/>
          <p14:tracePt t="51975" x="1979613" y="4841875"/>
          <p14:tracePt t="51983" x="1930400" y="4856163"/>
          <p14:tracePt t="51990" x="1889125" y="4870450"/>
          <p14:tracePt t="51998" x="1846263" y="4891088"/>
          <p14:tracePt t="52006" x="1811338" y="4905375"/>
          <p14:tracePt t="52013" x="1776413" y="4919663"/>
          <p14:tracePt t="52021" x="1735138" y="4940300"/>
          <p14:tracePt t="52028" x="1720850" y="4940300"/>
          <p14:tracePt t="52035" x="1714500" y="4954588"/>
          <p14:tracePt t="52042" x="1700213" y="4960938"/>
          <p14:tracePt t="52050" x="1693863" y="4975225"/>
          <p14:tracePt t="52058" x="1685925" y="4975225"/>
          <p14:tracePt t="52067" x="1685925" y="4983163"/>
          <p14:tracePt t="52080" x="1685925" y="4989513"/>
          <p14:tracePt t="52088" x="1685925" y="4995863"/>
          <p14:tracePt t="52095" x="1685925" y="5003800"/>
          <p14:tracePt t="52103" x="1685925" y="5010150"/>
          <p14:tracePt t="52111" x="1685925" y="5018088"/>
          <p14:tracePt t="52118" x="1685925" y="5024438"/>
          <p14:tracePt t="52125" x="1693863" y="5024438"/>
          <p14:tracePt t="52133" x="1706563" y="5038725"/>
          <p14:tracePt t="52140" x="1714500" y="5045075"/>
          <p14:tracePt t="52148" x="1720850" y="5059363"/>
          <p14:tracePt t="52156" x="1735138" y="5059363"/>
          <p14:tracePt t="52164" x="1749425" y="5080000"/>
          <p14:tracePt t="52171" x="1770063" y="5087938"/>
          <p14:tracePt t="52177" x="1798638" y="5108575"/>
          <p14:tracePt t="52185" x="1833563" y="5129213"/>
          <p14:tracePt t="52192" x="1854200" y="5137150"/>
          <p14:tracePt t="52202" x="1881188" y="5149850"/>
          <p14:tracePt t="52208" x="1924050" y="5172075"/>
          <p14:tracePt t="52215" x="1958975" y="5184775"/>
          <p14:tracePt t="52224" x="2008188" y="5213350"/>
          <p14:tracePt t="52230" x="2057400" y="5227638"/>
          <p14:tracePt t="52240" x="2119313" y="5256213"/>
          <p14:tracePt t="52245" x="2154238" y="5276850"/>
          <p14:tracePt t="52254" x="2224088" y="5303838"/>
          <p14:tracePt t="52260" x="2295525" y="5332413"/>
          <p14:tracePt t="52268" x="2371725" y="5353050"/>
          <p14:tracePt t="52275" x="2447925" y="5387975"/>
          <p14:tracePt t="52283" x="2532063" y="5410200"/>
          <p14:tracePt t="52290" x="2630488" y="5430838"/>
          <p14:tracePt t="52298" x="2700338" y="5445125"/>
          <p14:tracePt t="52306" x="2798763" y="5457825"/>
          <p14:tracePt t="52313" x="2917825" y="5472113"/>
          <p14:tracePt t="52321" x="3014663" y="5480050"/>
          <p14:tracePt t="52328" x="3121025" y="5492750"/>
          <p14:tracePt t="52335" x="3211513" y="5492750"/>
          <p14:tracePt t="52343" x="3309938" y="5507038"/>
          <p14:tracePt t="52351" x="3392488" y="5507038"/>
          <p14:tracePt t="52358" x="3455988" y="5507038"/>
          <p14:tracePt t="52365" x="3533775" y="5507038"/>
          <p14:tracePt t="52373" x="3603625" y="5507038"/>
          <p14:tracePt t="52380" x="3673475" y="5507038"/>
          <p14:tracePt t="52387" x="3743325" y="5507038"/>
          <p14:tracePt t="52395" x="3813175" y="5507038"/>
          <p14:tracePt t="52404" x="3854450" y="5507038"/>
          <p14:tracePt t="52411" x="3897313" y="5507038"/>
          <p14:tracePt t="52418" x="3952875" y="5507038"/>
          <p14:tracePt t="52425" x="3994150" y="5507038"/>
          <p14:tracePt t="52433" x="4051300" y="5507038"/>
          <p14:tracePt t="52440" x="4113213" y="5507038"/>
          <p14:tracePt t="52447" x="4156075" y="5507038"/>
          <p14:tracePt t="52456" x="4197350" y="5507038"/>
          <p14:tracePt t="52463" x="4217988" y="5507038"/>
          <p14:tracePt t="52474" x="4252913" y="5507038"/>
          <p14:tracePt t="52477" x="4289425" y="5507038"/>
          <p14:tracePt t="52485" x="4316413" y="5507038"/>
          <p14:tracePt t="52492" x="4359275" y="5507038"/>
          <p14:tracePt t="52500" x="4394200" y="5507038"/>
          <p14:tracePt t="52507" x="4435475" y="5507038"/>
          <p14:tracePt t="52515" x="4491038" y="5507038"/>
          <p14:tracePt t="52523" x="4533900" y="5507038"/>
          <p14:tracePt t="52531" x="4589463" y="5507038"/>
          <p14:tracePt t="52539" x="4665663" y="5507038"/>
          <p14:tracePt t="52545" x="4743450" y="5507038"/>
          <p14:tracePt t="52554" x="4813300" y="5500688"/>
          <p14:tracePt t="52560" x="4897438" y="5492750"/>
          <p14:tracePt t="52568" x="4953000" y="5486400"/>
          <p14:tracePt t="52575" x="5030788" y="5480050"/>
          <p14:tracePt t="52582" x="5106988" y="5480050"/>
          <p14:tracePt t="52590" x="5184775" y="5472113"/>
          <p14:tracePt t="52597" x="5240338" y="5472113"/>
          <p14:tracePt t="52606" x="5303838" y="5472113"/>
          <p14:tracePt t="52614" x="5351463" y="5472113"/>
          <p14:tracePt t="52621" x="5408613" y="5465763"/>
          <p14:tracePt t="52628" x="5443538" y="5465763"/>
          <p14:tracePt t="52635" x="5492750" y="5465763"/>
          <p14:tracePt t="52643" x="5540375" y="5465763"/>
          <p14:tracePt t="52650" x="5583238" y="5465763"/>
          <p14:tracePt t="52660" x="5632450" y="5457825"/>
          <p14:tracePt t="52665" x="5681663" y="5457825"/>
          <p14:tracePt t="52673" x="5722938" y="5451475"/>
          <p14:tracePt t="52680" x="5757863" y="5445125"/>
          <p14:tracePt t="52688" x="5799138" y="5445125"/>
          <p14:tracePt t="52695" x="5834063" y="5437188"/>
          <p14:tracePt t="52704" x="5876925" y="5430838"/>
          <p14:tracePt t="52710" x="5918200" y="5422900"/>
          <p14:tracePt t="52718" x="5953125" y="5422900"/>
          <p14:tracePt t="52725" x="5988050" y="5422900"/>
          <p14:tracePt t="52733" x="6037263" y="5422900"/>
          <p14:tracePt t="52740" x="6080125" y="5422900"/>
          <p14:tracePt t="52748" x="6121400" y="5422900"/>
          <p14:tracePt t="52755" x="6184900" y="5410200"/>
          <p14:tracePt t="52762" x="6226175" y="5410200"/>
          <p14:tracePt t="52771" x="6289675" y="5395913"/>
          <p14:tracePt t="52778" x="6324600" y="5395913"/>
          <p14:tracePt t="52787" x="6365875" y="5395913"/>
          <p14:tracePt t="52793" x="6388100" y="5387975"/>
          <p14:tracePt t="52801" x="6429375" y="5387975"/>
          <p14:tracePt t="52807" x="6472238" y="5381625"/>
          <p14:tracePt t="52816" x="6519863" y="5381625"/>
          <p14:tracePt t="52823" x="6569075" y="5373688"/>
          <p14:tracePt t="52830" x="6632575" y="5367338"/>
          <p14:tracePt t="52838" x="6688138" y="5360988"/>
          <p14:tracePt t="52846" x="6757988" y="5360988"/>
          <p14:tracePt t="52853" x="6800850" y="5360988"/>
          <p14:tracePt t="52860" x="6870700" y="5360988"/>
          <p14:tracePt t="52868" x="6932613" y="5353050"/>
          <p14:tracePt t="52875" x="6996113" y="5353050"/>
          <p14:tracePt t="52883" x="7073900" y="5353050"/>
          <p14:tracePt t="52891" x="7129463" y="5353050"/>
          <p14:tracePt t="52897" x="7205663" y="5353050"/>
          <p14:tracePt t="52905" x="7248525" y="5353050"/>
          <p14:tracePt t="52914" x="7318375" y="5353050"/>
          <p14:tracePt t="52921" x="7388225" y="5353050"/>
          <p14:tracePt t="52928" x="7458075" y="5353050"/>
          <p14:tracePt t="52935" x="7527925" y="5353050"/>
          <p14:tracePt t="52958" x="7716838" y="5346700"/>
          <p14:tracePt t="52965" x="7772400" y="5338763"/>
          <p14:tracePt t="52975" x="7827963" y="5332413"/>
          <p14:tracePt t="52980" x="7891463" y="5326063"/>
          <p14:tracePt t="52989" x="7940675" y="5311775"/>
          <p14:tracePt t="52995" x="7969250" y="5297488"/>
          <p14:tracePt t="53003" x="8010525" y="5276850"/>
          <p14:tracePt t="53010" x="8031163" y="5262563"/>
          <p14:tracePt t="53018" x="8053388" y="5248275"/>
          <p14:tracePt t="53025" x="8066088" y="5233988"/>
          <p14:tracePt t="53033" x="8080375" y="5219700"/>
          <p14:tracePt t="53040" x="8094663" y="5207000"/>
          <p14:tracePt t="53048" x="8094663" y="5192713"/>
          <p14:tracePt t="53055" x="8094663" y="5178425"/>
          <p14:tracePt t="53063" x="8101013" y="5164138"/>
          <p14:tracePt t="53078" x="8101013" y="5149850"/>
          <p14:tracePt t="53093" x="8101013" y="5143500"/>
          <p14:tracePt t="53108" x="8101013" y="5137150"/>
          <p14:tracePt t="53130" x="8088313" y="5137150"/>
          <p14:tracePt t="53139" x="8074025" y="5129213"/>
          <p14:tracePt t="53145" x="8053388" y="5114925"/>
          <p14:tracePt t="53153" x="8024813" y="5108575"/>
          <p14:tracePt t="53160" x="7989888" y="5102225"/>
          <p14:tracePt t="53168" x="7954963" y="5087938"/>
          <p14:tracePt t="53176" x="7905750" y="5067300"/>
          <p14:tracePt t="53183" x="7877175" y="5059363"/>
          <p14:tracePt t="53191" x="7821613" y="5038725"/>
          <p14:tracePt t="53198" x="7751763" y="5010150"/>
          <p14:tracePt t="53205" x="7681913" y="4995863"/>
          <p14:tracePt t="53213" x="7618413" y="4983163"/>
          <p14:tracePt t="53222" x="7548563" y="4968875"/>
          <p14:tracePt t="53228" x="7499350" y="4960938"/>
          <p14:tracePt t="53243" x="7415213" y="4948238"/>
          <p14:tracePt t="53243" x="7380288" y="4940300"/>
          <p14:tracePt t="53250" x="7304088" y="4926013"/>
          <p14:tracePt t="53258" x="7269163" y="4919663"/>
          <p14:tracePt t="53265" x="7213600" y="4913313"/>
          <p14:tracePt t="53273" x="7156450" y="4905375"/>
          <p14:tracePt t="53280" x="7094538" y="4899025"/>
          <p14:tracePt t="53288" x="7037388" y="4891088"/>
          <p14:tracePt t="53295" x="6989763" y="4891088"/>
          <p14:tracePt t="53302" x="6919913" y="4891088"/>
          <p14:tracePt t="53310" x="6862763" y="4891088"/>
          <p14:tracePt t="53318" x="6807200" y="4884738"/>
          <p14:tracePt t="53325" x="6751638" y="4884738"/>
          <p14:tracePt t="53332" x="6708775" y="4884738"/>
          <p14:tracePt t="53341" x="6667500" y="4884738"/>
          <p14:tracePt t="53349" x="6611938" y="4884738"/>
          <p14:tracePt t="53355" x="6554788" y="4884738"/>
          <p14:tracePt t="53365" x="6492875" y="4876800"/>
          <p14:tracePt t="53375" x="6435725" y="4876800"/>
          <p14:tracePt t="53378" x="6359525" y="4870450"/>
          <p14:tracePt t="53385" x="6289675" y="4864100"/>
          <p14:tracePt t="53393" x="6219825" y="4856163"/>
          <p14:tracePt t="53400" x="6164263" y="4856163"/>
          <p14:tracePt t="53408" x="6094413" y="4856163"/>
          <p14:tracePt t="53415" x="6030913" y="4849813"/>
          <p14:tracePt t="53423" x="5953125" y="4849813"/>
          <p14:tracePt t="53430" x="5891213" y="4849813"/>
          <p14:tracePt t="53438" x="5813425" y="4849813"/>
          <p14:tracePt t="53445" x="5743575" y="4849813"/>
          <p14:tracePt t="53453" x="5667375" y="4849813"/>
          <p14:tracePt t="53461" x="5610225" y="4849813"/>
          <p14:tracePt t="53468" x="5534025" y="4849813"/>
          <p14:tracePt t="53477" x="5464175" y="4849813"/>
          <p14:tracePt t="53483" x="5386388" y="4849813"/>
          <p14:tracePt t="53491" x="5324475" y="4849813"/>
          <p14:tracePt t="53498" x="5246688" y="4849813"/>
          <p14:tracePt t="53505" x="5176838" y="4849813"/>
          <p14:tracePt t="53513" x="5121275" y="4849813"/>
          <p14:tracePt t="53520" x="5043488" y="4849813"/>
          <p14:tracePt t="53528" x="4967288" y="4849813"/>
          <p14:tracePt t="53535" x="4903788" y="4849813"/>
          <p14:tracePt t="53542" x="4841875" y="4849813"/>
          <p14:tracePt t="53550" x="4764088" y="4849813"/>
          <p14:tracePt t="53558" x="4687888" y="4849813"/>
          <p14:tracePt t="53567" x="4645025" y="4849813"/>
          <p14:tracePt t="53573" x="4568825" y="4849813"/>
          <p14:tracePt t="53580" x="4491038" y="4849813"/>
          <p14:tracePt t="53588" x="4429125" y="4849813"/>
          <p14:tracePt t="53595" x="4351338" y="4849813"/>
          <p14:tracePt t="53603" x="4281488" y="4849813"/>
          <p14:tracePt t="53610" x="4211638" y="4835525"/>
          <p14:tracePt t="53617" x="4141788" y="4835525"/>
          <p14:tracePt t="53625" x="4086225" y="4829175"/>
          <p14:tracePt t="53632" x="4016375" y="4829175"/>
          <p14:tracePt t="53641" x="3938588" y="4814888"/>
          <p14:tracePt t="53647" x="3875088" y="4814888"/>
          <p14:tracePt t="53655" x="3813175" y="4806950"/>
          <p14:tracePt t="53662" x="3743325" y="4806950"/>
          <p14:tracePt t="53672" x="3687763" y="4806950"/>
          <p14:tracePt t="53677" x="3630613" y="4806950"/>
          <p14:tracePt t="53685" x="3595688" y="4806950"/>
          <p14:tracePt t="53692" x="3546475" y="4800600"/>
          <p14:tracePt t="53700" x="3511550" y="4800600"/>
          <p14:tracePt t="53708" x="3462338" y="4800600"/>
          <p14:tracePt t="53716" x="3421063" y="4794250"/>
          <p14:tracePt t="53722" x="3386138" y="4794250"/>
          <p14:tracePt t="53730" x="3365500" y="4794250"/>
          <p14:tracePt t="53739" x="3344863" y="4794250"/>
          <p14:tracePt t="53745" x="3309938" y="4794250"/>
          <p14:tracePt t="53754" x="3267075" y="4786313"/>
          <p14:tracePt t="53760" x="3217863" y="4786313"/>
          <p14:tracePt t="53767" x="3182938" y="4786313"/>
          <p14:tracePt t="53775" x="3141663" y="4779963"/>
          <p14:tracePt t="53782" x="3098800" y="4779963"/>
          <p14:tracePt t="53791" x="3063875" y="4779963"/>
          <p14:tracePt t="53798" x="3022600" y="4779963"/>
          <p14:tracePt t="53806" x="2979738" y="4779963"/>
          <p14:tracePt t="53812" x="2944813" y="4779963"/>
          <p14:tracePt t="53820" x="2917825" y="4779963"/>
          <p14:tracePt t="53829" x="2874963" y="4779963"/>
          <p14:tracePt t="53835" x="2847975" y="4779963"/>
          <p14:tracePt t="53843" x="2819400" y="4779963"/>
          <p14:tracePt t="53850" x="2798763" y="4779963"/>
          <p14:tracePt t="53858" x="2770188" y="4779963"/>
          <p14:tracePt t="53865" x="2735263" y="4779963"/>
          <p14:tracePt t="53873" x="2693988" y="4779963"/>
          <p14:tracePt t="53880" x="2659063" y="4779963"/>
          <p14:tracePt t="53889" x="2616200" y="4779963"/>
          <p14:tracePt t="53895" x="2589213" y="4779963"/>
          <p14:tracePt t="53904" x="2554288" y="4779963"/>
          <p14:tracePt t="53911" x="2525713" y="4779963"/>
          <p14:tracePt t="53917" x="2482850" y="4779963"/>
          <p14:tracePt t="53926" x="2455863" y="4779963"/>
          <p14:tracePt t="53942" x="2392363" y="4779963"/>
          <p14:tracePt t="53947" x="2371725" y="4779963"/>
          <p14:tracePt t="53956" x="2357438" y="4779963"/>
          <p14:tracePt t="53963" x="2336800" y="4779963"/>
          <p14:tracePt t="53970" x="2322513" y="4779963"/>
          <p14:tracePt t="53979" x="2308225" y="4779963"/>
          <p14:tracePt t="53992" x="2287588" y="4779963"/>
          <p14:tracePt t="53994" x="2266950" y="4779963"/>
          <p14:tracePt t="54001" x="2246313" y="4779963"/>
          <p14:tracePt t="54008" x="2232025" y="4779963"/>
          <p14:tracePt t="54015" x="2224088" y="4779963"/>
          <p14:tracePt t="54022" x="2217738" y="4779963"/>
          <p14:tracePt t="54030" x="2211388" y="4779963"/>
          <p14:tracePt t="54039" x="2203450" y="4779963"/>
          <p14:tracePt t="54045" x="2197100" y="4779963"/>
          <p14:tracePt t="55560" x="2203450" y="4779963"/>
          <p14:tracePt t="55578" x="2203450" y="4772025"/>
          <p14:tracePt t="55594" x="2211388" y="4772025"/>
          <p14:tracePt t="55615" x="2217738" y="4772025"/>
          <p14:tracePt t="55628" x="2217738" y="4765675"/>
          <p14:tracePt t="55637" x="2224088" y="4765675"/>
          <p14:tracePt t="55653" x="2232025" y="4765675"/>
          <p14:tracePt t="55697" x="2238375" y="4765675"/>
          <p14:tracePt t="55703" x="2238375" y="4759325"/>
          <p14:tracePt t="56985" x="2238375" y="4751388"/>
          <p14:tracePt t="56993" x="2224088" y="4737100"/>
          <p14:tracePt t="57001" x="2203450" y="4716463"/>
          <p14:tracePt t="57011" x="2182813" y="4695825"/>
          <p14:tracePt t="57015" x="2162175" y="4667250"/>
          <p14:tracePt t="57023" x="2127250" y="4625975"/>
          <p14:tracePt t="57032" x="2084388" y="4562475"/>
          <p14:tracePt t="57044" x="2028825" y="4506913"/>
          <p14:tracePt t="57047" x="1979613" y="4437063"/>
          <p14:tracePt t="57054" x="1909763" y="4359275"/>
          <p14:tracePt t="57062" x="1839913" y="4262438"/>
          <p14:tracePt t="57068" x="1749425" y="4143375"/>
          <p14:tracePt t="57079" x="1665288" y="4024313"/>
          <p14:tracePt t="57084" x="1581150" y="3925888"/>
          <p14:tracePt t="57095" x="1504950" y="3835400"/>
          <p14:tracePt t="57100" x="1433513" y="3751263"/>
          <p14:tracePt t="57108" x="1371600" y="3695700"/>
          <p14:tracePt t="57115" x="1322388" y="3638550"/>
          <p14:tracePt t="57120" x="1273175" y="3597275"/>
          <p14:tracePt t="57128" x="1238250" y="3568700"/>
          <p14:tracePt t="57137" x="1203325" y="3533775"/>
          <p14:tracePt t="57145" x="1174750" y="3505200"/>
          <p14:tracePt t="57151" x="1154113" y="3492500"/>
          <p14:tracePt t="57160" x="1133475" y="3470275"/>
          <p14:tracePt t="57165" x="1119188" y="3457575"/>
          <p14:tracePt t="57173" x="1112838" y="3443288"/>
          <p14:tracePt t="57180" x="1098550" y="3429000"/>
          <p14:tracePt t="57189" x="1084263" y="3408363"/>
          <p14:tracePt t="57196" x="1069975" y="3387725"/>
          <p14:tracePt t="57203" x="1063625" y="3379788"/>
          <p14:tracePt t="57211" x="1049338" y="3352800"/>
          <p14:tracePt t="57219" x="1042988" y="3338513"/>
          <p14:tracePt t="57227" x="1020763" y="3316288"/>
          <p14:tracePt t="57233" x="1008063" y="3303588"/>
          <p14:tracePt t="57241" x="985838" y="3275013"/>
          <p14:tracePt t="57249" x="979488" y="3254375"/>
          <p14:tracePt t="57256" x="958850" y="3225800"/>
          <p14:tracePt t="57264" x="938213" y="3184525"/>
          <p14:tracePt t="57270" x="923925" y="3155950"/>
          <p14:tracePt t="57278" x="903288" y="3114675"/>
          <p14:tracePt t="57285" x="889000" y="3071813"/>
          <p14:tracePt t="57293" x="874713" y="3030538"/>
          <p14:tracePt t="57301" x="860425" y="2973388"/>
          <p14:tracePt t="57309" x="839788" y="2925763"/>
          <p14:tracePt t="57315" x="819150" y="2868613"/>
          <p14:tracePt t="57323" x="796925" y="2798763"/>
          <p14:tracePt t="57332" x="776288" y="2749550"/>
          <p14:tracePt t="57339" x="749300" y="2679700"/>
          <p14:tracePt t="57346" x="714375" y="2624138"/>
          <p14:tracePt t="57353" x="685800" y="2547938"/>
          <p14:tracePt t="57361" x="642938" y="2476500"/>
          <p14:tracePt t="57367" x="615950" y="2414588"/>
          <p14:tracePt t="57375" x="581025" y="2359025"/>
          <p14:tracePt t="57384" x="552450" y="2324100"/>
          <p14:tracePt t="57391" x="538163" y="2309813"/>
          <p14:tracePt t="57398" x="538163" y="2295525"/>
          <p14:tracePt t="57405" x="531813" y="2287588"/>
          <p14:tracePt t="57412" x="531813" y="2281238"/>
          <p14:tracePt t="57428" x="531813" y="2274888"/>
          <p14:tracePt t="57435" x="525463" y="2274888"/>
          <p14:tracePt t="57600" x="531813" y="2281238"/>
          <p14:tracePt t="57609" x="552450" y="2287588"/>
          <p14:tracePt t="57615" x="566738" y="2295525"/>
          <p14:tracePt t="57623" x="595313" y="2309813"/>
          <p14:tracePt t="57630" x="608013" y="2316163"/>
          <p14:tracePt t="57638" x="636588" y="2316163"/>
          <p14:tracePt t="57645" x="671513" y="2324100"/>
          <p14:tracePt t="57653" x="706438" y="2330450"/>
          <p14:tracePt t="57661" x="749300" y="2336800"/>
          <p14:tracePt t="57668" x="796925" y="2336800"/>
          <p14:tracePt t="57676" x="831850" y="2336800"/>
          <p14:tracePt t="57683" x="866775" y="2336800"/>
          <p14:tracePt t="57692" x="923925" y="2336800"/>
          <p14:tracePt t="57697" x="965200" y="2336800"/>
          <p14:tracePt t="57705" x="1014413" y="2336800"/>
          <p14:tracePt t="57712" x="1049338" y="2336800"/>
          <p14:tracePt t="57720" x="1098550" y="2336800"/>
          <p14:tracePt t="57728" x="1127125" y="2336800"/>
          <p14:tracePt t="57735" x="1154113" y="2336800"/>
          <p14:tracePt t="57743" x="1182688" y="2336800"/>
          <p14:tracePt t="57750" x="1203325" y="2336800"/>
          <p14:tracePt t="57759" x="1231900" y="2336800"/>
          <p14:tracePt t="57765" x="1258888" y="2336800"/>
          <p14:tracePt t="57772" x="1287463" y="2336800"/>
          <p14:tracePt t="57780" x="1308100" y="2336800"/>
          <p14:tracePt t="57787" x="1336675" y="2336800"/>
          <p14:tracePt t="57795" x="1357313" y="2336800"/>
          <p14:tracePt t="57803" x="1377950" y="2336800"/>
          <p14:tracePt t="57811" x="1406525" y="2336800"/>
          <p14:tracePt t="57817" x="1447800" y="2336800"/>
          <p14:tracePt t="57826" x="1531938" y="2336800"/>
          <p14:tracePt t="57833" x="1587500" y="2336800"/>
          <p14:tracePt t="57841" x="1630363" y="2336800"/>
          <p14:tracePt t="57847" x="1706563" y="2336800"/>
          <p14:tracePt t="57855" x="1763713" y="2330450"/>
          <p14:tracePt t="57862" x="1839913" y="2324100"/>
          <p14:tracePt t="57870" x="1917700" y="2324100"/>
          <p14:tracePt t="57878" x="1987550" y="2324100"/>
          <p14:tracePt t="57885" x="2070100" y="2324100"/>
          <p14:tracePt t="57893" x="2147888" y="2324100"/>
          <p14:tracePt t="57900" x="2203450" y="2324100"/>
          <p14:tracePt t="57909" x="2281238" y="2324100"/>
          <p14:tracePt t="57915" x="2351088" y="2324100"/>
          <p14:tracePt t="57922" x="2427288" y="2324100"/>
          <p14:tracePt t="57944" x="2566988" y="2324100"/>
          <p14:tracePt t="57946" x="2624138" y="2324100"/>
          <p14:tracePt t="57953" x="2693988" y="2324100"/>
          <p14:tracePt t="57961" x="2770188" y="2324100"/>
          <p14:tracePt t="57968" x="2847975" y="2324100"/>
          <p14:tracePt t="57975" x="2917825" y="2324100"/>
          <p14:tracePt t="57983" x="2987675" y="2324100"/>
          <p14:tracePt t="57991" x="3057525" y="2324100"/>
          <p14:tracePt t="57998" x="3121025" y="2324100"/>
          <p14:tracePt t="58005" x="3182938" y="2324100"/>
          <p14:tracePt t="58012" x="3246438" y="2324100"/>
          <p14:tracePt t="58020" x="3302000" y="2324100"/>
          <p14:tracePt t="58028" x="3357563" y="2324100"/>
          <p14:tracePt t="58036" x="3406775" y="2324100"/>
          <p14:tracePt t="58045" x="3455988" y="2330450"/>
          <p14:tracePt t="58051" x="3498850" y="2330450"/>
          <p14:tracePt t="58059" x="3540125" y="2336800"/>
          <p14:tracePt t="58067" x="3560763" y="2336800"/>
          <p14:tracePt t="58072" x="3589338" y="2336800"/>
          <p14:tracePt t="58080" x="3616325" y="2336800"/>
          <p14:tracePt t="58087" x="3638550" y="2336800"/>
          <p14:tracePt t="58095" x="3659188" y="2336800"/>
          <p14:tracePt t="58102" x="3673475" y="2336800"/>
          <p14:tracePt t="58111" x="3694113" y="2336800"/>
          <p14:tracePt t="58117" x="3708400" y="2336800"/>
          <p14:tracePt t="58126" x="3722688" y="2336800"/>
          <p14:tracePt t="58133" x="3749675" y="2336800"/>
          <p14:tracePt t="58140" x="3770313" y="2336800"/>
          <p14:tracePt t="58148" x="3798888" y="2336800"/>
          <p14:tracePt t="58155" x="3833813" y="2336800"/>
          <p14:tracePt t="58163" x="3862388" y="2336800"/>
          <p14:tracePt t="58170" x="3883025" y="2336800"/>
          <p14:tracePt t="58179" x="3911600" y="2336800"/>
          <p14:tracePt t="58185" x="3932238" y="2336800"/>
          <p14:tracePt t="58192" x="3959225" y="2336800"/>
          <p14:tracePt t="58200" x="3987800" y="2336800"/>
          <p14:tracePt t="58209" x="4016375" y="2336800"/>
          <p14:tracePt t="58215" x="4037013" y="2336800"/>
          <p14:tracePt t="58222" x="4057650" y="2336800"/>
          <p14:tracePt t="58230" x="4078288" y="2336800"/>
          <p14:tracePt t="58239" x="4100513" y="2336800"/>
          <p14:tracePt t="58245" x="4121150" y="2336800"/>
          <p14:tracePt t="58253" x="4141788" y="2336800"/>
          <p14:tracePt t="58261" x="4156075" y="2336800"/>
          <p14:tracePt t="58268" x="4176713" y="2336800"/>
          <p14:tracePt t="58276" x="4197350" y="2336800"/>
          <p14:tracePt t="58283" x="4225925" y="2336800"/>
          <p14:tracePt t="58290" x="4240213" y="2336800"/>
          <p14:tracePt t="58297" x="4260850" y="2336800"/>
          <p14:tracePt t="58305" x="4281488" y="2336800"/>
          <p14:tracePt t="58312" x="4302125" y="2336800"/>
          <p14:tracePt t="58320" x="4324350" y="2336800"/>
          <p14:tracePt t="58328" x="4330700" y="2336800"/>
          <p14:tracePt t="58335" x="4344988" y="2336800"/>
          <p14:tracePt t="58343" x="4365625" y="2336800"/>
          <p14:tracePt t="58359" x="4371975" y="2336800"/>
          <p14:tracePt t="58365" x="4379913" y="2336800"/>
          <p14:tracePt t="58381" x="4386263" y="2336800"/>
          <p14:tracePt t="58388" x="4394200" y="2336800"/>
          <p14:tracePt t="58523" x="4400550" y="2336800"/>
          <p14:tracePt t="60906" x="3462338" y="1784350"/>
          <p14:tracePt t="60908" x="3316288" y="1714500"/>
          <p14:tracePt t="60916" x="3078163" y="1581150"/>
          <p14:tracePt t="60923" x="2994025" y="1539875"/>
          <p14:tracePt t="60933" x="2938463" y="1511300"/>
          <p14:tracePt t="60946" x="2874963" y="1470025"/>
          <p14:tracePt t="60953" x="2860675" y="1462088"/>
          <p14:tracePt t="60961" x="2847975" y="1455738"/>
          <p14:tracePt t="60968" x="2833688" y="1447800"/>
          <p14:tracePt t="60975" x="2825750" y="1447800"/>
          <p14:tracePt t="60982" x="2819400" y="1447800"/>
          <p14:tracePt t="60991" x="2813050" y="1441450"/>
          <p14:tracePt t="61001" x="2805113" y="1435100"/>
          <p14:tracePt t="61008" x="2790825" y="1435100"/>
          <p14:tracePt t="61015" x="2778125" y="1427163"/>
          <p14:tracePt t="61022" x="2763838" y="1427163"/>
          <p14:tracePt t="61031" x="2749550" y="1420813"/>
          <p14:tracePt t="61038" x="2728913" y="1420813"/>
          <p14:tracePt t="61042" x="2714625" y="1420813"/>
          <p14:tracePt t="61053" x="2708275" y="1412875"/>
          <p14:tracePt t="61060" x="2686050" y="1412875"/>
          <p14:tracePt t="61068" x="2679700" y="1400175"/>
          <p14:tracePt t="61073" x="2659063" y="1400175"/>
          <p14:tracePt t="61082" x="2636838" y="1385888"/>
          <p14:tracePt t="61088" x="2601913" y="1371600"/>
          <p14:tracePt t="61098" x="2566988" y="1350963"/>
          <p14:tracePt t="61103" x="2540000" y="1330325"/>
          <p14:tracePt t="61113" x="2511425" y="1308100"/>
          <p14:tracePt t="61118" x="2476500" y="1287463"/>
          <p14:tracePt t="61128" x="2435225" y="1252538"/>
          <p14:tracePt t="61135" x="2406650" y="1231900"/>
          <p14:tracePt t="61140" x="2365375" y="1203325"/>
          <p14:tracePt t="61148" x="2322513" y="1182688"/>
          <p14:tracePt t="61157" x="2287588" y="1154113"/>
          <p14:tracePt t="61163" x="2246313" y="1127125"/>
          <p14:tracePt t="61170" x="2211388" y="1104900"/>
          <p14:tracePt t="61178" x="2189163" y="1084263"/>
          <p14:tracePt t="61187" x="2154238" y="1069975"/>
          <p14:tracePt t="61193" x="2133600" y="1057275"/>
          <p14:tracePt t="61200" x="2106613" y="1035050"/>
          <p14:tracePt t="61208" x="2078038" y="1022350"/>
          <p14:tracePt t="61215" x="2049463" y="1000125"/>
          <p14:tracePt t="61225" x="2028825" y="979488"/>
          <p14:tracePt t="61231" x="2008188" y="973138"/>
          <p14:tracePt t="61242" x="1993900" y="958850"/>
          <p14:tracePt t="61246" x="1973263" y="952500"/>
          <p14:tracePt t="61253" x="1958975" y="938213"/>
          <p14:tracePt t="61260" x="1952625" y="938213"/>
          <p14:tracePt t="61270" x="1944688" y="923925"/>
          <p14:tracePt t="61277" x="1938338" y="923925"/>
          <p14:tracePt t="61283" x="1924050" y="909638"/>
          <p14:tracePt t="61292" x="1909763" y="903288"/>
          <p14:tracePt t="61300" x="1889125" y="881063"/>
          <p14:tracePt t="61307" x="1868488" y="868363"/>
          <p14:tracePt t="61314" x="1839913" y="846138"/>
          <p14:tracePt t="61320" x="1804988" y="819150"/>
          <p14:tracePt t="61330" x="1763713" y="790575"/>
          <p14:tracePt t="61336" x="1720850" y="769938"/>
          <p14:tracePt t="61346" x="1693863" y="749300"/>
          <p14:tracePt t="61351" x="1665288" y="741363"/>
          <p14:tracePt t="61360" x="1644650" y="727075"/>
          <p14:tracePt t="61367" x="1622425" y="720725"/>
          <p14:tracePt t="61373" x="1595438" y="714375"/>
          <p14:tracePt t="61381" x="1574800" y="714375"/>
          <p14:tracePt t="61389" x="1546225" y="706438"/>
          <p14:tracePt t="61399" x="1531938" y="706438"/>
          <p14:tracePt t="61403" x="1511300" y="706438"/>
          <p14:tracePt t="61416" x="1490663" y="706438"/>
          <p14:tracePt t="61418" x="1468438" y="706438"/>
          <p14:tracePt t="61428" x="1441450" y="706438"/>
          <p14:tracePt t="61433" x="1420813" y="706438"/>
          <p14:tracePt t="61444" x="1392238" y="706438"/>
          <p14:tracePt t="61449" x="1363663" y="714375"/>
          <p14:tracePt t="61457" x="1350963" y="720725"/>
          <p14:tracePt t="61464" x="1322388" y="727075"/>
          <p14:tracePt t="61474" x="1287463" y="735013"/>
          <p14:tracePt t="61483" x="1266825" y="749300"/>
          <p14:tracePt t="61486" x="1244600" y="755650"/>
          <p14:tracePt t="61494" x="1223963" y="762000"/>
          <p14:tracePt t="61501" x="1217613" y="769938"/>
          <p14:tracePt t="61509" x="1196975" y="769938"/>
          <p14:tracePt t="61516" x="1189038" y="769938"/>
          <p14:tracePt t="61523" x="1189038" y="776288"/>
          <p14:tracePt t="61542" x="1182688" y="776288"/>
          <p14:tracePt t="61553" x="1174750" y="776288"/>
          <p14:tracePt t="61568" x="1162050" y="776288"/>
          <p14:tracePt t="61583" x="1154113" y="776288"/>
          <p14:tracePt t="61592" x="1139825" y="784225"/>
          <p14:tracePt t="61599" x="1133475" y="784225"/>
          <p14:tracePt t="61605" x="1127125" y="790575"/>
          <p14:tracePt t="61620" x="1119188" y="790575"/>
          <p14:tracePt t="61635" x="1112838" y="790575"/>
          <p14:tracePt t="61718" x="1127125" y="790575"/>
          <p14:tracePt t="61727" x="1154113" y="790575"/>
          <p14:tracePt t="61733" x="1196975" y="798513"/>
          <p14:tracePt t="61740" x="1252538" y="798513"/>
          <p14:tracePt t="61748" x="1328738" y="804863"/>
          <p14:tracePt t="61755" x="1412875" y="811213"/>
          <p14:tracePt t="61764" x="1504950" y="811213"/>
          <p14:tracePt t="61770" x="1595438" y="811213"/>
          <p14:tracePt t="61779" x="1700213" y="825500"/>
          <p14:tracePt t="61785" x="1784350" y="833438"/>
          <p14:tracePt t="61793" x="1846263" y="833438"/>
          <p14:tracePt t="61800" x="1924050" y="839788"/>
          <p14:tracePt t="61808" x="1987550" y="839788"/>
          <p14:tracePt t="61815" x="2063750" y="846138"/>
          <p14:tracePt t="61823" x="2092325" y="846138"/>
          <p14:tracePt t="61831" x="2106613" y="854075"/>
          <p14:tracePt t="61837" x="2119313" y="854075"/>
          <p14:tracePt t="61846" x="2127250" y="854075"/>
          <p14:tracePt t="61853" x="2133600" y="854075"/>
          <p14:tracePt t="62490" x="2133600" y="860425"/>
          <p14:tracePt t="62499" x="2127250" y="868363"/>
          <p14:tracePt t="62506" x="2106613" y="881063"/>
          <p14:tracePt t="62514" x="2084388" y="895350"/>
          <p14:tracePt t="62521" x="2057400" y="909638"/>
          <p14:tracePt t="62528" x="2035175" y="915988"/>
          <p14:tracePt t="62540" x="2008188" y="938213"/>
          <p14:tracePt t="62545" x="1987550" y="952500"/>
          <p14:tracePt t="62551" x="1973263" y="952500"/>
          <p14:tracePt t="62559" x="1958975" y="958850"/>
          <p14:tracePt t="62566" x="1952625" y="965200"/>
          <p14:tracePt t="62573" x="1944688" y="973138"/>
          <p14:tracePt t="62581" x="1938338" y="973138"/>
          <p14:tracePt t="62588" x="1930400" y="979488"/>
          <p14:tracePt t="62604" x="1930400" y="987425"/>
          <p14:tracePt t="62616" x="1924050" y="987425"/>
          <p14:tracePt t="62626" x="1917700" y="993775"/>
          <p14:tracePt t="62641" x="1909763" y="993775"/>
          <p14:tracePt t="62648" x="1909763" y="1000125"/>
          <p14:tracePt t="62657" x="1903413" y="1000125"/>
          <p14:tracePt t="62666" x="1903413" y="1008063"/>
          <p14:tracePt t="63068" x="1903413" y="1022350"/>
          <p14:tracePt t="63075" x="1903413" y="1028700"/>
          <p14:tracePt t="63085" x="1895475" y="1042988"/>
          <p14:tracePt t="63090" x="1889125" y="1057275"/>
          <p14:tracePt t="63101" x="1889125" y="1069975"/>
          <p14:tracePt t="63106" x="1881188" y="1092200"/>
          <p14:tracePt t="63114" x="1874838" y="1119188"/>
          <p14:tracePt t="63122" x="1868488" y="1141413"/>
          <p14:tracePt t="63133" x="1854200" y="1176338"/>
          <p14:tracePt t="63136" x="1839913" y="1211263"/>
          <p14:tracePt t="63143" x="1825625" y="1238250"/>
          <p14:tracePt t="63150" x="1819275" y="1281113"/>
          <p14:tracePt t="63159" x="1798638" y="1316038"/>
          <p14:tracePt t="63166" x="1784350" y="1343025"/>
          <p14:tracePt t="63173" x="1770063" y="1377950"/>
          <p14:tracePt t="63183" x="1763713" y="1400175"/>
          <p14:tracePt t="63188" x="1755775" y="1412875"/>
          <p14:tracePt t="63201" x="1741488" y="1427163"/>
          <p14:tracePt t="63203" x="1741488" y="1435100"/>
          <p14:tracePt t="63211" x="1741488" y="1441450"/>
          <p14:tracePt t="63218" x="1735138" y="1441450"/>
          <p14:tracePt t="63227" x="1735138" y="1447800"/>
          <p14:tracePt t="63249" x="1735138" y="1455738"/>
          <p14:tracePt t="63728" x="1735138" y="1462088"/>
          <p14:tracePt t="63745" x="1728788" y="1476375"/>
          <p14:tracePt t="63752" x="1720850" y="1490663"/>
          <p14:tracePt t="63761" x="1720850" y="1511300"/>
          <p14:tracePt t="63766" x="1714500" y="1531938"/>
          <p14:tracePt t="63774" x="1706563" y="1546225"/>
          <p14:tracePt t="63784" x="1693863" y="1566863"/>
          <p14:tracePt t="63789" x="1693863" y="1595438"/>
          <p14:tracePt t="63801" x="1679575" y="1630363"/>
          <p14:tracePt t="63803" x="1665288" y="1658938"/>
          <p14:tracePt t="63813" x="1651000" y="1693863"/>
          <p14:tracePt t="63820" x="1636713" y="1714500"/>
          <p14:tracePt t="63825" x="1636713" y="1728788"/>
          <p14:tracePt t="63833" x="1630363" y="1749425"/>
          <p14:tracePt t="63842" x="1622425" y="1755775"/>
          <p14:tracePt t="63853" x="1622425" y="1763713"/>
          <p14:tracePt t="63856" x="1622425" y="1770063"/>
          <p14:tracePt t="63871" x="1616075" y="1778000"/>
          <p14:tracePt t="63886" x="1616075" y="1784350"/>
          <p14:tracePt t="63925" x="1609725" y="1784350"/>
          <p14:tracePt t="63954" x="1609725" y="1790700"/>
          <p14:tracePt t="63976" x="1609725" y="1798638"/>
          <p14:tracePt t="63984" x="1609725" y="1804988"/>
          <p14:tracePt t="63998" x="1609725" y="1812925"/>
          <p14:tracePt t="64014" x="1609725" y="1819275"/>
          <p14:tracePt t="64035" x="1609725" y="1827213"/>
          <p14:tracePt t="64051" x="1609725" y="1833563"/>
          <p14:tracePt t="64058" x="1609725" y="1839913"/>
          <p14:tracePt t="64065" x="1601788" y="1839913"/>
          <p14:tracePt t="64072" x="1601788" y="1847850"/>
          <p14:tracePt t="64083" x="1601788" y="1862138"/>
          <p14:tracePt t="64088" x="1601788" y="1868488"/>
          <p14:tracePt t="64096" x="1601788" y="1874838"/>
          <p14:tracePt t="64103" x="1601788" y="1889125"/>
          <p14:tracePt t="64110" x="1595438" y="1909763"/>
          <p14:tracePt t="64118" x="1587500" y="1917700"/>
          <p14:tracePt t="64125" x="1587500" y="1931988"/>
          <p14:tracePt t="64133" x="1581150" y="1944688"/>
          <p14:tracePt t="64140" x="1574800" y="1966913"/>
          <p14:tracePt t="64149" x="1560513" y="1993900"/>
          <p14:tracePt t="64155" x="1560513" y="2016125"/>
          <p14:tracePt t="64164" x="1552575" y="2036763"/>
          <p14:tracePt t="64170" x="1539875" y="2057400"/>
          <p14:tracePt t="64178" x="1531938" y="2078038"/>
          <p14:tracePt t="64186" x="1531938" y="2098675"/>
          <p14:tracePt t="64192" x="1525588" y="2127250"/>
          <p14:tracePt t="64200" x="1517650" y="2141538"/>
          <p14:tracePt t="64208" x="1511300" y="2162175"/>
          <p14:tracePt t="64216" x="1511300" y="2182813"/>
          <p14:tracePt t="64223" x="1504950" y="2197100"/>
          <p14:tracePt t="64231" x="1497013" y="2217738"/>
          <p14:tracePt t="64238" x="1497013" y="2232025"/>
          <p14:tracePt t="64245" x="1490663" y="2252663"/>
          <p14:tracePt t="64253" x="1490663" y="2274888"/>
          <p14:tracePt t="64260" x="1490663" y="2295525"/>
          <p14:tracePt t="64268" x="1490663" y="2309813"/>
          <p14:tracePt t="64275" x="1490663" y="2330450"/>
          <p14:tracePt t="64283" x="1490663" y="2344738"/>
          <p14:tracePt t="64297" x="1490663" y="2359025"/>
          <p14:tracePt t="64305" x="1490663" y="2365375"/>
          <p14:tracePt t="64314" x="1490663" y="2371725"/>
          <p14:tracePt t="64321" x="1490663" y="2379663"/>
          <p14:tracePt t="64335" x="1490663" y="2386013"/>
          <p14:tracePt t="64351" x="1490663" y="2393950"/>
          <p14:tracePt t="65282" x="0" y="0"/>
        </p14:tracePtLst>
        <p14:tracePtLst>
          <p14:tracePt t="68544" x="4016375" y="5843588"/>
          <p14:tracePt t="68596" x="4008438" y="5843588"/>
          <p14:tracePt t="68625" x="4002088" y="5843588"/>
          <p14:tracePt t="68633" x="3994150" y="5843588"/>
          <p14:tracePt t="68671" x="3987800" y="5843588"/>
          <p14:tracePt t="68760" x="3981450" y="5843588"/>
          <p14:tracePt t="68773" x="3967163" y="5843588"/>
          <p14:tracePt t="68776" x="3952875" y="5835650"/>
          <p14:tracePt t="68789" x="3932238" y="5829300"/>
          <p14:tracePt t="68790" x="3911600" y="5815013"/>
          <p14:tracePt t="68799" x="3868738" y="5808663"/>
          <p14:tracePt t="68806" x="3819525" y="5788025"/>
          <p14:tracePt t="68813" x="3778250" y="5780088"/>
          <p14:tracePt t="68820" x="3735388" y="5765800"/>
          <p14:tracePt t="68830" x="3673475" y="5753100"/>
          <p14:tracePt t="68835" x="3624263" y="5745163"/>
          <p14:tracePt t="68845" x="3560763" y="5745163"/>
          <p14:tracePt t="68852" x="3511550" y="5738813"/>
          <p14:tracePt t="68858" x="3470275" y="5738813"/>
          <p14:tracePt t="68867" x="3435350" y="5738813"/>
          <p14:tracePt t="68873" x="3414713" y="5730875"/>
          <p14:tracePt t="68883" x="3392488" y="5730875"/>
          <p14:tracePt t="68888" x="3371850" y="5730875"/>
          <p14:tracePt t="68897" x="3357563" y="5730875"/>
          <p14:tracePt t="68904" x="3344863" y="5730875"/>
          <p14:tracePt t="68915" x="3322638" y="5730875"/>
          <p14:tracePt t="68919" x="3302000" y="5730875"/>
          <p14:tracePt t="68925" x="3281363" y="5730875"/>
          <p14:tracePt t="68937" x="3267075" y="5730875"/>
          <p14:tracePt t="68953" x="3232150" y="5730875"/>
          <p14:tracePt t="68955" x="3203575" y="5730875"/>
          <p14:tracePt t="68965" x="3190875" y="5730875"/>
          <p14:tracePt t="68971" x="3168650" y="5730875"/>
          <p14:tracePt t="68978" x="3148013" y="5745163"/>
          <p14:tracePt t="68986" x="3127375" y="5753100"/>
          <p14:tracePt t="68993" x="3113088" y="5753100"/>
          <p14:tracePt t="69001" x="3092450" y="5759450"/>
          <p14:tracePt t="69008" x="3078163" y="5773738"/>
          <p14:tracePt t="69015" x="3057525" y="5780088"/>
          <p14:tracePt t="69025" x="3043238" y="5794375"/>
          <p14:tracePt t="69032" x="3014663" y="5800725"/>
          <p14:tracePt t="69039" x="3001963" y="5808663"/>
          <p14:tracePt t="69046" x="2987675" y="5822950"/>
          <p14:tracePt t="69055" x="2967038" y="5835650"/>
          <p14:tracePt t="69060" x="2938463" y="5857875"/>
          <p14:tracePt t="69068" x="2924175" y="5864225"/>
          <p14:tracePt t="69077" x="2909888" y="5878513"/>
          <p14:tracePt t="69083" x="2889250" y="5899150"/>
          <p14:tracePt t="69092" x="2882900" y="5905500"/>
          <p14:tracePt t="69100" x="2868613" y="5919788"/>
          <p14:tracePt t="69105" x="2860675" y="5927725"/>
          <p14:tracePt t="69115" x="2854325" y="5934075"/>
          <p14:tracePt t="69121" x="2847975" y="5948363"/>
          <p14:tracePt t="69128" x="2840038" y="5954713"/>
          <p14:tracePt t="69138" x="2840038" y="5962650"/>
          <p14:tracePt t="69144" x="2840038" y="5969000"/>
          <p14:tracePt t="69152" x="2840038" y="5976938"/>
          <p14:tracePt t="69158" x="2840038" y="5983288"/>
          <p14:tracePt t="69165" x="2840038" y="5989638"/>
          <p14:tracePt t="69173" x="2840038" y="5997575"/>
          <p14:tracePt t="69182" x="2840038" y="6003925"/>
          <p14:tracePt t="69198" x="2840038" y="6011863"/>
          <p14:tracePt t="69204" x="2847975" y="6011863"/>
          <p14:tracePt t="69213" x="2854325" y="6024563"/>
          <p14:tracePt t="69225" x="2860675" y="6038850"/>
          <p14:tracePt t="69232" x="2868613" y="6038850"/>
          <p14:tracePt t="69242" x="2874963" y="6046788"/>
          <p14:tracePt t="69249" x="2889250" y="6053138"/>
          <p14:tracePt t="69256" x="2909888" y="6067425"/>
          <p14:tracePt t="69263" x="2917825" y="6067425"/>
          <p14:tracePt t="69272" x="2938463" y="6081713"/>
          <p14:tracePt t="69278" x="2967038" y="6096000"/>
          <p14:tracePt t="69290" x="2987675" y="6096000"/>
          <p14:tracePt t="69293" x="3008313" y="6108700"/>
          <p14:tracePt t="69305" x="3022600" y="6116638"/>
          <p14:tracePt t="69308" x="3049588" y="6122988"/>
          <p14:tracePt t="69321" x="3071813" y="6122988"/>
          <p14:tracePt t="69323" x="3086100" y="6130925"/>
          <p14:tracePt t="69333" x="3106738" y="6137275"/>
          <p14:tracePt t="69339" x="3121025" y="6143625"/>
          <p14:tracePt t="69345" x="3141663" y="6143625"/>
          <p14:tracePt t="69353" x="3148013" y="6143625"/>
          <p14:tracePt t="69362" x="3168650" y="6143625"/>
          <p14:tracePt t="69369" x="3197225" y="6151563"/>
          <p14:tracePt t="69375" x="3217863" y="6151563"/>
          <p14:tracePt t="69383" x="3238500" y="6157913"/>
          <p14:tracePt t="69390" x="3267075" y="6157913"/>
          <p14:tracePt t="69398" x="3302000" y="6157913"/>
          <p14:tracePt t="69405" x="3344863" y="6157913"/>
          <p14:tracePt t="69412" x="3371850" y="6157913"/>
          <p14:tracePt t="69423" x="3392488" y="6157913"/>
          <p14:tracePt t="69428" x="3414713" y="6157913"/>
          <p14:tracePt t="69435" x="3441700" y="6157913"/>
          <p14:tracePt t="69442" x="3462338" y="6157913"/>
          <p14:tracePt t="69452" x="3484563" y="6157913"/>
          <p14:tracePt t="69458" x="3505200" y="6157913"/>
          <p14:tracePt t="69466" x="3519488" y="6157913"/>
          <p14:tracePt t="69474" x="3525838" y="6157913"/>
          <p14:tracePt t="69480" x="3554413" y="6157913"/>
          <p14:tracePt t="69488" x="3575050" y="6157913"/>
          <p14:tracePt t="69495" x="3595688" y="6157913"/>
          <p14:tracePt t="69504" x="3609975" y="6157913"/>
          <p14:tracePt t="69511" x="3638550" y="6157913"/>
          <p14:tracePt t="69519" x="3665538" y="6157913"/>
          <p14:tracePt t="69526" x="3708400" y="6157913"/>
          <p14:tracePt t="69534" x="3735388" y="6157913"/>
          <p14:tracePt t="69540" x="3763963" y="6157913"/>
          <p14:tracePt t="69549" x="3798888" y="6157913"/>
          <p14:tracePt t="69555" x="3819525" y="6157913"/>
          <p14:tracePt t="69563" x="3854450" y="6157913"/>
          <p14:tracePt t="69571" x="3883025" y="6157913"/>
          <p14:tracePt t="69578" x="3911600" y="6157913"/>
          <p14:tracePt t="69585" x="3932238" y="6157913"/>
          <p14:tracePt t="69593" x="3959225" y="6157913"/>
          <p14:tracePt t="69602" x="3981450" y="6157913"/>
          <p14:tracePt t="69609" x="4008438" y="6157913"/>
          <p14:tracePt t="69615" x="4043363" y="6157913"/>
          <p14:tracePt t="69623" x="4086225" y="6157913"/>
          <p14:tracePt t="69630" x="4121150" y="6157913"/>
          <p14:tracePt t="69638" x="4162425" y="6157913"/>
          <p14:tracePt t="69645" x="4205288" y="6157913"/>
          <p14:tracePt t="69653" x="4232275" y="6157913"/>
          <p14:tracePt t="69661" x="4275138" y="6157913"/>
          <p14:tracePt t="69669" x="4324350" y="6157913"/>
          <p14:tracePt t="69675" x="4351338" y="6157913"/>
          <p14:tracePt t="69683" x="4379913" y="6157913"/>
          <p14:tracePt t="69690" x="4406900" y="6157913"/>
          <p14:tracePt t="69698" x="4429125" y="6151563"/>
          <p14:tracePt t="69705" x="4441825" y="6151563"/>
          <p14:tracePt t="69713" x="4456113" y="6151563"/>
          <p14:tracePt t="69721" x="4478338" y="6151563"/>
          <p14:tracePt t="69728" x="4491038" y="6151563"/>
          <p14:tracePt t="69735" x="4505325" y="6151563"/>
          <p14:tracePt t="69743" x="4513263" y="6151563"/>
          <p14:tracePt t="69751" x="4525963" y="6151563"/>
          <p14:tracePt t="69758" x="4533900" y="6151563"/>
          <p14:tracePt t="69773" x="4540250" y="6151563"/>
          <p14:tracePt t="69960" x="4540250" y="6157913"/>
          <p14:tracePt t="69975" x="4533900" y="6165850"/>
          <p14:tracePt t="69976" x="4513263" y="6172200"/>
          <p14:tracePt t="69983" x="4491038" y="6178550"/>
          <p14:tracePt t="69990" x="4470400" y="6186488"/>
          <p14:tracePt t="69997" x="4421188" y="6192838"/>
          <p14:tracePt t="70005" x="4400550" y="6192838"/>
          <p14:tracePt t="70012" x="4359275" y="6192838"/>
          <p14:tracePt t="70025" x="4310063" y="6192838"/>
          <p14:tracePt t="70028" x="4252913" y="6192838"/>
          <p14:tracePt t="70042" x="4211638" y="6192838"/>
          <p14:tracePt t="70043" x="4162425" y="6192838"/>
          <p14:tracePt t="70053" x="4106863" y="6192838"/>
          <p14:tracePt t="70058" x="4057650" y="6192838"/>
          <p14:tracePt t="70069" x="4002088" y="6192838"/>
          <p14:tracePt t="70073" x="3967163" y="6192838"/>
          <p14:tracePt t="70082" x="3917950" y="6192838"/>
          <p14:tracePt t="70089" x="3889375" y="6192838"/>
          <p14:tracePt t="70095" x="3862388" y="6192838"/>
          <p14:tracePt t="70103" x="3827463" y="6200775"/>
          <p14:tracePt t="70111" x="3805238" y="6200775"/>
          <p14:tracePt t="70119" x="3778250" y="6200775"/>
          <p14:tracePt t="70125" x="3749675" y="6200775"/>
          <p14:tracePt t="70136" x="3722688" y="6207125"/>
          <p14:tracePt t="70141" x="3679825" y="6213475"/>
          <p14:tracePt t="70148" x="3659188" y="6213475"/>
          <p14:tracePt t="70155" x="3630613" y="6221413"/>
          <p14:tracePt t="70164" x="3595688" y="6221413"/>
          <p14:tracePt t="70172" x="3546475" y="6235700"/>
          <p14:tracePt t="70178" x="3525838" y="6242050"/>
          <p14:tracePt t="70185" x="3511550" y="6242050"/>
          <p14:tracePt t="70344" x="3533775" y="6242050"/>
          <p14:tracePt t="70350" x="3540125" y="6242050"/>
          <p14:tracePt t="70358" x="3554413" y="6242050"/>
          <p14:tracePt t="70366" x="3575050" y="6242050"/>
          <p14:tracePt t="70373" x="3595688" y="6242050"/>
          <p14:tracePt t="70382" x="3616325" y="6242050"/>
          <p14:tracePt t="70389" x="3644900" y="6242050"/>
          <p14:tracePt t="70397" x="3673475" y="6242050"/>
          <p14:tracePt t="70404" x="3708400" y="6242050"/>
          <p14:tracePt t="70413" x="3743325" y="6242050"/>
          <p14:tracePt t="70418" x="3778250" y="6242050"/>
          <p14:tracePt t="70426" x="3792538" y="6242050"/>
          <p14:tracePt t="70433" x="3813175" y="6242050"/>
          <p14:tracePt t="70444" x="3840163" y="6242050"/>
          <p14:tracePt t="70448" x="3868738" y="6242050"/>
          <p14:tracePt t="70457" x="3917950" y="6242050"/>
          <p14:tracePt t="70465" x="3932238" y="6242050"/>
          <p14:tracePt t="70471" x="3938588" y="6242050"/>
          <p14:tracePt t="70478" x="3952875" y="6242050"/>
          <p14:tracePt t="70492" x="3959225" y="6242050"/>
          <p14:tracePt t="70504" x="3959225" y="6248400"/>
          <p14:tracePt t="71580" x="3917950" y="6248400"/>
          <p14:tracePt t="71589" x="3862388" y="6242050"/>
          <p14:tracePt t="71595" x="3792538" y="6235700"/>
          <p14:tracePt t="71606" x="3708400" y="6227763"/>
          <p14:tracePt t="71612" x="3624263" y="6221413"/>
          <p14:tracePt t="71618" x="3554413" y="6221413"/>
          <p14:tracePt t="71625" x="3484563" y="6213475"/>
          <p14:tracePt t="71635" x="3427413" y="6213475"/>
          <p14:tracePt t="71641" x="3400425" y="6207125"/>
          <p14:tracePt t="71650" x="3379788" y="6207125"/>
          <p14:tracePt t="71657" x="3371850" y="6200775"/>
          <p14:tracePt t="71724" x="3371850" y="6192838"/>
          <p14:tracePt t="71730" x="3365500" y="6192838"/>
          <p14:tracePt t="71739" x="3357563" y="6186488"/>
          <p14:tracePt t="71745" x="3344863" y="6178550"/>
          <p14:tracePt t="71754" x="3336925" y="6178550"/>
          <p14:tracePt t="71760" x="3322638" y="6165850"/>
          <p14:tracePt t="71768" x="3309938" y="6157913"/>
          <p14:tracePt t="71775" x="3287713" y="6157913"/>
          <p14:tracePt t="71783" x="3267075" y="6151563"/>
          <p14:tracePt t="71790" x="3246438" y="6143625"/>
          <p14:tracePt t="71798" x="3232150" y="6143625"/>
          <p14:tracePt t="71806" x="3225800" y="6137275"/>
          <p14:tracePt t="71812" x="3211513" y="6137275"/>
          <p14:tracePt t="71822" x="3190875" y="6137275"/>
          <p14:tracePt t="71828" x="3176588" y="6130925"/>
          <p14:tracePt t="71843" x="3162300" y="6122988"/>
          <p14:tracePt t="71850" x="3141663" y="6122988"/>
          <p14:tracePt t="71858" x="3127375" y="6122988"/>
          <p14:tracePt t="71865" x="3106738" y="6122988"/>
          <p14:tracePt t="71873" x="3086100" y="6122988"/>
          <p14:tracePt t="71880" x="3071813" y="6122988"/>
          <p14:tracePt t="71888" x="3057525" y="6122988"/>
          <p14:tracePt t="71895" x="3049588" y="6122988"/>
          <p14:tracePt t="71904" x="3036888" y="6122988"/>
          <p14:tracePt t="71910" x="3022600" y="6116638"/>
          <p14:tracePt t="71926" x="3014663" y="6116638"/>
          <p14:tracePt t="71939" x="3001963" y="6116638"/>
          <p14:tracePt t="71948" x="2994025" y="6116638"/>
          <p14:tracePt t="71956" x="2987675" y="6116638"/>
          <p14:tracePt t="71971" x="2979738" y="6116638"/>
          <p14:tracePt t="72540" x="2987675" y="6116638"/>
          <p14:tracePt t="72585" x="2994025" y="6116638"/>
          <p14:tracePt t="78124" x="3008313" y="6108700"/>
          <p14:tracePt t="81512" x="3001963" y="6108700"/>
          <p14:tracePt t="81521" x="3001963" y="6102350"/>
          <p14:tracePt t="82232" x="0" y="0"/>
        </p14:tracePtLst>
        <p14:tracePtLst>
          <p14:tracePt t="82420" x="3001963" y="6102350"/>
          <p14:tracePt t="83889" x="3028950" y="6102350"/>
          <p14:tracePt t="83899" x="3086100" y="6116638"/>
          <p14:tracePt t="83903" x="3127375" y="6130925"/>
          <p14:tracePt t="83911" x="3190875" y="6143625"/>
          <p14:tracePt t="83920" x="3260725" y="6151563"/>
          <p14:tracePt t="83927" x="3316288" y="6165850"/>
          <p14:tracePt t="83934" x="3386138" y="6178550"/>
          <p14:tracePt t="83953" x="3498850" y="6200775"/>
          <p14:tracePt t="83957" x="3554413" y="6207125"/>
          <p14:tracePt t="83967" x="3595688" y="6221413"/>
          <p14:tracePt t="83975" x="3644900" y="6221413"/>
          <p14:tracePt t="83984" x="3673475" y="6221413"/>
          <p14:tracePt t="83986" x="3694113" y="6227763"/>
          <p14:tracePt t="83994" x="3722688" y="6227763"/>
          <p14:tracePt t="84001" x="3735388" y="6227763"/>
          <p14:tracePt t="84010" x="3749675" y="6227763"/>
          <p14:tracePt t="84017" x="3770313" y="6227763"/>
          <p14:tracePt t="84033" x="3778250" y="6227763"/>
          <p14:tracePt t="84042" x="3792538" y="6221413"/>
          <p14:tracePt t="84047" x="3792538" y="6213475"/>
          <p14:tracePt t="84061" x="3792538" y="6207125"/>
          <p14:tracePt t="84070" x="3798888" y="6207125"/>
          <p14:tracePt t="84077" x="3798888" y="6200775"/>
          <p14:tracePt t="84092" x="3798888" y="6192838"/>
          <p14:tracePt t="84100" x="3813175" y="6186488"/>
          <p14:tracePt t="84106" x="3813175" y="6178550"/>
          <p14:tracePt t="84116" x="3819525" y="6172200"/>
          <p14:tracePt t="84121" x="3827463" y="6165850"/>
          <p14:tracePt t="84132" x="3833813" y="6157913"/>
          <p14:tracePt t="84136" x="3840163" y="6151563"/>
          <p14:tracePt t="84152" x="3840163" y="6143625"/>
          <p14:tracePt t="84158" x="3848100" y="6143625"/>
          <p14:tracePt t="84168" x="3848100" y="6137275"/>
          <p14:tracePt t="84226" x="3848100" y="6130925"/>
          <p14:tracePt t="84264" x="3848100" y="6122988"/>
          <p14:tracePt t="84309" x="3854450" y="6116638"/>
          <p14:tracePt t="84324" x="3862388" y="6108700"/>
          <p14:tracePt t="84334" x="3862388" y="6102350"/>
          <p14:tracePt t="84340" x="3868738" y="6096000"/>
          <p14:tracePt t="84349" x="3868738" y="6073775"/>
          <p14:tracePt t="84354" x="3875088" y="6067425"/>
          <p14:tracePt t="84361" x="3883025" y="6053138"/>
          <p14:tracePt t="84368" x="3889375" y="6032500"/>
          <p14:tracePt t="84377" x="3897313" y="6011863"/>
          <p14:tracePt t="84385" x="3911600" y="5976938"/>
          <p14:tracePt t="84391" x="3924300" y="5954713"/>
          <p14:tracePt t="84400" x="3932238" y="5919788"/>
          <p14:tracePt t="84406" x="3946525" y="5892800"/>
          <p14:tracePt t="84414" x="3959225" y="5864225"/>
          <p14:tracePt t="84422" x="3967163" y="5849938"/>
          <p14:tracePt t="84433" x="3981450" y="5835650"/>
          <p14:tracePt t="84436" x="3987800" y="5815013"/>
          <p14:tracePt t="84444" x="4002088" y="5800725"/>
          <p14:tracePt t="84451" x="4008438" y="5794375"/>
          <p14:tracePt t="84461" x="4008438" y="5788025"/>
          <p14:tracePt t="84468" x="4016375" y="5773738"/>
          <p14:tracePt t="84484" x="4016375" y="5765800"/>
          <p14:tracePt t="84489" x="4022725" y="5759450"/>
          <p14:tracePt t="84499" x="4029075" y="5759450"/>
          <p14:tracePt t="84728" x="4029075" y="5753100"/>
          <p14:tracePt t="84826" x="4029075" y="5759450"/>
          <p14:tracePt t="84834" x="4029075" y="5765800"/>
          <p14:tracePt t="84842" x="4029075" y="5780088"/>
          <p14:tracePt t="84853" x="4022725" y="5794375"/>
          <p14:tracePt t="84856" x="4016375" y="5808663"/>
          <p14:tracePt t="84869" x="4016375" y="5822950"/>
          <p14:tracePt t="84871" x="4008438" y="5835650"/>
          <p14:tracePt t="84878" x="3994150" y="5864225"/>
          <p14:tracePt t="84886" x="3987800" y="5892800"/>
          <p14:tracePt t="84895" x="3981450" y="5919788"/>
          <p14:tracePt t="84901" x="3967163" y="5954713"/>
          <p14:tracePt t="84908" x="3952875" y="5997575"/>
          <p14:tracePt t="84916" x="3946525" y="6024563"/>
          <p14:tracePt t="84925" x="3938588" y="6046788"/>
          <p14:tracePt t="84932" x="3938588" y="6073775"/>
          <p14:tracePt t="84941" x="3938588" y="6096000"/>
          <p14:tracePt t="84952" x="3932238" y="6116638"/>
          <p14:tracePt t="84953" x="3932238" y="6130925"/>
          <p14:tracePt t="84962" x="3932238" y="6137275"/>
          <p14:tracePt t="84969" x="3932238" y="6143625"/>
          <p14:tracePt t="84978" x="3932238" y="6151563"/>
          <p14:tracePt t="85246" x="3932238" y="6137275"/>
          <p14:tracePt t="85253" x="3932238" y="6130925"/>
          <p14:tracePt t="85260" x="3932238" y="6108700"/>
          <p14:tracePt t="85268" x="3938588" y="6088063"/>
          <p14:tracePt t="85276" x="3938588" y="6059488"/>
          <p14:tracePt t="85284" x="3946525" y="6011863"/>
          <p14:tracePt t="85293" x="3952875" y="5983288"/>
          <p14:tracePt t="85299" x="3952875" y="5934075"/>
          <p14:tracePt t="85306" x="3959225" y="5884863"/>
          <p14:tracePt t="85318" x="3967163" y="5849938"/>
          <p14:tracePt t="85321" x="3973513" y="5794375"/>
          <p14:tracePt t="85330" x="3981450" y="5730875"/>
          <p14:tracePt t="85336" x="3987800" y="5695950"/>
          <p14:tracePt t="85345" x="3987800" y="5675313"/>
          <p14:tracePt t="85353" x="3987800" y="5661025"/>
          <p14:tracePt t="85362" x="3994150" y="5634038"/>
          <p14:tracePt t="85367" x="3994150" y="5626100"/>
          <p14:tracePt t="85373" x="4002088" y="5626100"/>
          <p14:tracePt t="85385" x="4002088" y="5619750"/>
          <p14:tracePt t="85404" x="4002088" y="5611813"/>
          <p14:tracePt t="85643" x="4002088" y="5619750"/>
          <p14:tracePt t="85652" x="4002088" y="5634038"/>
          <p14:tracePt t="85659" x="4002088" y="5654675"/>
          <p14:tracePt t="85667" x="4008438" y="5681663"/>
          <p14:tracePt t="85673" x="4008438" y="5703888"/>
          <p14:tracePt t="85682" x="4008438" y="5730875"/>
          <p14:tracePt t="85690" x="4008438" y="5765800"/>
          <p14:tracePt t="85696" x="4008438" y="5800725"/>
          <p14:tracePt t="85705" x="4008438" y="5843588"/>
          <p14:tracePt t="85713" x="4008438" y="5864225"/>
          <p14:tracePt t="85718" x="4008438" y="5899150"/>
          <p14:tracePt t="85726" x="4008438" y="5919788"/>
          <p14:tracePt t="85734" x="4008438" y="5934075"/>
          <p14:tracePt t="85740" x="4002088" y="5948363"/>
          <p14:tracePt t="85749" x="4002088" y="5962650"/>
          <p14:tracePt t="85767" x="4002088" y="5969000"/>
          <p14:tracePt t="85772" x="3994150" y="5976938"/>
          <p14:tracePt t="85778" x="3994150" y="5983288"/>
          <p14:tracePt t="85802" x="3994150" y="5989638"/>
          <p14:tracePt t="85817" x="3987800" y="5989638"/>
          <p14:tracePt t="85823" x="3987800" y="5997575"/>
          <p14:tracePt t="85846" x="3987800" y="6011863"/>
          <p14:tracePt t="85885" x="3981450" y="6011863"/>
          <p14:tracePt t="85929" x="4002088" y="6011863"/>
          <p14:tracePt t="85936" x="4057650" y="5989638"/>
          <p14:tracePt t="85943" x="4092575" y="5969000"/>
          <p14:tracePt t="85954" x="4162425" y="5927725"/>
          <p14:tracePt t="85960" x="4232275" y="5884863"/>
          <p14:tracePt t="85967" x="4295775" y="5849938"/>
          <p14:tracePt t="85974" x="4371975" y="5808663"/>
          <p14:tracePt t="85982" x="4421188" y="5780088"/>
          <p14:tracePt t="85988" x="4498975" y="5738813"/>
          <p14:tracePt t="85997" x="4568825" y="5710238"/>
          <p14:tracePt t="86004" x="4638675" y="5675313"/>
          <p14:tracePt t="86011" x="4679950" y="5661025"/>
          <p14:tracePt t="86018" x="4714875" y="5640388"/>
          <p14:tracePt t="86026" x="4743450" y="5640388"/>
          <p14:tracePt t="86035" x="4772025" y="5626100"/>
          <p14:tracePt t="86041" x="4784725" y="5626100"/>
          <p14:tracePt t="86049" x="4792663" y="5619750"/>
          <p14:tracePt t="86056" x="4806950" y="5619750"/>
          <p14:tracePt t="86064" x="4813300" y="5611813"/>
          <p14:tracePt t="86071" x="4819650" y="5611813"/>
          <p14:tracePt t="86296" x="4813300" y="5611813"/>
          <p14:tracePt t="86303" x="4806950" y="5611813"/>
          <p14:tracePt t="86311" x="4792663" y="5611813"/>
          <p14:tracePt t="86318" x="4784725" y="5611813"/>
          <p14:tracePt t="86326" x="4778375" y="5611813"/>
          <p14:tracePt t="86338" x="4764088" y="5611813"/>
          <p14:tracePt t="86341" x="4757738" y="5611813"/>
          <p14:tracePt t="86353" x="4743450" y="5611813"/>
          <p14:tracePt t="86358" x="4737100" y="5611813"/>
          <p14:tracePt t="86491" x="4737100" y="5626100"/>
          <p14:tracePt t="86503" x="4729163" y="5640388"/>
          <p14:tracePt t="86506" x="4729163" y="5654675"/>
          <p14:tracePt t="86513" x="4722813" y="5675313"/>
          <p14:tracePt t="86523" x="4714875" y="5695950"/>
          <p14:tracePt t="86530" x="4714875" y="5724525"/>
          <p14:tracePt t="86538" x="4708525" y="5753100"/>
          <p14:tracePt t="86545" x="4708525" y="5773738"/>
          <p14:tracePt t="86554" x="4702175" y="5815013"/>
          <p14:tracePt t="86558" x="4694238" y="5835650"/>
          <p14:tracePt t="86571" x="4687888" y="5905500"/>
          <p14:tracePt t="86574" x="4687888" y="5942013"/>
          <p14:tracePt t="86581" x="4679950" y="5983288"/>
          <p14:tracePt t="86590" x="4673600" y="6003925"/>
          <p14:tracePt t="86596" x="4673600" y="6024563"/>
          <p14:tracePt t="86603" x="4665663" y="6046788"/>
          <p14:tracePt t="86610" x="4665663" y="6067425"/>
          <p14:tracePt t="86622" x="4659313" y="6096000"/>
          <p14:tracePt t="86626" x="4659313" y="6108700"/>
          <p14:tracePt t="86634" x="4652963" y="6130925"/>
          <p14:tracePt t="86641" x="4652963" y="6143625"/>
          <p14:tracePt t="86649" x="4645025" y="6157913"/>
          <p14:tracePt t="86656" x="4645025" y="6172200"/>
          <p14:tracePt t="86663" x="4638675" y="6186488"/>
          <p14:tracePt t="86671" x="4630738" y="6207125"/>
          <p14:tracePt t="86678" x="4624388" y="6227763"/>
          <p14:tracePt t="86686" x="4624388" y="6242050"/>
          <p14:tracePt t="86693" x="4618038" y="6256338"/>
          <p14:tracePt t="86701" x="4610100" y="6270625"/>
          <p14:tracePt t="86708" x="4610100" y="6276975"/>
          <p14:tracePt t="86723" x="4610100" y="6284913"/>
          <p14:tracePt t="86739" x="4610100" y="6291263"/>
          <p14:tracePt t="86761" x="4603750" y="6291263"/>
          <p14:tracePt t="86776" x="4595813" y="6291263"/>
          <p14:tracePt t="86791" x="4575175" y="6284913"/>
          <p14:tracePt t="86799" x="4548188" y="6256338"/>
          <p14:tracePt t="86806" x="4498975" y="6227763"/>
          <p14:tracePt t="86814" x="4449763" y="6200775"/>
          <p14:tracePt t="86821" x="4365625" y="6165850"/>
          <p14:tracePt t="86828" x="4246563" y="6116638"/>
          <p14:tracePt t="86836" x="4092575" y="6067425"/>
          <p14:tracePt t="86843" x="3946525" y="6024563"/>
          <p14:tracePt t="86852" x="3778250" y="5997575"/>
          <p14:tracePt t="86858" x="3638550" y="5983288"/>
          <p14:tracePt t="86866" x="3525838" y="5983288"/>
          <p14:tracePt t="86873" x="3449638" y="5983288"/>
          <p14:tracePt t="86881" x="3386138" y="5983288"/>
          <p14:tracePt t="86888" x="3351213" y="5983288"/>
          <p14:tracePt t="86895" x="3322638" y="5976938"/>
          <p14:tracePt t="86903" x="3316288" y="5976938"/>
          <p14:tracePt t="86935" x="3316288" y="5969000"/>
          <p14:tracePt t="87008" x="3322638" y="5969000"/>
          <p14:tracePt t="87061" x="3330575" y="5969000"/>
          <p14:tracePt t="87076" x="3336925" y="5969000"/>
          <p14:tracePt t="87083" x="3344863" y="5989638"/>
          <p14:tracePt t="87091" x="3357563" y="5989638"/>
          <p14:tracePt t="87100" x="3371850" y="6018213"/>
          <p14:tracePt t="87106" x="3386138" y="6032500"/>
          <p14:tracePt t="87115" x="3400425" y="6038850"/>
          <p14:tracePt t="87121" x="3414713" y="6059488"/>
          <p14:tracePt t="87129" x="3421063" y="6067425"/>
          <p14:tracePt t="87136" x="3427413" y="6073775"/>
          <p14:tracePt t="87143" x="3435350" y="6073775"/>
          <p14:tracePt t="87153" x="3441700" y="6081713"/>
          <p14:tracePt t="87167" x="3441700" y="6088063"/>
          <p14:tracePt t="87206" x="3449638" y="6088063"/>
          <p14:tracePt t="87211" x="3455988" y="6059488"/>
          <p14:tracePt t="87219" x="3470275" y="6024563"/>
          <p14:tracePt t="87226" x="3476625" y="5989638"/>
          <p14:tracePt t="87233" x="3476625" y="5954713"/>
          <p14:tracePt t="87241" x="3490913" y="5905500"/>
          <p14:tracePt t="87249" x="3498850" y="5857875"/>
          <p14:tracePt t="87256" x="3505200" y="5829300"/>
          <p14:tracePt t="87263" x="3511550" y="5788025"/>
          <p14:tracePt t="87271" x="3519488" y="5759450"/>
          <p14:tracePt t="87278" x="3525838" y="5738813"/>
          <p14:tracePt t="87286" x="3533775" y="5730875"/>
          <p14:tracePt t="87294" x="3533775" y="5724525"/>
          <p14:tracePt t="87346" x="3533775" y="5730875"/>
          <p14:tracePt t="87353" x="3533775" y="5745163"/>
          <p14:tracePt t="87361" x="3533775" y="5765800"/>
          <p14:tracePt t="87369" x="3533775" y="5788025"/>
          <p14:tracePt t="87376" x="3533775" y="5800725"/>
          <p14:tracePt t="87384" x="3533775" y="5822950"/>
          <p14:tracePt t="87391" x="3533775" y="5843588"/>
          <p14:tracePt t="87400" x="3533775" y="5864225"/>
          <p14:tracePt t="87406" x="3533775" y="5878513"/>
          <p14:tracePt t="87414" x="3525838" y="5899150"/>
          <p14:tracePt t="87429" x="3525838" y="5905500"/>
          <p14:tracePt t="87436" x="3525838" y="5927725"/>
          <p14:tracePt t="87452" x="3519488" y="5934075"/>
          <p14:tracePt t="87466" x="3519488" y="5942013"/>
          <p14:tracePt t="87496" x="3533775" y="5942013"/>
          <p14:tracePt t="87503" x="3540125" y="5942013"/>
          <p14:tracePt t="87511" x="3560763" y="5942013"/>
          <p14:tracePt t="87519" x="3603625" y="5934075"/>
          <p14:tracePt t="87526" x="3638550" y="5919788"/>
          <p14:tracePt t="87533" x="3687763" y="5899150"/>
          <p14:tracePt t="87541" x="3743325" y="5878513"/>
          <p14:tracePt t="87550" x="3805238" y="5849938"/>
          <p14:tracePt t="87556" x="3854450" y="5815013"/>
          <p14:tracePt t="87564" x="3903663" y="5794375"/>
          <p14:tracePt t="87584" x="3973513" y="5753100"/>
          <p14:tracePt t="87586" x="3981450" y="5738813"/>
          <p14:tracePt t="87593" x="3994150" y="5724525"/>
          <p14:tracePt t="87602" x="3994150" y="5710238"/>
          <p14:tracePt t="87608" x="3994150" y="5703888"/>
          <p14:tracePt t="87617" x="3994150" y="5681663"/>
          <p14:tracePt t="87623" x="3994150" y="5675313"/>
          <p14:tracePt t="87631" x="3994150" y="5661025"/>
          <p14:tracePt t="87639" x="3994150" y="5654675"/>
          <p14:tracePt t="87646" x="3994150" y="5646738"/>
          <p14:tracePt t="87661" x="3994150" y="5640388"/>
          <p14:tracePt t="87676" x="3994150" y="5634038"/>
          <p14:tracePt t="87684" x="3981450" y="5626100"/>
          <p14:tracePt t="87698" x="3973513" y="5619750"/>
          <p14:tracePt t="87714" x="3967163" y="5619750"/>
          <p14:tracePt t="87721" x="3959225" y="5619750"/>
          <p14:tracePt t="87736" x="3952875" y="5619750"/>
          <p14:tracePt t="87744" x="3938588" y="5619750"/>
          <p14:tracePt t="87751" x="3924300" y="5619750"/>
          <p14:tracePt t="87758" x="3911600" y="5626100"/>
          <p14:tracePt t="87767" x="3897313" y="5634038"/>
          <p14:tracePt t="87774" x="3868738" y="5661025"/>
          <p14:tracePt t="87781" x="3848100" y="5675313"/>
          <p14:tracePt t="87788" x="3819525" y="5703888"/>
          <p14:tracePt t="87796" x="3805238" y="5724525"/>
          <p14:tracePt t="87803" x="3784600" y="5759450"/>
          <p14:tracePt t="87811" x="3763963" y="5780088"/>
          <p14:tracePt t="87819" x="3749675" y="5815013"/>
          <p14:tracePt t="87826" x="3735388" y="5864225"/>
          <p14:tracePt t="87834" x="3729038" y="5892800"/>
          <p14:tracePt t="87841" x="3729038" y="5927725"/>
          <p14:tracePt t="87848" x="3729038" y="5954713"/>
          <p14:tracePt t="87856" x="3729038" y="5976938"/>
          <p14:tracePt t="87864" x="3729038" y="6003925"/>
          <p14:tracePt t="87871" x="3729038" y="6024563"/>
          <p14:tracePt t="87879" x="3729038" y="6059488"/>
          <p14:tracePt t="87886" x="3729038" y="6088063"/>
          <p14:tracePt t="87893" x="3743325" y="6116638"/>
          <p14:tracePt t="87901" x="3757613" y="6130925"/>
          <p14:tracePt t="87908" x="3763963" y="6137275"/>
          <p14:tracePt t="87917" x="3770313" y="6151563"/>
          <p14:tracePt t="87923" x="3784600" y="6151563"/>
          <p14:tracePt t="87936" x="3792538" y="6157913"/>
          <p14:tracePt t="87938" x="3798888" y="6157913"/>
          <p14:tracePt t="87946" x="3813175" y="6157913"/>
          <p14:tracePt t="87956" x="3819525" y="6157913"/>
          <p14:tracePt t="87961" x="3833813" y="6157913"/>
          <p14:tracePt t="87969" x="3848100" y="6157913"/>
          <p14:tracePt t="87976" x="3868738" y="6143625"/>
          <p14:tracePt t="87984" x="3883025" y="6122988"/>
          <p14:tracePt t="87991" x="3903663" y="6096000"/>
          <p14:tracePt t="87998" x="3932238" y="6046788"/>
          <p14:tracePt t="88006" x="3946525" y="5997575"/>
          <p14:tracePt t="88013" x="3967163" y="5942013"/>
          <p14:tracePt t="88021" x="3973513" y="5899150"/>
          <p14:tracePt t="88028" x="3981450" y="5843588"/>
          <p14:tracePt t="88038" x="3987800" y="5794375"/>
          <p14:tracePt t="88043" x="3987800" y="5759450"/>
          <p14:tracePt t="88051" x="3987800" y="5738813"/>
          <p14:tracePt t="88058" x="3987800" y="5710238"/>
          <p14:tracePt t="88068" x="3987800" y="5681663"/>
          <p14:tracePt t="88073" x="3981450" y="5661025"/>
          <p14:tracePt t="88081" x="3973513" y="5654675"/>
          <p14:tracePt t="88088" x="3967163" y="5646738"/>
          <p14:tracePt t="88096" x="3959225" y="5646738"/>
          <p14:tracePt t="88103" x="3952875" y="5646738"/>
          <p14:tracePt t="88111" x="3946525" y="5646738"/>
          <p14:tracePt t="88119" x="3932238" y="5646738"/>
          <p14:tracePt t="88125" x="3924300" y="5668963"/>
          <p14:tracePt t="88134" x="3911600" y="5689600"/>
          <p14:tracePt t="88141" x="3897313" y="5716588"/>
          <p14:tracePt t="88149" x="3889375" y="5745163"/>
          <p14:tracePt t="88156" x="3875088" y="5788025"/>
          <p14:tracePt t="88163" x="3875088" y="5822950"/>
          <p14:tracePt t="88171" x="3868738" y="5857875"/>
          <p14:tracePt t="88179" x="3868738" y="5878513"/>
          <p14:tracePt t="88186" x="3868738" y="5892800"/>
          <p14:tracePt t="88194" x="3868738" y="5913438"/>
          <p14:tracePt t="88201" x="3868738" y="5919788"/>
          <p14:tracePt t="88209" x="3868738" y="5934075"/>
          <p14:tracePt t="88217" x="3883025" y="5934075"/>
          <p14:tracePt t="88223" x="3883025" y="5942013"/>
          <p14:tracePt t="88231" x="3889375" y="5942013"/>
          <p14:tracePt t="88240" x="3903663" y="5948363"/>
          <p14:tracePt t="88246" x="3917950" y="5948363"/>
          <p14:tracePt t="88254" x="3938588" y="5948363"/>
          <p14:tracePt t="88261" x="3952875" y="5948363"/>
          <p14:tracePt t="88269" x="3981450" y="5948363"/>
          <p14:tracePt t="88276" x="4016375" y="5948363"/>
          <p14:tracePt t="88284" x="4057650" y="5948363"/>
          <p14:tracePt t="88291" x="4106863" y="5948363"/>
          <p14:tracePt t="88298" x="4141788" y="5934075"/>
          <p14:tracePt t="88306" x="4183063" y="5919788"/>
          <p14:tracePt t="88314" x="4225925" y="5905500"/>
          <p14:tracePt t="88321" x="4252913" y="5892800"/>
          <p14:tracePt t="88329" x="4289425" y="5864225"/>
          <p14:tracePt t="88337" x="4324350" y="5843588"/>
          <p14:tracePt t="88343" x="4344988" y="5829300"/>
          <p14:tracePt t="88351" x="4359275" y="5815013"/>
          <p14:tracePt t="88358" x="4371975" y="5800725"/>
          <p14:tracePt t="88366" x="4379913" y="5794375"/>
          <p14:tracePt t="88373" x="4386263" y="5780088"/>
          <p14:tracePt t="88381" x="4386263" y="5773738"/>
          <p14:tracePt t="88388" x="4386263" y="5765800"/>
          <p14:tracePt t="88396" x="4386263" y="5759450"/>
          <p14:tracePt t="88413" x="4386263" y="5753100"/>
          <p14:tracePt t="88419" x="4386263" y="5745163"/>
          <p14:tracePt t="88434" x="4386263" y="5738813"/>
          <p14:tracePt t="88448" x="4386263" y="5730875"/>
          <p14:tracePt t="88463" x="4386263" y="5724525"/>
          <p14:tracePt t="88471" x="4386263" y="5716588"/>
          <p14:tracePt t="88478" x="4386263" y="5710238"/>
          <p14:tracePt t="88494" x="4386263" y="5703888"/>
          <p14:tracePt t="88501" x="4386263" y="5695950"/>
          <p14:tracePt t="88509" x="4386263" y="5689600"/>
          <p14:tracePt t="88524" x="4386263" y="5681663"/>
          <p14:tracePt t="88561" x="4386263" y="5675313"/>
          <p14:tracePt t="88585" x="4379913" y="5668963"/>
          <p14:tracePt t="88591" x="4365625" y="5668963"/>
          <p14:tracePt t="88598" x="4359275" y="5668963"/>
          <p14:tracePt t="88606" x="4344988" y="5668963"/>
          <p14:tracePt t="88614" x="4324350" y="5668963"/>
          <p14:tracePt t="88621" x="4316413" y="5675313"/>
          <p14:tracePt t="88628" x="4302125" y="5681663"/>
          <p14:tracePt t="88636" x="4289425" y="5695950"/>
          <p14:tracePt t="88645" x="4281488" y="5710238"/>
          <p14:tracePt t="88651" x="4267200" y="5724525"/>
          <p14:tracePt t="88659" x="4260850" y="5745163"/>
          <p14:tracePt t="88666" x="4246563" y="5765800"/>
          <p14:tracePt t="88674" x="4240213" y="5788025"/>
          <p14:tracePt t="88681" x="4225925" y="5843588"/>
          <p14:tracePt t="88688" x="4225925" y="5878513"/>
          <p14:tracePt t="88696" x="4217988" y="5913438"/>
          <p14:tracePt t="88704" x="4217988" y="5942013"/>
          <p14:tracePt t="88711" x="4217988" y="5983288"/>
          <p14:tracePt t="88719" x="4217988" y="6011863"/>
          <p14:tracePt t="88726" x="4217988" y="6059488"/>
          <p14:tracePt t="88736" x="4225925" y="6088063"/>
          <p14:tracePt t="88741" x="4232275" y="6108700"/>
          <p14:tracePt t="88749" x="4246563" y="6130925"/>
          <p14:tracePt t="88756" x="4252913" y="6157913"/>
          <p14:tracePt t="88764" x="4267200" y="6172200"/>
          <p14:tracePt t="88770" x="4281488" y="6178550"/>
          <p14:tracePt t="88779" x="4289425" y="6192838"/>
          <p14:tracePt t="88788" x="4316413" y="6200775"/>
          <p14:tracePt t="88795" x="4324350" y="6207125"/>
          <p14:tracePt t="88804" x="4344988" y="6207125"/>
          <p14:tracePt t="88809" x="4365625" y="6207125"/>
          <p14:tracePt t="88817" x="4386263" y="6207125"/>
          <p14:tracePt t="88823" x="4414838" y="6200775"/>
          <p14:tracePt t="88831" x="4456113" y="6192838"/>
          <p14:tracePt t="88838" x="4498975" y="6165850"/>
          <p14:tracePt t="88846" x="4525963" y="6137275"/>
          <p14:tracePt t="88854" x="4568825" y="6102350"/>
          <p14:tracePt t="88861" x="4610100" y="6038850"/>
          <p14:tracePt t="88868" x="4638675" y="5983288"/>
          <p14:tracePt t="88876" x="4665663" y="5927725"/>
          <p14:tracePt t="88884" x="4679950" y="5878513"/>
          <p14:tracePt t="88891" x="4687888" y="5835650"/>
          <p14:tracePt t="88898" x="4687888" y="5794375"/>
          <p14:tracePt t="88906" x="4687888" y="5780088"/>
          <p14:tracePt t="88915" x="4687888" y="5753100"/>
          <p14:tracePt t="88921" x="4687888" y="5724525"/>
          <p14:tracePt t="88929" x="4679950" y="5703888"/>
          <p14:tracePt t="88937" x="4665663" y="5675313"/>
          <p14:tracePt t="88943" x="4652963" y="5661025"/>
          <p14:tracePt t="88952" x="4638675" y="5646738"/>
          <p14:tracePt t="88959" x="4630738" y="5634038"/>
          <p14:tracePt t="88966" x="4618038" y="5626100"/>
          <p14:tracePt t="88973" x="4603750" y="5619750"/>
          <p14:tracePt t="88981" x="4589463" y="5611813"/>
          <p14:tracePt t="88988" x="4575175" y="5611813"/>
          <p14:tracePt t="88996" x="4560888" y="5611813"/>
          <p14:tracePt t="89005" x="4554538" y="5611813"/>
          <p14:tracePt t="89011" x="4533900" y="5611813"/>
          <p14:tracePt t="89020" x="4519613" y="5619750"/>
          <p14:tracePt t="89027" x="4498975" y="5626100"/>
          <p14:tracePt t="89034" x="4484688" y="5634038"/>
          <p14:tracePt t="89041" x="4470400" y="5646738"/>
          <p14:tracePt t="89048" x="4449763" y="5668963"/>
          <p14:tracePt t="89057" x="4435475" y="5681663"/>
          <p14:tracePt t="89063" x="4429125" y="5695950"/>
          <p14:tracePt t="89071" x="4414838" y="5716588"/>
          <p14:tracePt t="89078" x="4406900" y="5730875"/>
          <p14:tracePt t="89088" x="4394200" y="5753100"/>
          <p14:tracePt t="89093" x="4386263" y="5765800"/>
          <p14:tracePt t="89101" x="4386263" y="5773738"/>
          <p14:tracePt t="89108" x="4379913" y="5794375"/>
          <p14:tracePt t="89116" x="4379913" y="5800725"/>
          <p14:tracePt t="89123" x="4379913" y="5808663"/>
          <p14:tracePt t="89131" x="4379913" y="5822950"/>
          <p14:tracePt t="89138" x="4379913" y="5829300"/>
          <p14:tracePt t="89154" x="4379913" y="5835650"/>
          <p14:tracePt t="89169" x="4379913" y="5843588"/>
          <p14:tracePt t="90136" x="4386263" y="5849938"/>
          <p14:tracePt t="90147" x="4386263" y="5857875"/>
          <p14:tracePt t="90153" x="4394200" y="5864225"/>
          <p14:tracePt t="90158" x="4400550" y="5870575"/>
          <p14:tracePt t="90167" x="4406900" y="5878513"/>
          <p14:tracePt t="90174" x="4414838" y="5878513"/>
          <p14:tracePt t="90182" x="4421188" y="5884863"/>
          <p14:tracePt t="90198" x="4429125" y="5892800"/>
          <p14:tracePt t="90213" x="4435475" y="5892800"/>
          <p14:tracePt t="90220" x="4435475" y="5899150"/>
          <p14:tracePt t="90243" x="4449763" y="5899150"/>
          <p14:tracePt t="90248" x="4456113" y="5899150"/>
          <p14:tracePt t="90256" x="4464050" y="5899150"/>
          <p14:tracePt t="90264" x="4478338" y="5905500"/>
          <p14:tracePt t="90272" x="4484688" y="5905500"/>
          <p14:tracePt t="90278" x="4498975" y="5905500"/>
          <p14:tracePt t="90292" x="4519613" y="5905500"/>
          <p14:tracePt t="90294" x="4533900" y="5905500"/>
          <p14:tracePt t="90301" x="4554538" y="5905500"/>
          <p14:tracePt t="90308" x="4568825" y="5913438"/>
          <p14:tracePt t="90316" x="4589463" y="5913438"/>
          <p14:tracePt t="90323" x="4610100" y="5913438"/>
          <p14:tracePt t="90331" x="4630738" y="5913438"/>
          <p14:tracePt t="90338" x="4652963" y="5919788"/>
          <p14:tracePt t="90346" x="4673600" y="5927725"/>
          <p14:tracePt t="90356" x="4694238" y="5927725"/>
          <p14:tracePt t="90365" x="4714875" y="5934075"/>
          <p14:tracePt t="90370" x="4722813" y="5934075"/>
          <p14:tracePt t="90378" x="4737100" y="5934075"/>
          <p14:tracePt t="90386" x="4749800" y="5934075"/>
          <p14:tracePt t="90392" x="4772025" y="5942013"/>
          <p14:tracePt t="90398" x="4784725" y="5942013"/>
          <p14:tracePt t="90406" x="4799013" y="5948363"/>
          <p14:tracePt t="90415" x="4806950" y="5948363"/>
          <p14:tracePt t="90422" x="4819650" y="5954713"/>
          <p14:tracePt t="90430" x="4833938" y="5954713"/>
          <p14:tracePt t="90437" x="4841875" y="5954713"/>
          <p14:tracePt t="90445" x="4848225" y="5954713"/>
          <p14:tracePt t="90454" x="4862513" y="5954713"/>
          <p14:tracePt t="90459" x="4868863" y="5962650"/>
          <p14:tracePt t="90476" x="4891088" y="5969000"/>
          <p14:tracePt t="90482" x="4903788" y="5969000"/>
          <p14:tracePt t="90490" x="4918075" y="5969000"/>
          <p14:tracePt t="90498" x="4926013" y="5969000"/>
          <p14:tracePt t="90504" x="4938713" y="5976938"/>
          <p14:tracePt t="90511" x="4946650" y="5976938"/>
          <p14:tracePt t="90522" x="4960938" y="5983288"/>
          <p14:tracePt t="90526" x="4967288" y="5983288"/>
          <p14:tracePt t="90533" x="4981575" y="5983288"/>
          <p14:tracePt t="90543" x="4987925" y="5983288"/>
          <p14:tracePt t="90552" x="4995863" y="5989638"/>
          <p14:tracePt t="90558" x="5002213" y="5997575"/>
          <p14:tracePt t="90565" x="5008563" y="5997575"/>
          <p14:tracePt t="90573" x="5016500" y="5997575"/>
          <p14:tracePt t="90579" x="5030788" y="6003925"/>
          <p14:tracePt t="90591" x="5043488" y="6011863"/>
          <p14:tracePt t="90594" x="5057775" y="6011863"/>
          <p14:tracePt t="90601" x="5065713" y="6011863"/>
          <p14:tracePt t="90610" x="5080000" y="6018213"/>
          <p14:tracePt t="90616" x="5100638" y="6024563"/>
          <p14:tracePt t="90623" x="5121275" y="6024563"/>
          <p14:tracePt t="90632" x="5135563" y="6032500"/>
          <p14:tracePt t="90639" x="5156200" y="6032500"/>
          <p14:tracePt t="90646" x="5176838" y="6032500"/>
          <p14:tracePt t="90654" x="5197475" y="6032500"/>
          <p14:tracePt t="90666" x="5211763" y="6038850"/>
          <p14:tracePt t="90670" x="5232400" y="6038850"/>
          <p14:tracePt t="90676" x="5254625" y="6046788"/>
          <p14:tracePt t="90683" x="5275263" y="6046788"/>
          <p14:tracePt t="90691" x="5281613" y="6046788"/>
          <p14:tracePt t="90698" x="5303838" y="6046788"/>
          <p14:tracePt t="90707" x="5310188" y="6046788"/>
          <p14:tracePt t="90715" x="5316538" y="6046788"/>
          <p14:tracePt t="90724" x="5324475" y="6046788"/>
          <p14:tracePt t="90728" x="5338763" y="6046788"/>
          <p14:tracePt t="90740" x="5345113" y="6046788"/>
          <p14:tracePt t="90744" x="5351463" y="6046788"/>
          <p14:tracePt t="90751" x="5359400" y="6046788"/>
          <p14:tracePt t="90758" x="5365750" y="6046788"/>
          <p14:tracePt t="90766" x="5373688" y="6046788"/>
          <p14:tracePt t="90774" x="5380038" y="6046788"/>
          <p14:tracePt t="90781" x="5386388" y="6046788"/>
          <p14:tracePt t="90789" x="5400675" y="6046788"/>
          <p14:tracePt t="90796" x="5408613" y="6046788"/>
          <p14:tracePt t="90804" x="5414963" y="6046788"/>
          <p14:tracePt t="90819" x="5443538" y="6046788"/>
          <p14:tracePt t="90833" x="5449888" y="6046788"/>
          <p14:tracePt t="90841" x="5456238" y="6046788"/>
          <p14:tracePt t="91486" x="5449888" y="6046788"/>
          <p14:tracePt t="91502" x="5443538" y="6046788"/>
          <p14:tracePt t="91629" x="5443538" y="6053138"/>
          <p14:tracePt t="91636" x="5443538" y="6059488"/>
          <p14:tracePt t="91654" x="5435600" y="6059488"/>
          <p14:tracePt t="91659" x="5435600" y="6067425"/>
          <p14:tracePt t="91801" x="5435600" y="6073775"/>
          <p14:tracePt t="91810" x="5429250" y="6073775"/>
          <p14:tracePt t="91824" x="5421313" y="6073775"/>
          <p14:tracePt t="91835" x="5421313" y="6081713"/>
          <p14:tracePt t="91840" x="5421313" y="6088063"/>
          <p14:tracePt t="91854" x="5414963" y="6088063"/>
          <p14:tracePt t="91884" x="5414963" y="6096000"/>
          <p14:tracePt t="91899" x="5408613" y="6096000"/>
          <p14:tracePt t="91923" x="5400675" y="6096000"/>
          <p14:tracePt t="91930" x="5394325" y="6096000"/>
          <p14:tracePt t="91943" x="5380038" y="6102350"/>
          <p14:tracePt t="91954" x="5373688" y="6102350"/>
          <p14:tracePt t="91959" x="5365750" y="6102350"/>
          <p14:tracePt t="91967" x="5359400" y="6102350"/>
          <p14:tracePt t="91975" x="5345113" y="6108700"/>
          <p14:tracePt t="91997" x="5338763" y="6108700"/>
          <p14:tracePt t="92026" x="5330825" y="6108700"/>
          <p14:tracePt t="92034" x="5330825" y="6116638"/>
          <p14:tracePt t="92041" x="5324475" y="6116638"/>
          <p14:tracePt t="92048" x="5316538" y="6116638"/>
          <p14:tracePt t="92056" x="5310188" y="6116638"/>
          <p14:tracePt t="92074" x="5303838" y="6122988"/>
          <p14:tracePt t="92087" x="5289550" y="6130925"/>
          <p14:tracePt t="92108" x="5289550" y="6137275"/>
          <p14:tracePt t="92116" x="5281613" y="6137275"/>
          <p14:tracePt t="92131" x="5275263" y="6143625"/>
          <p14:tracePt t="92154" x="5268913" y="6143625"/>
          <p14:tracePt t="92161" x="5268913" y="6151563"/>
          <p14:tracePt t="92169" x="5268913" y="6157913"/>
          <p14:tracePt t="92176" x="5260975" y="6157913"/>
          <p14:tracePt t="92191" x="5260975" y="6165850"/>
          <p14:tracePt t="92199" x="5254625" y="6165850"/>
          <p14:tracePt t="92213" x="5254625" y="6172200"/>
          <p14:tracePt t="92228" x="5246688" y="6172200"/>
          <p14:tracePt t="92237" x="5246688" y="6178550"/>
          <p14:tracePt t="92258" x="5246688" y="6186488"/>
          <p14:tracePt t="92656" x="5275263" y="6186488"/>
          <p14:tracePt t="92663" x="5303838" y="6192838"/>
          <p14:tracePt t="92673" x="5351463" y="6200775"/>
          <p14:tracePt t="92679" x="5400675" y="6207125"/>
          <p14:tracePt t="92690" x="5449888" y="6213475"/>
          <p14:tracePt t="92694" x="5499100" y="6213475"/>
          <p14:tracePt t="92701" x="5527675" y="6221413"/>
          <p14:tracePt t="92708" x="5568950" y="6227763"/>
          <p14:tracePt t="92718" x="5597525" y="6235700"/>
          <p14:tracePt t="92725" x="5624513" y="6235700"/>
          <p14:tracePt t="92733" x="5645150" y="6235700"/>
          <p14:tracePt t="92739" x="5659438" y="6235700"/>
          <p14:tracePt t="92746" x="5681663" y="6235700"/>
          <p14:tracePt t="92758" x="5694363" y="6235700"/>
          <p14:tracePt t="92761" x="5708650" y="6235700"/>
          <p14:tracePt t="92773" x="5716588" y="6242050"/>
          <p14:tracePt t="92776" x="5729288" y="6248400"/>
          <p14:tracePt t="92783" x="5751513" y="6256338"/>
          <p14:tracePt t="92791" x="5772150" y="6256338"/>
          <p14:tracePt t="92799" x="5786438" y="6256338"/>
          <p14:tracePt t="92807" x="5799138" y="6256338"/>
          <p14:tracePt t="92816" x="5821363" y="6256338"/>
          <p14:tracePt t="92823" x="5834063" y="6256338"/>
          <p14:tracePt t="92828" x="5856288" y="6256338"/>
          <p14:tracePt t="92840" x="5870575" y="6256338"/>
          <p14:tracePt t="92844" x="5876925" y="6256338"/>
          <p14:tracePt t="92851" x="5883275" y="6256338"/>
          <p14:tracePt t="92861" x="5891213" y="6256338"/>
          <p14:tracePt t="92882" x="5897563" y="6256338"/>
          <p14:tracePt t="92941" x="5897563" y="6248400"/>
          <p14:tracePt t="92948" x="5897563" y="6242050"/>
          <p14:tracePt t="92964" x="5897563" y="6235700"/>
          <p14:tracePt t="92979" x="5897563" y="6227763"/>
          <p14:tracePt t="92991" x="5897563" y="6213475"/>
          <p14:tracePt t="92994" x="5897563" y="6200775"/>
          <p14:tracePt t="93002" x="5897563" y="6186488"/>
          <p14:tracePt t="93009" x="5883275" y="6165850"/>
          <p14:tracePt t="93016" x="5862638" y="6137275"/>
          <p14:tracePt t="93024" x="5848350" y="6122988"/>
          <p14:tracePt t="93032" x="5827713" y="6108700"/>
          <p14:tracePt t="93039" x="5821363" y="6102350"/>
          <p14:tracePt t="93048" x="5807075" y="6096000"/>
          <p14:tracePt t="93058" x="5792788" y="6088063"/>
          <p14:tracePt t="93061" x="5778500" y="6081713"/>
          <p14:tracePt t="93069" x="5772150" y="6073775"/>
          <p14:tracePt t="93076" x="5764213" y="6073775"/>
          <p14:tracePt t="93085" x="5757863" y="6073775"/>
          <p14:tracePt t="93092" x="5757863" y="6067425"/>
          <p14:tracePt t="93101" x="5751513" y="6067425"/>
          <p14:tracePt t="93108" x="5743575" y="6059488"/>
          <p14:tracePt t="93114" x="5737225" y="6053138"/>
          <p14:tracePt t="93124" x="5722938" y="6046788"/>
          <p14:tracePt t="93128" x="5716588" y="6038850"/>
          <p14:tracePt t="93136" x="5681663" y="6032500"/>
          <p14:tracePt t="93143" x="5653088" y="6018213"/>
          <p14:tracePt t="93153" x="5603875" y="6003925"/>
          <p14:tracePt t="93159" x="5540375" y="5983288"/>
          <p14:tracePt t="93166" x="5464175" y="5942013"/>
          <p14:tracePt t="93176" x="5386388" y="5913438"/>
          <p14:tracePt t="93181" x="5268913" y="5835650"/>
          <p14:tracePt t="93191" x="5030788" y="5724525"/>
          <p14:tracePt t="93196" x="4891088" y="5654675"/>
          <p14:tracePt t="93204" x="4665663" y="5541963"/>
          <p14:tracePt t="93211" x="4449763" y="5457825"/>
          <p14:tracePt t="93220" x="4275138" y="5395913"/>
          <p14:tracePt t="93227" x="4121150" y="5338763"/>
          <p14:tracePt t="93235" x="4029075" y="5318125"/>
          <p14:tracePt t="93245" x="3952875" y="5283200"/>
          <p14:tracePt t="93249" x="3911600" y="5268913"/>
          <p14:tracePt t="93259" x="3883025" y="5256213"/>
          <p14:tracePt t="93264" x="3875088" y="5241925"/>
          <p14:tracePt t="93276" x="3868738" y="5241925"/>
          <p14:tracePt t="93279" x="3868738" y="5233988"/>
          <p14:tracePt t="93290" x="3868738" y="5227638"/>
          <p14:tracePt t="93294" x="3868738" y="5219700"/>
          <p14:tracePt t="93302" x="3868738" y="5213350"/>
          <p14:tracePt t="93309" x="3868738" y="5199063"/>
          <p14:tracePt t="93316" x="3868738" y="5192713"/>
          <p14:tracePt t="93324" x="3862388" y="5172075"/>
          <p14:tracePt t="93330" x="3840163" y="5143500"/>
          <p14:tracePt t="93342" x="3827463" y="5114925"/>
          <p14:tracePt t="93348" x="3798888" y="5087938"/>
          <p14:tracePt t="93354" x="3770313" y="5053013"/>
          <p14:tracePt t="93361" x="3757613" y="5030788"/>
          <p14:tracePt t="93368" x="3708400" y="4995863"/>
          <p14:tracePt t="93376" x="3665538" y="4960938"/>
          <p14:tracePt t="93386" x="3630613" y="4926013"/>
          <p14:tracePt t="93392" x="3581400" y="4891088"/>
          <p14:tracePt t="93400" x="3540125" y="4849813"/>
          <p14:tracePt t="93407" x="3498850" y="4814888"/>
          <p14:tracePt t="93415" x="3455988" y="4786313"/>
          <p14:tracePt t="93423" x="3421063" y="4759325"/>
          <p14:tracePt t="93428" x="3386138" y="4737100"/>
          <p14:tracePt t="93438" x="3344863" y="4716463"/>
          <p14:tracePt t="93444" x="3316288" y="4695825"/>
          <p14:tracePt t="93451" x="3287713" y="4687888"/>
          <p14:tracePt t="93461" x="3273425" y="4687888"/>
          <p14:tracePt t="93468" x="3260725" y="4681538"/>
          <p14:tracePt t="93482" x="3252788" y="4681538"/>
          <p14:tracePt t="93491" x="3246438" y="4681538"/>
          <p14:tracePt t="93505" x="3238500" y="4681538"/>
          <p14:tracePt t="93526" x="3232150" y="4681538"/>
          <p14:tracePt t="93564" x="3225800" y="4681538"/>
          <p14:tracePt t="93631" x="3217863" y="4681538"/>
          <p14:tracePt t="93668" x="3217863" y="4687888"/>
          <p14:tracePt t="93676" x="3217863" y="4695825"/>
          <p14:tracePt t="93683" x="3217863" y="4702175"/>
          <p14:tracePt t="93700" x="3217863" y="4710113"/>
          <p14:tracePt t="93706" x="3217863" y="4716463"/>
          <p14:tracePt t="93713" x="3225800" y="4724400"/>
          <p14:tracePt t="93727" x="3225800" y="4730750"/>
          <p14:tracePt t="93729" x="3232150" y="4737100"/>
          <p14:tracePt t="93736" x="3238500" y="4745038"/>
          <p14:tracePt t="93743" x="3238500" y="4751388"/>
          <p14:tracePt t="93751" x="3238500" y="4759325"/>
          <p14:tracePt t="93758" x="3246438" y="4759325"/>
          <p14:tracePt t="93766" x="3246438" y="4772025"/>
          <p14:tracePt t="93781" x="3246438" y="4779963"/>
          <p14:tracePt t="93793" x="3252788" y="4779963"/>
          <p14:tracePt t="94314" x="3252788" y="4786313"/>
          <p14:tracePt t="94324" x="3252788" y="4794250"/>
          <p14:tracePt t="94328" x="3246438" y="4794250"/>
          <p14:tracePt t="94337" x="3246438" y="4800600"/>
          <p14:tracePt t="94361" x="0" y="0"/>
        </p14:tracePtLst>
        <p14:tracePtLst>
          <p14:tracePt t="94532" x="3238500" y="4800600"/>
          <p14:tracePt t="94794" x="0" y="0"/>
        </p14:tracePtLst>
        <p14:tracePtLst>
          <p14:tracePt t="95005" x="3238500" y="4800600"/>
          <p14:tracePt t="95214" x="0" y="0"/>
        </p14:tracePtLst>
        <p14:tracePtLst>
          <p14:tracePt t="101125" x="5534025" y="6059488"/>
          <p14:tracePt t="101364" x="5534025" y="6053138"/>
          <p14:tracePt t="101381" x="5534025" y="6046788"/>
          <p14:tracePt t="101401" x="5534025" y="6038850"/>
          <p14:tracePt t="101412" x="5540375" y="6038850"/>
          <p14:tracePt t="101416" x="5540375" y="6032500"/>
          <p14:tracePt t="101634" x="5540375" y="6038850"/>
          <p14:tracePt t="101641" x="5534025" y="6038850"/>
          <p14:tracePt t="101656" x="5527675" y="6038850"/>
          <p14:tracePt t="101671" x="5527675" y="6046788"/>
          <p14:tracePt t="101701" x="5519738" y="6046788"/>
          <p14:tracePt t="101798" x="5527675" y="6046788"/>
          <p14:tracePt t="101807" x="5534025" y="6046788"/>
          <p14:tracePt t="101815" x="5548313" y="6046788"/>
          <p14:tracePt t="101821" x="5554663" y="6046788"/>
          <p14:tracePt t="101831" x="5562600" y="6046788"/>
          <p14:tracePt t="101836" x="5575300" y="6038850"/>
          <p14:tracePt t="101843" x="5583238" y="6038850"/>
          <p14:tracePt t="101859" x="5589588" y="6038850"/>
          <p14:tracePt t="101948" x="5583238" y="6038850"/>
          <p14:tracePt t="101965" x="5575300" y="6038850"/>
          <p14:tracePt t="101971" x="5568950" y="6038850"/>
          <p14:tracePt t="101981" x="5548313" y="6038850"/>
          <p14:tracePt t="101986" x="5540375" y="6038850"/>
          <p14:tracePt t="102391" x="5554663" y="6038850"/>
          <p14:tracePt t="102399" x="5575300" y="6038850"/>
          <p14:tracePt t="102408" x="5589588" y="6038850"/>
          <p14:tracePt t="102414" x="5610225" y="6038850"/>
          <p14:tracePt t="102422" x="5632450" y="6046788"/>
          <p14:tracePt t="102431" x="5653088" y="6046788"/>
          <p14:tracePt t="102437" x="5673725" y="6046788"/>
          <p14:tracePt t="102443" x="5688013" y="6053138"/>
          <p14:tracePt t="102453" x="5702300" y="6053138"/>
          <p14:tracePt t="102461" x="5708650" y="6053138"/>
          <p14:tracePt t="102466" x="5716588" y="6053138"/>
          <p14:tracePt t="102476" x="5729288" y="6053138"/>
          <p14:tracePt t="102490" x="5737225" y="6046788"/>
          <p14:tracePt t="102500" x="5757863" y="6038850"/>
          <p14:tracePt t="102504" x="5764213" y="6038850"/>
          <p14:tracePt t="102516" x="5772150" y="6032500"/>
          <p14:tracePt t="102519" x="5786438" y="6032500"/>
          <p14:tracePt t="102528" x="5792788" y="6024563"/>
          <p14:tracePt t="102534" x="5799138" y="6018213"/>
          <p14:tracePt t="102541" x="5821363" y="6011863"/>
          <p14:tracePt t="102552" x="5834063" y="6011863"/>
          <p14:tracePt t="102556" x="5848350" y="6011863"/>
          <p14:tracePt t="102564" x="5862638" y="6003925"/>
          <p14:tracePt t="102572" x="5876925" y="6003925"/>
          <p14:tracePt t="102580" x="5891213" y="5997575"/>
          <p14:tracePt t="102586" x="5911850" y="5997575"/>
          <p14:tracePt t="102596" x="5918200" y="5997575"/>
          <p14:tracePt t="102602" x="5926138" y="5989638"/>
          <p14:tracePt t="102608" x="5932488" y="5989638"/>
          <p14:tracePt t="102616" x="5940425" y="5989638"/>
          <p14:tracePt t="102631" x="5946775" y="5989638"/>
          <p14:tracePt t="102663" x="5953125" y="5989638"/>
          <p14:tracePt t="102676" x="5967413" y="5989638"/>
          <p14:tracePt t="102684" x="5975350" y="5989638"/>
          <p14:tracePt t="102692" x="5988050" y="5989638"/>
          <p14:tracePt t="102699" x="5995988" y="5989638"/>
          <p14:tracePt t="102707" x="6016625" y="5997575"/>
          <p14:tracePt t="102714" x="6030913" y="6003925"/>
          <p14:tracePt t="102721" x="6037263" y="6003925"/>
          <p14:tracePt t="102729" x="6051550" y="6003925"/>
          <p14:tracePt t="102736" x="6057900" y="6003925"/>
          <p14:tracePt t="102743" x="6065838" y="6003925"/>
          <p14:tracePt t="102759" x="6072188" y="6003925"/>
          <p14:tracePt t="102879" x="6072188" y="6011863"/>
          <p14:tracePt t="102901" x="6072188" y="6018213"/>
          <p14:tracePt t="102908" x="6072188" y="6024563"/>
          <p14:tracePt t="102916" x="6065838" y="6024563"/>
          <p14:tracePt t="102938" x="6065838" y="6032500"/>
          <p14:tracePt t="103283" x="6072188" y="6032500"/>
          <p14:tracePt t="103433" x="6065838" y="6032500"/>
          <p14:tracePt t="103445" x="6057900" y="6032500"/>
          <p14:tracePt t="103636" x="6051550" y="6032500"/>
          <p14:tracePt t="103648" x="6016625" y="6032500"/>
          <p14:tracePt t="103652" x="5995988" y="6032500"/>
          <p14:tracePt t="103659" x="5946775" y="6032500"/>
          <p14:tracePt t="103667" x="5891213" y="6032500"/>
          <p14:tracePt t="103673" x="5834063" y="6032500"/>
          <p14:tracePt t="103684" x="5743575" y="6032500"/>
          <p14:tracePt t="103690" x="5659438" y="6032500"/>
          <p14:tracePt t="103700" x="5562600" y="6032500"/>
          <p14:tracePt t="103704" x="5456238" y="6032500"/>
          <p14:tracePt t="103712" x="5365750" y="6032500"/>
          <p14:tracePt t="103719" x="5275263" y="6032500"/>
          <p14:tracePt t="103726" x="5176838" y="6038850"/>
          <p14:tracePt t="103733" x="5114925" y="6038850"/>
          <p14:tracePt t="103742" x="5037138" y="6038850"/>
          <p14:tracePt t="103749" x="4967288" y="6038850"/>
          <p14:tracePt t="103756" x="4891088" y="6038850"/>
          <p14:tracePt t="103766" x="4833938" y="6038850"/>
          <p14:tracePt t="103771" x="4778375" y="6038850"/>
          <p14:tracePt t="103778" x="4729163" y="6038850"/>
          <p14:tracePt t="103788" x="4687888" y="6038850"/>
          <p14:tracePt t="103793" x="4652963" y="6038850"/>
          <p14:tracePt t="103801" x="4595813" y="6038850"/>
          <p14:tracePt t="103809" x="4554538" y="6038850"/>
          <p14:tracePt t="103817" x="4505325" y="6038850"/>
          <p14:tracePt t="103823" x="4456113" y="6038850"/>
          <p14:tracePt t="103831" x="4400550" y="6038850"/>
          <p14:tracePt t="103838" x="4365625" y="6046788"/>
          <p14:tracePt t="103847" x="4324350" y="6046788"/>
          <p14:tracePt t="103853" x="4289425" y="6053138"/>
          <p14:tracePt t="103861" x="4246563" y="6059488"/>
          <p14:tracePt t="103868" x="4217988" y="6067425"/>
          <p14:tracePt t="103876" x="4191000" y="6067425"/>
          <p14:tracePt t="103883" x="4156075" y="6067425"/>
          <p14:tracePt t="103890" x="4141788" y="6073775"/>
          <p14:tracePt t="103899" x="4127500" y="6073775"/>
          <p14:tracePt t="103906" x="4100513" y="6073775"/>
          <p14:tracePt t="103913" x="4078288" y="6073775"/>
          <p14:tracePt t="103921" x="4057650" y="6073775"/>
          <p14:tracePt t="103932" x="4029075" y="6073775"/>
          <p14:tracePt t="103936" x="4008438" y="6073775"/>
          <p14:tracePt t="103944" x="3987800" y="6073775"/>
          <p14:tracePt t="103951" x="3967163" y="6073775"/>
          <p14:tracePt t="103958" x="3952875" y="6073775"/>
          <p14:tracePt t="103966" x="3932238" y="6073775"/>
          <p14:tracePt t="103974" x="3924300" y="6073775"/>
          <p14:tracePt t="104064" x="3917950" y="6073775"/>
          <p14:tracePt t="104116" x="3911600" y="6073775"/>
          <p14:tracePt t="104162" x="3903663" y="6073775"/>
          <p14:tracePt t="104168" x="3903663" y="6081713"/>
          <p14:tracePt t="104176" x="3903663" y="6088063"/>
          <p14:tracePt t="104193" x="3903663" y="6096000"/>
          <p14:tracePt t="104199" x="3903663" y="6102350"/>
          <p14:tracePt t="104206" x="3911600" y="6108700"/>
          <p14:tracePt t="104214" x="3917950" y="6108700"/>
          <p14:tracePt t="104221" x="3932238" y="6116638"/>
          <p14:tracePt t="104228" x="3946525" y="6116638"/>
          <p14:tracePt t="104236" x="3959225" y="6116638"/>
          <p14:tracePt t="104243" x="3973513" y="6116638"/>
          <p14:tracePt t="104251" x="3981450" y="6116638"/>
          <p14:tracePt t="104258" x="3987800" y="6116638"/>
          <p14:tracePt t="104266" x="4002088" y="6116638"/>
          <p14:tracePt t="104274" x="4008438" y="6102350"/>
          <p14:tracePt t="104281" x="4016375" y="6096000"/>
          <p14:tracePt t="104288" x="4022725" y="6081713"/>
          <p14:tracePt t="104297" x="4022725" y="6067425"/>
          <p14:tracePt t="104303" x="4022725" y="6059488"/>
          <p14:tracePt t="104311" x="4029075" y="6053138"/>
          <p14:tracePt t="104318" x="4029075" y="6046788"/>
          <p14:tracePt t="104327" x="4029075" y="6032500"/>
          <p14:tracePt t="104335" x="4029075" y="6024563"/>
          <p14:tracePt t="104343" x="4029075" y="6018213"/>
          <p14:tracePt t="104350" x="4029075" y="6003925"/>
          <p14:tracePt t="104356" x="4029075" y="5997575"/>
          <p14:tracePt t="104364" x="4029075" y="5989638"/>
          <p14:tracePt t="104401" x="4029075" y="5983288"/>
          <p14:tracePt t="104423" x="4022725" y="5983288"/>
          <p14:tracePt t="104431" x="4016375" y="5983288"/>
          <p14:tracePt t="104438" x="4002088" y="5983288"/>
          <p14:tracePt t="104446" x="3994150" y="5983288"/>
          <p14:tracePt t="104454" x="3987800" y="5976938"/>
          <p14:tracePt t="104461" x="3967163" y="5976938"/>
          <p14:tracePt t="104468" x="3946525" y="5976938"/>
          <p14:tracePt t="104476" x="3924300" y="5976938"/>
          <p14:tracePt t="104484" x="3911600" y="5976938"/>
          <p14:tracePt t="104490" x="3903663" y="5976938"/>
          <p14:tracePt t="104499" x="3897313" y="5969000"/>
          <p14:tracePt t="104506" x="3883025" y="5969000"/>
          <p14:tracePt t="104514" x="3868738" y="5969000"/>
          <p14:tracePt t="104536" x="3862388" y="5969000"/>
          <p14:tracePt t="104558" x="3854450" y="5969000"/>
          <p14:tracePt t="104568" x="3848100" y="5969000"/>
          <p14:tracePt t="104581" x="3840163" y="5969000"/>
          <p14:tracePt t="104589" x="3833813" y="5976938"/>
          <p14:tracePt t="104597" x="3827463" y="5983288"/>
          <p14:tracePt t="104603" x="3819525" y="5983288"/>
          <p14:tracePt t="104611" x="3813175" y="5997575"/>
          <p14:tracePt t="104619" x="3798888" y="5997575"/>
          <p14:tracePt t="104626" x="3792538" y="6011863"/>
          <p14:tracePt t="104633" x="3784600" y="6018213"/>
          <p14:tracePt t="104641" x="3778250" y="6018213"/>
          <p14:tracePt t="104649" x="3778250" y="6024563"/>
          <p14:tracePt t="104656" x="3770313" y="6032500"/>
          <p14:tracePt t="104671" x="3770313" y="6038850"/>
          <p14:tracePt t="104678" x="3770313" y="6046788"/>
          <p14:tracePt t="104686" x="3763963" y="6046788"/>
          <p14:tracePt t="104693" x="3763963" y="6053138"/>
          <p14:tracePt t="104709" x="3763963" y="6067425"/>
          <p14:tracePt t="104724" x="3763963" y="6073775"/>
          <p14:tracePt t="104732" x="3770313" y="6088063"/>
          <p14:tracePt t="104738" x="3778250" y="6108700"/>
          <p14:tracePt t="104746" x="3792538" y="6116638"/>
          <p14:tracePt t="104753" x="3805238" y="6122988"/>
          <p14:tracePt t="104761" x="3819525" y="6130925"/>
          <p14:tracePt t="104769" x="3827463" y="6137275"/>
          <p14:tracePt t="104776" x="3848100" y="6143625"/>
          <p14:tracePt t="104783" x="3862388" y="6151563"/>
          <p14:tracePt t="104791" x="3868738" y="6151563"/>
          <p14:tracePt t="104799" x="3875088" y="6151563"/>
          <p14:tracePt t="104806" x="3897313" y="6151563"/>
          <p14:tracePt t="104815" x="3903663" y="6151563"/>
          <p14:tracePt t="104821" x="3911600" y="6151563"/>
          <p14:tracePt t="104828" x="3917950" y="6151563"/>
          <p14:tracePt t="104836" x="3932238" y="6151563"/>
          <p14:tracePt t="104843" x="3938588" y="6151563"/>
          <p14:tracePt t="104851" x="3946525" y="6143625"/>
          <p14:tracePt t="104858" x="3946525" y="6130925"/>
          <p14:tracePt t="104867" x="3959225" y="6116638"/>
          <p14:tracePt t="104873" x="3967163" y="6108700"/>
          <p14:tracePt t="104881" x="3967163" y="6096000"/>
          <p14:tracePt t="104888" x="3967163" y="6088063"/>
          <p14:tracePt t="104896" x="3967163" y="6081713"/>
          <p14:tracePt t="104903" x="3973513" y="6081713"/>
          <p14:tracePt t="104910" x="3973513" y="6073775"/>
          <p14:tracePt t="104926" x="3973513" y="6067425"/>
          <p14:tracePt t="104934" x="3981450" y="6067425"/>
          <p14:tracePt t="104941" x="3987800" y="6067425"/>
          <p14:tracePt t="104956" x="3994150" y="6067425"/>
          <p14:tracePt t="104964" x="4016375" y="6067425"/>
          <p14:tracePt t="104971" x="4037013" y="6067425"/>
          <p14:tracePt t="104978" x="4064000" y="6067425"/>
          <p14:tracePt t="104986" x="4106863" y="6073775"/>
          <p14:tracePt t="104994" x="4156075" y="6081713"/>
          <p14:tracePt t="105001" x="4205288" y="6081713"/>
          <p14:tracePt t="105009" x="4252913" y="6088063"/>
          <p14:tracePt t="105017" x="4324350" y="6088063"/>
          <p14:tracePt t="105023" x="4400550" y="6088063"/>
          <p14:tracePt t="105031" x="4484688" y="6088063"/>
          <p14:tracePt t="105039" x="4554538" y="6088063"/>
          <p14:tracePt t="105046" x="4624388" y="6088063"/>
          <p14:tracePt t="105054" x="4708525" y="6088063"/>
          <p14:tracePt t="105061" x="4778375" y="6088063"/>
          <p14:tracePt t="105068" x="4854575" y="6088063"/>
          <p14:tracePt t="105076" x="4918075" y="6088063"/>
          <p14:tracePt t="105084" x="4973638" y="6088063"/>
          <p14:tracePt t="105091" x="5016500" y="6088063"/>
          <p14:tracePt t="105099" x="5065713" y="6081713"/>
          <p14:tracePt t="105106" x="5080000" y="6073775"/>
          <p14:tracePt t="105114" x="5100638" y="6067425"/>
          <p14:tracePt t="105121" x="5114925" y="6059488"/>
          <p14:tracePt t="105129" x="5127625" y="6053138"/>
          <p14:tracePt t="105136" x="5135563" y="6046788"/>
          <p14:tracePt t="105143" x="5156200" y="6046788"/>
          <p14:tracePt t="105151" x="5170488" y="6032500"/>
          <p14:tracePt t="105159" x="5197475" y="6024563"/>
          <p14:tracePt t="105167" x="5211763" y="6011863"/>
          <p14:tracePt t="105173" x="5232400" y="5997575"/>
          <p14:tracePt t="105181" x="5246688" y="5976938"/>
          <p14:tracePt t="105188" x="5268913" y="5969000"/>
          <p14:tracePt t="105196" x="5281613" y="5954713"/>
          <p14:tracePt t="105204" x="5295900" y="5954713"/>
          <p14:tracePt t="105212" x="5303838" y="5942013"/>
          <p14:tracePt t="105218" x="5310188" y="5942013"/>
          <p14:tracePt t="105226" x="5316538" y="5934075"/>
          <p14:tracePt t="105234" x="5324475" y="5927725"/>
          <p14:tracePt t="105240" x="5330825" y="5927725"/>
          <p14:tracePt t="105248" x="5330825" y="5919788"/>
          <p14:tracePt t="105256" x="5338763" y="5919788"/>
          <p14:tracePt t="105264" x="5338763" y="5913438"/>
          <p14:tracePt t="105271" x="5345113" y="5905500"/>
          <p14:tracePt t="105278" x="5351463" y="5905500"/>
          <p14:tracePt t="105286" x="5351463" y="5899150"/>
          <p14:tracePt t="105293" x="5359400" y="5899150"/>
          <p14:tracePt t="105301" x="5365750" y="5899150"/>
          <p14:tracePt t="105308" x="5373688" y="5899150"/>
          <p14:tracePt t="105317" x="5380038" y="5892800"/>
          <p14:tracePt t="105323" x="5386388" y="5884863"/>
          <p14:tracePt t="105331" x="5394325" y="5884863"/>
          <p14:tracePt t="105338" x="5400675" y="5884863"/>
          <p14:tracePt t="105346" x="5400675" y="5878513"/>
          <p14:tracePt t="105361" x="5408613" y="5878513"/>
          <p14:tracePt t="105368" x="5414963" y="5878513"/>
          <p14:tracePt t="105399" x="5421313" y="5878513"/>
          <p14:tracePt t="105428" x="5429250" y="5878513"/>
          <p14:tracePt t="105444" x="5429250" y="5884863"/>
          <p14:tracePt t="105451" x="5429250" y="5892800"/>
          <p14:tracePt t="105458" x="5435600" y="5905500"/>
          <p14:tracePt t="105466" x="5435600" y="5919788"/>
          <p14:tracePt t="105475" x="5443538" y="5934075"/>
          <p14:tracePt t="105482" x="5449888" y="5948363"/>
          <p14:tracePt t="105489" x="5449888" y="5962650"/>
          <p14:tracePt t="105496" x="5449888" y="5983288"/>
          <p14:tracePt t="105504" x="5464175" y="6003925"/>
          <p14:tracePt t="105511" x="5464175" y="6018213"/>
          <p14:tracePt t="105518" x="5470525" y="6032500"/>
          <p14:tracePt t="105526" x="5484813" y="6046788"/>
          <p14:tracePt t="105534" x="5492750" y="6059488"/>
          <p14:tracePt t="105541" x="5499100" y="6067425"/>
          <p14:tracePt t="105548" x="5513388" y="6073775"/>
          <p14:tracePt t="105556" x="5527675" y="6081713"/>
          <p14:tracePt t="105564" x="5540375" y="6081713"/>
          <p14:tracePt t="105571" x="5548313" y="6081713"/>
          <p14:tracePt t="105579" x="5562600" y="6081713"/>
          <p14:tracePt t="105586" x="5568950" y="6081713"/>
          <p14:tracePt t="105593" x="5583238" y="6073775"/>
          <p14:tracePt t="105601" x="5583238" y="6067425"/>
          <p14:tracePt t="105609" x="5597525" y="6053138"/>
          <p14:tracePt t="105617" x="5603875" y="6038850"/>
          <p14:tracePt t="105623" x="5610225" y="6018213"/>
          <p14:tracePt t="105632" x="5618163" y="5997575"/>
          <p14:tracePt t="105638" x="5618163" y="5983288"/>
          <p14:tracePt t="105647" x="5624513" y="5976938"/>
          <p14:tracePt t="105653" x="5624513" y="5962650"/>
          <p14:tracePt t="105661" x="5624513" y="5954713"/>
          <p14:tracePt t="105668" x="5632450" y="5948363"/>
          <p14:tracePt t="105676" x="5632450" y="5934075"/>
          <p14:tracePt t="105684" x="5638800" y="5934075"/>
          <p14:tracePt t="105692" x="5638800" y="5927725"/>
          <p14:tracePt t="105702" x="5638800" y="5913438"/>
          <p14:tracePt t="105714" x="5638800" y="5905500"/>
          <p14:tracePt t="105728" x="5638800" y="5899150"/>
          <p14:tracePt t="105743" x="5638800" y="5892800"/>
          <p14:tracePt t="105766" x="5638800" y="5884863"/>
          <p14:tracePt t="105826" x="5638800" y="5892800"/>
          <p14:tracePt t="105840" x="5632450" y="5905500"/>
          <p14:tracePt t="105850" x="5632450" y="5913438"/>
          <p14:tracePt t="105856" x="5632450" y="5919788"/>
          <p14:tracePt t="105871" x="5632450" y="5927725"/>
          <p14:tracePt t="105893" x="5632450" y="5934075"/>
          <p14:tracePt t="105998" x="5632450" y="5942013"/>
          <p14:tracePt t="106006" x="5632450" y="5948363"/>
          <p14:tracePt t="106022" x="5624513" y="5962650"/>
          <p14:tracePt t="106030" x="5618163" y="5969000"/>
          <p14:tracePt t="106038" x="5618163" y="5983288"/>
          <p14:tracePt t="106044" x="5597525" y="6003925"/>
          <p14:tracePt t="106051" x="5583238" y="6018213"/>
          <p14:tracePt t="106058" x="5540375" y="6046788"/>
          <p14:tracePt t="106065" x="5499100" y="6067425"/>
          <p14:tracePt t="106074" x="5449888" y="6096000"/>
          <p14:tracePt t="106082" x="5400675" y="6116638"/>
          <p14:tracePt t="106089" x="5330825" y="6137275"/>
          <p14:tracePt t="106096" x="5254625" y="6172200"/>
          <p14:tracePt t="106104" x="5205413" y="6192838"/>
          <p14:tracePt t="106111" x="5127625" y="6213475"/>
          <p14:tracePt t="106118" x="5057775" y="6227763"/>
          <p14:tracePt t="106127" x="4995863" y="6242050"/>
          <p14:tracePt t="106134" x="4938713" y="6248400"/>
          <p14:tracePt t="106141" x="4891088" y="6248400"/>
          <p14:tracePt t="106149" x="4868863" y="6248400"/>
          <p14:tracePt t="106156" x="4833938" y="6256338"/>
          <p14:tracePt t="106163" x="4813300" y="6256338"/>
          <p14:tracePt t="106171" x="4792663" y="6256338"/>
          <p14:tracePt t="106178" x="4784725" y="6256338"/>
          <p14:tracePt t="106186" x="4772025" y="6256338"/>
          <p14:tracePt t="106193" x="4764088" y="6256338"/>
          <p14:tracePt t="106201" x="4757738" y="6256338"/>
          <p14:tracePt t="106208" x="4749800" y="6256338"/>
          <p14:tracePt t="106239" x="4743450" y="6256338"/>
          <p14:tracePt t="106276" x="4737100" y="6256338"/>
          <p14:tracePt t="106403" x="4737100" y="6262688"/>
          <p14:tracePt t="106412" x="4743450" y="6262688"/>
          <p14:tracePt t="106463" x="4749800" y="6262688"/>
          <p14:tracePt t="106478" x="4764088" y="6262688"/>
          <p14:tracePt t="106486" x="4772025" y="6262688"/>
          <p14:tracePt t="106493" x="4784725" y="6262688"/>
          <p14:tracePt t="106501" x="4799013" y="6262688"/>
          <p14:tracePt t="106509" x="4819650" y="6262688"/>
          <p14:tracePt t="106516" x="4833938" y="6262688"/>
          <p14:tracePt t="106523" x="4854575" y="6262688"/>
          <p14:tracePt t="106531" x="4883150" y="6262688"/>
          <p14:tracePt t="106538" x="4926013" y="6262688"/>
          <p14:tracePt t="106546" x="4953000" y="6262688"/>
          <p14:tracePt t="106553" x="4987925" y="6262688"/>
          <p14:tracePt t="106561" x="5030788" y="6262688"/>
          <p14:tracePt t="106568" x="5080000" y="6256338"/>
          <p14:tracePt t="106576" x="5127625" y="6248400"/>
          <p14:tracePt t="106585" x="5170488" y="6242050"/>
          <p14:tracePt t="106591" x="5219700" y="6235700"/>
          <p14:tracePt t="106600" x="5295900" y="6213475"/>
          <p14:tracePt t="106606" x="5330825" y="6200775"/>
          <p14:tracePt t="106613" x="5351463" y="6200775"/>
          <p14:tracePt t="106621" x="5373688" y="6192838"/>
          <p14:tracePt t="106629" x="5380038" y="6186488"/>
          <p14:tracePt t="106636" x="5394325" y="6178550"/>
          <p14:tracePt t="106643" x="5400675" y="6178550"/>
          <p14:tracePt t="106652" x="5408613" y="6178550"/>
          <p14:tracePt t="106658" x="5408613" y="6165850"/>
          <p14:tracePt t="106673" x="5408613" y="6157913"/>
          <p14:tracePt t="106682" x="5414963" y="6157913"/>
          <p14:tracePt t="106688" x="5414963" y="6151563"/>
          <p14:tracePt t="106703" x="5421313" y="6143625"/>
          <p14:tracePt t="106711" x="5429250" y="6137275"/>
          <p14:tracePt t="106719" x="5435600" y="6137275"/>
          <p14:tracePt t="106726" x="5443538" y="6130925"/>
          <p14:tracePt t="106734" x="5449888" y="6122988"/>
          <p14:tracePt t="106740" x="5456238" y="6116638"/>
          <p14:tracePt t="106749" x="5470525" y="6108700"/>
          <p14:tracePt t="106763" x="5478463" y="6102350"/>
          <p14:tracePt t="106771" x="5484813" y="6102350"/>
          <p14:tracePt t="106778" x="5492750" y="6096000"/>
          <p14:tracePt t="106786" x="5499100" y="6096000"/>
          <p14:tracePt t="106793" x="5505450" y="6088063"/>
          <p14:tracePt t="106801" x="5513388" y="6088063"/>
          <p14:tracePt t="106808" x="5519738" y="6088063"/>
          <p14:tracePt t="106817" x="5527675" y="6088063"/>
          <p14:tracePt t="106823" x="5540375" y="6088063"/>
          <p14:tracePt t="106831" x="5554663" y="6088063"/>
          <p14:tracePt t="106839" x="5568950" y="6088063"/>
          <p14:tracePt t="106846" x="5575300" y="6088063"/>
          <p14:tracePt t="106853" x="5583238" y="6088063"/>
          <p14:tracePt t="106861" x="5589588" y="6088063"/>
          <p14:tracePt t="107063" x="5589588" y="6081713"/>
          <p14:tracePt t="107079" x="5583238" y="6081713"/>
          <p14:tracePt t="107087" x="5575300" y="6081713"/>
          <p14:tracePt t="107095" x="5568950" y="6073775"/>
          <p14:tracePt t="107103" x="5562600" y="6073775"/>
          <p14:tracePt t="107110" x="5548313" y="6067425"/>
          <p14:tracePt t="107125" x="5534025" y="6067425"/>
          <p14:tracePt t="107191" x="5527675" y="6067425"/>
          <p14:tracePt t="107806" x="5534025" y="6073775"/>
          <p14:tracePt t="107808" x="0" y="0"/>
        </p14:tracePtLst>
        <p14:tracePtLst>
          <p14:tracePt t="108370" x="4519613" y="6122988"/>
          <p14:tracePt t="108923" x="4525963" y="6122988"/>
          <p14:tracePt t="108931" x="4533900" y="6122988"/>
          <p14:tracePt t="108933" x="0" y="0"/>
        </p14:tracePtLst>
        <p14:tracePtLst>
          <p14:tracePt t="109751" x="6121400" y="5969000"/>
          <p14:tracePt t="110057" x="0" y="0"/>
        </p14:tracePtLst>
        <p14:tracePtLst>
          <p14:tracePt t="194991" x="2519363" y="3870325"/>
          <p14:tracePt t="195265" x="2554288" y="3884613"/>
          <p14:tracePt t="195273" x="2595563" y="3905250"/>
          <p14:tracePt t="195279" x="2644775" y="3919538"/>
          <p14:tracePt t="195287" x="2708275" y="3932238"/>
          <p14:tracePt t="195294" x="2755900" y="3940175"/>
          <p14:tracePt t="195303" x="2813050" y="3954463"/>
          <p14:tracePt t="195310" x="2868613" y="3954463"/>
          <p14:tracePt t="195316" x="2917825" y="3960813"/>
          <p14:tracePt t="195325" x="2959100" y="3960813"/>
          <p14:tracePt t="195333" x="3001963" y="3967163"/>
          <p14:tracePt t="195340" x="3028950" y="3967163"/>
          <p14:tracePt t="195347" x="3071813" y="3960813"/>
          <p14:tracePt t="195354" x="3098800" y="3946525"/>
          <p14:tracePt t="195362" x="3133725" y="3925888"/>
          <p14:tracePt t="195369" x="3168650" y="3911600"/>
          <p14:tracePt t="195377" x="3190875" y="3890963"/>
          <p14:tracePt t="195384" x="3225800" y="3862388"/>
          <p14:tracePt t="195396" x="3260725" y="3827463"/>
          <p14:tracePt t="195399" x="3287713" y="3786188"/>
          <p14:tracePt t="195407" x="3322638" y="3743325"/>
          <p14:tracePt t="195414" x="3344863" y="3702050"/>
          <p14:tracePt t="195423" x="3357563" y="3659188"/>
          <p14:tracePt t="195432" x="3379788" y="3611563"/>
          <p14:tracePt t="195439" x="3392488" y="3562350"/>
          <p14:tracePt t="195445" x="3400425" y="3519488"/>
          <p14:tracePt t="195453" x="3400425" y="3492500"/>
          <p14:tracePt t="195463" x="3400425" y="3463925"/>
          <p14:tracePt t="195467" x="3400425" y="3435350"/>
          <p14:tracePt t="195478" x="3400425" y="3414713"/>
          <p14:tracePt t="195482" x="3400425" y="3400425"/>
          <p14:tracePt t="195494" x="3400425" y="3387725"/>
          <p14:tracePt t="195497" x="3392488" y="3365500"/>
          <p14:tracePt t="195510" x="3379788" y="3359150"/>
          <p14:tracePt t="195512" x="3379788" y="3352800"/>
          <p14:tracePt t="195523" x="3371850" y="3344863"/>
          <p14:tracePt t="195529" x="3365500" y="3338513"/>
          <p14:tracePt t="195539" x="3365500" y="3330575"/>
          <p14:tracePt t="195552" x="3357563" y="3330575"/>
          <p14:tracePt t="195560" x="3357563" y="3324225"/>
          <p14:tracePt t="195574" x="3357563" y="3316288"/>
          <p14:tracePt t="195582" x="3351213" y="3316288"/>
          <p14:tracePt t="195587" x="3351213" y="3309938"/>
          <p14:tracePt t="195603" x="3344863" y="3303588"/>
          <p14:tracePt t="195617" x="3336925" y="3295650"/>
          <p14:tracePt t="195644" x="3336925" y="3289300"/>
          <p14:tracePt t="195654" x="3336925" y="3281363"/>
          <p14:tracePt t="195669" x="3330575" y="3275013"/>
          <p14:tracePt t="195685" x="3330575" y="3268663"/>
          <p14:tracePt t="195699" x="3322638" y="3268663"/>
          <p14:tracePt t="195707" x="3322638" y="3260725"/>
          <p14:tracePt t="195819" x="3316288" y="3260725"/>
          <p14:tracePt t="195827" x="3316288" y="3268663"/>
          <p14:tracePt t="195834" x="3302000" y="3275013"/>
          <p14:tracePt t="195843" x="3295650" y="3281363"/>
          <p14:tracePt t="195850" x="3281363" y="3289300"/>
          <p14:tracePt t="195857" x="3260725" y="3295650"/>
          <p14:tracePt t="195864" x="3252788" y="3295650"/>
          <p14:tracePt t="195873" x="3238500" y="3295650"/>
          <p14:tracePt t="195879" x="3225800" y="3295650"/>
          <p14:tracePt t="195887" x="3203575" y="3295650"/>
          <p14:tracePt t="195895" x="3182938" y="3295650"/>
          <p14:tracePt t="195902" x="3162300" y="3295650"/>
          <p14:tracePt t="195909" x="3141663" y="3295650"/>
          <p14:tracePt t="195916" x="3121025" y="3295650"/>
          <p14:tracePt t="195924" x="3106738" y="3295650"/>
          <p14:tracePt t="195943" x="3078163" y="3295650"/>
          <p14:tracePt t="195947" x="3071813" y="3295650"/>
          <p14:tracePt t="195954" x="3063875" y="3295650"/>
          <p14:tracePt t="196015" x="3057525" y="3295650"/>
          <p14:tracePt t="196022" x="3057525" y="3303588"/>
          <p14:tracePt t="196030" x="3049588" y="3309938"/>
          <p14:tracePt t="196038" x="3043238" y="3316288"/>
          <p14:tracePt t="196044" x="3036888" y="3316288"/>
          <p14:tracePt t="196052" x="3028950" y="3338513"/>
          <p14:tracePt t="196060" x="3014663" y="3352800"/>
          <p14:tracePt t="196067" x="3001963" y="3365500"/>
          <p14:tracePt t="196074" x="2973388" y="3400425"/>
          <p14:tracePt t="196082" x="2959100" y="3422650"/>
          <p14:tracePt t="196090" x="2944813" y="3435350"/>
          <p14:tracePt t="196097" x="2938463" y="3457575"/>
          <p14:tracePt t="196104" x="2917825" y="3470275"/>
          <p14:tracePt t="196112" x="2909888" y="3478213"/>
          <p14:tracePt t="196119" x="2897188" y="3498850"/>
          <p14:tracePt t="196127" x="2889250" y="3513138"/>
          <p14:tracePt t="196134" x="2882900" y="3519488"/>
          <p14:tracePt t="196143" x="2860675" y="3541713"/>
          <p14:tracePt t="196149" x="2860675" y="3548063"/>
          <p14:tracePt t="196157" x="2840038" y="3562350"/>
          <p14:tracePt t="196164" x="2833688" y="3576638"/>
          <p14:tracePt t="196172" x="2819400" y="3582988"/>
          <p14:tracePt t="196179" x="2805113" y="3597275"/>
          <p14:tracePt t="196187" x="2798763" y="3603625"/>
          <p14:tracePt t="196194" x="2784475" y="3611563"/>
          <p14:tracePt t="196210" x="2778125" y="3624263"/>
          <p14:tracePt t="196216" x="2763838" y="3624263"/>
          <p14:tracePt t="196226" x="2755900" y="3638550"/>
          <p14:tracePt t="196240" x="2749550" y="3646488"/>
          <p14:tracePt t="196246" x="2749550" y="3652838"/>
          <p14:tracePt t="196254" x="2743200" y="3659188"/>
          <p14:tracePt t="196270" x="2735263" y="3667125"/>
          <p14:tracePt t="196277" x="2728913" y="3673475"/>
          <p14:tracePt t="196284" x="2728913" y="3681413"/>
          <p14:tracePt t="196293" x="2728913" y="3687763"/>
          <p14:tracePt t="196299" x="2720975" y="3695700"/>
          <p14:tracePt t="196307" x="2720975" y="3702050"/>
          <p14:tracePt t="196315" x="2714625" y="3708400"/>
          <p14:tracePt t="196322" x="2714625" y="3716338"/>
          <p14:tracePt t="196329" x="2714625" y="3722688"/>
          <p14:tracePt t="196336" x="2714625" y="3736975"/>
          <p14:tracePt t="196344" x="2714625" y="3743325"/>
          <p14:tracePt t="196352" x="2714625" y="3757613"/>
          <p14:tracePt t="196360" x="2714625" y="3765550"/>
          <p14:tracePt t="196366" x="2714625" y="3771900"/>
          <p14:tracePt t="196374" x="2714625" y="3778250"/>
          <p14:tracePt t="196383" x="2714625" y="3792538"/>
          <p14:tracePt t="196390" x="2728913" y="3800475"/>
          <p14:tracePt t="196397" x="2728913" y="3806825"/>
          <p14:tracePt t="196404" x="2735263" y="3806825"/>
          <p14:tracePt t="196413" x="2735263" y="3813175"/>
          <p14:tracePt t="196427" x="2755900" y="3827463"/>
          <p14:tracePt t="196434" x="2770188" y="3835400"/>
          <p14:tracePt t="196444" x="2784475" y="3841750"/>
          <p14:tracePt t="196449" x="2798763" y="3848100"/>
          <p14:tracePt t="196457" x="2813050" y="3848100"/>
          <p14:tracePt t="196464" x="2825750" y="3856038"/>
          <p14:tracePt t="196472" x="2840038" y="3856038"/>
          <p14:tracePt t="196479" x="2860675" y="3862388"/>
          <p14:tracePt t="196488" x="2868613" y="3862388"/>
          <p14:tracePt t="196494" x="2882900" y="3862388"/>
          <p14:tracePt t="196502" x="2889250" y="3862388"/>
          <p14:tracePt t="196510" x="2909888" y="3862388"/>
          <p14:tracePt t="196517" x="2924175" y="3862388"/>
          <p14:tracePt t="196524" x="2944813" y="3870325"/>
          <p14:tracePt t="196532" x="2959100" y="3870325"/>
          <p14:tracePt t="196540" x="2973388" y="3870325"/>
          <p14:tracePt t="196547" x="2994025" y="3876675"/>
          <p14:tracePt t="196554" x="3036888" y="3890963"/>
          <p14:tracePt t="196562" x="3049588" y="3897313"/>
          <p14:tracePt t="196570" x="3071813" y="3897313"/>
          <p14:tracePt t="196577" x="3086100" y="3905250"/>
          <p14:tracePt t="196584" x="3098800" y="3911600"/>
          <p14:tracePt t="196592" x="3121025" y="3919538"/>
          <p14:tracePt t="196599" x="3141663" y="3919538"/>
          <p14:tracePt t="196607" x="3162300" y="3932238"/>
          <p14:tracePt t="196614" x="3182938" y="3932238"/>
          <p14:tracePt t="196622" x="3211513" y="3946525"/>
          <p14:tracePt t="196629" x="3238500" y="3946525"/>
          <p14:tracePt t="196637" x="3260725" y="3954463"/>
          <p14:tracePt t="196644" x="3281363" y="3954463"/>
          <p14:tracePt t="196652" x="3302000" y="3954463"/>
          <p14:tracePt t="196660" x="3330575" y="3954463"/>
          <p14:tracePt t="196667" x="3351213" y="3954463"/>
          <p14:tracePt t="196674" x="3365500" y="3954463"/>
          <p14:tracePt t="196690" x="3371850" y="3954463"/>
          <p14:tracePt t="196697" x="3379788" y="3954463"/>
          <p14:tracePt t="196833" x="3371850" y="3954463"/>
          <p14:tracePt t="196869" x="3365500" y="3954463"/>
          <p14:tracePt t="196929" x="3357563" y="3954463"/>
          <p14:tracePt t="197763" x="0" y="0"/>
        </p14:tracePtLst>
      </p14:laserTraceLst>
    </p:ext>
    <p:ext uri="{E180D4A7-C9FB-4DFB-919C-405C955672EB}">
      <p14:showEvtLst xmlns:p14="http://schemas.microsoft.com/office/powerpoint/2010/main">
        <p14:playEvt time="251" objId="6"/>
        <p14:stopEvt time="21132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80A91E-9CD8-4AAC-970F-F2D41A0E6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p:pic>
        <p:nvPicPr>
          <p:cNvPr id="4" name="mm2p2s6">
            <a:hlinkClick r:id="" action="ppaction://media"/>
            <a:extLst>
              <a:ext uri="{FF2B5EF4-FFF2-40B4-BE49-F238E27FC236}">
                <a16:creationId xmlns:a16="http://schemas.microsoft.com/office/drawing/2014/main" id="{A2818C98-F773-4691-A83C-8F6A89FBE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18"/>
    </mc:Choice>
    <mc:Fallback>
      <p:transition spd="slow" advTm="8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53" x="4464050" y="2784475"/>
          <p14:tracePt t="18295" x="4470400" y="2784475"/>
          <p14:tracePt t="18303" x="4478338" y="2784475"/>
          <p14:tracePt t="18310" x="4484688" y="2784475"/>
          <p14:tracePt t="18317" x="4498975" y="2792413"/>
          <p14:tracePt t="18327" x="4505325" y="2792413"/>
          <p14:tracePt t="18332" x="4513263" y="2798763"/>
          <p14:tracePt t="18343" x="4533900" y="2798763"/>
          <p14:tracePt t="18348" x="4540250" y="2798763"/>
          <p14:tracePt t="18355" x="4554538" y="2806700"/>
          <p14:tracePt t="18362" x="4568825" y="2806700"/>
          <p14:tracePt t="18372" x="4583113" y="2806700"/>
          <p14:tracePt t="18378" x="4595813" y="2806700"/>
          <p14:tracePt t="18385" x="4610100" y="2806700"/>
          <p14:tracePt t="18393" x="4630738" y="2806700"/>
          <p14:tracePt t="18399" x="4638675" y="2806700"/>
          <p14:tracePt t="18407" x="4652963" y="2806700"/>
          <p14:tracePt t="18414" x="4665663" y="2806700"/>
          <p14:tracePt t="18424" x="4679950" y="2806700"/>
          <p14:tracePt t="18431" x="4694238" y="2806700"/>
          <p14:tracePt t="18437" x="4702175" y="2806700"/>
          <p14:tracePt t="18445" x="4714875" y="2806700"/>
          <p14:tracePt t="18452" x="4722813" y="2806700"/>
          <p14:tracePt t="18461" x="4737100" y="2806700"/>
          <p14:tracePt t="18477" x="4749800" y="2798763"/>
          <p14:tracePt t="18483" x="4764088" y="2798763"/>
          <p14:tracePt t="18493" x="4778375" y="2792413"/>
          <p14:tracePt t="18497" x="4784725" y="2784475"/>
          <p14:tracePt t="18507" x="4799013" y="2784475"/>
          <p14:tracePt t="18514" x="4813300" y="2778125"/>
          <p14:tracePt t="18520" x="4819650" y="2778125"/>
          <p14:tracePt t="18527" x="4848225" y="2771775"/>
          <p14:tracePt t="18537" x="4854575" y="2771775"/>
          <p14:tracePt t="18550" x="4862513" y="2771775"/>
          <p14:tracePt t="18558" x="4868863" y="2771775"/>
          <p14:tracePt t="18576" x="4876800" y="2771775"/>
          <p14:tracePt t="18596" x="4883150" y="2771775"/>
          <p14:tracePt t="18618" x="4891088" y="2771775"/>
          <p14:tracePt t="18627" x="4897438" y="2771775"/>
          <p14:tracePt t="18648" x="4903788" y="2771775"/>
          <p14:tracePt t="18857" x="4897438" y="2771775"/>
          <p14:tracePt t="18875" x="4891088" y="2771775"/>
          <p14:tracePt t="18882" x="4883150" y="2778125"/>
          <p14:tracePt t="18895" x="4868863" y="2784475"/>
          <p14:tracePt t="18902" x="4854575" y="2784475"/>
          <p14:tracePt t="18910" x="4841875" y="2792413"/>
          <p14:tracePt t="18919" x="4827588" y="2798763"/>
          <p14:tracePt t="18925" x="4806950" y="2806700"/>
          <p14:tracePt t="18932" x="4772025" y="2813050"/>
          <p14:tracePt t="18945" x="4749800" y="2819400"/>
          <p14:tracePt t="18948" x="4714875" y="2827338"/>
          <p14:tracePt t="18955" x="4673600" y="2833688"/>
          <p14:tracePt t="18962" x="4630738" y="2841625"/>
          <p14:tracePt t="18976" x="4575175" y="2847975"/>
          <p14:tracePt t="18977" x="4525963" y="2855913"/>
          <p14:tracePt t="18984" x="4484688" y="2862263"/>
          <p14:tracePt t="18993" x="4456113" y="2862263"/>
          <p14:tracePt t="19000" x="4421188" y="2868613"/>
          <p14:tracePt t="19010" x="4400550" y="2876550"/>
          <p14:tracePt t="19015" x="4386263" y="2876550"/>
          <p14:tracePt t="19026" x="4379913" y="2882900"/>
          <p14:tracePt t="19120" x="4386263" y="2882900"/>
          <p14:tracePt t="19129" x="4394200" y="2882900"/>
          <p14:tracePt t="19135" x="4400550" y="2882900"/>
          <p14:tracePt t="19144" x="4414838" y="2876550"/>
          <p14:tracePt t="19150" x="4429125" y="2868613"/>
          <p14:tracePt t="19157" x="4435475" y="2868613"/>
          <p14:tracePt t="19165" x="4449763" y="2862263"/>
          <p14:tracePt t="19178" x="4464050" y="2862263"/>
          <p14:tracePt t="19181" x="4478338" y="2862263"/>
          <p14:tracePt t="19188" x="4484688" y="2862263"/>
          <p14:tracePt t="19195" x="4498975" y="2862263"/>
          <p14:tracePt t="19203" x="4513263" y="2862263"/>
          <p14:tracePt t="19210" x="4525963" y="2862263"/>
          <p14:tracePt t="19218" x="4533900" y="2862263"/>
          <p14:tracePt t="19225" x="4548188" y="2862263"/>
          <p14:tracePt t="19236" x="4560888" y="2862263"/>
          <p14:tracePt t="19242" x="4589463" y="2862263"/>
          <p14:tracePt t="19247" x="4610100" y="2868613"/>
          <p14:tracePt t="19255" x="4645025" y="2868613"/>
          <p14:tracePt t="19262" x="4687888" y="2876550"/>
          <p14:tracePt t="19270" x="4729163" y="2876550"/>
          <p14:tracePt t="19279" x="4764088" y="2882900"/>
          <p14:tracePt t="19287" x="4813300" y="2882900"/>
          <p14:tracePt t="19294" x="4841875" y="2882900"/>
          <p14:tracePt t="19302" x="4883150" y="2890838"/>
          <p14:tracePt t="19309" x="4918075" y="2890838"/>
          <p14:tracePt t="19315" x="4946650" y="2890838"/>
          <p14:tracePt t="19326" x="4981575" y="2890838"/>
          <p14:tracePt t="19330" x="4995863" y="2890838"/>
          <p14:tracePt t="19337" x="5008563" y="2890838"/>
          <p14:tracePt t="19346" x="5016500" y="2890838"/>
          <p14:tracePt t="19352" x="5022850" y="2890838"/>
          <p14:tracePt t="19369" x="5030788" y="2890838"/>
          <p14:tracePt t="19382" x="5037138" y="2890838"/>
          <p14:tracePt t="19391" x="5043488" y="2890838"/>
          <p14:tracePt t="19409" x="5051425" y="2890838"/>
          <p14:tracePt t="19420" x="5057775" y="2890838"/>
          <p14:tracePt t="19443" x="5065713" y="2890838"/>
          <p14:tracePt t="19459" x="5072063" y="2890838"/>
          <p14:tracePt t="19473" x="5080000" y="2890838"/>
          <p14:tracePt t="19488" x="5080000" y="2882900"/>
          <p14:tracePt t="19503" x="5086350" y="2882900"/>
          <p14:tracePt t="19510" x="5086350" y="2876550"/>
          <p14:tracePt t="19530" x="5092700" y="2876550"/>
          <p14:tracePt t="19546" x="5100638" y="2876550"/>
          <p14:tracePt t="19564" x="5100638" y="2868613"/>
          <p14:tracePt t="19571" x="5106988" y="2868613"/>
          <p14:tracePt t="19587" x="5114925" y="2868613"/>
          <p14:tracePt t="19602" x="5121275" y="2868613"/>
          <p14:tracePt t="19610" x="5135563" y="2862263"/>
          <p14:tracePt t="19626" x="5149850" y="2862263"/>
          <p14:tracePt t="19630" x="5149850" y="2855913"/>
          <p14:tracePt t="19637" x="5162550" y="2855913"/>
          <p14:tracePt t="19647" x="5170488" y="2847975"/>
          <p14:tracePt t="19655" x="5176838" y="2847975"/>
          <p14:tracePt t="19668" x="5184775" y="2847975"/>
          <p14:tracePt t="19694" x="5191125" y="2841625"/>
          <p14:tracePt t="19765" x="5184775" y="2841625"/>
          <p14:tracePt t="19772" x="5176838" y="2841625"/>
          <p14:tracePt t="19783" x="5162550" y="2847975"/>
          <p14:tracePt t="19788" x="5156200" y="2847975"/>
          <p14:tracePt t="19795" x="5141913" y="2855913"/>
          <p14:tracePt t="19802" x="5121275" y="2862263"/>
          <p14:tracePt t="19810" x="5114925" y="2862263"/>
          <p14:tracePt t="19819" x="5100638" y="2862263"/>
          <p14:tracePt t="19830" x="5080000" y="2862263"/>
          <p14:tracePt t="19832" x="5057775" y="2868613"/>
          <p14:tracePt t="19840" x="5030788" y="2868613"/>
          <p14:tracePt t="19848" x="5002213" y="2868613"/>
          <p14:tracePt t="19856" x="4981575" y="2868613"/>
          <p14:tracePt t="19863" x="4932363" y="2868613"/>
          <p14:tracePt t="19871" x="4891088" y="2868613"/>
          <p14:tracePt t="19878" x="4862513" y="2868613"/>
          <p14:tracePt t="19887" x="4819650" y="2868613"/>
          <p14:tracePt t="19892" x="4784725" y="2868613"/>
          <p14:tracePt t="19902" x="4743450" y="2868613"/>
          <p14:tracePt t="19909" x="4714875" y="2868613"/>
          <p14:tracePt t="19915" x="4687888" y="2868613"/>
          <p14:tracePt t="19926" x="4659313" y="2868613"/>
          <p14:tracePt t="19930" x="4645025" y="2868613"/>
          <p14:tracePt t="19937" x="4630738" y="2868613"/>
          <p14:tracePt t="19947" x="4610100" y="2868613"/>
          <p14:tracePt t="19954" x="4595813" y="2868613"/>
          <p14:tracePt t="19962" x="4575175" y="2868613"/>
          <p14:tracePt t="19968" x="4568825" y="2868613"/>
          <p14:tracePt t="19980" x="4554538" y="2868613"/>
          <p14:tracePt t="19982" x="4540250" y="2868613"/>
          <p14:tracePt t="19993" x="4533900" y="2868613"/>
          <p14:tracePt t="19998" x="4513263" y="2868613"/>
          <p14:tracePt t="20006" x="4505325" y="2868613"/>
          <p14:tracePt t="20014" x="4478338" y="2876550"/>
          <p14:tracePt t="20020" x="4456113" y="2890838"/>
          <p14:tracePt t="20029" x="4421188" y="2897188"/>
          <p14:tracePt t="20035" x="4394200" y="2903538"/>
          <p14:tracePt t="20045" x="4359275" y="2917825"/>
          <p14:tracePt t="20050" x="4330700" y="2932113"/>
          <p14:tracePt t="20058" x="4289425" y="2946400"/>
          <p14:tracePt t="20065" x="4246563" y="2960688"/>
          <p14:tracePt t="20073" x="4211638" y="2967038"/>
          <p14:tracePt t="20080" x="4176713" y="2981325"/>
          <p14:tracePt t="20087" x="4156075" y="2981325"/>
          <p14:tracePt t="20095" x="4135438" y="2987675"/>
          <p14:tracePt t="20104" x="4121150" y="2995613"/>
          <p14:tracePt t="20111" x="4106863" y="3001963"/>
          <p14:tracePt t="20117" x="4092575" y="3001963"/>
          <p14:tracePt t="20128" x="4078288" y="3001963"/>
          <p14:tracePt t="20133" x="4071938" y="3001963"/>
          <p14:tracePt t="20140" x="4064000" y="3001963"/>
          <p14:tracePt t="20147" x="4057650" y="3001963"/>
          <p14:tracePt t="20155" x="4051300" y="3001963"/>
          <p14:tracePt t="20170" x="4043363" y="3001963"/>
          <p14:tracePt t="21647" x="4071938" y="3001963"/>
          <p14:tracePt t="21659" x="4086225" y="2995613"/>
          <p14:tracePt t="21663" x="4106863" y="2987675"/>
          <p14:tracePt t="21671" x="4135438" y="2981325"/>
          <p14:tracePt t="21679" x="4156075" y="2981325"/>
          <p14:tracePt t="21689" x="4197350" y="2973388"/>
          <p14:tracePt t="21696" x="4225925" y="2973388"/>
          <p14:tracePt t="21700" x="4252913" y="2973388"/>
          <p14:tracePt t="21707" x="4275138" y="2967038"/>
          <p14:tracePt t="21716" x="4295775" y="2960688"/>
          <p14:tracePt t="21723" x="4324350" y="2960688"/>
          <p14:tracePt t="21730" x="4359275" y="2952750"/>
          <p14:tracePt t="21738" x="4379913" y="2952750"/>
          <p14:tracePt t="21746" x="4406900" y="2952750"/>
          <p14:tracePt t="21757" x="4414838" y="2952750"/>
          <p14:tracePt t="21761" x="4441825" y="2946400"/>
          <p14:tracePt t="21767" x="4456113" y="2946400"/>
          <p14:tracePt t="21776" x="4478338" y="2946400"/>
          <p14:tracePt t="21782" x="4498975" y="2938463"/>
          <p14:tracePt t="21790" x="4513263" y="2938463"/>
          <p14:tracePt t="21799" x="4525963" y="2932113"/>
          <p14:tracePt t="21807" x="4540250" y="2932113"/>
          <p14:tracePt t="21813" x="4548188" y="2932113"/>
          <p14:tracePt t="21822" x="4568825" y="2932113"/>
          <p14:tracePt t="21828" x="4583113" y="2932113"/>
          <p14:tracePt t="21835" x="4583113" y="2925763"/>
          <p14:tracePt t="21847" x="4595813" y="2925763"/>
          <p14:tracePt t="21850" x="4610100" y="2925763"/>
          <p14:tracePt t="21857" x="4624388" y="2925763"/>
          <p14:tracePt t="21867" x="4638675" y="2925763"/>
          <p14:tracePt t="21873" x="4645025" y="2925763"/>
          <p14:tracePt t="21882" x="4659313" y="2925763"/>
          <p14:tracePt t="21888" x="4665663" y="2925763"/>
          <p14:tracePt t="21898" x="4687888" y="2925763"/>
          <p14:tracePt t="21902" x="4702175" y="2925763"/>
          <p14:tracePt t="21910" x="4708525" y="2925763"/>
          <p14:tracePt t="21928" x="4722813" y="2925763"/>
          <p14:tracePt t="21932" x="4729163" y="2925763"/>
          <p14:tracePt t="21943" x="4737100" y="2925763"/>
          <p14:tracePt t="21948" x="4749800" y="2925763"/>
          <p14:tracePt t="21963" x="4757738" y="2925763"/>
          <p14:tracePt t="21978" x="4764088" y="2925763"/>
          <p14:tracePt t="22007" x="4772025" y="2925763"/>
          <p14:tracePt t="25495" x="4764088" y="2925763"/>
          <p14:tracePt t="25505" x="4743450" y="2925763"/>
          <p14:tracePt t="25510" x="4714875" y="2925763"/>
          <p14:tracePt t="25517" x="4694238" y="2932113"/>
          <p14:tracePt t="25526" x="4638675" y="2932113"/>
          <p14:tracePt t="25533" x="4583113" y="2938463"/>
          <p14:tracePt t="25541" x="4519613" y="2946400"/>
          <p14:tracePt t="25549" x="4449763" y="2952750"/>
          <p14:tracePt t="25555" x="4394200" y="2960688"/>
          <p14:tracePt t="25567" x="4316413" y="2967038"/>
          <p14:tracePt t="25570" x="4240213" y="2973388"/>
          <p14:tracePt t="25577" x="4183063" y="2981325"/>
          <p14:tracePt t="25587" x="4092575" y="2995613"/>
          <p14:tracePt t="25596" x="4008438" y="3001963"/>
          <p14:tracePt t="25600" x="3924300" y="3022600"/>
          <p14:tracePt t="25608" x="3848100" y="3036888"/>
          <p14:tracePt t="25617" x="3770313" y="3051175"/>
          <p14:tracePt t="25623" x="3714750" y="3065463"/>
          <p14:tracePt t="25632" x="3659188" y="3071813"/>
          <p14:tracePt t="25638" x="3595688" y="3086100"/>
          <p14:tracePt t="25649" x="3546475" y="3092450"/>
          <p14:tracePt t="25653" x="3490913" y="3106738"/>
          <p14:tracePt t="25662" x="3441700" y="3121025"/>
          <p14:tracePt t="25669" x="3392488" y="3135313"/>
          <p14:tracePt t="25676" x="3351213" y="3149600"/>
          <p14:tracePt t="25683" x="3322638" y="3155950"/>
          <p14:tracePt t="25690" x="3295650" y="3162300"/>
          <p14:tracePt t="25698" x="3232150" y="3176588"/>
          <p14:tracePt t="25705" x="3197225" y="3184525"/>
          <p14:tracePt t="25713" x="3155950" y="3190875"/>
          <p14:tracePt t="25720" x="3121025" y="3190875"/>
          <p14:tracePt t="25729" x="3086100" y="3198813"/>
          <p14:tracePt t="25735" x="3049588" y="3198813"/>
          <p14:tracePt t="25742" x="3028950" y="3198813"/>
          <p14:tracePt t="25752" x="3001963" y="3198813"/>
          <p14:tracePt t="25757" x="2979738" y="3198813"/>
          <p14:tracePt t="25766" x="2952750" y="3198813"/>
          <p14:tracePt t="25772" x="2938463" y="3205163"/>
          <p14:tracePt t="25780" x="2924175" y="3205163"/>
          <p14:tracePt t="25787" x="2909888" y="3211513"/>
          <p14:tracePt t="25797" x="2897188" y="3211513"/>
          <p14:tracePt t="25802" x="2874963" y="3219450"/>
          <p14:tracePt t="25810" x="2854325" y="3219450"/>
          <p14:tracePt t="25817" x="2840038" y="3219450"/>
          <p14:tracePt t="25825" x="2825750" y="3219450"/>
          <p14:tracePt t="25832" x="2798763" y="3219450"/>
          <p14:tracePt t="25840" x="2778125" y="3225800"/>
          <p14:tracePt t="25848" x="2755900" y="3225800"/>
          <p14:tracePt t="25855" x="2735263" y="3225800"/>
          <p14:tracePt t="25863" x="2708275" y="3225800"/>
          <p14:tracePt t="25870" x="2679700" y="3233738"/>
          <p14:tracePt t="25877" x="2651125" y="3233738"/>
          <p14:tracePt t="25885" x="2630488" y="3240088"/>
          <p14:tracePt t="25892" x="2601913" y="3246438"/>
          <p14:tracePt t="25900" x="2566988" y="3246438"/>
          <p14:tracePt t="25908" x="2554288" y="3246438"/>
          <p14:tracePt t="25915" x="2525713" y="3246438"/>
          <p14:tracePt t="25924" x="2511425" y="3254375"/>
          <p14:tracePt t="25930" x="2482850" y="3268663"/>
          <p14:tracePt t="25937" x="2462213" y="3275013"/>
          <p14:tracePt t="25946" x="2441575" y="3275013"/>
          <p14:tracePt t="25953" x="2420938" y="3281363"/>
          <p14:tracePt t="25960" x="2400300" y="3289300"/>
          <p14:tracePt t="25968" x="2371725" y="3303588"/>
          <p14:tracePt t="25982" x="2351088" y="3303588"/>
          <p14:tracePt t="25984" x="2316163" y="3316288"/>
          <p14:tracePt t="25990" x="2295525" y="3330575"/>
          <p14:tracePt t="25998" x="2259013" y="3344863"/>
          <p14:tracePt t="26005" x="2232025" y="3352800"/>
          <p14:tracePt t="26016" x="2217738" y="3365500"/>
          <p14:tracePt t="26020" x="2182813" y="3387725"/>
          <p14:tracePt t="26028" x="2154238" y="3394075"/>
          <p14:tracePt t="26035" x="2127250" y="3414713"/>
          <p14:tracePt t="26042" x="2098675" y="3429000"/>
          <p14:tracePt t="26050" x="2063750" y="3449638"/>
          <p14:tracePt t="26058" x="2043113" y="3457575"/>
          <p14:tracePt t="26066" x="2008188" y="3484563"/>
          <p14:tracePt t="26073" x="1987550" y="3498850"/>
          <p14:tracePt t="26080" x="1952625" y="3513138"/>
          <p14:tracePt t="26087" x="1930400" y="3527425"/>
          <p14:tracePt t="26097" x="1895475" y="3548063"/>
          <p14:tracePt t="26102" x="1874838" y="3568700"/>
          <p14:tracePt t="26110" x="1839913" y="3576638"/>
          <p14:tracePt t="26117" x="1825625" y="3597275"/>
          <p14:tracePt t="26125" x="1798638" y="3611563"/>
          <p14:tracePt t="26133" x="1784350" y="3632200"/>
          <p14:tracePt t="26141" x="1755775" y="3652838"/>
          <p14:tracePt t="26149" x="1741488" y="3681413"/>
          <p14:tracePt t="26157" x="1720850" y="3702050"/>
          <p14:tracePt t="26166" x="1714500" y="3716338"/>
          <p14:tracePt t="26170" x="1693863" y="3743325"/>
          <p14:tracePt t="26178" x="1685925" y="3757613"/>
          <p14:tracePt t="26185" x="1679575" y="3778250"/>
          <p14:tracePt t="26193" x="1671638" y="3800475"/>
          <p14:tracePt t="26200" x="1671638" y="3813175"/>
          <p14:tracePt t="26207" x="1665288" y="3835400"/>
          <p14:tracePt t="26215" x="1665288" y="3862388"/>
          <p14:tracePt t="26224" x="1665288" y="3884613"/>
          <p14:tracePt t="26230" x="1665288" y="3905250"/>
          <p14:tracePt t="26237" x="1665288" y="3919538"/>
          <p14:tracePt t="26246" x="1665288" y="3960813"/>
          <p14:tracePt t="26254" x="1665288" y="3981450"/>
          <p14:tracePt t="26260" x="1671638" y="4002088"/>
          <p14:tracePt t="26267" x="1679575" y="4016375"/>
          <p14:tracePt t="26275" x="1679575" y="4030663"/>
          <p14:tracePt t="26283" x="1685925" y="4044950"/>
          <p14:tracePt t="26290" x="1700213" y="4065588"/>
          <p14:tracePt t="26299" x="1706563" y="4079875"/>
          <p14:tracePt t="26305" x="1728788" y="4100513"/>
          <p14:tracePt t="26314" x="1735138" y="4121150"/>
          <p14:tracePt t="26320" x="1763713" y="4143375"/>
          <p14:tracePt t="26328" x="1784350" y="4164013"/>
          <p14:tracePt t="26335" x="1804988" y="4184650"/>
          <p14:tracePt t="26342" x="1819275" y="4198938"/>
          <p14:tracePt t="26350" x="1854200" y="4219575"/>
          <p14:tracePt t="26357" x="1874838" y="4240213"/>
          <p14:tracePt t="26366" x="1917700" y="4262438"/>
          <p14:tracePt t="26372" x="1952625" y="4283075"/>
          <p14:tracePt t="26380" x="1979613" y="4289425"/>
          <p14:tracePt t="26387" x="2022475" y="4310063"/>
          <p14:tracePt t="26395" x="2057400" y="4324350"/>
          <p14:tracePt t="26403" x="2084388" y="4338638"/>
          <p14:tracePt t="26410" x="2119313" y="4352925"/>
          <p14:tracePt t="26417" x="2162175" y="4373563"/>
          <p14:tracePt t="26425" x="2197100" y="4387850"/>
          <p14:tracePt t="26433" x="2238375" y="4402138"/>
          <p14:tracePt t="26442" x="2281238" y="4422775"/>
          <p14:tracePt t="26449" x="2322513" y="4429125"/>
          <p14:tracePt t="26455" x="2371725" y="4451350"/>
          <p14:tracePt t="26463" x="2400300" y="4457700"/>
          <p14:tracePt t="26470" x="2462213" y="4471988"/>
          <p14:tracePt t="26477" x="2525713" y="4478338"/>
          <p14:tracePt t="26485" x="2566988" y="4486275"/>
          <p14:tracePt t="26492" x="2616200" y="4498975"/>
          <p14:tracePt t="26500" x="2651125" y="4506913"/>
          <p14:tracePt t="26507" x="2679700" y="4506913"/>
          <p14:tracePt t="26516" x="2720975" y="4506913"/>
          <p14:tracePt t="26523" x="2749550" y="4513263"/>
          <p14:tracePt t="26530" x="2790825" y="4513263"/>
          <p14:tracePt t="26537" x="2813050" y="4521200"/>
          <p14:tracePt t="26545" x="2840038" y="4521200"/>
          <p14:tracePt t="26552" x="2868613" y="4527550"/>
          <p14:tracePt t="26560" x="2897188" y="4533900"/>
          <p14:tracePt t="26567" x="2917825" y="4533900"/>
          <p14:tracePt t="26575" x="2959100" y="4533900"/>
          <p14:tracePt t="26583" x="2987675" y="4533900"/>
          <p14:tracePt t="26590" x="3001963" y="4533900"/>
          <p14:tracePt t="26598" x="3028950" y="4541838"/>
          <p14:tracePt t="26605" x="3063875" y="4541838"/>
          <p14:tracePt t="26613" x="3086100" y="4541838"/>
          <p14:tracePt t="26620" x="3113088" y="4541838"/>
          <p14:tracePt t="26627" x="3148013" y="4541838"/>
          <p14:tracePt t="26635" x="3176588" y="4541838"/>
          <p14:tracePt t="26643" x="3203575" y="4533900"/>
          <p14:tracePt t="26650" x="3232150" y="4527550"/>
          <p14:tracePt t="26657" x="3267075" y="4513263"/>
          <p14:tracePt t="26666" x="3287713" y="4506913"/>
          <p14:tracePt t="26672" x="3309938" y="4498975"/>
          <p14:tracePt t="26680" x="3344863" y="4492625"/>
          <p14:tracePt t="26688" x="3365500" y="4478338"/>
          <p14:tracePt t="26695" x="3400425" y="4457700"/>
          <p14:tracePt t="26702" x="3427413" y="4451350"/>
          <p14:tracePt t="26711" x="3462338" y="4422775"/>
          <p14:tracePt t="26718" x="3484563" y="4402138"/>
          <p14:tracePt t="26725" x="3511550" y="4381500"/>
          <p14:tracePt t="26733" x="3546475" y="4352925"/>
          <p14:tracePt t="26740" x="3568700" y="4324350"/>
          <p14:tracePt t="26748" x="3603625" y="4289425"/>
          <p14:tracePt t="26755" x="3624263" y="4254500"/>
          <p14:tracePt t="26764" x="3644900" y="4227513"/>
          <p14:tracePt t="26770" x="3665538" y="4184650"/>
          <p14:tracePt t="26778" x="3679825" y="4156075"/>
          <p14:tracePt t="26785" x="3708400" y="4079875"/>
          <p14:tracePt t="26792" x="3714750" y="4038600"/>
          <p14:tracePt t="26800" x="3722688" y="3975100"/>
          <p14:tracePt t="26807" x="3729038" y="3932238"/>
          <p14:tracePt t="26816" x="3729038" y="3876675"/>
          <p14:tracePt t="26822" x="3729038" y="3827463"/>
          <p14:tracePt t="26830" x="3729038" y="3757613"/>
          <p14:tracePt t="26837" x="3729038" y="3722688"/>
          <p14:tracePt t="26845" x="3708400" y="3681413"/>
          <p14:tracePt t="26852" x="3694113" y="3638550"/>
          <p14:tracePt t="26860" x="3665538" y="3597275"/>
          <p14:tracePt t="26867" x="3638550" y="3562350"/>
          <p14:tracePt t="26875" x="3609975" y="3533775"/>
          <p14:tracePt t="26883" x="3581400" y="3505200"/>
          <p14:tracePt t="26890" x="3546475" y="3478213"/>
          <p14:tracePt t="26897" x="3505200" y="3457575"/>
          <p14:tracePt t="26905" x="3462338" y="3429000"/>
          <p14:tracePt t="26913" x="3421063" y="3400425"/>
          <p14:tracePt t="26920" x="3371850" y="3379788"/>
          <p14:tracePt t="26927" x="3330575" y="3365500"/>
          <p14:tracePt t="26935" x="3281363" y="3344863"/>
          <p14:tracePt t="26942" x="3238500" y="3324225"/>
          <p14:tracePt t="26950" x="3182938" y="3309938"/>
          <p14:tracePt t="26957" x="3121025" y="3289300"/>
          <p14:tracePt t="26966" x="3071813" y="3275013"/>
          <p14:tracePt t="26972" x="3014663" y="3260725"/>
          <p14:tracePt t="26982" x="2967038" y="3246438"/>
          <p14:tracePt t="26987" x="2917825" y="3233738"/>
          <p14:tracePt t="26995" x="2868613" y="3219450"/>
          <p14:tracePt t="27002" x="2819400" y="3205163"/>
          <p14:tracePt t="27010" x="2778125" y="3198813"/>
          <p14:tracePt t="27017" x="2728913" y="3184525"/>
          <p14:tracePt t="27025" x="2700338" y="3176588"/>
          <p14:tracePt t="27033" x="2651125" y="3170238"/>
          <p14:tracePt t="27040" x="2609850" y="3162300"/>
          <p14:tracePt t="27047" x="2581275" y="3155950"/>
          <p14:tracePt t="27055" x="2560638" y="3149600"/>
          <p14:tracePt t="27062" x="2540000" y="3149600"/>
          <p14:tracePt t="27070" x="2519363" y="3149600"/>
          <p14:tracePt t="27078" x="2497138" y="3149600"/>
          <p14:tracePt t="27085" x="2482850" y="3149600"/>
          <p14:tracePt t="27092" x="2462213" y="3149600"/>
          <p14:tracePt t="27100" x="2447925" y="3149600"/>
          <p14:tracePt t="27107" x="2435225" y="3149600"/>
          <p14:tracePt t="27115" x="2413000" y="3149600"/>
          <p14:tracePt t="27125" x="2400300" y="3155950"/>
          <p14:tracePt t="27131" x="2378075" y="3155950"/>
          <p14:tracePt t="27137" x="2357438" y="3162300"/>
          <p14:tracePt t="27146" x="2336800" y="3170238"/>
          <p14:tracePt t="27152" x="2301875" y="3184525"/>
          <p14:tracePt t="27160" x="2281238" y="3190875"/>
          <p14:tracePt t="27167" x="2259013" y="3198813"/>
          <p14:tracePt t="27176" x="2232025" y="3211513"/>
          <p14:tracePt t="27184" x="2197100" y="3225800"/>
          <p14:tracePt t="27190" x="2168525" y="3240088"/>
          <p14:tracePt t="27197" x="2133600" y="3254375"/>
          <p14:tracePt t="27205" x="2098675" y="3275013"/>
          <p14:tracePt t="27215" x="2078038" y="3295650"/>
          <p14:tracePt t="27222" x="2049463" y="3309938"/>
          <p14:tracePt t="27230" x="2014538" y="3338513"/>
          <p14:tracePt t="27236" x="2000250" y="3365500"/>
          <p14:tracePt t="27244" x="1979613" y="3387725"/>
          <p14:tracePt t="27253" x="1965325" y="3422650"/>
          <p14:tracePt t="27257" x="1958975" y="3443288"/>
          <p14:tracePt t="27266" x="1944688" y="3463925"/>
          <p14:tracePt t="27273" x="1938338" y="3484563"/>
          <p14:tracePt t="27285" x="1930400" y="3505200"/>
          <p14:tracePt t="27288" x="1924050" y="3533775"/>
          <p14:tracePt t="27295" x="1917700" y="3554413"/>
          <p14:tracePt t="27302" x="1917700" y="3576638"/>
          <p14:tracePt t="27311" x="1917700" y="3597275"/>
          <p14:tracePt t="27318" x="1917700" y="3617913"/>
          <p14:tracePt t="27325" x="1917700" y="3646488"/>
          <p14:tracePt t="27333" x="1917700" y="3659188"/>
          <p14:tracePt t="27340" x="1917700" y="3687763"/>
          <p14:tracePt t="27348" x="1917700" y="3708400"/>
          <p14:tracePt t="27355" x="1917700" y="3736975"/>
          <p14:tracePt t="27366" x="1917700" y="3765550"/>
          <p14:tracePt t="27370" x="1917700" y="3786188"/>
          <p14:tracePt t="27377" x="1917700" y="3821113"/>
          <p14:tracePt t="27387" x="1924050" y="3835400"/>
          <p14:tracePt t="27393" x="1930400" y="3848100"/>
          <p14:tracePt t="27402" x="1938338" y="3870325"/>
          <p14:tracePt t="27408" x="1952625" y="3890963"/>
          <p14:tracePt t="27418" x="1965325" y="3919538"/>
          <p14:tracePt t="27423" x="1979613" y="3932238"/>
          <p14:tracePt t="27431" x="1987550" y="3946525"/>
          <p14:tracePt t="27440" x="2008188" y="3960813"/>
          <p14:tracePt t="27448" x="2022475" y="3975100"/>
          <p14:tracePt t="27454" x="2043113" y="4002088"/>
          <p14:tracePt t="27460" x="2063750" y="4016375"/>
          <p14:tracePt t="27467" x="2092325" y="4044950"/>
          <p14:tracePt t="27475" x="2133600" y="4079875"/>
          <p14:tracePt t="27484" x="2176463" y="4108450"/>
          <p14:tracePt t="27490" x="2217738" y="4135438"/>
          <p14:tracePt t="27498" x="2259013" y="4156075"/>
          <p14:tracePt t="27507" x="2301875" y="4184650"/>
          <p14:tracePt t="27518" x="2371725" y="4219575"/>
          <p14:tracePt t="27521" x="2427288" y="4254500"/>
          <p14:tracePt t="27529" x="2497138" y="4283075"/>
          <p14:tracePt t="27536" x="2554288" y="4303713"/>
          <p14:tracePt t="27544" x="2624138" y="4338638"/>
          <p14:tracePt t="27551" x="2671763" y="4359275"/>
          <p14:tracePt t="27557" x="2749550" y="4381500"/>
          <p14:tracePt t="27568" x="2805113" y="4402138"/>
          <p14:tracePt t="27573" x="2868613" y="4422775"/>
          <p14:tracePt t="27585" x="2938463" y="4443413"/>
          <p14:tracePt t="27588" x="2994025" y="4471988"/>
          <p14:tracePt t="27595" x="3049588" y="4492625"/>
          <p14:tracePt t="27602" x="3127375" y="4513263"/>
          <p14:tracePt t="27611" x="3190875" y="4527550"/>
          <p14:tracePt t="27618" x="3281363" y="4541838"/>
          <p14:tracePt t="27626" x="3357563" y="4570413"/>
          <p14:tracePt t="27633" x="3462338" y="4591050"/>
          <p14:tracePt t="27640" x="3595688" y="4618038"/>
          <p14:tracePt t="27648" x="3714750" y="4625975"/>
          <p14:tracePt t="27655" x="3840163" y="4646613"/>
          <p14:tracePt t="27662" x="3946525" y="4660900"/>
          <p14:tracePt t="27670" x="4029075" y="4667250"/>
          <p14:tracePt t="27678" x="4148138" y="4687888"/>
          <p14:tracePt t="27685" x="4246563" y="4702175"/>
          <p14:tracePt t="27692" x="4337050" y="4710113"/>
          <p14:tracePt t="27702" x="4414838" y="4710113"/>
          <p14:tracePt t="27707" x="4484688" y="4716463"/>
          <p14:tracePt t="27716" x="4540250" y="4716463"/>
          <p14:tracePt t="27724" x="4595813" y="4716463"/>
          <p14:tracePt t="27732" x="4652963" y="4716463"/>
          <p14:tracePt t="27737" x="4702175" y="4724400"/>
          <p14:tracePt t="27745" x="4743450" y="4724400"/>
          <p14:tracePt t="27752" x="4778375" y="4724400"/>
          <p14:tracePt t="27760" x="4827588" y="4724400"/>
          <p14:tracePt t="27768" x="4854575" y="4730750"/>
          <p14:tracePt t="27775" x="4883150" y="4730750"/>
          <p14:tracePt t="27783" x="4918075" y="4730750"/>
          <p14:tracePt t="27791" x="4946650" y="4730750"/>
          <p14:tracePt t="27798" x="4981575" y="4737100"/>
          <p14:tracePt t="27805" x="5022850" y="4737100"/>
          <p14:tracePt t="27814" x="5057775" y="4737100"/>
          <p14:tracePt t="27820" x="5100638" y="4737100"/>
          <p14:tracePt t="27829" x="5156200" y="4737100"/>
          <p14:tracePt t="27835" x="5184775" y="4737100"/>
          <p14:tracePt t="27842" x="5226050" y="4737100"/>
          <p14:tracePt t="27850" x="5275263" y="4737100"/>
          <p14:tracePt t="27857" x="5316538" y="4737100"/>
          <p14:tracePt t="27866" x="5373688" y="4737100"/>
          <p14:tracePt t="27873" x="5408613" y="4737100"/>
          <p14:tracePt t="27881" x="5443538" y="4737100"/>
          <p14:tracePt t="27888" x="5484813" y="4737100"/>
          <p14:tracePt t="27895" x="5534025" y="4737100"/>
          <p14:tracePt t="27903" x="5575300" y="4737100"/>
          <p14:tracePt t="27910" x="5618163" y="4737100"/>
          <p14:tracePt t="27917" x="5645150" y="4737100"/>
          <p14:tracePt t="27925" x="5681663" y="4737100"/>
          <p14:tracePt t="27933" x="5716588" y="4737100"/>
          <p14:tracePt t="27940" x="5743575" y="4737100"/>
          <p14:tracePt t="27948" x="5757863" y="4730750"/>
          <p14:tracePt t="29635" x="5772150" y="4724400"/>
          <p14:tracePt t="29644" x="5772150" y="4710113"/>
          <p14:tracePt t="29650" x="5778500" y="4702175"/>
          <p14:tracePt t="29661" x="5786438" y="4687888"/>
          <p14:tracePt t="29667" x="5792788" y="4681538"/>
          <p14:tracePt t="29672" x="5792788" y="4667250"/>
          <p14:tracePt t="29681" x="5799138" y="4652963"/>
          <p14:tracePt t="29688" x="5807075" y="4632325"/>
          <p14:tracePt t="29696" x="5813425" y="4611688"/>
          <p14:tracePt t="29706" x="5821363" y="4597400"/>
          <p14:tracePt t="29710" x="5827713" y="4576763"/>
          <p14:tracePt t="29719" x="5827713" y="4570413"/>
          <p14:tracePt t="29725" x="5834063" y="4556125"/>
          <p14:tracePt t="29738" x="5834063" y="4541838"/>
          <p14:tracePt t="29749" x="5842000" y="4527550"/>
          <p14:tracePt t="29763" x="5842000" y="4521200"/>
          <p14:tracePt t="29786" x="5842000" y="4513263"/>
          <p14:tracePt t="29804" x="5848350" y="4513263"/>
          <p14:tracePt t="29808" x="5848350" y="4506913"/>
          <p14:tracePt t="29818" x="5848350" y="4498975"/>
          <p14:tracePt t="30227" x="5813425" y="4443413"/>
          <p14:tracePt t="30236" x="5786438" y="4394200"/>
          <p14:tracePt t="30242" x="5743575" y="4332288"/>
          <p14:tracePt t="30256" x="5702300" y="4283075"/>
          <p14:tracePt t="30258" x="5667375" y="4240213"/>
          <p14:tracePt t="30269" x="5632450" y="4191000"/>
          <p14:tracePt t="30273" x="5597525" y="4143375"/>
          <p14:tracePt t="30284" x="5568950" y="4114800"/>
          <p14:tracePt t="30288" x="5540375" y="4079875"/>
          <p14:tracePt t="30297" x="5527675" y="4059238"/>
          <p14:tracePt t="30304" x="5519738" y="4030663"/>
          <p14:tracePt t="30311" x="5513388" y="4024313"/>
          <p14:tracePt t="30319" x="5505450" y="4010025"/>
          <p14:tracePt t="30325" x="5505450" y="3995738"/>
          <p14:tracePt t="30333" x="5499100" y="3981450"/>
          <p14:tracePt t="30342" x="5492750" y="3975100"/>
          <p14:tracePt t="30351" x="5492750" y="3960813"/>
          <p14:tracePt t="30356" x="5492750" y="3954463"/>
          <p14:tracePt t="30363" x="5492750" y="3946525"/>
          <p14:tracePt t="30370" x="5492750" y="3940175"/>
          <p14:tracePt t="30381" x="5492750" y="3932238"/>
          <p14:tracePt t="30386" x="5492750" y="3925888"/>
          <p14:tracePt t="30401" x="5492750" y="3919538"/>
          <p14:tracePt t="30418" x="5492750" y="3911600"/>
          <p14:tracePt t="30438" x="5492750" y="3905250"/>
          <p14:tracePt t="30447" x="5499100" y="3905250"/>
          <p14:tracePt t="30454" x="5499100" y="3897313"/>
          <p14:tracePt t="30467" x="5499100" y="3890963"/>
          <p14:tracePt t="30475" x="5505450" y="3884613"/>
          <p14:tracePt t="30490" x="5513388" y="3884613"/>
          <p14:tracePt t="30497" x="5513388" y="3876675"/>
          <p14:tracePt t="30512" x="5513388" y="3870325"/>
          <p14:tracePt t="30520" x="5519738" y="3870325"/>
          <p14:tracePt t="30527" x="5519738" y="3862388"/>
          <p14:tracePt t="30535" x="5534025" y="3856038"/>
          <p14:tracePt t="30542" x="5534025" y="3848100"/>
          <p14:tracePt t="30551" x="5540375" y="3835400"/>
          <p14:tracePt t="30557" x="5548313" y="3827463"/>
          <p14:tracePt t="30566" x="5554663" y="3813175"/>
          <p14:tracePt t="30572" x="5568950" y="3800475"/>
          <p14:tracePt t="30580" x="5568950" y="3778250"/>
          <p14:tracePt t="30587" x="5583238" y="3765550"/>
          <p14:tracePt t="30595" x="5589588" y="3751263"/>
          <p14:tracePt t="30603" x="5597525" y="3722688"/>
          <p14:tracePt t="30609" x="5603875" y="3702050"/>
          <p14:tracePt t="30618" x="5618163" y="3673475"/>
          <p14:tracePt t="30627" x="5624513" y="3652838"/>
          <p14:tracePt t="30633" x="5624513" y="3638550"/>
          <p14:tracePt t="30640" x="5632450" y="3617913"/>
          <p14:tracePt t="30647" x="5638800" y="3611563"/>
          <p14:tracePt t="30657" x="5638800" y="3603625"/>
          <p14:tracePt t="30663" x="5638800" y="3589338"/>
          <p14:tracePt t="30672" x="5645150" y="3582988"/>
          <p14:tracePt t="30677" x="5645150" y="3576638"/>
          <p14:tracePt t="30685" x="5653088" y="3576638"/>
          <p14:tracePt t="30692" x="5653088" y="3568700"/>
          <p14:tracePt t="30723" x="5653088" y="3562350"/>
          <p14:tracePt t="30947" x="5653088" y="3568700"/>
          <p14:tracePt t="30955" x="5653088" y="3576638"/>
          <p14:tracePt t="30964" x="5653088" y="3589338"/>
          <p14:tracePt t="30970" x="5653088" y="3597275"/>
          <p14:tracePt t="30992" x="5653088" y="3611563"/>
          <p14:tracePt t="30993" x="5653088" y="3624263"/>
          <p14:tracePt t="31006" x="5653088" y="3638550"/>
          <p14:tracePt t="31008" x="5653088" y="3652838"/>
          <p14:tracePt t="31019" x="5653088" y="3673475"/>
          <p14:tracePt t="31023" x="5653088" y="3681413"/>
          <p14:tracePt t="31031" x="5659438" y="3702050"/>
          <p14:tracePt t="31037" x="5659438" y="3716338"/>
          <p14:tracePt t="31048" x="5659438" y="3730625"/>
          <p14:tracePt t="31054" x="5659438" y="3743325"/>
          <p14:tracePt t="31061" x="5659438" y="3757613"/>
          <p14:tracePt t="31068" x="5659438" y="3771900"/>
          <p14:tracePt t="31079" x="5667375" y="3778250"/>
          <p14:tracePt t="31087" x="5667375" y="3786188"/>
          <p14:tracePt t="31090" x="5667375" y="3792538"/>
          <p14:tracePt t="31100" x="5667375" y="3800475"/>
          <p14:tracePt t="31106" x="5673725" y="3841750"/>
          <p14:tracePt t="31121" x="5673725" y="3848100"/>
          <p14:tracePt t="31157" x="5673725" y="3856038"/>
          <p14:tracePt t="31300" x="5688013" y="3848100"/>
          <p14:tracePt t="31307" x="5702300" y="3835400"/>
          <p14:tracePt t="31318" x="5729288" y="3813175"/>
          <p14:tracePt t="31323" x="5751513" y="3800475"/>
          <p14:tracePt t="31330" x="5786438" y="3778250"/>
          <p14:tracePt t="31341" x="5827713" y="3757613"/>
          <p14:tracePt t="31345" x="5870575" y="3730625"/>
          <p14:tracePt t="31354" x="5911850" y="3695700"/>
          <p14:tracePt t="31360" x="5961063" y="3667125"/>
          <p14:tracePt t="31368" x="5995988" y="3646488"/>
          <p14:tracePt t="31379" x="6030913" y="3617913"/>
          <p14:tracePt t="31386" x="6072188" y="3597275"/>
          <p14:tracePt t="31391" x="6115050" y="3568700"/>
          <p14:tracePt t="31397" x="6156325" y="3548063"/>
          <p14:tracePt t="31405" x="6184900" y="3519488"/>
          <p14:tracePt t="31414" x="6226175" y="3498850"/>
          <p14:tracePt t="31421" x="6246813" y="3492500"/>
          <p14:tracePt t="31427" x="6283325" y="3470275"/>
          <p14:tracePt t="31438" x="6303963" y="3457575"/>
          <p14:tracePt t="31443" x="6338888" y="3435350"/>
          <p14:tracePt t="31451" x="6373813" y="3422650"/>
          <p14:tracePt t="31457" x="6400800" y="3400425"/>
          <p14:tracePt t="31467" x="6423025" y="3394075"/>
          <p14:tracePt t="31473" x="6457950" y="3379788"/>
          <p14:tracePt t="31481" x="6472238" y="3379788"/>
          <p14:tracePt t="31489" x="6484938" y="3365500"/>
          <p14:tracePt t="31496" x="6507163" y="3359150"/>
          <p14:tracePt t="31505" x="6527800" y="3359150"/>
          <p14:tracePt t="31510" x="6542088" y="3359150"/>
          <p14:tracePt t="31520" x="6548438" y="3359150"/>
          <p14:tracePt t="31525" x="6562725" y="3352800"/>
          <p14:tracePt t="31532" x="6569075" y="3352800"/>
          <p14:tracePt t="31540" x="6583363" y="3352800"/>
          <p14:tracePt t="31547" x="6589713" y="3352800"/>
          <p14:tracePt t="31555" x="6597650" y="3352800"/>
          <p14:tracePt t="31565" x="6604000" y="3344863"/>
          <p14:tracePt t="31571" x="6611938" y="3344863"/>
          <p14:tracePt t="31577" x="6618288" y="3344863"/>
          <p14:tracePt t="31594" x="6624638" y="3344863"/>
          <p14:tracePt t="31601" x="6632575" y="3344863"/>
          <p14:tracePt t="31607" x="6638925" y="3344863"/>
          <p14:tracePt t="31615" x="6653213" y="3344863"/>
          <p14:tracePt t="31627" x="6667500" y="3344863"/>
          <p14:tracePt t="31632" x="6681788" y="3344863"/>
          <p14:tracePt t="31639" x="6688138" y="3344863"/>
          <p14:tracePt t="31646" x="6708775" y="3344863"/>
          <p14:tracePt t="31654" x="6723063" y="3344863"/>
          <p14:tracePt t="31660" x="6743700" y="3344863"/>
          <p14:tracePt t="31668" x="6757988" y="3344863"/>
          <p14:tracePt t="31675" x="6778625" y="3344863"/>
          <p14:tracePt t="31686" x="6800850" y="3344863"/>
          <p14:tracePt t="31690" x="6813550" y="3344863"/>
          <p14:tracePt t="31698" x="6827838" y="3352800"/>
          <p14:tracePt t="31705" x="6842125" y="3352800"/>
          <p14:tracePt t="31714" x="6848475" y="3352800"/>
          <p14:tracePt t="31721" x="6856413" y="3352800"/>
          <p14:tracePt t="31744" x="6862763" y="3352800"/>
          <p14:tracePt t="31781" x="6870700" y="3352800"/>
          <p14:tracePt t="31798" x="6870700" y="3359150"/>
          <p14:tracePt t="31803" x="6870700" y="3365500"/>
          <p14:tracePt t="31811" x="6870700" y="3387725"/>
          <p14:tracePt t="31819" x="6870700" y="3408363"/>
          <p14:tracePt t="31826" x="6870700" y="3422650"/>
          <p14:tracePt t="31833" x="6870700" y="3449638"/>
          <p14:tracePt t="31840" x="6870700" y="3478213"/>
          <p14:tracePt t="31847" x="6870700" y="3513138"/>
          <p14:tracePt t="31857" x="6870700" y="3541713"/>
          <p14:tracePt t="31862" x="6870700" y="3562350"/>
          <p14:tracePt t="31870" x="6870700" y="3582988"/>
          <p14:tracePt t="31879" x="6870700" y="3597275"/>
          <p14:tracePt t="31886" x="6870700" y="3617913"/>
          <p14:tracePt t="31893" x="6870700" y="3638550"/>
          <p14:tracePt t="31902" x="6877050" y="3667125"/>
          <p14:tracePt t="31907" x="6884988" y="3687763"/>
          <p14:tracePt t="31916" x="6891338" y="3708400"/>
          <p14:tracePt t="31922" x="6897688" y="3736975"/>
          <p14:tracePt t="31930" x="6905625" y="3757613"/>
          <p14:tracePt t="31940" x="6911975" y="3771900"/>
          <p14:tracePt t="31945" x="6919913" y="3792538"/>
          <p14:tracePt t="31955" x="6926263" y="3800475"/>
          <p14:tracePt t="31960" x="6940550" y="3821113"/>
          <p14:tracePt t="31968" x="6946900" y="3835400"/>
          <p14:tracePt t="31975" x="6954838" y="3841750"/>
          <p14:tracePt t="31990" x="6954838" y="3848100"/>
          <p14:tracePt t="31997" x="6961188" y="3848100"/>
          <p14:tracePt t="32005" x="6961188" y="3856038"/>
          <p14:tracePt t="32012" x="6967538" y="3876675"/>
          <p14:tracePt t="32020" x="6975475" y="3890963"/>
          <p14:tracePt t="32027" x="6989763" y="3911600"/>
          <p14:tracePt t="32035" x="7010400" y="3940175"/>
          <p14:tracePt t="32042" x="7024688" y="3954463"/>
          <p14:tracePt t="32051" x="7037388" y="3981450"/>
          <p14:tracePt t="32058" x="7059613" y="4010025"/>
          <p14:tracePt t="32065" x="7065963" y="4030663"/>
          <p14:tracePt t="32073" x="7086600" y="4044950"/>
          <p14:tracePt t="32080" x="7094538" y="4073525"/>
          <p14:tracePt t="32087" x="7108825" y="4086225"/>
          <p14:tracePt t="32095" x="7115175" y="4100513"/>
          <p14:tracePt t="32104" x="7121525" y="4114800"/>
          <p14:tracePt t="32110" x="7135813" y="4135438"/>
          <p14:tracePt t="32118" x="7135813" y="4164013"/>
          <p14:tracePt t="32125" x="7150100" y="4191000"/>
          <p14:tracePt t="32133" x="7164388" y="4213225"/>
          <p14:tracePt t="32140" x="7178675" y="4240213"/>
          <p14:tracePt t="32148" x="7178675" y="4254500"/>
          <p14:tracePt t="32156" x="7185025" y="4268788"/>
          <p14:tracePt t="32162" x="7191375" y="4275138"/>
          <p14:tracePt t="32170" x="7191375" y="4297363"/>
          <p14:tracePt t="32178" x="7191375" y="4303713"/>
          <p14:tracePt t="32185" x="7191375" y="4318000"/>
          <p14:tracePt t="32193" x="7191375" y="4332288"/>
          <p14:tracePt t="32200" x="7191375" y="4344988"/>
          <p14:tracePt t="32208" x="7191375" y="4359275"/>
          <p14:tracePt t="32215" x="7191375" y="4381500"/>
          <p14:tracePt t="32223" x="7185025" y="4429125"/>
          <p14:tracePt t="32230" x="7178675" y="4464050"/>
          <p14:tracePt t="32238" x="7170738" y="4513263"/>
          <p14:tracePt t="32245" x="7164388" y="4556125"/>
          <p14:tracePt t="32252" x="7156450" y="4576763"/>
          <p14:tracePt t="32260" x="7150100" y="4591050"/>
          <p14:tracePt t="32268" x="7150100" y="4597400"/>
          <p14:tracePt t="32275" x="7150100" y="4611688"/>
          <p14:tracePt t="32283" x="7150100" y="4618038"/>
          <p14:tracePt t="32290" x="7150100" y="4625975"/>
          <p14:tracePt t="33476" x="0" y="0"/>
        </p14:tracePtLst>
      </p14:laserTraceLst>
    </p:ext>
    <p:ext uri="{E180D4A7-C9FB-4DFB-919C-405C955672EB}">
      <p14:showEvtLst xmlns:p14="http://schemas.microsoft.com/office/powerpoint/2010/main">
        <p14:playEvt time="233" objId="4"/>
        <p14:stopEvt time="82578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237B13B-6D5B-432F-949C-BC5DC6284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5" y="-1532"/>
            <a:ext cx="9167750" cy="6861064"/>
          </a:xfrm>
          <a:prstGeom prst="rect">
            <a:avLst/>
          </a:prstGeom>
        </p:spPr>
      </p:pic>
      <p:pic>
        <p:nvPicPr>
          <p:cNvPr id="3" name="mm2p2s7">
            <a:hlinkClick r:id="" action="ppaction://media"/>
            <a:extLst>
              <a:ext uri="{FF2B5EF4-FFF2-40B4-BE49-F238E27FC236}">
                <a16:creationId xmlns:a16="http://schemas.microsoft.com/office/drawing/2014/main" id="{EFC305B4-45D0-4902-B5F3-3E2832F50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4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74"/>
    </mc:Choice>
    <mc:Fallback>
      <p:transition spd="slow" advTm="6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68" x="4819650" y="700088"/>
          <p14:tracePt t="9670" x="4848225" y="714375"/>
          <p14:tracePt t="9677" x="4862513" y="720725"/>
          <p14:tracePt t="9689" x="4876800" y="727075"/>
          <p14:tracePt t="9693" x="4897438" y="741363"/>
          <p14:tracePt t="9705" x="4911725" y="741363"/>
          <p14:tracePt t="9709" x="4926013" y="755650"/>
          <p14:tracePt t="9715" x="4932363" y="755650"/>
          <p14:tracePt t="9723" x="4946650" y="762000"/>
          <p14:tracePt t="9730" x="4953000" y="769938"/>
          <p14:tracePt t="9741" x="4960938" y="769938"/>
          <p14:tracePt t="9745" x="4973638" y="769938"/>
          <p14:tracePt t="9762" x="4987925" y="769938"/>
          <p14:tracePt t="9769" x="4995863" y="769938"/>
          <p14:tracePt t="9776" x="5002213" y="769938"/>
          <p14:tracePt t="9782" x="5022850" y="769938"/>
          <p14:tracePt t="9793" x="5037138" y="769938"/>
          <p14:tracePt t="9797" x="5057775" y="755650"/>
          <p14:tracePt t="9805" x="5092700" y="755650"/>
          <p14:tracePt t="9812" x="5114925" y="749300"/>
          <p14:tracePt t="9822" x="5135563" y="735013"/>
          <p14:tracePt t="9827" x="5149850" y="727075"/>
          <p14:tracePt t="9835" x="5170488" y="727075"/>
          <p14:tracePt t="9844" x="5184775" y="720725"/>
          <p14:tracePt t="9850" x="5197475" y="714375"/>
          <p14:tracePt t="9858" x="5205413" y="714375"/>
          <p14:tracePt t="9865" x="5219700" y="714375"/>
          <p14:tracePt t="9873" x="5226050" y="706438"/>
          <p14:tracePt t="9879" x="5232400" y="706438"/>
          <p14:tracePt t="9887" x="5240338" y="700088"/>
          <p14:tracePt t="9903" x="5254625" y="700088"/>
          <p14:tracePt t="9910" x="5254625" y="692150"/>
          <p14:tracePt t="9926" x="5260975" y="692150"/>
          <p14:tracePt t="10008" x="5268913" y="685800"/>
          <p14:tracePt t="10353" x="5275263" y="685800"/>
          <p14:tracePt t="10360" x="5303838" y="685800"/>
          <p14:tracePt t="10367" x="5345113" y="692150"/>
          <p14:tracePt t="10375" x="5400675" y="706438"/>
          <p14:tracePt t="10382" x="5470525" y="727075"/>
          <p14:tracePt t="10390" x="5548313" y="749300"/>
          <p14:tracePt t="10398" x="5667375" y="784225"/>
          <p14:tracePt t="10409" x="5792788" y="804863"/>
          <p14:tracePt t="10413" x="5940425" y="833438"/>
          <p14:tracePt t="10421" x="6107113" y="874713"/>
          <p14:tracePt t="10429" x="6246813" y="881063"/>
          <p14:tracePt t="10437" x="6365875" y="881063"/>
          <p14:tracePt t="10443" x="6478588" y="881063"/>
          <p14:tracePt t="10450" x="6583363" y="881063"/>
          <p14:tracePt t="10457" x="6653213" y="881063"/>
          <p14:tracePt t="10466" x="6723063" y="881063"/>
          <p14:tracePt t="10474" x="6772275" y="874713"/>
          <p14:tracePt t="10482" x="6800850" y="874713"/>
          <p14:tracePt t="10491" x="6821488" y="868363"/>
          <p14:tracePt t="10495" x="6835775" y="860425"/>
          <p14:tracePt t="10506" x="6856413" y="860425"/>
          <p14:tracePt t="10511" x="6870700" y="854075"/>
          <p14:tracePt t="10518" x="6891338" y="854075"/>
          <p14:tracePt t="10526" x="6905625" y="854075"/>
          <p14:tracePt t="10534" x="6919913" y="854075"/>
          <p14:tracePt t="10541" x="6946900" y="854075"/>
          <p14:tracePt t="10547" x="6981825" y="854075"/>
          <p14:tracePt t="10556" x="7031038" y="868363"/>
          <p14:tracePt t="10562" x="7065963" y="874713"/>
          <p14:tracePt t="10573" x="7121525" y="881063"/>
          <p14:tracePt t="10578" x="7170738" y="895350"/>
          <p14:tracePt t="10585" x="7234238" y="903288"/>
          <p14:tracePt t="10592" x="7275513" y="909638"/>
          <p14:tracePt t="10602" x="7324725" y="915988"/>
          <p14:tracePt t="10609" x="7367588" y="923925"/>
          <p14:tracePt t="10615" x="7394575" y="930275"/>
          <p14:tracePt t="10623" x="7429500" y="938213"/>
          <p14:tracePt t="10631" x="7443788" y="938213"/>
          <p14:tracePt t="10639" x="7464425" y="938213"/>
          <p14:tracePt t="10645" x="7472363" y="938213"/>
          <p14:tracePt t="10652" x="7486650" y="938213"/>
          <p14:tracePt t="10660" x="7499350" y="938213"/>
          <p14:tracePt t="10667" x="7521575" y="930275"/>
          <p14:tracePt t="10677" x="7527925" y="930275"/>
          <p14:tracePt t="10683" x="7548563" y="923925"/>
          <p14:tracePt t="10691" x="7556500" y="923925"/>
          <p14:tracePt t="10698" x="7577138" y="915988"/>
          <p14:tracePt t="10709" x="7597775" y="909638"/>
          <p14:tracePt t="10713" x="7618413" y="909638"/>
          <p14:tracePt t="10723" x="7632700" y="909638"/>
          <p14:tracePt t="10728" x="7653338" y="909638"/>
          <p14:tracePt t="10737" x="7661275" y="909638"/>
          <p14:tracePt t="10744" x="7675563" y="909638"/>
          <p14:tracePt t="10750" x="7696200" y="909638"/>
          <p14:tracePt t="10757" x="7710488" y="909638"/>
          <p14:tracePt t="10765" x="7731125" y="909638"/>
          <p14:tracePt t="10774" x="7751763" y="909638"/>
          <p14:tracePt t="10781" x="7766050" y="909638"/>
          <p14:tracePt t="10793" x="7786688" y="909638"/>
          <p14:tracePt t="10795" x="7793038" y="909638"/>
          <p14:tracePt t="10803" x="7821613" y="909638"/>
          <p14:tracePt t="10810" x="7835900" y="909638"/>
          <p14:tracePt t="10825" x="7842250" y="909638"/>
          <p14:tracePt t="10878" x="7835900" y="930275"/>
          <p14:tracePt t="10886" x="7807325" y="965200"/>
          <p14:tracePt t="10893" x="7772400" y="1008063"/>
          <p14:tracePt t="10902" x="7716838" y="1057275"/>
          <p14:tracePt t="10908" x="7667625" y="1104900"/>
          <p14:tracePt t="10919" x="7591425" y="1162050"/>
          <p14:tracePt t="10922" x="7464425" y="1238250"/>
          <p14:tracePt t="10930" x="7359650" y="1308100"/>
          <p14:tracePt t="10941" x="7234238" y="1350963"/>
          <p14:tracePt t="10945" x="7100888" y="1400175"/>
          <p14:tracePt t="10952" x="6967538" y="1441450"/>
          <p14:tracePt t="10961" x="6870700" y="1462088"/>
          <p14:tracePt t="10968" x="6723063" y="1484313"/>
          <p14:tracePt t="10977" x="6554788" y="1511300"/>
          <p14:tracePt t="10983" x="6394450" y="1546225"/>
          <p14:tracePt t="10990" x="6226175" y="1589088"/>
          <p14:tracePt t="10998" x="6072188" y="1630363"/>
          <p14:tracePt t="11006" x="5940425" y="1665288"/>
          <p14:tracePt t="11012" x="5799138" y="1714500"/>
          <p14:tracePt t="11022" x="5716588" y="1749425"/>
          <p14:tracePt t="11028" x="5603875" y="1790700"/>
          <p14:tracePt t="11035" x="5527675" y="1819275"/>
          <p14:tracePt t="11042" x="5464175" y="1839913"/>
          <p14:tracePt t="11050" x="5400675" y="1874838"/>
          <p14:tracePt t="11057" x="5351463" y="1889125"/>
          <p14:tracePt t="11066" x="5310188" y="1909763"/>
          <p14:tracePt t="11077" x="5289550" y="1909763"/>
          <p14:tracePt t="11080" x="5281613" y="1917700"/>
          <p14:tracePt t="11089" x="5275263" y="1924050"/>
          <p14:tracePt t="11097" x="5268913" y="1924050"/>
          <p14:tracePt t="11238" x="5275263" y="1924050"/>
          <p14:tracePt t="11253" x="5281613" y="1917700"/>
          <p14:tracePt t="11260" x="5289550" y="1917700"/>
          <p14:tracePt t="11267" x="5303838" y="1909763"/>
          <p14:tracePt t="11275" x="5310188" y="1897063"/>
          <p14:tracePt t="11282" x="5316538" y="1889125"/>
          <p14:tracePt t="11291" x="5338763" y="1868488"/>
          <p14:tracePt t="11297" x="5345113" y="1839913"/>
          <p14:tracePt t="11305" x="5365750" y="1819275"/>
          <p14:tracePt t="11312" x="5386388" y="1790700"/>
          <p14:tracePt t="11326" x="5400675" y="1770063"/>
          <p14:tracePt t="11327" x="5414963" y="1749425"/>
          <p14:tracePt t="11335" x="5421313" y="1728788"/>
          <p14:tracePt t="11342" x="5435600" y="1708150"/>
          <p14:tracePt t="11350" x="5443538" y="1700213"/>
          <p14:tracePt t="11358" x="5449888" y="1685925"/>
          <p14:tracePt t="11365" x="5456238" y="1679575"/>
          <p14:tracePt t="11372" x="5456238" y="1673225"/>
          <p14:tracePt t="11379" x="5456238" y="1665288"/>
          <p14:tracePt t="11388" x="5464175" y="1665288"/>
          <p14:tracePt t="11395" x="5464175" y="1658938"/>
          <p14:tracePt t="11808" x="5456238" y="1651000"/>
          <p14:tracePt t="11817" x="5449888" y="1651000"/>
          <p14:tracePt t="11825" x="5443538" y="1651000"/>
          <p14:tracePt t="11838" x="5443538" y="1644650"/>
          <p14:tracePt t="11847" x="5435600" y="1644650"/>
          <p14:tracePt t="12011" x="5443538" y="1638300"/>
          <p14:tracePt t="12026" x="5456238" y="1638300"/>
          <p14:tracePt t="12033" x="5464175" y="1630363"/>
          <p14:tracePt t="12041" x="5484813" y="1630363"/>
          <p14:tracePt t="12049" x="5505450" y="1630363"/>
          <p14:tracePt t="12059" x="5548313" y="1630363"/>
          <p14:tracePt t="12063" x="5568950" y="1630363"/>
          <p14:tracePt t="12075" x="5618163" y="1630363"/>
          <p14:tracePt t="12078" x="5673725" y="1630363"/>
          <p14:tracePt t="12086" x="5751513" y="1624013"/>
          <p14:tracePt t="12093" x="5813425" y="1624013"/>
          <p14:tracePt t="12100" x="5897563" y="1601788"/>
          <p14:tracePt t="12108" x="5981700" y="1589088"/>
          <p14:tracePt t="12117" x="6037263" y="1566863"/>
          <p14:tracePt t="12124" x="6129338" y="1539875"/>
          <p14:tracePt t="12130" x="6211888" y="1511300"/>
          <p14:tracePt t="12140" x="6283325" y="1484313"/>
          <p14:tracePt t="12145" x="6359525" y="1447800"/>
          <p14:tracePt t="12153" x="6429375" y="1412875"/>
          <p14:tracePt t="12160" x="6484938" y="1385888"/>
          <p14:tracePt t="12167" x="6548438" y="1343025"/>
          <p14:tracePt t="12177" x="6589713" y="1316038"/>
          <p14:tracePt t="12184" x="6638925" y="1287463"/>
          <p14:tracePt t="12190" x="6688138" y="1252538"/>
          <p14:tracePt t="12198" x="6757988" y="1231900"/>
          <p14:tracePt t="12208" x="6807200" y="1203325"/>
          <p14:tracePt t="12214" x="6870700" y="1176338"/>
          <p14:tracePt t="12220" x="6926263" y="1154113"/>
          <p14:tracePt t="12227" x="6975475" y="1133475"/>
          <p14:tracePt t="12242" x="7094538" y="1098550"/>
          <p14:tracePt t="12252" x="7150100" y="1084263"/>
          <p14:tracePt t="12262" x="7199313" y="1069975"/>
          <p14:tracePt t="12265" x="7248525" y="1057275"/>
          <p14:tracePt t="12275" x="7297738" y="1042988"/>
          <p14:tracePt t="12280" x="7332663" y="1035050"/>
          <p14:tracePt t="12292" x="7359650" y="1022350"/>
          <p14:tracePt t="12295" x="7388225" y="1014413"/>
          <p14:tracePt t="12304" x="7423150" y="1008063"/>
          <p14:tracePt t="12312" x="7437438" y="1008063"/>
          <p14:tracePt t="12317" x="7458075" y="1000125"/>
          <p14:tracePt t="12327" x="7472363" y="993775"/>
          <p14:tracePt t="12333" x="7493000" y="993775"/>
          <p14:tracePt t="12341" x="7513638" y="993775"/>
          <p14:tracePt t="12347" x="7527925" y="987425"/>
          <p14:tracePt t="12359" x="7548563" y="979488"/>
          <p14:tracePt t="12363" x="7562850" y="973138"/>
          <p14:tracePt t="12370" x="7577138" y="973138"/>
          <p14:tracePt t="12378" x="7583488" y="965200"/>
          <p14:tracePt t="12384" x="7604125" y="965200"/>
          <p14:tracePt t="12392" x="7612063" y="965200"/>
          <p14:tracePt t="12400" x="7618413" y="965200"/>
          <p14:tracePt t="12408" x="7639050" y="965200"/>
          <p14:tracePt t="12415" x="7646988" y="965200"/>
          <p14:tracePt t="12424" x="7667625" y="965200"/>
          <p14:tracePt t="12431" x="7688263" y="965200"/>
          <p14:tracePt t="12438" x="7710488" y="965200"/>
          <p14:tracePt t="12445" x="7723188" y="965200"/>
          <p14:tracePt t="12453" x="7745413" y="965200"/>
          <p14:tracePt t="12460" x="7766050" y="965200"/>
          <p14:tracePt t="12468" x="7780338" y="958850"/>
          <p14:tracePt t="12475" x="7807325" y="944563"/>
          <p14:tracePt t="12482" x="7821613" y="944563"/>
          <p14:tracePt t="12490" x="7850188" y="938213"/>
          <p14:tracePt t="12498" x="7870825" y="930275"/>
          <p14:tracePt t="12506" x="7891463" y="923925"/>
          <p14:tracePt t="12512" x="7905750" y="923925"/>
          <p14:tracePt t="12520" x="7912100" y="915988"/>
          <p14:tracePt t="12527" x="7926388" y="909638"/>
          <p14:tracePt t="12535" x="7934325" y="909638"/>
          <p14:tracePt t="12542" x="7940675" y="909638"/>
          <p14:tracePt t="12558" x="7947025" y="903288"/>
          <p14:tracePt t="12575" x="7954963" y="903288"/>
          <p14:tracePt t="12589" x="7961313" y="895350"/>
          <p14:tracePt t="12595" x="7969250" y="895350"/>
          <p14:tracePt t="12603" x="7969250" y="889000"/>
          <p14:tracePt t="12611" x="7975600" y="889000"/>
          <p14:tracePt t="12618" x="7975600" y="881063"/>
          <p14:tracePt t="12625" x="7981950" y="881063"/>
          <p14:tracePt t="12640" x="7989888" y="881063"/>
          <p14:tracePt t="12656" x="7996238" y="874713"/>
          <p14:tracePt t="15779" x="7975600" y="958850"/>
          <p14:tracePt t="15782" x="7975600" y="973138"/>
          <p14:tracePt t="15783" x="7969250" y="987425"/>
          <p14:tracePt t="15793" x="7969250" y="1000125"/>
          <p14:tracePt t="15798" x="7969250" y="1014413"/>
          <p14:tracePt t="15805" x="7969250" y="1035050"/>
          <p14:tracePt t="15814" x="7961313" y="1057275"/>
          <p14:tracePt t="15824" x="7961313" y="1077913"/>
          <p14:tracePt t="15829" x="7947025" y="1104900"/>
          <p14:tracePt t="15835" x="7940675" y="1141413"/>
          <p14:tracePt t="15845" x="7934325" y="1168400"/>
          <p14:tracePt t="15850" x="7934325" y="1196975"/>
          <p14:tracePt t="15863" x="7926388" y="1231900"/>
          <p14:tracePt t="15866" x="7920038" y="1258888"/>
          <p14:tracePt t="15874" x="7912100" y="1301750"/>
          <p14:tracePt t="15881" x="7905750" y="1316038"/>
          <p14:tracePt t="15890" x="7905750" y="1336675"/>
          <p14:tracePt t="15895" x="7891463" y="1365250"/>
          <p14:tracePt t="15904" x="7891463" y="1385888"/>
          <p14:tracePt t="15911" x="7891463" y="1400175"/>
          <p14:tracePt t="15920" x="7877175" y="1435100"/>
          <p14:tracePt t="15929" x="7870825" y="1462088"/>
          <p14:tracePt t="15934" x="7856538" y="1484313"/>
          <p14:tracePt t="15944" x="7850188" y="1525588"/>
          <p14:tracePt t="15949" x="7842250" y="1566863"/>
          <p14:tracePt t="15956" x="7821613" y="1609725"/>
          <p14:tracePt t="15964" x="7807325" y="1644650"/>
          <p14:tracePt t="15970" x="7786688" y="1693863"/>
          <p14:tracePt t="15979" x="7772400" y="1755775"/>
          <p14:tracePt t="15985" x="7751763" y="1804988"/>
          <p14:tracePt t="15997" x="7723188" y="1874838"/>
          <p14:tracePt t="16000" x="7696200" y="1938338"/>
          <p14:tracePt t="16014" x="7681913" y="1981200"/>
          <p14:tracePt t="16015" x="7653338" y="2051050"/>
          <p14:tracePt t="16024" x="7626350" y="2127250"/>
          <p14:tracePt t="16030" x="7597775" y="2211388"/>
          <p14:tracePt t="16039" x="7569200" y="2295525"/>
          <p14:tracePt t="16047" x="7534275" y="2393950"/>
          <p14:tracePt t="16054" x="7513638" y="2470150"/>
          <p14:tracePt t="16061" x="7478713" y="2582863"/>
          <p14:tracePt t="16067" x="7437438" y="2736850"/>
          <p14:tracePt t="16078" x="7402513" y="2868613"/>
          <p14:tracePt t="16083" x="7353300" y="3051175"/>
          <p14:tracePt t="16090" x="7324725" y="3219450"/>
          <p14:tracePt t="16097" x="7283450" y="3387725"/>
          <p14:tracePt t="16105" x="7262813" y="3548063"/>
          <p14:tracePt t="16112" x="7240588" y="3695700"/>
          <p14:tracePt t="16120" x="7226300" y="3821113"/>
          <p14:tracePt t="16128" x="7199313" y="3932238"/>
          <p14:tracePt t="16135" x="7170738" y="4024313"/>
          <p14:tracePt t="16145" x="7150100" y="4121150"/>
          <p14:tracePt t="16150" x="7129463" y="4213225"/>
          <p14:tracePt t="16158" x="7108825" y="4283075"/>
          <p14:tracePt t="16166" x="7073900" y="4344988"/>
          <p14:tracePt t="16172" x="7045325" y="4422775"/>
          <p14:tracePt t="16180" x="7024688" y="4486275"/>
          <p14:tracePt t="16188" x="6989763" y="4533900"/>
          <p14:tracePt t="16195" x="6975475" y="4576763"/>
          <p14:tracePt t="16202" x="6946900" y="4618038"/>
          <p14:tracePt t="16212" x="6919913" y="4660900"/>
          <p14:tracePt t="16217" x="6897688" y="4687888"/>
          <p14:tracePt t="16226" x="6856413" y="4724400"/>
          <p14:tracePt t="16233" x="6813550" y="4759325"/>
          <p14:tracePt t="16245" x="6751638" y="4794250"/>
          <p14:tracePt t="16247" x="6688138" y="4835525"/>
          <p14:tracePt t="16255" x="6624638" y="4870450"/>
          <p14:tracePt t="16262" x="6542088" y="4919663"/>
          <p14:tracePt t="16270" x="6443663" y="4960938"/>
          <p14:tracePt t="16278" x="6365875" y="4989513"/>
          <p14:tracePt t="16285" x="6254750" y="5038725"/>
          <p14:tracePt t="16293" x="6094413" y="5102225"/>
          <p14:tracePt t="16300" x="5940425" y="5149850"/>
          <p14:tracePt t="16307" x="5772150" y="5207000"/>
          <p14:tracePt t="16315" x="5597525" y="5248275"/>
          <p14:tracePt t="16323" x="5429250" y="5291138"/>
          <p14:tracePt t="16330" x="5303838" y="5318125"/>
          <p14:tracePt t="16338" x="5149850" y="5346700"/>
          <p14:tracePt t="16345" x="4967288" y="5381625"/>
          <p14:tracePt t="16352" x="4827588" y="5395913"/>
          <p14:tracePt t="16362" x="4694238" y="5422900"/>
          <p14:tracePt t="16367" x="4603750" y="5430838"/>
          <p14:tracePt t="16376" x="4525963" y="5445125"/>
          <p14:tracePt t="16383" x="4478338" y="5451475"/>
          <p14:tracePt t="16390" x="4449763" y="5451475"/>
          <p14:tracePt t="16397" x="4421188" y="5451475"/>
          <p14:tracePt t="16405" x="4414838" y="5451475"/>
          <p14:tracePt t="16412" x="4400550" y="5451475"/>
          <p14:tracePt t="16450" x="4394200" y="5451475"/>
          <p14:tracePt t="16465" x="4386263" y="5445125"/>
          <p14:tracePt t="16473" x="4379913" y="5422900"/>
          <p14:tracePt t="16480" x="4359275" y="5402263"/>
          <p14:tracePt t="16481" x="0" y="0"/>
        </p14:tracePtLst>
        <p14:tracePtLst>
          <p14:tracePt t="16804" x="4113213" y="5003800"/>
          <p14:tracePt t="16907" x="4113213" y="4995863"/>
          <p14:tracePt t="16923" x="4113213" y="4989513"/>
          <p14:tracePt t="16938" x="4113213" y="4975225"/>
          <p14:tracePt t="16945" x="4127500" y="4968875"/>
          <p14:tracePt t="16954" x="4127500" y="4960938"/>
          <p14:tracePt t="16960" x="4135438" y="4954588"/>
          <p14:tracePt t="16975" x="4141788" y="4933950"/>
          <p14:tracePt t="16984" x="4141788" y="4926013"/>
          <p14:tracePt t="16997" x="4148138" y="4926013"/>
          <p14:tracePt t="17028" x="4156075" y="4926013"/>
          <p14:tracePt t="17065" x="4162425" y="4919663"/>
          <p14:tracePt t="17080" x="4170363" y="4919663"/>
          <p14:tracePt t="17096" x="4176713" y="4919663"/>
          <p14:tracePt t="17103" x="4183063" y="4919663"/>
          <p14:tracePt t="17118" x="4191000" y="4913313"/>
          <p14:tracePt t="17127" x="4205288" y="4913313"/>
          <p14:tracePt t="17133" x="4211638" y="4913313"/>
          <p14:tracePt t="17140" x="4225925" y="4913313"/>
          <p14:tracePt t="17147" x="4232275" y="4913313"/>
          <p14:tracePt t="17155" x="4252913" y="4905375"/>
          <p14:tracePt t="17162" x="4267200" y="4905375"/>
          <p14:tracePt t="17170" x="4289425" y="4905375"/>
          <p14:tracePt t="17178" x="4310063" y="4899025"/>
          <p14:tracePt t="17186" x="4337050" y="4899025"/>
          <p14:tracePt t="17193" x="4359275" y="4899025"/>
          <p14:tracePt t="17200" x="4386263" y="4899025"/>
          <p14:tracePt t="17207" x="4406900" y="4891088"/>
          <p14:tracePt t="17215" x="4449763" y="4884738"/>
          <p14:tracePt t="17223" x="4478338" y="4876800"/>
          <p14:tracePt t="17230" x="4513263" y="4870450"/>
          <p14:tracePt t="17246" x="4568825" y="4849813"/>
          <p14:tracePt t="17253" x="4603750" y="4849813"/>
          <p14:tracePt t="17261" x="4630738" y="4841875"/>
          <p14:tracePt t="17268" x="4652963" y="4835525"/>
          <p14:tracePt t="17275" x="4665663" y="4835525"/>
          <p14:tracePt t="17283" x="4687888" y="4829175"/>
          <p14:tracePt t="17290" x="4708525" y="4821238"/>
          <p14:tracePt t="17297" x="4722813" y="4821238"/>
          <p14:tracePt t="17313" x="4729163" y="4821238"/>
          <p14:tracePt t="17327" x="4737100" y="4821238"/>
          <p14:tracePt t="17335" x="4743450" y="4814888"/>
          <p14:tracePt t="17350" x="4749800" y="4814888"/>
          <p14:tracePt t="17359" x="4757738" y="4814888"/>
          <p14:tracePt t="17365" x="4764088" y="4814888"/>
          <p14:tracePt t="17380" x="4772025" y="4814888"/>
          <p14:tracePt t="17387" x="4778375" y="4814888"/>
          <p14:tracePt t="17402" x="4784725" y="4814888"/>
          <p14:tracePt t="17410" x="4792663" y="4814888"/>
          <p14:tracePt t="17426" x="4799013" y="4814888"/>
          <p14:tracePt t="17432" x="4806950" y="4814888"/>
          <p14:tracePt t="17440" x="4813300" y="4814888"/>
          <p14:tracePt t="17447" x="4819650" y="4814888"/>
          <p14:tracePt t="17463" x="4827588" y="4814888"/>
          <p14:tracePt t="17470" x="4841875" y="4814888"/>
          <p14:tracePt t="17477" x="4848225" y="4814888"/>
          <p14:tracePt t="17485" x="4862513" y="4814888"/>
          <p14:tracePt t="17494" x="4868863" y="4814888"/>
          <p14:tracePt t="17501" x="4883150" y="4814888"/>
          <p14:tracePt t="17508" x="4891088" y="4814888"/>
          <p14:tracePt t="17515" x="4911725" y="4814888"/>
          <p14:tracePt t="17522" x="4926013" y="4814888"/>
          <p14:tracePt t="17530" x="4938713" y="4814888"/>
          <p14:tracePt t="17538" x="4953000" y="4814888"/>
          <p14:tracePt t="17546" x="4967288" y="4814888"/>
          <p14:tracePt t="17552" x="4987925" y="4814888"/>
          <p14:tracePt t="17561" x="5016500" y="4814888"/>
          <p14:tracePt t="17568" x="5037138" y="4814888"/>
          <p14:tracePt t="17575" x="5065713" y="4814888"/>
          <p14:tracePt t="17582" x="5100638" y="4814888"/>
          <p14:tracePt t="17591" x="5121275" y="4814888"/>
          <p14:tracePt t="17598" x="5141913" y="4814888"/>
          <p14:tracePt t="17605" x="5170488" y="4814888"/>
          <p14:tracePt t="17613" x="5197475" y="4814888"/>
          <p14:tracePt t="17620" x="5226050" y="4814888"/>
          <p14:tracePt t="17629" x="5246688" y="4814888"/>
          <p14:tracePt t="17635" x="5275263" y="4814888"/>
          <p14:tracePt t="17643" x="5281613" y="4814888"/>
          <p14:tracePt t="17651" x="5303838" y="4814888"/>
          <p14:tracePt t="17658" x="5324475" y="4814888"/>
          <p14:tracePt t="17666" x="5345113" y="4814888"/>
          <p14:tracePt t="17674" x="5359400" y="4806950"/>
          <p14:tracePt t="17682" x="5380038" y="4800600"/>
          <p14:tracePt t="17688" x="5394325" y="4794250"/>
          <p14:tracePt t="17695" x="5414963" y="4794250"/>
          <p14:tracePt t="17703" x="5429250" y="4786313"/>
          <p14:tracePt t="17710" x="5449888" y="4779963"/>
          <p14:tracePt t="17718" x="5484813" y="4772025"/>
          <p14:tracePt t="17725" x="5499100" y="4765675"/>
          <p14:tracePt t="17732" x="5513388" y="4759325"/>
          <p14:tracePt t="17740" x="5534025" y="4751388"/>
          <p14:tracePt t="17747" x="5540375" y="4751388"/>
          <p14:tracePt t="17763" x="5554663" y="4745038"/>
          <p14:tracePt t="17770" x="5554663" y="4737100"/>
          <p14:tracePt t="17777" x="5562600" y="4737100"/>
          <p14:tracePt t="18295" x="5568950" y="4737100"/>
          <p14:tracePt t="18303" x="5575300" y="4730750"/>
          <p14:tracePt t="18319" x="5583238" y="4730750"/>
          <p14:tracePt t="18334" x="5589588" y="4730750"/>
          <p14:tracePt t="18342" x="5597525" y="4724400"/>
          <p14:tracePt t="18348" x="5603875" y="4724400"/>
          <p14:tracePt t="18910" x="5589588" y="4724400"/>
          <p14:tracePt t="18919" x="5583238" y="4730750"/>
          <p14:tracePt t="18928" x="5568950" y="4737100"/>
          <p14:tracePt t="18934" x="5540375" y="4745038"/>
          <p14:tracePt t="18942" x="5527675" y="4745038"/>
          <p14:tracePt t="18950" x="5499100" y="4745038"/>
          <p14:tracePt t="18955" x="5470525" y="4751388"/>
          <p14:tracePt t="18966" x="5443538" y="4759325"/>
          <p14:tracePt t="18970" x="5400675" y="4765675"/>
          <p14:tracePt t="18978" x="5359400" y="4765675"/>
          <p14:tracePt t="18987" x="5330825" y="4765675"/>
          <p14:tracePt t="18995" x="5295900" y="4765675"/>
          <p14:tracePt t="19002" x="5246688" y="4772025"/>
          <p14:tracePt t="19008" x="5205413" y="4779963"/>
          <p14:tracePt t="19015" x="5170488" y="4779963"/>
          <p14:tracePt t="19023" x="5135563" y="4779963"/>
          <p14:tracePt t="19032" x="5092700" y="4779963"/>
          <p14:tracePt t="19039" x="5057775" y="4779963"/>
          <p14:tracePt t="19048" x="5008563" y="4779963"/>
          <p14:tracePt t="19054" x="4960938" y="4779963"/>
          <p14:tracePt t="19064" x="4911725" y="4772025"/>
          <p14:tracePt t="19068" x="4862513" y="4765675"/>
          <p14:tracePt t="19076" x="4813300" y="4759325"/>
          <p14:tracePt t="19083" x="4764088" y="4745038"/>
          <p14:tracePt t="19090" x="4722813" y="4737100"/>
          <p14:tracePt t="19097" x="4673600" y="4730750"/>
          <p14:tracePt t="19105" x="4624388" y="4724400"/>
          <p14:tracePt t="19113" x="4583113" y="4724400"/>
          <p14:tracePt t="19121" x="4554538" y="4716463"/>
          <p14:tracePt t="19128" x="4533900" y="4716463"/>
          <p14:tracePt t="19135" x="4513263" y="4710113"/>
          <p14:tracePt t="19143" x="4491038" y="4710113"/>
          <p14:tracePt t="19150" x="4478338" y="4710113"/>
          <p14:tracePt t="19158" x="4470400" y="4710113"/>
          <p14:tracePt t="19165" x="4456113" y="4710113"/>
          <p14:tracePt t="19183" x="4449763" y="4710113"/>
          <p14:tracePt t="19203" x="4441825" y="4710113"/>
          <p14:tracePt t="19210" x="4435475" y="4710113"/>
          <p14:tracePt t="19218" x="4429125" y="4710113"/>
          <p14:tracePt t="19225" x="4414838" y="4710113"/>
          <p14:tracePt t="19233" x="4406900" y="4710113"/>
          <p14:tracePt t="19247" x="4379913" y="4710113"/>
          <p14:tracePt t="19262" x="4365625" y="4710113"/>
          <p14:tracePt t="19263" x="4351338" y="4710113"/>
          <p14:tracePt t="19270" x="4344988" y="4710113"/>
          <p14:tracePt t="19278" x="4330700" y="4710113"/>
          <p14:tracePt t="19285" x="4316413" y="4710113"/>
          <p14:tracePt t="19292" x="4310063" y="4710113"/>
          <p14:tracePt t="19300" x="4295775" y="4710113"/>
          <p14:tracePt t="19308" x="4281488" y="4710113"/>
          <p14:tracePt t="19315" x="4275138" y="4710113"/>
          <p14:tracePt t="19324" x="4252913" y="4710113"/>
          <p14:tracePt t="19331" x="4240213" y="4710113"/>
          <p14:tracePt t="19338" x="4232275" y="4710113"/>
          <p14:tracePt t="19346" x="4225925" y="4710113"/>
          <p14:tracePt t="19352" x="4217988" y="4710113"/>
          <p14:tracePt t="19406" x="4211638" y="4710113"/>
          <p14:tracePt t="19917" x="0" y="0"/>
        </p14:tracePtLst>
        <p14:tracePtLst>
          <p14:tracePt t="20262" x="4211638" y="4710113"/>
          <p14:tracePt t="21475" x="4217988" y="4710113"/>
          <p14:tracePt t="21707" x="4225925" y="4710113"/>
          <p14:tracePt t="21723" x="4232275" y="4710113"/>
          <p14:tracePt t="21731" x="4240213" y="4710113"/>
          <p14:tracePt t="21737" x="4246563" y="4710113"/>
          <p14:tracePt t="21746" x="4252913" y="4710113"/>
          <p14:tracePt t="21752" x="4260850" y="4710113"/>
          <p14:tracePt t="21764" x="4267200" y="4710113"/>
          <p14:tracePt t="21768" x="4281488" y="4710113"/>
          <p14:tracePt t="21776" x="4289425" y="4710113"/>
          <p14:tracePt t="21783" x="4302125" y="4710113"/>
          <p14:tracePt t="21790" x="4316413" y="4710113"/>
          <p14:tracePt t="21801" x="4337050" y="4710113"/>
          <p14:tracePt t="21808" x="4351338" y="4716463"/>
          <p14:tracePt t="21815" x="4365625" y="4724400"/>
          <p14:tracePt t="21820" x="4386263" y="4724400"/>
          <p14:tracePt t="21827" x="4400550" y="4724400"/>
          <p14:tracePt t="21835" x="4414838" y="4730750"/>
          <p14:tracePt t="21844" x="4435475" y="4730750"/>
          <p14:tracePt t="21860" x="4441825" y="4730750"/>
          <p14:tracePt t="21867" x="4456113" y="4737100"/>
          <p14:tracePt t="21875" x="4470400" y="4737100"/>
          <p14:tracePt t="21889" x="4478338" y="4737100"/>
          <p14:tracePt t="21898" x="4484688" y="4737100"/>
          <p14:tracePt t="21918" x="4491038" y="4737100"/>
          <p14:tracePt t="27503" x="4540250" y="4737100"/>
          <p14:tracePt t="30412" x="4645025" y="4765675"/>
          <p14:tracePt t="30454" x="4652963" y="4772025"/>
          <p14:tracePt t="30463" x="4665663" y="4772025"/>
          <p14:tracePt t="30470" x="4673600" y="4772025"/>
          <p14:tracePt t="30476" x="4702175" y="4786313"/>
          <p14:tracePt t="30485" x="4722813" y="4794250"/>
          <p14:tracePt t="30492" x="4764088" y="4806950"/>
          <p14:tracePt t="30499" x="4806950" y="4821238"/>
          <p14:tracePt t="30508" x="4833938" y="4821238"/>
          <p14:tracePt t="30514" x="4862513" y="4829175"/>
          <p14:tracePt t="30524" x="4897438" y="4835525"/>
          <p14:tracePt t="30528" x="4918075" y="4841875"/>
          <p14:tracePt t="30535" x="4938713" y="4849813"/>
          <p14:tracePt t="30544" x="4953000" y="4849813"/>
          <p14:tracePt t="30551" x="4973638" y="4856163"/>
          <p14:tracePt t="30558" x="4987925" y="4856163"/>
          <p14:tracePt t="30568" x="5002213" y="4856163"/>
          <p14:tracePt t="30575" x="5016500" y="4856163"/>
          <p14:tracePt t="30580" x="5037138" y="4856163"/>
          <p14:tracePt t="30588" x="5057775" y="4856163"/>
          <p14:tracePt t="30595" x="5092700" y="4856163"/>
          <p14:tracePt t="30604" x="5127625" y="4856163"/>
          <p14:tracePt t="30612" x="5176838" y="4856163"/>
          <p14:tracePt t="30619" x="5197475" y="4856163"/>
          <p14:tracePt t="30625" x="5246688" y="4856163"/>
          <p14:tracePt t="30635" x="5289550" y="4856163"/>
          <p14:tracePt t="30641" x="5338763" y="4856163"/>
          <p14:tracePt t="30650" x="5386388" y="4856163"/>
          <p14:tracePt t="30657" x="5421313" y="4856163"/>
          <p14:tracePt t="30663" x="5464175" y="4856163"/>
          <p14:tracePt t="30671" x="5492750" y="4856163"/>
          <p14:tracePt t="30679" x="5505450" y="4856163"/>
          <p14:tracePt t="30686" x="5534025" y="4856163"/>
          <p14:tracePt t="30693" x="5540375" y="4856163"/>
          <p14:tracePt t="30701" x="5562600" y="4849813"/>
          <p14:tracePt t="30708" x="5597525" y="4841875"/>
          <p14:tracePt t="30716" x="5618163" y="4841875"/>
          <p14:tracePt t="30724" x="5638800" y="4841875"/>
          <p14:tracePt t="30730" x="5667375" y="4835525"/>
          <p14:tracePt t="30738" x="5681663" y="4835525"/>
          <p14:tracePt t="30745" x="5708650" y="4835525"/>
          <p14:tracePt t="30755" x="5729288" y="4829175"/>
          <p14:tracePt t="30760" x="5751513" y="4829175"/>
          <p14:tracePt t="30768" x="5772150" y="4829175"/>
          <p14:tracePt t="30776" x="5792788" y="4829175"/>
          <p14:tracePt t="30783" x="5813425" y="4821238"/>
          <p14:tracePt t="30792" x="5827713" y="4821238"/>
          <p14:tracePt t="30798" x="5842000" y="4821238"/>
          <p14:tracePt t="30807" x="5876925" y="4821238"/>
          <p14:tracePt t="30813" x="5897563" y="4814888"/>
          <p14:tracePt t="30822" x="5918200" y="4814888"/>
          <p14:tracePt t="30828" x="5946775" y="4814888"/>
          <p14:tracePt t="30835" x="5967413" y="4814888"/>
          <p14:tracePt t="30843" x="5988050" y="4814888"/>
          <p14:tracePt t="30850" x="6010275" y="4814888"/>
          <p14:tracePt t="30859" x="6030913" y="4814888"/>
          <p14:tracePt t="30866" x="6057900" y="4814888"/>
          <p14:tracePt t="30874" x="6086475" y="4814888"/>
          <p14:tracePt t="30881" x="6115050" y="4814888"/>
          <p14:tracePt t="30889" x="6149975" y="4814888"/>
          <p14:tracePt t="30896" x="6164263" y="4814888"/>
          <p14:tracePt t="30905" x="6184900" y="4814888"/>
          <p14:tracePt t="30910" x="6234113" y="4814888"/>
          <p14:tracePt t="30918" x="6269038" y="4814888"/>
          <p14:tracePt t="30925" x="6303963" y="4814888"/>
          <p14:tracePt t="30933" x="6338888" y="4814888"/>
          <p14:tracePt t="30941" x="6380163" y="4814888"/>
          <p14:tracePt t="30948" x="6423025" y="4814888"/>
          <p14:tracePt t="30956" x="6443663" y="4806950"/>
          <p14:tracePt t="30963" x="6478588" y="4806950"/>
          <p14:tracePt t="30971" x="6507163" y="4806950"/>
          <p14:tracePt t="30980" x="6534150" y="4806950"/>
          <p14:tracePt t="30986" x="6569075" y="4806950"/>
          <p14:tracePt t="30993" x="6597650" y="4806950"/>
          <p14:tracePt t="31001" x="6624638" y="4806950"/>
          <p14:tracePt t="31008" x="6646863" y="4806950"/>
          <p14:tracePt t="31016" x="6673850" y="4806950"/>
          <p14:tracePt t="31024" x="6702425" y="4806950"/>
          <p14:tracePt t="31031" x="6723063" y="4800600"/>
          <p14:tracePt t="31038" x="6751638" y="4800600"/>
          <p14:tracePt t="31045" x="6786563" y="4794250"/>
          <p14:tracePt t="31054" x="6807200" y="4794250"/>
          <p14:tracePt t="31060" x="6827838" y="4786313"/>
          <p14:tracePt t="31068" x="6856413" y="4786313"/>
          <p14:tracePt t="31076" x="6870700" y="4786313"/>
          <p14:tracePt t="31083" x="6884988" y="4779963"/>
          <p14:tracePt t="31091" x="6905625" y="4772025"/>
          <p14:tracePt t="31099" x="6911975" y="4772025"/>
          <p14:tracePt t="31106" x="6932613" y="4765675"/>
          <p14:tracePt t="31113" x="6940550" y="4765675"/>
          <p14:tracePt t="31121" x="6946900" y="4759325"/>
          <p14:tracePt t="31128" x="6961188" y="4751388"/>
          <p14:tracePt t="31143" x="6975475" y="4737100"/>
          <p14:tracePt t="31151" x="6989763" y="4737100"/>
          <p14:tracePt t="31158" x="6996113" y="4730750"/>
          <p14:tracePt t="31166" x="7002463" y="4730750"/>
          <p14:tracePt t="31174" x="7002463" y="4716463"/>
          <p14:tracePt t="31181" x="7010400" y="4716463"/>
          <p14:tracePt t="31188" x="7016750" y="4710113"/>
          <p14:tracePt t="31196" x="7016750" y="4702175"/>
          <p14:tracePt t="31204" x="7024688" y="4687888"/>
          <p14:tracePt t="31218" x="7024688" y="4675188"/>
          <p14:tracePt t="31225" x="7024688" y="4667250"/>
          <p14:tracePt t="31233" x="7024688" y="4660900"/>
          <p14:tracePt t="31257" x="6989763" y="4597400"/>
          <p14:tracePt t="31263" x="6975475" y="4583113"/>
          <p14:tracePt t="31271" x="6946900" y="4562475"/>
          <p14:tracePt t="31278" x="6932613" y="4548188"/>
          <p14:tracePt t="31285" x="6911975" y="4533900"/>
          <p14:tracePt t="31293" x="6884988" y="4513263"/>
          <p14:tracePt t="31300" x="6848475" y="4492625"/>
          <p14:tracePt t="31308" x="6821488" y="4471988"/>
          <p14:tracePt t="31316" x="6792913" y="4457700"/>
          <p14:tracePt t="31325" x="6765925" y="4443413"/>
          <p14:tracePt t="31331" x="6737350" y="4422775"/>
          <p14:tracePt t="31339" x="6716713" y="4416425"/>
          <p14:tracePt t="31346" x="6702425" y="4408488"/>
          <p14:tracePt t="31353" x="6673850" y="4394200"/>
          <p14:tracePt t="31361" x="6653213" y="4387850"/>
          <p14:tracePt t="31369" x="6638925" y="4381500"/>
          <p14:tracePt t="31375" x="6618288" y="4373563"/>
          <p14:tracePt t="31383" x="6611938" y="4373563"/>
          <p14:tracePt t="31391" x="6589713" y="4367213"/>
          <p14:tracePt t="31398" x="6577013" y="4359275"/>
          <p14:tracePt t="31406" x="6569075" y="4359275"/>
          <p14:tracePt t="31413" x="6548438" y="4359275"/>
          <p14:tracePt t="31421" x="6542088" y="4359275"/>
          <p14:tracePt t="31428" x="6527800" y="4359275"/>
          <p14:tracePt t="31435" x="6507163" y="4359275"/>
          <p14:tracePt t="31443" x="6484938" y="4359275"/>
          <p14:tracePt t="31450" x="6472238" y="4359275"/>
          <p14:tracePt t="31458" x="6450013" y="4359275"/>
          <p14:tracePt t="31465" x="6415088" y="4373563"/>
          <p14:tracePt t="31474" x="6388100" y="4373563"/>
          <p14:tracePt t="31480" x="6359525" y="4387850"/>
          <p14:tracePt t="31489" x="6324600" y="4394200"/>
          <p14:tracePt t="31495" x="6296025" y="4408488"/>
          <p14:tracePt t="31503" x="6254750" y="4422775"/>
          <p14:tracePt t="31510" x="6234113" y="4429125"/>
          <p14:tracePt t="31518" x="6199188" y="4437063"/>
          <p14:tracePt t="31526" x="6170613" y="4443413"/>
          <p14:tracePt t="31533" x="6129338" y="4457700"/>
          <p14:tracePt t="31541" x="6100763" y="4471988"/>
          <p14:tracePt t="31548" x="6057900" y="4486275"/>
          <p14:tracePt t="31556" x="6016625" y="4498975"/>
          <p14:tracePt t="31563" x="5975350" y="4513263"/>
          <p14:tracePt t="31571" x="5946775" y="4533900"/>
          <p14:tracePt t="31578" x="5905500" y="4541838"/>
          <p14:tracePt t="31587" x="5862638" y="4562475"/>
          <p14:tracePt t="31593" x="5827713" y="4583113"/>
          <p14:tracePt t="31601" x="5786438" y="4605338"/>
          <p14:tracePt t="31608" x="5757863" y="4618038"/>
          <p14:tracePt t="31616" x="5722938" y="4632325"/>
          <p14:tracePt t="31624" x="5702300" y="4640263"/>
          <p14:tracePt t="31631" x="5688013" y="4652963"/>
          <p14:tracePt t="31639" x="5667375" y="4667250"/>
          <p14:tracePt t="31646" x="5653088" y="4667250"/>
          <p14:tracePt t="31653" x="5638800" y="4675188"/>
          <p14:tracePt t="31668" x="5624513" y="4687888"/>
          <p14:tracePt t="31675" x="5618163" y="4687888"/>
          <p14:tracePt t="31683" x="5610225" y="4687888"/>
          <p14:tracePt t="31691" x="5610225" y="4695825"/>
          <p14:tracePt t="31722" x="5603875" y="4702175"/>
          <p14:tracePt t="31750" x="5603875" y="4710113"/>
          <p14:tracePt t="31766" x="5603875" y="4716463"/>
          <p14:tracePt t="31789" x="5603875" y="4724400"/>
          <p14:tracePt t="31795" x="5603875" y="4730750"/>
          <p14:tracePt t="31811" x="5603875" y="4737100"/>
          <p14:tracePt t="31818" x="5597525" y="4737100"/>
          <p14:tracePt t="31833" x="5597525" y="4745038"/>
          <p14:tracePt t="31841" x="5589588" y="4745038"/>
          <p14:tracePt t="31848" x="5583238" y="4745038"/>
          <p14:tracePt t="31856" x="5568950" y="4759325"/>
          <p14:tracePt t="31863" x="5548313" y="4759325"/>
          <p14:tracePt t="31872" x="5519738" y="4765675"/>
          <p14:tracePt t="31878" x="5492750" y="4772025"/>
          <p14:tracePt t="31888" x="5456238" y="4772025"/>
          <p14:tracePt t="31893" x="5394325" y="4779963"/>
          <p14:tracePt t="31901" x="5365750" y="4779963"/>
          <p14:tracePt t="31908" x="5324475" y="4779963"/>
          <p14:tracePt t="31916" x="5268913" y="4779963"/>
          <p14:tracePt t="31924" x="5219700" y="4779963"/>
          <p14:tracePt t="31932" x="5176838" y="4779963"/>
          <p14:tracePt t="31939" x="5141913" y="4779963"/>
          <p14:tracePt t="31945" x="5114925" y="4779963"/>
          <p14:tracePt t="31953" x="5080000" y="4779963"/>
          <p14:tracePt t="31960" x="5065713" y="4779963"/>
          <p14:tracePt t="31968" x="5057775" y="4779963"/>
          <p14:tracePt t="31975" x="5051425" y="4779963"/>
          <p14:tracePt t="31983" x="5037138" y="4772025"/>
          <p14:tracePt t="31991" x="5022850" y="4772025"/>
          <p14:tracePt t="32006" x="5016500" y="4772025"/>
          <p14:tracePt t="32022" x="5008563" y="4772025"/>
          <p14:tracePt t="32028" x="5002213" y="4772025"/>
          <p14:tracePt t="32036" x="5002213" y="4765675"/>
          <p14:tracePt t="32043" x="4995863" y="4765675"/>
          <p14:tracePt t="32050" x="4981575" y="4759325"/>
          <p14:tracePt t="32058" x="4973638" y="4759325"/>
          <p14:tracePt t="32066" x="4967288" y="4759325"/>
          <p14:tracePt t="32073" x="4960938" y="4759325"/>
          <p14:tracePt t="32080" x="4946650" y="4759325"/>
          <p14:tracePt t="32089" x="4938713" y="4759325"/>
          <p14:tracePt t="32096" x="4932363" y="4759325"/>
          <p14:tracePt t="32103" x="4932363" y="4751388"/>
          <p14:tracePt t="32111" x="4918075" y="4751388"/>
          <p14:tracePt t="32125" x="4911725" y="4751388"/>
          <p14:tracePt t="32133" x="4897438" y="4751388"/>
          <p14:tracePt t="32141" x="4891088" y="4751388"/>
          <p14:tracePt t="32156" x="4883150" y="4751388"/>
          <p14:tracePt t="32163" x="4876800" y="4751388"/>
          <p14:tracePt t="32171" x="4868863" y="4751388"/>
          <p14:tracePt t="32200" x="4862513" y="4751388"/>
          <p14:tracePt t="32253" x="4854575" y="4751388"/>
          <p14:tracePt t="32734" x="0" y="0"/>
        </p14:tracePtLst>
        <p14:tracePtLst>
          <p14:tracePt t="36276" x="3616325" y="2946400"/>
          <p14:tracePt t="36303" x="3616325" y="2952750"/>
          <p14:tracePt t="36409" x="3616325" y="2946400"/>
          <p14:tracePt t="36417" x="3609975" y="2925763"/>
          <p14:tracePt t="36423" x="3603625" y="2890838"/>
          <p14:tracePt t="36432" x="3589338" y="2876550"/>
          <p14:tracePt t="36439" x="3581400" y="2841625"/>
          <p14:tracePt t="36448" x="3568700" y="2806700"/>
          <p14:tracePt t="36455" x="3560763" y="2771775"/>
          <p14:tracePt t="36461" x="3546475" y="2728913"/>
          <p14:tracePt t="36470" x="3533775" y="2693988"/>
          <p14:tracePt t="36479" x="3519488" y="2667000"/>
          <p14:tracePt t="36483" x="3511550" y="2644775"/>
          <p14:tracePt t="36492" x="3498850" y="2609850"/>
          <p14:tracePt t="36499" x="3490913" y="2582863"/>
          <p14:tracePt t="36507" x="3476625" y="2547938"/>
          <p14:tracePt t="36514" x="3470275" y="2525713"/>
          <p14:tracePt t="36522" x="3455988" y="2505075"/>
          <p14:tracePt t="36529" x="3455988" y="2490788"/>
          <p14:tracePt t="36536" x="3441700" y="2470150"/>
          <p14:tracePt t="36545" x="3441700" y="2463800"/>
          <p14:tracePt t="36551" x="3427413" y="2455863"/>
          <p14:tracePt t="36563" x="3421063" y="2441575"/>
          <p14:tracePt t="36566" x="3414713" y="2435225"/>
          <p14:tracePt t="36573" x="3406775" y="2420938"/>
          <p14:tracePt t="36582" x="3392488" y="2420938"/>
          <p14:tracePt t="36596" x="3386138" y="2420938"/>
          <p14:tracePt t="36603" x="3379788" y="2414588"/>
          <p14:tracePt t="36611" x="3371850" y="2414588"/>
          <p14:tracePt t="36618" x="3365500" y="2406650"/>
          <p14:tracePt t="36626" x="3357563" y="2406650"/>
          <p14:tracePt t="36634" x="3336925" y="2406650"/>
          <p14:tracePt t="36642" x="3330575" y="2400300"/>
          <p14:tracePt t="36650" x="3316288" y="2400300"/>
          <p14:tracePt t="36657" x="3309938" y="2400300"/>
          <p14:tracePt t="36663" x="3295650" y="2400300"/>
          <p14:tracePt t="36672" x="3287713" y="2400300"/>
          <p14:tracePt t="36679" x="3281363" y="2400300"/>
          <p14:tracePt t="36731" x="3287713" y="2400300"/>
          <p14:tracePt t="36739" x="3316288" y="2393950"/>
          <p14:tracePt t="36747" x="3357563" y="2393950"/>
          <p14:tracePt t="36755" x="3406775" y="2379663"/>
          <p14:tracePt t="36761" x="3470275" y="2379663"/>
          <p14:tracePt t="36770" x="3519488" y="2371725"/>
          <p14:tracePt t="36778" x="3581400" y="2365375"/>
          <p14:tracePt t="36783" x="3644900" y="2359025"/>
          <p14:tracePt t="36794" x="3714750" y="2344738"/>
          <p14:tracePt t="36798" x="3792538" y="2336800"/>
          <p14:tracePt t="36808" x="3868738" y="2324100"/>
          <p14:tracePt t="36814" x="3924300" y="2316163"/>
          <p14:tracePt t="36823" x="3973513" y="2309813"/>
          <p14:tracePt t="36830" x="3994150" y="2301875"/>
          <p14:tracePt t="36835" x="4016375" y="2301875"/>
          <p14:tracePt t="36846" x="4022725" y="2301875"/>
          <p14:tracePt t="36881" x="4022725" y="2316163"/>
          <p14:tracePt t="36890" x="4022725" y="2359025"/>
          <p14:tracePt t="36897" x="4029075" y="2379663"/>
          <p14:tracePt t="36903" x="4037013" y="2414588"/>
          <p14:tracePt t="36911" x="4037013" y="2441575"/>
          <p14:tracePt t="36920" x="4043363" y="2484438"/>
          <p14:tracePt t="36928" x="4051300" y="2525713"/>
          <p14:tracePt t="36933" x="4051300" y="2547938"/>
          <p14:tracePt t="36940" x="4057650" y="2582863"/>
          <p14:tracePt t="36948" x="4057650" y="2595563"/>
          <p14:tracePt t="36955" x="4057650" y="2638425"/>
          <p14:tracePt t="36963" x="4057650" y="2679700"/>
          <p14:tracePt t="36970" x="4057650" y="2722563"/>
          <p14:tracePt t="36981" x="4057650" y="2763838"/>
          <p14:tracePt t="36987" x="4051300" y="2792413"/>
          <p14:tracePt t="36998" x="4029075" y="2868613"/>
          <p14:tracePt t="37001" x="4008438" y="2917825"/>
          <p14:tracePt t="37012" x="3973513" y="2952750"/>
          <p14:tracePt t="37016" x="3938588" y="2987675"/>
          <p14:tracePt t="37026" x="3911600" y="3009900"/>
          <p14:tracePt t="37031" x="3883025" y="3022600"/>
          <p14:tracePt t="37041" x="3848100" y="3030538"/>
          <p14:tracePt t="37047" x="3819525" y="3030538"/>
          <p14:tracePt t="37055" x="3784600" y="3030538"/>
          <p14:tracePt t="37062" x="3735388" y="3030538"/>
          <p14:tracePt t="37073" x="3687763" y="3016250"/>
          <p14:tracePt t="37077" x="3638550" y="2995613"/>
          <p14:tracePt t="37083" x="3581400" y="2967038"/>
          <p14:tracePt t="37090" x="3533775" y="2932113"/>
          <p14:tracePt t="37098" x="3490913" y="2903538"/>
          <p14:tracePt t="37108" x="3441700" y="2847975"/>
          <p14:tracePt t="37114" x="3392488" y="2798763"/>
          <p14:tracePt t="37120" x="3357563" y="2736850"/>
          <p14:tracePt t="37129" x="3322638" y="2687638"/>
          <p14:tracePt t="37136" x="3302000" y="2638425"/>
          <p14:tracePt t="37147" x="3281363" y="2595563"/>
          <p14:tracePt t="37151" x="3273425" y="2554288"/>
          <p14:tracePt t="37161" x="3267075" y="2525713"/>
          <p14:tracePt t="37166" x="3267075" y="2498725"/>
          <p14:tracePt t="37175" x="3267075" y="2470150"/>
          <p14:tracePt t="37182" x="3260725" y="2435225"/>
          <p14:tracePt t="37190" x="3260725" y="2406650"/>
          <p14:tracePt t="37200" x="3260725" y="2379663"/>
          <p14:tracePt t="37203" x="3260725" y="2359025"/>
          <p14:tracePt t="37214" x="3260725" y="2344738"/>
          <p14:tracePt t="37218" x="3260725" y="2336800"/>
          <p14:tracePt t="37232" x="3260725" y="2324100"/>
          <p14:tracePt t="37248" x="3260725" y="2309813"/>
          <p14:tracePt t="37249" x="3267075" y="2295525"/>
          <p14:tracePt t="37255" x="3273425" y="2287588"/>
          <p14:tracePt t="37263" x="3281363" y="2274888"/>
          <p14:tracePt t="37272" x="3287713" y="2266950"/>
          <p14:tracePt t="37280" x="3295650" y="2260600"/>
          <p14:tracePt t="37287" x="3316288" y="2246313"/>
          <p14:tracePt t="37296" x="3330575" y="2232025"/>
          <p14:tracePt t="37303" x="3357563" y="2225675"/>
          <p14:tracePt t="37309" x="3371850" y="2217738"/>
          <p14:tracePt t="37316" x="3400425" y="2205038"/>
          <p14:tracePt t="37327" x="3421063" y="2197100"/>
          <p14:tracePt t="37331" x="3449638" y="2197100"/>
          <p14:tracePt t="37340" x="3476625" y="2197100"/>
          <p14:tracePt t="37347" x="3505200" y="2197100"/>
          <p14:tracePt t="37355" x="3540125" y="2205038"/>
          <p14:tracePt t="37361" x="3568700" y="2211388"/>
          <p14:tracePt t="37368" x="3603625" y="2217738"/>
          <p14:tracePt t="37377" x="3624263" y="2232025"/>
          <p14:tracePt t="37385" x="3644900" y="2239963"/>
          <p14:tracePt t="37390" x="3673475" y="2260600"/>
          <p14:tracePt t="37398" x="3700463" y="2274888"/>
          <p14:tracePt t="37407" x="3735388" y="2309813"/>
          <p14:tracePt t="37414" x="3749675" y="2324100"/>
          <p14:tracePt t="37420" x="3763963" y="2336800"/>
          <p14:tracePt t="37429" x="3770313" y="2351088"/>
          <p14:tracePt t="37444" x="3770313" y="2359025"/>
          <p14:tracePt t="37452" x="3778250" y="2359025"/>
          <p14:tracePt t="37459" x="3778250" y="2365375"/>
          <p14:tracePt t="37465" x="3778250" y="2371725"/>
          <p14:tracePt t="37474" x="3778250" y="2379663"/>
          <p14:tracePt t="37481" x="3778250" y="2386013"/>
          <p14:tracePt t="37488" x="3778250" y="2400300"/>
          <p14:tracePt t="37496" x="3778250" y="2406650"/>
          <p14:tracePt t="37503" x="3778250" y="2420938"/>
          <p14:tracePt t="37511" x="3778250" y="2435225"/>
          <p14:tracePt t="37518" x="3770313" y="2455863"/>
          <p14:tracePt t="37527" x="3763963" y="2470150"/>
          <p14:tracePt t="37533" x="3749675" y="2490788"/>
          <p14:tracePt t="37541" x="3743325" y="2513013"/>
          <p14:tracePt t="37548" x="3729038" y="2533650"/>
          <p14:tracePt t="37557" x="3722688" y="2554288"/>
          <p14:tracePt t="37563" x="3700463" y="2574925"/>
          <p14:tracePt t="37571" x="3687763" y="2595563"/>
          <p14:tracePt t="37579" x="3665538" y="2609850"/>
          <p14:tracePt t="37586" x="3659188" y="2617788"/>
          <p14:tracePt t="37594" x="3644900" y="2624138"/>
          <p14:tracePt t="37601" x="3630613" y="2630488"/>
          <p14:tracePt t="37616" x="3624263" y="2630488"/>
          <p14:tracePt t="37623" x="3609975" y="2638425"/>
          <p14:tracePt t="37631" x="3595688" y="2638425"/>
          <p14:tracePt t="37638" x="3589338" y="2638425"/>
          <p14:tracePt t="37646" x="3575050" y="2638425"/>
          <p14:tracePt t="37653" x="3560763" y="2638425"/>
          <p14:tracePt t="37660" x="3546475" y="2624138"/>
          <p14:tracePt t="37669" x="3540125" y="2617788"/>
          <p14:tracePt t="37677" x="3525838" y="2609850"/>
          <p14:tracePt t="37683" x="3498850" y="2589213"/>
          <p14:tracePt t="37690" x="3455988" y="2560638"/>
          <p14:tracePt t="37698" x="3441700" y="2547938"/>
          <p14:tracePt t="37706" x="3427413" y="2540000"/>
          <p14:tracePt t="37715" x="3421063" y="2519363"/>
          <p14:tracePt t="37720" x="3414713" y="2505075"/>
          <p14:tracePt t="37729" x="3392488" y="2498725"/>
          <p14:tracePt t="37735" x="3386138" y="2484438"/>
          <p14:tracePt t="37744" x="3371850" y="2476500"/>
          <p14:tracePt t="37750" x="3365500" y="2470150"/>
          <p14:tracePt t="37758" x="3357563" y="2470150"/>
          <p14:tracePt t="37773" x="3351213" y="2470150"/>
          <p14:tracePt t="37803" x="3344863" y="2470150"/>
          <p14:tracePt t="37833" x="3336925" y="2470150"/>
          <p14:tracePt t="37863" x="3330575" y="2470150"/>
          <p14:tracePt t="37870" x="3330575" y="2476500"/>
          <p14:tracePt t="37879" x="3322638" y="2476500"/>
          <p14:tracePt t="37894" x="3322638" y="2484438"/>
          <p14:tracePt t="37908" x="3322638" y="2490788"/>
          <p14:tracePt t="37915" x="3316288" y="2490788"/>
          <p14:tracePt t="37931" x="3316288" y="2498725"/>
          <p14:tracePt t="37968" x="3316288" y="2505075"/>
          <p14:tracePt t="37990" x="3316288" y="2513013"/>
          <p14:tracePt t="38006" x="3316288" y="2519363"/>
          <p14:tracePt t="38020" x="3316288" y="2525713"/>
          <p14:tracePt t="38029" x="3316288" y="2533650"/>
          <p14:tracePt t="38035" x="3322638" y="2547938"/>
          <p14:tracePt t="38044" x="3330575" y="2560638"/>
          <p14:tracePt t="38050" x="3344863" y="2568575"/>
          <p14:tracePt t="38058" x="3357563" y="2582863"/>
          <p14:tracePt t="38066" x="3371850" y="2582863"/>
          <p14:tracePt t="38075" x="3392488" y="2595563"/>
          <p14:tracePt t="38080" x="3427413" y="2617788"/>
          <p14:tracePt t="38088" x="3470275" y="2638425"/>
          <p14:tracePt t="38096" x="3519488" y="2667000"/>
          <p14:tracePt t="38103" x="3568700" y="2687638"/>
          <p14:tracePt t="38111" x="3616325" y="2708275"/>
          <p14:tracePt t="38119" x="3659188" y="2728913"/>
          <p14:tracePt t="38126" x="3722688" y="2749550"/>
          <p14:tracePt t="38133" x="3770313" y="2763838"/>
          <p14:tracePt t="38140" x="3819525" y="2784475"/>
          <p14:tracePt t="38148" x="3862388" y="2798763"/>
          <p14:tracePt t="38156" x="3897313" y="2813050"/>
          <p14:tracePt t="38163" x="3924300" y="2827338"/>
          <p14:tracePt t="38170" x="3938588" y="2827338"/>
          <p14:tracePt t="38178" x="3952875" y="2841625"/>
          <p14:tracePt t="38185" x="3967163" y="2847975"/>
          <p14:tracePt t="38194" x="3973513" y="2855913"/>
          <p14:tracePt t="38201" x="3987800" y="2862263"/>
          <p14:tracePt t="38208" x="4002088" y="2868613"/>
          <p14:tracePt t="38215" x="4008438" y="2882900"/>
          <p14:tracePt t="38223" x="4022725" y="2897188"/>
          <p14:tracePt t="38246" x="4078288" y="2946400"/>
          <p14:tracePt t="38253" x="4100513" y="2973388"/>
          <p14:tracePt t="38261" x="4121150" y="2987675"/>
          <p14:tracePt t="38268" x="4135438" y="3001963"/>
          <p14:tracePt t="38275" x="4148138" y="3016250"/>
          <p14:tracePt t="38283" x="4162425" y="3030538"/>
          <p14:tracePt t="38291" x="4183063" y="3044825"/>
          <p14:tracePt t="38298" x="4197350" y="3057525"/>
          <p14:tracePt t="38306" x="4211638" y="3071813"/>
          <p14:tracePt t="38314" x="4232275" y="3092450"/>
          <p14:tracePt t="38321" x="4252913" y="3106738"/>
          <p14:tracePt t="38329" x="4275138" y="3135313"/>
          <p14:tracePt t="38336" x="4295775" y="3149600"/>
          <p14:tracePt t="38344" x="4310063" y="3162300"/>
          <p14:tracePt t="38350" x="4337050" y="3176588"/>
          <p14:tracePt t="38358" x="4344988" y="3190875"/>
          <p14:tracePt t="38365" x="4351338" y="3190875"/>
          <p14:tracePt t="38373" x="4359275" y="3190875"/>
          <p14:tracePt t="38478" x="4351338" y="3184525"/>
          <p14:tracePt t="38486" x="4337050" y="3184525"/>
          <p14:tracePt t="38494" x="4316413" y="3170238"/>
          <p14:tracePt t="38500" x="4281488" y="3155950"/>
          <p14:tracePt t="38508" x="4260850" y="3155950"/>
          <p14:tracePt t="38516" x="4232275" y="3141663"/>
          <p14:tracePt t="38523" x="4197350" y="3135313"/>
          <p14:tracePt t="38530" x="4176713" y="3127375"/>
          <p14:tracePt t="38538" x="4148138" y="3121025"/>
          <p14:tracePt t="38547" x="4135438" y="3121025"/>
          <p14:tracePt t="38553" x="4113213" y="3121025"/>
          <p14:tracePt t="38561" x="4106863" y="3121025"/>
          <p14:tracePt t="38568" x="4100513" y="3121025"/>
          <p14:tracePt t="38575" x="4092575" y="3121025"/>
          <p14:tracePt t="38583" x="4086225" y="3121025"/>
          <p14:tracePt t="38598" x="4078288" y="3121025"/>
          <p14:tracePt t="38606" x="4071938" y="3121025"/>
          <p14:tracePt t="38613" x="4071938" y="3127375"/>
          <p14:tracePt t="38621" x="4057650" y="3135313"/>
          <p14:tracePt t="38628" x="4043363" y="3155950"/>
          <p14:tracePt t="38635" x="4022725" y="3184525"/>
          <p14:tracePt t="38643" x="3994150" y="3225800"/>
          <p14:tracePt t="38651" x="3973513" y="3275013"/>
          <p14:tracePt t="38658" x="3946525" y="3338513"/>
          <p14:tracePt t="38667" x="3924300" y="3408363"/>
          <p14:tracePt t="38673" x="3897313" y="3470275"/>
          <p14:tracePt t="38680" x="3883025" y="3519488"/>
          <p14:tracePt t="38688" x="3875088" y="3597275"/>
          <p14:tracePt t="38698" x="3868738" y="3673475"/>
          <p14:tracePt t="38703" x="3868738" y="3743325"/>
          <p14:tracePt t="38711" x="3868738" y="3813175"/>
          <p14:tracePt t="38718" x="3897313" y="3870325"/>
          <p14:tracePt t="38725" x="3924300" y="3940175"/>
          <p14:tracePt t="38733" x="3952875" y="3981450"/>
          <p14:tracePt t="38741" x="3981450" y="4016375"/>
          <p14:tracePt t="38748" x="4029075" y="4059238"/>
          <p14:tracePt t="38756" x="4071938" y="4100513"/>
          <p14:tracePt t="38763" x="4141788" y="4143375"/>
          <p14:tracePt t="38770" x="4191000" y="4170363"/>
          <p14:tracePt t="38778" x="4260850" y="4198938"/>
          <p14:tracePt t="38785" x="4295775" y="4213225"/>
          <p14:tracePt t="38794" x="4316413" y="4219575"/>
          <p14:tracePt t="38801" x="4337050" y="4227513"/>
          <p14:tracePt t="38808" x="4344988" y="4227513"/>
          <p14:tracePt t="38816" x="4359275" y="4227513"/>
          <p14:tracePt t="38850" x="4365625" y="4227513"/>
          <p14:tracePt t="38862" x="4371975" y="4227513"/>
          <p14:tracePt t="38868" x="4371975" y="4219575"/>
          <p14:tracePt t="38875" x="4379913" y="4219575"/>
          <p14:tracePt t="38883" x="4386263" y="4198938"/>
          <p14:tracePt t="38890" x="4394200" y="4184650"/>
          <p14:tracePt t="38898" x="4400550" y="4164013"/>
          <p14:tracePt t="38908" x="4400550" y="4156075"/>
          <p14:tracePt t="38917" x="4406900" y="4143375"/>
          <p14:tracePt t="38921" x="4406900" y="4135438"/>
          <p14:tracePt t="38928" x="4406900" y="4121150"/>
          <p14:tracePt t="38936" x="4406900" y="4114800"/>
          <p14:tracePt t="38943" x="4406900" y="4094163"/>
          <p14:tracePt t="38951" x="4394200" y="4079875"/>
          <p14:tracePt t="38958" x="4386263" y="4065588"/>
          <p14:tracePt t="38966" x="4365625" y="4044950"/>
          <p14:tracePt t="38973" x="4351338" y="4024313"/>
          <p14:tracePt t="38981" x="4324350" y="4002088"/>
          <p14:tracePt t="38988" x="4295775" y="3981450"/>
          <p14:tracePt t="38997" x="4275138" y="3967163"/>
          <p14:tracePt t="39003" x="4252913" y="3960813"/>
          <p14:tracePt t="39012" x="4246563" y="3954463"/>
          <p14:tracePt t="39018" x="4232275" y="3946525"/>
          <p14:tracePt t="39026" x="4225925" y="3946525"/>
          <p14:tracePt t="39033" x="4217988" y="3946525"/>
          <p14:tracePt t="39041" x="4217988" y="3940175"/>
          <p14:tracePt t="39048" x="4211638" y="3940175"/>
          <p14:tracePt t="39116" x="4211638" y="3946525"/>
          <p14:tracePt t="39132" x="4211638" y="3960813"/>
          <p14:tracePt t="39138" x="4211638" y="3975100"/>
          <p14:tracePt t="39146" x="4211638" y="3989388"/>
          <p14:tracePt t="39153" x="4211638" y="4002088"/>
          <p14:tracePt t="39162" x="4232275" y="4024313"/>
          <p14:tracePt t="39168" x="4246563" y="4038600"/>
          <p14:tracePt t="39176" x="4267200" y="4059238"/>
          <p14:tracePt t="39183" x="4295775" y="4073525"/>
          <p14:tracePt t="39191" x="4316413" y="4094163"/>
          <p14:tracePt t="39200" x="4351338" y="4114800"/>
          <p14:tracePt t="39205" x="4379913" y="4121150"/>
          <p14:tracePt t="39214" x="4421188" y="4143375"/>
          <p14:tracePt t="39221" x="4456113" y="4149725"/>
          <p14:tracePt t="39229" x="4491038" y="4156075"/>
          <p14:tracePt t="39248" x="4533900" y="4156075"/>
          <p14:tracePt t="39262" x="4595813" y="4149725"/>
          <p14:tracePt t="39265" x="4624388" y="4143375"/>
          <p14:tracePt t="39273" x="4652963" y="4129088"/>
          <p14:tracePt t="39281" x="4673600" y="4121150"/>
          <p14:tracePt t="39288" x="4687888" y="4114800"/>
          <p14:tracePt t="39295" x="4702175" y="4100513"/>
          <p14:tracePt t="39303" x="4722813" y="4094163"/>
          <p14:tracePt t="39312" x="4743450" y="4086225"/>
          <p14:tracePt t="39318" x="4749800" y="4073525"/>
          <p14:tracePt t="39326" x="4772025" y="4065588"/>
          <p14:tracePt t="39333" x="4792663" y="4059238"/>
          <p14:tracePt t="39341" x="4806950" y="4051300"/>
          <p14:tracePt t="39348" x="4813300" y="4051300"/>
          <p14:tracePt t="39356" x="4827588" y="4044950"/>
          <p14:tracePt t="39364" x="4841875" y="4030663"/>
          <p14:tracePt t="39371" x="4854575" y="4030663"/>
          <p14:tracePt t="39378" x="4876800" y="4024313"/>
          <p14:tracePt t="39386" x="4891088" y="4016375"/>
          <p14:tracePt t="39394" x="4903788" y="4010025"/>
          <p14:tracePt t="39400" x="4911725" y="4002088"/>
          <p14:tracePt t="39408" x="4918075" y="3995738"/>
          <p14:tracePt t="39416" x="4926013" y="3989388"/>
          <p14:tracePt t="39423" x="4932363" y="3989388"/>
          <p14:tracePt t="39431" x="4932363" y="3975100"/>
          <p14:tracePt t="39438" x="4946650" y="3960813"/>
          <p14:tracePt t="39447" x="4946650" y="3954463"/>
          <p14:tracePt t="39453" x="4946650" y="3940175"/>
          <p14:tracePt t="39464" x="4953000" y="3932238"/>
          <p14:tracePt t="39468" x="4953000" y="3925888"/>
          <p14:tracePt t="39475" x="4953000" y="3919538"/>
          <p14:tracePt t="39483" x="4953000" y="3911600"/>
          <p14:tracePt t="39490" x="4953000" y="3905250"/>
          <p14:tracePt t="39498" x="4953000" y="3890963"/>
          <p14:tracePt t="39513" x="4953000" y="3884613"/>
          <p14:tracePt t="39520" x="4938713" y="3870325"/>
          <p14:tracePt t="39529" x="4926013" y="3862388"/>
          <p14:tracePt t="39535" x="4918075" y="3841750"/>
          <p14:tracePt t="39543" x="4903788" y="3841750"/>
          <p14:tracePt t="39551" x="4883150" y="3813175"/>
          <p14:tracePt t="39558" x="4862513" y="3806825"/>
          <p14:tracePt t="39566" x="4827588" y="3792538"/>
          <p14:tracePt t="39574" x="4813300" y="3778250"/>
          <p14:tracePt t="39581" x="4792663" y="3771900"/>
          <p14:tracePt t="39589" x="4772025" y="3765550"/>
          <p14:tracePt t="39596" x="4749800" y="3757613"/>
          <p14:tracePt t="39604" x="4743450" y="3757613"/>
          <p14:tracePt t="39618" x="4737100" y="3757613"/>
          <p14:tracePt t="39701" x="4729163" y="3757613"/>
          <p14:tracePt t="39709" x="4729163" y="3771900"/>
          <p14:tracePt t="39717" x="4729163" y="3778250"/>
          <p14:tracePt t="39723" x="4729163" y="3792538"/>
          <p14:tracePt t="39731" x="4722813" y="3806825"/>
          <p14:tracePt t="39738" x="4714875" y="3827463"/>
          <p14:tracePt t="39746" x="4714875" y="3841750"/>
          <p14:tracePt t="39753" x="4708525" y="3856038"/>
          <p14:tracePt t="39762" x="4708525" y="3884613"/>
          <p14:tracePt t="39768" x="4708525" y="3911600"/>
          <p14:tracePt t="39775" x="4708525" y="3940175"/>
          <p14:tracePt t="39784" x="4708525" y="3967163"/>
          <p14:tracePt t="39791" x="4708525" y="3989388"/>
          <p14:tracePt t="39798" x="4708525" y="4010025"/>
          <p14:tracePt t="39806" x="4708525" y="4030663"/>
          <p14:tracePt t="39813" x="4708525" y="4059238"/>
          <p14:tracePt t="39820" x="4708525" y="4073525"/>
          <p14:tracePt t="39829" x="4722813" y="4086225"/>
          <p14:tracePt t="39835" x="4722813" y="4094163"/>
          <p14:tracePt t="39843" x="4729163" y="4100513"/>
          <p14:tracePt t="39850" x="4729163" y="4108450"/>
          <p14:tracePt t="39858" x="4737100" y="4108450"/>
          <p14:tracePt t="39873" x="4743450" y="4114800"/>
          <p14:tracePt t="39881" x="4749800" y="4114800"/>
          <p14:tracePt t="39888" x="4757738" y="4121150"/>
          <p14:tracePt t="39895" x="4764088" y="4121150"/>
          <p14:tracePt t="39903" x="4778375" y="4129088"/>
          <p14:tracePt t="39911" x="4784725" y="4129088"/>
          <p14:tracePt t="39918" x="4799013" y="4129088"/>
          <p14:tracePt t="39925" x="4819650" y="4129088"/>
          <p14:tracePt t="39933" x="4833938" y="4129088"/>
          <p14:tracePt t="39940" x="4883150" y="4129088"/>
          <p14:tracePt t="39949" x="4903788" y="4129088"/>
          <p14:tracePt t="39955" x="4932363" y="4114800"/>
          <p14:tracePt t="39964" x="4967288" y="4100513"/>
          <p14:tracePt t="39970" x="4987925" y="4086225"/>
          <p14:tracePt t="39979" x="5008563" y="4079875"/>
          <p14:tracePt t="39986" x="5037138" y="4065588"/>
          <p14:tracePt t="39993" x="5051425" y="4059238"/>
          <p14:tracePt t="40001" x="5057775" y="4044950"/>
          <p14:tracePt t="40008" x="5072063" y="4038600"/>
          <p14:tracePt t="40015" x="5080000" y="4024313"/>
          <p14:tracePt t="40023" x="5086350" y="4024313"/>
          <p14:tracePt t="40031" x="5092700" y="4010025"/>
          <p14:tracePt t="40038" x="5092700" y="4002088"/>
          <p14:tracePt t="40046" x="5092700" y="3989388"/>
          <p14:tracePt t="40053" x="5100638" y="3989388"/>
          <p14:tracePt t="40060" x="5100638" y="3981450"/>
          <p14:tracePt t="40076" x="5100638" y="3975100"/>
          <p14:tracePt t="40698" x="5092700" y="3975100"/>
          <p14:tracePt t="40721" x="5086350" y="3975100"/>
          <p14:tracePt t="40730" x="5086350" y="3981450"/>
          <p14:tracePt t="40783" x="5086350" y="3989388"/>
          <p14:tracePt t="40788" x="5080000" y="3989388"/>
          <p14:tracePt t="41088" x="5080000" y="3995738"/>
          <p14:tracePt t="41099" x="5080000" y="4002088"/>
          <p14:tracePt t="41114" x="5072063" y="4010025"/>
          <p14:tracePt t="41127" x="5057775" y="4024313"/>
          <p14:tracePt t="41134" x="5057775" y="4038600"/>
          <p14:tracePt t="41142" x="5037138" y="4051300"/>
          <p14:tracePt t="41149" x="5022850" y="4065588"/>
          <p14:tracePt t="41157" x="5008563" y="4086225"/>
          <p14:tracePt t="41169" x="4987925" y="4100513"/>
          <p14:tracePt t="41171" x="4960938" y="4121150"/>
          <p14:tracePt t="41181" x="4946650" y="4135438"/>
          <p14:tracePt t="41186" x="4932363" y="4156075"/>
          <p14:tracePt t="41194" x="4918075" y="4164013"/>
          <p14:tracePt t="41202" x="4903788" y="4178300"/>
          <p14:tracePt t="41210" x="4891088" y="4184650"/>
          <p14:tracePt t="41217" x="4876800" y="4191000"/>
          <p14:tracePt t="41225" x="4854575" y="4198938"/>
          <p14:tracePt t="41234" x="4833938" y="4205288"/>
          <p14:tracePt t="41240" x="4806950" y="4219575"/>
          <p14:tracePt t="41248" x="4778375" y="4233863"/>
          <p14:tracePt t="41253" x="4743450" y="4233863"/>
          <p14:tracePt t="41265" x="4714875" y="4248150"/>
          <p14:tracePt t="41268" x="4673600" y="4248150"/>
          <p14:tracePt t="41275" x="4638675" y="4254500"/>
          <p14:tracePt t="41283" x="4595813" y="4254500"/>
          <p14:tracePt t="41293" x="4540250" y="4248150"/>
          <p14:tracePt t="41299" x="4491038" y="4227513"/>
          <p14:tracePt t="41306" x="4429125" y="4205288"/>
          <p14:tracePt t="41313" x="4344988" y="4164013"/>
          <p14:tracePt t="41320" x="4267200" y="4121150"/>
          <p14:tracePt t="41328" x="4183063" y="4079875"/>
          <p14:tracePt t="41335" x="4113213" y="4044950"/>
          <p14:tracePt t="41343" x="4037013" y="4002088"/>
          <p14:tracePt t="41350" x="3932238" y="3940175"/>
          <p14:tracePt t="41358" x="3813175" y="3862388"/>
          <p14:tracePt t="41366" x="3700463" y="3786188"/>
          <p14:tracePt t="41373" x="3595688" y="3708400"/>
          <p14:tracePt t="41381" x="3490913" y="3611563"/>
          <p14:tracePt t="41388" x="3427413" y="3548063"/>
          <p14:tracePt t="41397" x="3357563" y="3463925"/>
          <p14:tracePt t="41403" x="3302000" y="3394075"/>
          <p14:tracePt t="41410" x="3252788" y="3316288"/>
          <p14:tracePt t="41418" x="3225800" y="3246438"/>
          <p14:tracePt t="41426" x="3203575" y="3184525"/>
          <p14:tracePt t="41433" x="3197225" y="3121025"/>
          <p14:tracePt t="41440" x="3190875" y="3079750"/>
          <p14:tracePt t="41449" x="3190875" y="3009900"/>
          <p14:tracePt t="41455" x="3190875" y="2952750"/>
          <p14:tracePt t="41464" x="3203575" y="2876550"/>
          <p14:tracePt t="41470" x="3217863" y="2798763"/>
          <p14:tracePt t="41478" x="3246438" y="2728913"/>
          <p14:tracePt t="41486" x="3260725" y="2638425"/>
          <p14:tracePt t="41493" x="3287713" y="2560638"/>
          <p14:tracePt t="41501" x="3309938" y="2505075"/>
          <p14:tracePt t="41508" x="3344863" y="2435225"/>
          <p14:tracePt t="41516" x="3365500" y="2359025"/>
          <p14:tracePt t="41523" x="3392488" y="2295525"/>
          <p14:tracePt t="41530" x="3427413" y="2225675"/>
          <p14:tracePt t="41538" x="3455988" y="2162175"/>
          <p14:tracePt t="41547" x="3476625" y="2098675"/>
          <p14:tracePt t="41553" x="3498850" y="2063750"/>
          <p14:tracePt t="41560" x="3525838" y="2016125"/>
          <p14:tracePt t="41568" x="3554413" y="1958975"/>
          <p14:tracePt t="41576" x="3589338" y="1917700"/>
          <p14:tracePt t="41584" x="3624263" y="1882775"/>
          <p14:tracePt t="41590" x="3659188" y="1847850"/>
          <p14:tracePt t="41599" x="3694113" y="1827213"/>
          <p14:tracePt t="41606" x="3729038" y="1804988"/>
          <p14:tracePt t="41614" x="3757613" y="1770063"/>
          <p14:tracePt t="41621" x="3805238" y="1743075"/>
          <p14:tracePt t="41628" x="3833813" y="1714500"/>
          <p14:tracePt t="41635" x="3875088" y="1685925"/>
          <p14:tracePt t="41643" x="3911600" y="1658938"/>
          <p14:tracePt t="41650" x="3946525" y="1630363"/>
          <p14:tracePt t="41658" x="3981450" y="1609725"/>
          <p14:tracePt t="41666" x="4008438" y="1589088"/>
          <p14:tracePt t="41673" x="4043363" y="1554163"/>
          <p14:tracePt t="41680" x="4064000" y="1546225"/>
          <p14:tracePt t="41688" x="4092575" y="1525588"/>
          <p14:tracePt t="41697" x="4113213" y="1504950"/>
          <p14:tracePt t="41703" x="4148138" y="1484313"/>
          <p14:tracePt t="41711" x="4162425" y="1476375"/>
          <p14:tracePt t="41718" x="4191000" y="1455738"/>
          <p14:tracePt t="41725" x="4197350" y="1455738"/>
          <p14:tracePt t="41740" x="4205288" y="1455738"/>
          <p14:tracePt t="41772" x="4211638" y="1455738"/>
          <p14:tracePt t="41794" x="4217988" y="1455738"/>
          <p14:tracePt t="41800" x="4225925" y="1455738"/>
          <p14:tracePt t="41816" x="4240213" y="1455738"/>
          <p14:tracePt t="41825" x="4267200" y="1462088"/>
          <p14:tracePt t="41831" x="4289425" y="1470025"/>
          <p14:tracePt t="41839" x="4310063" y="1470025"/>
          <p14:tracePt t="41846" x="4337050" y="1476375"/>
          <p14:tracePt t="41853" x="4359275" y="1484313"/>
          <p14:tracePt t="41860" x="4386263" y="1497013"/>
          <p14:tracePt t="41869" x="4406900" y="1497013"/>
          <p14:tracePt t="41875" x="4429125" y="1504950"/>
          <p14:tracePt t="41883" x="4441825" y="1504950"/>
          <p14:tracePt t="41890" x="4449763" y="1504950"/>
          <p14:tracePt t="41899" x="4456113" y="1511300"/>
          <p14:tracePt t="41905" x="4464050" y="1511300"/>
          <p14:tracePt t="41913" x="4470400" y="1511300"/>
          <p14:tracePt t="41920" x="4484688" y="1511300"/>
          <p14:tracePt t="41936" x="4491038" y="1511300"/>
          <p14:tracePt t="41943" x="4505325" y="1519238"/>
          <p14:tracePt t="41958" x="4513263" y="1519238"/>
          <p14:tracePt t="41966" x="4525963" y="1519238"/>
          <p14:tracePt t="41973" x="4533900" y="1519238"/>
          <p14:tracePt t="41981" x="4540250" y="1519238"/>
          <p14:tracePt t="41988" x="4554538" y="1519238"/>
          <p14:tracePt t="41996" x="4560888" y="1519238"/>
          <p14:tracePt t="42003" x="4568825" y="1519238"/>
          <p14:tracePt t="42011" x="4575175" y="1519238"/>
          <p14:tracePt t="42018" x="4583113" y="1519238"/>
          <p14:tracePt t="42026" x="4589463" y="1519238"/>
          <p14:tracePt t="42033" x="4595813" y="1519238"/>
          <p14:tracePt t="42048" x="4610100" y="1519238"/>
          <p14:tracePt t="42055" x="4610100" y="1525588"/>
          <p14:tracePt t="42064" x="4618038" y="1525588"/>
          <p14:tracePt t="42078" x="4618038" y="1531938"/>
          <p14:tracePt t="42085" x="4624388" y="1531938"/>
          <p14:tracePt t="42132" x="4624388" y="1539875"/>
          <p14:tracePt t="42138" x="4624388" y="1546225"/>
          <p14:tracePt t="42146" x="4624388" y="1554163"/>
          <p14:tracePt t="42153" x="4624388" y="1566863"/>
          <p14:tracePt t="42161" x="4624388" y="1574800"/>
          <p14:tracePt t="42168" x="4624388" y="1589088"/>
          <p14:tracePt t="42176" x="4624388" y="1595438"/>
          <p14:tracePt t="42185" x="4624388" y="1601788"/>
          <p14:tracePt t="42191" x="4624388" y="1616075"/>
          <p14:tracePt t="42199" x="4624388" y="1624013"/>
          <p14:tracePt t="42206" x="4624388" y="1630363"/>
          <p14:tracePt t="42221" x="4624388" y="1638300"/>
          <p14:tracePt t="42228" x="4624388" y="1644650"/>
          <p14:tracePt t="42393" x="4630738" y="1638300"/>
          <p14:tracePt t="42401" x="4638675" y="1638300"/>
          <p14:tracePt t="42408" x="4645025" y="1630363"/>
          <p14:tracePt t="42417" x="4652963" y="1624013"/>
          <p14:tracePt t="42423" x="4659313" y="1616075"/>
          <p14:tracePt t="42435" x="4673600" y="1609725"/>
          <p14:tracePt t="42451" x="4687888" y="1601788"/>
          <p14:tracePt t="42463" x="4694238" y="1595438"/>
          <p14:tracePt t="42469" x="4702175" y="1595438"/>
          <p14:tracePt t="42477" x="4708525" y="1595438"/>
          <p14:tracePt t="42485" x="4722813" y="1589088"/>
          <p14:tracePt t="42500" x="4737100" y="1581150"/>
          <p14:tracePt t="42506" x="4757738" y="1574800"/>
          <p14:tracePt t="42514" x="4764088" y="1574800"/>
          <p14:tracePt t="42520" x="4784725" y="1566863"/>
          <p14:tracePt t="42530" x="4799013" y="1566863"/>
          <p14:tracePt t="42536" x="4806950" y="1560513"/>
          <p14:tracePt t="42543" x="4819650" y="1554163"/>
          <p14:tracePt t="42550" x="4827588" y="1554163"/>
          <p14:tracePt t="42566" x="4833938" y="1554163"/>
          <p14:tracePt t="42573" x="4841875" y="1546225"/>
          <p14:tracePt t="42888" x="4833938" y="1546225"/>
          <p14:tracePt t="47048" x="4876800" y="1546225"/>
          <p14:tracePt t="47411" x="4897438" y="1546225"/>
          <p14:tracePt t="47419" x="4911725" y="1546225"/>
          <p14:tracePt t="47426" x="4926013" y="1546225"/>
          <p14:tracePt t="47433" x="4938713" y="1554163"/>
          <p14:tracePt t="47442" x="4946650" y="1554163"/>
          <p14:tracePt t="47449" x="4953000" y="1554163"/>
          <p14:tracePt t="47456" x="4960938" y="1560513"/>
          <p14:tracePt t="47471" x="4967288" y="1560513"/>
          <p14:tracePt t="47479" x="4973638" y="1560513"/>
          <p14:tracePt t="47504" x="4981575" y="1560513"/>
          <p14:tracePt t="47523" x="4987925" y="1560513"/>
          <p14:tracePt t="47816" x="4987925" y="1554163"/>
          <p14:tracePt t="47826" x="4987925" y="1546225"/>
          <p14:tracePt t="47831" x="4987925" y="1525588"/>
          <p14:tracePt t="47838" x="4987925" y="1519238"/>
          <p14:tracePt t="47846" x="4987925" y="1504950"/>
          <p14:tracePt t="47854" x="4981575" y="1497013"/>
          <p14:tracePt t="47861" x="4981575" y="1484313"/>
          <p14:tracePt t="47872" x="4973638" y="1476375"/>
          <p14:tracePt t="47876" x="4967288" y="1470025"/>
          <p14:tracePt t="48116" x="4967288" y="1462088"/>
          <p14:tracePt t="48123" x="4953000" y="1455738"/>
          <p14:tracePt t="48132" x="4932363" y="1435100"/>
          <p14:tracePt t="48140" x="4918075" y="1412875"/>
          <p14:tracePt t="48148" x="4891088" y="1392238"/>
          <p14:tracePt t="48154" x="4868863" y="1365250"/>
          <p14:tracePt t="48163" x="4833938" y="1336675"/>
          <p14:tracePt t="48170" x="4806950" y="1308100"/>
          <p14:tracePt t="48176" x="4784725" y="1287463"/>
          <p14:tracePt t="48185" x="4764088" y="1273175"/>
          <p14:tracePt t="48191" x="4743450" y="1258888"/>
          <p14:tracePt t="48199" x="4737100" y="1246188"/>
          <p14:tracePt t="48206" x="4722813" y="1238250"/>
          <p14:tracePt t="48214" x="4708525" y="1231900"/>
          <p14:tracePt t="48228" x="4702175" y="1231900"/>
          <p14:tracePt t="48241" x="4694238" y="1223963"/>
          <p14:tracePt t="48251" x="4687888" y="1223963"/>
          <p14:tracePt t="48262" x="4679950" y="1223963"/>
          <p14:tracePt t="48273" x="4673600" y="1223963"/>
          <p14:tracePt t="48281" x="4665663" y="1223963"/>
          <p14:tracePt t="48288" x="4652963" y="1223963"/>
          <p14:tracePt t="48296" x="4638675" y="1223963"/>
          <p14:tracePt t="48303" x="4630738" y="1223963"/>
          <p14:tracePt t="48311" x="4624388" y="1223963"/>
          <p14:tracePt t="48319" x="4610100" y="1223963"/>
          <p14:tracePt t="48326" x="4595813" y="1223963"/>
          <p14:tracePt t="48333" x="4583113" y="1223963"/>
          <p14:tracePt t="48341" x="4568825" y="1223963"/>
          <p14:tracePt t="48348" x="4554538" y="1231900"/>
          <p14:tracePt t="48356" x="4540250" y="1238250"/>
          <p14:tracePt t="48363" x="4533900" y="1238250"/>
          <p14:tracePt t="48371" x="4525963" y="1246188"/>
          <p14:tracePt t="48379" x="4519613" y="1246188"/>
          <p14:tracePt t="48388" x="4505325" y="1252538"/>
          <p14:tracePt t="48393" x="4498975" y="1258888"/>
          <p14:tracePt t="48402" x="4484688" y="1266825"/>
          <p14:tracePt t="48408" x="4478338" y="1266825"/>
          <p14:tracePt t="48416" x="4470400" y="1273175"/>
          <p14:tracePt t="48424" x="4464050" y="1281113"/>
          <p14:tracePt t="48432" x="4456113" y="1287463"/>
          <p14:tracePt t="48438" x="4449763" y="1287463"/>
          <p14:tracePt t="48446" x="4449763" y="1295400"/>
          <p14:tracePt t="48454" x="4435475" y="1301750"/>
          <p14:tracePt t="48461" x="4435475" y="1316038"/>
          <p14:tracePt t="48469" x="4429125" y="1316038"/>
          <p14:tracePt t="48476" x="4429125" y="1322388"/>
          <p14:tracePt t="48484" x="4429125" y="1330325"/>
          <p14:tracePt t="48491" x="4421188" y="1336675"/>
          <p14:tracePt t="48498" x="4421188" y="1343025"/>
          <p14:tracePt t="48506" x="4414838" y="1365250"/>
          <p14:tracePt t="48521" x="4414838" y="1371600"/>
          <p14:tracePt t="48528" x="4414838" y="1377950"/>
          <p14:tracePt t="48536" x="4421188" y="1385888"/>
          <p14:tracePt t="48543" x="4429125" y="1385888"/>
          <p14:tracePt t="48551" x="4435475" y="1392238"/>
          <p14:tracePt t="48566" x="4441825" y="1400175"/>
          <p14:tracePt t="48573" x="4449763" y="1406525"/>
          <p14:tracePt t="48581" x="4456113" y="1406525"/>
          <p14:tracePt t="48589" x="4464050" y="1406525"/>
          <p14:tracePt t="48596" x="4470400" y="1412875"/>
          <p14:tracePt t="48603" x="4478338" y="1412875"/>
          <p14:tracePt t="48611" x="4484688" y="1412875"/>
          <p14:tracePt t="48620" x="4491038" y="1412875"/>
          <p14:tracePt t="48626" x="4505325" y="1412875"/>
          <p14:tracePt t="48633" x="4513263" y="1412875"/>
          <p14:tracePt t="48641" x="4519613" y="1412875"/>
          <p14:tracePt t="48648" x="4525963" y="1412875"/>
          <p14:tracePt t="48663" x="4533900" y="1412875"/>
          <p14:tracePt t="48678" x="4540250" y="1406525"/>
          <p14:tracePt t="48686" x="4548188" y="1406525"/>
          <p14:tracePt t="48798" x="4540250" y="1406525"/>
          <p14:tracePt t="48810" x="4519613" y="1400175"/>
          <p14:tracePt t="48813" x="4505325" y="1400175"/>
          <p14:tracePt t="48822" x="4470400" y="1392238"/>
          <p14:tracePt t="48828" x="4449763" y="1377950"/>
          <p14:tracePt t="48836" x="4421188" y="1371600"/>
          <p14:tracePt t="48843" x="4386263" y="1365250"/>
          <p14:tracePt t="48851" x="4365625" y="1357313"/>
          <p14:tracePt t="48858" x="4351338" y="1350963"/>
          <p14:tracePt t="48866" x="4337050" y="1343025"/>
          <p14:tracePt t="48873" x="4316413" y="1343025"/>
          <p14:tracePt t="48881" x="4310063" y="1343025"/>
          <p14:tracePt t="48889" x="4302125" y="1343025"/>
          <p14:tracePt t="48896" x="4295775" y="1343025"/>
          <p14:tracePt t="48904" x="4281488" y="1343025"/>
          <p14:tracePt t="48918" x="4275138" y="1343025"/>
          <p14:tracePt t="48926" x="4267200" y="1343025"/>
          <p14:tracePt t="48934" x="4260850" y="1343025"/>
          <p14:tracePt t="48941" x="4252913" y="1343025"/>
          <p14:tracePt t="48950" x="4246563" y="1343025"/>
          <p14:tracePt t="48956" x="4232275" y="1350963"/>
          <p14:tracePt t="48964" x="4225925" y="1350963"/>
          <p14:tracePt t="48971" x="4217988" y="1350963"/>
          <p14:tracePt t="48978" x="4211638" y="1350963"/>
          <p14:tracePt t="48986" x="4197350" y="1350963"/>
          <p14:tracePt t="48993" x="4191000" y="1350963"/>
          <p14:tracePt t="49001" x="4183063" y="1350963"/>
          <p14:tracePt t="49010" x="4170363" y="1350963"/>
          <p14:tracePt t="49016" x="4162425" y="1350963"/>
          <p14:tracePt t="49023" x="4141788" y="1350963"/>
          <p14:tracePt t="49031" x="4135438" y="1350963"/>
          <p14:tracePt t="49039" x="4127500" y="1350963"/>
          <p14:tracePt t="49046" x="4106863" y="1357313"/>
          <p14:tracePt t="49053" x="4092575" y="1357313"/>
          <p14:tracePt t="49061" x="4071938" y="1357313"/>
          <p14:tracePt t="49069" x="4051300" y="1357313"/>
          <p14:tracePt t="49076" x="4037013" y="1357313"/>
          <p14:tracePt t="49084" x="4016375" y="1365250"/>
          <p14:tracePt t="49091" x="3994150" y="1365250"/>
          <p14:tracePt t="49098" x="3973513" y="1371600"/>
          <p14:tracePt t="49106" x="3959225" y="1371600"/>
          <p14:tracePt t="49114" x="3946525" y="1377950"/>
          <p14:tracePt t="49121" x="3932238" y="1385888"/>
          <p14:tracePt t="49129" x="3911600" y="1392238"/>
          <p14:tracePt t="49137" x="3903663" y="1392238"/>
          <p14:tracePt t="49144" x="3903663" y="1400175"/>
          <p14:tracePt t="49151" x="3889375" y="1400175"/>
          <p14:tracePt t="49159" x="3883025" y="1412875"/>
          <p14:tracePt t="49167" x="3875088" y="1412875"/>
          <p14:tracePt t="49181" x="3868738" y="1420813"/>
          <p14:tracePt t="49189" x="3868738" y="1427163"/>
          <p14:tracePt t="49204" x="3868738" y="1435100"/>
          <p14:tracePt t="49239" x="3862388" y="1435100"/>
          <p14:tracePt t="49728" x="3875088" y="1441450"/>
          <p14:tracePt t="49737" x="3889375" y="1447800"/>
          <p14:tracePt t="49744" x="3897313" y="1455738"/>
          <p14:tracePt t="49751" x="3911600" y="1470025"/>
          <p14:tracePt t="49758" x="3924300" y="1470025"/>
          <p14:tracePt t="49766" x="3924300" y="1476375"/>
          <p14:tracePt t="49773" x="3932238" y="1476375"/>
          <p14:tracePt t="50013" x="3946525" y="1476375"/>
          <p14:tracePt t="50020" x="3967163" y="1490663"/>
          <p14:tracePt t="50028" x="3987800" y="1490663"/>
          <p14:tracePt t="50040" x="4008438" y="1497013"/>
          <p14:tracePt t="50044" x="4051300" y="1511300"/>
          <p14:tracePt t="50053" x="4086225" y="1519238"/>
          <p14:tracePt t="50059" x="4113213" y="1531938"/>
          <p14:tracePt t="50068" x="4141788" y="1531938"/>
          <p14:tracePt t="50075" x="4183063" y="1539875"/>
          <p14:tracePt t="50081" x="4211638" y="1546225"/>
          <p14:tracePt t="50093" x="4252913" y="1560513"/>
          <p14:tracePt t="50096" x="4295775" y="1574800"/>
          <p14:tracePt t="50107" x="4330700" y="1581150"/>
          <p14:tracePt t="50111" x="4365625" y="1589088"/>
          <p14:tracePt t="50120" x="4400550" y="1601788"/>
          <p14:tracePt t="50126" x="4435475" y="1609725"/>
          <p14:tracePt t="50136" x="4470400" y="1609725"/>
          <p14:tracePt t="50142" x="4498975" y="1609725"/>
          <p14:tracePt t="50149" x="4519613" y="1609725"/>
          <p14:tracePt t="50158" x="4548188" y="1609725"/>
          <p14:tracePt t="50167" x="4575175" y="1609725"/>
          <p14:tracePt t="50173" x="4595813" y="1609725"/>
          <p14:tracePt t="50180" x="4624388" y="1609725"/>
          <p14:tracePt t="50187" x="4645025" y="1609725"/>
          <p14:tracePt t="50195" x="4665663" y="1609725"/>
          <p14:tracePt t="50201" x="4679950" y="1609725"/>
          <p14:tracePt t="50208" x="4714875" y="1601788"/>
          <p14:tracePt t="50216" x="4737100" y="1601788"/>
          <p14:tracePt t="50223" x="4757738" y="1601788"/>
          <p14:tracePt t="50233" x="4772025" y="1601788"/>
          <p14:tracePt t="50240" x="4784725" y="1601788"/>
          <p14:tracePt t="50246" x="4806950" y="1601788"/>
          <p14:tracePt t="50256" x="4819650" y="1601788"/>
          <p14:tracePt t="50262" x="4841875" y="1601788"/>
          <p14:tracePt t="50270" x="4868863" y="1601788"/>
          <p14:tracePt t="50276" x="4876800" y="1601788"/>
          <p14:tracePt t="50285" x="4891088" y="1601788"/>
          <p14:tracePt t="50292" x="4903788" y="1601788"/>
          <p14:tracePt t="50298" x="4918075" y="1601788"/>
          <p14:tracePt t="50307" x="4938713" y="1601788"/>
          <p14:tracePt t="50315" x="4960938" y="1601788"/>
          <p14:tracePt t="50325" x="4981575" y="1601788"/>
          <p14:tracePt t="50328" x="5002213" y="1601788"/>
          <p14:tracePt t="50341" x="5016500" y="1601788"/>
          <p14:tracePt t="50344" x="5037138" y="1601788"/>
          <p14:tracePt t="50353" x="5057775" y="1601788"/>
          <p14:tracePt t="50359" x="5080000" y="1601788"/>
          <p14:tracePt t="50368" x="5106988" y="1601788"/>
          <p14:tracePt t="50375" x="5135563" y="1601788"/>
          <p14:tracePt t="50381" x="5149850" y="1601788"/>
          <p14:tracePt t="50392" x="5170488" y="1601788"/>
          <p14:tracePt t="50396" x="5191125" y="1601788"/>
          <p14:tracePt t="50404" x="5219700" y="1601788"/>
          <p14:tracePt t="50411" x="5240338" y="1601788"/>
          <p14:tracePt t="50418" x="5268913" y="1601788"/>
          <p14:tracePt t="50428" x="5289550" y="1601788"/>
          <p14:tracePt t="50435" x="5310188" y="1601788"/>
          <p14:tracePt t="50442" x="5324475" y="1595438"/>
          <p14:tracePt t="50448" x="5338763" y="1595438"/>
          <p14:tracePt t="50456" x="5351463" y="1581150"/>
          <p14:tracePt t="50463" x="5365750" y="1574800"/>
          <p14:tracePt t="50474" x="5380038" y="1566863"/>
          <p14:tracePt t="50479" x="5394325" y="1560513"/>
          <p14:tracePt t="50489" x="5400675" y="1546225"/>
          <p14:tracePt t="50495" x="5408613" y="1539875"/>
          <p14:tracePt t="50501" x="5421313" y="1511300"/>
          <p14:tracePt t="50508" x="5421313" y="1497013"/>
          <p14:tracePt t="50517" x="5421313" y="1476375"/>
          <p14:tracePt t="50525" x="5421313" y="1455738"/>
          <p14:tracePt t="50532" x="5421313" y="1435100"/>
          <p14:tracePt t="50539" x="5421313" y="1412875"/>
          <p14:tracePt t="50548" x="5421313" y="1392238"/>
          <p14:tracePt t="50558" x="5408613" y="1371600"/>
          <p14:tracePt t="50561" x="5394325" y="1350963"/>
          <p14:tracePt t="50569" x="5386388" y="1322388"/>
          <p14:tracePt t="50576" x="5365750" y="1301750"/>
          <p14:tracePt t="50585" x="5345113" y="1266825"/>
          <p14:tracePt t="50592" x="5338763" y="1252538"/>
          <p14:tracePt t="50598" x="5324475" y="1238250"/>
          <p14:tracePt t="50607" x="5310188" y="1211263"/>
          <p14:tracePt t="50616" x="5295900" y="1203325"/>
          <p14:tracePt t="50623" x="5289550" y="1189038"/>
          <p14:tracePt t="50628" x="5281613" y="1176338"/>
          <p14:tracePt t="50641" x="5260975" y="1168400"/>
          <p14:tracePt t="50643" x="5254625" y="1162050"/>
          <p14:tracePt t="50652" x="5246688" y="1154113"/>
          <p14:tracePt t="50660" x="5226050" y="1147763"/>
          <p14:tracePt t="50676" x="5211763" y="1141413"/>
          <p14:tracePt t="50681" x="5205413" y="1141413"/>
          <p14:tracePt t="50692" x="5197475" y="1133475"/>
          <p14:tracePt t="50697" x="5191125" y="1133475"/>
          <p14:tracePt t="50704" x="5184775" y="1127125"/>
          <p14:tracePt t="50715" x="5176838" y="1127125"/>
          <p14:tracePt t="50718" x="5170488" y="1127125"/>
          <p14:tracePt t="50733" x="5156200" y="1127125"/>
          <p14:tracePt t="50741" x="5149850" y="1127125"/>
          <p14:tracePt t="50748" x="5141913" y="1127125"/>
          <p14:tracePt t="50756" x="5135563" y="1127125"/>
          <p14:tracePt t="50763" x="5121275" y="1127125"/>
          <p14:tracePt t="50774" x="5114925" y="1127125"/>
          <p14:tracePt t="50779" x="5106988" y="1133475"/>
          <p14:tracePt t="50790" x="5092700" y="1147763"/>
          <p14:tracePt t="50794" x="5086350" y="1147763"/>
          <p14:tracePt t="50801" x="5065713" y="1176338"/>
          <p14:tracePt t="50808" x="5057775" y="1182688"/>
          <p14:tracePt t="50817" x="5043488" y="1211263"/>
          <p14:tracePt t="50825" x="5037138" y="1238250"/>
          <p14:tracePt t="50831" x="5030788" y="1252538"/>
          <p14:tracePt t="50839" x="5022850" y="1281113"/>
          <p14:tracePt t="50849" x="5022850" y="1295400"/>
          <p14:tracePt t="50856" x="5022850" y="1316038"/>
          <p14:tracePt t="50861" x="5022850" y="1330325"/>
          <p14:tracePt t="50868" x="5022850" y="1343025"/>
          <p14:tracePt t="50877" x="5022850" y="1357313"/>
          <p14:tracePt t="50887" x="5022850" y="1377950"/>
          <p14:tracePt t="50891" x="5022850" y="1385888"/>
          <p14:tracePt t="50900" x="5030788" y="1392238"/>
          <p14:tracePt t="50907" x="5037138" y="1400175"/>
          <p14:tracePt t="50918" x="5043488" y="1406525"/>
          <p14:tracePt t="50923" x="5057775" y="1420813"/>
          <p14:tracePt t="50928" x="5072063" y="1427163"/>
          <p14:tracePt t="50940" x="5086350" y="1441450"/>
          <p14:tracePt t="50944" x="5100638" y="1447800"/>
          <p14:tracePt t="50951" x="5114925" y="1455738"/>
          <p14:tracePt t="50963" x="5127625" y="1470025"/>
          <p14:tracePt t="50966" x="5135563" y="1470025"/>
          <p14:tracePt t="50974" x="5149850" y="1470025"/>
          <p14:tracePt t="50980" x="5170488" y="1476375"/>
          <p14:tracePt t="50988" x="5176838" y="1476375"/>
          <p14:tracePt t="50996" x="5191125" y="1476375"/>
          <p14:tracePt t="51003" x="5197475" y="1476375"/>
          <p14:tracePt t="51013" x="5211763" y="1476375"/>
          <p14:tracePt t="51019" x="5226050" y="1476375"/>
          <p14:tracePt t="51026" x="5240338" y="1476375"/>
          <p14:tracePt t="51036" x="5260975" y="1470025"/>
          <p14:tracePt t="51042" x="5275263" y="1462088"/>
          <p14:tracePt t="51049" x="5289550" y="1455738"/>
          <p14:tracePt t="51058" x="5310188" y="1455738"/>
          <p14:tracePt t="51064" x="5316538" y="1441450"/>
          <p14:tracePt t="51076" x="5330825" y="1435100"/>
          <p14:tracePt t="51078" x="5345113" y="1420813"/>
          <p14:tracePt t="51089" x="5351463" y="1412875"/>
          <p14:tracePt t="51093" x="5359400" y="1400175"/>
          <p14:tracePt t="51108" x="5373688" y="1392238"/>
          <p14:tracePt t="51116" x="5373688" y="1385888"/>
          <p14:tracePt t="51124" x="5373688" y="1377950"/>
          <p14:tracePt t="51146" x="5380038" y="1377950"/>
          <p14:tracePt t="51304" x="5380038" y="1385888"/>
          <p14:tracePt t="51314" x="5380038" y="1392238"/>
          <p14:tracePt t="51326" x="5380038" y="1406525"/>
          <p14:tracePt t="51334" x="5380038" y="1420813"/>
          <p14:tracePt t="51341" x="5380038" y="1427163"/>
          <p14:tracePt t="51350" x="5380038" y="1441450"/>
          <p14:tracePt t="51360" x="5380038" y="1455738"/>
          <p14:tracePt t="51364" x="5380038" y="1462088"/>
          <p14:tracePt t="51375" x="5380038" y="1484313"/>
          <p14:tracePt t="51379" x="5380038" y="1490663"/>
          <p14:tracePt t="51387" x="5380038" y="1504950"/>
          <p14:tracePt t="51395" x="5380038" y="1519238"/>
          <p14:tracePt t="51401" x="5380038" y="1525588"/>
          <p14:tracePt t="51408" x="5380038" y="1546225"/>
          <p14:tracePt t="51427" x="5380038" y="1554163"/>
          <p14:tracePt t="51434" x="5380038" y="1560513"/>
          <p14:tracePt t="51447" x="5380038" y="1566863"/>
          <p14:tracePt t="51469" x="5380038" y="1574800"/>
          <p14:tracePt t="52641" x="0" y="0"/>
        </p14:tracePtLst>
        <p14:tracePtLst>
          <p14:tracePt t="56698" x="5575300" y="2400300"/>
          <p14:tracePt t="56854" x="5583238" y="2400300"/>
          <p14:tracePt t="56862" x="5589588" y="2400300"/>
          <p14:tracePt t="56869" x="5597525" y="2400300"/>
          <p14:tracePt t="56877" x="5603875" y="2400300"/>
          <p14:tracePt t="56884" x="5618163" y="2406650"/>
          <p14:tracePt t="56891" x="5624513" y="2406650"/>
          <p14:tracePt t="56898" x="5638800" y="2420938"/>
          <p14:tracePt t="56906" x="5659438" y="2435225"/>
          <p14:tracePt t="56913" x="5681663" y="2449513"/>
          <p14:tracePt t="56921" x="5702300" y="2463800"/>
          <p14:tracePt t="56929" x="5729288" y="2484438"/>
          <p14:tracePt t="56936" x="5743575" y="2498725"/>
          <p14:tracePt t="56943" x="5778500" y="2519363"/>
          <p14:tracePt t="56950" x="5813425" y="2547938"/>
          <p14:tracePt t="56959" x="5842000" y="2574925"/>
          <p14:tracePt t="56966" x="5883275" y="2595563"/>
          <p14:tracePt t="56973" x="5932488" y="2624138"/>
          <p14:tracePt t="56981" x="5975350" y="2652713"/>
          <p14:tracePt t="56988" x="6016625" y="2673350"/>
          <p14:tracePt t="56996" x="6072188" y="2701925"/>
          <p14:tracePt t="57004" x="6107113" y="2714625"/>
          <p14:tracePt t="57011" x="6164263" y="2743200"/>
          <p14:tracePt t="57018" x="6199188" y="2757488"/>
          <p14:tracePt t="57027" x="6234113" y="2778125"/>
          <p14:tracePt t="57033" x="6275388" y="2784475"/>
          <p14:tracePt t="57041" x="6303963" y="2798763"/>
          <p14:tracePt t="57048" x="6338888" y="2798763"/>
          <p14:tracePt t="57056" x="6359525" y="2806700"/>
          <p14:tracePt t="57063" x="6380163" y="2813050"/>
          <p14:tracePt t="57073" x="6400800" y="2827338"/>
          <p14:tracePt t="57079" x="6443663" y="2833688"/>
          <p14:tracePt t="57086" x="6464300" y="2841625"/>
          <p14:tracePt t="57093" x="6484938" y="2847975"/>
          <p14:tracePt t="57101" x="6507163" y="2855913"/>
          <p14:tracePt t="57109" x="6527800" y="2862263"/>
          <p14:tracePt t="57116" x="6548438" y="2862263"/>
          <p14:tracePt t="57123" x="6562725" y="2862263"/>
          <p14:tracePt t="57131" x="6583363" y="2868613"/>
          <p14:tracePt t="57138" x="6597650" y="2868613"/>
          <p14:tracePt t="57146" x="6611938" y="2868613"/>
          <p14:tracePt t="57153" x="6618288" y="2868613"/>
          <p14:tracePt t="57161" x="6632575" y="2868613"/>
          <p14:tracePt t="57168" x="6646863" y="2868613"/>
          <p14:tracePt t="57177" x="6667500" y="2868613"/>
          <p14:tracePt t="57185" x="6688138" y="2868613"/>
          <p14:tracePt t="57194" x="6708775" y="2868613"/>
          <p14:tracePt t="57199" x="6737350" y="2868613"/>
          <p14:tracePt t="57206" x="6757988" y="2868613"/>
          <p14:tracePt t="57213" x="6786563" y="2868613"/>
          <p14:tracePt t="57221" x="6807200" y="2868613"/>
          <p14:tracePt t="57229" x="6835775" y="2868613"/>
          <p14:tracePt t="57236" x="6856413" y="2868613"/>
          <p14:tracePt t="57246" x="6884988" y="2868613"/>
          <p14:tracePt t="57251" x="6919913" y="2876550"/>
          <p14:tracePt t="57260" x="6967538" y="2890838"/>
          <p14:tracePt t="57266" x="7010400" y="2903538"/>
          <p14:tracePt t="57273" x="7065963" y="2932113"/>
          <p14:tracePt t="57281" x="7115175" y="2946400"/>
          <p14:tracePt t="57288" x="7185025" y="2973388"/>
          <p14:tracePt t="57296" x="7254875" y="3009900"/>
          <p14:tracePt t="57304" x="7332663" y="3036888"/>
          <p14:tracePt t="57311" x="7388225" y="3057525"/>
          <p14:tracePt t="57318" x="7437438" y="3079750"/>
          <p14:tracePt t="57327" x="7507288" y="3106738"/>
          <p14:tracePt t="57333" x="7548563" y="3127375"/>
          <p14:tracePt t="57341" x="7583488" y="3135313"/>
          <p14:tracePt t="57348" x="7604125" y="3155950"/>
          <p14:tracePt t="57358" x="7639050" y="3176588"/>
          <p14:tracePt t="57363" x="7675563" y="3205163"/>
          <p14:tracePt t="57371" x="7696200" y="3211513"/>
          <p14:tracePt t="57379" x="7731125" y="3240088"/>
          <p14:tracePt t="57386" x="7772400" y="3260725"/>
          <p14:tracePt t="57394" x="7815263" y="3289300"/>
          <p14:tracePt t="57401" x="7850188" y="3303588"/>
          <p14:tracePt t="57408" x="7891463" y="3324225"/>
          <p14:tracePt t="57416" x="7934325" y="3330575"/>
          <p14:tracePt t="57423" x="7961313" y="3344863"/>
          <p14:tracePt t="57431" x="7981950" y="3344863"/>
          <p14:tracePt t="57438" x="8004175" y="3352800"/>
          <p14:tracePt t="57446" x="8024813" y="3365500"/>
          <p14:tracePt t="57453" x="8031163" y="3365500"/>
          <p14:tracePt t="57460" x="8045450" y="3373438"/>
          <p14:tracePt t="57469" x="8053388" y="3373438"/>
          <p14:tracePt t="57484" x="8066088" y="3373438"/>
          <p14:tracePt t="57499" x="8080375" y="3379788"/>
          <p14:tracePt t="57506" x="8088313" y="3379788"/>
          <p14:tracePt t="57521" x="8094663" y="3379788"/>
          <p14:tracePt t="57536" x="8108950" y="3379788"/>
          <p14:tracePt t="57544" x="8115300" y="3379788"/>
          <p14:tracePt t="57551" x="8123238" y="3379788"/>
          <p14:tracePt t="57626" x="8123238" y="3365500"/>
          <p14:tracePt t="57633" x="8088313" y="3344863"/>
          <p14:tracePt t="57641" x="8039100" y="3309938"/>
          <p14:tracePt t="57648" x="7996238" y="3281363"/>
          <p14:tracePt t="57656" x="7947025" y="3254375"/>
          <p14:tracePt t="57663" x="7870825" y="3205163"/>
          <p14:tracePt t="57670" x="7780338" y="3149600"/>
          <p14:tracePt t="57679" x="7667625" y="3086100"/>
          <p14:tracePt t="57686" x="7534275" y="3016250"/>
          <p14:tracePt t="57694" x="7388225" y="2932113"/>
          <p14:tracePt t="57701" x="7262813" y="2862263"/>
          <p14:tracePt t="57708" x="7185025" y="2819400"/>
          <p14:tracePt t="57716" x="7080250" y="2771775"/>
          <p14:tracePt t="57723" x="6981825" y="2728913"/>
          <p14:tracePt t="57731" x="6905625" y="2693988"/>
          <p14:tracePt t="57739" x="6835775" y="2667000"/>
          <p14:tracePt t="57746" x="6757988" y="2644775"/>
          <p14:tracePt t="57753" x="6731000" y="2638425"/>
          <p14:tracePt t="57761" x="6702425" y="2630488"/>
          <p14:tracePt t="57768" x="6673850" y="2617788"/>
          <p14:tracePt t="57777" x="6646863" y="2609850"/>
          <p14:tracePt t="57784" x="6624638" y="2609850"/>
          <p14:tracePt t="57791" x="6604000" y="2609850"/>
          <p14:tracePt t="57798" x="6569075" y="2603500"/>
          <p14:tracePt t="57806" x="6548438" y="2595563"/>
          <p14:tracePt t="57813" x="6519863" y="2589213"/>
          <p14:tracePt t="57821" x="6499225" y="2582863"/>
          <p14:tracePt t="57829" x="6457950" y="2574925"/>
          <p14:tracePt t="57836" x="6415088" y="2568575"/>
          <p14:tracePt t="57844" x="6365875" y="2560638"/>
          <p14:tracePt t="57851" x="6310313" y="2540000"/>
          <p14:tracePt t="57859" x="6261100" y="2525713"/>
          <p14:tracePt t="57866" x="6211888" y="2513013"/>
          <p14:tracePt t="57873" x="6142038" y="2490788"/>
          <p14:tracePt t="57880" x="6086475" y="2470150"/>
          <p14:tracePt t="57889" x="6030913" y="2449513"/>
          <p14:tracePt t="57896" x="5981700" y="2428875"/>
          <p14:tracePt t="57903" x="5918200" y="2406650"/>
          <p14:tracePt t="57911" x="5876925" y="2393950"/>
          <p14:tracePt t="57918" x="5834063" y="2371725"/>
          <p14:tracePt t="57927" x="5813425" y="2365375"/>
          <p14:tracePt t="57933" x="5786438" y="2359025"/>
          <p14:tracePt t="57941" x="5772150" y="2351088"/>
          <p14:tracePt t="57948" x="5751513" y="2344738"/>
          <p14:tracePt t="57956" x="5737225" y="2336800"/>
          <p14:tracePt t="57964" x="5716588" y="2330450"/>
          <p14:tracePt t="57971" x="5702300" y="2330450"/>
          <p14:tracePt t="57979" x="5681663" y="2316163"/>
          <p14:tracePt t="57986" x="5667375" y="2309813"/>
          <p14:tracePt t="57995" x="5638800" y="2301875"/>
          <p14:tracePt t="58001" x="5597525" y="2287588"/>
          <p14:tracePt t="58010" x="5554663" y="2274888"/>
          <p14:tracePt t="58016" x="5513388" y="2260600"/>
          <p14:tracePt t="58024" x="5478463" y="2252663"/>
          <p14:tracePt t="58030" x="5456238" y="2252663"/>
          <p14:tracePt t="58038" x="5414963" y="2246313"/>
          <p14:tracePt t="58046" x="5386388" y="2239963"/>
          <p14:tracePt t="58053" x="5359400" y="2239963"/>
          <p14:tracePt t="58060" x="5351463" y="2239963"/>
          <p14:tracePt t="58069" x="5324475" y="2239963"/>
          <p14:tracePt t="58076" x="5303838" y="2239963"/>
          <p14:tracePt t="58083" x="5281613" y="2232025"/>
          <p14:tracePt t="58091" x="5275263" y="2232025"/>
          <p14:tracePt t="58098" x="5260975" y="2232025"/>
          <p14:tracePt t="58106" x="5246688" y="2232025"/>
          <p14:tracePt t="58114" x="5232400" y="2232025"/>
          <p14:tracePt t="58121" x="5226050" y="2232025"/>
          <p14:tracePt t="58256" x="5226050" y="2239963"/>
          <p14:tracePt t="58267" x="5240338" y="2246313"/>
          <p14:tracePt t="58271" x="5254625" y="2260600"/>
          <p14:tracePt t="58280" x="5289550" y="2287588"/>
          <p14:tracePt t="58285" x="5330825" y="2309813"/>
          <p14:tracePt t="58294" x="5373688" y="2344738"/>
          <p14:tracePt t="58300" x="5421313" y="2371725"/>
          <p14:tracePt t="58308" x="5478463" y="2406650"/>
          <p14:tracePt t="58316" x="5527675" y="2435225"/>
          <p14:tracePt t="58323" x="5597525" y="2470150"/>
          <p14:tracePt t="58330" x="5667375" y="2513013"/>
          <p14:tracePt t="58339" x="5743575" y="2547938"/>
          <p14:tracePt t="58346" x="5807075" y="2582863"/>
          <p14:tracePt t="58355" x="5870575" y="2603500"/>
          <p14:tracePt t="58361" x="5926138" y="2624138"/>
          <p14:tracePt t="58368" x="5975350" y="2644775"/>
          <p14:tracePt t="58376" x="6022975" y="2659063"/>
          <p14:tracePt t="58383" x="6072188" y="2667000"/>
          <p14:tracePt t="58391" x="6100763" y="2679700"/>
          <p14:tracePt t="58398" x="6135688" y="2687638"/>
          <p14:tracePt t="58406" x="6191250" y="2701925"/>
          <p14:tracePt t="58414" x="6234113" y="2714625"/>
          <p14:tracePt t="58421" x="6283325" y="2728913"/>
          <p14:tracePt t="58429" x="6324600" y="2728913"/>
          <p14:tracePt t="58436" x="6373813" y="2743200"/>
          <p14:tracePt t="58444" x="6423025" y="2757488"/>
          <p14:tracePt t="58451" x="6472238" y="2763838"/>
          <p14:tracePt t="58459" x="6513513" y="2778125"/>
          <p14:tracePt t="58466" x="6548438" y="2784475"/>
          <p14:tracePt t="58474" x="6589713" y="2798763"/>
          <p14:tracePt t="58481" x="6618288" y="2798763"/>
          <p14:tracePt t="58488" x="6661150" y="2813050"/>
          <p14:tracePt t="58496" x="6696075" y="2819400"/>
          <p14:tracePt t="58503" x="6731000" y="2833688"/>
          <p14:tracePt t="58511" x="6778625" y="2847975"/>
          <p14:tracePt t="58518" x="6821488" y="2862263"/>
          <p14:tracePt t="58526" x="6870700" y="2882900"/>
          <p14:tracePt t="58533" x="6911975" y="2897188"/>
          <p14:tracePt t="58542" x="6961188" y="2917825"/>
          <p14:tracePt t="58548" x="7016750" y="2938463"/>
          <p14:tracePt t="58556" x="7065963" y="2952750"/>
          <p14:tracePt t="58563" x="7115175" y="2973388"/>
          <p14:tracePt t="58573" x="7164388" y="2987675"/>
          <p14:tracePt t="58580" x="7213600" y="3001963"/>
          <p14:tracePt t="58588" x="7254875" y="3009900"/>
          <p14:tracePt t="58598" x="7275513" y="3016250"/>
          <p14:tracePt t="58601" x="7318375" y="3022600"/>
          <p14:tracePt t="58608" x="7339013" y="3030538"/>
          <p14:tracePt t="58616" x="7359650" y="3030538"/>
          <p14:tracePt t="58627" x="7373938" y="3030538"/>
          <p14:tracePt t="58632" x="7388225" y="3030538"/>
          <p14:tracePt t="58638" x="7394575" y="3030538"/>
          <p14:tracePt t="58647" x="7408863" y="3030538"/>
          <p14:tracePt t="58661" x="7415213" y="3030538"/>
          <p14:tracePt t="58676" x="7423150" y="3030538"/>
          <p14:tracePt t="58685" x="7429500" y="3030538"/>
          <p14:tracePt t="58691" x="7429500" y="3036888"/>
          <p14:tracePt t="58698" x="7437438" y="3036888"/>
          <p14:tracePt t="58706" x="7443788" y="3036888"/>
          <p14:tracePt t="58721" x="7450138" y="3044825"/>
          <p14:tracePt t="58730" x="7458075" y="3044825"/>
          <p14:tracePt t="58745" x="7464425" y="3044825"/>
          <p14:tracePt t="58758" x="7472363" y="3051175"/>
          <p14:tracePt t="58773" x="7486650" y="3051175"/>
          <p14:tracePt t="58788" x="7493000" y="3051175"/>
          <p14:tracePt t="59014" x="0" y="0"/>
        </p14:tracePtLst>
      </p14:laserTraceLst>
    </p:ext>
    <p:ext uri="{E180D4A7-C9FB-4DFB-919C-405C955672EB}">
      <p14:showEvtLst xmlns:p14="http://schemas.microsoft.com/office/powerpoint/2010/main">
        <p14:playEvt time="234" objId="3"/>
        <p14:stopEvt time="5982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AB2F6C-0450-4E2E-B00D-42C87E5C4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2s8">
            <a:hlinkClick r:id="" action="ppaction://media"/>
            <a:extLst>
              <a:ext uri="{FF2B5EF4-FFF2-40B4-BE49-F238E27FC236}">
                <a16:creationId xmlns:a16="http://schemas.microsoft.com/office/drawing/2014/main" id="{5413E6C2-79D0-416F-8794-CDA347F6A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89"/>
    </mc:Choice>
    <mc:Fallback>
      <p:transition spd="slow" advTm="11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43" x="1209675" y="973138"/>
          <p14:tracePt t="27554" x="1209675" y="965200"/>
          <p14:tracePt t="27562" x="1217613" y="965200"/>
          <p14:tracePt t="27585" x="1223963" y="965200"/>
          <p14:tracePt t="27601" x="1231900" y="958850"/>
          <p14:tracePt t="27617" x="1244600" y="958850"/>
          <p14:tracePt t="27622" x="1252538" y="952500"/>
          <p14:tracePt t="27632" x="1258888" y="952500"/>
          <p14:tracePt t="27637" x="1258888" y="944563"/>
          <p14:tracePt t="27645" x="1266825" y="944563"/>
          <p14:tracePt t="27652" x="1279525" y="944563"/>
          <p14:tracePt t="27660" x="1287463" y="944563"/>
          <p14:tracePt t="27668" x="1301750" y="944563"/>
          <p14:tracePt t="27675" x="1322388" y="944563"/>
          <p14:tracePt t="27684" x="1350963" y="944563"/>
          <p14:tracePt t="27689" x="1385888" y="944563"/>
          <p14:tracePt t="27698" x="1427163" y="944563"/>
          <p14:tracePt t="27705" x="1462088" y="944563"/>
          <p14:tracePt t="27712" x="1511300" y="944563"/>
          <p14:tracePt t="27719" x="1560513" y="944563"/>
          <p14:tracePt t="27726" x="1616075" y="944563"/>
          <p14:tracePt t="27734" x="1679575" y="944563"/>
          <p14:tracePt t="27741" x="1735138" y="944563"/>
          <p14:tracePt t="27749" x="1790700" y="944563"/>
          <p14:tracePt t="27757" x="1846263" y="944563"/>
          <p14:tracePt t="27764" x="1895475" y="944563"/>
          <p14:tracePt t="27773" x="1958975" y="944563"/>
          <p14:tracePt t="27782" x="2008188" y="944563"/>
          <p14:tracePt t="27788" x="2043113" y="944563"/>
          <p14:tracePt t="27796" x="2063750" y="944563"/>
          <p14:tracePt t="27802" x="2092325" y="944563"/>
          <p14:tracePt t="27810" x="2112963" y="944563"/>
          <p14:tracePt t="27818" x="2141538" y="944563"/>
          <p14:tracePt t="27824" x="2176463" y="944563"/>
          <p14:tracePt t="27835" x="2203450" y="944563"/>
          <p14:tracePt t="27841" x="2224088" y="944563"/>
          <p14:tracePt t="27848" x="2238375" y="944563"/>
          <p14:tracePt t="27854" x="2273300" y="944563"/>
          <p14:tracePt t="27863" x="2301875" y="944563"/>
          <p14:tracePt t="27870" x="2330450" y="944563"/>
          <p14:tracePt t="27877" x="2371725" y="938213"/>
          <p14:tracePt t="27884" x="2420938" y="938213"/>
          <p14:tracePt t="27893" x="2462213" y="938213"/>
          <p14:tracePt t="27902" x="2511425" y="938213"/>
          <p14:tracePt t="27908" x="2566988" y="938213"/>
          <p14:tracePt t="27917" x="2616200" y="938213"/>
          <p14:tracePt t="27921" x="2651125" y="938213"/>
          <p14:tracePt t="27929" x="2720975" y="930275"/>
          <p14:tracePt t="27955" x="2847975" y="930275"/>
          <p14:tracePt t="27961" x="2854325" y="923925"/>
          <p14:tracePt t="27969" x="2860675" y="923925"/>
          <p14:tracePt t="28087" x="2847975" y="923925"/>
          <p14:tracePt t="28094" x="2840038" y="923925"/>
          <p14:tracePt t="28102" x="2819400" y="923925"/>
          <p14:tracePt t="28109" x="2798763" y="923925"/>
          <p14:tracePt t="28117" x="2778125" y="923925"/>
          <p14:tracePt t="28124" x="2755900" y="923925"/>
          <p14:tracePt t="28134" x="2728913" y="923925"/>
          <p14:tracePt t="28141" x="2714625" y="923925"/>
          <p14:tracePt t="28149" x="2693988" y="923925"/>
          <p14:tracePt t="28154" x="2671763" y="923925"/>
          <p14:tracePt t="28161" x="2659063" y="923925"/>
          <p14:tracePt t="28169" x="2636838" y="930275"/>
          <p14:tracePt t="28177" x="2630488" y="930275"/>
          <p14:tracePt t="28184" x="2616200" y="930275"/>
          <p14:tracePt t="28193" x="2609850" y="930275"/>
          <p14:tracePt t="28342" x="2630488" y="930275"/>
          <p14:tracePt t="28351" x="2644775" y="930275"/>
          <p14:tracePt t="28357" x="2671763" y="938213"/>
          <p14:tracePt t="28368" x="2700338" y="938213"/>
          <p14:tracePt t="28372" x="2728913" y="938213"/>
          <p14:tracePt t="28387" x="2819400" y="938213"/>
          <p14:tracePt t="28395" x="2874963" y="938213"/>
          <p14:tracePt t="28402" x="2932113" y="938213"/>
          <p14:tracePt t="28411" x="2994025" y="944563"/>
          <p14:tracePt t="28419" x="3049588" y="944563"/>
          <p14:tracePt t="28426" x="3092450" y="952500"/>
          <p14:tracePt t="28433" x="3141663" y="958850"/>
          <p14:tracePt t="28439" x="3176588" y="958850"/>
          <p14:tracePt t="28451" x="3203575" y="965200"/>
          <p14:tracePt t="28454" x="3238500" y="965200"/>
          <p14:tracePt t="28464" x="3260725" y="973138"/>
          <p14:tracePt t="28470" x="3267075" y="979488"/>
          <p14:tracePt t="28480" x="3273425" y="979488"/>
          <p14:tracePt t="28485" x="3281363" y="979488"/>
          <p14:tracePt t="28500" x="3287713" y="979488"/>
          <p14:tracePt t="28507" x="3295650" y="987425"/>
          <p14:tracePt t="29504" x="3302000" y="987425"/>
          <p14:tracePt t="29511" x="3330575" y="1014413"/>
          <p14:tracePt t="29522" x="3379788" y="1057275"/>
          <p14:tracePt t="29527" x="3435350" y="1112838"/>
          <p14:tracePt t="29535" x="3511550" y="1189038"/>
          <p14:tracePt t="29541" x="3659188" y="1322388"/>
          <p14:tracePt t="29552" x="3798888" y="1447800"/>
          <p14:tracePt t="29557" x="4002088" y="1638300"/>
          <p14:tracePt t="29564" x="4197350" y="1798638"/>
          <p14:tracePt t="29571" x="4414838" y="1987550"/>
          <p14:tracePt t="29579" x="4630738" y="2182813"/>
          <p14:tracePt t="29587" x="4813300" y="2365375"/>
          <p14:tracePt t="29594" x="4960938" y="2513013"/>
          <p14:tracePt t="29602" x="5092700" y="2652713"/>
          <p14:tracePt t="29609" x="5141913" y="2722563"/>
          <p14:tracePt t="29617" x="5184775" y="2798763"/>
          <p14:tracePt t="29626" x="5211763" y="2862263"/>
          <p14:tracePt t="29637" x="5219700" y="2911475"/>
          <p14:tracePt t="29640" x="5219700" y="2938463"/>
          <p14:tracePt t="29647" x="5219700" y="2960688"/>
          <p14:tracePt t="29654" x="5205413" y="2973388"/>
          <p14:tracePt t="29663" x="5191125" y="2995613"/>
          <p14:tracePt t="29670" x="5176838" y="3009900"/>
          <p14:tracePt t="29678" x="5149850" y="3022600"/>
          <p14:tracePt t="29686" x="5141913" y="3022600"/>
          <p14:tracePt t="29693" x="5127625" y="3030538"/>
          <p14:tracePt t="29702" x="5121275" y="3030538"/>
          <p14:tracePt t="29707" x="5106988" y="3030538"/>
          <p14:tracePt t="29722" x="5100638" y="3030538"/>
          <p14:tracePt t="29731" x="5092700" y="3030538"/>
          <p14:tracePt t="29737" x="5080000" y="3016250"/>
          <p14:tracePt t="29747" x="5057775" y="3009900"/>
          <p14:tracePt t="29753" x="5037138" y="2995613"/>
          <p14:tracePt t="29761" x="5016500" y="2981325"/>
          <p14:tracePt t="29768" x="4981575" y="2967038"/>
          <p14:tracePt t="29774" x="4938713" y="2946400"/>
          <p14:tracePt t="29786" x="4897438" y="2925763"/>
          <p14:tracePt t="29789" x="4841875" y="2903538"/>
          <p14:tracePt t="29797" x="4784725" y="2882900"/>
          <p14:tracePt t="29804" x="4737100" y="2868613"/>
          <p14:tracePt t="29813" x="4665663" y="2855913"/>
          <p14:tracePt t="29819" x="4624388" y="2841625"/>
          <p14:tracePt t="29826" x="4560888" y="2819400"/>
          <p14:tracePt t="29835" x="4519613" y="2813050"/>
          <p14:tracePt t="29841" x="4470400" y="2806700"/>
          <p14:tracePt t="29849" x="4441825" y="2806700"/>
          <p14:tracePt t="29856" x="4421188" y="2806700"/>
          <p14:tracePt t="29864" x="4400550" y="2806700"/>
          <p14:tracePt t="29871" x="4394200" y="2806700"/>
          <p14:tracePt t="29881" x="4386263" y="2806700"/>
          <p14:tracePt t="29894" x="4379913" y="2806700"/>
          <p14:tracePt t="29902" x="4371975" y="2806700"/>
          <p14:tracePt t="29933" x="4365625" y="2806700"/>
          <p14:tracePt t="29953" x="4359275" y="2813050"/>
          <p14:tracePt t="29955" x="4359275" y="2819400"/>
          <p14:tracePt t="29963" x="4337050" y="2833688"/>
          <p14:tracePt t="29970" x="4337050" y="2841625"/>
          <p14:tracePt t="29981" x="4330700" y="2847975"/>
          <p14:tracePt t="29986" x="4324350" y="2855913"/>
          <p14:tracePt t="29993" x="4316413" y="2862263"/>
          <p14:tracePt t="30000" x="4302125" y="2882900"/>
          <p14:tracePt t="30007" x="4267200" y="2917825"/>
          <p14:tracePt t="30017" x="4252913" y="2946400"/>
          <p14:tracePt t="30022" x="4246563" y="2946400"/>
          <p14:tracePt t="30031" x="4246563" y="2952750"/>
          <p14:tracePt t="30037" x="4246563" y="2960688"/>
          <p14:tracePt t="30047" x="4246563" y="2967038"/>
          <p14:tracePt t="30054" x="4246563" y="2973388"/>
          <p14:tracePt t="30067" x="4246563" y="2981325"/>
          <p14:tracePt t="30075" x="4246563" y="2987675"/>
          <p14:tracePt t="30100" x="4246563" y="2995613"/>
          <p14:tracePt t="30115" x="4252913" y="2995613"/>
          <p14:tracePt t="30120" x="4260850" y="3001963"/>
          <p14:tracePt t="30128" x="4267200" y="3009900"/>
          <p14:tracePt t="30137" x="4281488" y="3009900"/>
          <p14:tracePt t="30141" x="4295775" y="3016250"/>
          <p14:tracePt t="30154" x="4310063" y="3022600"/>
          <p14:tracePt t="30157" x="4324350" y="3022600"/>
          <p14:tracePt t="30164" x="4344988" y="3030538"/>
          <p14:tracePt t="30175" x="4365625" y="3036888"/>
          <p14:tracePt t="30179" x="4386263" y="3044825"/>
          <p14:tracePt t="30187" x="4406900" y="3044825"/>
          <p14:tracePt t="30194" x="4429125" y="3044825"/>
          <p14:tracePt t="30206" x="4441825" y="3051175"/>
          <p14:tracePt t="30209" x="4456113" y="3051175"/>
          <p14:tracePt t="30220" x="4470400" y="3051175"/>
          <p14:tracePt t="30226" x="4505325" y="3057525"/>
          <p14:tracePt t="30236" x="4525963" y="3065463"/>
          <p14:tracePt t="30239" x="4548188" y="3071813"/>
          <p14:tracePt t="30249" x="4568825" y="3071813"/>
          <p14:tracePt t="30255" x="4595813" y="3071813"/>
          <p14:tracePt t="30264" x="4624388" y="3071813"/>
          <p14:tracePt t="30270" x="4659313" y="3071813"/>
          <p14:tracePt t="30277" x="4687888" y="3071813"/>
          <p14:tracePt t="30284" x="4722813" y="3071813"/>
          <p14:tracePt t="30294" x="4764088" y="3079750"/>
          <p14:tracePt t="30301" x="4784725" y="3079750"/>
          <p14:tracePt t="30307" x="4819650" y="3079750"/>
          <p14:tracePt t="30316" x="4841875" y="3079750"/>
          <p14:tracePt t="30325" x="4868863" y="3079750"/>
          <p14:tracePt t="30331" x="4903788" y="3079750"/>
          <p14:tracePt t="30337" x="4938713" y="3079750"/>
          <p14:tracePt t="30344" x="4981575" y="3086100"/>
          <p14:tracePt t="30355" x="5016500" y="3086100"/>
          <p14:tracePt t="30360" x="5043488" y="3086100"/>
          <p14:tracePt t="30367" x="5080000" y="3086100"/>
          <p14:tracePt t="30376" x="5121275" y="3092450"/>
          <p14:tracePt t="30384" x="5156200" y="3092450"/>
          <p14:tracePt t="30389" x="5184775" y="3092450"/>
          <p14:tracePt t="30398" x="5211763" y="3092450"/>
          <p14:tracePt t="30404" x="5246688" y="3092450"/>
          <p14:tracePt t="30412" x="5275263" y="3092450"/>
          <p14:tracePt t="30422" x="5310188" y="3092450"/>
          <p14:tracePt t="30427" x="5338763" y="3092450"/>
          <p14:tracePt t="30438" x="5380038" y="3092450"/>
          <p14:tracePt t="30442" x="5414963" y="3092450"/>
          <p14:tracePt t="30450" x="5464175" y="3092450"/>
          <p14:tracePt t="30458" x="5505450" y="3092450"/>
          <p14:tracePt t="30467" x="5540375" y="3092450"/>
          <p14:tracePt t="30473" x="5583238" y="3092450"/>
          <p14:tracePt t="30480" x="5638800" y="3092450"/>
          <p14:tracePt t="30487" x="5688013" y="3092450"/>
          <p14:tracePt t="30495" x="5737225" y="3100388"/>
          <p14:tracePt t="30503" x="5799138" y="3100388"/>
          <p14:tracePt t="30513" x="5848350" y="3100388"/>
          <p14:tracePt t="30517" x="5911850" y="3100388"/>
          <p14:tracePt t="30524" x="5953125" y="3100388"/>
          <p14:tracePt t="30532" x="5995988" y="3100388"/>
          <p14:tracePt t="30541" x="6057900" y="3100388"/>
          <p14:tracePt t="30547" x="6100763" y="3106738"/>
          <p14:tracePt t="30554" x="6170613" y="3106738"/>
          <p14:tracePt t="30563" x="6211888" y="3106738"/>
          <p14:tracePt t="30570" x="6261100" y="3106738"/>
          <p14:tracePt t="30578" x="6303963" y="3106738"/>
          <p14:tracePt t="30586" x="6345238" y="3106738"/>
          <p14:tracePt t="30594" x="6400800" y="3106738"/>
          <p14:tracePt t="30601" x="6443663" y="3114675"/>
          <p14:tracePt t="30607" x="6492875" y="3114675"/>
          <p14:tracePt t="30616" x="6534150" y="3114675"/>
          <p14:tracePt t="30623" x="6597650" y="3121025"/>
          <p14:tracePt t="30631" x="6624638" y="3121025"/>
          <p14:tracePt t="30638" x="6667500" y="3121025"/>
          <p14:tracePt t="30646" x="6708775" y="3121025"/>
          <p14:tracePt t="30654" x="6743700" y="3127375"/>
          <p14:tracePt t="30659" x="6800850" y="3127375"/>
          <p14:tracePt t="30670" x="6821488" y="3127375"/>
          <p14:tracePt t="30779" x="6813550" y="3141663"/>
          <p14:tracePt t="30787" x="6792913" y="3155950"/>
          <p14:tracePt t="30796" x="6765925" y="3184525"/>
          <p14:tracePt t="30803" x="6743700" y="3198813"/>
          <p14:tracePt t="30809" x="6702425" y="3225800"/>
          <p14:tracePt t="30820" x="6661150" y="3254375"/>
          <p14:tracePt t="30825" x="6618288" y="3281363"/>
          <p14:tracePt t="30831" x="6577013" y="3303588"/>
          <p14:tracePt t="30839" x="6534150" y="3324225"/>
          <p14:tracePt t="30846" x="6507163" y="3338513"/>
          <p14:tracePt t="30854" x="6464300" y="3352800"/>
          <p14:tracePt t="30862" x="6423025" y="3359150"/>
          <p14:tracePt t="30869" x="6394450" y="3373438"/>
          <p14:tracePt t="30877" x="6353175" y="3379788"/>
          <p14:tracePt t="30887" x="6324600" y="3379788"/>
          <p14:tracePt t="30892" x="6269038" y="3387725"/>
          <p14:tracePt t="30901" x="6219825" y="3394075"/>
          <p14:tracePt t="30906" x="6184900" y="3400425"/>
          <p14:tracePt t="30914" x="6135688" y="3414713"/>
          <p14:tracePt t="30922" x="6100763" y="3422650"/>
          <p14:tracePt t="30929" x="6045200" y="3422650"/>
          <p14:tracePt t="30953" x="5897563" y="3429000"/>
          <p14:tracePt t="30959" x="5862638" y="3429000"/>
          <p14:tracePt t="30968" x="5827713" y="3429000"/>
          <p14:tracePt t="30974" x="5786438" y="3429000"/>
          <p14:tracePt t="30982" x="5737225" y="3429000"/>
          <p14:tracePt t="30989" x="5702300" y="3429000"/>
          <p14:tracePt t="30996" x="5667375" y="3429000"/>
          <p14:tracePt t="31004" x="5632450" y="3429000"/>
          <p14:tracePt t="31012" x="5610225" y="3429000"/>
          <p14:tracePt t="31020" x="5589588" y="3429000"/>
          <p14:tracePt t="31026" x="5568950" y="3429000"/>
          <p14:tracePt t="31035" x="5554663" y="3422650"/>
          <p14:tracePt t="31042" x="5534025" y="3414713"/>
          <p14:tracePt t="31050" x="5519738" y="3408363"/>
          <p14:tracePt t="31056" x="5492750" y="3400425"/>
          <p14:tracePt t="31064" x="5464175" y="3387725"/>
          <p14:tracePt t="31073" x="5443538" y="3379788"/>
          <p14:tracePt t="31079" x="5414963" y="3373438"/>
          <p14:tracePt t="31087" x="5394325" y="3365500"/>
          <p14:tracePt t="31094" x="5359400" y="3359150"/>
          <p14:tracePt t="31104" x="5310188" y="3344863"/>
          <p14:tracePt t="31109" x="5281613" y="3338513"/>
          <p14:tracePt t="31117" x="5240338" y="3330575"/>
          <p14:tracePt t="31124" x="5211763" y="3316288"/>
          <p14:tracePt t="31132" x="5184775" y="3316288"/>
          <p14:tracePt t="31139" x="5162550" y="3316288"/>
          <p14:tracePt t="31147" x="5127625" y="3309938"/>
          <p14:tracePt t="31154" x="5114925" y="3309938"/>
          <p14:tracePt t="31162" x="5100638" y="3303588"/>
          <p14:tracePt t="31170" x="5092700" y="3303588"/>
          <p14:tracePt t="31184" x="5086350" y="3303588"/>
          <p14:tracePt t="31267" x="5100638" y="3303588"/>
          <p14:tracePt t="31274" x="5121275" y="3303588"/>
          <p14:tracePt t="31281" x="5149850" y="3309938"/>
          <p14:tracePt t="31289" x="5170488" y="3309938"/>
          <p14:tracePt t="31296" x="5205413" y="3316288"/>
          <p14:tracePt t="31304" x="5254625" y="3324225"/>
          <p14:tracePt t="31312" x="5303838" y="3324225"/>
          <p14:tracePt t="31320" x="5365750" y="3330575"/>
          <p14:tracePt t="31327" x="5435600" y="3338513"/>
          <p14:tracePt t="31334" x="5505450" y="3344863"/>
          <p14:tracePt t="31341" x="5583238" y="3344863"/>
          <p14:tracePt t="31350" x="5638800" y="3344863"/>
          <p14:tracePt t="31356" x="5716588" y="3352800"/>
          <p14:tracePt t="31364" x="5778500" y="3352800"/>
          <p14:tracePt t="31372" x="5856288" y="3359150"/>
          <p14:tracePt t="31379" x="5932488" y="3359150"/>
          <p14:tracePt t="31387" x="5995988" y="3359150"/>
          <p14:tracePt t="31394" x="6051550" y="3359150"/>
          <p14:tracePt t="31402" x="6100763" y="3359150"/>
          <p14:tracePt t="31409" x="6156325" y="3359150"/>
          <p14:tracePt t="31418" x="6199188" y="3359150"/>
          <p14:tracePt t="31424" x="6269038" y="3359150"/>
          <p14:tracePt t="31431" x="6303963" y="3359150"/>
          <p14:tracePt t="31439" x="6345238" y="3352800"/>
          <p14:tracePt t="31447" x="6380163" y="3352800"/>
          <p14:tracePt t="31454" x="6423025" y="3352800"/>
          <p14:tracePt t="31462" x="6450013" y="3352800"/>
          <p14:tracePt t="31470" x="6472238" y="3352800"/>
          <p14:tracePt t="31478" x="6499225" y="3344863"/>
          <p14:tracePt t="31484" x="6534150" y="3338513"/>
          <p14:tracePt t="31492" x="6548438" y="3338513"/>
          <p14:tracePt t="31499" x="6562725" y="3330575"/>
          <p14:tracePt t="31507" x="6577013" y="3330575"/>
          <p14:tracePt t="31514" x="6589713" y="3330575"/>
          <p14:tracePt t="31521" x="6604000" y="3330575"/>
          <p14:tracePt t="31529" x="6618288" y="3330575"/>
          <p14:tracePt t="31538" x="6638925" y="3330575"/>
          <p14:tracePt t="31544" x="6661150" y="3330575"/>
          <p14:tracePt t="31552" x="6681788" y="3330575"/>
          <p14:tracePt t="31559" x="6702425" y="3330575"/>
          <p14:tracePt t="31567" x="6723063" y="3330575"/>
          <p14:tracePt t="31575" x="6765925" y="3330575"/>
          <p14:tracePt t="31581" x="6800850" y="3330575"/>
          <p14:tracePt t="31589" x="6848475" y="3330575"/>
          <p14:tracePt t="31596" x="6897688" y="3330575"/>
          <p14:tracePt t="31604" x="6940550" y="3330575"/>
          <p14:tracePt t="31612" x="6989763" y="3330575"/>
          <p14:tracePt t="31620" x="7024688" y="3330575"/>
          <p14:tracePt t="31627" x="7059613" y="3330575"/>
          <p14:tracePt t="31636" x="7094538" y="3330575"/>
          <p14:tracePt t="31642" x="7121525" y="3338513"/>
          <p14:tracePt t="31651" x="7150100" y="3338513"/>
          <p14:tracePt t="31657" x="7185025" y="3338513"/>
          <p14:tracePt t="31664" x="7199313" y="3338513"/>
          <p14:tracePt t="31671" x="7213600" y="3344863"/>
          <p14:tracePt t="31679" x="7240588" y="3352800"/>
          <p14:tracePt t="31687" x="7269163" y="3352800"/>
          <p14:tracePt t="31694" x="7304088" y="3352800"/>
          <p14:tracePt t="31702" x="7332663" y="3352800"/>
          <p14:tracePt t="31709" x="7359650" y="3359150"/>
          <p14:tracePt t="31718" x="7388225" y="3359150"/>
          <p14:tracePt t="31724" x="7415213" y="3359150"/>
          <p14:tracePt t="31732" x="7437438" y="3359150"/>
          <p14:tracePt t="31739" x="7464425" y="3359150"/>
          <p14:tracePt t="31747" x="7493000" y="3359150"/>
          <p14:tracePt t="31754" x="7513638" y="3359150"/>
          <p14:tracePt t="31761" x="7534275" y="3359150"/>
          <p14:tracePt t="31770" x="7556500" y="3359150"/>
          <p14:tracePt t="31777" x="7577138" y="3359150"/>
          <p14:tracePt t="31785" x="7591425" y="3359150"/>
          <p14:tracePt t="31792" x="7612063" y="3359150"/>
          <p14:tracePt t="31799" x="7632700" y="3359150"/>
          <p14:tracePt t="31807" x="7653338" y="3359150"/>
          <p14:tracePt t="31814" x="7675563" y="3359150"/>
          <p14:tracePt t="31824" x="7702550" y="3359150"/>
          <p14:tracePt t="31829" x="7723188" y="3359150"/>
          <p14:tracePt t="31837" x="7751763" y="3359150"/>
          <p14:tracePt t="31844" x="7766050" y="3359150"/>
          <p14:tracePt t="31851" x="7793038" y="3359150"/>
          <p14:tracePt t="31859" x="7815263" y="3359150"/>
          <p14:tracePt t="31869" x="7835900" y="3359150"/>
          <p14:tracePt t="31874" x="7856538" y="3359150"/>
          <p14:tracePt t="31882" x="7877175" y="3359150"/>
          <p14:tracePt t="31889" x="7905750" y="3359150"/>
          <p14:tracePt t="31897" x="7920038" y="3359150"/>
          <p14:tracePt t="31904" x="7940675" y="3359150"/>
          <p14:tracePt t="31911" x="7954963" y="3359150"/>
          <p14:tracePt t="31919" x="7975600" y="3359150"/>
          <p14:tracePt t="31927" x="7981950" y="3359150"/>
          <p14:tracePt t="31935" x="8004175" y="3359150"/>
          <p14:tracePt t="31953" x="8024813" y="3359150"/>
          <p14:tracePt t="31964" x="8031163" y="3359150"/>
          <p14:tracePt t="31987" x="8039100" y="3359150"/>
          <p14:tracePt t="31995" x="8045450" y="3359150"/>
          <p14:tracePt t="32001" x="8053388" y="3359150"/>
          <p14:tracePt t="32009" x="8059738" y="3359150"/>
          <p14:tracePt t="32017" x="8066088" y="3359150"/>
          <p14:tracePt t="32026" x="8074025" y="3359150"/>
          <p14:tracePt t="32031" x="8080375" y="3359150"/>
          <p14:tracePt t="32040" x="8088313" y="3359150"/>
          <p14:tracePt t="32055" x="8094663" y="3359150"/>
          <p14:tracePt t="33457" x="8066088" y="3365500"/>
          <p14:tracePt t="33466" x="8024813" y="3373438"/>
          <p14:tracePt t="33473" x="7981950" y="3387725"/>
          <p14:tracePt t="33480" x="7926388" y="3400425"/>
          <p14:tracePt t="33489" x="7856538" y="3414713"/>
          <p14:tracePt t="33496" x="7780338" y="3429000"/>
          <p14:tracePt t="33505" x="7688263" y="3449638"/>
          <p14:tracePt t="33511" x="7604125" y="3457575"/>
          <p14:tracePt t="33519" x="7499350" y="3463925"/>
          <p14:tracePt t="33525" x="7408863" y="3463925"/>
          <p14:tracePt t="33534" x="7318375" y="3463925"/>
          <p14:tracePt t="33540" x="7226300" y="3463925"/>
          <p14:tracePt t="33548" x="7135813" y="3463925"/>
          <p14:tracePt t="33555" x="7037388" y="3457575"/>
          <p14:tracePt t="33562" x="6954838" y="3435350"/>
          <p14:tracePt t="33576" x="6870700" y="3422650"/>
          <p14:tracePt t="33577" x="6786563" y="3408363"/>
          <p14:tracePt t="33588" x="6716713" y="3394075"/>
          <p14:tracePt t="33592" x="6653213" y="3387725"/>
          <p14:tracePt t="33599" x="6604000" y="3373438"/>
          <p14:tracePt t="33606" x="6554788" y="3365500"/>
          <p14:tracePt t="33615" x="6513513" y="3352800"/>
          <p14:tracePt t="33623" x="6492875" y="3352800"/>
          <p14:tracePt t="33629" x="6472238" y="3352800"/>
          <p14:tracePt t="33638" x="6464300" y="3352800"/>
          <p14:tracePt t="33644" x="6457950" y="3352800"/>
          <p14:tracePt t="33652" x="6443663" y="3352800"/>
          <p14:tracePt t="33668" x="6435725" y="3352800"/>
          <p14:tracePt t="33681" x="6429375" y="3352800"/>
          <p14:tracePt t="33691" x="6423025" y="3352800"/>
          <p14:tracePt t="33698" x="6415088" y="3352800"/>
          <p14:tracePt t="33705" x="6408738" y="3352800"/>
          <p14:tracePt t="33712" x="6400800" y="3359150"/>
          <p14:tracePt t="33720" x="6388100" y="3359150"/>
          <p14:tracePt t="33726" x="6373813" y="3359150"/>
          <p14:tracePt t="33734" x="6359525" y="3365500"/>
          <p14:tracePt t="33741" x="6353175" y="3365500"/>
          <p14:tracePt t="33749" x="6330950" y="3365500"/>
          <p14:tracePt t="33757" x="6310313" y="3373438"/>
          <p14:tracePt t="33764" x="6289675" y="3373438"/>
          <p14:tracePt t="33772" x="6275388" y="3379788"/>
          <p14:tracePt t="33779" x="6254750" y="3387725"/>
          <p14:tracePt t="33786" x="6234113" y="3394075"/>
          <p14:tracePt t="33795" x="6199188" y="3400425"/>
          <p14:tracePt t="33802" x="6184900" y="3400425"/>
          <p14:tracePt t="33809" x="6156325" y="3408363"/>
          <p14:tracePt t="33817" x="6142038" y="3414713"/>
          <p14:tracePt t="33824" x="6121400" y="3414713"/>
          <p14:tracePt t="33832" x="6107113" y="3414713"/>
          <p14:tracePt t="33839" x="6086475" y="3414713"/>
          <p14:tracePt t="33847" x="6080125" y="3414713"/>
          <p14:tracePt t="33854" x="6065838" y="3414713"/>
          <p14:tracePt t="33861" x="6051550" y="3414713"/>
          <p14:tracePt t="33871" x="6037263" y="3414713"/>
          <p14:tracePt t="33876" x="6022975" y="3414713"/>
          <p14:tracePt t="33886" x="6010275" y="3414713"/>
          <p14:tracePt t="33892" x="5995988" y="3414713"/>
          <p14:tracePt t="33899" x="5981700" y="3414713"/>
          <p14:tracePt t="33907" x="5946775" y="3400425"/>
          <p14:tracePt t="33914" x="5926138" y="3394075"/>
          <p14:tracePt t="33922" x="5905500" y="3394075"/>
          <p14:tracePt t="33929" x="5883275" y="3387725"/>
          <p14:tracePt t="33936" x="5856288" y="3373438"/>
          <p14:tracePt t="33955" x="5786438" y="3359150"/>
          <p14:tracePt t="33959" x="5751513" y="3352800"/>
          <p14:tracePt t="33966" x="5729288" y="3352800"/>
          <p14:tracePt t="33974" x="5722938" y="3352800"/>
          <p14:tracePt t="33982" x="5708650" y="3352800"/>
          <p14:tracePt t="33989" x="5688013" y="3352800"/>
          <p14:tracePt t="33997" x="5673725" y="3352800"/>
          <p14:tracePt t="34004" x="5659438" y="3352800"/>
          <p14:tracePt t="34011" x="5653088" y="3352800"/>
          <p14:tracePt t="34095" x="5645150" y="3352800"/>
          <p14:tracePt t="34104" x="5632450" y="3352800"/>
          <p14:tracePt t="34109" x="5624513" y="3352800"/>
          <p14:tracePt t="34117" x="5610225" y="3352800"/>
          <p14:tracePt t="34124" x="5597525" y="3352800"/>
          <p14:tracePt t="34132" x="5575300" y="3352800"/>
          <p14:tracePt t="34139" x="5562600" y="3352800"/>
          <p14:tracePt t="34147" x="5540375" y="3352800"/>
          <p14:tracePt t="34155" x="5519738" y="3352800"/>
          <p14:tracePt t="34162" x="5505450" y="3352800"/>
          <p14:tracePt t="34170" x="5484813" y="3352800"/>
          <p14:tracePt t="34176" x="5470525" y="3352800"/>
          <p14:tracePt t="34184" x="5456238" y="3352800"/>
          <p14:tracePt t="34201" x="5443538" y="3352800"/>
          <p14:tracePt t="34492" x="5449888" y="3352800"/>
          <p14:tracePt t="34499" x="5456238" y="3352800"/>
          <p14:tracePt t="34506" x="5484813" y="3344863"/>
          <p14:tracePt t="34516" x="5505450" y="3344863"/>
          <p14:tracePt t="34523" x="5548313" y="3344863"/>
          <p14:tracePt t="34529" x="5603875" y="3344863"/>
          <p14:tracePt t="34537" x="5659438" y="3344863"/>
          <p14:tracePt t="34544" x="5708650" y="3344863"/>
          <p14:tracePt t="34552" x="5786438" y="3344863"/>
          <p14:tracePt t="34561" x="5856288" y="3344863"/>
          <p14:tracePt t="34569" x="5932488" y="3344863"/>
          <p14:tracePt t="34575" x="5995988" y="3344863"/>
          <p14:tracePt t="34582" x="6072188" y="3344863"/>
          <p14:tracePt t="34591" x="6129338" y="3344863"/>
          <p14:tracePt t="34597" x="6164263" y="3338513"/>
          <p14:tracePt t="34609" x="6199188" y="3338513"/>
          <p14:tracePt t="34613" x="6205538" y="3338513"/>
          <p14:tracePt t="34628" x="6205538" y="3330575"/>
          <p14:tracePt t="38547" x="6065838" y="3330575"/>
          <p14:tracePt t="38549" x="6037263" y="3330575"/>
          <p14:tracePt t="38560" x="6030913" y="3330575"/>
          <p14:tracePt t="38564" x="6022975" y="3330575"/>
          <p14:tracePt t="38640" x="6016625" y="3330575"/>
          <p14:tracePt t="38647" x="6002338" y="3330575"/>
          <p14:tracePt t="38655" x="5995988" y="3330575"/>
          <p14:tracePt t="38662" x="5988050" y="3330575"/>
          <p14:tracePt t="38669" x="5975350" y="3330575"/>
          <p14:tracePt t="38677" x="5961063" y="3330575"/>
          <p14:tracePt t="38684" x="5940425" y="3330575"/>
          <p14:tracePt t="38694" x="5918200" y="3330575"/>
          <p14:tracePt t="38699" x="5911850" y="3330575"/>
          <p14:tracePt t="38709" x="5905500" y="3330575"/>
          <p14:tracePt t="38716" x="5891213" y="3330575"/>
          <p14:tracePt t="38727" x="5876925" y="3330575"/>
          <p14:tracePt t="38730" x="5862638" y="3330575"/>
          <p14:tracePt t="38737" x="5856288" y="3330575"/>
          <p14:tracePt t="38745" x="5848350" y="3330575"/>
          <p14:tracePt t="38768" x="5842000" y="3330575"/>
          <p14:tracePt t="38895" x="0" y="0"/>
        </p14:tracePtLst>
        <p14:tracePtLst>
          <p14:tracePt t="39309" x="5772150" y="3303588"/>
          <p14:tracePt t="39443" x="0" y="0"/>
        </p14:tracePtLst>
        <p14:tracePtLst>
          <p14:tracePt t="39938" x="4973638" y="3281363"/>
          <p14:tracePt t="39944" x="4981575" y="3281363"/>
          <p14:tracePt t="40067" x="0" y="0"/>
        </p14:tracePtLst>
        <p14:tracePtLst>
          <p14:tracePt t="40951" x="6318250" y="3190875"/>
          <p14:tracePt t="41086" x="0" y="0"/>
        </p14:tracePtLst>
        <p14:tracePtLst>
          <p14:tracePt t="41971" x="4302125" y="2981325"/>
          <p14:tracePt t="42151" x="0" y="0"/>
        </p14:tracePtLst>
        <p14:tracePtLst>
          <p14:tracePt t="50169" x="4470400" y="3862388"/>
          <p14:tracePt t="50377" x="4484688" y="3862388"/>
          <p14:tracePt t="50387" x="4505325" y="3862388"/>
          <p14:tracePt t="50392" x="4533900" y="3862388"/>
          <p14:tracePt t="50404" x="4560888" y="3862388"/>
          <p14:tracePt t="50407" x="4603750" y="3862388"/>
          <p14:tracePt t="50415" x="4638675" y="3862388"/>
          <p14:tracePt t="50422" x="4679950" y="3862388"/>
          <p14:tracePt t="50429" x="4729163" y="3870325"/>
          <p14:tracePt t="50437" x="4778375" y="3870325"/>
          <p14:tracePt t="50444" x="4827588" y="3884613"/>
          <p14:tracePt t="50452" x="4862513" y="3890963"/>
          <p14:tracePt t="50459" x="4911725" y="3890963"/>
          <p14:tracePt t="50467" x="4967288" y="3890963"/>
          <p14:tracePt t="50474" x="5016500" y="3890963"/>
          <p14:tracePt t="50483" x="5072063" y="3890963"/>
          <p14:tracePt t="50489" x="5127625" y="3890963"/>
          <p14:tracePt t="50497" x="5184775" y="3890963"/>
          <p14:tracePt t="50504" x="5240338" y="3890963"/>
          <p14:tracePt t="50512" x="5281613" y="3890963"/>
          <p14:tracePt t="50519" x="5330825" y="3890963"/>
          <p14:tracePt t="50527" x="5386388" y="3890963"/>
          <p14:tracePt t="50535" x="5435600" y="3890963"/>
          <p14:tracePt t="50542" x="5484813" y="3884613"/>
          <p14:tracePt t="50550" x="5527675" y="3876675"/>
          <p14:tracePt t="50557" x="5554663" y="3862388"/>
          <p14:tracePt t="50564" x="5583238" y="3856038"/>
          <p14:tracePt t="50572" x="5618163" y="3848100"/>
          <p14:tracePt t="50579" x="5638800" y="3848100"/>
          <p14:tracePt t="50587" x="5659438" y="3841750"/>
          <p14:tracePt t="50594" x="5673725" y="3841750"/>
          <p14:tracePt t="50604" x="5694363" y="3835400"/>
          <p14:tracePt t="50609" x="5716588" y="3835400"/>
          <p14:tracePt t="50617" x="5737225" y="3835400"/>
          <p14:tracePt t="50625" x="5757863" y="3835400"/>
          <p14:tracePt t="50633" x="5778500" y="3835400"/>
          <p14:tracePt t="50639" x="5799138" y="3835400"/>
          <p14:tracePt t="50647" x="5827713" y="3835400"/>
          <p14:tracePt t="50654" x="5848350" y="3835400"/>
          <p14:tracePt t="50662" x="5870575" y="3835400"/>
          <p14:tracePt t="50670" x="5891213" y="3835400"/>
          <p14:tracePt t="50677" x="5918200" y="3835400"/>
          <p14:tracePt t="50685" x="5946775" y="3835400"/>
          <p14:tracePt t="50692" x="5975350" y="3835400"/>
          <p14:tracePt t="50700" x="6002338" y="3835400"/>
          <p14:tracePt t="50707" x="6045200" y="3835400"/>
          <p14:tracePt t="50714" x="6057900" y="3835400"/>
          <p14:tracePt t="50722" x="6086475" y="3835400"/>
          <p14:tracePt t="50729" x="6121400" y="3835400"/>
          <p14:tracePt t="50737" x="6164263" y="3835400"/>
          <p14:tracePt t="50744" x="6199188" y="3835400"/>
          <p14:tracePt t="50752" x="6240463" y="3835400"/>
          <p14:tracePt t="50760" x="6275388" y="3835400"/>
          <p14:tracePt t="50767" x="6303963" y="3835400"/>
          <p14:tracePt t="50774" x="6330950" y="3835400"/>
          <p14:tracePt t="50782" x="6373813" y="3835400"/>
          <p14:tracePt t="50790" x="6400800" y="3835400"/>
          <p14:tracePt t="50797" x="6429375" y="3835400"/>
          <p14:tracePt t="50804" x="6457950" y="3835400"/>
          <p14:tracePt t="50812" x="6484938" y="3835400"/>
          <p14:tracePt t="50820" x="6499225" y="3835400"/>
          <p14:tracePt t="50827" x="6519863" y="3835400"/>
          <p14:tracePt t="50835" x="6534150" y="3835400"/>
          <p14:tracePt t="50850" x="6542088" y="3835400"/>
          <p14:tracePt t="51007" x="6519863" y="3835400"/>
          <p14:tracePt t="51014" x="6499225" y="3835400"/>
          <p14:tracePt t="51022" x="6472238" y="3835400"/>
          <p14:tracePt t="51030" x="6429375" y="3835400"/>
          <p14:tracePt t="51037" x="6388100" y="3835400"/>
          <p14:tracePt t="51044" x="6330950" y="3835400"/>
          <p14:tracePt t="51052" x="6283325" y="3841750"/>
          <p14:tracePt t="51059" x="6219825" y="3841750"/>
          <p14:tracePt t="51067" x="6149975" y="3848100"/>
          <p14:tracePt t="51074" x="6094413" y="3848100"/>
          <p14:tracePt t="51082" x="6037263" y="3856038"/>
          <p14:tracePt t="51090" x="5975350" y="3856038"/>
          <p14:tracePt t="51097" x="5911850" y="3862388"/>
          <p14:tracePt t="51104" x="5876925" y="3862388"/>
          <p14:tracePt t="51112" x="5842000" y="3862388"/>
          <p14:tracePt t="51120" x="5792788" y="3862388"/>
          <p14:tracePt t="51127" x="5764213" y="3862388"/>
          <p14:tracePt t="51136" x="5708650" y="3862388"/>
          <p14:tracePt t="51142" x="5653088" y="3862388"/>
          <p14:tracePt t="51153" x="5603875" y="3862388"/>
          <p14:tracePt t="51157" x="5575300" y="3862388"/>
          <p14:tracePt t="51164" x="5534025" y="3862388"/>
          <p14:tracePt t="51173" x="5478463" y="3862388"/>
          <p14:tracePt t="51180" x="5435600" y="3862388"/>
          <p14:tracePt t="51187" x="5373688" y="3870325"/>
          <p14:tracePt t="51195" x="5330825" y="3876675"/>
          <p14:tracePt t="51203" x="5281613" y="3884613"/>
          <p14:tracePt t="51210" x="5232400" y="3890963"/>
          <p14:tracePt t="51217" x="5197475" y="3897313"/>
          <p14:tracePt t="51224" x="5156200" y="3905250"/>
          <p14:tracePt t="51232" x="5114925" y="3911600"/>
          <p14:tracePt t="51239" x="5072063" y="3919538"/>
          <p14:tracePt t="51249" x="5037138" y="3919538"/>
          <p14:tracePt t="51254" x="4995863" y="3925888"/>
          <p14:tracePt t="51262" x="4973638" y="3925888"/>
          <p14:tracePt t="51270" x="4946650" y="3925888"/>
          <p14:tracePt t="51277" x="4926013" y="3925888"/>
          <p14:tracePt t="51286" x="4897438" y="3932238"/>
          <p14:tracePt t="51292" x="4868863" y="3932238"/>
          <p14:tracePt t="51301" x="4841875" y="3932238"/>
          <p14:tracePt t="51307" x="4813300" y="3940175"/>
          <p14:tracePt t="51314" x="4799013" y="3940175"/>
          <p14:tracePt t="51323" x="4778375" y="3940175"/>
          <p14:tracePt t="51330" x="4749800" y="3946525"/>
          <p14:tracePt t="51337" x="4743450" y="3946525"/>
          <p14:tracePt t="51344" x="4737100" y="3946525"/>
          <p14:tracePt t="51354" x="4729163" y="3946525"/>
          <p14:tracePt t="51360" x="4722813" y="3946525"/>
          <p14:tracePt t="51368" x="4714875" y="3946525"/>
          <p14:tracePt t="51374" x="4708525" y="3954463"/>
          <p14:tracePt t="51390" x="4694238" y="3954463"/>
          <p14:tracePt t="51404" x="4687888" y="3960813"/>
          <p14:tracePt t="51412" x="4679950" y="3960813"/>
          <p14:tracePt t="51420" x="4673600" y="3960813"/>
          <p14:tracePt t="51427" x="4673600" y="3967163"/>
          <p14:tracePt t="51457" x="4665663" y="3967163"/>
          <p14:tracePt t="51525" x="4673600" y="3967163"/>
          <p14:tracePt t="51532" x="4702175" y="3967163"/>
          <p14:tracePt t="51539" x="4749800" y="3967163"/>
          <p14:tracePt t="51547" x="4792663" y="3967163"/>
          <p14:tracePt t="51554" x="4868863" y="3967163"/>
          <p14:tracePt t="51562" x="4932363" y="3967163"/>
          <p14:tracePt t="51571" x="5037138" y="3967163"/>
          <p14:tracePt t="51577" x="5135563" y="3967163"/>
          <p14:tracePt t="51585" x="5254625" y="3967163"/>
          <p14:tracePt t="51592" x="5365750" y="3967163"/>
          <p14:tracePt t="51601" x="5519738" y="3967163"/>
          <p14:tracePt t="51607" x="5610225" y="3967163"/>
          <p14:tracePt t="51614" x="5751513" y="3967163"/>
          <p14:tracePt t="51622" x="5891213" y="3967163"/>
          <p14:tracePt t="51630" x="6022975" y="3967163"/>
          <p14:tracePt t="51637" x="6121400" y="3967163"/>
          <p14:tracePt t="51644" x="6226175" y="3967163"/>
          <p14:tracePt t="51652" x="6310313" y="3967163"/>
          <p14:tracePt t="51659" x="6394450" y="3960813"/>
          <p14:tracePt t="51668" x="6443663" y="3960813"/>
          <p14:tracePt t="51674" x="6499225" y="3960813"/>
          <p14:tracePt t="51682" x="6527800" y="3954463"/>
          <p14:tracePt t="51689" x="6562725" y="3954463"/>
          <p14:tracePt t="51698" x="6589713" y="3946525"/>
          <p14:tracePt t="51704" x="6604000" y="3946525"/>
          <p14:tracePt t="51713" x="6611938" y="3946525"/>
          <p14:tracePt t="51720" x="6618288" y="3946525"/>
          <p14:tracePt t="51824" x="6624638" y="3946525"/>
          <p14:tracePt t="51839" x="6632575" y="3946525"/>
          <p14:tracePt t="51854" x="6638925" y="3946525"/>
          <p14:tracePt t="51862" x="6646863" y="3940175"/>
          <p14:tracePt t="51877" x="6653213" y="3940175"/>
          <p14:tracePt t="51892" x="6661150" y="3940175"/>
          <p14:tracePt t="51901" x="6667500" y="3940175"/>
          <p14:tracePt t="51907" x="6673850" y="3940175"/>
          <p14:tracePt t="51914" x="6688138" y="3940175"/>
          <p14:tracePt t="51922" x="6708775" y="3940175"/>
          <p14:tracePt t="51929" x="6751638" y="3940175"/>
          <p14:tracePt t="51937" x="6786563" y="3946525"/>
          <p14:tracePt t="51944" x="6827838" y="3946525"/>
          <p14:tracePt t="51952" x="6884988" y="3946525"/>
          <p14:tracePt t="51959" x="6946900" y="3954463"/>
          <p14:tracePt t="51968" x="7024688" y="3954463"/>
          <p14:tracePt t="51974" x="7080250" y="3954463"/>
          <p14:tracePt t="51982" x="7143750" y="3954463"/>
          <p14:tracePt t="51989" x="7191375" y="3954463"/>
          <p14:tracePt t="51997" x="7219950" y="3954463"/>
          <p14:tracePt t="52004" x="7254875" y="3954463"/>
          <p14:tracePt t="52012" x="7283450" y="3954463"/>
          <p14:tracePt t="52020" x="7289800" y="3954463"/>
          <p14:tracePt t="52027" x="7297738" y="3954463"/>
          <p14:tracePt t="52290" x="7304088" y="3954463"/>
          <p14:tracePt t="52297" x="7324725" y="3954463"/>
          <p14:tracePt t="52304" x="7345363" y="3954463"/>
          <p14:tracePt t="52313" x="7373938" y="3954463"/>
          <p14:tracePt t="52321" x="7423150" y="3954463"/>
          <p14:tracePt t="52327" x="7472363" y="3954463"/>
          <p14:tracePt t="52335" x="7499350" y="3954463"/>
          <p14:tracePt t="52342" x="7556500" y="3954463"/>
          <p14:tracePt t="52355" x="7583488" y="3954463"/>
          <p14:tracePt t="52357" x="7618413" y="3954463"/>
          <p14:tracePt t="52365" x="7639050" y="3954463"/>
          <p14:tracePt t="52372" x="7653338" y="3954463"/>
          <p14:tracePt t="52380" x="7661275" y="3954463"/>
          <p14:tracePt t="52388" x="7667625" y="3954463"/>
          <p14:tracePt t="52448" x="7661275" y="3954463"/>
          <p14:tracePt t="52454" x="7639050" y="3946525"/>
          <p14:tracePt t="52463" x="7591425" y="3940175"/>
          <p14:tracePt t="52471" x="7534275" y="3932238"/>
          <p14:tracePt t="52477" x="7443788" y="3925888"/>
          <p14:tracePt t="52485" x="7289800" y="3925888"/>
          <p14:tracePt t="52492" x="7080250" y="3925888"/>
          <p14:tracePt t="52499" x="6848475" y="3925888"/>
          <p14:tracePt t="52507" x="6661150" y="3925888"/>
          <p14:tracePt t="52514" x="6365875" y="3946525"/>
          <p14:tracePt t="52522" x="6100763" y="3954463"/>
          <p14:tracePt t="52529" x="5827713" y="3981450"/>
          <p14:tracePt t="52537" x="5597525" y="3981450"/>
          <p14:tracePt t="52544" x="5351463" y="3981450"/>
          <p14:tracePt t="52552" x="5141913" y="3981450"/>
          <p14:tracePt t="52559" x="5030788" y="3981450"/>
          <p14:tracePt t="52568" x="4883150" y="4002088"/>
          <p14:tracePt t="52574" x="4792663" y="4010025"/>
          <p14:tracePt t="52582" x="4714875" y="4016375"/>
          <p14:tracePt t="52589" x="4679950" y="4024313"/>
          <p14:tracePt t="52597" x="4618038" y="4030663"/>
          <p14:tracePt t="52605" x="4595813" y="4030663"/>
          <p14:tracePt t="52612" x="4583113" y="4030663"/>
          <p14:tracePt t="52620" x="4568825" y="4030663"/>
          <p14:tracePt t="52627" x="4560888" y="4030663"/>
          <p14:tracePt t="52635" x="4554538" y="4030663"/>
          <p14:tracePt t="52642" x="4533900" y="4030663"/>
          <p14:tracePt t="52650" x="4525963" y="4030663"/>
          <p14:tracePt t="52657" x="4519613" y="4030663"/>
          <p14:tracePt t="52665" x="4513263" y="4030663"/>
          <p14:tracePt t="52672" x="4505325" y="4030663"/>
          <p14:tracePt t="52679" x="4498975" y="4030663"/>
          <p14:tracePt t="52687" x="4484688" y="4030663"/>
          <p14:tracePt t="52702" x="4478338" y="4030663"/>
          <p14:tracePt t="52735" x="4470400" y="4030663"/>
          <p14:tracePt t="52807" x="4478338" y="4030663"/>
          <p14:tracePt t="52816" x="4484688" y="4024313"/>
          <p14:tracePt t="52823" x="4519613" y="4010025"/>
          <p14:tracePt t="52830" x="4554538" y="3995738"/>
          <p14:tracePt t="52838" x="4589463" y="3989388"/>
          <p14:tracePt t="52844" x="4630738" y="3975100"/>
          <p14:tracePt t="52854" x="4694238" y="3967163"/>
          <p14:tracePt t="52859" x="4749800" y="3960813"/>
          <p14:tracePt t="52868" x="4827588" y="3940175"/>
          <p14:tracePt t="52874" x="4911725" y="3940175"/>
          <p14:tracePt t="52883" x="4995863" y="3932238"/>
          <p14:tracePt t="52890" x="5065713" y="3925888"/>
          <p14:tracePt t="52897" x="5156200" y="3925888"/>
          <p14:tracePt t="52904" x="5254625" y="3919538"/>
          <p14:tracePt t="52912" x="5351463" y="3919538"/>
          <p14:tracePt t="52919" x="5449888" y="3919538"/>
          <p14:tracePt t="52927" x="5540375" y="3919538"/>
          <p14:tracePt t="52938" x="5624513" y="3919538"/>
          <p14:tracePt t="52942" x="5708650" y="3919538"/>
          <p14:tracePt t="52949" x="5764213" y="3919538"/>
          <p14:tracePt t="52957" x="5842000" y="3919538"/>
          <p14:tracePt t="52964" x="5905500" y="3919538"/>
          <p14:tracePt t="52972" x="5967413" y="3919538"/>
          <p14:tracePt t="52979" x="6037263" y="3919538"/>
          <p14:tracePt t="52988" x="6094413" y="3919538"/>
          <p14:tracePt t="52994" x="6149975" y="3919538"/>
          <p14:tracePt t="53002" x="6199188" y="3919538"/>
          <p14:tracePt t="53009" x="6254750" y="3919538"/>
          <p14:tracePt t="53017" x="6303963" y="3925888"/>
          <p14:tracePt t="53025" x="6359525" y="3925888"/>
          <p14:tracePt t="53032" x="6394450" y="3925888"/>
          <p14:tracePt t="53041" x="6443663" y="3925888"/>
          <p14:tracePt t="53047" x="6478588" y="3925888"/>
          <p14:tracePt t="53055" x="6499225" y="3925888"/>
          <p14:tracePt t="53062" x="6534150" y="3925888"/>
          <p14:tracePt t="53071" x="6562725" y="3925888"/>
          <p14:tracePt t="53078" x="6583363" y="3925888"/>
          <p14:tracePt t="53085" x="6604000" y="3925888"/>
          <p14:tracePt t="53092" x="6638925" y="3925888"/>
          <p14:tracePt t="53100" x="6661150" y="3925888"/>
          <p14:tracePt t="53107" x="6688138" y="3925888"/>
          <p14:tracePt t="53115" x="6731000" y="3925888"/>
          <p14:tracePt t="53122" x="6743700" y="3925888"/>
          <p14:tracePt t="53130" x="6751638" y="3925888"/>
          <p14:tracePt t="53272" x="6743700" y="3932238"/>
          <p14:tracePt t="53281" x="6702425" y="3940175"/>
          <p14:tracePt t="53288" x="6673850" y="3940175"/>
          <p14:tracePt t="53295" x="6624638" y="3946525"/>
          <p14:tracePt t="53308" x="6527800" y="3946525"/>
          <p14:tracePt t="53310" x="6415088" y="3946525"/>
          <p14:tracePt t="53320" x="6240463" y="3946525"/>
          <p14:tracePt t="53325" x="6030913" y="3946525"/>
          <p14:tracePt t="53334" x="5821363" y="3946525"/>
          <p14:tracePt t="53341" x="5653088" y="3946525"/>
          <p14:tracePt t="53347" x="5421313" y="3946525"/>
          <p14:tracePt t="53355" x="5176838" y="3946525"/>
          <p14:tracePt t="53362" x="4967288" y="3946525"/>
          <p14:tracePt t="53370" x="4737100" y="3946525"/>
          <p14:tracePt t="53379" x="4568825" y="3946525"/>
          <p14:tracePt t="53388" x="4429125" y="3946525"/>
          <p14:tracePt t="53394" x="4330700" y="3946525"/>
          <p14:tracePt t="53407" x="4267200" y="3946525"/>
          <p14:tracePt t="53408" x="4191000" y="3946525"/>
          <p14:tracePt t="53416" x="4148138" y="3946525"/>
          <p14:tracePt t="53423" x="4113213" y="3946525"/>
          <p14:tracePt t="53429" x="4086225" y="3946525"/>
          <p14:tracePt t="53438" x="4071938" y="3946525"/>
          <p14:tracePt t="53446" x="4064000" y="3946525"/>
          <p14:tracePt t="53462" x="4057650" y="3946525"/>
          <p14:tracePt t="53594" x="4078288" y="3946525"/>
          <p14:tracePt t="53607" x="4113213" y="3946525"/>
          <p14:tracePt t="53610" x="4162425" y="3946525"/>
          <p14:tracePt t="53622" x="4205288" y="3946525"/>
          <p14:tracePt t="53625" x="4289425" y="3946525"/>
          <p14:tracePt t="53634" x="4394200" y="3946525"/>
          <p14:tracePt t="53640" x="4505325" y="3946525"/>
          <p14:tracePt t="53648" x="4659313" y="3946525"/>
          <p14:tracePt t="53656" x="4854575" y="3946525"/>
          <p14:tracePt t="53663" x="5043488" y="3946525"/>
          <p14:tracePt t="53673" x="5275263" y="3946525"/>
          <p14:tracePt t="53677" x="5408613" y="3954463"/>
          <p14:tracePt t="53688" x="5638800" y="3954463"/>
          <p14:tracePt t="53692" x="5848350" y="3954463"/>
          <p14:tracePt t="53703" x="6094413" y="3954463"/>
          <p14:tracePt t="53707" x="6246813" y="3954463"/>
          <p14:tracePt t="53716" x="6365875" y="3954463"/>
          <p14:tracePt t="53723" x="6457950" y="3954463"/>
          <p14:tracePt t="53731" x="6513513" y="3954463"/>
          <p14:tracePt t="53738" x="6548438" y="3954463"/>
          <p14:tracePt t="53746" x="6604000" y="3954463"/>
          <p14:tracePt t="53754" x="6638925" y="3954463"/>
          <p14:tracePt t="53759" x="6667500" y="3954463"/>
          <p14:tracePt t="53767" x="6673850" y="3954463"/>
          <p14:tracePt t="53775" x="6681788" y="3954463"/>
          <p14:tracePt t="53783" x="6688138" y="3954463"/>
          <p14:tracePt t="53879" x="6673850" y="3954463"/>
          <p14:tracePt t="53890" x="6646863" y="3954463"/>
          <p14:tracePt t="53895" x="6624638" y="3954463"/>
          <p14:tracePt t="53903" x="6589713" y="3954463"/>
          <p14:tracePt t="53911" x="6534150" y="3954463"/>
          <p14:tracePt t="53919" x="6478588" y="3954463"/>
          <p14:tracePt t="53925" x="6400800" y="3954463"/>
          <p14:tracePt t="53932" x="6338888" y="3954463"/>
          <p14:tracePt t="53942" x="6261100" y="3954463"/>
          <p14:tracePt t="53947" x="6205538" y="3954463"/>
          <p14:tracePt t="53955" x="6121400" y="3954463"/>
          <p14:tracePt t="53962" x="6057900" y="3954463"/>
          <p14:tracePt t="53970" x="5981700" y="3954463"/>
          <p14:tracePt t="53977" x="5911850" y="3954463"/>
          <p14:tracePt t="53984" x="5848350" y="3954463"/>
          <p14:tracePt t="53992" x="5792788" y="3954463"/>
          <p14:tracePt t="54002" x="5729288" y="3954463"/>
          <p14:tracePt t="54008" x="5702300" y="3954463"/>
          <p14:tracePt t="54014" x="5667375" y="3954463"/>
          <p14:tracePt t="54022" x="5632450" y="3954463"/>
          <p14:tracePt t="54029" x="5597525" y="3954463"/>
          <p14:tracePt t="54038" x="5568950" y="3954463"/>
          <p14:tracePt t="54044" x="5540375" y="3954463"/>
          <p14:tracePt t="54053" x="5534025" y="3954463"/>
          <p14:tracePt t="54059" x="5505450" y="3954463"/>
          <p14:tracePt t="54067" x="5499100" y="3954463"/>
          <p14:tracePt t="54074" x="5478463" y="3954463"/>
          <p14:tracePt t="54082" x="5456238" y="3954463"/>
          <p14:tracePt t="54089" x="5443538" y="3954463"/>
          <p14:tracePt t="54098" x="5429250" y="3954463"/>
          <p14:tracePt t="54106" x="5414963" y="3960813"/>
          <p14:tracePt t="54115" x="5400675" y="3960813"/>
          <p14:tracePt t="54123" x="5394325" y="3960813"/>
          <p14:tracePt t="54127" x="5373688" y="3960813"/>
          <p14:tracePt t="54134" x="5351463" y="3960813"/>
          <p14:tracePt t="54142" x="5324475" y="3960813"/>
          <p14:tracePt t="54151" x="5310188" y="3960813"/>
          <p14:tracePt t="54158" x="5254625" y="3960813"/>
          <p14:tracePt t="54167" x="5219700" y="3960813"/>
          <p14:tracePt t="54173" x="5191125" y="3960813"/>
          <p14:tracePt t="54179" x="5156200" y="3954463"/>
          <p14:tracePt t="54189" x="5114925" y="3954463"/>
          <p14:tracePt t="54195" x="5086350" y="3954463"/>
          <p14:tracePt t="54203" x="5072063" y="3954463"/>
          <p14:tracePt t="54211" x="5057775" y="3946525"/>
          <p14:tracePt t="54217" x="5043488" y="3946525"/>
          <p14:tracePt t="54224" x="5037138" y="3940175"/>
          <p14:tracePt t="54232" x="5030788" y="3940175"/>
          <p14:tracePt t="54247" x="5022850" y="3932238"/>
          <p14:tracePt t="54262" x="5016500" y="3932238"/>
          <p14:tracePt t="54278" x="5008563" y="3932238"/>
          <p14:tracePt t="54285" x="5002213" y="3925888"/>
          <p14:tracePt t="54292" x="4995863" y="3925888"/>
          <p14:tracePt t="54368" x="4995863" y="3919538"/>
          <p14:tracePt t="54374" x="5008563" y="3919538"/>
          <p14:tracePt t="54384" x="5043488" y="3919538"/>
          <p14:tracePt t="54390" x="5080000" y="3919538"/>
          <p14:tracePt t="54399" x="5176838" y="3919538"/>
          <p14:tracePt t="54406" x="5295900" y="3940175"/>
          <p14:tracePt t="54416" x="5464175" y="3940175"/>
          <p14:tracePt t="54422" x="5653088" y="3940175"/>
          <p14:tracePt t="54427" x="5883275" y="3940175"/>
          <p14:tracePt t="54437" x="6115050" y="3946525"/>
          <p14:tracePt t="54442" x="6359525" y="3946525"/>
          <p14:tracePt t="54449" x="6534150" y="3946525"/>
          <p14:tracePt t="54459" x="6743700" y="3946525"/>
          <p14:tracePt t="54466" x="6932613" y="3946525"/>
          <p14:tracePt t="54473" x="7108825" y="3946525"/>
          <p14:tracePt t="54480" x="7205663" y="3946525"/>
          <p14:tracePt t="54487" x="7289800" y="3946525"/>
          <p14:tracePt t="54497" x="7339013" y="3946525"/>
          <p14:tracePt t="54504" x="7367588" y="3946525"/>
          <p14:tracePt t="54509" x="7373938" y="3946525"/>
          <p14:tracePt t="54519" x="7380288" y="3946525"/>
          <p14:tracePt t="54922" x="7394575" y="3946525"/>
          <p14:tracePt t="54929" x="7429500" y="3954463"/>
          <p14:tracePt t="54943" x="7458075" y="3954463"/>
          <p14:tracePt t="54947" x="7493000" y="3954463"/>
          <p14:tracePt t="54952" x="7527925" y="3954463"/>
          <p14:tracePt t="54959" x="7577138" y="3954463"/>
          <p14:tracePt t="54967" x="7626350" y="3954463"/>
          <p14:tracePt t="54974" x="7667625" y="3954463"/>
          <p14:tracePt t="54981" x="7702550" y="3954463"/>
          <p14:tracePt t="54991" x="7723188" y="3954463"/>
          <p14:tracePt t="54999" x="7751763" y="3946525"/>
          <p14:tracePt t="55005" x="7758113" y="3946525"/>
          <p14:tracePt t="55012" x="7780338" y="3946525"/>
          <p14:tracePt t="55020" x="7793038" y="3940175"/>
          <p14:tracePt t="55027" x="7800975" y="3932238"/>
          <p14:tracePt t="55034" x="7807325" y="3932238"/>
          <p14:tracePt t="55042" x="7827963" y="3932238"/>
          <p14:tracePt t="55050" x="7856538" y="3925888"/>
          <p14:tracePt t="55057" x="7885113" y="3925888"/>
          <p14:tracePt t="55064" x="7920038" y="3919538"/>
          <p14:tracePt t="55074" x="7975600" y="3911600"/>
          <p14:tracePt t="55079" x="8024813" y="3905250"/>
          <p14:tracePt t="55087" x="8094663" y="3897313"/>
          <p14:tracePt t="55094" x="8150225" y="3890963"/>
          <p14:tracePt t="55104" x="8205788" y="3884613"/>
          <p14:tracePt t="55109" x="8255000" y="3876675"/>
          <p14:tracePt t="55117" x="8304213" y="3870325"/>
          <p14:tracePt t="55124" x="8353425" y="3862388"/>
          <p14:tracePt t="55132" x="8374063" y="3862388"/>
          <p14:tracePt t="55140" x="8402638" y="3862388"/>
          <p14:tracePt t="55147" x="8408988" y="3862388"/>
          <p14:tracePt t="55155" x="8423275" y="3856038"/>
          <p14:tracePt t="55162" x="8437563" y="3848100"/>
          <p14:tracePt t="55177" x="8443913" y="3848100"/>
          <p14:tracePt t="55936" x="0" y="0"/>
        </p14:tracePtLst>
        <p14:tracePtLst>
          <p14:tracePt t="86293" x="5449888" y="4164013"/>
          <p14:tracePt t="86479" x="5443538" y="4164013"/>
          <p14:tracePt t="86487" x="5435600" y="4164013"/>
          <p14:tracePt t="86614" x="5429250" y="4164013"/>
          <p14:tracePt t="86623" x="5429250" y="4156075"/>
          <p14:tracePt t="86628" x="5421313" y="4156075"/>
          <p14:tracePt t="86644" x="5414963" y="4156075"/>
          <p14:tracePt t="86651" x="5408613" y="4149725"/>
          <p14:tracePt t="86660" x="5394325" y="4149725"/>
          <p14:tracePt t="86666" x="5373688" y="4143375"/>
          <p14:tracePt t="86674" x="5359400" y="4135438"/>
          <p14:tracePt t="86684" x="5338763" y="4135438"/>
          <p14:tracePt t="86688" x="5338763" y="4129088"/>
          <p14:tracePt t="86701" x="5316538" y="4121150"/>
          <p14:tracePt t="86703" x="5289550" y="4121150"/>
          <p14:tracePt t="86712" x="5268913" y="4121150"/>
          <p14:tracePt t="86718" x="5240338" y="4108450"/>
          <p14:tracePt t="86726" x="5219700" y="4100513"/>
          <p14:tracePt t="86734" x="5191125" y="4100513"/>
          <p14:tracePt t="86740" x="5176838" y="4094163"/>
          <p14:tracePt t="86748" x="5156200" y="4094163"/>
          <p14:tracePt t="86757" x="5127625" y="4094163"/>
          <p14:tracePt t="86764" x="5100638" y="4094163"/>
          <p14:tracePt t="86770" x="5080000" y="4094163"/>
          <p14:tracePt t="86778" x="5051425" y="4094163"/>
          <p14:tracePt t="86785" x="5008563" y="4094163"/>
          <p14:tracePt t="86793" x="4981575" y="4094163"/>
          <p14:tracePt t="86801" x="4953000" y="4094163"/>
          <p14:tracePt t="86808" x="4918075" y="4100513"/>
          <p14:tracePt t="86816" x="4868863" y="4114800"/>
          <p14:tracePt t="86823" x="4799013" y="4135438"/>
          <p14:tracePt t="86830" x="4743450" y="4156075"/>
          <p14:tracePt t="86838" x="4694238" y="4191000"/>
          <p14:tracePt t="86845" x="4645025" y="4227513"/>
          <p14:tracePt t="86853" x="4603750" y="4248150"/>
          <p14:tracePt t="86860" x="4568825" y="4275138"/>
          <p14:tracePt t="86869" x="4525963" y="4303713"/>
          <p14:tracePt t="86875" x="4484688" y="4324350"/>
          <p14:tracePt t="86885" x="4441825" y="4344988"/>
          <p14:tracePt t="86891" x="4400550" y="4367213"/>
          <p14:tracePt t="86899" x="4379913" y="4367213"/>
          <p14:tracePt t="86906" x="4365625" y="4381500"/>
          <p14:tracePt t="86914" x="4344988" y="4387850"/>
          <p14:tracePt t="86920" x="4330700" y="4387850"/>
          <p14:tracePt t="86928" x="4310063" y="4402138"/>
          <p14:tracePt t="86950" x="4260850" y="4416425"/>
          <p14:tracePt t="86958" x="4240213" y="4422775"/>
          <p14:tracePt t="86966" x="4225925" y="4429125"/>
          <p14:tracePt t="86973" x="4211638" y="4429125"/>
          <p14:tracePt t="86981" x="4183063" y="4429125"/>
          <p14:tracePt t="86988" x="4162425" y="4429125"/>
          <p14:tracePt t="86997" x="4135438" y="4429125"/>
          <p14:tracePt t="87003" x="4113213" y="4429125"/>
          <p14:tracePt t="87010" x="4092575" y="4429125"/>
          <p14:tracePt t="87018" x="4071938" y="4429125"/>
          <p14:tracePt t="87026" x="4057650" y="4429125"/>
          <p14:tracePt t="87033" x="4043363" y="4429125"/>
          <p14:tracePt t="87041" x="4029075" y="4429125"/>
          <p14:tracePt t="87049" x="4016375" y="4429125"/>
          <p14:tracePt t="87056" x="4008438" y="4429125"/>
          <p14:tracePt t="87064" x="3994150" y="4429125"/>
          <p14:tracePt t="87070" x="3987800" y="4429125"/>
          <p14:tracePt t="87078" x="3973513" y="4429125"/>
          <p14:tracePt t="87085" x="3952875" y="4422775"/>
          <p14:tracePt t="87093" x="3917950" y="4408488"/>
          <p14:tracePt t="87100" x="3883025" y="4387850"/>
          <p14:tracePt t="87108" x="3848100" y="4367213"/>
          <p14:tracePt t="87116" x="3784600" y="4324350"/>
          <p14:tracePt t="87124" x="3722688" y="4268788"/>
          <p14:tracePt t="87131" x="3659188" y="4219575"/>
          <p14:tracePt t="87138" x="3575050" y="4121150"/>
          <p14:tracePt t="87146" x="3511550" y="4051300"/>
          <p14:tracePt t="87153" x="3421063" y="3954463"/>
          <p14:tracePt t="87161" x="3322638" y="3835400"/>
          <p14:tracePt t="87169" x="3238500" y="3730625"/>
          <p14:tracePt t="87176" x="3155950" y="3624263"/>
          <p14:tracePt t="87184" x="3092450" y="3548063"/>
          <p14:tracePt t="87191" x="3043238" y="3484563"/>
          <p14:tracePt t="87199" x="2987675" y="3408363"/>
          <p14:tracePt t="87205" x="2952750" y="3338513"/>
          <p14:tracePt t="87214" x="2917825" y="3268663"/>
          <p14:tracePt t="87221" x="2897188" y="3198813"/>
          <p14:tracePt t="87229" x="2889250" y="3141663"/>
          <p14:tracePt t="87236" x="2889250" y="3086100"/>
          <p14:tracePt t="87243" x="2889250" y="3022600"/>
          <p14:tracePt t="87250" x="2889250" y="2973388"/>
          <p14:tracePt t="87258" x="2882900" y="2925763"/>
          <p14:tracePt t="87266" x="2882900" y="2868613"/>
          <p14:tracePt t="87273" x="2882900" y="2813050"/>
          <p14:tracePt t="87281" x="2882900" y="2749550"/>
          <p14:tracePt t="87288" x="2874963" y="2701925"/>
          <p14:tracePt t="87296" x="2868613" y="2644775"/>
          <p14:tracePt t="87303" x="2868613" y="2617788"/>
          <p14:tracePt t="87311" x="2854325" y="2582863"/>
          <p14:tracePt t="87318" x="2854325" y="2560638"/>
          <p14:tracePt t="87326" x="2847975" y="2525713"/>
          <p14:tracePt t="87333" x="2840038" y="2498725"/>
          <p14:tracePt t="87340" x="2833688" y="2463800"/>
          <p14:tracePt t="87348" x="2819400" y="2428875"/>
          <p14:tracePt t="87355" x="2813050" y="2414588"/>
          <p14:tracePt t="87364" x="2805113" y="2393950"/>
          <p14:tracePt t="87370" x="2798763" y="2371725"/>
          <p14:tracePt t="87378" x="2784475" y="2351088"/>
          <p14:tracePt t="87387" x="2784475" y="2330450"/>
          <p14:tracePt t="87393" x="2778125" y="2316163"/>
          <p14:tracePt t="87401" x="2778125" y="2295525"/>
          <p14:tracePt t="87408" x="2778125" y="2281238"/>
          <p14:tracePt t="87416" x="2778125" y="2266950"/>
          <p14:tracePt t="87423" x="2778125" y="2246313"/>
          <p14:tracePt t="87431" x="2778125" y="2217738"/>
          <p14:tracePt t="87438" x="2784475" y="2176463"/>
          <p14:tracePt t="87445" x="2790825" y="2147888"/>
          <p14:tracePt t="87453" x="2805113" y="2106613"/>
          <p14:tracePt t="87460" x="2825750" y="2063750"/>
          <p14:tracePt t="87468" x="2840038" y="2028825"/>
          <p14:tracePt t="87475" x="2860675" y="2001838"/>
          <p14:tracePt t="87483" x="2889250" y="1952625"/>
          <p14:tracePt t="87490" x="2917825" y="1909763"/>
          <p14:tracePt t="87498" x="2944813" y="1874838"/>
          <p14:tracePt t="87506" x="2979738" y="1839913"/>
          <p14:tracePt t="87514" x="3008313" y="1812925"/>
          <p14:tracePt t="87520" x="3028950" y="1798638"/>
          <p14:tracePt t="87528" x="3049588" y="1784350"/>
          <p14:tracePt t="87536" x="3086100" y="1763713"/>
          <p14:tracePt t="87543" x="3133725" y="1749425"/>
          <p14:tracePt t="87551" x="3148013" y="1743075"/>
          <p14:tracePt t="87558" x="3162300" y="1743075"/>
          <p14:tracePt t="87566" x="3168650" y="1749425"/>
          <p14:tracePt t="87575" x="3176588" y="1770063"/>
          <p14:tracePt t="87581" x="3182938" y="1790700"/>
          <p14:tracePt t="87588" x="3197225" y="1839913"/>
          <p14:tracePt t="87596" x="3217863" y="1903413"/>
          <p14:tracePt t="87603" x="3232150" y="1966913"/>
          <p14:tracePt t="87611" x="3238500" y="2036763"/>
          <p14:tracePt t="87619" x="3252788" y="2106613"/>
          <p14:tracePt t="87626" x="3267075" y="2170113"/>
          <p14:tracePt t="87634" x="3273425" y="2225675"/>
          <p14:tracePt t="87641" x="3281363" y="2252663"/>
          <p14:tracePt t="87648" x="3281363" y="2281238"/>
          <p14:tracePt t="87655" x="3287713" y="2324100"/>
          <p14:tracePt t="87664" x="3287713" y="2344738"/>
          <p14:tracePt t="87671" x="3287713" y="2365375"/>
          <p14:tracePt t="87678" x="3287713" y="2379663"/>
          <p14:tracePt t="87686" x="3281363" y="2393950"/>
          <p14:tracePt t="87693" x="3273425" y="2406650"/>
          <p14:tracePt t="87700" x="3252788" y="2420938"/>
          <p14:tracePt t="87708" x="3225800" y="2428875"/>
          <p14:tracePt t="87717" x="3197225" y="2441575"/>
          <p14:tracePt t="87723" x="3148013" y="2441575"/>
          <p14:tracePt t="87731" x="3098800" y="2449513"/>
          <p14:tracePt t="87738" x="3063875" y="2449513"/>
          <p14:tracePt t="87745" x="3014663" y="2449513"/>
          <p14:tracePt t="87753" x="2979738" y="2449513"/>
          <p14:tracePt t="87760" x="2917825" y="2441575"/>
          <p14:tracePt t="87768" x="2874963" y="2435225"/>
          <p14:tracePt t="87775" x="2805113" y="2406650"/>
          <p14:tracePt t="87783" x="2763838" y="2400300"/>
          <p14:tracePt t="87791" x="2728913" y="2379663"/>
          <p14:tracePt t="87798" x="2714625" y="2351088"/>
          <p14:tracePt t="87805" x="2708275" y="2336800"/>
          <p14:tracePt t="87814" x="2700338" y="2316163"/>
          <p14:tracePt t="87821" x="2700338" y="2287588"/>
          <p14:tracePt t="87828" x="2708275" y="2246313"/>
          <p14:tracePt t="87836" x="2728913" y="2197100"/>
          <p14:tracePt t="87843" x="2770188" y="2133600"/>
          <p14:tracePt t="87851" x="2813050" y="2085975"/>
          <p14:tracePt t="87858" x="2860675" y="2022475"/>
          <p14:tracePt t="87867" x="2903538" y="1987550"/>
          <p14:tracePt t="87873" x="2944813" y="1944688"/>
          <p14:tracePt t="87881" x="3008313" y="1909763"/>
          <p14:tracePt t="87888" x="3057525" y="1874838"/>
          <p14:tracePt t="87895" x="3113088" y="1847850"/>
          <p14:tracePt t="87903" x="3155950" y="1833563"/>
          <p14:tracePt t="87911" x="3203575" y="1833563"/>
          <p14:tracePt t="87918" x="3217863" y="1833563"/>
          <p14:tracePt t="87926" x="3260725" y="1833563"/>
          <p14:tracePt t="87934" x="3302000" y="1839913"/>
          <p14:tracePt t="87950" x="3392488" y="1889125"/>
          <p14:tracePt t="87956" x="3435350" y="1924050"/>
          <p14:tracePt t="87965" x="3476625" y="1966913"/>
          <p14:tracePt t="87971" x="3511550" y="2008188"/>
          <p14:tracePt t="87979" x="3540125" y="2051050"/>
          <p14:tracePt t="87985" x="3581400" y="2098675"/>
          <p14:tracePt t="87993" x="3595688" y="2147888"/>
          <p14:tracePt t="88000" x="3616325" y="2205038"/>
          <p14:tracePt t="88008" x="3616325" y="2252663"/>
          <p14:tracePt t="88016" x="3616325" y="2301875"/>
          <p14:tracePt t="88023" x="3616325" y="2336800"/>
          <p14:tracePt t="88031" x="3616325" y="2393950"/>
          <p14:tracePt t="88038" x="3609975" y="2455863"/>
          <p14:tracePt t="88046" x="3581400" y="2505075"/>
          <p14:tracePt t="88053" x="3540125" y="2554288"/>
          <p14:tracePt t="88060" x="3505200" y="2589213"/>
          <p14:tracePt t="88068" x="3455988" y="2638425"/>
          <p14:tracePt t="88076" x="3392488" y="2673350"/>
          <p14:tracePt t="88083" x="3330575" y="2701925"/>
          <p14:tracePt t="88090" x="3281363" y="2714625"/>
          <p14:tracePt t="88098" x="3203575" y="2722563"/>
          <p14:tracePt t="88105" x="3127375" y="2722563"/>
          <p14:tracePt t="88114" x="3057525" y="2722563"/>
          <p14:tracePt t="88120" x="2973388" y="2722563"/>
          <p14:tracePt t="88128" x="2897188" y="2708275"/>
          <p14:tracePt t="88136" x="2805113" y="2687638"/>
          <p14:tracePt t="88143" x="2755900" y="2659063"/>
          <p14:tracePt t="88151" x="2686050" y="2617788"/>
          <p14:tracePt t="88158" x="2630488" y="2582863"/>
          <p14:tracePt t="88166" x="2595563" y="2540000"/>
          <p14:tracePt t="88173" x="2554288" y="2476500"/>
          <p14:tracePt t="88181" x="2540000" y="2428875"/>
          <p14:tracePt t="88188" x="2532063" y="2365375"/>
          <p14:tracePt t="88195" x="2532063" y="2309813"/>
          <p14:tracePt t="88203" x="2540000" y="2239963"/>
          <p14:tracePt t="88211" x="2581275" y="2176463"/>
          <p14:tracePt t="88218" x="2624138" y="2106613"/>
          <p14:tracePt t="88226" x="2679700" y="2063750"/>
          <p14:tracePt t="88234" x="2743200" y="2008188"/>
          <p14:tracePt t="88241" x="2819400" y="1966913"/>
          <p14:tracePt t="88248" x="2889250" y="1924050"/>
          <p14:tracePt t="88256" x="2944813" y="1897063"/>
          <p14:tracePt t="88263" x="3022600" y="1874838"/>
          <p14:tracePt t="88271" x="3086100" y="1868488"/>
          <p14:tracePt t="88278" x="3162300" y="1868488"/>
          <p14:tracePt t="88286" x="3232150" y="1868488"/>
          <p14:tracePt t="88293" x="3295650" y="1889125"/>
          <p14:tracePt t="88301" x="3365500" y="1909763"/>
          <p14:tracePt t="88308" x="3406775" y="1931988"/>
          <p14:tracePt t="88316" x="3449638" y="1958975"/>
          <p14:tracePt t="88323" x="3484563" y="1993900"/>
          <p14:tracePt t="88331" x="3519488" y="2028825"/>
          <p14:tracePt t="88338" x="3540125" y="2071688"/>
          <p14:tracePt t="88345" x="3546475" y="2098675"/>
          <p14:tracePt t="88353" x="3554413" y="2141538"/>
          <p14:tracePt t="88360" x="3554413" y="2170113"/>
          <p14:tracePt t="88369" x="3554413" y="2211388"/>
          <p14:tracePt t="88377" x="3554413" y="2246313"/>
          <p14:tracePt t="88385" x="3546475" y="2274888"/>
          <p14:tracePt t="88390" x="3546475" y="2316163"/>
          <p14:tracePt t="88402" x="3525838" y="2359025"/>
          <p14:tracePt t="88405" x="3490913" y="2406650"/>
          <p14:tracePt t="88413" x="3470275" y="2455863"/>
          <p14:tracePt t="88420" x="3455988" y="2490788"/>
          <p14:tracePt t="88428" x="3414713" y="2533650"/>
          <p14:tracePt t="88436" x="3386138" y="2568575"/>
          <p14:tracePt t="88443" x="3351213" y="2603500"/>
          <p14:tracePt t="88451" x="3316288" y="2630488"/>
          <p14:tracePt t="88458" x="3273425" y="2652713"/>
          <p14:tracePt t="88467" x="3225800" y="2673350"/>
          <p14:tracePt t="88473" x="3211513" y="2679700"/>
          <p14:tracePt t="88481" x="3162300" y="2693988"/>
          <p14:tracePt t="88488" x="3113088" y="2708275"/>
          <p14:tracePt t="88496" x="3071813" y="2722563"/>
          <p14:tracePt t="88503" x="3028950" y="2728913"/>
          <p14:tracePt t="88512" x="2987675" y="2743200"/>
          <p14:tracePt t="88518" x="2944813" y="2749550"/>
          <p14:tracePt t="88525" x="2917825" y="2757488"/>
          <p14:tracePt t="88534" x="2889250" y="2763838"/>
          <p14:tracePt t="88540" x="2860675" y="2763838"/>
          <p14:tracePt t="88548" x="2847975" y="2771775"/>
          <p14:tracePt t="88556" x="2833688" y="2778125"/>
          <p14:tracePt t="88563" x="2825750" y="2778125"/>
          <p14:tracePt t="88579" x="2819400" y="2784475"/>
          <p14:tracePt t="88601" x="2813050" y="2784475"/>
          <p14:tracePt t="88683" x="2790825" y="2784475"/>
          <p14:tracePt t="88690" x="2763838" y="2784475"/>
          <p14:tracePt t="88699" x="2743200" y="2784475"/>
          <p14:tracePt t="88705" x="2708275" y="2784475"/>
          <p14:tracePt t="88713" x="2671763" y="2784475"/>
          <p14:tracePt t="88720" x="2636838" y="2784475"/>
          <p14:tracePt t="88728" x="2595563" y="2784475"/>
          <p14:tracePt t="88735" x="2554288" y="2784475"/>
          <p14:tracePt t="88743" x="2525713" y="2792413"/>
          <p14:tracePt t="88751" x="2497138" y="2792413"/>
          <p14:tracePt t="88758" x="2482850" y="2798763"/>
          <p14:tracePt t="88767" x="2462213" y="2798763"/>
          <p14:tracePt t="88773" x="2455863" y="2806700"/>
          <p14:tracePt t="88781" x="2447925" y="2806700"/>
          <p14:tracePt t="88795" x="2441575" y="2813050"/>
          <p14:tracePt t="88810" x="2435225" y="2813050"/>
          <p14:tracePt t="88834" x="2420938" y="2813050"/>
          <p14:tracePt t="88841" x="2420938" y="2819400"/>
          <p14:tracePt t="88849" x="2413000" y="2819400"/>
          <p14:tracePt t="88855" x="2400300" y="2819400"/>
          <p14:tracePt t="88863" x="2392363" y="2819400"/>
          <p14:tracePt t="88871" x="2378075" y="2827338"/>
          <p14:tracePt t="88878" x="2357438" y="2827338"/>
          <p14:tracePt t="88886" x="2336800" y="2827338"/>
          <p14:tracePt t="88893" x="2322513" y="2827338"/>
          <p14:tracePt t="88902" x="2301875" y="2827338"/>
          <p14:tracePt t="88910" x="2246313" y="2827338"/>
          <p14:tracePt t="88917" x="2203450" y="2827338"/>
          <p14:tracePt t="88923" x="2162175" y="2819400"/>
          <p14:tracePt t="88930" x="2112963" y="2798763"/>
          <p14:tracePt t="88951" x="1993900" y="2749550"/>
          <p14:tracePt t="88953" x="1930400" y="2722563"/>
          <p14:tracePt t="88960" x="1874838" y="2687638"/>
          <p14:tracePt t="88968" x="1825625" y="2659063"/>
          <p14:tracePt t="88975" x="1770063" y="2630488"/>
          <p14:tracePt t="88984" x="1706563" y="2603500"/>
          <p14:tracePt t="88990" x="1636713" y="2560638"/>
          <p14:tracePt t="88999" x="1574800" y="2533650"/>
          <p14:tracePt t="89006" x="1511300" y="2513013"/>
          <p14:tracePt t="89013" x="1441450" y="2476500"/>
          <p14:tracePt t="89021" x="1398588" y="2463800"/>
          <p14:tracePt t="89028" x="1377950" y="2463800"/>
          <p14:tracePt t="89035" x="1350963" y="2449513"/>
          <p14:tracePt t="89043" x="1316038" y="2441575"/>
          <p14:tracePt t="89051" x="1293813" y="2435225"/>
          <p14:tracePt t="89058" x="1279525" y="2435225"/>
          <p14:tracePt t="89069" x="1273175" y="2435225"/>
          <p14:tracePt t="89076" x="1252538" y="2428875"/>
          <p14:tracePt t="89088" x="1244600" y="2428875"/>
          <p14:tracePt t="89103" x="1238250" y="2428875"/>
          <p14:tracePt t="89119" x="1231900" y="2428875"/>
          <p14:tracePt t="89156" x="1223963" y="2428875"/>
          <p14:tracePt t="89193" x="1223963" y="2420938"/>
          <p14:tracePt t="89201" x="1223963" y="2414588"/>
          <p14:tracePt t="89208" x="1223963" y="2400300"/>
          <p14:tracePt t="89215" x="1223963" y="2386013"/>
          <p14:tracePt t="89223" x="1223963" y="2371725"/>
          <p14:tracePt t="89231" x="1231900" y="2344738"/>
          <p14:tracePt t="89238" x="1244600" y="2324100"/>
          <p14:tracePt t="89245" x="1244600" y="2309813"/>
          <p14:tracePt t="89253" x="1258888" y="2295525"/>
          <p14:tracePt t="89262" x="1273175" y="2266950"/>
          <p14:tracePt t="89268" x="1293813" y="2252663"/>
          <p14:tracePt t="89275" x="1308100" y="2232025"/>
          <p14:tracePt t="89284" x="1343025" y="2211388"/>
          <p14:tracePt t="89291" x="1363663" y="2190750"/>
          <p14:tracePt t="89299" x="1392238" y="2176463"/>
          <p14:tracePt t="89305" x="1427163" y="2155825"/>
          <p14:tracePt t="89313" x="1447800" y="2133600"/>
          <p14:tracePt t="89320" x="1482725" y="2120900"/>
          <p14:tracePt t="89328" x="1517650" y="2098675"/>
          <p14:tracePt t="89335" x="1552575" y="2092325"/>
          <p14:tracePt t="89343" x="1595438" y="2078038"/>
          <p14:tracePt t="89351" x="1630363" y="2071688"/>
          <p14:tracePt t="89358" x="1651000" y="2063750"/>
          <p14:tracePt t="89366" x="1693863" y="2057400"/>
          <p14:tracePt t="89373" x="1720850" y="2057400"/>
          <p14:tracePt t="89380" x="1755775" y="2051050"/>
          <p14:tracePt t="89388" x="1790700" y="2051050"/>
          <p14:tracePt t="89395" x="1825625" y="2051050"/>
          <p14:tracePt t="89403" x="1874838" y="2051050"/>
          <p14:tracePt t="89411" x="1924050" y="2051050"/>
          <p14:tracePt t="89418" x="1958975" y="2051050"/>
          <p14:tracePt t="89425" x="2008188" y="2051050"/>
          <p14:tracePt t="89434" x="2057400" y="2051050"/>
          <p14:tracePt t="89440" x="2112963" y="2051050"/>
          <p14:tracePt t="89449" x="2154238" y="2051050"/>
          <p14:tracePt t="89455" x="2211388" y="2051050"/>
          <p14:tracePt t="89463" x="2259013" y="2051050"/>
          <p14:tracePt t="89470" x="2316163" y="2051050"/>
          <p14:tracePt t="89479" x="2357438" y="2051050"/>
          <p14:tracePt t="89485" x="2392363" y="2051050"/>
          <p14:tracePt t="89493" x="2435225" y="2057400"/>
          <p14:tracePt t="89501" x="2462213" y="2063750"/>
          <p14:tracePt t="89509" x="2482850" y="2063750"/>
          <p14:tracePt t="89516" x="2511425" y="2071688"/>
          <p14:tracePt t="89523" x="2532063" y="2071688"/>
          <p14:tracePt t="89530" x="2546350" y="2071688"/>
          <p14:tracePt t="89538" x="2560638" y="2071688"/>
          <p14:tracePt t="89546" x="2566988" y="2071688"/>
          <p14:tracePt t="89553" x="2574925" y="2078038"/>
          <p14:tracePt t="89561" x="2581275" y="2078038"/>
          <p14:tracePt t="89568" x="2589213" y="2085975"/>
          <p14:tracePt t="89576" x="2601913" y="2085975"/>
          <p14:tracePt t="89584" x="2601913" y="2092325"/>
          <p14:tracePt t="89591" x="2609850" y="2098675"/>
          <p14:tracePt t="89599" x="2616200" y="2098675"/>
          <p14:tracePt t="89605" x="2630488" y="2106613"/>
          <p14:tracePt t="89613" x="2636838" y="2112963"/>
          <p14:tracePt t="89620" x="2659063" y="2120900"/>
          <p14:tracePt t="89628" x="2665413" y="2133600"/>
          <p14:tracePt t="89635" x="2693988" y="2147888"/>
          <p14:tracePt t="89643" x="2720975" y="2170113"/>
          <p14:tracePt t="89651" x="2755900" y="2197100"/>
          <p14:tracePt t="89658" x="2784475" y="2217738"/>
          <p14:tracePt t="89666" x="2819400" y="2239963"/>
          <p14:tracePt t="89673" x="2854325" y="2260600"/>
          <p14:tracePt t="89680" x="2874963" y="2281238"/>
          <p14:tracePt t="89688" x="2903538" y="2301875"/>
          <p14:tracePt t="89698" x="2917825" y="2316163"/>
          <p14:tracePt t="89703" x="2932113" y="2330450"/>
          <p14:tracePt t="89710" x="2944813" y="2344738"/>
          <p14:tracePt t="89719" x="2952750" y="2365375"/>
          <p14:tracePt t="89726" x="2959100" y="2379663"/>
          <p14:tracePt t="89733" x="2967038" y="2386013"/>
          <p14:tracePt t="89740" x="2973388" y="2406650"/>
          <p14:tracePt t="89749" x="2973388" y="2420938"/>
          <p14:tracePt t="89756" x="2979738" y="2441575"/>
          <p14:tracePt t="89763" x="2979738" y="2463800"/>
          <p14:tracePt t="89770" x="2987675" y="2484438"/>
          <p14:tracePt t="89778" x="2987675" y="2505075"/>
          <p14:tracePt t="89786" x="2987675" y="2513013"/>
          <p14:tracePt t="89794" x="2987675" y="2533650"/>
          <p14:tracePt t="89801" x="2987675" y="2540000"/>
          <p14:tracePt t="89808" x="2987675" y="2554288"/>
          <p14:tracePt t="89816" x="2987675" y="2574925"/>
          <p14:tracePt t="89823" x="2987675" y="2582863"/>
          <p14:tracePt t="89832" x="2987675" y="2595563"/>
          <p14:tracePt t="89838" x="2987675" y="2603500"/>
          <p14:tracePt t="89846" x="2987675" y="2609850"/>
          <p14:tracePt t="89853" x="2987675" y="2624138"/>
          <p14:tracePt t="89861" x="2987675" y="2638425"/>
          <p14:tracePt t="89870" x="2987675" y="2644775"/>
          <p14:tracePt t="89876" x="2987675" y="2652713"/>
          <p14:tracePt t="89884" x="2987675" y="2667000"/>
          <p14:tracePt t="89900" x="2987675" y="2679700"/>
          <p14:tracePt t="89905" x="2987675" y="2693988"/>
          <p14:tracePt t="89913" x="2987675" y="2708275"/>
          <p14:tracePt t="89921" x="2987675" y="2743200"/>
          <p14:tracePt t="89936" x="2987675" y="2749550"/>
          <p14:tracePt t="89952" x="2987675" y="2763838"/>
          <p14:tracePt t="89967" x="2987675" y="2771775"/>
          <p14:tracePt t="89973" x="2987675" y="2778125"/>
          <p14:tracePt t="89982" x="2987675" y="2784475"/>
          <p14:tracePt t="89988" x="2987675" y="2792413"/>
          <p14:tracePt t="89995" x="2987675" y="2798763"/>
          <p14:tracePt t="90003" x="2987675" y="2806700"/>
          <p14:tracePt t="90010" x="2979738" y="2806700"/>
          <p14:tracePt t="90019" x="2979738" y="2813050"/>
          <p14:tracePt t="90026" x="2979738" y="2819400"/>
          <p14:tracePt t="90040" x="2973388" y="2833688"/>
          <p14:tracePt t="90057" x="2973388" y="2847975"/>
          <p14:tracePt t="90071" x="2967038" y="2855913"/>
          <p14:tracePt t="90078" x="2967038" y="2862263"/>
          <p14:tracePt t="90086" x="2967038" y="2868613"/>
          <p14:tracePt t="90101" x="2967038" y="2876550"/>
          <p14:tracePt t="90108" x="2959100" y="2876550"/>
          <p14:tracePt t="90116" x="2959100" y="2882900"/>
          <p14:tracePt t="90132" x="2959100" y="2890838"/>
          <p14:tracePt t="90138" x="2959100" y="2897188"/>
          <p14:tracePt t="90153" x="2952750" y="2897188"/>
          <p14:tracePt t="90160" x="2952750" y="2903538"/>
          <p14:tracePt t="90169" x="2944813" y="2903538"/>
          <p14:tracePt t="90175" x="2944813" y="2911475"/>
          <p14:tracePt t="90190" x="2944813" y="2917825"/>
          <p14:tracePt t="90198" x="2938463" y="2925763"/>
          <p14:tracePt t="90205" x="2938463" y="2932113"/>
          <p14:tracePt t="90213" x="2938463" y="2938463"/>
          <p14:tracePt t="90220" x="2932113" y="2946400"/>
          <p14:tracePt t="90228" x="2924175" y="2952750"/>
          <p14:tracePt t="90236" x="2924175" y="2960688"/>
          <p14:tracePt t="90243" x="2917825" y="2967038"/>
          <p14:tracePt t="90252" x="2909888" y="2973388"/>
          <p14:tracePt t="90260" x="2909888" y="2981325"/>
          <p14:tracePt t="90266" x="2903538" y="2987675"/>
          <p14:tracePt t="90273" x="2903538" y="2995613"/>
          <p14:tracePt t="90280" x="2897188" y="3001963"/>
          <p14:tracePt t="90288" x="2889250" y="3016250"/>
          <p14:tracePt t="90295" x="2889250" y="3022600"/>
          <p14:tracePt t="90303" x="2882900" y="3030538"/>
          <p14:tracePt t="90311" x="2874963" y="3044825"/>
          <p14:tracePt t="90319" x="2868613" y="3051175"/>
          <p14:tracePt t="90325" x="2860675" y="3065463"/>
          <p14:tracePt t="90333" x="2854325" y="3079750"/>
          <p14:tracePt t="90340" x="2847975" y="3092450"/>
          <p14:tracePt t="90348" x="2840038" y="3100388"/>
          <p14:tracePt t="90355" x="2825750" y="3121025"/>
          <p14:tracePt t="90363" x="2825750" y="3127375"/>
          <p14:tracePt t="90370" x="2813050" y="3135313"/>
          <p14:tracePt t="90378" x="2805113" y="3155950"/>
          <p14:tracePt t="90387" x="2790825" y="3170238"/>
          <p14:tracePt t="90393" x="2784475" y="3184525"/>
          <p14:tracePt t="90400" x="2770188" y="3190875"/>
          <p14:tracePt t="90408" x="2763838" y="3219450"/>
          <p14:tracePt t="90417" x="2749550" y="3225800"/>
          <p14:tracePt t="90423" x="2743200" y="3240088"/>
          <p14:tracePt t="90431" x="2735263" y="3260725"/>
          <p14:tracePt t="90438" x="2728913" y="3268663"/>
          <p14:tracePt t="90445" x="2714625" y="3281363"/>
          <p14:tracePt t="90453" x="2708275" y="3295650"/>
          <p14:tracePt t="90460" x="2700338" y="3309938"/>
          <p14:tracePt t="90470" x="2686050" y="3316288"/>
          <p14:tracePt t="90475" x="2686050" y="3330575"/>
          <p14:tracePt t="90484" x="2671763" y="3344863"/>
          <p14:tracePt t="90491" x="2665413" y="3359150"/>
          <p14:tracePt t="90498" x="2659063" y="3365500"/>
          <p14:tracePt t="90505" x="2651125" y="3379788"/>
          <p14:tracePt t="90513" x="2644775" y="3387725"/>
          <p14:tracePt t="90520" x="2636838" y="3400425"/>
          <p14:tracePt t="90528" x="2630488" y="3408363"/>
          <p14:tracePt t="90536" x="2624138" y="3422650"/>
          <p14:tracePt t="90543" x="2624138" y="3435350"/>
          <p14:tracePt t="90552" x="2609850" y="3449638"/>
          <p14:tracePt t="90558" x="2601913" y="3449638"/>
          <p14:tracePt t="90566" x="2601913" y="3463925"/>
          <p14:tracePt t="90573" x="2589213" y="3478213"/>
          <p14:tracePt t="90580" x="2589213" y="3492500"/>
          <p14:tracePt t="90588" x="2574925" y="3498850"/>
          <p14:tracePt t="90595" x="2574925" y="3513138"/>
          <p14:tracePt t="90603" x="2566988" y="3527425"/>
          <p14:tracePt t="90610" x="2560638" y="3533775"/>
          <p14:tracePt t="90618" x="2554288" y="3562350"/>
          <p14:tracePt t="90625" x="2546350" y="3568700"/>
          <p14:tracePt t="90634" x="2540000" y="3589338"/>
          <p14:tracePt t="90641" x="2540000" y="3611563"/>
          <p14:tracePt t="90648" x="2532063" y="3624263"/>
          <p14:tracePt t="90655" x="2532063" y="3638550"/>
          <p14:tracePt t="90663" x="2525713" y="3659188"/>
          <p14:tracePt t="90671" x="2519363" y="3681413"/>
          <p14:tracePt t="90678" x="2519363" y="3702050"/>
          <p14:tracePt t="90686" x="2511425" y="3716338"/>
          <p14:tracePt t="90693" x="2511425" y="3730625"/>
          <p14:tracePt t="90700" x="2511425" y="3743325"/>
          <p14:tracePt t="90708" x="2511425" y="3765550"/>
          <p14:tracePt t="90716" x="2505075" y="3778250"/>
          <p14:tracePt t="90723" x="2505075" y="3792538"/>
          <p14:tracePt t="90730" x="2505075" y="3813175"/>
          <p14:tracePt t="90738" x="2497138" y="3821113"/>
          <p14:tracePt t="90747" x="2497138" y="3835400"/>
          <p14:tracePt t="90753" x="2497138" y="3841750"/>
          <p14:tracePt t="90761" x="2497138" y="3856038"/>
          <p14:tracePt t="90769" x="2497138" y="3862388"/>
          <p14:tracePt t="90775" x="2497138" y="3876675"/>
          <p14:tracePt t="90783" x="2497138" y="3884613"/>
          <p14:tracePt t="90791" x="2497138" y="3897313"/>
          <p14:tracePt t="90806" x="2497138" y="3905250"/>
          <p14:tracePt t="90813" x="2497138" y="3925888"/>
          <p14:tracePt t="90828" x="2497138" y="3932238"/>
          <p14:tracePt t="90836" x="2497138" y="3940175"/>
          <p14:tracePt t="90843" x="2497138" y="3946525"/>
          <p14:tracePt t="90850" x="2497138" y="3954463"/>
          <p14:tracePt t="90866" x="2497138" y="3960813"/>
          <p14:tracePt t="90873" x="2497138" y="3967163"/>
          <p14:tracePt t="90880" x="2497138" y="3975100"/>
          <p14:tracePt t="91135" x="2497138" y="3981450"/>
          <p14:tracePt t="91143" x="2497138" y="3989388"/>
          <p14:tracePt t="91155" x="2497138" y="4002088"/>
          <p14:tracePt t="91160" x="2497138" y="4016375"/>
          <p14:tracePt t="91171" x="2505075" y="4030663"/>
          <p14:tracePt t="91174" x="2511425" y="4044950"/>
          <p14:tracePt t="91183" x="2511425" y="4065588"/>
          <p14:tracePt t="91188" x="2525713" y="4086225"/>
          <p14:tracePt t="91200" x="2532063" y="4100513"/>
          <p14:tracePt t="91205" x="2546350" y="4135438"/>
          <p14:tracePt t="91211" x="2560638" y="4164013"/>
          <p14:tracePt t="91218" x="2581275" y="4198938"/>
          <p14:tracePt t="91225" x="2595563" y="4227513"/>
          <p14:tracePt t="91236" x="2616200" y="4262438"/>
          <p14:tracePt t="91241" x="2624138" y="4275138"/>
          <p14:tracePt t="91252" x="2651125" y="4318000"/>
          <p14:tracePt t="91256" x="2671763" y="4338638"/>
          <p14:tracePt t="91263" x="2700338" y="4367213"/>
          <p14:tracePt t="91270" x="2728913" y="4394200"/>
          <p14:tracePt t="91280" x="2749550" y="4408488"/>
          <p14:tracePt t="91287" x="2770188" y="4422775"/>
          <p14:tracePt t="91293" x="2798763" y="4437063"/>
          <p14:tracePt t="91301" x="2819400" y="4457700"/>
          <p14:tracePt t="91309" x="2840038" y="4471988"/>
          <p14:tracePt t="91317" x="2868613" y="4478338"/>
          <p14:tracePt t="91327" x="2889250" y="4492625"/>
          <p14:tracePt t="91331" x="2924175" y="4513263"/>
          <p14:tracePt t="91338" x="2952750" y="4521200"/>
          <p14:tracePt t="91347" x="2973388" y="4527550"/>
          <p14:tracePt t="91355" x="3008313" y="4541838"/>
          <p14:tracePt t="91360" x="3028950" y="4548188"/>
          <p14:tracePt t="91369" x="3043238" y="4556125"/>
          <p14:tracePt t="91375" x="3057525" y="4556125"/>
          <p14:tracePt t="91386" x="3086100" y="4562475"/>
          <p14:tracePt t="91392" x="3106738" y="4570413"/>
          <p14:tracePt t="91400" x="3127375" y="4570413"/>
          <p14:tracePt t="91407" x="3148013" y="4570413"/>
          <p14:tracePt t="91414" x="3162300" y="4576763"/>
          <p14:tracePt t="91421" x="3176588" y="4576763"/>
          <p14:tracePt t="91429" x="3197225" y="4576763"/>
          <p14:tracePt t="91438" x="3232150" y="4570413"/>
          <p14:tracePt t="91443" x="3267075" y="4562475"/>
          <p14:tracePt t="91454" x="3287713" y="4541838"/>
          <p14:tracePt t="91458" x="3309938" y="4533900"/>
          <p14:tracePt t="91467" x="3336925" y="4513263"/>
          <p14:tracePt t="91474" x="3351213" y="4506913"/>
          <p14:tracePt t="91481" x="3371850" y="4478338"/>
          <p14:tracePt t="91488" x="3392488" y="4464050"/>
          <p14:tracePt t="91495" x="3400425" y="4451350"/>
          <p14:tracePt t="91503" x="3406775" y="4429125"/>
          <p14:tracePt t="91515" x="3421063" y="4408488"/>
          <p14:tracePt t="91518" x="3421063" y="4394200"/>
          <p14:tracePt t="91528" x="3421063" y="4381500"/>
          <p14:tracePt t="91535" x="3421063" y="4367213"/>
          <p14:tracePt t="91541" x="3421063" y="4344988"/>
          <p14:tracePt t="91552" x="3421063" y="4324350"/>
          <p14:tracePt t="91557" x="3421063" y="4310063"/>
          <p14:tracePt t="91563" x="3421063" y="4289425"/>
          <p14:tracePt t="91571" x="3421063" y="4268788"/>
          <p14:tracePt t="91578" x="3421063" y="4240213"/>
          <p14:tracePt t="91587" x="3414713" y="4227513"/>
          <p14:tracePt t="91593" x="3406775" y="4213225"/>
          <p14:tracePt t="91600" x="3406775" y="4198938"/>
          <p14:tracePt t="91609" x="3400425" y="4191000"/>
          <p14:tracePt t="91616" x="3392488" y="4170363"/>
          <p14:tracePt t="91623" x="3386138" y="4164013"/>
          <p14:tracePt t="91632" x="3386138" y="4149725"/>
          <p14:tracePt t="91639" x="3379788" y="4135438"/>
          <p14:tracePt t="91646" x="3371850" y="4121150"/>
          <p14:tracePt t="91655" x="3371850" y="4108450"/>
          <p14:tracePt t="91661" x="3365500" y="4094163"/>
          <p14:tracePt t="91671" x="3357563" y="4079875"/>
          <p14:tracePt t="91676" x="3351213" y="4059238"/>
          <p14:tracePt t="91684" x="3344863" y="4044950"/>
          <p14:tracePt t="91692" x="3330575" y="4024313"/>
          <p14:tracePt t="91701" x="3330575" y="4010025"/>
          <p14:tracePt t="91707" x="3302000" y="3975100"/>
          <p14:tracePt t="91713" x="3281363" y="3954463"/>
          <p14:tracePt t="91721" x="3260725" y="3932238"/>
          <p14:tracePt t="91729" x="3238500" y="3911600"/>
          <p14:tracePt t="91739" x="3217863" y="3890963"/>
          <p14:tracePt t="91743" x="3197225" y="3884613"/>
          <p14:tracePt t="91754" x="3182938" y="3870325"/>
          <p14:tracePt t="91760" x="3176588" y="3862388"/>
          <p14:tracePt t="91769" x="3162300" y="3862388"/>
          <p14:tracePt t="91775" x="3155950" y="3856038"/>
          <p14:tracePt t="91780" x="3148013" y="3856038"/>
          <p14:tracePt t="91788" x="3141663" y="3856038"/>
          <p14:tracePt t="91805" x="3127375" y="3856038"/>
          <p14:tracePt t="91820" x="3121025" y="3856038"/>
          <p14:tracePt t="91825" x="3106738" y="3856038"/>
          <p14:tracePt t="91836" x="3098800" y="3862388"/>
          <p14:tracePt t="91840" x="3086100" y="3870325"/>
          <p14:tracePt t="91848" x="3063875" y="3884613"/>
          <p14:tracePt t="91855" x="3049588" y="3905250"/>
          <p14:tracePt t="91864" x="3043238" y="3911600"/>
          <p14:tracePt t="91871" x="3022600" y="3940175"/>
          <p14:tracePt t="91880" x="3008313" y="3967163"/>
          <p14:tracePt t="91888" x="3001963" y="3989388"/>
          <p14:tracePt t="91893" x="2979738" y="4024313"/>
          <p14:tracePt t="91905" x="2959100" y="4059238"/>
          <p14:tracePt t="91908" x="2944813" y="4079875"/>
          <p14:tracePt t="91919" x="2944813" y="4108450"/>
          <p14:tracePt t="91923" x="2932113" y="4129088"/>
          <p14:tracePt t="91934" x="2924175" y="4149725"/>
          <p14:tracePt t="91939" x="2924175" y="4164013"/>
          <p14:tracePt t="91956" x="2924175" y="4191000"/>
          <p14:tracePt t="91960" x="2917825" y="4213225"/>
          <p14:tracePt t="91971" x="2917825" y="4227513"/>
          <p14:tracePt t="91976" x="2917825" y="4233863"/>
          <p14:tracePt t="91985" x="2917825" y="4248150"/>
          <p14:tracePt t="91991" x="2924175" y="4254500"/>
          <p14:tracePt t="92000" x="2932113" y="4268788"/>
          <p14:tracePt t="92005" x="2944813" y="4275138"/>
          <p14:tracePt t="92013" x="2959100" y="4289425"/>
          <p14:tracePt t="92020" x="2967038" y="4297363"/>
          <p14:tracePt t="92028" x="2987675" y="4303713"/>
          <p14:tracePt t="92039" x="3008313" y="4318000"/>
          <p14:tracePt t="92044" x="3036888" y="4324350"/>
          <p14:tracePt t="92054" x="3057525" y="4324350"/>
          <p14:tracePt t="92058" x="3086100" y="4332288"/>
          <p14:tracePt t="92066" x="3106738" y="4332288"/>
          <p14:tracePt t="92074" x="3133725" y="4332288"/>
          <p14:tracePt t="92081" x="3168650" y="4338638"/>
          <p14:tracePt t="92088" x="3182938" y="4338638"/>
          <p14:tracePt t="92095" x="3203575" y="4338638"/>
          <p14:tracePt t="92104" x="3232150" y="4338638"/>
          <p14:tracePt t="92110" x="3267075" y="4338638"/>
          <p14:tracePt t="92123" x="3281363" y="4332288"/>
          <p14:tracePt t="92126" x="3302000" y="4318000"/>
          <p14:tracePt t="92133" x="3316288" y="4310063"/>
          <p14:tracePt t="92140" x="3330575" y="4297363"/>
          <p14:tracePt t="92152" x="3336925" y="4283075"/>
          <p14:tracePt t="92156" x="3344863" y="4268788"/>
          <p14:tracePt t="92163" x="3357563" y="4248150"/>
          <p14:tracePt t="92170" x="3357563" y="4233863"/>
          <p14:tracePt t="92180" x="3357563" y="4219575"/>
          <p14:tracePt t="92187" x="3357563" y="4198938"/>
          <p14:tracePt t="92193" x="3357563" y="4178300"/>
          <p14:tracePt t="92201" x="3357563" y="4156075"/>
          <p14:tracePt t="92209" x="3357563" y="4143375"/>
          <p14:tracePt t="92216" x="3357563" y="4129088"/>
          <p14:tracePt t="92223" x="3351213" y="4114800"/>
          <p14:tracePt t="92230" x="3344863" y="4100513"/>
          <p14:tracePt t="92238" x="3336925" y="4079875"/>
          <p14:tracePt t="92247" x="3330575" y="4065588"/>
          <p14:tracePt t="92255" x="3316288" y="4059238"/>
          <p14:tracePt t="92261" x="3302000" y="4038600"/>
          <p14:tracePt t="92268" x="3281363" y="4024313"/>
          <p14:tracePt t="92276" x="3267075" y="4016375"/>
          <p14:tracePt t="92283" x="3246438" y="4002088"/>
          <p14:tracePt t="92290" x="3232150" y="3995738"/>
          <p14:tracePt t="92298" x="3217863" y="3995738"/>
          <p14:tracePt t="92306" x="3203575" y="3995738"/>
          <p14:tracePt t="92313" x="3182938" y="3995738"/>
          <p14:tracePt t="92321" x="3162300" y="3995738"/>
          <p14:tracePt t="92328" x="3148013" y="3995738"/>
          <p14:tracePt t="92337" x="3127375" y="4002088"/>
          <p14:tracePt t="92343" x="3113088" y="4010025"/>
          <p14:tracePt t="92351" x="3092450" y="4030663"/>
          <p14:tracePt t="92358" x="3078163" y="4044950"/>
          <p14:tracePt t="92366" x="3071813" y="4059238"/>
          <p14:tracePt t="92373" x="3057525" y="4079875"/>
          <p14:tracePt t="92381" x="3049588" y="4100513"/>
          <p14:tracePt t="92388" x="3043238" y="4121150"/>
          <p14:tracePt t="92395" x="3036888" y="4129088"/>
          <p14:tracePt t="92404" x="3028950" y="4149725"/>
          <p14:tracePt t="92411" x="3028950" y="4164013"/>
          <p14:tracePt t="92418" x="3028950" y="4178300"/>
          <p14:tracePt t="92425" x="3028950" y="4198938"/>
          <p14:tracePt t="92434" x="3028950" y="4219575"/>
          <p14:tracePt t="92440" x="3028950" y="4240213"/>
          <p14:tracePt t="92449" x="3028950" y="4254500"/>
          <p14:tracePt t="92455" x="3036888" y="4275138"/>
          <p14:tracePt t="92463" x="3043238" y="4289425"/>
          <p14:tracePt t="92471" x="3071813" y="4332288"/>
          <p14:tracePt t="92478" x="3078163" y="4344988"/>
          <p14:tracePt t="92487" x="3106738" y="4359275"/>
          <p14:tracePt t="92494" x="3133725" y="4381500"/>
          <p14:tracePt t="92501" x="3168650" y="4408488"/>
          <p14:tracePt t="92508" x="3203575" y="4422775"/>
          <p14:tracePt t="92515" x="3232150" y="4443413"/>
          <p14:tracePt t="92524" x="3281363" y="4457700"/>
          <p14:tracePt t="92530" x="3322638" y="4464050"/>
          <p14:tracePt t="92538" x="3344863" y="4471988"/>
          <p14:tracePt t="92545" x="3386138" y="4486275"/>
          <p14:tracePt t="92554" x="3406775" y="4492625"/>
          <p14:tracePt t="92561" x="3427413" y="4498975"/>
          <p14:tracePt t="92568" x="3449638" y="4498975"/>
          <p14:tracePt t="92575" x="3462338" y="4498975"/>
          <p14:tracePt t="92583" x="3476625" y="4498975"/>
          <p14:tracePt t="92591" x="3484563" y="4498975"/>
          <p14:tracePt t="92598" x="3498850" y="4498975"/>
          <p14:tracePt t="92605" x="3505200" y="4498975"/>
          <p14:tracePt t="92613" x="3519488" y="4498975"/>
          <p14:tracePt t="92621" x="3525838" y="4498975"/>
          <p14:tracePt t="92628" x="3533775" y="4492625"/>
          <p14:tracePt t="92636" x="3540125" y="4486275"/>
          <p14:tracePt t="92643" x="3546475" y="4478338"/>
          <p14:tracePt t="92652" x="3560763" y="4464050"/>
          <p14:tracePt t="92658" x="3568700" y="4457700"/>
          <p14:tracePt t="92666" x="3575050" y="4443413"/>
          <p14:tracePt t="92673" x="3589338" y="4437063"/>
          <p14:tracePt t="92681" x="3589338" y="4429125"/>
          <p14:tracePt t="92688" x="3595688" y="4422775"/>
          <p14:tracePt t="92695" x="3609975" y="4416425"/>
          <p14:tracePt t="92704" x="3609975" y="4402138"/>
          <p14:tracePt t="92710" x="3616325" y="4402138"/>
          <p14:tracePt t="92719" x="3616325" y="4394200"/>
          <p14:tracePt t="92725" x="3624263" y="4387850"/>
          <p14:tracePt t="92733" x="3630613" y="4373563"/>
          <p14:tracePt t="92740" x="3630613" y="4367213"/>
          <p14:tracePt t="92747" x="3630613" y="4359275"/>
          <p14:tracePt t="92755" x="3630613" y="4344988"/>
          <p14:tracePt t="92763" x="3630613" y="4338638"/>
          <p14:tracePt t="92771" x="3630613" y="4318000"/>
          <p14:tracePt t="92778" x="3630613" y="4303713"/>
          <p14:tracePt t="92786" x="3624263" y="4289425"/>
          <p14:tracePt t="92793" x="3609975" y="4268788"/>
          <p14:tracePt t="92801" x="3595688" y="4248150"/>
          <p14:tracePt t="92808" x="3575050" y="4219575"/>
          <p14:tracePt t="92815" x="3554413" y="4205288"/>
          <p14:tracePt t="92823" x="3540125" y="4191000"/>
          <p14:tracePt t="92830" x="3519488" y="4170363"/>
          <p14:tracePt t="92838" x="3484563" y="4156075"/>
          <p14:tracePt t="92846" x="3470275" y="4149725"/>
          <p14:tracePt t="92855" x="3441700" y="4135438"/>
          <p14:tracePt t="92860" x="3406775" y="4129088"/>
          <p14:tracePt t="92870" x="3386138" y="4129088"/>
          <p14:tracePt t="92876" x="3357563" y="4129088"/>
          <p14:tracePt t="92884" x="3330575" y="4121150"/>
          <p14:tracePt t="92890" x="3302000" y="4121150"/>
          <p14:tracePt t="92898" x="3267075" y="4121150"/>
          <p14:tracePt t="92905" x="3246438" y="4121150"/>
          <p14:tracePt t="92913" x="3225800" y="4135438"/>
          <p14:tracePt t="92921" x="3197225" y="4143375"/>
          <p14:tracePt t="92928" x="3176588" y="4149725"/>
          <p14:tracePt t="92936" x="3155950" y="4170363"/>
          <p14:tracePt t="92954" x="3113088" y="4213225"/>
          <p14:tracePt t="92958" x="3092450" y="4227513"/>
          <p14:tracePt t="92966" x="3063875" y="4254500"/>
          <p14:tracePt t="92973" x="3049588" y="4268788"/>
          <p14:tracePt t="92980" x="3036888" y="4283075"/>
          <p14:tracePt t="92988" x="3022600" y="4310063"/>
          <p14:tracePt t="92997" x="3001963" y="4332288"/>
          <p14:tracePt t="93005" x="2994025" y="4344988"/>
          <p14:tracePt t="93011" x="2987675" y="4367213"/>
          <p14:tracePt t="93018" x="2973388" y="4381500"/>
          <p14:tracePt t="93025" x="2973388" y="4394200"/>
          <p14:tracePt t="93033" x="2973388" y="4408488"/>
          <p14:tracePt t="93040" x="2973388" y="4422775"/>
          <p14:tracePt t="93048" x="2973388" y="4429125"/>
          <p14:tracePt t="93055" x="2973388" y="4443413"/>
          <p14:tracePt t="93063" x="2979738" y="4457700"/>
          <p14:tracePt t="93071" x="2994025" y="4471988"/>
          <p14:tracePt t="93078" x="3014663" y="4478338"/>
          <p14:tracePt t="93085" x="3036888" y="4478338"/>
          <p14:tracePt t="93093" x="3049588" y="4486275"/>
          <p14:tracePt t="93102" x="3078163" y="4492625"/>
          <p14:tracePt t="93108" x="3098800" y="4492625"/>
          <p14:tracePt t="93116" x="3127375" y="4492625"/>
          <p14:tracePt t="93123" x="3141663" y="4492625"/>
          <p14:tracePt t="93131" x="3162300" y="4492625"/>
          <p14:tracePt t="93138" x="3168650" y="4492625"/>
          <p14:tracePt t="93146" x="3176588" y="4492625"/>
          <p14:tracePt t="93161" x="3176588" y="4486275"/>
          <p14:tracePt t="93169" x="3176588" y="4478338"/>
          <p14:tracePt t="93183" x="3176588" y="4471988"/>
          <p14:tracePt t="93199" x="3176588" y="4464050"/>
          <p14:tracePt t="93213" x="3168650" y="4457700"/>
          <p14:tracePt t="93221" x="3162300" y="4451350"/>
          <p14:tracePt t="93228" x="3155950" y="4443413"/>
          <p14:tracePt t="93235" x="3148013" y="4443413"/>
          <p14:tracePt t="93243" x="3127375" y="4443413"/>
          <p14:tracePt t="93251" x="3113088" y="4443413"/>
          <p14:tracePt t="93260" x="3092450" y="4451350"/>
          <p14:tracePt t="93265" x="3071813" y="4451350"/>
          <p14:tracePt t="93275" x="3057525" y="4471988"/>
          <p14:tracePt t="93285" x="3036888" y="4486275"/>
          <p14:tracePt t="93293" x="3014663" y="4506913"/>
          <p14:tracePt t="93296" x="3008313" y="4527550"/>
          <p14:tracePt t="93306" x="2987675" y="4541838"/>
          <p14:tracePt t="93310" x="2979738" y="4570413"/>
          <p14:tracePt t="93319" x="2973388" y="4583113"/>
          <p14:tracePt t="93325" x="2959100" y="4597400"/>
          <p14:tracePt t="93333" x="2959100" y="4618038"/>
          <p14:tracePt t="93341" x="2959100" y="4632325"/>
          <p14:tracePt t="93348" x="2952750" y="4652963"/>
          <p14:tracePt t="93355" x="2952750" y="4667250"/>
          <p14:tracePt t="93363" x="2952750" y="4681538"/>
          <p14:tracePt t="93371" x="2952750" y="4695825"/>
          <p14:tracePt t="93378" x="2952750" y="4702175"/>
          <p14:tracePt t="93387" x="2952750" y="4737100"/>
          <p14:tracePt t="93393" x="2959100" y="4759325"/>
          <p14:tracePt t="93400" x="2973388" y="4779963"/>
          <p14:tracePt t="93408" x="2979738" y="4794250"/>
          <p14:tracePt t="93416" x="2987675" y="4806950"/>
          <p14:tracePt t="93423" x="3001963" y="4821238"/>
          <p14:tracePt t="93432" x="3008313" y="4841875"/>
          <p14:tracePt t="93438" x="3014663" y="4849813"/>
          <p14:tracePt t="93447" x="3022600" y="4856163"/>
          <p14:tracePt t="93453" x="3028950" y="4870450"/>
          <p14:tracePt t="93469" x="3036888" y="4884738"/>
          <p14:tracePt t="93483" x="3043238" y="4884738"/>
          <p14:tracePt t="93491" x="3043238" y="4891088"/>
          <p14:tracePt t="93505" x="3049588" y="4899025"/>
          <p14:tracePt t="93619" x="3057525" y="4899025"/>
          <p14:tracePt t="93648" x="3063875" y="4899025"/>
          <p14:tracePt t="93806" x="3071813" y="4899025"/>
          <p14:tracePt t="93813" x="3086100" y="4899025"/>
          <p14:tracePt t="93828" x="3092450" y="4899025"/>
          <p14:tracePt t="93836" x="3106738" y="4899025"/>
          <p14:tracePt t="93843" x="3121025" y="4899025"/>
          <p14:tracePt t="93851" x="3127375" y="4899025"/>
          <p14:tracePt t="93858" x="3133725" y="4899025"/>
          <p14:tracePt t="93865" x="3148013" y="4899025"/>
          <p14:tracePt t="93880" x="3155950" y="4899025"/>
          <p14:tracePt t="94023" x="3155950" y="4913313"/>
          <p14:tracePt t="94031" x="3155950" y="4926013"/>
          <p14:tracePt t="94039" x="3155950" y="4948238"/>
          <p14:tracePt t="94046" x="3155950" y="4960938"/>
          <p14:tracePt t="94053" x="3155950" y="4968875"/>
          <p14:tracePt t="94060" x="3155950" y="4975225"/>
          <p14:tracePt t="94069" x="3155950" y="4995863"/>
          <p14:tracePt t="94076" x="3148013" y="5003800"/>
          <p14:tracePt t="94083" x="3148013" y="5010150"/>
          <p14:tracePt t="94091" x="3148013" y="5018088"/>
          <p14:tracePt t="94105" x="3148013" y="5024438"/>
          <p14:tracePt t="94113" x="3148013" y="5030788"/>
          <p14:tracePt t="94128" x="3141663" y="5030788"/>
          <p14:tracePt t="94151" x="3141663" y="5038725"/>
          <p14:tracePt t="94173" x="3141663" y="5045075"/>
          <p14:tracePt t="94181" x="3133725" y="5045075"/>
          <p14:tracePt t="97506" x="0" y="0"/>
        </p14:tracePtLst>
      </p14:laserTraceLst>
    </p:ext>
    <p:ext uri="{E180D4A7-C9FB-4DFB-919C-405C955672EB}">
      <p14:showEvtLst xmlns:p14="http://schemas.microsoft.com/office/powerpoint/2010/main">
        <p14:playEvt time="229" objId="3"/>
        <p14:stopEvt time="11458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F1A4A0-5254-4A84-AE45-64DC8861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98" y="-1"/>
            <a:ext cx="9181196" cy="6858002"/>
          </a:xfrm>
          <a:prstGeom prst="rect">
            <a:avLst/>
          </a:prstGeom>
        </p:spPr>
      </p:pic>
      <p:pic>
        <p:nvPicPr>
          <p:cNvPr id="3" name="mm2p2s9">
            <a:hlinkClick r:id="" action="ppaction://media"/>
            <a:extLst>
              <a:ext uri="{FF2B5EF4-FFF2-40B4-BE49-F238E27FC236}">
                <a16:creationId xmlns:a16="http://schemas.microsoft.com/office/drawing/2014/main" id="{7443DAFA-B5E4-4AD3-A150-BECA81847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0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33"/>
    </mc:Choice>
    <mc:Fallback>
      <p:transition spd="slow" advTm="9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19" x="650875" y="2266950"/>
          <p14:tracePt t="21923" x="671513" y="2266950"/>
          <p14:tracePt t="21933" x="685800" y="2266950"/>
          <p14:tracePt t="21939" x="700088" y="2266950"/>
          <p14:tracePt t="21946" x="714375" y="2266950"/>
          <p14:tracePt t="21959" x="735013" y="2274888"/>
          <p14:tracePt t="21961" x="749300" y="2274888"/>
          <p14:tracePt t="21969" x="769938" y="2274888"/>
          <p14:tracePt t="21976" x="790575" y="2281238"/>
          <p14:tracePt t="21983" x="796925" y="2281238"/>
          <p14:tracePt t="21993" x="804863" y="2287588"/>
          <p14:tracePt t="21999" x="819150" y="2295525"/>
          <p14:tracePt t="22006" x="825500" y="2295525"/>
          <p14:tracePt t="22054" x="831850" y="2295525"/>
          <p14:tracePt t="22061" x="839788" y="2295525"/>
          <p14:tracePt t="22066" x="854075" y="2301875"/>
          <p14:tracePt t="22074" x="866775" y="2309813"/>
          <p14:tracePt t="22083" x="889000" y="2309813"/>
          <p14:tracePt t="22089" x="909638" y="2316163"/>
          <p14:tracePt t="22098" x="930275" y="2324100"/>
          <p14:tracePt t="22105" x="938213" y="2330450"/>
          <p14:tracePt t="22113" x="958850" y="2330450"/>
          <p14:tracePt t="22120" x="979488" y="2330450"/>
          <p14:tracePt t="22126" x="1000125" y="2336800"/>
          <p14:tracePt t="22134" x="1020763" y="2336800"/>
          <p14:tracePt t="22142" x="1049338" y="2336800"/>
          <p14:tracePt t="22149" x="1069975" y="2336800"/>
          <p14:tracePt t="22156" x="1084263" y="2336800"/>
          <p14:tracePt t="22164" x="1098550" y="2336800"/>
          <p14:tracePt t="22173" x="1119188" y="2336800"/>
          <p14:tracePt t="22180" x="1133475" y="2336800"/>
          <p14:tracePt t="22186" x="1154113" y="2336800"/>
          <p14:tracePt t="22193" x="1168400" y="2336800"/>
          <p14:tracePt t="22202" x="1174750" y="2336800"/>
          <p14:tracePt t="22211" x="1182688" y="2336800"/>
          <p14:tracePt t="22231" x="1182688" y="2330450"/>
          <p14:tracePt t="22238" x="1189038" y="2330450"/>
          <p14:tracePt t="22258" x="1189038" y="2324100"/>
          <p14:tracePt t="22276" x="1189038" y="2316163"/>
          <p14:tracePt t="22287" x="1189038" y="2309813"/>
          <p14:tracePt t="22293" x="1196975" y="2309813"/>
          <p14:tracePt t="22299" x="1196975" y="2301875"/>
          <p14:tracePt t="22315" x="1196975" y="2295525"/>
          <p14:tracePt t="22397" x="1182688" y="2295525"/>
          <p14:tracePt t="22405" x="1168400" y="2295525"/>
          <p14:tracePt t="22413" x="1147763" y="2301875"/>
          <p14:tracePt t="22423" x="1119188" y="2309813"/>
          <p14:tracePt t="22427" x="1098550" y="2309813"/>
          <p14:tracePt t="22438" x="1077913" y="2309813"/>
          <p14:tracePt t="22442" x="1042988" y="2309813"/>
          <p14:tracePt t="22450" x="1028700" y="2316163"/>
          <p14:tracePt t="22458" x="1008063" y="2316163"/>
          <p14:tracePt t="22463" x="1000125" y="2316163"/>
          <p14:tracePt t="22474" x="993775" y="2324100"/>
          <p14:tracePt t="22493" x="985838" y="2324100"/>
          <p14:tracePt t="22576" x="1000125" y="2324100"/>
          <p14:tracePt t="22587" x="1014413" y="2330450"/>
          <p14:tracePt t="22591" x="1042988" y="2336800"/>
          <p14:tracePt t="22599" x="1084263" y="2344738"/>
          <p14:tracePt t="22606" x="1104900" y="2344738"/>
          <p14:tracePt t="22615" x="1133475" y="2344738"/>
          <p14:tracePt t="22624" x="1182688" y="2351088"/>
          <p14:tracePt t="22629" x="1217613" y="2359025"/>
          <p14:tracePt t="22636" x="1258888" y="2365375"/>
          <p14:tracePt t="22644" x="1293813" y="2371725"/>
          <p14:tracePt t="22655" x="1336675" y="2371725"/>
          <p14:tracePt t="22660" x="1363663" y="2379663"/>
          <p14:tracePt t="22666" x="1406525" y="2379663"/>
          <p14:tracePt t="22673" x="1433513" y="2386013"/>
          <p14:tracePt t="22682" x="1462088" y="2386013"/>
          <p14:tracePt t="22689" x="1482725" y="2386013"/>
          <p14:tracePt t="22698" x="1504950" y="2393950"/>
          <p14:tracePt t="22705" x="1517650" y="2393950"/>
          <p14:tracePt t="22713" x="1539875" y="2393950"/>
          <p14:tracePt t="22725" x="1552575" y="2393950"/>
          <p14:tracePt t="22727" x="1581150" y="2393950"/>
          <p14:tracePt t="22736" x="1601788" y="2393950"/>
          <p14:tracePt t="22742" x="1622425" y="2393950"/>
          <p14:tracePt t="22750" x="1644650" y="2393950"/>
          <p14:tracePt t="22757" x="1665288" y="2393950"/>
          <p14:tracePt t="22765" x="1685925" y="2393950"/>
          <p14:tracePt t="22772" x="1700213" y="2393950"/>
          <p14:tracePt t="22780" x="1720850" y="2393950"/>
          <p14:tracePt t="22788" x="1741488" y="2393950"/>
          <p14:tracePt t="22795" x="1755775" y="2393950"/>
          <p14:tracePt t="22805" x="1763713" y="2393950"/>
          <p14:tracePt t="22809" x="1770063" y="2393950"/>
          <p14:tracePt t="22824" x="1776413" y="2393950"/>
          <p14:tracePt t="22870" x="1770063" y="2393950"/>
          <p14:tracePt t="22876" x="1763713" y="2393950"/>
          <p14:tracePt t="22884" x="1749425" y="2393950"/>
          <p14:tracePt t="22891" x="1735138" y="2393950"/>
          <p14:tracePt t="22898" x="1728788" y="2400300"/>
          <p14:tracePt t="22906" x="1706563" y="2400300"/>
          <p14:tracePt t="22913" x="1693863" y="2400300"/>
          <p14:tracePt t="22922" x="1665288" y="2400300"/>
          <p14:tracePt t="22928" x="1644650" y="2400300"/>
          <p14:tracePt t="22936" x="1630363" y="2400300"/>
          <p14:tracePt t="22944" x="1609725" y="2400300"/>
          <p14:tracePt t="22952" x="1587500" y="2400300"/>
          <p14:tracePt t="22959" x="1566863" y="2400300"/>
          <p14:tracePt t="22966" x="1552575" y="2400300"/>
          <p14:tracePt t="22973" x="1552575" y="2406650"/>
          <p14:tracePt t="23041" x="1560513" y="2406650"/>
          <p14:tracePt t="23048" x="1566863" y="2406650"/>
          <p14:tracePt t="23056" x="1574800" y="2406650"/>
          <p14:tracePt t="23064" x="1587500" y="2400300"/>
          <p14:tracePt t="23071" x="1601788" y="2393950"/>
          <p14:tracePt t="23079" x="1616075" y="2386013"/>
          <p14:tracePt t="23087" x="1630363" y="2386013"/>
          <p14:tracePt t="23094" x="1644650" y="2386013"/>
          <p14:tracePt t="23101" x="1651000" y="2379663"/>
          <p14:tracePt t="23109" x="1671638" y="2379663"/>
          <p14:tracePt t="23116" x="1685925" y="2371725"/>
          <p14:tracePt t="23124" x="1706563" y="2371725"/>
          <p14:tracePt t="23131" x="1720850" y="2371725"/>
          <p14:tracePt t="23139" x="1741488" y="2371725"/>
          <p14:tracePt t="23146" x="1763713" y="2371725"/>
          <p14:tracePt t="23153" x="1770063" y="2371725"/>
          <p14:tracePt t="23161" x="1790700" y="2371725"/>
          <p14:tracePt t="23170" x="1811338" y="2365375"/>
          <p14:tracePt t="23176" x="1833563" y="2365375"/>
          <p14:tracePt t="23184" x="1854200" y="2365375"/>
          <p14:tracePt t="23191" x="1874838" y="2365375"/>
          <p14:tracePt t="23199" x="1903413" y="2365375"/>
          <p14:tracePt t="23207" x="1924050" y="2365375"/>
          <p14:tracePt t="23214" x="1944688" y="2365375"/>
          <p14:tracePt t="23224" x="1965325" y="2365375"/>
          <p14:tracePt t="23230" x="1987550" y="2365375"/>
          <p14:tracePt t="23238" x="2014538" y="2365375"/>
          <p14:tracePt t="23255" x="2063750" y="2365375"/>
          <p14:tracePt t="23258" x="2092325" y="2365375"/>
          <p14:tracePt t="23266" x="2112963" y="2359025"/>
          <p14:tracePt t="23273" x="2119313" y="2359025"/>
          <p14:tracePt t="23281" x="2141538" y="2359025"/>
          <p14:tracePt t="23289" x="2147888" y="2359025"/>
          <p14:tracePt t="23296" x="2162175" y="2351088"/>
          <p14:tracePt t="23311" x="2168525" y="2351088"/>
          <p14:tracePt t="23321" x="2176463" y="2351088"/>
          <p14:tracePt t="23454" x="2182813" y="2351088"/>
          <p14:tracePt t="23476" x="2189163" y="2351088"/>
          <p14:tracePt t="23491" x="2197100" y="2351088"/>
          <p14:tracePt t="23498" x="2203450" y="2351088"/>
          <p14:tracePt t="23537" x="2211388" y="2351088"/>
          <p14:tracePt t="23551" x="2217738" y="2351088"/>
          <p14:tracePt t="23558" x="2232025" y="2351088"/>
          <p14:tracePt t="23566" x="2238375" y="2351088"/>
          <p14:tracePt t="23573" x="2252663" y="2351088"/>
          <p14:tracePt t="23582" x="2266950" y="2351088"/>
          <p14:tracePt t="23589" x="2281238" y="2351088"/>
          <p14:tracePt t="23598" x="2301875" y="2351088"/>
          <p14:tracePt t="23603" x="2322513" y="2351088"/>
          <p14:tracePt t="23611" x="2343150" y="2351088"/>
          <p14:tracePt t="23619" x="2357438" y="2351088"/>
          <p14:tracePt t="23626" x="2386013" y="2351088"/>
          <p14:tracePt t="23634" x="2406650" y="2351088"/>
          <p14:tracePt t="23641" x="2427288" y="2351088"/>
          <p14:tracePt t="23648" x="2447925" y="2351088"/>
          <p14:tracePt t="23656" x="2462213" y="2351088"/>
          <p14:tracePt t="23664" x="2476500" y="2351088"/>
          <p14:tracePt t="23672" x="2490788" y="2351088"/>
          <p14:tracePt t="23681" x="2511425" y="2351088"/>
          <p14:tracePt t="23688" x="2519363" y="2351088"/>
          <p14:tracePt t="23694" x="2540000" y="2351088"/>
          <p14:tracePt t="23701" x="2546350" y="2351088"/>
          <p14:tracePt t="23708" x="2574925" y="2351088"/>
          <p14:tracePt t="23716" x="2589213" y="2351088"/>
          <p14:tracePt t="23723" x="2609850" y="2351088"/>
          <p14:tracePt t="23731" x="2644775" y="2344738"/>
          <p14:tracePt t="23740" x="2671763" y="2336800"/>
          <p14:tracePt t="23746" x="2693988" y="2330450"/>
          <p14:tracePt t="23754" x="2720975" y="2316163"/>
          <p14:tracePt t="23761" x="2749550" y="2309813"/>
          <p14:tracePt t="23771" x="2770188" y="2309813"/>
          <p14:tracePt t="23776" x="2790825" y="2301875"/>
          <p14:tracePt t="23784" x="2819400" y="2295525"/>
          <p14:tracePt t="23791" x="2840038" y="2287588"/>
          <p14:tracePt t="23798" x="2854325" y="2287588"/>
          <p14:tracePt t="23807" x="2874963" y="2287588"/>
          <p14:tracePt t="23813" x="2889250" y="2287588"/>
          <p14:tracePt t="23821" x="2903538" y="2287588"/>
          <p14:tracePt t="23828" x="2917825" y="2287588"/>
          <p14:tracePt t="23837" x="2924175" y="2287588"/>
          <p14:tracePt t="23844" x="2938463" y="2287588"/>
          <p14:tracePt t="23852" x="2952750" y="2287588"/>
          <p14:tracePt t="23859" x="2973388" y="2287588"/>
          <p14:tracePt t="23866" x="2979738" y="2287588"/>
          <p14:tracePt t="23874" x="2987675" y="2287588"/>
          <p14:tracePt t="23881" x="3008313" y="2287588"/>
          <p14:tracePt t="23890" x="3022600" y="2287588"/>
          <p14:tracePt t="23896" x="3043238" y="2287588"/>
          <p14:tracePt t="23904" x="3057525" y="2287588"/>
          <p14:tracePt t="23911" x="3078163" y="2287588"/>
          <p14:tracePt t="23919" x="3098800" y="2287588"/>
          <p14:tracePt t="23926" x="3121025" y="2287588"/>
          <p14:tracePt t="23934" x="3141663" y="2287588"/>
          <p14:tracePt t="23941" x="3162300" y="2287588"/>
          <p14:tracePt t="23949" x="3182938" y="2287588"/>
          <p14:tracePt t="23956" x="3197225" y="2287588"/>
          <p14:tracePt t="23964" x="3217863" y="2287588"/>
          <p14:tracePt t="23973" x="3225800" y="2287588"/>
          <p14:tracePt t="23979" x="3238500" y="2287588"/>
          <p14:tracePt t="23987" x="3246438" y="2287588"/>
          <p14:tracePt t="23994" x="3267075" y="2295525"/>
          <p14:tracePt t="24003" x="3273425" y="2295525"/>
          <p14:tracePt t="24009" x="3281363" y="2295525"/>
          <p14:tracePt t="24016" x="3287713" y="2295525"/>
          <p14:tracePt t="24031" x="3295650" y="2295525"/>
          <p14:tracePt t="24046" x="3309938" y="2295525"/>
          <p14:tracePt t="24054" x="3309938" y="2301875"/>
          <p14:tracePt t="24061" x="3316288" y="2301875"/>
          <p14:tracePt t="24068" x="3322638" y="2309813"/>
          <p14:tracePt t="24076" x="3330575" y="2309813"/>
          <p14:tracePt t="24083" x="3336925" y="2316163"/>
          <p14:tracePt t="24091" x="3351213" y="2316163"/>
          <p14:tracePt t="24099" x="3351213" y="2324100"/>
          <p14:tracePt t="24106" x="3357563" y="2330450"/>
          <p14:tracePt t="24114" x="3365500" y="2330450"/>
          <p14:tracePt t="24121" x="3371850" y="2336800"/>
          <p14:tracePt t="24137" x="3379788" y="2336800"/>
          <p14:tracePt t="24145" x="3386138" y="2336800"/>
          <p14:tracePt t="24152" x="3386138" y="2344738"/>
          <p14:tracePt t="24191" x="3392488" y="2351088"/>
          <p14:tracePt t="24196" x="3392488" y="2359025"/>
          <p14:tracePt t="24204" x="3406775" y="2359025"/>
          <p14:tracePt t="24211" x="3406775" y="2365375"/>
          <p14:tracePt t="24219" x="3414713" y="2365375"/>
          <p14:tracePt t="24227" x="3421063" y="2365375"/>
          <p14:tracePt t="24234" x="3427413" y="2371725"/>
          <p14:tracePt t="24256" x="3435350" y="2379663"/>
          <p14:tracePt t="24324" x="3441700" y="2379663"/>
          <p14:tracePt t="25216" x="3441700" y="2371725"/>
          <p14:tracePt t="25291" x="3435350" y="2371725"/>
          <p14:tracePt t="25298" x="3414713" y="2379663"/>
          <p14:tracePt t="25306" x="3379788" y="2393950"/>
          <p14:tracePt t="25313" x="3357563" y="2400300"/>
          <p14:tracePt t="25322" x="3309938" y="2414588"/>
          <p14:tracePt t="25330" x="3267075" y="2420938"/>
          <p14:tracePt t="25336" x="3211513" y="2428875"/>
          <p14:tracePt t="25343" x="3155950" y="2428875"/>
          <p14:tracePt t="25352" x="3071813" y="2435225"/>
          <p14:tracePt t="25359" x="3001963" y="2435225"/>
          <p14:tracePt t="25366" x="2903538" y="2435225"/>
          <p14:tracePt t="25376" x="2819400" y="2435225"/>
          <p14:tracePt t="25382" x="2728913" y="2435225"/>
          <p14:tracePt t="25388" x="2636838" y="2435225"/>
          <p14:tracePt t="25396" x="2546350" y="2435225"/>
          <p14:tracePt t="25403" x="2462213" y="2435225"/>
          <p14:tracePt t="25411" x="2378075" y="2441575"/>
          <p14:tracePt t="25422" x="2281238" y="2455863"/>
          <p14:tracePt t="25428" x="2211388" y="2463800"/>
          <p14:tracePt t="25436" x="2141538" y="2470150"/>
          <p14:tracePt t="25443" x="2063750" y="2490788"/>
          <p14:tracePt t="25450" x="2008188" y="2505075"/>
          <p14:tracePt t="25462" x="1952625" y="2519363"/>
          <p14:tracePt t="25464" x="1903413" y="2533650"/>
          <p14:tracePt t="25476" x="1881188" y="2533650"/>
          <p14:tracePt t="25479" x="1868488" y="2540000"/>
          <p14:tracePt t="25490" x="1860550" y="2547938"/>
          <p14:tracePt t="25518" x="1854200" y="2547938"/>
          <p14:tracePt t="25576" x="1846263" y="2547938"/>
          <p14:tracePt t="25584" x="1839913" y="2547938"/>
          <p14:tracePt t="25593" x="1825625" y="2540000"/>
          <p14:tracePt t="25599" x="1811338" y="2533650"/>
          <p14:tracePt t="25607" x="1784350" y="2519363"/>
          <p14:tracePt t="25615" x="1763713" y="2519363"/>
          <p14:tracePt t="25623" x="1735138" y="2505075"/>
          <p14:tracePt t="25628" x="1700213" y="2498725"/>
          <p14:tracePt t="25638" x="1651000" y="2484438"/>
          <p14:tracePt t="25646" x="1616075" y="2476500"/>
          <p14:tracePt t="25652" x="1574800" y="2470150"/>
          <p14:tracePt t="25658" x="1546225" y="2470150"/>
          <p14:tracePt t="25668" x="1517650" y="2463800"/>
          <p14:tracePt t="25677" x="1476375" y="2463800"/>
          <p14:tracePt t="25681" x="1455738" y="2463800"/>
          <p14:tracePt t="25689" x="1427163" y="2463800"/>
          <p14:tracePt t="25696" x="1412875" y="2463800"/>
          <p14:tracePt t="25704" x="1398588" y="2463800"/>
          <p14:tracePt t="25722" x="1392238" y="2463800"/>
          <p14:tracePt t="25726" x="1385888" y="2463800"/>
          <p14:tracePt t="25735" x="1377950" y="2463800"/>
          <p14:tracePt t="25786" x="1371600" y="2463800"/>
          <p14:tracePt t="25802" x="1363663" y="2463800"/>
          <p14:tracePt t="25816" x="1357313" y="2463800"/>
          <p14:tracePt t="25835" x="1343025" y="2463800"/>
          <p14:tracePt t="25840" x="1336675" y="2463800"/>
          <p14:tracePt t="25846" x="1322388" y="2463800"/>
          <p14:tracePt t="25853" x="1308100" y="2463800"/>
          <p14:tracePt t="25861" x="1293813" y="2463800"/>
          <p14:tracePt t="25868" x="1287463" y="2463800"/>
          <p14:tracePt t="25878" x="1279525" y="2463800"/>
          <p14:tracePt t="25884" x="1273175" y="2463800"/>
          <p14:tracePt t="25892" x="1266825" y="2463800"/>
          <p14:tracePt t="25898" x="1258888" y="2463800"/>
          <p14:tracePt t="25909" x="1244600" y="2463800"/>
          <p14:tracePt t="25915" x="1238250" y="2463800"/>
          <p14:tracePt t="25924" x="1231900" y="2463800"/>
          <p14:tracePt t="25937" x="1223963" y="2463800"/>
          <p14:tracePt t="25953" x="1217613" y="2463800"/>
          <p14:tracePt t="27475" x="1217613" y="2455863"/>
          <p14:tracePt t="27492" x="1209675" y="2449513"/>
          <p14:tracePt t="27496" x="1203325" y="2441575"/>
          <p14:tracePt t="27511" x="1203325" y="2435225"/>
          <p14:tracePt t="27520" x="1196975" y="2428875"/>
          <p14:tracePt t="27526" x="1196975" y="2420938"/>
          <p14:tracePt t="27542" x="1196975" y="2414588"/>
          <p14:tracePt t="27557" x="1196975" y="2406650"/>
          <p14:tracePt t="27563" x="1189038" y="2406650"/>
          <p14:tracePt t="27578" x="1189038" y="2400300"/>
          <p14:tracePt t="27676" x="1189038" y="2393950"/>
          <p14:tracePt t="27692" x="1189038" y="2386013"/>
          <p14:tracePt t="27729" x="1189038" y="2379663"/>
          <p14:tracePt t="34882" x="1377950" y="2274888"/>
          <p14:tracePt t="34885" x="1412875" y="2252663"/>
          <p14:tracePt t="34893" x="1427163" y="2246313"/>
          <p14:tracePt t="34900" x="1433513" y="2246313"/>
          <p14:tracePt t="34908" x="1441450" y="2239963"/>
          <p14:tracePt t="35139" x="1433513" y="2246313"/>
          <p14:tracePt t="35169" x="1427163" y="2246313"/>
          <p14:tracePt t="35177" x="1420813" y="2252663"/>
          <p14:tracePt t="35192" x="1412875" y="2260600"/>
          <p14:tracePt t="35200" x="1406525" y="2260600"/>
          <p14:tracePt t="35209" x="1398588" y="2266950"/>
          <p14:tracePt t="35224" x="1392238" y="2266950"/>
          <p14:tracePt t="35231" x="1392238" y="2274888"/>
          <p14:tracePt t="35240" x="1385888" y="2274888"/>
          <p14:tracePt t="35267" x="1371600" y="2287588"/>
          <p14:tracePt t="35277" x="1363663" y="2295525"/>
          <p14:tracePt t="35284" x="1350963" y="2301875"/>
          <p14:tracePt t="35291" x="1343025" y="2301875"/>
          <p14:tracePt t="35297" x="1328738" y="2309813"/>
          <p14:tracePt t="35304" x="1322388" y="2316163"/>
          <p14:tracePt t="35316" x="1316038" y="2324100"/>
          <p14:tracePt t="35319" x="1301750" y="2330450"/>
          <p14:tracePt t="35326" x="1293813" y="2330450"/>
          <p14:tracePt t="35334" x="1287463" y="2336800"/>
          <p14:tracePt t="35341" x="1279525" y="2336800"/>
          <p14:tracePt t="35349" x="1279525" y="2344738"/>
          <p14:tracePt t="35356" x="1266825" y="2344738"/>
          <p14:tracePt t="35365" x="1266825" y="2351088"/>
          <p14:tracePt t="35371" x="1258888" y="2351088"/>
          <p14:tracePt t="35380" x="1252538" y="2359025"/>
          <p14:tracePt t="35386" x="1244600" y="2359025"/>
          <p14:tracePt t="35396" x="1238250" y="2365375"/>
          <p14:tracePt t="35409" x="1231900" y="2365375"/>
          <p14:tracePt t="35416" x="1223963" y="2371725"/>
          <p14:tracePt t="35424" x="1217613" y="2379663"/>
          <p14:tracePt t="35448" x="1209675" y="2379663"/>
          <p14:tracePt t="35462" x="1209675" y="2386013"/>
          <p14:tracePt t="35469" x="1203325" y="2386013"/>
          <p14:tracePt t="38751" x="1231900" y="2386013"/>
          <p14:tracePt t="39190" x="1238250" y="2386013"/>
          <p14:tracePt t="39197" x="1244600" y="2379663"/>
          <p14:tracePt t="39204" x="1258888" y="2371725"/>
          <p14:tracePt t="39212" x="1266825" y="2371725"/>
          <p14:tracePt t="39220" x="1279525" y="2365375"/>
          <p14:tracePt t="39229" x="1287463" y="2365375"/>
          <p14:tracePt t="39235" x="1301750" y="2359025"/>
          <p14:tracePt t="39252" x="1316038" y="2359025"/>
          <p14:tracePt t="39274" x="1322388" y="2351088"/>
          <p14:tracePt t="39279" x="1328738" y="2344738"/>
          <p14:tracePt t="39295" x="1336675" y="2344738"/>
          <p14:tracePt t="39320" x="1343025" y="2344738"/>
          <p14:tracePt t="39339" x="1350963" y="2344738"/>
          <p14:tracePt t="39640" x="1350963" y="2336800"/>
          <p14:tracePt t="39662" x="1357313" y="2336800"/>
          <p14:tracePt t="39669" x="1357313" y="2330450"/>
          <p14:tracePt t="39917" x="1357313" y="2324100"/>
          <p14:tracePt t="39925" x="1357313" y="2316163"/>
          <p14:tracePt t="39936" x="1363663" y="2316163"/>
          <p14:tracePt t="39940" x="1371600" y="2309813"/>
          <p14:tracePt t="39949" x="1371600" y="2295525"/>
          <p14:tracePt t="39955" x="1377950" y="2287588"/>
          <p14:tracePt t="39963" x="1385888" y="2274888"/>
          <p14:tracePt t="39972" x="1385888" y="2266950"/>
          <p14:tracePt t="39977" x="1392238" y="2260600"/>
          <p14:tracePt t="39986" x="1398588" y="2246313"/>
          <p14:tracePt t="39993" x="1398588" y="2232025"/>
          <p14:tracePt t="40003" x="1406525" y="2232025"/>
          <p14:tracePt t="40007" x="1412875" y="2217738"/>
          <p14:tracePt t="40023" x="1420813" y="2211388"/>
          <p14:tracePt t="40030" x="1420813" y="2205038"/>
          <p14:tracePt t="40038" x="1420813" y="2197100"/>
          <p14:tracePt t="40056" x="1427163" y="2190750"/>
          <p14:tracePt t="40072" x="1433513" y="2190750"/>
          <p14:tracePt t="40075" x="1433513" y="2182813"/>
          <p14:tracePt t="40085" x="1441450" y="2176463"/>
          <p14:tracePt t="40089" x="1441450" y="2170113"/>
          <p14:tracePt t="40112" x="1447800" y="2162175"/>
          <p14:tracePt t="40126" x="1455738" y="2155825"/>
          <p14:tracePt t="40135" x="1462088" y="2147888"/>
          <p14:tracePt t="40142" x="1468438" y="2147888"/>
          <p14:tracePt t="40152" x="1476375" y="2133600"/>
          <p14:tracePt t="40165" x="1482725" y="2127250"/>
          <p14:tracePt t="40180" x="1497013" y="2112963"/>
          <p14:tracePt t="40195" x="1504950" y="2106613"/>
          <p14:tracePt t="40203" x="1517650" y="2092325"/>
          <p14:tracePt t="40217" x="1531938" y="2078038"/>
          <p14:tracePt t="40233" x="1546225" y="2063750"/>
          <p14:tracePt t="40240" x="1546225" y="2057400"/>
          <p14:tracePt t="40247" x="1552575" y="2057400"/>
          <p14:tracePt t="40270" x="1560513" y="2043113"/>
          <p14:tracePt t="40277" x="1566863" y="2043113"/>
          <p14:tracePt t="40285" x="1574800" y="2043113"/>
          <p14:tracePt t="40292" x="1574800" y="2036763"/>
          <p14:tracePt t="40305" x="1581150" y="2036763"/>
          <p14:tracePt t="40317" x="1587500" y="2036763"/>
          <p14:tracePt t="40331" x="1587500" y="2028825"/>
          <p14:tracePt t="40337" x="1595438" y="2028825"/>
          <p14:tracePt t="40480" x="1595438" y="2043113"/>
          <p14:tracePt t="40487" x="1587500" y="2057400"/>
          <p14:tracePt t="40494" x="1581150" y="2078038"/>
          <p14:tracePt t="40503" x="1566863" y="2092325"/>
          <p14:tracePt t="40510" x="1552575" y="2106613"/>
          <p14:tracePt t="40522" x="1531938" y="2133600"/>
          <p14:tracePt t="40525" x="1525588" y="2141538"/>
          <p14:tracePt t="40536" x="1504950" y="2162175"/>
          <p14:tracePt t="40540" x="1497013" y="2170113"/>
          <p14:tracePt t="40548" x="1476375" y="2176463"/>
          <p14:tracePt t="40556" x="1476375" y="2182813"/>
          <p14:tracePt t="40562" x="1476375" y="2190750"/>
          <p14:tracePt t="40570" x="1468438" y="2190750"/>
          <p14:tracePt t="40727" x="1476375" y="2190750"/>
          <p14:tracePt t="40740" x="1490663" y="2190750"/>
          <p14:tracePt t="40742" x="1497013" y="2190750"/>
          <p14:tracePt t="40753" x="1511300" y="2190750"/>
          <p14:tracePt t="40757" x="1517650" y="2190750"/>
          <p14:tracePt t="40765" x="1525588" y="2190750"/>
          <p14:tracePt t="40772" x="1531938" y="2190750"/>
          <p14:tracePt t="40779" x="1539875" y="2190750"/>
          <p14:tracePt t="40787" x="1539875" y="2197100"/>
          <p14:tracePt t="40795" x="1546225" y="2205038"/>
          <p14:tracePt t="40802" x="1546225" y="2211388"/>
          <p14:tracePt t="40822" x="1552575" y="2217738"/>
          <p14:tracePt t="40825" x="1552575" y="2225675"/>
          <p14:tracePt t="40839" x="1552575" y="2232025"/>
          <p14:tracePt t="40855" x="1552575" y="2239963"/>
          <p14:tracePt t="40915" x="1552575" y="2246313"/>
          <p14:tracePt t="40922" x="1560513" y="2246313"/>
          <p14:tracePt t="40945" x="1560513" y="2252663"/>
          <p14:tracePt t="40968" x="1566863" y="2252663"/>
          <p14:tracePt t="40990" x="1574800" y="2252663"/>
          <p14:tracePt t="41004" x="1581150" y="2252663"/>
          <p14:tracePt t="41020" x="1587500" y="2252663"/>
          <p14:tracePt t="41035" x="1595438" y="2252663"/>
          <p14:tracePt t="41051" x="1601788" y="2252663"/>
          <p14:tracePt t="41118" x="1609725" y="2252663"/>
          <p14:tracePt t="41132" x="1609725" y="2260600"/>
          <p14:tracePt t="41139" x="1587500" y="2281238"/>
          <p14:tracePt t="41147" x="1574800" y="2295525"/>
          <p14:tracePt t="41155" x="1546225" y="2330450"/>
          <p14:tracePt t="41162" x="1531938" y="2344738"/>
          <p14:tracePt t="41170" x="1504950" y="2371725"/>
          <p14:tracePt t="41176" x="1482725" y="2400300"/>
          <p14:tracePt t="41185" x="1455738" y="2420938"/>
          <p14:tracePt t="41192" x="1420813" y="2449513"/>
          <p14:tracePt t="41200" x="1398588" y="2470150"/>
          <p14:tracePt t="41208" x="1385888" y="2476500"/>
          <p14:tracePt t="41214" x="1371600" y="2490788"/>
          <p14:tracePt t="41222" x="1363663" y="2490788"/>
          <p14:tracePt t="41229" x="1357313" y="2498725"/>
          <p14:tracePt t="41379" x="1363663" y="2498725"/>
          <p14:tracePt t="41388" x="1377950" y="2484438"/>
          <p14:tracePt t="41401" x="1392238" y="2476500"/>
          <p14:tracePt t="41411" x="1398588" y="2476500"/>
          <p14:tracePt t="41421" x="1406525" y="2470150"/>
          <p14:tracePt t="41426" x="1412875" y="2463800"/>
          <p14:tracePt t="41431" x="1420813" y="2463800"/>
          <p14:tracePt t="41441" x="1420813" y="2455863"/>
          <p14:tracePt t="41447" x="1427163" y="2455863"/>
          <p14:tracePt t="41474" x="1433513" y="2455863"/>
          <p14:tracePt t="41477" x="1441450" y="2449513"/>
          <p14:tracePt t="41488" x="1447800" y="2441575"/>
          <p14:tracePt t="41505" x="1455738" y="2441575"/>
          <p14:tracePt t="41507" x="1462088" y="2441575"/>
          <p14:tracePt t="41515" x="1468438" y="2435225"/>
          <p14:tracePt t="41522" x="1476375" y="2435225"/>
          <p14:tracePt t="41530" x="1490663" y="2435225"/>
          <p14:tracePt t="41538" x="1497013" y="2420938"/>
          <p14:tracePt t="41544" x="1511300" y="2420938"/>
          <p14:tracePt t="41552" x="1517650" y="2420938"/>
          <p14:tracePt t="41559" x="1525588" y="2414588"/>
          <p14:tracePt t="41567" x="1546225" y="2406650"/>
          <p14:tracePt t="41574" x="1552575" y="2406650"/>
          <p14:tracePt t="41581" x="1566863" y="2400300"/>
          <p14:tracePt t="41589" x="1574800" y="2400300"/>
          <p14:tracePt t="41601" x="1587500" y="2400300"/>
          <p14:tracePt t="41606" x="1595438" y="2393950"/>
          <p14:tracePt t="41612" x="1601788" y="2393950"/>
          <p14:tracePt t="41619" x="1609725" y="2386013"/>
          <p14:tracePt t="41635" x="1616075" y="2386013"/>
          <p14:tracePt t="41649" x="1622425" y="2386013"/>
          <p14:tracePt t="41912" x="1630363" y="2386013"/>
          <p14:tracePt t="41923" x="1644650" y="2386013"/>
          <p14:tracePt t="41927" x="1665288" y="2386013"/>
          <p14:tracePt t="41935" x="1693863" y="2379663"/>
          <p14:tracePt t="41941" x="1735138" y="2379663"/>
          <p14:tracePt t="41949" x="1770063" y="2379663"/>
          <p14:tracePt t="41956" x="1811338" y="2379663"/>
          <p14:tracePt t="41965" x="1868488" y="2379663"/>
          <p14:tracePt t="41973" x="1917700" y="2379663"/>
          <p14:tracePt t="41979" x="1973263" y="2379663"/>
          <p14:tracePt t="41987" x="2014538" y="2371725"/>
          <p14:tracePt t="41994" x="2043113" y="2365375"/>
          <p14:tracePt t="42002" x="2049463" y="2365375"/>
          <p14:tracePt t="42009" x="2057400" y="2365375"/>
          <p14:tracePt t="42017" x="2063750" y="2365375"/>
          <p14:tracePt t="42129" x="2057400" y="2365375"/>
          <p14:tracePt t="42138" x="2049463" y="2365375"/>
          <p14:tracePt t="42144" x="2035175" y="2371725"/>
          <p14:tracePt t="42152" x="2014538" y="2379663"/>
          <p14:tracePt t="42159" x="2000250" y="2386013"/>
          <p14:tracePt t="42167" x="1993900" y="2386013"/>
          <p14:tracePt t="42176" x="1979613" y="2393950"/>
          <p14:tracePt t="42181" x="1958975" y="2400300"/>
          <p14:tracePt t="42190" x="1952625" y="2400300"/>
          <p14:tracePt t="42197" x="1944688" y="2400300"/>
          <p14:tracePt t="42205" x="1938338" y="2400300"/>
          <p14:tracePt t="42221" x="1930400" y="2406650"/>
          <p14:tracePt t="42235" x="1924050" y="2406650"/>
          <p14:tracePt t="42445" x="1917700" y="2406650"/>
          <p14:tracePt t="42453" x="1903413" y="2406650"/>
          <p14:tracePt t="42459" x="1889125" y="2406650"/>
          <p14:tracePt t="42469" x="1868488" y="2400300"/>
          <p14:tracePt t="42475" x="1854200" y="2393950"/>
          <p14:tracePt t="42484" x="1833563" y="2386013"/>
          <p14:tracePt t="42490" x="1819275" y="2386013"/>
          <p14:tracePt t="42499" x="1804988" y="2386013"/>
          <p14:tracePt t="42506" x="1790700" y="2379663"/>
          <p14:tracePt t="42512" x="1784350" y="2371725"/>
          <p14:tracePt t="42525" x="1776413" y="2371725"/>
          <p14:tracePt t="43677" x="0" y="0"/>
        </p14:tracePtLst>
        <p14:tracePtLst>
          <p14:tracePt t="44651" x="1952625" y="2351088"/>
          <p14:tracePt t="44657" x="1958975" y="2351088"/>
          <p14:tracePt t="44666" x="1965325" y="2344738"/>
          <p14:tracePt t="44679" x="1973263" y="2344738"/>
          <p14:tracePt t="44689" x="1979613" y="2344738"/>
          <p14:tracePt t="44704" x="1987550" y="2344738"/>
          <p14:tracePt t="44710" x="1993900" y="2344738"/>
          <p14:tracePt t="44719" x="2008188" y="2344738"/>
          <p14:tracePt t="44733" x="2022475" y="2344738"/>
          <p14:tracePt t="44741" x="2028825" y="2344738"/>
          <p14:tracePt t="44748" x="2043113" y="2344738"/>
          <p14:tracePt t="44756" x="2049463" y="2344738"/>
          <p14:tracePt t="44763" x="2057400" y="2344738"/>
          <p14:tracePt t="44776" x="2078038" y="2344738"/>
          <p14:tracePt t="44777" x="2092325" y="2344738"/>
          <p14:tracePt t="44786" x="2106613" y="2344738"/>
          <p14:tracePt t="44792" x="2133600" y="2344738"/>
          <p14:tracePt t="44802" x="2154238" y="2344738"/>
          <p14:tracePt t="44807" x="2182813" y="2336800"/>
          <p14:tracePt t="44814" x="2203450" y="2336800"/>
          <p14:tracePt t="44823" x="2232025" y="2336800"/>
          <p14:tracePt t="44829" x="2259013" y="2330450"/>
          <p14:tracePt t="44837" x="2287588" y="2324100"/>
          <p14:tracePt t="44846" x="2330450" y="2316163"/>
          <p14:tracePt t="44852" x="2343150" y="2316163"/>
          <p14:tracePt t="44859" x="2351088" y="2316163"/>
          <p14:tracePt t="44868" x="2357438" y="2316163"/>
          <p14:tracePt t="44875" x="2365375" y="2316163"/>
          <p14:tracePt t="44912" x="2371725" y="2316163"/>
          <p14:tracePt t="44927" x="2378075" y="2316163"/>
          <p14:tracePt t="44936" x="2392363" y="2316163"/>
          <p14:tracePt t="44942" x="2413000" y="2316163"/>
          <p14:tracePt t="44949" x="2435225" y="2316163"/>
          <p14:tracePt t="44957" x="2470150" y="2316163"/>
          <p14:tracePt t="44965" x="2505075" y="2316163"/>
          <p14:tracePt t="44972" x="2532063" y="2316163"/>
          <p14:tracePt t="44979" x="2554288" y="2316163"/>
          <p14:tracePt t="44988" x="2589213" y="2324100"/>
          <p14:tracePt t="44994" x="2630488" y="2324100"/>
          <p14:tracePt t="45001" x="2665413" y="2330450"/>
          <p14:tracePt t="45009" x="2708275" y="2336800"/>
          <p14:tracePt t="45017" x="2743200" y="2336800"/>
          <p14:tracePt t="45024" x="2755900" y="2336800"/>
          <p14:tracePt t="45032" x="2798763" y="2344738"/>
          <p14:tracePt t="45041" x="2825750" y="2351088"/>
          <p14:tracePt t="45047" x="2854325" y="2351088"/>
          <p14:tracePt t="45055" x="2882900" y="2351088"/>
          <p14:tracePt t="45062" x="2903538" y="2359025"/>
          <p14:tracePt t="45069" x="2924175" y="2359025"/>
          <p14:tracePt t="45077" x="2952750" y="2359025"/>
          <p14:tracePt t="45084" x="2973388" y="2359025"/>
          <p14:tracePt t="45091" x="2994025" y="2365375"/>
          <p14:tracePt t="45099" x="3049588" y="2365375"/>
          <p14:tracePt t="45107" x="3092450" y="2371725"/>
          <p14:tracePt t="45114" x="3148013" y="2379663"/>
          <p14:tracePt t="45122" x="3197225" y="2393950"/>
          <p14:tracePt t="45130" x="3267075" y="2400300"/>
          <p14:tracePt t="45138" x="3330575" y="2406650"/>
          <p14:tracePt t="45146" x="3386138" y="2414588"/>
          <p14:tracePt t="45152" x="3462338" y="2414588"/>
          <p14:tracePt t="45160" x="3525838" y="2414588"/>
          <p14:tracePt t="45167" x="3595688" y="2414588"/>
          <p14:tracePt t="45176" x="3651250" y="2420938"/>
          <p14:tracePt t="45182" x="3694113" y="2420938"/>
          <p14:tracePt t="45190" x="3735388" y="2420938"/>
          <p14:tracePt t="45197" x="3763963" y="2428875"/>
          <p14:tracePt t="45204" x="3784600" y="2428875"/>
          <p14:tracePt t="45212" x="3805238" y="2428875"/>
          <p14:tracePt t="45219" x="3819525" y="2428875"/>
          <p14:tracePt t="45227" x="3833813" y="2428875"/>
          <p14:tracePt t="45234" x="3848100" y="2428875"/>
          <p14:tracePt t="45257" x="3875088" y="2428875"/>
          <p14:tracePt t="45573" x="0" y="0"/>
        </p14:tracePtLst>
        <p14:tracePtLst>
          <p14:tracePt t="49009" x="2743200" y="4016375"/>
          <p14:tracePt t="49435" x="2749550" y="4010025"/>
          <p14:tracePt t="49442" x="2763838" y="4002088"/>
          <p14:tracePt t="49451" x="2770188" y="3995738"/>
          <p14:tracePt t="49462" x="2778125" y="3989388"/>
          <p14:tracePt t="49464" x="2778125" y="3981450"/>
          <p14:tracePt t="49473" x="2784475" y="3975100"/>
          <p14:tracePt t="49479" x="2798763" y="3960813"/>
          <p14:tracePt t="49488" x="2798763" y="3954463"/>
          <p14:tracePt t="49495" x="2798763" y="3946525"/>
          <p14:tracePt t="49504" x="2798763" y="3932238"/>
          <p14:tracePt t="49511" x="2805113" y="3911600"/>
          <p14:tracePt t="49518" x="2805113" y="3897313"/>
          <p14:tracePt t="49528" x="2805113" y="3884613"/>
          <p14:tracePt t="49532" x="2813050" y="3870325"/>
          <p14:tracePt t="49543" x="2813050" y="3848100"/>
          <p14:tracePt t="49547" x="2813050" y="3827463"/>
          <p14:tracePt t="49554" x="2813050" y="3806825"/>
          <p14:tracePt t="49562" x="2813050" y="3792538"/>
          <p14:tracePt t="49569" x="2813050" y="3778250"/>
          <p14:tracePt t="49578" x="2813050" y="3765550"/>
          <p14:tracePt t="49584" x="2813050" y="3757613"/>
          <p14:tracePt t="49594" x="2813050" y="3751263"/>
          <p14:tracePt t="49599" x="2813050" y="3736975"/>
          <p14:tracePt t="49610" x="2813050" y="3730625"/>
          <p14:tracePt t="49622" x="2813050" y="3716338"/>
          <p14:tracePt t="49637" x="2813050" y="3708400"/>
          <p14:tracePt t="49646" x="2813050" y="3702050"/>
          <p14:tracePt t="49728" x="2813050" y="3695700"/>
          <p14:tracePt t="49751" x="2813050" y="3687763"/>
          <p14:tracePt t="49787" x="2813050" y="3681413"/>
          <p14:tracePt t="49794" x="2805113" y="3681413"/>
          <p14:tracePt t="49812" x="2798763" y="3673475"/>
          <p14:tracePt t="49819" x="2790825" y="3673475"/>
          <p14:tracePt t="49833" x="2784475" y="3673475"/>
          <p14:tracePt t="49841" x="2784475" y="3667125"/>
          <p14:tracePt t="49907" x="2778125" y="3667125"/>
          <p14:tracePt t="49960" x="2778125" y="3673475"/>
          <p14:tracePt t="49982" x="2784475" y="3673475"/>
          <p14:tracePt t="49989" x="2790825" y="3681413"/>
          <p14:tracePt t="49997" x="2798763" y="3681413"/>
          <p14:tracePt t="50014" x="2805113" y="3681413"/>
          <p14:tracePt t="50030" x="2819400" y="3681413"/>
          <p14:tracePt t="50035" x="2833688" y="3673475"/>
          <p14:tracePt t="50045" x="2847975" y="3659188"/>
          <p14:tracePt t="50050" x="2860675" y="3652838"/>
          <p14:tracePt t="50061" x="2868613" y="3638550"/>
          <p14:tracePt t="50066" x="2874963" y="3632200"/>
          <p14:tracePt t="50072" x="2897188" y="3611563"/>
          <p14:tracePt t="50084" x="2903538" y="3589338"/>
          <p14:tracePt t="50087" x="2909888" y="3568700"/>
          <p14:tracePt t="50095" x="2909888" y="3548063"/>
          <p14:tracePt t="50103" x="2917825" y="3541713"/>
          <p14:tracePt t="50112" x="2917825" y="3513138"/>
          <p14:tracePt t="50117" x="2917825" y="3484563"/>
          <p14:tracePt t="50128" x="2917825" y="3463925"/>
          <p14:tracePt t="50132" x="2909888" y="3449638"/>
          <p14:tracePt t="50140" x="2897188" y="3435350"/>
          <p14:tracePt t="50147" x="2882900" y="3429000"/>
          <p14:tracePt t="50154" x="2860675" y="3422650"/>
          <p14:tracePt t="50162" x="2854325" y="3414713"/>
          <p14:tracePt t="50171" x="2833688" y="3414713"/>
          <p14:tracePt t="50179" x="2825750" y="3408363"/>
          <p14:tracePt t="50184" x="2805113" y="3408363"/>
          <p14:tracePt t="50193" x="2798763" y="3408363"/>
          <p14:tracePt t="50201" x="2778125" y="3408363"/>
          <p14:tracePt t="50210" x="2763838" y="3408363"/>
          <p14:tracePt t="50214" x="2749550" y="3408363"/>
          <p14:tracePt t="50221" x="2743200" y="3408363"/>
          <p14:tracePt t="50231" x="2720975" y="3408363"/>
          <p14:tracePt t="50237" x="2714625" y="3414713"/>
          <p14:tracePt t="50250" x="2700338" y="3414713"/>
          <p14:tracePt t="50252" x="2693988" y="3422650"/>
          <p14:tracePt t="50260" x="2686050" y="3429000"/>
          <p14:tracePt t="50267" x="2671763" y="3435350"/>
          <p14:tracePt t="50281" x="2665413" y="3443288"/>
          <p14:tracePt t="50291" x="2659063" y="3449638"/>
          <p14:tracePt t="50297" x="2651125" y="3457575"/>
          <p14:tracePt t="50306" x="2644775" y="3470275"/>
          <p14:tracePt t="50319" x="2644775" y="3478213"/>
          <p14:tracePt t="50330" x="2644775" y="3484563"/>
          <p14:tracePt t="50335" x="2636838" y="3505200"/>
          <p14:tracePt t="50342" x="2636838" y="3513138"/>
          <p14:tracePt t="50349" x="2636838" y="3527425"/>
          <p14:tracePt t="50361" x="2644775" y="3541713"/>
          <p14:tracePt t="50364" x="2659063" y="3554413"/>
          <p14:tracePt t="50373" x="2671763" y="3554413"/>
          <p14:tracePt t="50379" x="2686050" y="3568700"/>
          <p14:tracePt t="50388" x="2700338" y="3576638"/>
          <p14:tracePt t="50397" x="2720975" y="3582988"/>
          <p14:tracePt t="50402" x="2743200" y="3597275"/>
          <p14:tracePt t="50413" x="2755900" y="3597275"/>
          <p14:tracePt t="50417" x="2778125" y="3603625"/>
          <p14:tracePt t="50430" x="2784475" y="3611563"/>
          <p14:tracePt t="50433" x="2805113" y="3617913"/>
          <p14:tracePt t="50439" x="2825750" y="3617913"/>
          <p14:tracePt t="50447" x="2840038" y="3617913"/>
          <p14:tracePt t="50458" x="2868613" y="3617913"/>
          <p14:tracePt t="50463" x="2889250" y="3617913"/>
          <p14:tracePt t="50471" x="2909888" y="3617913"/>
          <p14:tracePt t="50478" x="2938463" y="3617913"/>
          <p14:tracePt t="50486" x="2973388" y="3611563"/>
          <p14:tracePt t="50497" x="3014663" y="3611563"/>
          <p14:tracePt t="50500" x="3063875" y="3603625"/>
          <p14:tracePt t="50507" x="3121025" y="3597275"/>
          <p14:tracePt t="50514" x="3148013" y="3582988"/>
          <p14:tracePt t="50521" x="3182938" y="3576638"/>
          <p14:tracePt t="50531" x="3197225" y="3568700"/>
          <p14:tracePt t="50537" x="3211513" y="3562350"/>
          <p14:tracePt t="50545" x="3225800" y="3548063"/>
          <p14:tracePt t="50553" x="3238500" y="3548063"/>
          <p14:tracePt t="50559" x="3238500" y="3533775"/>
          <p14:tracePt t="50567" x="3246438" y="3527425"/>
          <p14:tracePt t="50578" x="3246438" y="3519488"/>
          <p14:tracePt t="50582" x="3252788" y="3505200"/>
          <p14:tracePt t="50589" x="3252788" y="3498850"/>
          <p14:tracePt t="50597" x="3252788" y="3492500"/>
          <p14:tracePt t="50604" x="3252788" y="3484563"/>
          <p14:tracePt t="50619" x="3252788" y="3478213"/>
          <p14:tracePt t="50634" x="3246438" y="3470275"/>
          <p14:tracePt t="50650" x="3238500" y="3470275"/>
          <p14:tracePt t="50665" x="3232150" y="3470275"/>
          <p14:tracePt t="50680" x="3225800" y="3470275"/>
          <p14:tracePt t="50688" x="3217863" y="3470275"/>
          <p14:tracePt t="50696" x="3211513" y="3470275"/>
          <p14:tracePt t="50702" x="3197225" y="3470275"/>
          <p14:tracePt t="50711" x="3182938" y="3484563"/>
          <p14:tracePt t="50719" x="3176588" y="3492500"/>
          <p14:tracePt t="50725" x="3162300" y="3498850"/>
          <p14:tracePt t="50732" x="3155950" y="3519488"/>
          <p14:tracePt t="50739" x="3148013" y="3533775"/>
          <p14:tracePt t="50747" x="3141663" y="3548063"/>
          <p14:tracePt t="50756" x="3141663" y="3562350"/>
          <p14:tracePt t="50763" x="3141663" y="3576638"/>
          <p14:tracePt t="50774" x="3141663" y="3589338"/>
          <p14:tracePt t="50777" x="3148013" y="3597275"/>
          <p14:tracePt t="50786" x="3162300" y="3603625"/>
          <p14:tracePt t="50793" x="3176588" y="3611563"/>
          <p14:tracePt t="50799" x="3190875" y="3611563"/>
          <p14:tracePt t="50806" x="3211513" y="3617913"/>
          <p14:tracePt t="50814" x="3232150" y="3617913"/>
          <p14:tracePt t="50824" x="3246438" y="3617913"/>
          <p14:tracePt t="50832" x="3267075" y="3617913"/>
          <p14:tracePt t="50838" x="3281363" y="3617913"/>
          <p14:tracePt t="50845" x="3302000" y="3617913"/>
          <p14:tracePt t="50852" x="3316288" y="3617913"/>
          <p14:tracePt t="50860" x="3344863" y="3611563"/>
          <p14:tracePt t="50868" x="3365500" y="3597275"/>
          <p14:tracePt t="50875" x="3392488" y="3582988"/>
          <p14:tracePt t="50882" x="3414713" y="3568700"/>
          <p14:tracePt t="50893" x="3435350" y="3548063"/>
          <p14:tracePt t="50898" x="3441700" y="3533775"/>
          <p14:tracePt t="50904" x="3441700" y="3519488"/>
          <p14:tracePt t="50914" x="3449638" y="3498850"/>
          <p14:tracePt t="50919" x="3449638" y="3478213"/>
          <p14:tracePt t="50931" x="3449638" y="3470275"/>
          <p14:tracePt t="50935" x="3435350" y="3443288"/>
          <p14:tracePt t="50946" x="3427413" y="3435350"/>
          <p14:tracePt t="50950" x="3414713" y="3422650"/>
          <p14:tracePt t="50961" x="3400425" y="3408363"/>
          <p14:tracePt t="50966" x="3371850" y="3400425"/>
          <p14:tracePt t="50973" x="3351213" y="3387725"/>
          <p14:tracePt t="50982" x="3336925" y="3379788"/>
          <p14:tracePt t="50987" x="3309938" y="3373438"/>
          <p14:tracePt t="50995" x="3287713" y="3373438"/>
          <p14:tracePt t="51005" x="3267075" y="3373438"/>
          <p14:tracePt t="51011" x="3246438" y="3373438"/>
          <p14:tracePt t="51020" x="3232150" y="3373438"/>
          <p14:tracePt t="51025" x="3211513" y="3387725"/>
          <p14:tracePt t="51032" x="3197225" y="3394075"/>
          <p14:tracePt t="51039" x="3168650" y="3435350"/>
          <p14:tracePt t="51047" x="3162300" y="3470275"/>
          <p14:tracePt t="51054" x="3162300" y="3513138"/>
          <p14:tracePt t="51062" x="3162300" y="3533775"/>
          <p14:tracePt t="51069" x="3162300" y="3576638"/>
          <p14:tracePt t="51080" x="3162300" y="3611563"/>
          <p14:tracePt t="51085" x="3162300" y="3659188"/>
          <p14:tracePt t="51093" x="3168650" y="3702050"/>
          <p14:tracePt t="51099" x="3190875" y="3736975"/>
          <p14:tracePt t="51109" x="3203575" y="3765550"/>
          <p14:tracePt t="51115" x="3211513" y="3778250"/>
          <p14:tracePt t="51122" x="3232150" y="3806825"/>
          <p14:tracePt t="51129" x="3252788" y="3827463"/>
          <p14:tracePt t="51136" x="3273425" y="3848100"/>
          <p14:tracePt t="51145" x="3287713" y="3862388"/>
          <p14:tracePt t="51151" x="3302000" y="3870325"/>
          <p14:tracePt t="51160" x="3309938" y="3870325"/>
          <p14:tracePt t="51167" x="3316288" y="3870325"/>
          <p14:tracePt t="51174" x="3322638" y="3876675"/>
          <p14:tracePt t="51181" x="3330575" y="3876675"/>
          <p14:tracePt t="51192" x="3344863" y="3876675"/>
          <p14:tracePt t="51198" x="3357563" y="3876675"/>
          <p14:tracePt t="51204" x="3379788" y="3876675"/>
          <p14:tracePt t="51212" x="3400425" y="3876675"/>
          <p14:tracePt t="51220" x="3421063" y="3862388"/>
          <p14:tracePt t="51227" x="3435350" y="3856038"/>
          <p14:tracePt t="51234" x="3449638" y="3841750"/>
          <p14:tracePt t="51243" x="3455988" y="3835400"/>
          <p14:tracePt t="51262" x="3462338" y="3806825"/>
          <p14:tracePt t="51265" x="3462338" y="3800475"/>
          <p14:tracePt t="51279" x="3462338" y="3792538"/>
          <p14:tracePt t="51287" x="3455988" y="3786188"/>
          <p14:tracePt t="51295" x="3449638" y="3786188"/>
          <p14:tracePt t="51302" x="3435350" y="3786188"/>
          <p14:tracePt t="51310" x="3421063" y="3786188"/>
          <p14:tracePt t="51316" x="3400425" y="3792538"/>
          <p14:tracePt t="51324" x="3386138" y="3800475"/>
          <p14:tracePt t="51333" x="3371850" y="3813175"/>
          <p14:tracePt t="51340" x="3351213" y="3835400"/>
          <p14:tracePt t="51348" x="3330575" y="3862388"/>
          <p14:tracePt t="51354" x="3302000" y="3884613"/>
          <p14:tracePt t="51362" x="3295650" y="3911600"/>
          <p14:tracePt t="51370" x="3281363" y="3932238"/>
          <p14:tracePt t="51377" x="3273425" y="3946525"/>
          <p14:tracePt t="51385" x="3273425" y="3967163"/>
          <p14:tracePt t="51392" x="3273425" y="3975100"/>
          <p14:tracePt t="51415" x="3287713" y="3975100"/>
          <p14:tracePt t="51422" x="3295650" y="3975100"/>
          <p14:tracePt t="51429" x="3309938" y="3967163"/>
          <p14:tracePt t="51437" x="3322638" y="3967163"/>
          <p14:tracePt t="51446" x="3336925" y="3954463"/>
          <p14:tracePt t="51452" x="3344863" y="3954463"/>
          <p14:tracePt t="51460" x="3357563" y="3940175"/>
          <p14:tracePt t="51467" x="3365500" y="3932238"/>
          <p14:tracePt t="51474" x="3371850" y="3925888"/>
          <p14:tracePt t="51482" x="3371850" y="3911600"/>
          <p14:tracePt t="51489" x="3371850" y="3897313"/>
          <p14:tracePt t="51496" x="3371850" y="3884613"/>
          <p14:tracePt t="51504" x="3371850" y="3870325"/>
          <p14:tracePt t="51512" x="3371850" y="3862388"/>
          <p14:tracePt t="51520" x="3371850" y="3848100"/>
          <p14:tracePt t="51527" x="3365500" y="3835400"/>
          <p14:tracePt t="51534" x="3351213" y="3835400"/>
          <p14:tracePt t="51542" x="3344863" y="3835400"/>
          <p14:tracePt t="51551" x="3336925" y="3827463"/>
          <p14:tracePt t="51557" x="3330575" y="3827463"/>
          <p14:tracePt t="51565" x="3316288" y="3827463"/>
          <p14:tracePt t="51572" x="3309938" y="3827463"/>
          <p14:tracePt t="51579" x="3302000" y="3827463"/>
          <p14:tracePt t="51594" x="3295650" y="3827463"/>
          <p14:tracePt t="51617" x="3295650" y="3835400"/>
          <p14:tracePt t="51632" x="3287713" y="3835400"/>
          <p14:tracePt t="51647" x="3281363" y="3835400"/>
          <p14:tracePt t="51663" x="3273425" y="3835400"/>
          <p14:tracePt t="51677" x="3267075" y="3835400"/>
          <p14:tracePt t="51684" x="3260725" y="3835400"/>
          <p14:tracePt t="51692" x="3246438" y="3827463"/>
          <p14:tracePt t="51699" x="3225800" y="3827463"/>
          <p14:tracePt t="51707" x="3197225" y="3813175"/>
          <p14:tracePt t="51714" x="3168650" y="3792538"/>
          <p14:tracePt t="51723" x="3133725" y="3771900"/>
          <p14:tracePt t="51729" x="3086100" y="3736975"/>
          <p14:tracePt t="51737" x="3014663" y="3702050"/>
          <p14:tracePt t="51744" x="2944813" y="3659188"/>
          <p14:tracePt t="51753" x="2854325" y="3617913"/>
          <p14:tracePt t="51760" x="2778125" y="3576638"/>
          <p14:tracePt t="51767" x="2708275" y="3533775"/>
          <p14:tracePt t="51774" x="2659063" y="3513138"/>
          <p14:tracePt t="51782" x="2616200" y="3484563"/>
          <p14:tracePt t="51789" x="2566988" y="3457575"/>
          <p14:tracePt t="51797" x="2546350" y="3435350"/>
          <p14:tracePt t="51804" x="2532063" y="3435350"/>
          <p14:tracePt t="51812" x="2532063" y="3429000"/>
          <p14:tracePt t="51954" x="2540000" y="3429000"/>
          <p14:tracePt t="51964" x="2546350" y="3422650"/>
          <p14:tracePt t="51977" x="2554288" y="3422650"/>
          <p14:tracePt t="51984" x="2581275" y="3414713"/>
          <p14:tracePt t="51992" x="2609850" y="3414713"/>
          <p14:tracePt t="51999" x="2651125" y="3414713"/>
          <p14:tracePt t="52007" x="2708275" y="3422650"/>
          <p14:tracePt t="52014" x="2778125" y="3429000"/>
          <p14:tracePt t="52021" x="2860675" y="3449638"/>
          <p14:tracePt t="52030" x="2917825" y="3457575"/>
          <p14:tracePt t="52037" x="2994025" y="3470275"/>
          <p14:tracePt t="52045" x="3063875" y="3478213"/>
          <p14:tracePt t="52052" x="3133725" y="3478213"/>
          <p14:tracePt t="52060" x="3168650" y="3484563"/>
          <p14:tracePt t="52067" x="3217863" y="3484563"/>
          <p14:tracePt t="52074" x="3238500" y="3484563"/>
          <p14:tracePt t="52083" x="3252788" y="3492500"/>
          <p14:tracePt t="52089" x="3260725" y="3492500"/>
          <p14:tracePt t="52098" x="3267075" y="3492500"/>
          <p14:tracePt t="52113" x="3267075" y="3498850"/>
          <p14:tracePt t="52135" x="3260725" y="3513138"/>
          <p14:tracePt t="52141" x="3260725" y="3533775"/>
          <p14:tracePt t="52149" x="3252788" y="3548063"/>
          <p14:tracePt t="52157" x="3238500" y="3568700"/>
          <p14:tracePt t="52164" x="3232150" y="3576638"/>
          <p14:tracePt t="52172" x="3217863" y="3597275"/>
          <p14:tracePt t="52180" x="3217863" y="3617913"/>
          <p14:tracePt t="52187" x="3197225" y="3632200"/>
          <p14:tracePt t="52195" x="3190875" y="3646488"/>
          <p14:tracePt t="52202" x="3176588" y="3659188"/>
          <p14:tracePt t="52210" x="3176588" y="3673475"/>
          <p14:tracePt t="52217" x="3162300" y="3681413"/>
          <p14:tracePt t="52224" x="3162300" y="3687763"/>
          <p14:tracePt t="52232" x="3155950" y="3695700"/>
          <p14:tracePt t="52239" x="3148013" y="3702050"/>
          <p14:tracePt t="52254" x="3148013" y="3708400"/>
          <p14:tracePt t="52269" x="3148013" y="3716338"/>
          <p14:tracePt t="52277" x="3141663" y="3716338"/>
          <p14:tracePt t="52449" x="3141663" y="3722688"/>
          <p14:tracePt t="52461" x="3155950" y="3722688"/>
          <p14:tracePt t="52465" x="3168650" y="3743325"/>
          <p14:tracePt t="52475" x="3176588" y="3743325"/>
          <p14:tracePt t="52480" x="3190875" y="3757613"/>
          <p14:tracePt t="52488" x="3211513" y="3771900"/>
          <p14:tracePt t="52495" x="3232150" y="3786188"/>
          <p14:tracePt t="52505" x="3246438" y="3792538"/>
          <p14:tracePt t="52511" x="3267075" y="3806825"/>
          <p14:tracePt t="52517" x="3273425" y="3806825"/>
          <p14:tracePt t="52525" x="3281363" y="3821113"/>
          <p14:tracePt t="52532" x="3287713" y="3821113"/>
          <p14:tracePt t="52547" x="3295650" y="3821113"/>
          <p14:tracePt t="52563" x="3295650" y="3827463"/>
          <p14:tracePt t="52600" x="3295650" y="3835400"/>
          <p14:tracePt t="52624" x="3295650" y="3841750"/>
          <p14:tracePt t="52640" x="3287713" y="3841750"/>
          <p14:tracePt t="52646" x="3287713" y="3848100"/>
          <p14:tracePt t="52653" x="3281363" y="3848100"/>
          <p14:tracePt t="52667" x="3273425" y="3848100"/>
          <p14:tracePt t="52680" x="3267075" y="3848100"/>
          <p14:tracePt t="52682" x="3267075" y="3856038"/>
          <p14:tracePt t="53133" x="0" y="0"/>
        </p14:tracePtLst>
        <p14:tracePtLst>
          <p14:tracePt t="64160" x="5946775" y="4806950"/>
          <p14:tracePt t="64174" x="5946775" y="4800600"/>
          <p14:tracePt t="64180" x="5940425" y="4786313"/>
          <p14:tracePt t="64197" x="5932488" y="4772025"/>
          <p14:tracePt t="64206" x="5926138" y="4772025"/>
          <p14:tracePt t="64210" x="5926138" y="4765675"/>
          <p14:tracePt t="64219" x="5918200" y="4751388"/>
          <p14:tracePt t="64225" x="5911850" y="4745038"/>
          <p14:tracePt t="64233" x="5911850" y="4730750"/>
          <p14:tracePt t="64242" x="5911850" y="4716463"/>
          <p14:tracePt t="64248" x="5905500" y="4702175"/>
          <p14:tracePt t="64260" x="5897563" y="4681538"/>
          <p14:tracePt t="64262" x="5883275" y="4652963"/>
          <p14:tracePt t="64275" x="5883275" y="4632325"/>
          <p14:tracePt t="64277" x="5876925" y="4597400"/>
          <p14:tracePt t="64288" x="5870575" y="4562475"/>
          <p14:tracePt t="64293" x="5870575" y="4527550"/>
          <p14:tracePt t="64302" x="5862638" y="4506913"/>
          <p14:tracePt t="64307" x="5862638" y="4478338"/>
          <p14:tracePt t="64316" x="5862638" y="4437063"/>
          <p14:tracePt t="64324" x="5862638" y="4394200"/>
          <p14:tracePt t="64334" x="5856288" y="4344988"/>
          <p14:tracePt t="64341" x="5856288" y="4310063"/>
          <p14:tracePt t="64348" x="5856288" y="4262438"/>
          <p14:tracePt t="64353" x="5856288" y="4213225"/>
          <p14:tracePt t="64360" x="5856288" y="4184650"/>
          <p14:tracePt t="64368" x="5856288" y="4129088"/>
          <p14:tracePt t="64375" x="5856288" y="4079875"/>
          <p14:tracePt t="64384" x="5856288" y="4024313"/>
          <p14:tracePt t="64391" x="5856288" y="3981450"/>
          <p14:tracePt t="64397" x="5848350" y="3925888"/>
          <p14:tracePt t="64405" x="5842000" y="3884613"/>
          <p14:tracePt t="64412" x="5842000" y="3835400"/>
          <p14:tracePt t="64421" x="5834063" y="3786188"/>
          <p14:tracePt t="64427" x="5827713" y="3736975"/>
          <p14:tracePt t="64437" x="5821363" y="3681413"/>
          <p14:tracePt t="64443" x="5821363" y="3646488"/>
          <p14:tracePt t="64451" x="5807075" y="3597275"/>
          <p14:tracePt t="64459" x="5807075" y="3548063"/>
          <p14:tracePt t="64466" x="5799138" y="3519488"/>
          <p14:tracePt t="64475" x="5792788" y="3478213"/>
          <p14:tracePt t="64480" x="5792788" y="3457575"/>
          <p14:tracePt t="64491" x="5792788" y="3435350"/>
          <p14:tracePt t="64496" x="5786438" y="3387725"/>
          <p14:tracePt t="64506" x="5778500" y="3352800"/>
          <p14:tracePt t="64510" x="5772150" y="3330575"/>
          <p14:tracePt t="64517" x="5764213" y="3316288"/>
          <p14:tracePt t="64527" x="5764213" y="3303588"/>
          <p14:tracePt t="64534" x="5757863" y="3289300"/>
          <p14:tracePt t="64540" x="5757863" y="3275013"/>
          <p14:tracePt t="64547" x="5757863" y="3268663"/>
          <p14:tracePt t="64563" x="5751513" y="3260725"/>
          <p14:tracePt t="64571" x="5751513" y="3254375"/>
          <p14:tracePt t="64601" x="5751513" y="3246438"/>
          <p14:tracePt t="64623" x="5751513" y="3240088"/>
          <p14:tracePt t="64638" x="5751513" y="3233738"/>
          <p14:tracePt t="64646" x="5751513" y="3225800"/>
          <p14:tracePt t="64668" x="5751513" y="3219450"/>
          <p14:tracePt t="64765" x="5751513" y="3246438"/>
          <p14:tracePt t="64774" x="5751513" y="3260725"/>
          <p14:tracePt t="64780" x="5751513" y="3281363"/>
          <p14:tracePt t="64788" x="5751513" y="3309938"/>
          <p14:tracePt t="64795" x="5757863" y="3344863"/>
          <p14:tracePt t="64802" x="5757863" y="3394075"/>
          <p14:tracePt t="64810" x="5757863" y="3449638"/>
          <p14:tracePt t="64817" x="5757863" y="3498850"/>
          <p14:tracePt t="64825" x="5757863" y="3548063"/>
          <p14:tracePt t="64833" x="5764213" y="3597275"/>
          <p14:tracePt t="64840" x="5764213" y="3617913"/>
          <p14:tracePt t="64847" x="5772150" y="3646488"/>
          <p14:tracePt t="64854" x="5778500" y="3667125"/>
          <p14:tracePt t="64862" x="5778500" y="3687763"/>
          <p14:tracePt t="64871" x="5778500" y="3716338"/>
          <p14:tracePt t="64877" x="5778500" y="3736975"/>
          <p14:tracePt t="64885" x="5778500" y="3765550"/>
          <p14:tracePt t="64892" x="5778500" y="3778250"/>
          <p14:tracePt t="64900" x="5778500" y="3800475"/>
          <p14:tracePt t="64907" x="5778500" y="3827463"/>
          <p14:tracePt t="64915" x="5778500" y="3848100"/>
          <p14:tracePt t="64923" x="5778500" y="3884613"/>
          <p14:tracePt t="64931" x="5778500" y="3919538"/>
          <p14:tracePt t="64938" x="5778500" y="3960813"/>
          <p14:tracePt t="64944" x="5778500" y="3995738"/>
          <p14:tracePt t="64952" x="5778500" y="4038600"/>
          <p14:tracePt t="64959" x="5778500" y="4073525"/>
          <p14:tracePt t="64967" x="5778500" y="4100513"/>
          <p14:tracePt t="64975" x="5778500" y="4143375"/>
          <p14:tracePt t="64983" x="5778500" y="4170363"/>
          <p14:tracePt t="64991" x="5778500" y="4205288"/>
          <p14:tracePt t="64997" x="5778500" y="4233863"/>
          <p14:tracePt t="65004" x="5778500" y="4262438"/>
          <p14:tracePt t="65013" x="5778500" y="4297363"/>
          <p14:tracePt t="65020" x="5778500" y="4318000"/>
          <p14:tracePt t="65028" x="5778500" y="4344988"/>
          <p14:tracePt t="65035" x="5778500" y="4373563"/>
          <p14:tracePt t="65043" x="5778500" y="4394200"/>
          <p14:tracePt t="65051" x="5778500" y="4422775"/>
          <p14:tracePt t="65057" x="5778500" y="4451350"/>
          <p14:tracePt t="65065" x="5778500" y="4471988"/>
          <p14:tracePt t="65073" x="5778500" y="4498975"/>
          <p14:tracePt t="65081" x="5778500" y="4506913"/>
          <p14:tracePt t="65088" x="5778500" y="4521200"/>
          <p14:tracePt t="65095" x="5778500" y="4533900"/>
          <p14:tracePt t="65102" x="5778500" y="4548188"/>
          <p14:tracePt t="65110" x="5778500" y="4556125"/>
          <p14:tracePt t="65117" x="5778500" y="4570413"/>
          <p14:tracePt t="65125" x="5778500" y="4576763"/>
          <p14:tracePt t="65132" x="5786438" y="4576763"/>
          <p14:tracePt t="65141" x="5786438" y="4583113"/>
          <p14:tracePt t="65155" x="5786438" y="4591050"/>
          <p14:tracePt t="65230" x="5792788" y="4570413"/>
          <p14:tracePt t="65239" x="5807075" y="4527550"/>
          <p14:tracePt t="65245" x="5821363" y="4478338"/>
          <p14:tracePt t="65256" x="5848350" y="4416425"/>
          <p14:tracePt t="65260" x="5870575" y="4359275"/>
          <p14:tracePt t="65267" x="5883275" y="4289425"/>
          <p14:tracePt t="65275" x="5897563" y="4205288"/>
          <p14:tracePt t="65282" x="5905500" y="4135438"/>
          <p14:tracePt t="65290" x="5911850" y="4059238"/>
          <p14:tracePt t="65297" x="5911850" y="4002088"/>
          <p14:tracePt t="65308" x="5911850" y="3925888"/>
          <p14:tracePt t="65313" x="5911850" y="3856038"/>
          <p14:tracePt t="65320" x="5911850" y="3778250"/>
          <p14:tracePt t="65328" x="5911850" y="3716338"/>
          <p14:tracePt t="65335" x="5911850" y="3638550"/>
          <p14:tracePt t="65342" x="5911850" y="3576638"/>
          <p14:tracePt t="65350" x="5911850" y="3505200"/>
          <p14:tracePt t="65358" x="5911850" y="3463925"/>
          <p14:tracePt t="65365" x="5911850" y="3394075"/>
          <p14:tracePt t="65372" x="5911850" y="3330575"/>
          <p14:tracePt t="65379" x="5905500" y="3281363"/>
          <p14:tracePt t="65389" x="5897563" y="3240088"/>
          <p14:tracePt t="65395" x="5891213" y="3211513"/>
          <p14:tracePt t="65402" x="5891213" y="3190875"/>
          <p14:tracePt t="65410" x="5883275" y="3170238"/>
          <p14:tracePt t="65417" x="5883275" y="3155950"/>
          <p14:tracePt t="65425" x="5876925" y="3135313"/>
          <p14:tracePt t="65432" x="5876925" y="3127375"/>
          <p14:tracePt t="65441" x="5876925" y="3121025"/>
          <p14:tracePt t="65447" x="5876925" y="3114675"/>
          <p14:tracePt t="65530" x="5876925" y="3127375"/>
          <p14:tracePt t="65538" x="5876925" y="3135313"/>
          <p14:tracePt t="65545" x="5876925" y="3149600"/>
          <p14:tracePt t="65552" x="5870575" y="3170238"/>
          <p14:tracePt t="65560" x="5862638" y="3190875"/>
          <p14:tracePt t="65567" x="5862638" y="3219450"/>
          <p14:tracePt t="65575" x="5862638" y="3246438"/>
          <p14:tracePt t="65582" x="5856288" y="3268663"/>
          <p14:tracePt t="65591" x="5848350" y="3303588"/>
          <p14:tracePt t="65598" x="5842000" y="3316288"/>
          <p14:tracePt t="65605" x="5834063" y="3359150"/>
          <p14:tracePt t="65613" x="5827713" y="3394075"/>
          <p14:tracePt t="65620" x="5813425" y="3443288"/>
          <p14:tracePt t="65628" x="5813425" y="3484563"/>
          <p14:tracePt t="65635" x="5807075" y="3513138"/>
          <p14:tracePt t="65642" x="5792788" y="3562350"/>
          <p14:tracePt t="65650" x="5786438" y="3611563"/>
          <p14:tracePt t="65658" x="5764213" y="3673475"/>
          <p14:tracePt t="65665" x="5751513" y="3722688"/>
          <p14:tracePt t="65672" x="5729288" y="3778250"/>
          <p14:tracePt t="65680" x="5716588" y="3827463"/>
          <p14:tracePt t="65688" x="5694363" y="3884613"/>
          <p14:tracePt t="65695" x="5681663" y="3925888"/>
          <p14:tracePt t="65702" x="5667375" y="3995738"/>
          <p14:tracePt t="65710" x="5645150" y="4059238"/>
          <p14:tracePt t="65718" x="5632450" y="4121150"/>
          <p14:tracePt t="65725" x="5610225" y="4184650"/>
          <p14:tracePt t="65733" x="5603875" y="4254500"/>
          <p14:tracePt t="65741" x="5575300" y="4318000"/>
          <p14:tracePt t="65748" x="5568950" y="4367213"/>
          <p14:tracePt t="65755" x="5568950" y="4416425"/>
          <p14:tracePt t="65762" x="5554663" y="4471988"/>
          <p14:tracePt t="65771" x="5554663" y="4521200"/>
          <p14:tracePt t="65777" x="5554663" y="4556125"/>
          <p14:tracePt t="65785" x="5554663" y="4591050"/>
          <p14:tracePt t="65792" x="5554663" y="4625975"/>
          <p14:tracePt t="65800" x="5554663" y="4646613"/>
          <p14:tracePt t="65808" x="5554663" y="4687888"/>
          <p14:tracePt t="65815" x="5554663" y="4710113"/>
          <p14:tracePt t="65822" x="5562600" y="4724400"/>
          <p14:tracePt t="65830" x="5575300" y="4751388"/>
          <p14:tracePt t="65838" x="5575300" y="4765675"/>
          <p14:tracePt t="65845" x="5583238" y="4786313"/>
          <p14:tracePt t="65852" x="5589588" y="4800600"/>
          <p14:tracePt t="65860" x="5589588" y="4814888"/>
          <p14:tracePt t="65867" x="5603875" y="4835525"/>
          <p14:tracePt t="65875" x="5603875" y="4856163"/>
          <p14:tracePt t="65883" x="5618163" y="4870450"/>
          <p14:tracePt t="65890" x="5618163" y="4876800"/>
          <p14:tracePt t="65897" x="5632450" y="4891088"/>
          <p14:tracePt t="65905" x="5638800" y="4905375"/>
          <p14:tracePt t="65912" x="5645150" y="4913313"/>
          <p14:tracePt t="65920" x="5659438" y="4933950"/>
          <p14:tracePt t="65927" x="5667375" y="4940300"/>
          <p14:tracePt t="65935" x="5673725" y="4954588"/>
          <p14:tracePt t="65943" x="5681663" y="4960938"/>
          <p14:tracePt t="65950" x="5694363" y="4975225"/>
          <p14:tracePt t="65958" x="5702300" y="4975225"/>
          <p14:tracePt t="65965" x="5702300" y="4983163"/>
          <p14:tracePt t="65974" x="5708650" y="4983163"/>
          <p14:tracePt t="66004" x="5716588" y="4983163"/>
          <p14:tracePt t="66018" x="5722938" y="4983163"/>
          <p14:tracePt t="66025" x="5737225" y="4975225"/>
          <p14:tracePt t="66032" x="5751513" y="4954588"/>
          <p14:tracePt t="66041" x="5778500" y="4926013"/>
          <p14:tracePt t="66048" x="5813425" y="4884738"/>
          <p14:tracePt t="66056" x="5856288" y="4835525"/>
          <p14:tracePt t="66062" x="5905500" y="4779963"/>
          <p14:tracePt t="66071" x="5953125" y="4724400"/>
          <p14:tracePt t="66077" x="5988050" y="4675188"/>
          <p14:tracePt t="66084" x="6051550" y="4611688"/>
          <p14:tracePt t="66092" x="6107113" y="4548188"/>
          <p14:tracePt t="66100" x="6170613" y="4471988"/>
          <p14:tracePt t="66108" x="6234113" y="4408488"/>
          <p14:tracePt t="66116" x="6303963" y="4338638"/>
          <p14:tracePt t="66122" x="6373813" y="4275138"/>
          <p14:tracePt t="66129" x="6435725" y="4219575"/>
          <p14:tracePt t="66137" x="6527800" y="4143375"/>
          <p14:tracePt t="66145" x="6632575" y="4059238"/>
          <p14:tracePt t="66152" x="6772275" y="3954463"/>
          <p14:tracePt t="66160" x="6884988" y="3862388"/>
          <p14:tracePt t="66167" x="7037388" y="3765550"/>
          <p14:tracePt t="66177" x="7170738" y="3687763"/>
          <p14:tracePt t="66185" x="7304088" y="3603625"/>
          <p14:tracePt t="66190" x="7380288" y="3568700"/>
          <p14:tracePt t="66198" x="7464425" y="3519488"/>
          <p14:tracePt t="66206" x="7548563" y="3470275"/>
          <p14:tracePt t="66212" x="7612063" y="3443288"/>
          <p14:tracePt t="66220" x="7681913" y="3400425"/>
          <p14:tracePt t="66227" x="7731125" y="3373438"/>
          <p14:tracePt t="66235" x="7766050" y="3344863"/>
          <p14:tracePt t="66242" x="7793038" y="3338513"/>
          <p14:tracePt t="66251" x="7800975" y="3330575"/>
          <p14:tracePt t="66258" x="7807325" y="3324225"/>
          <p14:tracePt t="66265" x="7815263" y="3316288"/>
          <p14:tracePt t="66273" x="7821613" y="3309938"/>
          <p14:tracePt t="66280" x="7821613" y="3303588"/>
          <p14:tracePt t="66289" x="7827963" y="3295650"/>
          <p14:tracePt t="66317" x="7827963" y="3289300"/>
          <p14:tracePt t="66400" x="7827963" y="3281363"/>
          <p14:tracePt t="66415" x="7827963" y="3275013"/>
          <p14:tracePt t="66423" x="7827963" y="3268663"/>
          <p14:tracePt t="66430" x="7835900" y="3260725"/>
          <p14:tracePt t="66438" x="7835900" y="3254375"/>
          <p14:tracePt t="66445" x="7835900" y="3246438"/>
          <p14:tracePt t="66452" x="7835900" y="3240088"/>
          <p14:tracePt t="66460" x="7835900" y="3233738"/>
          <p14:tracePt t="66468" x="7835900" y="3225800"/>
          <p14:tracePt t="66476" x="7842250" y="3219450"/>
          <p14:tracePt t="66482" x="7842250" y="3211513"/>
          <p14:tracePt t="66491" x="7842250" y="3205163"/>
          <p14:tracePt t="66498" x="7842250" y="3198813"/>
          <p14:tracePt t="66505" x="7842250" y="3190875"/>
          <p14:tracePt t="66512" x="7842250" y="3162300"/>
          <p14:tracePt t="66522" x="7842250" y="3149600"/>
          <p14:tracePt t="66528" x="7842250" y="3135313"/>
          <p14:tracePt t="66535" x="7850188" y="3121025"/>
          <p14:tracePt t="66542" x="7856538" y="3106738"/>
          <p14:tracePt t="66551" x="7864475" y="3092450"/>
          <p14:tracePt t="66558" x="7864475" y="3086100"/>
          <p14:tracePt t="66566" x="7864475" y="3079750"/>
          <p14:tracePt t="66572" x="7864475" y="3071813"/>
          <p14:tracePt t="66580" x="7870825" y="3065463"/>
          <p14:tracePt t="66587" x="7870825" y="3057525"/>
          <p14:tracePt t="66609" x="7870825" y="3051175"/>
          <p14:tracePt t="66617" x="7877175" y="3051175"/>
          <p14:tracePt t="66656" x="7877175" y="3065463"/>
          <p14:tracePt t="66662" x="7877175" y="3100388"/>
          <p14:tracePt t="66670" x="7885113" y="3155950"/>
          <p14:tracePt t="66678" x="7885113" y="3211513"/>
          <p14:tracePt t="66685" x="7885113" y="3289300"/>
          <p14:tracePt t="66692" x="7885113" y="3352800"/>
          <p14:tracePt t="66700" x="7885113" y="3443288"/>
          <p14:tracePt t="66708" x="7885113" y="3548063"/>
          <p14:tracePt t="66715" x="7885113" y="3659188"/>
          <p14:tracePt t="66723" x="7885113" y="3771900"/>
          <p14:tracePt t="66730" x="7885113" y="3890963"/>
          <p14:tracePt t="66738" x="7885113" y="4002088"/>
          <p14:tracePt t="66745" x="7885113" y="4086225"/>
          <p14:tracePt t="66753" x="7885113" y="4184650"/>
          <p14:tracePt t="66760" x="7885113" y="4262438"/>
          <p14:tracePt t="66767" x="7885113" y="4344988"/>
          <p14:tracePt t="66775" x="7885113" y="4422775"/>
          <p14:tracePt t="66783" x="7885113" y="4486275"/>
          <p14:tracePt t="66790" x="7891463" y="4548188"/>
          <p14:tracePt t="66797" x="7891463" y="4605338"/>
          <p14:tracePt t="66806" x="7891463" y="4632325"/>
          <p14:tracePt t="66812" x="7891463" y="4667250"/>
          <p14:tracePt t="66820" x="7899400" y="4710113"/>
          <p14:tracePt t="66827" x="7899400" y="4730750"/>
          <p14:tracePt t="66835" x="7899400" y="4751388"/>
          <p14:tracePt t="66843" x="7905750" y="4765675"/>
          <p14:tracePt t="66849" x="7905750" y="4772025"/>
          <p14:tracePt t="66857" x="7905750" y="4779963"/>
          <p14:tracePt t="66865" x="7905750" y="4786313"/>
          <p14:tracePt t="66873" x="7905750" y="4794250"/>
          <p14:tracePt t="66887" x="7905750" y="4800600"/>
          <p14:tracePt t="67323" x="7891463" y="4800600"/>
          <p14:tracePt t="67334" x="7864475" y="4794250"/>
          <p14:tracePt t="67338" x="7821613" y="4779963"/>
          <p14:tracePt t="67348" x="7766050" y="4765675"/>
          <p14:tracePt t="67353" x="7696200" y="4759325"/>
          <p14:tracePt t="67360" x="7618413" y="4751388"/>
          <p14:tracePt t="67369" x="7527925" y="4745038"/>
          <p14:tracePt t="67376" x="7437438" y="4737100"/>
          <p14:tracePt t="67382" x="7345363" y="4737100"/>
          <p14:tracePt t="67392" x="7262813" y="4737100"/>
          <p14:tracePt t="67397" x="7191375" y="4730750"/>
          <p14:tracePt t="67404" x="7143750" y="4730750"/>
          <p14:tracePt t="67412" x="7086600" y="4724400"/>
          <p14:tracePt t="67421" x="7059613" y="4724400"/>
          <p14:tracePt t="67428" x="7037388" y="4724400"/>
          <p14:tracePt t="67436" x="7024688" y="4716463"/>
          <p14:tracePt t="67443" x="7010400" y="4716463"/>
          <p14:tracePt t="67450" x="6996113" y="4710113"/>
          <p14:tracePt t="67461" x="6981825" y="4710113"/>
          <p14:tracePt t="67465" x="6967538" y="4710113"/>
          <p14:tracePt t="67473" x="6946900" y="4695825"/>
          <p14:tracePt t="67480" x="6911975" y="4681538"/>
          <p14:tracePt t="67487" x="6877050" y="4667250"/>
          <p14:tracePt t="67494" x="6835775" y="4652963"/>
          <p14:tracePt t="67505" x="6778625" y="4640263"/>
          <p14:tracePt t="67511" x="6731000" y="4625975"/>
          <p14:tracePt t="67519" x="6667500" y="4605338"/>
          <p14:tracePt t="67526" x="6611938" y="4591050"/>
          <p14:tracePt t="67532" x="6554788" y="4576763"/>
          <p14:tracePt t="67542" x="6492875" y="4556125"/>
          <p14:tracePt t="67548" x="6443663" y="4541838"/>
          <p14:tracePt t="67559" x="6394450" y="4527550"/>
          <p14:tracePt t="67563" x="6338888" y="4506913"/>
          <p14:tracePt t="67573" x="6303963" y="4492625"/>
          <p14:tracePt t="67578" x="6283325" y="4486275"/>
          <p14:tracePt t="67585" x="6269038" y="4478338"/>
          <p14:tracePt t="67595" x="6261100" y="4478338"/>
          <p14:tracePt t="67600" x="6246813" y="4478338"/>
          <p14:tracePt t="67615" x="6246813" y="4471988"/>
          <p14:tracePt t="67626" x="6240463" y="4471988"/>
          <p14:tracePt t="67645" x="6234113" y="4471988"/>
          <p14:tracePt t="67653" x="6226175" y="4464050"/>
          <p14:tracePt t="67660" x="6219825" y="4464050"/>
          <p14:tracePt t="67667" x="6205538" y="4457700"/>
          <p14:tracePt t="67676" x="6184900" y="4451350"/>
          <p14:tracePt t="67682" x="6170613" y="4451350"/>
          <p14:tracePt t="67691" x="6149975" y="4437063"/>
          <p14:tracePt t="67697" x="6115050" y="4429125"/>
          <p14:tracePt t="67705" x="6094413" y="4422775"/>
          <p14:tracePt t="67712" x="6065838" y="4416425"/>
          <p14:tracePt t="67719" x="6030913" y="4402138"/>
          <p14:tracePt t="67727" x="6002338" y="4387850"/>
          <p14:tracePt t="67735" x="5981700" y="4381500"/>
          <p14:tracePt t="67743" x="5953125" y="4367213"/>
          <p14:tracePt t="67750" x="5918200" y="4344988"/>
          <p14:tracePt t="67757" x="5897563" y="4332288"/>
          <p14:tracePt t="67765" x="5876925" y="4318000"/>
          <p14:tracePt t="67773" x="5856288" y="4303713"/>
          <p14:tracePt t="67780" x="5842000" y="4289425"/>
          <p14:tracePt t="67787" x="5834063" y="4275138"/>
          <p14:tracePt t="67795" x="5813425" y="4262438"/>
          <p14:tracePt t="67802" x="5807075" y="4240213"/>
          <p14:tracePt t="67810" x="5786438" y="4219575"/>
          <p14:tracePt t="67817" x="5764213" y="4184650"/>
          <p14:tracePt t="67826" x="5751513" y="4143375"/>
          <p14:tracePt t="67833" x="5729288" y="4100513"/>
          <p14:tracePt t="67840" x="5716588" y="4051300"/>
          <p14:tracePt t="67847" x="5702300" y="4024313"/>
          <p14:tracePt t="67855" x="5681663" y="3967163"/>
          <p14:tracePt t="67863" x="5659438" y="3932238"/>
          <p14:tracePt t="67870" x="5638800" y="3876675"/>
          <p14:tracePt t="67877" x="5603875" y="3813175"/>
          <p14:tracePt t="67885" x="5583238" y="3757613"/>
          <p14:tracePt t="67894" x="5568950" y="3722688"/>
          <p14:tracePt t="67900" x="5554663" y="3687763"/>
          <p14:tracePt t="67907" x="5548313" y="3646488"/>
          <p14:tracePt t="67915" x="5534025" y="3617913"/>
          <p14:tracePt t="67922" x="5519738" y="3582988"/>
          <p14:tracePt t="67930" x="5513388" y="3562350"/>
          <p14:tracePt t="67937" x="5505450" y="3541713"/>
          <p14:tracePt t="67945" x="5492750" y="3505200"/>
          <p14:tracePt t="67952" x="5478463" y="3484563"/>
          <p14:tracePt t="67960" x="5470525" y="3470275"/>
          <p14:tracePt t="67968" x="5470525" y="3443288"/>
          <p14:tracePt t="67975" x="5464175" y="3429000"/>
          <p14:tracePt t="67982" x="5456238" y="3408363"/>
          <p14:tracePt t="67990" x="5449888" y="3400425"/>
          <p14:tracePt t="67997" x="5449888" y="3394075"/>
          <p14:tracePt t="68005" x="5443538" y="3379788"/>
          <p14:tracePt t="68022" x="5443538" y="3373438"/>
          <p14:tracePt t="68027" x="5435600" y="3365500"/>
          <p14:tracePt t="68044" x="5435600" y="3359150"/>
          <p14:tracePt t="68462" x="5435600" y="3352800"/>
          <p14:tracePt t="68477" x="5435600" y="3338513"/>
          <p14:tracePt t="68485" x="5443538" y="3330575"/>
          <p14:tracePt t="68493" x="5449888" y="3324225"/>
          <p14:tracePt t="68501" x="5449888" y="3309938"/>
          <p14:tracePt t="68508" x="5449888" y="3303588"/>
          <p14:tracePt t="68515" x="5456238" y="3303588"/>
          <p14:tracePt t="68522" x="5456238" y="3295650"/>
          <p14:tracePt t="68531" x="5456238" y="3289300"/>
          <p14:tracePt t="68553" x="5456238" y="3281363"/>
          <p14:tracePt t="69182" x="5456238" y="3289300"/>
          <p14:tracePt t="69190" x="5456238" y="3295650"/>
          <p14:tracePt t="69197" x="5464175" y="3309938"/>
          <p14:tracePt t="69205" x="5470525" y="3316288"/>
          <p14:tracePt t="69212" x="5470525" y="3324225"/>
          <p14:tracePt t="69220" x="5470525" y="3338513"/>
          <p14:tracePt t="69227" x="5478463" y="3344863"/>
          <p14:tracePt t="69235" x="5484813" y="3359150"/>
          <p14:tracePt t="69243" x="5484813" y="3365500"/>
          <p14:tracePt t="69250" x="5492750" y="3373438"/>
          <p14:tracePt t="69263" x="5492750" y="3379788"/>
          <p14:tracePt t="69266" x="5492750" y="3394075"/>
          <p14:tracePt t="69272" x="5499100" y="3394075"/>
          <p14:tracePt t="69280" x="5499100" y="3400425"/>
          <p14:tracePt t="69287" x="5499100" y="3414713"/>
          <p14:tracePt t="69295" x="5499100" y="3422650"/>
          <p14:tracePt t="69302" x="5499100" y="3429000"/>
          <p14:tracePt t="69313" x="5505450" y="3435350"/>
          <p14:tracePt t="69328" x="5505450" y="3449638"/>
          <p14:tracePt t="69340" x="5505450" y="3457575"/>
          <p14:tracePt t="69347" x="5505450" y="3463925"/>
          <p14:tracePt t="69354" x="5505450" y="3470275"/>
          <p14:tracePt t="69369" x="5505450" y="3478213"/>
          <p14:tracePt t="69378" x="5505450" y="3484563"/>
          <p14:tracePt t="69385" x="5505450" y="3492500"/>
          <p14:tracePt t="69395" x="5505450" y="3498850"/>
          <p14:tracePt t="69399" x="5505450" y="3505200"/>
          <p14:tracePt t="69408" x="5505450" y="3513138"/>
          <p14:tracePt t="69422" x="5505450" y="3519488"/>
          <p14:tracePt t="69438" x="5505450" y="3527425"/>
          <p14:tracePt t="69452" x="5505450" y="3533775"/>
          <p14:tracePt t="69467" x="5505450" y="3541713"/>
          <p14:tracePt t="69475" x="5505450" y="3548063"/>
          <p14:tracePt t="69482" x="5505450" y="3554413"/>
          <p14:tracePt t="69498" x="5505450" y="3562350"/>
          <p14:tracePt t="69505" x="5505450" y="3568700"/>
          <p14:tracePt t="69512" x="5505450" y="3576638"/>
          <p14:tracePt t="69520" x="5505450" y="3582988"/>
          <p14:tracePt t="69528" x="5505450" y="3589338"/>
          <p14:tracePt t="69542" x="5513388" y="3597275"/>
          <p14:tracePt t="69574" x="5513388" y="3603625"/>
          <p14:tracePt t="69745" x="5527675" y="3603625"/>
          <p14:tracePt t="69753" x="5548313" y="3582988"/>
          <p14:tracePt t="69761" x="5562600" y="3576638"/>
          <p14:tracePt t="69767" x="5597525" y="3554413"/>
          <p14:tracePt t="69775" x="5638800" y="3527425"/>
          <p14:tracePt t="69782" x="5667375" y="3498850"/>
          <p14:tracePt t="69790" x="5702300" y="3478213"/>
          <p14:tracePt t="69797" x="5772150" y="3457575"/>
          <p14:tracePt t="69805" x="5821363" y="3435350"/>
          <p14:tracePt t="69812" x="5870575" y="3414713"/>
          <p14:tracePt t="69820" x="5926138" y="3394075"/>
          <p14:tracePt t="69828" x="5975350" y="3379788"/>
          <p14:tracePt t="69835" x="6030913" y="3359150"/>
          <p14:tracePt t="69842" x="6057900" y="3338513"/>
          <p14:tracePt t="69850" x="6107113" y="3324225"/>
          <p14:tracePt t="69858" x="6156325" y="3303588"/>
          <p14:tracePt t="69866" x="6205538" y="3289300"/>
          <p14:tracePt t="69872" x="6269038" y="3275013"/>
          <p14:tracePt t="69879" x="6318250" y="3268663"/>
          <p14:tracePt t="69888" x="6373813" y="3254375"/>
          <p14:tracePt t="69895" x="6457950" y="3246438"/>
          <p14:tracePt t="69902" x="6534150" y="3240088"/>
          <p14:tracePt t="69911" x="6624638" y="3240088"/>
          <p14:tracePt t="69918" x="6723063" y="3240088"/>
          <p14:tracePt t="69926" x="6821488" y="3240088"/>
          <p14:tracePt t="69932" x="6911975" y="3240088"/>
          <p14:tracePt t="69940" x="6996113" y="3240088"/>
          <p14:tracePt t="69947" x="7059613" y="3240088"/>
          <p14:tracePt t="69956" x="7135813" y="3240088"/>
          <p14:tracePt t="69962" x="7191375" y="3240088"/>
          <p14:tracePt t="69970" x="7254875" y="3240088"/>
          <p14:tracePt t="69978" x="7297738" y="3240088"/>
          <p14:tracePt t="69984" x="7318375" y="3233738"/>
          <p14:tracePt t="69992" x="7332663" y="3219450"/>
          <p14:tracePt t="70000" x="7345363" y="3219450"/>
          <p14:tracePt t="70008" x="7353300" y="3205163"/>
          <p14:tracePt t="70015" x="7373938" y="3205163"/>
          <p14:tracePt t="70024" x="7373938" y="3190875"/>
          <p14:tracePt t="70030" x="7388225" y="3184525"/>
          <p14:tracePt t="70045" x="7394575" y="3176588"/>
          <p14:tracePt t="70052" x="7402513" y="3176588"/>
          <p14:tracePt t="70061" x="7408863" y="3170238"/>
          <p14:tracePt t="70075" x="7415213" y="3170238"/>
          <p14:tracePt t="70090" x="7429500" y="3162300"/>
          <p14:tracePt t="70098" x="7429500" y="3155950"/>
          <p14:tracePt t="70105" x="7437438" y="3155950"/>
          <p14:tracePt t="70112" x="7443788" y="3155950"/>
          <p14:tracePt t="70120" x="7450138" y="3149600"/>
          <p14:tracePt t="70135" x="7458075" y="3149600"/>
          <p14:tracePt t="70142" x="7464425" y="3141663"/>
          <p14:tracePt t="70150" x="7472363" y="3141663"/>
          <p14:tracePt t="70159" x="7472363" y="3135313"/>
          <p14:tracePt t="70165" x="7478713" y="3135313"/>
          <p14:tracePt t="70180" x="7486650" y="3135313"/>
          <p14:tracePt t="70187" x="7486650" y="3127375"/>
          <p14:tracePt t="70195" x="7499350" y="3127375"/>
          <p14:tracePt t="70211" x="7507288" y="3127375"/>
          <p14:tracePt t="70218" x="7521575" y="3121025"/>
          <p14:tracePt t="70226" x="7534275" y="3114675"/>
          <p14:tracePt t="70233" x="7542213" y="3114675"/>
          <p14:tracePt t="70240" x="7556500" y="3114675"/>
          <p14:tracePt t="70247" x="7569200" y="3106738"/>
          <p14:tracePt t="70261" x="7577138" y="3106738"/>
          <p14:tracePt t="70262" x="7591425" y="3100388"/>
          <p14:tracePt t="70270" x="7597775" y="3100388"/>
          <p14:tracePt t="70278" x="7604125" y="3100388"/>
          <p14:tracePt t="70285" x="7612063" y="3100388"/>
          <p14:tracePt t="70301" x="7618413" y="3100388"/>
          <p14:tracePt t="70315" x="7626350" y="3100388"/>
          <p14:tracePt t="70323" x="7626350" y="3092450"/>
          <p14:tracePt t="70329" x="7632700" y="3092450"/>
          <p14:tracePt t="70337" x="7639050" y="3092450"/>
          <p14:tracePt t="70368" x="7639050" y="3086100"/>
          <p14:tracePt t="70390" x="7646988" y="3086100"/>
          <p14:tracePt t="70473" x="7626350" y="3086100"/>
          <p14:tracePt t="70480" x="7569200" y="3086100"/>
          <p14:tracePt t="70487" x="7527925" y="3086100"/>
          <p14:tracePt t="70495" x="7443788" y="3086100"/>
          <p14:tracePt t="70503" x="7353300" y="3086100"/>
          <p14:tracePt t="70510" x="7269163" y="3086100"/>
          <p14:tracePt t="70518" x="7143750" y="3092450"/>
          <p14:tracePt t="70526" x="7002463" y="3100388"/>
          <p14:tracePt t="70532" x="6842125" y="3106738"/>
          <p14:tracePt t="70540" x="6708775" y="3106738"/>
          <p14:tracePt t="70548" x="6589713" y="3121025"/>
          <p14:tracePt t="70555" x="6484938" y="3127375"/>
          <p14:tracePt t="70562" x="6400800" y="3127375"/>
          <p14:tracePt t="70573" x="6338888" y="3135313"/>
          <p14:tracePt t="70578" x="6296025" y="3141663"/>
          <p14:tracePt t="70584" x="6275388" y="3149600"/>
          <p14:tracePt t="70595" x="6269038" y="3149600"/>
          <p14:tracePt t="70600" x="6254750" y="3149600"/>
          <p14:tracePt t="70615" x="6246813" y="3155950"/>
          <p14:tracePt t="70630" x="6240463" y="3162300"/>
          <p14:tracePt t="70637" x="6226175" y="3170238"/>
          <p14:tracePt t="70646" x="6219825" y="3170238"/>
          <p14:tracePt t="70652" x="6211888" y="3170238"/>
          <p14:tracePt t="70660" x="6199188" y="3176588"/>
          <p14:tracePt t="70667" x="6191250" y="3176588"/>
          <p14:tracePt t="70676" x="6184900" y="3176588"/>
          <p14:tracePt t="70690" x="6176963" y="3176588"/>
          <p14:tracePt t="70706" x="6170613" y="3176588"/>
          <p14:tracePt t="70712" x="6164263" y="3176588"/>
          <p14:tracePt t="70720" x="6156325" y="3176588"/>
          <p14:tracePt t="70728" x="6149975" y="3176588"/>
          <p14:tracePt t="70734" x="6135688" y="3176588"/>
          <p14:tracePt t="70743" x="6121400" y="3170238"/>
          <p14:tracePt t="70750" x="6107113" y="3162300"/>
          <p14:tracePt t="70758" x="6086475" y="3155950"/>
          <p14:tracePt t="70765" x="6065838" y="3155950"/>
          <p14:tracePt t="70772" x="6045200" y="3149600"/>
          <p14:tracePt t="70782" x="6010275" y="3135313"/>
          <p14:tracePt t="70788" x="5981700" y="3127375"/>
          <p14:tracePt t="70795" x="5932488" y="3114675"/>
          <p14:tracePt t="70802" x="5891213" y="3100388"/>
          <p14:tracePt t="70810" x="5848350" y="3086100"/>
          <p14:tracePt t="70817" x="5799138" y="3071813"/>
          <p14:tracePt t="70826" x="5764213" y="3057525"/>
          <p14:tracePt t="70834" x="5722938" y="3057525"/>
          <p14:tracePt t="70840" x="5702300" y="3051175"/>
          <p14:tracePt t="70848" x="5681663" y="3044825"/>
          <p14:tracePt t="70855" x="5667375" y="3036888"/>
          <p14:tracePt t="70862" x="5653088" y="3036888"/>
          <p14:tracePt t="70869" x="5638800" y="3036888"/>
          <p14:tracePt t="70885" x="5632450" y="3036888"/>
          <p14:tracePt t="71043" x="5632450" y="3051175"/>
          <p14:tracePt t="71049" x="5632450" y="3065463"/>
          <p14:tracePt t="71060" x="5632450" y="3086100"/>
          <p14:tracePt t="71066" x="5632450" y="3100388"/>
          <p14:tracePt t="71074" x="5632450" y="3114675"/>
          <p14:tracePt t="71080" x="5632450" y="3135313"/>
          <p14:tracePt t="71089" x="5632450" y="3155950"/>
          <p14:tracePt t="71096" x="5632450" y="3176588"/>
          <p14:tracePt t="71102" x="5632450" y="3205163"/>
          <p14:tracePt t="71112" x="5632450" y="3225800"/>
          <p14:tracePt t="71117" x="5632450" y="3246438"/>
          <p14:tracePt t="71130" x="5632450" y="3254375"/>
          <p14:tracePt t="71133" x="5632450" y="3281363"/>
          <p14:tracePt t="71142" x="5632450" y="3309938"/>
          <p14:tracePt t="71147" x="5632450" y="3330575"/>
          <p14:tracePt t="71157" x="5632450" y="3352800"/>
          <p14:tracePt t="71165" x="5632450" y="3379788"/>
          <p14:tracePt t="71170" x="5632450" y="3400425"/>
          <p14:tracePt t="71181" x="5632450" y="3422650"/>
          <p14:tracePt t="71185" x="5632450" y="3443288"/>
          <p14:tracePt t="71197" x="5632450" y="3457575"/>
          <p14:tracePt t="71200" x="5632450" y="3478213"/>
          <p14:tracePt t="71210" x="5632450" y="3498850"/>
          <p14:tracePt t="71215" x="5632450" y="3519488"/>
          <p14:tracePt t="71222" x="5632450" y="3527425"/>
          <p14:tracePt t="71229" x="5632450" y="3533775"/>
          <p14:tracePt t="71238" x="5632450" y="3554413"/>
          <p14:tracePt t="71246" x="5632450" y="3562350"/>
          <p14:tracePt t="71262" x="5632450" y="3589338"/>
          <p14:tracePt t="71267" x="5632450" y="3603625"/>
          <p14:tracePt t="71277" x="5632450" y="3611563"/>
          <p14:tracePt t="71282" x="5632450" y="3617913"/>
          <p14:tracePt t="71292" x="5632450" y="3624263"/>
          <p14:tracePt t="71298" x="5632450" y="3632200"/>
          <p14:tracePt t="71306" x="5632450" y="3638550"/>
          <p14:tracePt t="71313" x="5632450" y="3646488"/>
          <p14:tracePt t="71321" x="5632450" y="3652838"/>
          <p14:tracePt t="71328" x="5632450" y="3667125"/>
          <p14:tracePt t="71335" x="5632450" y="3673475"/>
          <p14:tracePt t="71345" x="5632450" y="3681413"/>
          <p14:tracePt t="71350" x="5632450" y="3687763"/>
          <p14:tracePt t="71357" x="5632450" y="3702050"/>
          <p14:tracePt t="71366" x="5632450" y="3736975"/>
          <p14:tracePt t="71373" x="5632450" y="3751263"/>
          <p14:tracePt t="71383" x="5624513" y="3771900"/>
          <p14:tracePt t="71388" x="5624513" y="3786188"/>
          <p14:tracePt t="71396" x="5624513" y="3792538"/>
          <p14:tracePt t="71404" x="5618163" y="3806825"/>
          <p14:tracePt t="71411" x="5610225" y="3813175"/>
          <p14:tracePt t="71419" x="5610225" y="3821113"/>
          <p14:tracePt t="71429" x="5610225" y="3827463"/>
          <p14:tracePt t="71433" x="5610225" y="3835400"/>
          <p14:tracePt t="71463" x="5610225" y="3841750"/>
          <p14:tracePt t="73986" x="5632450" y="3862388"/>
          <p14:tracePt t="74125" x="5632450" y="3870325"/>
          <p14:tracePt t="74133" x="5638800" y="3870325"/>
          <p14:tracePt t="74166" x="5638800" y="3884613"/>
          <p14:tracePt t="74181" x="5645150" y="3884613"/>
          <p14:tracePt t="74200" x="5645150" y="3890963"/>
          <p14:tracePt t="74224" x="5653088" y="3890963"/>
          <p14:tracePt t="74251" x="5653088" y="3897313"/>
          <p14:tracePt t="74283" x="5659438" y="3905250"/>
          <p14:tracePt t="74337" x="5659438" y="3911600"/>
          <p14:tracePt t="74366" x="5667375" y="3911600"/>
          <p14:tracePt t="74372" x="5667375" y="3919538"/>
          <p14:tracePt t="74396" x="5667375" y="3925888"/>
          <p14:tracePt t="74410" x="5667375" y="3932238"/>
          <p14:tracePt t="74417" x="5673725" y="3932238"/>
          <p14:tracePt t="74425" x="5673725" y="3940175"/>
          <p14:tracePt t="74440" x="5673725" y="3946525"/>
          <p14:tracePt t="74455" x="5681663" y="3946525"/>
          <p14:tracePt t="74463" x="5681663" y="3954463"/>
          <p14:tracePt t="74485" x="5681663" y="3960813"/>
          <p14:tracePt t="74500" x="5681663" y="3967163"/>
          <p14:tracePt t="74515" x="5681663" y="3975100"/>
          <p14:tracePt t="74523" x="5688013" y="3975100"/>
          <p14:tracePt t="74538" x="5688013" y="3981450"/>
          <p14:tracePt t="74546" x="5694363" y="3981450"/>
          <p14:tracePt t="74552" x="5694363" y="3995738"/>
          <p14:tracePt t="74567" x="5694363" y="4002088"/>
          <p14:tracePt t="74583" x="5694363" y="4010025"/>
          <p14:tracePt t="74590" x="5702300" y="4010025"/>
          <p14:tracePt t="74598" x="5702300" y="4016375"/>
          <p14:tracePt t="74605" x="5702300" y="4024313"/>
          <p14:tracePt t="74620" x="5702300" y="4030663"/>
          <p14:tracePt t="74634" x="5702300" y="4038600"/>
          <p14:tracePt t="74650" x="5702300" y="4044950"/>
          <p14:tracePt t="74658" x="5702300" y="4051300"/>
          <p14:tracePt t="74672" x="5702300" y="4059238"/>
          <p14:tracePt t="74696" x="5702300" y="4065588"/>
          <p14:tracePt t="74710" x="5702300" y="4073525"/>
          <p14:tracePt t="74718" x="5702300" y="4079875"/>
          <p14:tracePt t="74725" x="5702300" y="4086225"/>
          <p14:tracePt t="74732" x="5702300" y="4094163"/>
          <p14:tracePt t="74740" x="5702300" y="4100513"/>
          <p14:tracePt t="74748" x="5702300" y="4108450"/>
          <p14:tracePt t="74755" x="5702300" y="4121150"/>
          <p14:tracePt t="74763" x="5702300" y="4129088"/>
          <p14:tracePt t="74770" x="5702300" y="4135438"/>
          <p14:tracePt t="74777" x="5702300" y="4143375"/>
          <p14:tracePt t="74785" x="5702300" y="4149725"/>
          <p14:tracePt t="74792" x="5702300" y="4156075"/>
          <p14:tracePt t="74800" x="5702300" y="4170363"/>
          <p14:tracePt t="74815" x="5702300" y="4184650"/>
          <p14:tracePt t="74822" x="5702300" y="4191000"/>
          <p14:tracePt t="74830" x="5694363" y="4198938"/>
          <p14:tracePt t="74839" x="5694363" y="4205288"/>
          <p14:tracePt t="74846" x="5694363" y="4219575"/>
          <p14:tracePt t="74853" x="5694363" y="4233863"/>
          <p14:tracePt t="74860" x="5694363" y="4248150"/>
          <p14:tracePt t="74868" x="5688013" y="4254500"/>
          <p14:tracePt t="74875" x="5688013" y="4262438"/>
          <p14:tracePt t="74882" x="5688013" y="4275138"/>
          <p14:tracePt t="74890" x="5688013" y="4283075"/>
          <p14:tracePt t="74898" x="5681663" y="4297363"/>
          <p14:tracePt t="74905" x="5681663" y="4310063"/>
          <p14:tracePt t="74914" x="5681663" y="4332288"/>
          <p14:tracePt t="74920" x="5681663" y="4338638"/>
          <p14:tracePt t="74927" x="5681663" y="4344988"/>
          <p14:tracePt t="74935" x="5681663" y="4352925"/>
          <p14:tracePt t="74942" x="5681663" y="4367213"/>
          <p14:tracePt t="74949" x="5673725" y="4381500"/>
          <p14:tracePt t="74958" x="5673725" y="4387850"/>
          <p14:tracePt t="74965" x="5673725" y="4402138"/>
          <p14:tracePt t="74972" x="5673725" y="4416425"/>
          <p14:tracePt t="74981" x="5673725" y="4422775"/>
          <p14:tracePt t="74988" x="5673725" y="4437063"/>
          <p14:tracePt t="74996" x="5673725" y="4443413"/>
          <p14:tracePt t="75003" x="5673725" y="4464050"/>
          <p14:tracePt t="75010" x="5673725" y="4478338"/>
          <p14:tracePt t="75017" x="5673725" y="4492625"/>
          <p14:tracePt t="75025" x="5673725" y="4498975"/>
          <p14:tracePt t="75032" x="5673725" y="4506913"/>
          <p14:tracePt t="75040" x="5673725" y="4527550"/>
          <p14:tracePt t="75048" x="5673725" y="4533900"/>
          <p14:tracePt t="75055" x="5673725" y="4541838"/>
          <p14:tracePt t="75063" x="5673725" y="4548188"/>
          <p14:tracePt t="75071" x="5673725" y="4570413"/>
          <p14:tracePt t="75077" x="5673725" y="4576763"/>
          <p14:tracePt t="75092" x="5673725" y="4591050"/>
          <p14:tracePt t="75100" x="5673725" y="4605338"/>
          <p14:tracePt t="75107" x="5673725" y="4611688"/>
          <p14:tracePt t="75115" x="5673725" y="4618038"/>
          <p14:tracePt t="75122" x="5673725" y="4632325"/>
          <p14:tracePt t="75130" x="5673725" y="4640263"/>
          <p14:tracePt t="75137" x="5673725" y="4646613"/>
          <p14:tracePt t="75145" x="5673725" y="4660900"/>
          <p14:tracePt t="75152" x="5673725" y="4667250"/>
          <p14:tracePt t="75160" x="5673725" y="4687888"/>
          <p14:tracePt t="75175" x="5673725" y="4702175"/>
          <p14:tracePt t="75183" x="5673725" y="4710113"/>
          <p14:tracePt t="75190" x="5673725" y="4724400"/>
          <p14:tracePt t="75198" x="5673725" y="4730750"/>
          <p14:tracePt t="75205" x="5673725" y="4737100"/>
          <p14:tracePt t="75213" x="5673725" y="4751388"/>
          <p14:tracePt t="75220" x="5673725" y="4765675"/>
          <p14:tracePt t="75227" x="5673725" y="4772025"/>
          <p14:tracePt t="75235" x="5673725" y="4779963"/>
          <p14:tracePt t="75249" x="5673725" y="4794250"/>
          <p14:tracePt t="75250" x="5673725" y="4800600"/>
          <p14:tracePt t="75257" x="5673725" y="4806950"/>
          <p14:tracePt t="75265" x="5673725" y="4814888"/>
          <p14:tracePt t="75272" x="5673725" y="4829175"/>
          <p14:tracePt t="75280" x="5673725" y="4835525"/>
          <p14:tracePt t="75287" x="5673725" y="4841875"/>
          <p14:tracePt t="75302" x="5673725" y="4849813"/>
          <p14:tracePt t="75319" x="5673725" y="4856163"/>
          <p14:tracePt t="75325" x="5673725" y="4864100"/>
          <p14:tracePt t="75333" x="5673725" y="4870450"/>
          <p14:tracePt t="75348" x="5673725" y="4876800"/>
          <p14:tracePt t="75445" x="5667375" y="4876800"/>
          <p14:tracePt t="75459" x="5653088" y="4870450"/>
          <p14:tracePt t="75467" x="5638800" y="4864100"/>
          <p14:tracePt t="75475" x="5624513" y="4849813"/>
          <p14:tracePt t="75482" x="5610225" y="4835525"/>
          <p14:tracePt t="75490" x="5589588" y="4821238"/>
          <p14:tracePt t="75499" x="5583238" y="4806950"/>
          <p14:tracePt t="75505" x="5575300" y="4786313"/>
          <p14:tracePt t="75513" x="5568950" y="4772025"/>
          <p14:tracePt t="75521" x="5554663" y="4751388"/>
          <p14:tracePt t="75527" x="5548313" y="4745038"/>
          <p14:tracePt t="75535" x="5548313" y="4724400"/>
          <p14:tracePt t="75543" x="5540375" y="4695825"/>
          <p14:tracePt t="75550" x="5527675" y="4675188"/>
          <p14:tracePt t="75557" x="5519738" y="4652963"/>
          <p14:tracePt t="75566" x="5513388" y="4611688"/>
          <p14:tracePt t="75572" x="5505450" y="4583113"/>
          <p14:tracePt t="75581" x="5499100" y="4562475"/>
          <p14:tracePt t="75588" x="5484813" y="4521200"/>
          <p14:tracePt t="75595" x="5484813" y="4498975"/>
          <p14:tracePt t="75602" x="5484813" y="4471988"/>
          <p14:tracePt t="75610" x="5484813" y="4451350"/>
          <p14:tracePt t="75617" x="5478463" y="4429125"/>
          <p14:tracePt t="75625" x="5478463" y="4408488"/>
          <p14:tracePt t="75633" x="5478463" y="4394200"/>
          <p14:tracePt t="75640" x="5478463" y="4381500"/>
          <p14:tracePt t="75647" x="5478463" y="4367213"/>
          <p14:tracePt t="75655" x="5478463" y="4344988"/>
          <p14:tracePt t="75663" x="5478463" y="4324350"/>
          <p14:tracePt t="75670" x="5470525" y="4310063"/>
          <p14:tracePt t="75677" x="5470525" y="4289425"/>
          <p14:tracePt t="75685" x="5470525" y="4283075"/>
          <p14:tracePt t="75692" x="5464175" y="4262438"/>
          <p14:tracePt t="75700" x="5456238" y="4240213"/>
          <p14:tracePt t="75708" x="5456238" y="4219575"/>
          <p14:tracePt t="75715" x="5449888" y="4198938"/>
          <p14:tracePt t="75723" x="5443538" y="4184650"/>
          <p14:tracePt t="75730" x="5435600" y="4164013"/>
          <p14:tracePt t="75738" x="5429250" y="4143375"/>
          <p14:tracePt t="75745" x="5421313" y="4135438"/>
          <p14:tracePt t="75754" x="5414963" y="4121150"/>
          <p14:tracePt t="75769" x="5408613" y="4108450"/>
          <p14:tracePt t="75775" x="5400675" y="4100513"/>
          <p14:tracePt t="75783" x="5394325" y="4094163"/>
          <p14:tracePt t="75790" x="5394325" y="4086225"/>
          <p14:tracePt t="75797" x="5386388" y="4086225"/>
          <p14:tracePt t="75805" x="5380038" y="4079875"/>
          <p14:tracePt t="75813" x="5373688" y="4073525"/>
          <p14:tracePt t="75820" x="5373688" y="4065588"/>
          <p14:tracePt t="75835" x="5365750" y="4065588"/>
          <p14:tracePt t="75843" x="5359400" y="4059238"/>
          <p14:tracePt t="75857" x="5351463" y="4051300"/>
          <p14:tracePt t="75865" x="5351463" y="4044950"/>
          <p14:tracePt t="75881" x="5345113" y="4044950"/>
          <p14:tracePt t="75910" x="5338763" y="4044950"/>
          <p14:tracePt t="75917" x="5330825" y="4038600"/>
          <p14:tracePt t="75933" x="5324475" y="4038600"/>
          <p14:tracePt t="75947" x="5316538" y="4038600"/>
          <p14:tracePt t="75978" x="5310188" y="4038600"/>
          <p14:tracePt t="75985" x="5303838" y="4044950"/>
          <p14:tracePt t="75992" x="5295900" y="4051300"/>
          <p14:tracePt t="76000" x="5289550" y="4065588"/>
          <p14:tracePt t="76010" x="5289550" y="4073525"/>
          <p14:tracePt t="76016" x="5289550" y="4086225"/>
          <p14:tracePt t="76023" x="5289550" y="4094163"/>
          <p14:tracePt t="76030" x="5289550" y="4114800"/>
          <p14:tracePt t="76038" x="5289550" y="4129088"/>
          <p14:tracePt t="76045" x="5289550" y="4143375"/>
          <p14:tracePt t="76053" x="5289550" y="4164013"/>
          <p14:tracePt t="76060" x="5289550" y="4178300"/>
          <p14:tracePt t="76067" x="5289550" y="4198938"/>
          <p14:tracePt t="76075" x="5289550" y="4205288"/>
          <p14:tracePt t="76083" x="5303838" y="4233863"/>
          <p14:tracePt t="76090" x="5310188" y="4248150"/>
          <p14:tracePt t="76098" x="5310188" y="4262438"/>
          <p14:tracePt t="76105" x="5316538" y="4283075"/>
          <p14:tracePt t="76114" x="5324475" y="4297363"/>
          <p14:tracePt t="76120" x="5330825" y="4318000"/>
          <p14:tracePt t="76128" x="5330825" y="4338638"/>
          <p14:tracePt t="76135" x="5330825" y="4359275"/>
          <p14:tracePt t="76142" x="5338763" y="4381500"/>
          <p14:tracePt t="76150" x="5345113" y="4402138"/>
          <p14:tracePt t="76157" x="5351463" y="4416425"/>
          <p14:tracePt t="76166" x="5351463" y="4437063"/>
          <p14:tracePt t="76173" x="5359400" y="4457700"/>
          <p14:tracePt t="76181" x="5359400" y="4478338"/>
          <p14:tracePt t="76187" x="5365750" y="4498975"/>
          <p14:tracePt t="76195" x="5373688" y="4521200"/>
          <p14:tracePt t="76202" x="5373688" y="4541838"/>
          <p14:tracePt t="76210" x="5380038" y="4562475"/>
          <p14:tracePt t="76217" x="5380038" y="4583113"/>
          <p14:tracePt t="76225" x="5386388" y="4597400"/>
          <p14:tracePt t="76233" x="5394325" y="4605338"/>
          <p14:tracePt t="76250" x="5400675" y="4632325"/>
          <p14:tracePt t="76255" x="5408613" y="4646613"/>
          <p14:tracePt t="76263" x="5408613" y="4652963"/>
          <p14:tracePt t="76270" x="5414963" y="4667250"/>
          <p14:tracePt t="76277" x="5421313" y="4675188"/>
          <p14:tracePt t="76285" x="5429250" y="4681538"/>
          <p14:tracePt t="76293" x="5435600" y="4687888"/>
          <p14:tracePt t="76307" x="5443538" y="4687888"/>
          <p14:tracePt t="76317" x="5449888" y="4695825"/>
          <p14:tracePt t="76322" x="5456238" y="4695825"/>
          <p14:tracePt t="76333" x="5456238" y="4702175"/>
          <p14:tracePt t="76338" x="5464175" y="4702175"/>
          <p14:tracePt t="76345" x="5470525" y="4702175"/>
          <p14:tracePt t="76353" x="5478463" y="4702175"/>
          <p14:tracePt t="76368" x="5484813" y="4702175"/>
          <p14:tracePt t="76375" x="5492750" y="4702175"/>
          <p14:tracePt t="76383" x="5499100" y="4702175"/>
          <p14:tracePt t="76412" x="5505450" y="4702175"/>
          <p14:tracePt t="76570" x="5513388" y="4702175"/>
          <p14:tracePt t="76579" x="5519738" y="4702175"/>
          <p14:tracePt t="76586" x="5534025" y="4702175"/>
          <p14:tracePt t="76592" x="5554663" y="4702175"/>
          <p14:tracePt t="76603" x="5583238" y="4710113"/>
          <p14:tracePt t="76608" x="5610225" y="4710113"/>
          <p14:tracePt t="76618" x="5632450" y="4710113"/>
          <p14:tracePt t="76623" x="5681663" y="4710113"/>
          <p14:tracePt t="76636" x="5702300" y="4710113"/>
          <p14:tracePt t="76638" x="5729288" y="4695825"/>
          <p14:tracePt t="76649" x="5764213" y="4681538"/>
          <p14:tracePt t="76652" x="5792788" y="4660900"/>
          <p14:tracePt t="76661" x="5827713" y="4646613"/>
          <p14:tracePt t="76669" x="5862638" y="4618038"/>
          <p14:tracePt t="76675" x="5883275" y="4591050"/>
          <p14:tracePt t="76683" x="5918200" y="4562475"/>
          <p14:tracePt t="76691" x="5946775" y="4548188"/>
          <p14:tracePt t="76700" x="5988050" y="4521200"/>
          <p14:tracePt t="76705" x="6030913" y="4486275"/>
          <p14:tracePt t="76715" x="6080125" y="4443413"/>
          <p14:tracePt t="76720" x="6121400" y="4408488"/>
          <p14:tracePt t="76728" x="6191250" y="4381500"/>
          <p14:tracePt t="76735" x="6240463" y="4344988"/>
          <p14:tracePt t="76744" x="6310313" y="4310063"/>
          <p14:tracePt t="76751" x="6373813" y="4289425"/>
          <p14:tracePt t="76759" x="6435725" y="4262438"/>
          <p14:tracePt t="76765" x="6507163" y="4240213"/>
          <p14:tracePt t="76772" x="6583363" y="4227513"/>
          <p14:tracePt t="76783" x="6646863" y="4205288"/>
          <p14:tracePt t="76788" x="6716713" y="4198938"/>
          <p14:tracePt t="76795" x="6792913" y="4191000"/>
          <p14:tracePt t="76802" x="6835775" y="4191000"/>
          <p14:tracePt t="76811" x="6905625" y="4191000"/>
          <p14:tracePt t="76818" x="6967538" y="4191000"/>
          <p14:tracePt t="76825" x="7024688" y="4191000"/>
          <p14:tracePt t="76833" x="7080250" y="4184650"/>
          <p14:tracePt t="76841" x="7121525" y="4184650"/>
          <p14:tracePt t="76849" x="7156450" y="4170363"/>
          <p14:tracePt t="76855" x="7191375" y="4164013"/>
          <p14:tracePt t="76866" x="7213600" y="4156075"/>
          <p14:tracePt t="76870" x="7248525" y="4143375"/>
          <p14:tracePt t="76880" x="7269163" y="4129088"/>
          <p14:tracePt t="76885" x="7283450" y="4121150"/>
          <p14:tracePt t="76896" x="7297738" y="4108450"/>
          <p14:tracePt t="76902" x="7318375" y="4086225"/>
          <p14:tracePt t="76909" x="7332663" y="4079875"/>
          <p14:tracePt t="76917" x="7339013" y="4065588"/>
          <p14:tracePt t="76923" x="7359650" y="4059238"/>
          <p14:tracePt t="76931" x="7359650" y="4044950"/>
          <p14:tracePt t="76939" x="7380288" y="4030663"/>
          <p14:tracePt t="76952" x="7380288" y="4024313"/>
          <p14:tracePt t="76961" x="7388225" y="4016375"/>
          <p14:tracePt t="76975" x="7394575" y="4010025"/>
          <p14:tracePt t="76990" x="7402513" y="4002088"/>
          <p14:tracePt t="76998" x="7408863" y="3995738"/>
          <p14:tracePt t="77004" x="7408863" y="3989388"/>
          <p14:tracePt t="77013" x="7415213" y="3981450"/>
          <p14:tracePt t="77020" x="7415213" y="3975100"/>
          <p14:tracePt t="77027" x="7415213" y="3967163"/>
          <p14:tracePt t="77035" x="7429500" y="3960813"/>
          <p14:tracePt t="77042" x="7429500" y="3954463"/>
          <p14:tracePt t="77051" x="7437438" y="3940175"/>
          <p14:tracePt t="77057" x="7443788" y="3932238"/>
          <p14:tracePt t="77067" x="7443788" y="3925888"/>
          <p14:tracePt t="77072" x="7450138" y="3925888"/>
          <p14:tracePt t="77081" x="7450138" y="3919538"/>
          <p14:tracePt t="77088" x="7458075" y="3919538"/>
          <p14:tracePt t="77095" x="7458075" y="3911600"/>
          <p14:tracePt t="77104" x="7458075" y="3905250"/>
          <p14:tracePt t="77222" x="7458075" y="3911600"/>
          <p14:tracePt t="77230" x="7458075" y="3932238"/>
          <p14:tracePt t="77237" x="7458075" y="3946525"/>
          <p14:tracePt t="77250" x="7458075" y="3967163"/>
          <p14:tracePt t="77252" x="7450138" y="3995738"/>
          <p14:tracePt t="77260" x="7443788" y="4024313"/>
          <p14:tracePt t="77269" x="7437438" y="4051300"/>
          <p14:tracePt t="77276" x="7437438" y="4079875"/>
          <p14:tracePt t="77283" x="7437438" y="4108450"/>
          <p14:tracePt t="77290" x="7429500" y="4129088"/>
          <p14:tracePt t="77304" x="7429500" y="4156075"/>
          <p14:tracePt t="77306" x="7429500" y="4184650"/>
          <p14:tracePt t="77312" x="7429500" y="4213225"/>
          <p14:tracePt t="77319" x="7429500" y="4240213"/>
          <p14:tracePt t="77327" x="7429500" y="4275138"/>
          <p14:tracePt t="77334" x="7429500" y="4310063"/>
          <p14:tracePt t="77342" x="7429500" y="4344988"/>
          <p14:tracePt t="77352" x="7429500" y="4367213"/>
          <p14:tracePt t="77357" x="7429500" y="4402138"/>
          <p14:tracePt t="77365" x="7429500" y="4443413"/>
          <p14:tracePt t="77372" x="7429500" y="4471988"/>
          <p14:tracePt t="77380" x="7437438" y="4498975"/>
          <p14:tracePt t="77387" x="7450138" y="4533900"/>
          <p14:tracePt t="77395" x="7458075" y="4562475"/>
          <p14:tracePt t="77403" x="7472363" y="4611688"/>
          <p14:tracePt t="77410" x="7472363" y="4618038"/>
          <p14:tracePt t="77418" x="7478713" y="4640263"/>
          <p14:tracePt t="77426" x="7493000" y="4646613"/>
          <p14:tracePt t="77433" x="7493000" y="4652963"/>
          <p14:tracePt t="77448" x="7499350" y="4652963"/>
          <p14:tracePt t="77455" x="7499350" y="4660900"/>
          <p14:tracePt t="77462" x="7507288" y="4660900"/>
          <p14:tracePt t="77478" x="7513638" y="4660900"/>
          <p14:tracePt t="77485" x="7521575" y="4667250"/>
          <p14:tracePt t="77500" x="7527925" y="4667250"/>
          <p14:tracePt t="77508" x="7534275" y="4667250"/>
          <p14:tracePt t="77530" x="7542213" y="4667250"/>
          <p14:tracePt t="77569" x="7548563" y="4667250"/>
          <p14:tracePt t="77582" x="7556500" y="4667250"/>
          <p14:tracePt t="77598" x="7562850" y="4667250"/>
          <p14:tracePt t="77605" x="7562850" y="4660900"/>
          <p14:tracePt t="77613" x="7569200" y="4660900"/>
          <p14:tracePt t="77627" x="7569200" y="4652963"/>
          <p14:tracePt t="77650" x="7569200" y="4646613"/>
          <p14:tracePt t="77658" x="7577138" y="4646613"/>
          <p14:tracePt t="77665" x="7577138" y="4640263"/>
          <p14:tracePt t="77680" x="7577138" y="4625975"/>
          <p14:tracePt t="77688" x="7577138" y="4618038"/>
          <p14:tracePt t="77695" x="7583488" y="4605338"/>
          <p14:tracePt t="77702" x="7591425" y="4591050"/>
          <p14:tracePt t="77710" x="7597775" y="4570413"/>
          <p14:tracePt t="77718" x="7597775" y="4548188"/>
          <p14:tracePt t="77725" x="7597775" y="4527550"/>
          <p14:tracePt t="77735" x="7597775" y="4498975"/>
          <p14:tracePt t="77740" x="7597775" y="4486275"/>
          <p14:tracePt t="77749" x="7597775" y="4451350"/>
          <p14:tracePt t="77755" x="7597775" y="4408488"/>
          <p14:tracePt t="77762" x="7597775" y="4373563"/>
          <p14:tracePt t="77771" x="7597775" y="4338638"/>
          <p14:tracePt t="77777" x="7597775" y="4303713"/>
          <p14:tracePt t="77785" x="7591425" y="4268788"/>
          <p14:tracePt t="77792" x="7583488" y="4233863"/>
          <p14:tracePt t="77801" x="7583488" y="4219575"/>
          <p14:tracePt t="77807" x="7577138" y="4198938"/>
          <p14:tracePt t="77815" x="7569200" y="4178300"/>
          <p14:tracePt t="77822" x="7569200" y="4170363"/>
          <p14:tracePt t="77830" x="7562850" y="4156075"/>
          <p14:tracePt t="77837" x="7562850" y="4149725"/>
          <p14:tracePt t="77845" x="7562850" y="4143375"/>
          <p14:tracePt t="77852" x="7556500" y="4135438"/>
          <p14:tracePt t="77860" x="7556500" y="4129088"/>
          <p14:tracePt t="77875" x="7556500" y="4121150"/>
          <p14:tracePt t="77882" x="7548563" y="4114800"/>
          <p14:tracePt t="77890" x="7542213" y="4114800"/>
          <p14:tracePt t="77899" x="7542213" y="4108450"/>
          <p14:tracePt t="77905" x="7534275" y="4108450"/>
          <p14:tracePt t="77913" x="7534275" y="4100513"/>
          <p14:tracePt t="77927" x="7527925" y="4100513"/>
          <p14:tracePt t="77935" x="7527925" y="4094163"/>
          <p14:tracePt t="77950" x="7521575" y="4086225"/>
          <p14:tracePt t="77957" x="7513638" y="4086225"/>
          <p14:tracePt t="77980" x="7507288" y="4086225"/>
          <p14:tracePt t="78010" x="7499350" y="4086225"/>
          <p14:tracePt t="78025" x="7499350" y="4094163"/>
          <p14:tracePt t="78034" x="7499350" y="4100513"/>
          <p14:tracePt t="78040" x="7493000" y="4108450"/>
          <p14:tracePt t="78049" x="7486650" y="4114800"/>
          <p14:tracePt t="78055" x="7486650" y="4135438"/>
          <p14:tracePt t="78062" x="7486650" y="4143375"/>
          <p14:tracePt t="78070" x="7486650" y="4156075"/>
          <p14:tracePt t="78078" x="7486650" y="4178300"/>
          <p14:tracePt t="78085" x="7486650" y="4198938"/>
          <p14:tracePt t="78092" x="7486650" y="4227513"/>
          <p14:tracePt t="78100" x="7486650" y="4254500"/>
          <p14:tracePt t="78108" x="7486650" y="4297363"/>
          <p14:tracePt t="78116" x="7486650" y="4332288"/>
          <p14:tracePt t="78123" x="7486650" y="4359275"/>
          <p14:tracePt t="78130" x="7486650" y="4381500"/>
          <p14:tracePt t="78137" x="7486650" y="4416425"/>
          <p14:tracePt t="78145" x="7486650" y="4457700"/>
          <p14:tracePt t="78152" x="7486650" y="4498975"/>
          <p14:tracePt t="78160" x="7486650" y="4541838"/>
          <p14:tracePt t="78168" x="7486650" y="4576763"/>
          <p14:tracePt t="78175" x="7486650" y="4618038"/>
          <p14:tracePt t="78182" x="7486650" y="4660900"/>
          <p14:tracePt t="78190" x="7486650" y="4681538"/>
          <p14:tracePt t="78199" x="7486650" y="4710113"/>
          <p14:tracePt t="78205" x="7486650" y="4737100"/>
          <p14:tracePt t="78212" x="7478713" y="4772025"/>
          <p14:tracePt t="78220" x="7478713" y="4794250"/>
          <p14:tracePt t="78626" x="0" y="0"/>
        </p14:tracePtLst>
        <p14:tracePtLst>
          <p14:tracePt t="79774" x="5275263" y="4108450"/>
          <p14:tracePt t="79938" x="5289550" y="4108450"/>
          <p14:tracePt t="79945" x="5303838" y="4108450"/>
          <p14:tracePt t="79953" x="5324475" y="4108450"/>
          <p14:tracePt t="79960" x="5345113" y="4108450"/>
          <p14:tracePt t="79970" x="5359400" y="4108450"/>
          <p14:tracePt t="79975" x="5394325" y="4108450"/>
          <p14:tracePt t="79983" x="5421313" y="4108450"/>
          <p14:tracePt t="79991" x="5464175" y="4108450"/>
          <p14:tracePt t="79999" x="5484813" y="4108450"/>
          <p14:tracePt t="80005" x="5519738" y="4108450"/>
          <p14:tracePt t="80013" x="5548313" y="4108450"/>
          <p14:tracePt t="80022" x="5575300" y="4108450"/>
          <p14:tracePt t="80028" x="5603875" y="4108450"/>
          <p14:tracePt t="80039" x="5618163" y="4108450"/>
          <p14:tracePt t="80043" x="5638800" y="4108450"/>
          <p14:tracePt t="80178" x="5638800" y="4114800"/>
          <p14:tracePt t="80186" x="5632450" y="4121150"/>
          <p14:tracePt t="80192" x="5618163" y="4129088"/>
          <p14:tracePt t="80200" x="5610225" y="4135438"/>
          <p14:tracePt t="80209" x="5583238" y="4156075"/>
          <p14:tracePt t="80215" x="5568950" y="4164013"/>
          <p14:tracePt t="80222" x="5548313" y="4170363"/>
          <p14:tracePt t="80232" x="5527675" y="4191000"/>
          <p14:tracePt t="80239" x="5499100" y="4198938"/>
          <p14:tracePt t="80258" x="5470525" y="4219575"/>
          <p14:tracePt t="80261" x="5443538" y="4240213"/>
          <p14:tracePt t="80272" x="5421313" y="4254500"/>
          <p14:tracePt t="80275" x="5400675" y="4262438"/>
          <p14:tracePt t="80287" x="5373688" y="4283075"/>
          <p14:tracePt t="80290" x="5359400" y="4289425"/>
          <p14:tracePt t="80297" x="5338763" y="4310063"/>
          <p14:tracePt t="80307" x="5310188" y="4324350"/>
          <p14:tracePt t="80313" x="5289550" y="4352925"/>
          <p14:tracePt t="80321" x="5275263" y="4367213"/>
          <p14:tracePt t="80329" x="5254625" y="4387850"/>
          <p14:tracePt t="80337" x="5246688" y="4394200"/>
          <p14:tracePt t="80344" x="5226050" y="4416425"/>
          <p14:tracePt t="80353" x="5219700" y="4429125"/>
          <p14:tracePt t="80358" x="5211763" y="4429125"/>
          <p14:tracePt t="80371" x="5205413" y="4443413"/>
          <p14:tracePt t="80373" x="5197475" y="4443413"/>
          <p14:tracePt t="80381" x="5197475" y="4451350"/>
          <p14:tracePt t="80422" x="5191125" y="4451350"/>
          <p14:tracePt t="80441" x="5191125" y="4457700"/>
          <p14:tracePt t="80567" x="5211763" y="4464050"/>
          <p14:tracePt t="80575" x="5226050" y="4464050"/>
          <p14:tracePt t="80583" x="5246688" y="4478338"/>
          <p14:tracePt t="80590" x="5268913" y="4478338"/>
          <p14:tracePt t="80597" x="5295900" y="4486275"/>
          <p14:tracePt t="80605" x="5316538" y="4486275"/>
          <p14:tracePt t="80612" x="5338763" y="4492625"/>
          <p14:tracePt t="80620" x="5373688" y="4498975"/>
          <p14:tracePt t="80628" x="5394325" y="4506913"/>
          <p14:tracePt t="80634" x="5400675" y="4506913"/>
          <p14:tracePt t="80642" x="5408613" y="4506913"/>
          <p14:tracePt t="80725" x="5408613" y="4513263"/>
          <p14:tracePt t="80732" x="5408613" y="4521200"/>
          <p14:tracePt t="80740" x="5408613" y="4527550"/>
          <p14:tracePt t="80747" x="5400675" y="4533900"/>
          <p14:tracePt t="80755" x="5386388" y="4548188"/>
          <p14:tracePt t="80762" x="5380038" y="4556125"/>
          <p14:tracePt t="80770" x="5359400" y="4570413"/>
          <p14:tracePt t="80777" x="5345113" y="4576763"/>
          <p14:tracePt t="80786" x="5330825" y="4591050"/>
          <p14:tracePt t="80792" x="5316538" y="4597400"/>
          <p14:tracePt t="80801" x="5295900" y="4611688"/>
          <p14:tracePt t="80807" x="5289550" y="4611688"/>
          <p14:tracePt t="80818" x="5275263" y="4625975"/>
          <p14:tracePt t="80823" x="5260975" y="4632325"/>
          <p14:tracePt t="80831" x="5240338" y="4646613"/>
          <p14:tracePt t="80845" x="5232400" y="4652963"/>
          <p14:tracePt t="80853" x="5226050" y="4660900"/>
          <p14:tracePt t="80860" x="5219700" y="4660900"/>
          <p14:tracePt t="80882" x="5219700" y="4667250"/>
          <p14:tracePt t="80905" x="5219700" y="4675188"/>
          <p14:tracePt t="80920" x="5219700" y="4681538"/>
          <p14:tracePt t="80928" x="5219700" y="4687888"/>
          <p14:tracePt t="80944" x="5226050" y="4695825"/>
          <p14:tracePt t="80950" x="5240338" y="4702175"/>
          <p14:tracePt t="80957" x="5268913" y="4710113"/>
          <p14:tracePt t="80965" x="5289550" y="4724400"/>
          <p14:tracePt t="80972" x="5330825" y="4737100"/>
          <p14:tracePt t="80980" x="5373688" y="4745038"/>
          <p14:tracePt t="80987" x="5408613" y="4751388"/>
          <p14:tracePt t="80995" x="5443538" y="4751388"/>
          <p14:tracePt t="81004" x="5464175" y="4751388"/>
          <p14:tracePt t="81010" x="5499100" y="4759325"/>
          <p14:tracePt t="81018" x="5519738" y="4765675"/>
          <p14:tracePt t="81025" x="5540375" y="4765675"/>
          <p14:tracePt t="81032" x="5548313" y="4765675"/>
          <p14:tracePt t="81040" x="5554663" y="4765675"/>
          <p14:tracePt t="81055" x="5562600" y="4765675"/>
          <p14:tracePt t="81243" x="0" y="0"/>
        </p14:tracePtLst>
      </p14:laserTraceLst>
    </p:ext>
    <p:ext uri="{E180D4A7-C9FB-4DFB-919C-405C955672EB}">
      <p14:showEvtLst xmlns:p14="http://schemas.microsoft.com/office/powerpoint/2010/main">
        <p14:playEvt time="236" objId="3"/>
        <p14:stopEvt time="90633" objId="3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</Words>
  <Application>Microsoft Office PowerPoint</Application>
  <PresentationFormat>Bildschirmpräsentation (4:3)</PresentationFormat>
  <Paragraphs>10</Paragraphs>
  <Slides>11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Xu</cp:lastModifiedBy>
  <cp:revision>1737</cp:revision>
  <dcterms:created xsi:type="dcterms:W3CDTF">2005-10-14T14:03:22Z</dcterms:created>
  <dcterms:modified xsi:type="dcterms:W3CDTF">2020-11-18T21:56:01Z</dcterms:modified>
</cp:coreProperties>
</file>