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32"/>
  </p:notesMasterIdLst>
  <p:handoutMasterIdLst>
    <p:handoutMasterId r:id="rId33"/>
  </p:handoutMasterIdLst>
  <p:sldIdLst>
    <p:sldId id="436" r:id="rId2"/>
    <p:sldId id="437" r:id="rId3"/>
    <p:sldId id="438" r:id="rId4"/>
    <p:sldId id="439" r:id="rId5"/>
    <p:sldId id="440" r:id="rId6"/>
    <p:sldId id="441" r:id="rId7"/>
    <p:sldId id="442" r:id="rId8"/>
    <p:sldId id="468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69" r:id="rId17"/>
    <p:sldId id="450" r:id="rId18"/>
    <p:sldId id="451" r:id="rId19"/>
    <p:sldId id="452" r:id="rId20"/>
    <p:sldId id="453" r:id="rId21"/>
    <p:sldId id="454" r:id="rId22"/>
    <p:sldId id="470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62" r:id="rId31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7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62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2:39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76 9728,'0'0'0,"0"0"0,0 0 128,0 0 256,0 0 128,0 0-128,0 0 128,15-5 0,2 0 128,9 1-384,3-4 128,3-2-384,0 0 128,-2 1-256,-2 2 128,-4-1-5376,-7 3 128,0 1 3584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3:52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5632,'0'0'128,"0"0"21,0 0 128,0 0 214,0 0 64,0 0-235,0 0-43,0 0 86,0 0-22,0 0-170,0 0-43,0 0 0,0 0 0,0 0 0,0 0 0,0 0 21,0 0 64,0 0-42,0 0 42,0 0-42,-1 4 42,-5 22-5,1-1-1,2 1 1,0 0-1,2 0 0,1 0 1,1 10-208,-1-4 57,1-18-57,5 15 52,2-8 173,-8-19-97,0-2 107,0 0-1,1 2-106,2 8-106,14 28 127,-16-36-42,-1-2 21,23 10-22,-10-8-2900,-13-2-4374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05.1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0 10752,'0'0'-128,"-8"10"0,-4 8-128,3-4 0,-3 1-384,1-6 128,2 0-5632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11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166 1 11392,'0'0'0,"0"0"0,0 0 0,0 0 0,0 0 0,-6 15 128,1-3 0,1 5 256,-4 0 0,-1 3-256,-3-2 128,-1 3-256,1-1 128,-2-3-256,-5 3 128,-6 1-4352,5-4 128,2 0 1536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11.8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60 12416,'45'-1'442,"-1"-3"1,0-2 0,0-1-1,36-12-442,23 1-1245,-36 14-7088,-65 4 6200,-2 0 682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08.8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48 9472,'13'-3'405,"0"0"0,1 1-1,-1 0 1,1 1 0,0 1 0,4 0-405,40-2 1133,30-10-773,8-1-1381,6 4 1021,-101 9-432,0 0 0,0 0 0,1 0 0,-1 0 0,0 0 1,0 0-1,1 0 0,-1 0 0,0 1 0,0-1 0,1 0 0,-1 1 0,0-1 0,0 1 0,0-1 0,0 1 1,1 0 431,-2-1-77,0 1 1,0-1 0,0 1 0,0 0-1,0-1 1,0 1 0,0-1 0,0 1-1,0 0 1,0-1 0,0 1-1,0-1 1,0 1 0,0 0 0,-1-1-1,1 1 1,0-1 0,0 1 0,-1-1-1,1 1 1,0-1 0,-1 1 0,1-1-1,-1 1 1,1-1 0,0 0 0,-1 1-1,1-1 1,-1 1 0,1-1 0,-1 0 76,-12 13-1515</inkml:trace>
  <inkml:trace contextRef="#ctx0" brushRef="#br0" timeOffset="178.519">28 332 14208,'20'-5'0,"11"-2"0,1-1 0,4 4-128,-2-4 128,-1 2 0,7-5 0,3-1-256,-2 3 128,0 0-2304,-4-2 128,0 2-3968</inkml:trace>
  <inkml:trace contextRef="#ctx0" brushRef="#br0" timeOffset="516.617">24 97 10880,'-3'10'65,"2"0"1,-1 0 0,1 0-1,1 0 1,0 0 0,0 0-1,1 0 1,0 0 0,1 0-1,0 0 1,0-1 0,3 6-66,-2-4 77,0-1 0,-1 1 0,0 0-1,0 0 1,-1 0 0,-1 0 0,0 0 0,-1 0 0,0 0 0,0 1-77,-16 40 489,13-41-264,0 0-1,0 0 0,1 0 0,1 0 0,0 1 0,0-1 0,1 1 1,0 11-225,2-22 16,0 0 1,-1 0-1,1 0 1,0 0-1,-1 0 1,1 0 0,0 0-1,0 0 1,0 0-1,0 0 1,0 0 0,0-1-1,0 1 1,0 0-1,0-1 1,0 1 0,0-1-1,1 1 1,-1-1-1,0 1 1,0-1-1,1 0 1,-1 0 0,0 1-1,0-1 1,1 0-1,-1 0 1,1-1-17,38 0-56,-38 1 53,41-7-1478,0-2-1,-1-2 1,5-4 1481,-24 9-1764,18-7-4337</inkml:trace>
  <inkml:trace contextRef="#ctx0" brushRef="#br0" timeOffset="831.025">486 323 9344,'-8'24'637,"1"1"1,1 0 0,1 0-1,-2 24-637,-13 59 1503,19-104-2296,-3 13 1503,3-13-4097,-1-3-3831,2-1 5533</inkml:trace>
  <inkml:trace contextRef="#ctx0" brushRef="#br0" timeOffset="1049.186">573 424 12288,'0'0'0,"-7"15"0,2-6 0,4 6 0,-6-1 0,6 3 0,-2-2 128,1-1 0,2-2 0,0 0-128,0-3 0,0-1-768,0-8 0,0 0-7168</inkml:trace>
  <inkml:trace contextRef="#ctx0" brushRef="#br0" timeOffset="1447.122">726 262 13056,'12'6'384,"-8"-5"-342,0 0 1,0 1 0,-1-1 0,1 1-1,0 0 1,-1 0 0,0 1 0,0-1-1,1 1 1,-1-1 0,-1 1 0,1 0-1,1 2-42,-2-2 5,-1 0 0,0 0-1,0 0 1,0 0 0,0 0-1,-1 0 1,1 1 0,-1-1 0,0 0-1,0 0 1,0 0 0,0 1-1,-1-1 1,1 0 0,-1 0-1,0 0 1,0 0 0,0 2-5,-2 4-79,2-5 119,-1-1 0,1 0 1,0 1-1,0-1 0,0 1 1,1-1-1,-1 1 0,1-1 1,0 1-1,0 0 0,0-1 1,0 1-1,1-1 0,-1 1 1,1-1-1,0 1 0,0-1 1,0 1-1,1-1 0,-1 0 1,2 2-41,-1 1-109,0 0 0,0 0 0,0 0 1,-1 0-1,0 0 0,0 0 1,-1 1-1,0-1 0,0 0 1,0 0-1,-1 0 0,1 1 1,-2-1-1,1 0 0,-1 0 0,0 0 1,0-1-1,0 1 0,-1 0 1,0-1-1,-3 5 109,5-9-2688,1-1-3989</inkml:trace>
  <inkml:trace contextRef="#ctx0" brushRef="#br0" timeOffset="1897.777">920 311 13056,'2'2'9,"-1"0"1,1 0 0,0 0 0,0 0-1,0 0 1,0-1 0,0 1-1,0 0 1,1-1 0,-1 0 0,0 0-1,1 1 1,-1-1 0,1-1 0,2 2-10,-4-2 13,0 0 1,0 0 0,-1 1 0,1-1 0,0 0-1,0 1 1,0-1 0,0 0 0,-1 1-1,1-1 1,0 1 0,0-1 0,-1 1 0,1 0-1,0-1 1,-1 1 0,1 0 0,-1-1 0,1 1-1,-1 0 1,1 0 0,-1 0 0,0-1-1,1 1 1,-1 0-14,3 8 22,-3 5-22,-4 3 0,3-12 51,-1 0 0,1 0 1,0 0-1,1 0 0,-1 1 1,1-1-1,0 0 0,0 0 1,1 0-1,-1 0 0,1 1 1,0-1-1,1 0-51,2 30 442,-5-25-399,-1 1-1,0-1 1,0 0 0,-1 0-1,0 0 1,-1 0 0,-2 3-43,5-10-683,1-3-1706,0 0-1025,0 0-2388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05.9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118 106 12288,'0'0'0,"0"0"0,0 0 128,0 0 0,11 3 0,6 2 0,1-2 128,5 1-256,8-4 128,5 0-128,6-7 0,6-2-128,-9-1 128,-4 0-128,-9 2 0,-6 2-1536,-7 1 128,3-1-5248</inkml:trace>
  <inkml:trace contextRef="#ctx0" brushRef="#br0" timeOffset="382.975">47 1 10880,'-11'16'0,"10"-14"15,0 0 1,0 0-1,0-1 0,0 1 1,0 0-1,1 0 1,-1 0-1,1 0 1,0 0-1,-1 1 1,1-1-1,0 0 1,0 0-1,0 0 0,1 0 1,-1 0-1,0 0 1,1 0-1,-1 0 1,1 0-1,0 0 1,0 0-1,0 0 0,0 0-15,3 7 142,-1 12 105,0-1 0,-1 1 0,-1 0 0,-1 0 0,-1 0 0,0-1 0,-2 1 0,-1-1 1,0 1-1,-1-1 0,-2 0 0,-6 15-247,10-27 50,-3 20 1824,6-27-1836,0-1 1,1 1 0,-1 0 0,1 0 0,-1 0 0,1-1 0,0 1-1,-1 0 1,1-1 0,0 1 0,-1 0 0,1-1 0,0 1 0,0-1-1,-1 1 1,1-1 0,0 0 0,0 1 0,0-1 0,0 0 0,0 0-1,0 1 1,0-1 0,-1 0 0,1 0 0,0 0 0,0 0 0,0 0-1,0 0-38,17 1-113,0 0-1,0-1 0,0-1 0,0-1 0,0 0 0,7-3 114,61-18-7466,-54 12 1152</inkml:trace>
  <inkml:trace contextRef="#ctx0" brushRef="#br0" timeOffset="732.958">447 257 11776,'1'62'57,"-3"67"803,0-72-871,2-33-6378,0-23 1120</inkml:trace>
  <inkml:trace contextRef="#ctx0" brushRef="#br0" timeOffset="1231.366">526 217 9600,'6'2'65,"0"-1"0,0 1 0,-1-1 0,1 2 0,-1-1 0,1 1 0,-1-1 0,0 2 0,0-1 0,3 3-65,-5-3 47,-1 0 0,0 0 0,0 0 0,0 0-1,0 0 1,0 1 0,-1-1 0,1 0 0,-1 1-1,0 0 1,0-1 0,0 1 0,-1-1 0,1 1 0,-1 0-1,0 0 1,0-1 0,0 2-47,0 29 385,-2 72 1202,-7-38-4199,9-64 424,0-3-1697,0 0 1404,0-1 710</inkml:trace>
  <inkml:trace contextRef="#ctx0" brushRef="#br0" timeOffset="1629.196">769 187 12032,'4'2'29,"13"16"91,-3-1 207,16 12 498,-29-28-821,1 0 0,-1 0 0,0 0-1,0 1 1,0-1 0,0 1 0,0-1 0,0 1 0,0-1 0,0 1 0,0-1 0,-1 1-1,1 0 1,-1-1 0,1 1 0,-1 0 0,0 0 0,1 0 0,-1-1 0,0 1 0,0 0-1,0 0 1,-1-1 0,1 1 0,0 0 0,-1 0 0,1-1 0,-1 1 0,0 0 0,0 1-4,-26 47-16,25-46 22,-8 12 106,0 0 0,-2-1 0,0 0 0,0-1 0,-2 0 0,1-1 0,-2 0 0,-9 6-112,24-19 11,-1 0 0,1 0 0,0 0 0,0 0 0,-1 0 0,1 0 1,0 0-1,0 0 0,-1 1 0,1-1 0,0 0 0,0 0 0,0 0 1,-1 0-1,1 1 0,0-1 0,0 0 0,0 0 0,-1 0 0,1 1 0,0-1 1,0 0-1,0 0 0,0 1 0,0-1 0,0 0 0,0 0 0,0 1 1,0-1-1,0 0 0,-1 0 0,1 1 0,0-1 0,1 0 0,-1 1 1,0-1-1,0 0 0,0 0 0,0 1 0,0-1 0,0 0 0,0 0 1,0 1-1,0-1 0,0 0 0,1 0 0,-1 0 0,0 1 0,0-1 1,0 0-1,0 0 0,1 0 0,-1 1 0,0-1 0,0 0 0,1 0 1,-1 0-1,0 0 0,0 0 0,0 1 0,1-1 0,-1 0 0,0 0 0,1 0 1,-1 0-1,0 0 0,0 0 0,1 0 0,-1 0-11,17 4 128,-4-3-391,1-1 1,-1 0 0,0-1 0,1 0 0,-1-1 0,0-1 0,0 0 0,0-1 0,0 0 262,35-13-9151,31-18 9151,-66 29-1141,13-6-416</inkml:trace>
  <inkml:trace contextRef="#ctx0" brushRef="#br0" timeOffset="2011.694">1006 196 12416,'3'20'0,"-3"-17"39,1 0 1,0 0 0,0-1 0,0 1-1,0 0 1,0-1 0,0 1 0,1-1 0,0 1-1,-1-1 1,1 0 0,0 1 0,0-1-1,0 0 1,0 0 0,0-1 0,0 1-1,1 0 1,-1-1 0,1 1 0,-1-1-1,1 0 1,0 0 0,-1 0 0,1 0 0,0 0-1,0-1 1,-1 1 0,1-1 0,2 0-40,-3 0 33,0 1 0,1-1 0,-1 0 0,0 1 0,0-1 0,0 1 0,0 0 0,0-1 0,0 1 0,0 0 0,0 0 0,0 1 0,0-1 0,0 0 0,-1 1 0,1-1 0,0 1 0,-1-1 0,0 1 0,1 0 1,-1-1-1,1 2-33,-2-1 0,0 0 0,0-1 0,1 1 0,-1 0 0,-1 0 0,1 0 0,0 0 0,0 0 0,-1 0 0,1 0 0,-1 0 0,1 0 0,-1-1 0,0 1 0,0 0 0,0 0 0,0-1 0,0 1 0,0-1 0,0 1 0,-28 34 0,24-30 0,-21 23 263,-1-2 0,-1 0 0,-22 14-263,73-36 64,1-7-2282,0-1-1,24-7 2219,3 0-8128,-24 5 6400</inkml:trace>
  <inkml:trace contextRef="#ctx0" brushRef="#br0" timeOffset="2297.638">1398 535 9728,'0'0'0,"-1"15"0,1-15 0,0 17 128,0-8 128,0 3 768,0 0 128,-4 0-896,3 1 128,-5 0-128,-3 7 0,-5 5-128,-1-1 0,-1 0-256,-2 2 128,-2 6-1280,3-7 0,1-1-6528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01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74 6528,'0'0'128,"0"0"21,31-8 1323,19-1-653,1 2 0,0 2 0,0 2 0,19 3-819,11-2 585,12-4-585,-18-7-330,-26 0-2796,-25 6-2740</inkml:trace>
  <inkml:trace contextRef="#ctx0" brushRef="#br0" timeOffset="493.495">185 76 5248,'-4'14'330,"0"1"1,0 0-1,2 0 0,-1 1 1,2-1-1,0 0 0,2 12-330,-4 44 909,-2-39-823,-1-1-1,-2 0 1,-1 0 0,-4 5-86,-22 82 148,25-76-31,-14 83 919,21-109-887,2 0 0,0 1 0,1-1 0,0 0 0,2 1 1,1 6-150,-3-22 38,1 0 0,-1 0 0,1 0 1,0-1-1,-1 1 0,1 0 0,0 0 1,0-1-1,0 1 0,0 0 0,-1-1 1,1 1-1,0-1 0,0 1 0,0-1 1,0 0-1,0 1 0,0-1 0,0 0 1,0 0-1,1 0 0,-1 1 0,0-1-38,37 3 1251,-15-1-821,98 24-2648,103 19-5249,-159-35 4864</inkml:trace>
  <inkml:trace contextRef="#ctx0" brushRef="#br0" timeOffset="1108.717">784 179 6784,'12'-7'248,"0"1"-1,1 0 1,0 0 0,0 2 0,1-1 0,-1 2-1,1 0 1,0 0 0,0 1 0,0 1-1,0 1 1,0 0 0,1 0-248,17-2 385,-1-2-1,0-1 1,0-1-1,7-4-384,68-13-1602,-91 20-5139</inkml:trace>
  <inkml:trace contextRef="#ctx0" brushRef="#br0" timeOffset="1364.89">733 396 10112,'0'0'0,"9"4"0,7 3 0,1-1 0,1-2 0,11-4 0,6-3 0,0-1 0,5-1-128,-4-3 128,0-1-2816,-4-1 0,0 0 0</inkml:trace>
  <inkml:trace contextRef="#ctx0" brushRef="#br0" timeOffset="1724.884">669 355 11136,'3'16'48,"-1"-1"0,-1 1 0,0 1 0,-1-1 0,-1 0 0,0 0 0,-1 0 0,-1-1 0,0 1 0,-2 0 0,-1 4-48,-6 25 154,11-42-62,1-1 1,-1 1-1,1-1 0,-1 1 0,1-1 0,0 1 0,0-1 1,0 1-1,0 0 0,0-1 0,1 1 0,-1-1 0,1 1 1,0-1-1,-1 0 0,1 1 0,0-1 0,0 0 0,1 1 1,-1-1-1,0 0 0,1 0 0,0 0 0,0 0-92,1 1 50,0-1-1,1 0 1,-1 0-1,1 0 0,0 0 1,0 0-1,0-1 0,-1 0 1,1 0-1,1 0 1,-1 0-1,0 0 0,4-1-49,10 0-77,0 0 0,1-1-1,-1-1 1,0-1-1,0 0 1,6-3 77,17-6-1602,55-23-8491,-39 9 9244,-28 12 81</inkml:trace>
  <inkml:trace contextRef="#ctx0" brushRef="#br0" timeOffset="2062.874">1085 472 7168,'0'0'149,"5"14"854,-5-6-683,1 1-1,-1-1 1,-1 1 0,1 0 0,-2-1 0,1 1 0,-1-1-1,-1 2-319,1-1 165,0 1 0,0-1 0,1 1-1,0 0 1,1 0 0,0 0 0,1 7-165,18 45 586,-5-24-6292,-13-36 1375,-1-2 2646</inkml:trace>
  <inkml:trace contextRef="#ctx0" brushRef="#br0" timeOffset="2348.111">1242 509 12032,'-2'4'31,"0"1"0,0-1 0,0 1 0,1 0 1,0 0-1,0 0 0,0 0 0,1 0 0,0-1 1,0 1-1,0 0 0,0 0 0,1 0 0,0 0 1,0 0-1,0 0 0,0 0 0,1-1 0,0 2-31,1 3 55,-1 0-1,0-1 0,-1 1 0,0 0 0,0 0 0,-1 3-54,-6 36 136,0-16-2939,3-20-4151</inkml:trace>
  <inkml:trace contextRef="#ctx0" brushRef="#br0" timeOffset="2664.459">1402 500 11776,'-37'178'1237,"35"-154"-1512,1-19-4122,1-5-1256</inkml:trace>
  <inkml:trace contextRef="#ctx0" brushRef="#br0" timeOffset="3009.606">1614 460 10368,'-1'6'128,"-1"0"0,1 1 0,0-1 0,1 0 0,-1 1 0,1-1 0,1 0 0,0 3-128,-1-7 661,0-2-405,-8 25 235,-31 135 190,26-90-4264,10-58-3115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00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1 121 7680,'23'16'21,"-22"-15"86,-1-1 42,25-13 1302,-8 7-1276,1 0 0,0 1 0,0 0 0,0 2 0,1 0 0,-1 1 0,1 1 1,-1 0-1,1 2 0,2 0-175,4 0 123,0-1 0,0-1 1,0-1-1,0-2 1,10-2-124,-15 0-591,115-34 2326,-91 23-4547,-2-2-4843,-40 18 7314,-2 1-747</inkml:trace>
  <inkml:trace contextRef="#ctx0" brushRef="#br0" timeOffset="420.914">108 348 7808,'2'-2'57,"0"0"1,0 1 0,1-1-1,-1 0 1,1 1-1,-1-1 1,1 1 0,0 0-1,-1 0 1,1 0-1,0 0 1,0 1 0,0-1-1,0 1 1,0-1-1,0 1 1,0 0 0,2 1-58,11-2 456,254-61 2702,-193 43-2817,149-40-2560,-189 49-4906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14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 8960,'-5'34'2048,"1"17"-1890,3 0-1,3 0 1,1 0 0,3 0 0,7 28-158,-12-77-1963,-1-2-4671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16.4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71 102 12416,'133'-41'541,"-71"21"-544,40-8 3,-80 23-1986,1 2 1,0 0-1,20 1 1986,-23 2-4693</inkml:trace>
  <inkml:trace contextRef="#ctx0" brushRef="#br0" timeOffset="186.416">95 304 13824,'13'1'0,"6"7"0,3-4 0,7 4 0,3-5 0,6-3-128,3-8 128,4-2-512,-4-4 128,2-3-2048,-8 0 128,-2 1-3328</inkml:trace>
  <inkml:trace contextRef="#ctx0" brushRef="#br0" timeOffset="556.425">18 148 11264,'-9'75'901,"3"0"0,3 1 1,4-1-1,9 62-901,-9-132 65,-1 0 0,1 0-1,0 0 1,1 0 0,-1 0 0,1 0 0,0 0 0,0-1 0,1 1 0,-1-1-1,1 1 1,0-1 0,0 0 0,0 0 0,1 0 0,-1-1 0,1 1-1,0-1 1,0 0 0,0 0 0,1 0 0,-1 0 0,1-1 0,-1 0-1,1 0 1,1 0-65,3 1-307,0 0-1,1-1 0,-1-1 1,0 0-1,0 0 0,5 0 308,56-8-6240,-33 0 459</inkml:trace>
  <inkml:trace contextRef="#ctx0" brushRef="#br0" timeOffset="855.571">376 478 9984,'1'32'678,"1"0"1,2 0-1,2 10-678,-2-19 481,-1 0-1,-1 1 1,-1 4-481,-1-26-491,0 17 264,0-11-4943,0-8 29</inkml:trace>
  <inkml:trace contextRef="#ctx0" brushRef="#br0" timeOffset="1099.324">499 497 11008,'0'0'0,"-13"14"0,13-14 0,-4 15 0,4-15 128,1 17 0,-1 0 128,3 7 128,-3-2 128,0-1-512,0 2 128,0 0-128,0-3 0,0-4-512,0-3 0,0-3-896,0-10 0,0 0-4736</inkml:trace>
  <inkml:trace contextRef="#ctx0" brushRef="#br0" timeOffset="1785.707">663 391 10624,'2'13'0,"2"-4"21,-3-7 86,-1-2 21,0 0 0,0 0 0,0 0 0,0 0 0,0 0 0,0 0 0,0 0 21,0 0 64,0 0-42,0 0 42,0 0-63,0 0-22,0 0 0,0 0 0,0 0 0,0 0 0,0 0 21,0 0 86,0 0 42,0 0 43,0 0-128,37-1 171,-37 1-363,17-1 64,0-1 0,0 2 0,1 0 0,-1 1 0,0 1 0,2 1-64,-18-3-1,-1 0 0,1 0 0,-1 0 1,1 0-1,-1 0 0,1 0 0,-1 1 1,0-1-1,1 0 0,-1 0 0,1 0 1,-1 1-1,0-1 0,1 0 0,-1 0 1,0 1-1,1-1 0,-1 0 0,0 1 1,1-1-1,-1 0 0,0 1 0,1-1 1,-1 0-1,0 1 0,0-1 0,0 1 1,0-1-1,1 1 0,-1-1 0,0 0 1,0 1-1,0-1 0,0 1 0,0-1 1,0 1-1,0-1 0,0 1 1,-12 16-66,-26 13-68,37-29 128,-54 31-20,40-24 57,1 1 0,-1 0-1,1 1 1,1 0 0,-3 3-31,16-12 3,0-1 1,0 0 0,0 0-1,-1 1 1,1-1-1,0 0 1,0 1-1,0-1 1,0 0 0,0 0-1,0 1 1,0-1-1,0 0 1,-1 1-1,1-1 1,0 0-1,0 1 1,1-1 0,-1 0-1,0 1 1,0-1-1,0 0 1,0 1-1,0-1 1,0 0 0,0 1-1,0-1 1,1 0-1,-1 1 1,0-1-1,0 0 1,0 0 0,1 1-1,-1-1 1,0 0-1,0 0 1,1 0-1,-1 1 1,0-1-1,0 0 1,1 0 0,-1 0-1,0 0 1,1 1-1,-1-1 1,0 0-1,1 0 1,-1 0 0,0 0-1,1 0 1,-1 0-1,0 0 1,1 0-4,19 5 61,-18-4-55,11 2 3,0 0 0,0 1 0,0 0-1,-1 1 1,0 0 0,0 1 0,0 1 0,-1 0 0,0 0 0,0 1 0,-1 1 0,8 7-9,-16-13-1,-1-1 1,1 1 0,-1 0 0,0-1 0,1 1 0,-1 0-1,0 0 1,-1 0 0,1 0 0,0 0 0,-1 0 0,0 0 0,0 0-1,0 0 1,0 0 0,0 0 0,0 0 0,-1 0 0,0 0 0,1 0-1,-1 0 1,0 0 0,0 0 0,-1 0 0,1-1 0,-1 1-1,1 0 1,-1-1 0,0 1 0,0 0 0,-4 5-47,-1 0-1,0 0 1,0 0-1,0-1 1,-1 0-1,0-1 1,0 0 0,-6 4 47,1-3-344,0 0 0,-1-1 0,0-1 0,0 0 0,-1 0 0,1-2 0,-1 0 0,-2 0 344,-1-1-2176,-1-1 0,0 0 0,-17-3 2176,7 1-3776</inkml:trace>
  <inkml:trace contextRef="#ctx0" brushRef="#br0" timeOffset="2266.566">969 639 9472,'0'0'-22,"5"-10"918,35-57-462,3 1 0,2 3 0,29-29-434,-58 77 21,-16 49 192,-16 88 248,-2 10-886,6-45-8144,9-74 7844,0-1-747</inkml:trace>
  <inkml:trace contextRef="#ctx0" brushRef="#br0" timeOffset="2452.068">1395 758 13056,'-5'14'0,"1"9"-256,-4 1 128,-1 2-768,-2-5 0,2-1 0,1-4 0,1-7-3328,7-9-512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2:40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10880,'34'-4'631,"1"1"1,0 2-1,-1 2 0,1 0 1,-1 3-1,14 3-631,80 20-2543,-6 6-6659,-99-26 7431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15.3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11 8320,'0'0'128,"0"0"85,0 0 342,0 0 149,0 0 256,0 0 42,0 0-84,0 0-129,0 0-405,25 10 85,-15-5-436,1 1 0,0 0-1,-1 1 1,0 0 0,-1 0 0,0 1-1,0 1 1,0-1 0,-1 1 0,-1 1-1,1-1 1,1 5-33,-7-9 0,1 0 1,-1 1-1,0-1 1,0 0-1,-1 1 1,1 0-1,-1-1 1,0 1-1,-1 0 1,0-1-1,1 1 1,-2 0-1,1 0 0,-1-1 1,0 1-1,0-1 1,0 1-1,-1 0 1,0-1-1,0 0 1,-1 0-1,1 1 1,-1-1-1,0-1 1,0 1-1,-1 0 1,0 0-1,-11 14 48,-1 0 0,-1-1 0,0-1 0,-1-1 0,-1-1 0,-1 0 0,0-1 0,-11 5-48,170-57 746,-51 8-1511,-27 12-3227,-27 8-3645</inkml:trace>
  <inkml:trace contextRef="#ctx0" brushRef="#br0" timeOffset="532.445">458 1 11264,'3'2'38,"1"0"1,-1 0 0,0 0-1,0 0 1,1 0 0,-1-1-1,1 1 1,-1-1 0,1 0-1,0 0 1,-1-1 0,1 1-1,0-1 1,0 0 0,0 0-1,2 0-38,10 0 150,-15 1-128,0 0 1,1-1 0,-1 1-1,0 0 1,0 0-1,0 0 1,1 0 0,-1 0-1,0 0 1,0 0 0,-1 0-1,1 0 1,0 1-1,0-1 1,0 0 0,-1 0-1,1 1 1,-1-1 0,1 1-1,-1-1 1,0 0-1,1 1 1,-1-1 0,0 1-1,0-1 1,0 1 0,0-1-1,0 1 1,0-1-1,-1 1 1,1-1 0,0 0-1,-1 1-22,-3 8 66,0 0 0,-1 0 0,0-1 0,-1 0 0,0 0 0,0 0 0,-1-1 0,-2 2-66,-30 44 752,39-53-739,0-1 1,0 1-1,0 0 0,0-1 0,0 1 1,0 0-1,0 0 0,0-1 0,0 1 0,0 0 1,0 0-1,1-1 0,-1 1 0,0 0 1,0-1-1,1 1 0,-1 0 0,1-1 0,-1 1 1,0-1-1,1 1 0,-1-1 0,1 1 1,0 0-1,-1-1 0,1 0 0,-1 1 0,1-1 1,0 1-1,-1-1 0,1 0 0,0 0 0,-1 1 1,1-1-1,0 0-13,33 14 132,-27-12-87,15 6 2,-7-3-8,1 1 1,-1 0-1,-1 1 0,1 0 0,-1 1 1,2 3-40,-14-10 8,1 1 0,-1 0 0,1 0 0,-1 1 0,0-1 0,0 0 0,0 1 0,0-1 0,0 1 0,-1 0 0,1-1 0,-1 1 0,0 0 0,0 0 0,0 0 0,0 0 0,0 0 0,0 0 0,-1 0 0,0 0 0,0 1 0,1-1 0,-2 0 0,1 0 0,0 0 0,-1 0 0,1 0 0,-1 0 0,0 0 0,0 0 0,0 0 0,-1 0 0,1 0 0,-1 1-8,-3 3-68,0 1 1,0-1-1,-1 0 0,0 0 1,-1-1-1,1 0 1,-1 0-1,0 0 0,-1-1 1,1 0-1,-1 0 0,0-1 1,-5 2 67,-52 20-3889,3-7-4292,42-14 6773</inkml:trace>
  <inkml:trace contextRef="#ctx0" brushRef="#br0" timeOffset="765.848">924 382 14464,'-4'9'0,"-1"5"0,-1 1 0,1-1-256,-7 6 0,-6 4-256,-1-3 128,6-1 0,-3-6 0,6-3-4352,-1-4 128,2-1 2816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12.0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166 185 13056,'1'2'22,"1"0"1,0 0 0,0 0-1,1 0 1,-1 0 0,0-1-1,1 1 1,-1-1-1,1 1 1,-1-1 0,1 0-1,0 0 1,-1 0 0,1 0-1,0-1 1,0 1 0,0-1-1,0 0 1,-1 1 0,1-1-1,0-1 1,0 1 0,0 0-1,0-1 1,0 1 0,-1-1-1,1 0 1,2-1-23,11-1 134,232-39 527,-83 10-5930,-151 29 3804,-12 3 1257,1 0 0,0 0-1,0 0 1,0-1 0,-1 0 0,1 1-1,0-1 1,-1 0 0,1 0-1,0 0 1,-1-1 0,1 1-1,-1-1 1,0 1 0,1-1-1,-1 0 1,0 0 0,0 0-1,0 0 1,0 0 0,-1 0 0,1 0-1,-1-1 1,1 0 208,7-20-1600</inkml:trace>
  <inkml:trace contextRef="#ctx0" brushRef="#br0" timeOffset="459.77">109 0 12928,'-12'129'875,"12"-105"-662,-2 0 1,0 1-1,-2-1 0,-1-1 0,0 1 0,-8 18-213,-13 15 118,-11 35 1855,36-91-1905,1 0 0,0 0 1,-1 1-1,1-1 0,0 0 0,0 0 1,0 1-1,0-1 0,0 0 0,0 0 1,0 1-1,1-1 0,-1 0 0,0 0 1,1 1-1,-1-1 0,1 0 0,-1 0 1,1 0-1,0 0 0,-1 0 0,1 0 1,0 0-1,0 0 0,0 0 0,0 0 1,0 0-1,0 0 0,0-1 0,0 1 1,0 0-1,0-1 0,0 1 0,0 0 1,0-1-1,1 0 0,-1 1 0,0-1 1,0 0-1,1 0 0,-1 1-68,9 0-33,0 1 0,-1-1 0,1-1 0,0 0 0,1 0 33,-1 0 183,125 2-321,83-1-597,-163-4-9400,35-8 10135,-46 5-6165</inkml:trace>
  <inkml:trace contextRef="#ctx0" brushRef="#br0" timeOffset="2110.049">790 293 7040,'-1'1'192,"0"-1"-1,0 1 1,0 0 0,1 0 0,-1 0-1,0 0 1,0 0 0,1 0 0,-1 0-1,1 0 1,-1 0 0,1 0 0,-1 0-1,1 0 1,-1 0 0,1 0 0,0 0 0,0 1-1,0-1 1,-1 0 0,1 0 0,0 1-192,-5 43 367,3-27 103,-42 219 421,25-144-737,16-79 1477,-1 6-8537,1-20 2963,-1-13 2665,-1-9-215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19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186 531 2944,'0'-9'363,"0"7"1962,0 2 171,0 0-1280,22 4 490,8-5-1243,-1-2 0,1 0 0,-1-2 0,0-1 0,0-1 0,0-2-463,29-6 316,-20 4-334,2 0-1812,-15 7-4450,-23 4 2056,-2 0 2560</inkml:trace>
  <inkml:trace contextRef="#ctx0" brushRef="#br0" timeOffset="231.38">116 825 10624,'0'0'0,"17"5"256,0-2 0,7-2 0,0-1 0,-1 0-128,17-6 128,9-6-384,-6-3 128,2-2-2560,-8 0 128,-5 4 256,-10-10 0,-1 1 640</inkml:trace>
  <inkml:trace contextRef="#ctx0" brushRef="#br0" timeOffset="487.39">23 630 13312,'6'26'0,"-2"0"0,0 0 0,-2 0 0,-1 0 0,-1 1 0,-1-1 0,-3 19 0,-9 8-118,7-29 470,0 1 1,2 0-1,0 8-352,3-26 88,1-1 0,0 0 0,0 0 0,1 0 0,-1 1 1,1-1-1,1 0 0,-1 0 0,1 0 0,0-1 0,1 1 0,-1 0 1,1-1-1,0 1 0,2 2-88,-2-6-47,0 1 0,-1-1 0,1 1 1,0-1-1,0 0 0,0 0 0,1-1 0,-1 1 0,0-1 1,1 1-1,-1-1 0,1 0 0,-1 0 0,1-1 0,-1 1 1,1-1-1,0 0 0,-1 0 0,1 0 0,0 0 47,15-1-1807,0-1-1,-1-1 1,9-2 1807,-11 2-2025,21-4-2860</inkml:trace>
  <inkml:trace contextRef="#ctx0" brushRef="#br0" timeOffset="9162.735">295 1239 8064,'-2'-2'130,"1"0"0,0 0 0,0 0 0,0 0 0,1 0 1,-1 0-1,0 0 0,1 0 0,-1 0 0,1 0 0,0 0 0,-1 0 1,1 0-1,0-1 0,0 1 0,1 0 0,-1 0 0,0 0 0,1 0 0,-1 0 1,1 0-1,0 0 0,-1 0 0,1 0 0,0 0 0,1-2-130,33-60 103,-30 55 123,59-77 158,-71 102-356,0-1 0,1 1-1,1 1 1,1-1 0,0 1 0,1 0 0,1 0 0,0-1 0,1 2 0,1-1 0,1 0 0,1 8-28,3 6 111,0 0 0,2 0 1,2-1-1,1 0 0,1-1 0,6 11-111,-9-27 24,-7-12-1561,-1 2-4075,0-3 599</inkml:trace>
  <inkml:trace contextRef="#ctx0" brushRef="#br0" timeOffset="9810.788">544 1162 7424,'19'-30'364,"-13"22"-188,-1 1 1,0-1-1,0 0 0,-1 0 1,0-1-1,0 1 0,-1-1 1,0 0-1,-1 0 0,0 0 1,1-9-177,-3 6 0,-1 98 370,5 175 1414,-8-114-994,4-146-2390,0-1-5888</inkml:trace>
  <inkml:trace contextRef="#ctx0" brushRef="#br0" timeOffset="10927.509">663 1287 7424,'4'-8'123,"1"-1"1,0 0-1,0 1 1,1 0 0,0 1-1,1-1 1,0 1-1,7-6-123,29-35 292,-4-13-58,-20 30-6,1 1-1,1 1 1,2 0-228,-25 67 384,-8 18-285,2 1-1,2-1 1,3 14-99,2 36-2984,1-97-1901</inkml:trace>
  <inkml:trace contextRef="#ctx0" brushRef="#br0" timeOffset="11490.17">934 1016 7168,'0'0'128,"39"-2"1557,-25 0-1307,0 1 1,0 0-1,1 1 0,-1 1 0,0 0 0,0 1 1,0 1-1,10 2-378,-20-4 30,-1 0 1,0 0-1,0 0 1,1 0-1,-1 0 0,0 0 1,0 1-1,0 0 1,-1-1-1,1 1 0,0 0 1,-1 1-1,1-1 1,-1 0-1,1 1 0,-1-1 1,0 1-1,0 0 1,-1 0-1,1-1 0,0 1 1,-1 0-1,0 1 1,1-1-1,-1 0 0,-1 0 1,1 0-1,0 1 1,-1-1-1,1 0 0,-1 1 1,0-1-1,0 1 1,-1-1-1,1 0 0,-1 1 1,0-1-1,0 3-30,-3 4 51,0 0 0,0 0-1,0 0 1,-1-1 0,-1 0-1,0 0 1,0 0 0,-1-1-1,0 0 1,0 0 0,-1-1-1,-2 3-50,-20 13 216,0 0 0,-31 15-216,-21 16 902,82-53-896,0-1 0,0 0 0,-1 1 1,1-1-1,0 0 0,0 1 0,0-1 1,0 1-1,0-1 0,0 1 0,0-1 1,0 0-1,0 1 0,0-1 1,0 1-1,0-1 0,0 1 0,0-1 1,0 0-1,0 1 0,0-1 0,1 1 1,-1-1-1,0 0 0,0 1 1,0-1-1,1 0 0,-1 1 0,0-1 1,1 0-1,-1 1 0,0-1 0,1 0 1,-1 0-1,0 1 0,1-1 0,-1 0 1,0 0-1,1 1 0,-1-1 1,1 0-1,-1 0-6,18 10 121,6-6 188,1 0 1,0-2 0,0-1 0,0-1-1,3-1-309,66 2-2933,-32 8-7287,-50-6 7617</inkml:trace>
  <inkml:trace contextRef="#ctx0" brushRef="#br0" timeOffset="12690.258">864 0 8320,'3'3'170,"9"6"84,-1 1 0,2-1-1,-1-1 1,1-1 0,1 1-1,-1-2 1,1 0-1,1-1 1,6 2-254,80 23 704,2-5 0,95 11-704,-197-36 7,-1 1-1,1-1 1,-1 0-1,0 0 1,1 1-1,-1-1 1,0 0-1,1 1 1,-1-1-1,0 1 1,1-1-1,-1 0 1,0 1 0,0-1-1,1 1 1,-1-1-1,0 0 1,0 1-1,0-1 1,0 1-1,0-1 1,0 1-1,0-1 1,0 1-1,0-1 1,0 1 0,0-1-1,0 1 1,0-1-1,0 1 1,0-1-1,0 1 1,0-1-1,0 0 1,-1 1-1,1-1 1,0 1 0,0-1-1,-1 0 1,1 1-1,0-1 1,0 1-1,-1-1 1,1 0-1,-1 1 1,1-1-1,0 0-6,-23 35 90,8-13-18,0 9-49,2 1-1,0 0 1,3 1 0,0 0-1,3 1 1,-4 29-23,6-12 73,2 0-1,2 0 1,3 1 0,3 15-73,2 28 32,-5-1 1,-4 1-1,-4-1 0,-9 39-32,-11 25 448,-8-1-1,-15 28-447,24-81 690,-9 31 156,34-135-918,0 1 0,0 0 0,0-1-1,0 1 1,-1 0 0,1-1 0,0 1 0,0 0 0,-1-1 0,1 1 0,-1-1 0,1 1-1,0-1 1,-1 1 0,1-1 0,-1 1 0,1-1 0,-1 1 0,1-1 0,-1 0 0,0 1 0,1-1-1,-1 0 1,1 1 0,-1-1 0,0 0 0,1 0 0,-1 1 0,0-1 0,1 0 0,-1 0-1,0 0 1,1 0 0,-1 0 0,0 0 0,1 0 0,-1 0 0,0-1 0,1 1 0,-1 0 0,0 0-1,1 0 73,-32-21-6067,32 20 5968,-41-35-6215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32.8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1 274 10368,'0'0'0,"21"0"0,-12 0 0,2 0 0,0-5 0,7 0 128,11-2 0,6-1 0,13-4 128,7-5-128,3 0 0,7-2-128,1 5 0,0-1-256,-1 5 128,-2 6-2304,-10-1 128,1 1-1920</inkml:trace>
  <inkml:trace contextRef="#ctx0" brushRef="#br0" timeOffset="676.807">286 583 8192,'12'134'580,"16"65"-580,-7-54 572,-5 15-572,-13 49 489,-9 0 0,-20 107-489,21-266 46,-76 582 673,28-251-30,37-182 108,9 0 0,13 102-797,0-95 547,-9-1 0,-14 60-547,-37 77 648,20-137 2266,7 17-2914,20-134 2091,7-86-1771,0-2-128,0 0 21,0 0-64,27 16-21,-17-12-372,0-1 0,0 0-1,1-1 1,-1 0 0,1 0-1,2-1 245,2-1-1385,0 0 0,0-1 0,0-1 0,0 0 0,0-1 0,9-4 1385,6-2-3999,0-3 0,20-9 3999,18-13-911,-55 28 1378,60-31-2216</inkml:trace>
  <inkml:trace contextRef="#ctx0" brushRef="#br0" timeOffset="3365.945">1392 1251 11520,'0'0'-86,"-31"8"278,-7 1-69,1 1 0,0 3-1,0 0 1,-33 19-123,70-32 28,0 0 0,0 0 0,-1 0 0,1 0 0,0 0 0,0 1-1,0-1 1,-1 0 0,1 0 0,0 0 0,0 0 0,0 1 0,0-1 0,0 0 0,-1 0 0,1 0 0,0 1 0,0-1 0,0 0-1,0 0 1,0 0 0,0 1 0,0-1 0,0 0 0,0 0 0,0 1 0,0-1 0,0 0 0,0 0 0,0 0 0,0 1 0,0-1 0,0 0-1,0 0 1,0 1 0,0-1 0,0 0 0,0 0 0,0 0 0,0 1 0,0-1 0,0 0 0,1 0 0,-1 0 0,0 1 0,0-1-28,14 10 393,23 7-324,-35-16 19,5 1-42,-2 0-21,0 0-1,0 0 1,0 0 0,0 1-1,-1-1 1,1 1-1,-1 0 1,1 1-25,-4-2 0,0-1 1,1 1-1,-1-1 1,0 1-1,0 0 1,0-1-1,-1 1 1,1 0-1,0 0 1,-1 0-1,1 0 1,-1 0-1,0 0 1,1 0-1,-1 0 1,0-1-1,0 1 1,0 0-1,-1 0 1,1 0 0,0 0-1,-1 0 1,1 0-1,-1 0 1,0 0-1,-6 17 0,-2 0 0,0-1 0,-1 0 0,-1-1 0,0 0 0,-11 11 0,-10 16 0,21-28-316,4-7 438,0 1 0,1-1 0,0 1 0,1 0 1,0 0-1,-3 10-122,8-19-41,-1 0 0,1 1 0,0-1-1,0 0 1,-1 1 0,1-1 0,0 0 0,0 1 0,1-1-1,-1 0 1,0 1 0,0-1 0,1 0 0,-1 0 0,0 1 0,1-1-1,0 0 1,-1 0 0,1 0 0,-1 0 0,1 1 0,0-1 0,0 0 41,2 1-233,-1-1 1,1 1 0,-1-1 0,1 0-1,-1 0 1,1 0 0,0 0-1,-1 0 1,1-1 0,0 1 0,0-1-1,0 0 1,-1 1 0,1-1 0,0-1-1,0 1 233,21 0-6762</inkml:trace>
  <inkml:trace contextRef="#ctx0" brushRef="#br0" timeOffset="3723.989">1406 1532 13056,'1'3'25,"-1"1"0,2-1 0,-1 0 1,0 0-1,1 0 0,-1 0 1,1 0-1,0 0 0,0 0 0,0 0 1,0-1-1,1 1 0,-1-1 1,1 1-1,-1-1 0,1 0 1,0 0-1,0 0 0,3 1-25,25 18 160,-30-20-159,0 0 1,0 0 0,0 0 0,0 0 0,0 0-1,-1 0 1,1 0 0,0 1 0,0-1 0,-1 0-1,1 1 1,-1-1 0,1 1 0,-1-1-1,0 0 1,1 1 0,-1-1 0,0 1 0,0-1-1,0 1 1,0-1 0,0 1 0,0-1 0,-1 1-1,1-1 1,-1 2-2,-18 45 56,17-43 20,-1 0 0,0 1 1,1-1-1,0 1 0,0-1 1,1 1-1,0 0 1,0 0-1,0 0-76,1-4 23,1-1 0,-1 0 0,1 1 0,0-1 0,-1 0 0,1 0 0,0 0 0,0 1 0,0-1 0,0 0 0,0 0 0,0 0 0,0 0 0,0-1 0,0 1 0,0 0 0,1 0 0,-1-1 0,0 1 0,1-1 0,-1 1 0,0-1 0,1 1 0,-1-1 0,0 0 0,1 0 0,-1 0 0,1 0 0,-1 0 0,0 0 0,1 0 0,-1 0 0,1 0-23,49-5-524,-25-3-1447,-2-6-3546,-9 4 589</inkml:trace>
  <inkml:trace contextRef="#ctx0" brushRef="#br0" timeOffset="4024.753">1743 1483 9344,'-2'2'104,"0"1"0,0 0 0,0-1-1,1 1 1,-1 0 0,1 0 0,-1-1 0,1 1 0,0 0 0,0 0 0,1 1 0,-1-1 0,0 0 0,1 0-104,1 1 168,0 0-1,0 0 1,0 1 0,1-2-1,0 1 1,0 0 0,0 0-1,0 0 1,2 1-168,-4-4 1,2 4 49,1 1-1,-2 0 1,1 0 0,0 0-1,-1 0 1,0 0 0,-1 1 0,1-1-1,-1 0 1,-1 0 0,1 1-1,-1-1 1,0 0 0,0 0-1,-1 0 1,1 0 0,-2 0 0,0 1-50,2-1 236,1-5-194,-1-1 0,1 1 0,0-1 0,0 1 0,0 0 0,0-1 0,0 1 0,0-1 0,0 1 0,0-1 0,0 1 0,1-1 0,-1 1 0,0-1 0,0 1 1,0 0-1,1-1 0,-1 1 0,0-1 0,1 0 0,-1 1 0,0-1 0,1 1 0,-1-1 0,0 1 0,1-1 0,-1 0 0,1 1 0,-1-1 0,1 0 0,-1 0 1,1 1-1,-1-1-42,27 7 340,25-7-1898,-8-4-6932,-19 1 5034</inkml:trace>
  <inkml:trace contextRef="#ctx0" brushRef="#br0" timeOffset="2259.815">1716 225 9600,'2'-1'-19,"1"0"27,-1 1 0,1-1 0,0 0 0,-1 0 0,1-1 0,-1 1 0,1 0-1,-1-1 1,0 1 0,0-1 0,1 0 0,-1 0 0,0 0 0,0 0 0,-1 0-1,1 0 1,0-1 0,-1 1 0,1-1 0,-1 1 0,0-1 0,0 1-1,0-1 1,0-1-8,0-2 83,0 0 0,-1 0-1,0 1 1,0-1 0,-1 0 0,1 0-1,-1 0 1,-1 0 0,1 1-1,-1-1 1,0 1 0,0-1 0,0 1-1,-1-1 1,0 1 0,0 0-1,0 0 1,-2-1-83,1 3 6,1 0-1,-1 0 1,1 1-1,-1-1 1,0 1-1,0 0 1,0 0-1,0 0 1,0 1-1,0 0 1,-1-1-1,1 2 1,0-1-1,-1 0 1,1 1-1,0 0 1,-1 0 0,1 0-1,-1 0 1,1 1-1,0 0 1,-1 0-1,1 0 1,-3 1-6,-10 4-1,0 1 0,0 0 0,1 2 0,0 0 0,1 0 0,0 1 0,0 1 0,1 1 0,1 0 0,0 1 0,1 0 0,-4 6 1,-5 7 24,0 1-1,2 0 0,2 2 0,0 1 0,2 0 1,-2 8-24,16-36 50,0 1 0,-1 0 0,1 0 0,0 1 0,1-1 1,-1 0-1,1 0 0,-1 0 0,1 0 0,0 1 0,0-1 1,0 0-1,1 0 0,-1 0 0,1 1 0,-1-1 0,1 0 1,0 0-1,1 0 0,-1 0 0,0 0 0,1 0 0,0 0-50,2 1 86,0 0-1,0 1 0,0-1 0,1-1 0,-1 1 1,1-1-1,0 0 0,0 0 0,1 0 0,-1-1 0,0 0 1,1 0-86,-5-1 0,0-1 0,0 1 0,0-1 0,-1 0 0,1 1 0,0 0 0,0-1 0,-1 1 0,1-1 0,0 1 0,0 0 0,-1 0 0,1-1 0,-1 1 0,1 0 0,-1 0 0,1 0 0,-1-1 0,1 1 0,-1 0 0,0 0 0,0 0 0,1 0 0,-1 0 0,0 0 0,0 0 0,0 0 0,0 0 0,0 0 0,0 0 0,0 0 0,0 0 0,0 0 0,-1 0 0,1-1 0,0 1 0,-1 0 0,1 0 0,0 0 0,-1 0 0,1 0 0,-1-1 0,0 1 0,1 0 0,-1 0 0,0-1 0,1 1 0,-1 0 0,0-1 0,-40 42 0,35-37 0,-18 15 21,3-3-32,1 0-1,1 2 0,1 0 1,-5 7 11,20-22 11,0 0 0,0-1 0,0 1 0,1 1 1,-1-1-1,1 0 0,0 1 0,0-1 1,0 1-1,1-1 0,0 1 0,0 0 1,0 0-1,0 0 0,1-1 0,0 1 1,0 0-1,0 0 0,0 0 0,1 0 1,0 0-1,0-1 0,0 1 0,1 0 1,0 1-12,0-3 7,-1 0 0,1 0 0,0-1 0,0 1 0,0 0 0,0-1 0,1 0 0,-1 0 0,1 1 0,-1-1 0,1-1 0,0 1 0,0 0 0,-1-1 0,1 1 0,0-1 0,1 0 1,-1 0-1,0 0 0,0 0 0,0-1 0,0 0 0,3 1-7,2-1-440,0 0 0,0-1 0,0 0 0,0 0 0,-1 0 0,1-1 0,0 0 0,-1-1 0,3-1 440,20-8-6954</inkml:trace>
  <inkml:trace contextRef="#ctx0" brushRef="#br0" timeOffset="2575.352">1549 571 11392,'-5'14'39,"1"0"1,0 1 0,1 0 0,1-1 0,-1 14-40,-3 20 313,2-33-658,-5 43 1596,10-31-2429,9-7-3393,-10-20 390,0 0 2325</inkml:trace>
  <inkml:trace contextRef="#ctx0" brushRef="#br0" timeOffset="2761.892">1649 557 8576,'0'0'0,"0"17"256,0-8 0,0 3 0,-4 4 0,0 0-128,-1 1 128,1 3-128,-1-3 128,2-3-256,3-2 0,0 0-7296</inkml:trace>
  <inkml:trace contextRef="#ctx0" brushRef="#br0" timeOffset="4676.808">1406 2267 9984,'1'0'67,"0"0"1,0 0-1,-1 0 1,1-1-1,0 1 1,0 0-1,0-1 1,0 1-1,0 0 0,0-1 1,-1 1-1,1-1 1,0 1-1,0-1 1,-1 0-1,1 1 1,0-1-1,-1 0 1,1 1-1,-1-1 1,1 0-1,-1 0 1,1 1-1,-1-1 1,1 0-1,-1 0 1,0 0-1,1 0 1,-1 0-1,0 0 0,0 0 1,0 0-1,0 1 1,0-1-1,0 0 1,0 0-1,0 0 1,0 0-68,0-1 44,-1 0 0,1 1 1,-1-1-1,0 1 1,1-1-1,-1 1 0,0-1 1,0 1-1,0-1 0,0 1 1,0 0-1,0 0 0,0-1 1,-1 1-1,1 0 0,0 0 1,-1 0-1,1 0 0,-1 1 1,1-1-1,-1 0 0,1 0 1,-2 1-45,-7-3 73,0 1 1,-1 1 0,1 0 0,0 0 0,-1 1 0,1 0-1,-1 1 1,1 0 0,0 1 0,-1 0 0,1 0 0,0 1 0,0 1-1,1 0 1,-1 0 0,1 0 0,0 1 0,0 1 0,0 0-1,1 0 1,0 1 0,0 0 0,0 0 0,1 0 0,0 1 0,-1 3-74,7-9 341,25 3 213,-16-3-497,44 16 127,-51-17-183,0-1-1,0 1 1,0 0-1,1-1 1,-1 1-1,0 0 0,0 0 1,0 0-1,-1-1 1,1 1-1,0 0 0,0 0 1,0 1-1,-1-1 1,1 0-1,-1 0 1,1 0-1,-1 0 0,1 0 1,-1 1-1,1-1 1,-1 0-1,0 1 0,0-1 1,0 0-1,0 0 1,0 1-1,0-1 1,0 0-1,0 0 0,0 1 1,-1-1-1,1 0 1,0 0-1,-1 1 1,0 0-2,-5 10 1,-1 0 0,-1-1-1,0 0 1,0 0 0,-4 2 0,3-2 5,0 0 1,0 1 0,1 0 0,-5 11-6,12-22-3,0 0 1,1 0-1,-1 0 0,0 0 1,1 0-1,-1 0 0,1 0 1,0 0-1,-1 0 0,1 0 1,0 0-1,0 1 0,-1-1 1,1 0-1,0 0 0,0 0 1,0 0-1,0 0 0,1 1 1,-1-1-1,0 0 0,0 0 1,1 0-1,-1 0 1,0 0-1,1 0 0,-1 0 1,1 0-1,0 0 0,-1 0 1,1 0-1,0 0 0,0 0 1,-1-1-1,1 1 0,0 0 1,0 0-1,0-1 0,0 1 1,0-1-1,0 1 0,0-1 1,0 1-1,0-1 0,0 1 1,0-1-1,0 0 1,0 0-1,2 1 3,3-1-783,1 1 0,0-1 0,-1 0 0,1 0 0,0-1 0,0 1 0,2-2 783,14-3-7594</inkml:trace>
  <inkml:trace contextRef="#ctx0" brushRef="#br0" timeOffset="5221.937">1310 2348 12544,'0'3'42,"1"-1"0,-1 1 0,1-1 1,0 1-1,0 0 0,0-1 0,0 0 1,1 1-1,-1-1 0,1 0 1,-1 1-1,1-1 0,0 0 0,0 0 1,0 0-1,0-1 0,0 1 0,0 0 1,1-1-1,-1 0 0,0 1 0,1-1 1,-1 0-1,1 0 0,-1 0 1,1 0-1,0-1 0,-1 1 0,1-1 1,0 0-1,0 0 0,0 0-42,28 9 952,-30-9-942,0 1 0,0-1 0,-1 1 1,1-1-1,0 1 0,-1-1 1,1 1-1,-1 0 0,1-1 1,-1 1-1,1 0 0,-1 0 0,1-1 1,-1 1-1,0 0 0,1 0 1,-1-1-1,0 1 0,0 0 0,0 0 1,0 0-1,0 0 0,1-1 1,-1 1-1,-1 0 0,1 0 1,0 0-1,0 0 0,0-1 0,0 1 1,0 0-1,-1 0 0,1 0 1,0-1-1,-1 1 0,1 0 0,-1 0 1,1-1-1,-1 1 0,0 0-10,-21 33 75,19-31-49,-9 12-74,1 4 688,11-17-609,1 0 1,0 0-1,0 0 1,0 0 0,0 0-1,0 0 1,0-1-1,0 1 1,1 0-1,-1-1 1,0 1 0,1-1-1,0 1-31,1 1 2,0 0-1,-1 0 1,1 1-1,-1-1 1,1 1-1,-1-1 1,0 1 0,0 0-1,-1 0 1,1 0-1,-1 0 1,0 0-1,0 0 1,0 1-1,0 0-1,-2 2 0,1-1 0,-1 0 0,0 0 0,0 0-1,0-1 1,-1 1 0,0 0 0,0 0 0,-1-1-1,-2 6 2,-6 10-215,-1 1 1,-1-2 0,-1 0-1,-1 0 1,0-1 0,-11 8 213,26-26-81,0-1 1,0 1 0,-1-1 0,1 1 0,0-1 0,0 0 0,-1 1 0,1-1-1,0 1 1,-1-1 0,1 0 0,0 1 0,-1-1 0,1 0 0,-1 0 0,1 1-1,0-1 1,-1 0 0,1 0 0,-1 0 0,1 1 0,-1-1 0,1 0 0,-1 0-1,1 0 1,-1 0 0,1 0 0,-1 0 0,1 0 0,-1 0 0,1 0-1,-1 0 1,1 0 0,-1 0 0,1 0 0,-1-1 0,1 1 0,0 0 0,-1 0-1,1 0 1,-1-1 0,1 1 0,0 0 0,-1-1 0,1 1 0,-1 0 0,1-1-1,0 1 1,-1 0 0,1-1 0,0 1 0,0-1 0,-1 1 0,1 0 0,0-1-1,0 1 1,0-1 0,0 1 0,-1-1 0,1 1 0,0-1 0,0 0 80,1-31-5251,3 9 2030</inkml:trace>
  <inkml:trace contextRef="#ctx0" brushRef="#br0" timeOffset="5622.37">1517 2403 10240,'0'0'128,"0"0"-77,-1 0 0,1 1 1,0-1-1,-1 0 0,1 1 1,0-1-1,-1 0 1,1 1-1,0-1 0,0 0 1,-1 1-1,1-1 0,0 1 1,0-1-1,-1 1 0,1-1 1,0 0-1,0 1 0,0-1 1,0 1-1,0-1 1,0 1-1,0-1 0,0 1 1,0-1-1,0 1 0,0-1-51,41 9 1468,-35-9-1329,1 1 1,-1 0-1,0 0 0,0 1 0,0 0 0,1 0 0,-2 0 0,1 1 0,0 0 0,2 1-139,-8-4 25,1 1 0,-1-1 1,1 1-1,-1 0 0,0-1 0,1 1 0,-1-1 1,0 1-1,1 0 0,-1-1 0,0 1 0,0 0 1,1-1-1,-1 1 0,0 0 0,0-1 0,0 1 1,0 0-1,0 0 0,0-1 0,0 1 0,0 0 1,0-1-1,0 1 0,-1 0 0,1-1 0,0 1 1,0 0-1,-1 0-25,-15 26 148,-27 16 232,42-42-361,0 0 0,1 1 0,-1-1 1,1 0-1,0 1 0,-1-1 0,1 1 1,0-1-1,0 1 0,0-1 0,0 0 1,0 1-1,0-1 0,0 1 0,0-1 1,1 1-1,-1-1 0,1 0 0,-1 1 1,1-1-1,-1 0 0,1 1 0,0-1 1,-1 0-1,1 0 0,0 0 0,0 1 1,1-1-20,2 6 100,0 5-49,0-1-1,-1 1 0,0-1 1,-1 1-1,0 0 0,-1 0 0,0 0 1,-1 0-1,-1 0 0,0 0 1,0 0-1,-1 0 0,0-1 0,-5 12-50,3-16-400,0 0 0,-1 0 0,0 0 0,-1-1 0,1 0 0,-1 0 0,-1 0 0,1-1 0,-1 0 0,0 0 0,0 0 0,-2 0 400,-7 6-1621,-25 18-5845</inkml:trace>
  <inkml:trace contextRef="#ctx0" brushRef="#br0" timeOffset="8277.878">654 3207 6400,'0'0'533,"0"0"86,0 0 21,23-4 1301,-20 4-1895,30 1 245,0 0 1,10 3-292,-36-3 29,1 0 0,0 0 1,-1 1-1,1 0 1,-1 1-1,1 0 0,-1 0 1,0 0-1,0 1 1,-1 0-1,1 0 0,3 4-29,-8-6 7,-1 0 0,1 1-1,-1-1 1,1 0 0,-1 1-1,0-1 1,0 1 0,0-1-1,0 1 1,0 0 0,-1-1-1,1 1 1,-1 0 0,0-1-1,0 1 1,0 0-1,0 0 1,0-1 0,-1 1-1,1 0 1,-1 0 0,1-1-1,-1 1 1,0-1 0,0 1-1,-1 1-6,-5 11 29,0 0-1,-1-1 1,0 0-1,-2 1-28,4-7 12,-11 19 209,-1-1 1,-2-1-1,0-1 0,-2 0 1,0-2-1,-2-1 0,0 0 1,-9 4-222,80-35 64,15-12-1291,-19 5-4224,-4 1-991</inkml:trace>
  <inkml:trace contextRef="#ctx0" brushRef="#br0" timeOffset="9038.843">1488 3109 9600,'-7'2'-150,"5"-1"-63,-38-5 533,22 4-231,0 2 0,1 0 0,-1 1 0,1 0-1,-1 2 1,1 0 0,1 1 0,-1 1 0,1 0 0,0 1 0,0 1 0,-6 5-89,19-12 111,0 0 0,0 1 0,0-1 0,0 1 0,0 0 0,1 0 0,-1 0 0,1 0 0,0 0 0,0 0 0,0 1 0,0-1 0,1 0 0,-1 1 0,1 0 0,0-1 0,0 1 0,0 0 0,1 0 0,-1-1 0,1 1 0,0 0 0,0 0 0,0 0 0,1 0 0,-1-1 0,1 1 0,0 0 0,0 0 0,0 0-111,2 3 56,-1 0 1,1 0-1,0 0 0,1 0 0,-1-1 0,1 1 1,1-1-1,-1 0 0,1 0 0,0-1 0,0 1 1,1-1-1,0 0 0,4 2-56,3 0 166,11 9-92,-24-15-75,1-1 1,-1 1 0,1 0 0,-1-1 0,0 1 0,1 0 0,-1-1-1,0 1 1,0 0 0,1-1 0,-1 1 0,0 0 0,0-1 0,0 1-1,0 0 1,0 0 0,0-1 0,0 1 0,0 0 0,0 0 0,0-1-1,-1 1 1,1 0 0,0-1 0,0 1 0,-1 0 0,1-1 0,0 1-1,-1 0 1,1-1 0,-1 1 0,1-1 0,-1 1 0,1-1 0,-1 1 0,-9 10-2,-1-1 0,-1 0 0,1-1 0,-2 0 1,1 0-1,-1-2 0,-12 6 2,7-3 47,-1 1 0,2 0 0,-10 9-47,26-19 6,0 0-1,1 0 1,-1 0 0,0 0 0,0 0 0,1 0 0,-1 0 0,1 0 0,-1 1 0,1-1 0,0 0 0,-1 0 0,1 0 0,0 1 0,0-1 0,0 0 0,0 0 0,0 1 0,0-1 0,0 0 0,0 0 0,1 1 0,-1-1 0,0 0 0,1 0 0,-1 0 0,1 1 0,-1-1 0,1 0 0,0 0 0,-1 0 0,1 0 0,0 0 0,0 0 0,0 0 0,-1-1 0,1 1-1,0 0 1,0 0 0,0-1 0,1 1 0,0 0-6,3 4 1,1-1 0,0 1 0,0-1 0,1-1 0,-1 1 0,7 1-1,-3-2-33,0 0 1,1-1 0,-1 0 0,1-1 0,0-1 0,-1 1 0,1-1-1,1-1 33,51-11-4244,-40 5-3158</inkml:trace>
  <inkml:trace contextRef="#ctx0" brushRef="#br0" timeOffset="9435.319">1392 3391 12288,'39'17'-398,"-31"-14"580,-1 0 0,0 0 0,0 0 0,-1 0 0,7 5-182,-11-5 17,-1-1 1,1 1 0,-1-1 0,0 1 0,0 0 0,0-1-1,0 1 1,-1 0 0,1 0 0,-1 0 0,1-1 0,-1 1-1,0 0 1,0 0 0,0 0 0,-1 0 0,1-1 0,-1 1-1,1 0 1,-1 0 0,0-1 0,-1 3-18,-27 61 141,18-48-45,7-11 140,0-1 1,0 1-1,1 0 1,0 0-1,0 0 1,0 3-237,4-9 18,-1-1 0,0 1 0,0 0 0,1-1-1,-1 1 1,1 0 0,-1-1 0,1 1 0,-1-1 0,1 1 0,-1-1 0,1 1 0,-1-1 0,1 1 0,0-1 0,-1 1 0,1-1 0,0 0 0,-1 1 0,1-1 0,0 0 0,-1 0 0,1 1 0,0-1 0,0 0 0,0 0 0,-1 0 0,1 0 0,0 0 0,0 0 0,-1 0 0,1 0 0,0 0 0,0-1 0,-1 1 0,1 0 0,0 0 0,0-1-18,37-3-157,-36 3 143,78-19-2622,-26-1-3070,-25 9 992</inkml:trace>
  <inkml:trace contextRef="#ctx0" brushRef="#br0" timeOffset="9835.793">1736 3342 12416,'-1'0'5,"1"0"1,0 0 0,0 0 0,0 0 0,0 0-1,-1 0 1,1 0 0,0 0 0,0 0 0,0 0-1,-1 0 1,1 0 0,0 0 0,0 0 0,0 0-1,0 0 1,-1 0 0,1 0 0,0 0 0,0 0-1,0 0 1,0 0 0,-1 0 0,1 0 0,0 1-1,0-1 1,0 0 0,0 0 0,0 0 0,-1 0-1,1 0 1,0 0 0,0 1 0,0-1 0,0 0-1,0 0 1,0 0 0,0 0 0,0 1 0,0-1-1,0 0 1,-1 0 0,1 0 0,0 0 0,0 1-1,0-1 1,0 0 0,0 0 0,0 0 0,0 1-6,9 8 427,13 8 221,-1-8-348,-16-7-281,0 0 1,0 0-1,-1 1 1,1-1-1,-1 1 0,0 0 1,4 2-20,-7-3-1,0-1 1,-1 0 0,1 0-1,0 0 1,0 1 0,0-1 0,-1 0-1,1 1 1,-1-1 0,1 1-1,-1-1 1,0 1 0,1-1-1,-1 1 1,0-1 0,0 0-1,0 1 1,0-1 0,0 1-1,-1-1 1,1 1 0,0-1-1,-1 1 1,1-1 0,-1 1 0,1-1-1,-1 0 1,0 1 0,0-1 0,-17 30-59,16-29 96,0 0 0,0 1-1,1-1 1,-1 0 0,1 0 0,-1 1 0,1-1-1,0 1 1,0-1 0,0 1 0,0-1 0,0 1-1,1 0 1,-1 0 0,1-1 0,0 1 0,-1 0-1,1 0 1,1-1 0,-1 1 0,0 0 0,1 0-1,-1-1 1,1 1 0,0 0 0,0-1-1,0 1 1,0-1 0,0 1 0,1 0-37,4 7 132,-1 0 0,0 0 0,0 0 0,-1 1 0,-1 0 0,0-1 0,1 8-132,-3-12-144,-1-1 0,0 1 1,0 0-1,0 0 0,0 0 1,-1-1-1,0 3 144,0-4-591,0 0 1,-1 1-1,1-1 1,-1 0-1,0 0 0,0 0 1,-1 0-1,1 0 1,-3 3 590,-6 5-6784</inkml:trace>
  <inkml:trace contextRef="#ctx0" brushRef="#br0" timeOffset="10635.947">509 4213 9472,'40'-24'1253,"-24"13"-959,0 1 0,1 1 0,0 0 0,0 1 0,1 1 0,0 1 0,0 0 0,11-1-294,-26 7 21,-1-1 0,1 1 0,-1 0 0,1 0 0,-1 1 0,1-1 0,-1 0 0,1 1 0,-1-1 0,0 1 1,1 0-1,-1 0 0,0 0 0,1 0 0,-1 0 0,0 1 0,0-1 0,0 0 0,0 1 0,0 0 0,-1-1 0,1 1 0,0 0 0,-1 0 0,1 0 0,-1 0 0,0 0 0,1 1 0,-1-1 0,1 2-21,-1 0 6,0-1 0,0 1 0,-1 0 0,1-1-1,-1 1 1,1 0 0,-1 0 0,0-1-1,-1 1 1,1 0 0,-1-1 0,1 1-1,-1 0 1,0-1 0,-1 1 0,1-1-1,0 0 1,-1 1 0,0-1 0,-1 2-6,-16 18 39,-1-1 0,-1-1 1,-1 0-1,-1-2 0,0-1 1,-2 0-1,-2-1-39,-54 43 1517,79-59-1069,44-13-1,103-16-387,-43 10-6583,-68 11-325</inkml:trace>
  <inkml:trace contextRef="#ctx0" brushRef="#br0" timeOffset="11687.624">1423 4099 8832,'0'-10'21,"0"8"107,0 2 171,0 0 298,0 0 64,0 0-298,0 0-43,0 0-128,-30-26 427,24 25-606,1 0 0,-1 0 0,0 1 0,1 0 1,-1 0-1,1 0 0,-1 0 0,0 1 0,1 0 0,-1 0 1,1 1-1,0-1 0,-1 1 0,1 0 0,0 1 0,0-1 1,-3 3-14,-10 5 40,1 1 0,0 1 0,0 0 0,-1 3-40,11-10 156,0 1 1,0 0-1,1 1 0,0 0 1,0 0-1,0 0 1,1 0-1,0 1 1,-3 6-157,8-13 30,0-1 0,0 1 0,-1 0 0,1-1 0,0 1 0,0 0 0,0 0 1,0-1-1,0 1 0,0 0 0,1 0 0,-1-1 0,0 1 0,0 0 0,0-1 0,1 1 1,-1 0-1,0-1 0,1 1 0,-1 0 0,1-1 0,-1 1 0,1-1 0,-1 1 1,1-1-1,-1 1 0,1-1 0,-1 1 0,1-1 0,-1 0 0,1 1 0,0-1 1,-1 0-1,1 1 0,0-1 0,-1 0 0,1 0 0,0 1 0,0-1 0,-1 0 0,2 0-30,33 5 349,-32-5-290,164 3 325,-170-2-426,0 0-1,0 1 1,0-1-1,0 0 0,0 1 1,0 0-1,0 0 1,1 0-1,-1 0 1,0 1 42,-7 5-65,-29 18 107,1 2 1,2 2 0,-26 27-43,62-57 9,-1 0 0,1 1 1,0-1-1,-1 0 0,1 1 1,-1-1-1,1 0 0,0 1 1,-1-1-1,1 1 1,0-1-1,0 0 0,-1 1 1,1-1-1,0 1 0,0-1 1,0 1-1,0-1 0,-1 1 1,1-1-1,0 1 1,0-1-1,0 1 0,0-1 1,0 1-1,0-1 0,0 1 1,0-1-1,1 1 0,-1-1 1,0 1-1,0-1 1,0 0-1,0 1 0,1-1 1,-1 1-1,0-1 0,0 1 1,1-1-1,-1 0 0,0 1 1,1-1-1,-1 0 1,0 1-1,1-1 0,-1 0 1,1 1-1,-1-1 0,1 0 1,-1 0-1,0 1 0,1-1 1,-1 0-1,1 0 1,-1 0-1,1 0 0,-1 0 1,1 0-1,-1 0 0,1 0 1,-1 0-1,1 0 0,-1 0 1,1 0-1,-1 0 1,1 0-10,36 1 0,-18-3-347,0-1 0,0-1-1,18-6 348,53-22-6569,-41 14 549,-30 12 4569</inkml:trace>
  <inkml:trace contextRef="#ctx0" brushRef="#br0" timeOffset="12250.336">1462 4242 9472,'0'1'28,"0"0"0,0-1 0,1 1 0,-1 0 0,0 0 0,0-1 0,0 1 0,1 0 1,-1 0-1,0-1 0,1 1 0,-1 0 0,0-1 0,1 1 0,-1 0 0,1-1 0,-1 1 0,1-1 0,0 1 1,-1-1-1,1 1 0,-1-1 0,1 0 0,0 1 0,-1-1 0,1 0 0,0 1 0,0-1 0,-1 0 1,1 0-1,0 1 0,0-1 0,-1 0 0,1 0 0,0 0 0,0 0 0,0 0 0,-1 0-28,41-5 1912,-12 2-1073,-23 3-765,1 1-1,-1 1 1,1-1-1,-1 1 1,0 0-1,1 1 1,-1-1-1,0 1 1,4 3-74,-9-5 12,0-1 1,1 1-1,-1 0 0,0 0 1,0 0-1,0 0 1,0 0-1,0 0 0,-1 0 1,1 0-1,0 0 0,0 0 1,-1 0-1,1 0 0,-1 1 1,1-1-1,-1 0 1,1 0-1,-1 1 0,0-1 1,1 0-1,-1 1 0,0-1 1,0 0-1,0 1 0,0-1 1,0 0-1,-1 1 1,1-1-1,0 0 0,0 1 1,-1-1-1,1 0 0,-1 1 1,1-1-1,-1 0 0,0 0 1,0 0-1,1 0 1,-1 0-1,0 0 0,0 0 1,0 0-1,0 0 0,0 0 1,0 0-1,0 0 0,0-1 1,-1 1-1,1 0-12,-16 11 77,0-1-1,0 0 1,-1-1-1,-1-1 1,1 0-1,-2-2 1,-4 1-77,-17 8 403,48-17-366,0 0 1,0 0-1,0 1 1,0-1-1,0 2 1,0-1-1,5 2-37,16 0 79,-10-3-41,0 2-1,1 0 0,-1 1 1,14 4-38,-32-6 0,1 0 0,0 0 0,0 1 0,0-1 0,0 1 0,0-1 0,0 0 0,-1 1 0,1-1 0,0 1 0,0 0 0,-1-1 0,1 1 0,0 0 0,-1-1 0,1 1 0,-1 0 0,1 0 0,-1-1 0,1 1 0,-1 0 0,1 0 0,-1 0 0,0 0 0,1 0 0,-1 0 0,0 0 0,0 0 0,0-1 0,0 1 0,0 0 0,0 0 0,0 0 0,0 0 0,0 0 0,0 0 0,-1 0 0,1 0 0,0 0 0,0 0 0,-1 0 0,1-1 0,-1 1 0,1 0 0,-1 0 0,-1 4 0,-1-1 0,1 1 0,-1-1 0,-1 0 0,1 1 0,0-1 0,-1-1 0,-1 2 0,-17 15-318,-2-1 0,1-1 0,-2-1 0,0-1 0,-1-2 0,-1 0 1,0-2-1,-1-1 0,0-1 0,-22 4 318,14-11-2168,34-3 1718,0 0 0,0 0 0,0-1 0,0 0 1,0 1-1,0-1 0,0 0 0,0 0 0,0 0 0,0 0 0,0 0 0,1 0 0,-1 0 0,1-1 0,-2 0 450,-9-10-2624</inkml:trace>
  <inkml:trace contextRef="#ctx0" brushRef="#br0" timeOffset="12687.559">1749 4399 11648,'0'0'149,"0"0"86,0 0 42,3-3 86,73-83 597,-20 27-640,-73 116-64,5-33-600,-2 5 1137,2 0 0,-9 28-793,18-44-1307,0 0 1,1 0-1,0 0 1,1 1-1,1 3 1307,0-3-6101</inkml:trace>
  <inkml:trace contextRef="#ctx0" brushRef="#br0" timeOffset="13369.096">687 5029 7552,'4'-2'673,"0"1"0,0-2 1,0 1-1,0 0 0,0-1 0,0 0 1,0 1-1,2-5-673,21-12 523,-15 13-439,1 1 0,0 0 0,-1 1 1,1 0-1,1 1 0,-1 0 0,4 1-84,-13 1 21,0 1 0,0 0 0,0-1-1,0 1 1,0 1 0,0-1 0,0 1 0,0-1-1,0 1 1,0 0 0,0 1 0,0-1 0,0 1-1,0-1 1,-1 1 0,1 0 0,-1 1 0,1-1-1,-1 1 1,0-1 0,0 1 0,0 0 0,0 0-1,-1 0 1,3 3-21,-4-3 1,0 1 0,1-1 1,-1 1-1,0-1 0,-1 1 0,1-1 0,-1 1 0,1 0 0,-1-1 0,0 1 0,-1 0 0,1-1 1,0 1-1,-1-1 0,0 1 0,0-1 0,0 1 0,0-1 0,-1 1 0,1-1 0,-3 3-1,-3 6 0,0 0-1,-1 0 1,0-1 0,-10 11 0,-4 0 76,-1-2 1,0 0-1,-2-1 1,0-1 0,-1-2-1,-18 8-76,-10 9 927,54-33-919,-1 0 0,1 0 0,0 0-1,0 0 1,0 0 0,0 0 0,-1 0 0,1 0 0,0 1-1,0-1 1,0 0 0,0 0 0,0 0 0,-1 0 0,1 0-1,0 0 1,0 1 0,0-1 0,0 0 0,0 0 0,0 0-1,0 0 1,0 1 0,0-1 0,-1 0 0,1 0 0,0 0-1,0 1 1,0-1 0,0 0 0,0 0 0,0 0-1,0 0 1,0 1 0,0-1 0,0 0 0,1 0 0,-1 0-1,0 1 1,0-1 0,0 0 0,0 0 0,0 0 0,0 0-1,0 1 1,0-1 0,0 0 0,1 0 0,-1 0 0,0 0-1,0 0 1,0 0 0,0 1 0,0-1 0,1 0-8,15 6 125,23 1-41,5-10-1122,1-2 0,-1-1 0,37-11 1038,0 0-5931,-28 8 790</inkml:trace>
  <inkml:trace contextRef="#ctx0" brushRef="#br0" timeOffset="14037.037">1674 4813 9856,'-7'1'57,"-1"1"0,0-1 0,0-1 1,1 1-1,-1-1 0,0-1 0,0 1 0,0-1-57,-1 0 113,-1 0-1,1 1 0,0 0 0,0 0 0,0 1 0,-1 1-112,-39 11 354,1 3-1,0 1 1,1 3-1,2 2 1,0 1-1,1 3 1,-17 14-354,59-39 97,-1 1 0,1 0-1,0 0 1,0 0 0,0 0 0,0 0 0,0 0-1,0 0 1,0 1 0,1-1 0,-1 1 0,1-1 0,-1 2-97,26 5 512,-8-8-366,0 0 0,0 0 1,0-2-1,15-2-146,-19 2 34,0-1 1,0 2-1,-1-1 1,1 2-1,0 0 1,0 0-1,0 1 1,0 0 0,5 3-35,-14-4-1,-1 0 1,0 1 0,1-1 0,-1 1 0,0 0 0,0 0 0,0 0 0,0 0 0,-1 0 0,1 0 0,-1 0 0,1 0 0,-1 1 0,0-1-1,1 1 1,-1-1 0,0 1 0,-1-1 0,1 1 0,0-1 0,-1 1 0,0 0 0,1-1 0,-1 1 0,0 0 0,0 0 0,-1-1 0,1 2 0,-2 13 33,0 1 1,-1-1 0,-1 0 0,-1 3-34,-1 8 144,-5 8 94,8-28-135,1-1 0,0 1 0,0 0 0,0 0 0,1 0 1,0 0-1,1 7-103,0-14-2,1-1 1,-1 0-1,1 0 0,-1 0 1,1 0-1,-1 0 0,1 0 1,0 0-1,-1 0 0,1 0 1,-1 0-1,1 0 1,-1 0-1,1 0 0,0 0 1,-1 0-1,1 0 0,-1-1 1,1 1-1,-1 0 1,1 0-1,-1-1 0,1 1 1,-1 0-1,1-1 0,-1 1 1,0-1-1,1 1 0,-1 0 1,0-1-1,1 1 1,-1-1 1,21-15-268,77-71-7305,-63 56 1045</inkml:trace>
  <inkml:trace contextRef="#ctx0" brushRef="#br0" timeOffset="14571.607">1627 5188 11136,'0'0'512,"0"0"64,0 0 256,0 0-22,0 0-319,0 0-64,7-13-129,1 2-287,-1 1 0,1 0-1,1 0 1,0 1 0,0 0-1,1 1 1,0 0 0,0 1-1,1-1 1,0 2 0,0 0-1,1 0 1,0 1 0,6-1-11,-18 6 0,1-1 0,-1 1 0,1 1 0,-1-1 0,1 0 0,-1 0 0,1 0 0,-1 0 0,0 0 0,1 0 0,-1 0 0,1 1 0,-1-1 0,1 0 0,-1 0 0,0 1 0,1-1 0,-1 0 0,0 1 0,1-1 0,-1 0 0,0 1 0,1-1 0,-1 0 0,0 1 0,0-1 0,1 1 0,-1-1 0,0 0 0,0 1 0,0-1 0,0 1 0,1-1 0,-1 1 0,0-1 0,0 1 0,0-1 0,0 1 0,0-1 0,0 1 0,0-1 0,0 0 0,-1 1 0,1-1 0,0 1 0,-4 22 0,4-22 0,-10 33 184,-1 0 1,-8 15-185,-19 61-27,35-97-827,0 1 1,1-1-1,1 1 1,0 8 853,1-21-2155,0-1-1941,0 0 128,0 0 2155</inkml:trace>
  <inkml:trace contextRef="#ctx0" brushRef="#br0" timeOffset="14934.76">1867 5075 12800,'12'0'0,"-4"-1"111,0 1 0,0 1 0,0-1 0,0 1 0,0 0 1,0 1-1,-1 0 0,1 0 0,0 1 0,-1 0 1,0 0-1,0 1 0,0 0 0,5 3-111,-12-6 1,1 0 3,0-1 0,0 1 0,0 0 0,0 0 0,-1 1 0,1-1 0,0 0 0,-1 0 0,1 0 0,-1 0 0,1 0 0,-1 1 0,0-1 0,0 0 0,1 0 0,-1 1 0,0-1 1,0 0-1,0 0 0,0 1 0,0-1 0,-1 0 0,1 1 0,0-1 0,-1 0 0,1 0 0,0 0 0,-1 1 0,0-1-4,-18 42-20,14-33 30,-12 24 33,11-24 201,0 0 0,1 1-1,0 0 1,1 0 0,0 0-1,1 0 1,-2 10-244,6-19 35,-1 0 0,1 1 0,-1-1 0,1 0 0,0 1 0,0-1 0,0 0 0,0 0 0,1 0 0,-1 0 0,0 0 0,1 0 0,0 0 0,-1-1 0,1 1 0,0 0 0,0-1 0,0 1 0,0-1 0,0 0 0,0 0 0,0 0 0,3 1-35,4 3-63,0-1 0,0-1 0,1 1 0,-1-1 0,4 0 63,51 2-3791,-21-13-2295,-6-13-612</inkml:trace>
  <inkml:trace contextRef="#ctx0" brushRef="#br0" timeOffset="16466.354">2278 13 11264,'462'-11'2048,"-439"10"-2075,-18 1 37,0-1 1,0 1 0,0 0 0,1 1 0,-1-1-1,0 1 1,0 0 0,3 1-11,-6-1 2,-1-1 0,0 1 1,0 0-1,0 0 0,1 0 0,-1 0 0,0 0 1,0 0-1,0 0 0,-1 1 0,1-1 1,0 0-1,0 1 0,-1-1 0,1 0 0,0 1 1,-1-1-1,0 1 0,1-1 0,-1 0 0,0 1 1,0-1-1,0 1 0,0-1 0,0 1 1,0-1-1,0 1 0,0-1 0,0 1 0,-1-1 1,0 2-3,-28 141 260,19-107-184,1 1 0,3 0 0,1 0 0,1 1 0,3 7-76,9 67 722,19 97-722,0-17 152,19 471 390,-34-446-166,4 755 1187,-17-738-1335,-10 20 39,-10 0 0,-27 90-267,26-178 282,7 2 1,8-1 0,7 1-1,9 36-282,-5-153 329,-2 0-1,-3 0 1,-2 0 0,-2 0-1,-10 38-328,-46 245 1557,60-325-1459,-1-1 0,1 1-1,-2-1 1,1 0-1,-1 0 1,-1 1-98,3-7 4,-1-1 0,0 1-1,1-1 1,-1 1 0,0-1 0,0 0-1,0 1 1,-1-1 0,1 0 0,0-1 0,-1 1-1,1 0 1,-1-1 0,0 1 0,1-1 0,-1 0-1,0 0 1,0 0 0,0 0 0,-3 0-4,-3 1-525,0 0 1,0-1-1,0 0 1,0-1 0,-1 0-1,1-1 1,-1 0 524,-1-1-1287,-1 0 0,1-2 0,0 1 0,0-1 0,0-1 0,1 0 1,-1 0-1,1-1 0,0-1 1287,-60-41-7040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3T17:11:14.470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19.9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5248,'413'66'2944,"-389"-60"-2688,0 0 0,0 2 0,7 4-256,-28-11 234,-3-1-84,0 0-22,0 0-342,0 0-1364,0 0-662,0 0-1280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21.2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6528,'7'7'42,"-6"-5"172,-1-2 20,0 0-63,0 0 85,0 0 107,0 0 21,0 0 0,0 0-22,0 0-63,73 11 689,-25-3-717,10-3 51,40-2-322,-50-3 212,0 2 0,46 8-212,-85-9 22,2 0-22,52 11-384,-62-12-1174,-1 0-4692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22.0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70 6528,'0'0'1152,"0"0"-171,0 0-682,0 0-171,0 0 21,0 0 107,16-1 491,289-14 1357,-129 9-1755,-103-1-119,60-14-230,-5 1 133,-106 23-321,-17-2-9011,-5-1 6810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23.9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19 4608,'0'0'768,"0"0"-86,0 0-340,0 0-86,0 0 0,0 0-22,0 0-63,0 0 42,0 0-42,38 0 832,192-18-747,-228 18-1942,-2 0-3156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0:05.661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846 137 12032,'12'6'-211,"0"-1"1,1 0-1,-1 0 1,1-1 0,0-1-1,1 0 1,-1-1-1,0 0 1,1-1-1,-1-1 1,2 0 210,8 0-780,0-2-1,-1 0 1,1-1-1,-1-1 1,0-1 0,4-3 780,-25 8-4907</inkml:trace>
  <inkml:trace contextRef="#ctx0" brushRef="#br1" timeOffset="77402.133">24 1 4352,'-24'66'4138,"53"-72"-2751,15 0-1128,0 2 1,0 2-1,0 2 1,37 4-260,33 0 221,-9-9 129,-76 2-619,0 1-1,0 2 1,0 0-1,1 2 1,-1 2-1,0 0 1,7 4 269,-34-8-2667,-2 0-1962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2:45.9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0 567 7808,'0'0'640,"0"0"106,0 0 428,15-10 1151,-1-2-2067,-1 0-1,-1 0 1,0-1 0,0-1 0,-1 0-1,-1-1 1,-1 0 0,0 0 0,-1-1-1,0 0 1,-1 0 0,0-5-258,11-38 59,-2-1 1,7-57-60,-1 4 95,-18 96-136,-4 22-59,-6 39-153,1-9 135,3 19 91,2 0 0,3-1 1,2 1-1,2-1 0,3 0 1,2 0-1,2-1 0,4 4 27,14 21-3669,-15-43-4224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25.8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4864,'7'21'149,"-7"-19"-21,0-2 128,33 14 2411,-7-8-2391,1-1 1,-1-1 0,1-2-1,0 0 1,0-2-1,3-1-276,65 3 239,18 10-169,-47-4 412,52-1-482,-99-7-32,0-1 1,1 0-1,-1-2 0,0 0 1,-1-1-1,1-1 1,-1-1-1,5-2 32,-21 7-1600,-2 1-4245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27.6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5632,'0'0'213,"0"0"342,0 0 42,0 0-149,33 0 960,26 0-811,-1 3 1,0 2-1,18 6-597,17 2 1117,86 0-1117,40 5 376,-192-14-698,22 2 777,-5-4-6092,-44-2 1179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33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3456,'0'0'149,"0"0"65,0 0-65,17-4 0,14 0 90,1 2 1,-1 1-1,0 1 0,9 3-239,34-1 409,-14-4-110,-30 0-107,0 1-1,22 4-191,-41-2 157,1 1 1,-1 1-1,0 0 0,-1 0 1,1 1-1,-1 1 0,1 0 1,0 0-158,-10-3 234,-1-2-63,0 0 42,0 0-42,0 0 42,4 1-149,-1 0-1,1 0 0,-1 0 0,1 1 1,-1-1-1,0 1 0,1 0 1,-1 0-1,0 0-63,23 12 326,-15-12-275,1-1 0,0 0 0,0 0-1,0-1 1,0-1 0,11-2-51,27 0 101,65-5-1659,-93 5-3924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35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 2432,'142'50'0,"-123"-44"166,1-1 1,-1-1-1,1-1 1,0 0-1,0-2 0,0 0 1,0-1-1,1-2 1,16-2-167,51-1 422,-70 4-355,0-1-1,1-1 1,-1-1 0,0 0 0,-1-2-1,1 0 1,9-5-67,-3 1 228,0 2 1,1 1-1,4-1-228,-26 6 62,1 0-13,21 7-32,41 14-335,-53-15 107,0 0 1,1 0-1,0-1 1,-1-1-1,1-1 0,0 0 1,2 0 210,4-1-853,0 0-854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36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3968,'8'0'21,"-7"0"107,5 1 70,0 0 0,1 0-1,-2 1 1,1 0 0,0 1-1,0-1 1,3 3-198,22 8 387,2-6-83,0-1 1,0-1-1,1-2 1,0-2-305,3 1 141,0 2 1,1 1-1,5 4-141,64 13 284,3-3-284,-5-2 143,19 9-143,-98-21 50,0-1 1,0-2-1,0-1 1,1-1-1,-1-1 0,6-1-50,52-2-1625,-74 4-2705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37.6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2560,'0'0'405,"0"0"129,0 0 191,0 0 0,0 0-149,0 0-21,0 0-235,0 0-43,0 0 86,28 4 853,54 1-649,-1-3 0,0-4 0,70-10-567,-57 4 133,196-30 145,-253 42-2604,-37-4-3028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24.957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87 3584,'0'0'128,"0"0"64,0 0 277,0 0 150,0 0 42,0 0 64,0 0-63,34 7 746,0-3-856,2-2 0,-1-1 0,0-2 0,31-4-552,49-1 586,-93 8-1311,-19-1-470,-3-1-2111,0 0-86,0 0 1792</inkml:trace>
  <inkml:trace contextRef="#ctx0" brushRef="#br1" timeOffset="14088.334">511 0 1280,'0'0'192,"0"0"277,0 0 171,0 0 107,13 0 874,71 6-362,-1 3 0,0 3 1,-1 4-1,21 10-1259,-98-25-2,48 9 220,0-2 0,15-2-218,-11-1 332,46 11-332,34 2 384,-104-17-1207,24-2-1490,-57 1-2999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1:26.772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0 136 2816,'0'0'128,"0"0"85,0 0 342,0 0 42,0 0-149,0 0 22,0 0-65,37 11 491,10 2-775,0-3 0,1-1-1,0-3 1,0-2 0,0-2 0,5-2-121,-42 0-4821</inkml:trace>
  <inkml:trace contextRef="#ctx0" brushRef="#br1" timeOffset="13607.606">400 34 2944,'2'1'65,"-1"0"1,0 0-1,0 0 0,0-1 1,0 1-1,1 0 0,-1-1 1,0 1-1,1-1 0,-1 1 0,1-1 1,-1 0-1,0 1 0,1-1 1,-1 0-1,1 0 0,-1 0 1,0 0-1,1 0 0,-1-1 1,1 1-1,-1 0 0,1-1 1,-1 1-66,39-17 1432,-2 0-443,-5 14-296,0 1 1,0 1-1,0 2 0,32 4-693,-51-3 101,1 1-1,-1 1 0,0 0 0,0 1 0,7 3-100,-8-3 91,0 0 0,0-1 0,0 0-1,0-1 1,1 0 0,10 0-91,14 0 397,0 1 0,12 5-397,18 2 251,-2-7-2,-45-4-211,1 1 0,-1 1 0,15 3-38,38 11 69,54 7 118,-102-17-1396,0 0 0,0 2 0,0 0 0,-1 2 0,-1 1 1,2 2 1208,-25-13-5035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9:30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5888,'0'0'128,"0"0"0,0 0 21,0 0 86,0 0 63,0 0 193,0 0 128,0 0 21,0 0 0,0 0 21,0 0-21,0 0-405,0 0-107,0 0 0,0 0 0,0 0 0,0 0 0,13 8 128,-6-5-182,-1 0 1,1 0 0,-1-1-1,1 0 1,0 0 0,0-1-1,0 0 1,0 0 0,0-1-1,0 0 1,0 0 0,0 0-1,0-1 1,4-1-75,-9 2 213,-2 0-63,0 0-22,0 0 0,0 0 0,0 0 0,0 0 0,0 0 0,2 0-22,9-2-84,2-2-22,-1 1 0,0 3 0,-2 0 0,33-2 31,1 2 0,-1 2 0,18 5-31,32 1 35,280 2 1373,123-20-1408,-475 9 3,69-4 177,0 4-1,22 5-179,102 4 255,-74-4-104,-42-4-12,50-7-139,-44 1 223,24 4-223,127 5 206,-70-3 271,46 12-477,-140-8 155,0-4-1,0-4 1,29-8-155,111-4 389,-5 7-118,209 0 119,-112 17-368,-222-5 81,-44-2-102,-1 2 0,1 3 0,51 12-1,6 4 73,0-4-1,0-6 1,1-4 0,1-6-1,68-9-72,231-19 427,-245 14-314,-63 4-13,66 4-100,-23 5 80,87 5-11,-164 3-40,38 2-164,-105-36-10318,-4 13 3861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9:36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77 7296,'-6'-8'21,"5"7"86,1 1 63,0 0 172,0 0 42,0 0 0,0 0-43,0 0-149,0 0 21,0 0-42,0 0 64,0 0 21,0 0-22,0 0-84,0 0-22,0 0 0,0 0 0,0 0 0,12-4 341,83-32 107,-93 35-469,-2 1 21,0 0 0,0 0 0,1-1-22,5-3-89,0 1-1,0-1 1,1 2-1,-1-1 0,0 1 1,1 0-1,0 0 1,-1 1-1,1 0 0,0 0 1,0 1-1,0-1 1,0 1-1,-1 1 0,1 0 1,0 0-1,0 0 1,-1 0-1,2 2-16,19 1-34,280 20 396,-132-13-342,-114-10 23,0 4 0,-1 1 1,30 9-44,-48-6 63,0-3 1,0-1-1,1-2 1,30-2-64,168-18 316,-60 1-225,-169 17-31,1 1-1,-1-1 1,0 2 0,0 0 0,0 0-1,0 1 1,-1 1 0,0 0-1,1 0 1,-2 1 0,1 0 0,-1 1-1,0 1 1,0-1 0,6 8-60,-15-14 107,-1-1 21,0 0 0,0 0 0,0 0-86,0 0-319,27 5-7680,-9-2 2965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2:44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381 194 11008,'0'1'55,"0"-1"0,1 0 0,-1 0 0,0 0 0,0 0 0,1 0 0,-1 0 0,0 0 0,1 0 0,-1 0 1,0 0-1,1 0 0,-1 0 0,0 0 0,1 0 0,-1 0 0,0 0 0,0 0 0,1 0 0,-1 0 0,0 0 0,1-1 1,-1 1-1,0 0 0,0 0 0,1 0 0,-1-1 0,0 1 0,0 0 0,0 0 0,1 0 0,-1-1 0,0 1 0,0 0 1,0 0-1,0-1 0,1 1 0,-1 0 0,0-1 0,0 1 0,0 0 0,0-1 0,0 1 0,0 0 0,0 0 0,0-1-55,1-24 1352,-11-32-329,9 51-854,0 0-111,0-1 0,-1 1 0,0 0 0,0 0 0,0 0 0,0 0 0,-1 0 0,0 0 0,-1 1 0,1-1 0,-1 1 0,0 0-1,-1 0-57,2 2 3,0 1 0,0 0-1,-1 0 1,1 1-1,-1-1 1,1 1 0,-1-1-1,0 1 1,1 0-1,-1 1 1,0-1 0,0 1-1,0-1 1,0 1-1,1 0 1,-1 0 0,0 1-1,0-1 1,0 1-1,0 0 1,1 0 0,-3 1-4,-12 4-15,0 1 0,1 1 0,0 0 0,0 1 0,1 1 0,0 0 0,0 2 0,2-1 0,-1 2 0,2 0 0,-1 1 0,2 0 0,0 1 0,1 0 1,0 1-1,0 2 15,10-17 1,0 1 0,0 0-1,0-1 1,0 1-1,0 0 1,1 0 0,-1 0-1,1 0 1,-1 0-1,1-1 1,0 1 0,0 0-1,0 0 1,0 0-1,0 0 1,0 0 0,0 0-1,1 0 1,-1 0-1,1 0 1,-1 0 0,1-1-1,0 1 1,-1 0-1,2 0 1,0 1 6,0 0 0,1 0 0,0-1 1,0 1-1,0-1 0,0 1 0,0-1 0,0 0 0,0 0 0,1 0 0,-1-1 0,3 1-6,14 5 46,0-1 1,0-1-1,1-1 0,11 1-46,-25-4 8,-7-2-7,1 1-1,0 0 0,0 0 0,0 0 0,0 0 0,-1 0 0,1 0 0,0 0 0,0 0 0,0 0 0,-1 1 0,1-1 0,0 0 0,0 1 0,0-1 0,-1 0 0,1 1 0,0-1 0,-1 1 0,1-1 0,0 1 0,-1-1 0,1 1 0,-1-1 0,1 1 0,-1 0 0,1-1 0,-1 1 0,1 0 0,-1-1 0,1 1 0,-1 0 0,0 0 0,0-1 0,1 1 0,-1 0 0,0 0 0,0 0 0,0 0 0,-19 30-6,9-17-10,-6 7-47,1 2 0,0 0 0,2 1 0,1 0 0,1 0 1,-7 25 62,15-38-15,1 0 1,0 0 0,0 0 0,1 0 0,0 1-1,1-1 1,0 0 0,1 1 0,0-1 0,1 0 0,1 0-1,-1 0 1,2 0 0,-1 0 0,2-1 0,-1 1 0,6 8 14,-2-5 67,1-1 0,0 1 0,0-2 0,2 1 0,-1-1 0,2-1-67,-8-7-125,0 0 1,0-1-1,1 0 1,0 0-1,0 0 1,0 0-1,0-1 1,4 1 124,-6-2-378,0 0 0,1 0-1,-1 0 1,1-1 0,-1 0 0,1 0 0,-1 0 0,1 0 0,-1 0-1,1-1 1,-1 1 0,0-1 0,1 0 0,0-1 378,2 0-1387,-2 1 782,-1 0-1,0 0 0,1-1 0,-1 1 0,0-1 0,0 0 0,0 0 0,0 0 0,0 0 1,1-2 605,5-5-1771</inkml:trace>
  <inkml:trace contextRef="#ctx0" brushRef="#br0" timeOffset="283.991">285 705 8960,'0'0'512,"7"25"1258,-6-20-1656,29 158 1586,11 16-1700,-38-172-1858,-3-6-2876,0-1 318</inkml:trace>
  <inkml:trace contextRef="#ctx0" brushRef="#br0" timeOffset="598.657">604 689 10368,'-3'2'149,"-42"36"587,-3-1 0,-1-3 0,-1-2 0,-11 3-736,58-34 84,1 0 1,-1 1-1,1-1 0,0 0 1,0 1-1,0-1 0,0 1 1,0 0-1,0 0 0,0 0 1,0 0-1,1 0 0,-1 0 1,0 2-85,2-3 27,0 0 0,0 0 0,0 0 1,0 1-1,0-1 0,1 0 1,-1 0-1,0 0 0,1 0 0,-1 0 1,1 0-1,-1 0 0,1 0 1,0 0-1,-1 0 0,1 0 0,0 0 1,0 0-1,-1-1 0,1 1 1,0 0-1,0 0 0,0-1 1,0 1-1,0-1 0,0 1 0,0-1 1,0 1-1,0-1 0,0 0 1,0 1-28,10 4-139,11 8 460,2-2 0,-1 0-1,3-1-320,-17-7-901,0-1-1,1 0 0,-1 0 0,0-1 1,1 0-1,3 0 902,7-1-7445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9:38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11648,'-2'4'0,"12"1"0,14 2 0,-23-6 0,44 8 264,0-2 1,1-2-1,23-1-264,69 7 487,140 18 725,123-10-1212,-185-10 558,631-5 338,-759-4-742,0 3-1,-1 5 1,0 3 0,-1 4-1,42 15-153,-100-23-320,-62 8-9066,-1-20 4629,-4-1 2986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9:40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53 1024,'5'0'351,"1"0"1,0-1-1,0 0 0,-1 0 1,1 0-1,-1-1 0,1 0 1,-1 0-1,1 0 1,-1-1-1,0 0 0,4-3-351,24-10 626,-13 12-367,0 1 0,0 0-1,-1 1 1,1 1-1,0 1 1,16 2-259,29 6 1157,27 8-1157,-40-6 320,1-2 1,30-1-321,44-4 197,254 14 630,-5 14 69,213-14-896,-134-16 1130,133 30-1130,-361-19 448,0-10 0,57-13-448,-261 11 86,-21 0-406,-2 0-1494,0 0-5716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8:25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42 8064,'0'0'128,"0"0"0,0 0 0,0 0 0,0 0 0,0 0 21,0 0 86,0 0-1,0 0-63,0 0 42,0 0-63,0 0 20,0 0 172,0 0 42,0 0 0,0 0-43,0 0-149,0 0 21,0 0-63,0 0-22,-4-2-22,-26-8-84,105 17 596,-47-4-455,-1-2-1,1 0 0,24-3-162,29-1 175,-65 3-110,0-1 0,0-1 1,-1-1-1,1 0 0,7-3-65,5-1 79,-6 1-292,13-2 621,-13 7-8475,-22 1 3886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8:27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5504,'0'0'14,"0"0"1,0 0-1,-1 0 0,1 1 1,0-1-1,0 0 1,0 0-1,0 0 0,0 0 1,0 1-1,-1-1 0,1 0 1,0 0-1,0 0 1,0 1-1,0-1 0,0 0 1,0 0-1,0 0 0,0 1 1,0-1-1,0 0 1,0 0-1,0 0 0,0 1 1,0-1-1,0 0 1,0 0-1,0 0 0,0 1 1,0-1-1,1 0 0,-1 0 1,0 0-1,0 1 1,0-1-1,0 0 0,0 0 1,0 0-1,1 0 0,-1 0 1,0 1-1,0-1 1,0 0-1,0 0 0,1 0 1,-1 0-1,0 0 1,0 0-1,0 0 0,1 0 1,-1 0-1,0 0 0,0 1 1,0-1-1,1 0 1,-1 0-1,0 0 0,0 0 1,1-1-1,-1 1-14,26 12 1933,31 7 910,-32-15-2757,0 0 0,1-2-1,0-1 1,0-1 0,-1-1 0,1-1 0,-1-2-1,11-2-85,8-1 212,-1 3-1,13 1-211,14 7 171,-68-4-64,-2 0-86,0 0-426,0 0-1409,0 0-5204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8:39.6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192 336 8704,'-4'-1'50,"0"-1"1,-1 1-1,1 0 1,-1 0-1,1 0 1,-1 1-1,1-1 1,-1 1-1,1 0 1,-1 0-1,1 1 1,-1 0-1,1-1 1,-1 1-1,1 1 1,0-1-1,0 1 1,-1-1-1,1 1 0,0 1 1,0-1-1,1 0 1,-1 1-1,0 0 1,1 0-1,0 0 1,-1 0-1,1 0 1,1 1-1,-2 0-50,-4 8 13,0 0-1,0 1 1,2 0-1,-1 0 1,2 0-1,-1 1 0,2 0 1,0 0-1,1 0 1,0 1-1,1-1 1,0 5-13,2-17 23,0 0 1,1 1-1,-1-1 1,1 0-1,-1 0 0,1 0 1,-1 0-1,1 0 1,0 0-1,0 0 1,0 0-1,0 0 1,0-1-1,1 1 1,-1 0-1,1-1 1,-1 1-1,1-1 1,-1 1-1,1-1 0,0 0 1,-1 0-1,1 0 1,0 0-1,0 0 1,0 0-1,0 0 1,0 0-1,0-1 1,0 1-1,0-1 1,1 0-1,-1 1 1,0-1-1,0 0 0,0 0 1,0 0-1,0-1 1,0 1-1,1-1-23,2 1 60,0 0-1,-1-1 0,1 0 0,0 0 1,-1 0-1,1 0 0,-1-1 0,1 0 1,-1 0-1,0 0 0,1-1 0,-1 1 1,0-1-1,-1 0 0,1 0 0,-1 0 1,1 0-1,0-2-59,1-3 56,-1-1 1,1-1-1,-1 1 0,-1-1 0,0 1 1,0-1-1,-1 0 0,0 0 0,-1 0 1,0 0-1,-1 0 0,0-4-56,-2-23 126,-2 0 0,-7-31-126,5 35 70,1-1 0,0-30-70,15-46-22,-9 109 16,-1 0 0,0 0-1,1 0 1,-1 0 0,0 0 0,1 0-1,-1 0 1,1 0 0,-1 0-1,1 1 1,0-1 0,-1 0-1,1 0 1,0 1 0,0-1 0,-1 0-1,1 1 1,0-1 0,0 1-1,0-1 1,0 1 0,0-1 0,0 1-1,0 0 1,0-1 0,0 1-1,0 0 1,0 0 0,0 0-1,0 0 1,0 0 0,0 0 0,0 0-1,0 0 1,0 0 6,3 0-14,132-20-1955,-70 13-308,-48 5-3717</inkml:trace>
  <inkml:trace contextRef="#ctx0" brushRef="#br0" timeOffset="548.457">328 327 4480,'3'3'117,"0"0"-1,-1 1 1,1-1-1,-1 1 1,0-1 0,0 1-1,0 0 1,0 0 0,0-1-1,-1 1 1,0 1 0,0-1-1,0 0 1,0 0 0,-1 0-1,0 0 1,1 1 0,-2-1-1,1 0 1,0 0 0,-1 1-117,-2 15 1045,-1-1 1,0 1-1,-7 17-1045,6-23 152,-8 58 552,8-33-3946,5-38 255,0-1 1878,0 0 277,0 0-768</inkml:trace>
  <inkml:trace contextRef="#ctx0" brushRef="#br0" timeOffset="1067.952">510 394 5760,'-2'13'0,"2"-10"65,-1 1 0,1-1 0,-1 0 1,0 0-1,0 0 0,-1 0 0,1 0 0,-1 0 1,1 0-1,-1 0 0,0-1 0,0 1 0,0-1 0,0 1 1,-1-1-1,1 0 0,-1 0 0,1 0 0,-1 0 1,0 0-1,0-1 0,1 1 0,-1-1 0,0 1 1,-1-1-1,1 0 0,0-1 0,0 1 0,-3 0-65,-6 3 136,-56 15 1038,66-18-705,2-1-170,0 0-65,0 0-84,1 2-103,0 1 0,0 0 0,0 0 0,0-1 0,0 1 0,1 0 0,-1-1 0,1 1 0,0-1 0,0 0 0,0 1 0,0-1 0,0 0 0,0 0 0,0-1 0,1 1 0,-1 0 0,1-1 0,-1 1 0,2-1-47,56 27 468,-38-20-418,-16-5-216,1-1 0,0 1-1,0-1 1,0-1 0,0 1-1,1-1 1,-1 0 0,5-1 166,-10 0-2198,-2 0-3156</inkml:trace>
  <inkml:trace contextRef="#ctx0" brushRef="#br0" timeOffset="1245.512">641 538 3840,'0'0'0,"0"0"-2432</inkml:trace>
  <inkml:trace contextRef="#ctx0" brushRef="#br0" timeOffset="1611.497">665 529 9472,'42'-65'-6,"-31"51"15,0-1 0,-1-1 0,3-8-9,25-66 853,-55 136-847,2 0 0,-1 14-6,12-45 14,1 0 0,1 0 0,1 0-1,0 0 1,0 0 0,2 0-1,0 0 1,1 0 0,0 0 0,2 5-14,-3-18-11,-1 0-1,1 0 1,-1 0 0,1-1 0,0 1 0,0 0 0,0-1 0,0 1-1,0 0 1,0-1 0,0 0 0,0 1 0,1-1 0,-1 1 0,0-1-1,1 0 1,0 0 0,-1 0 0,1 0 0,-1 0 0,1 0 0,0 0 0,0-1-1,-1 1 1,1-1 11,33 0-4585,-4-7-151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8:44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79 258 7552,'0'0'128,"0"0"64,0 0 256,35 8 2240,-17-6-2550,1-1 1,0 0 0,0-1-1,0-2 1,0 0 0,0 0-1,0-2 1,-1-1 0,1 0-1,-1-1 1,-1-1 0,5-2-139,16-19-4672,-29 21-768</inkml:trace>
  <inkml:trace contextRef="#ctx0" brushRef="#br0" timeOffset="284.999">0 452 10240,'16'-10'-22,"-2"9"-63,-12 1 95,0 1 0,0 0 0,0-1 0,0 1 0,0 0 0,0 0 0,-1 0 1,1 0-1,0 0 0,0 0 0,-1 0 0,1 1 0,-1-1 0,2 2-10,6 3 94,10-4 46,0-1 0,0 0 0,0-1 0,0-2 1,0 0-1,-1 0 0,1-2 0,8-3-140,29-3-33,8-4-2783,-32 6-3008</inkml:trace>
  <inkml:trace contextRef="#ctx0" brushRef="#br0" timeOffset="1085.346">1087 19 8704,'0'0'128,"0"0"0,0 0 42,0 0 172,-24-8 1151,-3 4-1044,1 1 0,0 0 0,-1 2 0,0 1-449,14 1 18,1 0 1,-1 1-1,1 0 1,0 1-1,0 0 1,0 1 0,0 0-1,0 1 1,-6 4-19,2 0-2,0 1 0,1 0 0,0 2 0,1-1 0,0 2 0,-3 4 2,13-14 6,1 1-1,0-1 0,0 1 0,0-1 0,0 1 0,0 0 0,1 0 1,0 0-1,0 0 0,0 1 0,0-1 0,1 1 0,0-1 1,0 1-1,0-1 0,0 1 0,1 0 0,-1-1 0,1 1 1,1 0-1,-1-1 0,0 1 0,1 0 0,0-1 0,0 1 0,1-1 1,0 1-6,0 0 16,2-1 0,-1 0-1,0 0 1,1-1 0,0 1 0,0-1 0,0 1 0,0-1 0,0 0 0,1-1 0,-1 1 0,1-1 0,0 0 0,-1 0 0,1 0 0,0-1 0,0 0 0,1 0 0,-1 0 0,2 0-16,10 1 94,-1 0 0,1-1 0,0-1 0,-1-1 0,14-2-94,-5-2 341,-25 5-340,0 0-1,0 0 0,-1 1 0,1-1 1,0 0-1,0 0 0,0 0 1,-1 1-1,1-1 0,0 0 1,0 0-1,0 1 0,0-1 1,0 0-1,-1 0 0,1 1 0,0-1 1,0 0-1,0 0 0,0 1 1,0-1-1,0 0 0,0 0 1,0 1-1,0-1 0,0 0 1,0 1-1,0-1 0,0 0 0,0 0 1,0 1-1,0-1 0,0 0 1,1 1-1,-1-1 0,0 0 1,0 0-1,0 0 0,0 1 1,0-1-1,1 0 0,-1 0 0,0 1 1,0-1-1,0 0 0,1 0 1,-1 0-1,0 0 0,0 1 1,1-1-1,-1 0 0,0 0 0,0 0 1,1 0-1,-1 0 0,0 0 1,1 0-1,-1 0 0,0 0 1,0 0-1,1 0 0,-1 0 1,0 0-1,1 0 0,-1 0 0,0 0 1,1 0-1,-2 0 1,-15 17-1,-1-2 0,-1 0 0,0 0 0,-1-2 0,-19 10 0,-12 11 0,20-14 0,5-4 0,1 1 0,-14 13 0,33-26 0,1 1 0,-1 0 0,1-1 0,-1 1 0,1 1 0,1-1 0,-1 0 0,1 1 0,0 0 0,0 0 0,0 0 0,1 0 0,0 0 0,0 2 0,2-6-1,0 0-1,-1 0 1,1-1 0,0 1 0,0 0 0,0 0 0,1 0 0,-1 0 0,0-1 0,1 1 0,-1 0 0,1 0 0,0-1 0,-1 1 0,1 0 0,0-1 0,0 1 0,0-1 0,0 1 0,0-1 0,1 1 0,-1-1 0,1 1 1,1 0 13,1 1 0,-1-1 1,1 0-1,0 0 0,-1 0 1,1-1-1,0 0 1,0 1-1,0-1 0,3 0-13,7 1-78,-1-1-1,1 0 0,0-1 0,-1 0 1,1-1-1,2-1 79,-13 2-62,46-10-2396,-18-1-3982,-19 6 1683</inkml:trace>
  <inkml:trace contextRef="#ctx0" brushRef="#br0" timeOffset="1484.884">930 414 7168,'10'7'-107,"-2"-1"171,-6-5 363,-2-1 106,0 0 107,0 0 43,0 0-214,-1 3-21,1-1-409,-5 28 524,1 0 0,2 1 0,1 23-563,4 136 747,-2-167-4417,-1-23-2516</inkml:trace>
  <inkml:trace contextRef="#ctx0" brushRef="#br0" timeOffset="1898.443">1135 510 7808,'0'0'128,"0"0"0,0 0 0,0 0 0,0 0 21,0 0 64,0 0-63,-13 10 106,-32 22 394,35-26-289,0 0 0,1 1 0,-1 0 0,2 1 0,-1 0 0,-5 8-361,13-16 34,1 1 1,-1-1 0,1 1 0,0 0 0,0-1 0,-1 1 0,1 0 0,0 0-1,0-1 1,0 1 0,0 0 0,0-1 0,0 1 0,0 0 0,0 0-1,0-1 1,0 1 0,0 0 0,0-1 0,0 1 0,1 0 0,-1-1 0,0 1-1,0 0 1,1-1 0,-1 1 0,0 0 0,1-1 0,-1 1 0,1-1-1,-1 1 1,1-1 0,-1 1 0,1-1 0,0 1 0,-1-1 0,1 1 0,-1-1-1,1 0 1,0 0 0,-1 1 0,1-1 0,0 0-35,28 10 415,-29-10-409,16 3 68,0 0 0,0-2 0,1 0 1,-1 0-1,6-2-74,12-3-3267,-4-3-4973,-28 6 7792,-2 1-768</inkml:trace>
  <inkml:trace contextRef="#ctx0" brushRef="#br0" timeOffset="2251.029">1248 452 8448,'11'29'149,"-10"-26"107,-1-3 107,6 12 383,-3 3-622,0-1 0,0 0-1,-2 1 1,1 0-1,-2-1 1,0 1-1,-1 0 1,-1 5-124,0 3 147,2 1 0,0-1 0,2 6-147,2-9 277,0-4-971,-3-7-2793,-1-9-1569</inkml:trace>
  <inkml:trace contextRef="#ctx0" brushRef="#br0" timeOffset="2702.821">1492 492 7680,'0'0'149,"0"0"64,0 0-63,0 0-22,0 0 0,0 0 0,0 0 21,-22 17 448,-10 3-175,-1-1 0,0-1 0,-8 1-422,-4 3 548,44-22-502,0 0 1,0 1-1,0-1 1,0 0-1,1 1 0,-1-1 1,0 1-1,0-1 1,1 1-1,-1-1 1,0 1-1,1 0 1,-1-1-1,0 1 1,1 0-1,-1 0 0,1-1 1,-1 1-1,1 0 1,0 0-1,-1 0 1,1 0-1,0-1 1,0 1-47,0 0 34,0 0-1,0 0 1,1 0 0,-1-1 0,0 1 0,1 0 0,-1-1 0,1 1-1,-1 0 1,1-1 0,-1 1 0,1-1 0,-1 1 0,1 0-1,-1-1 1,1 1 0,0-1 0,0 0 0,-1 1 0,2-1-34,39 15 384,16 0-7,-19-4 181,1-2 0,14 0-558,-1-12-1897,-39 2-89,6-2-5480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8:42.7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370 112 4736,'4'-23'-256,"-3"22"597,-1 1 342,-15-30 1898,13 26-2511,-1 0 0,1 0 0,-1 0 0,1 1 0,-1-1 0,0 1 0,-1-1 0,1 1 0,0 0 0,-1 0 0,0 1 0,0-1 0,0 1 0,0 0-1,0 0 1,0 0 0,-4-1-70,2 2 75,0 0-1,0 1 0,0 0 0,0 0 1,0 0-1,0 1 0,0-1 0,0 2 1,1-1-1,-1 1 0,0-1 0,0 1 1,-3 3-75,4-3 0,1 0 0,0 1 0,-1 0 0,1 0 0,0 0 0,1 0 0,-1 1 0,0-1 0,1 1 0,0 0 0,0 0 0,0 0 0,0 0 0,1 1 0,0-1 0,0 1 0,0 0 0,0-1 0,1 1 0,-1 3 0,-2 12 8,1-6 27,1 0-1,0 0 0,1 0 0,1 1 0,0-1 0,1 3-34,-1-13 8,1 0 0,0 0 0,0 0 0,0-1 0,1 1 0,-1 0 0,1 0 0,0-1 0,0 1 0,0-1 0,0 1 0,1-1 0,0 0 0,-1 0 0,1 0 0,0 0 0,0-1 0,1 1 0,-1-1 0,0 0 0,1 0 0,0 0 0,-1 0 0,1-1-8,12 5 131,0 0 197,-16-5-328,0-1 1,0 0-1,0 1 0,0-1 0,0 0 0,0 1 1,0-1-1,0 0 0,0 1 0,0-1 1,0 0-1,0 1 0,0-1 0,0 0 1,0 1-1,0-1 0,0 1 0,0-1 1,0 0-1,-1 1 0,1-1 0,0 0 1,0 0-1,0 1 0,-1-1 0,1 0 1,0 1-1,0-1 0,-1 0 0,1 0 1,0 0-1,0 1 0,-1-1 0,1 0 1,0 0-1,-1 0 0,1 0 0,0 1 1,-1-1-1,1 0 0,0 0 0,-1 0 0,-11 9-12,-24 15-108,1 1 1,2 2-1,0 2 1,-15 18 119,47-46 6,-1 1 0,0 0 0,0 0 0,1 0 0,-1 0 0,1 0-1,-1 0 1,1 0 0,0 1 0,0-1 0,0 0 0,0 1 0,1-1 0,-1 1 0,1-1 0,-1 1 0,1-1 0,0 1 0,0-1 0,0 1 0,0-1 0,0 1 0,1 1-6,0-2 18,1 1 0,-1-1 0,1 0 0,-1 0 0,1 0 0,0 1 0,0-1 0,0-1 0,0 1 0,0 0 0,0 0 0,1-1-1,-1 0 1,1 1 0,-1-1 0,1 0 0,2 1-18,9 2 68,0 0 0,1 0 0,-1-2 0,1 0-1,0 0 1,0-1 0,2-1-68,0-1 37,1 0 1,-1-1-1,0 0 1,10-4-38,12-8-3265,-29 9-2345</inkml:trace>
  <inkml:trace contextRef="#ctx0" brushRef="#br0" timeOffset="367.712">401 367 5376,'7'63'4115,"-17"15"-3931,4-39 274,-3 20-153,2-16 44,2 1 0,1 17-349,4-59-1408,0-2-5120</inkml:trace>
  <inkml:trace contextRef="#ctx0" brushRef="#br0" timeOffset="766.148">612 425 8064,'-8'9'114,"0"0"0,0-1 0,-1 0-1,0 0 1,0-1 0,-1 0 0,0 0 0,0-1 0,0-1 0,-1 0 0,-6 2-114,2 0 236,1 1 0,-1 0 0,1 1 0,-11 8-236,24-15 533,1-2-298,0 0-22,0 0-63,24 9-22,-8-2-1399,-1-2 0,0 0 0,1 0 0,0-2 1,0 0-1,0-1 0,2 0 1271,-7-2-1728</inkml:trace>
  <inkml:trace contextRef="#ctx0" brushRef="#br0" timeOffset="1268.369">760 588 4992,'0'0'116,"0"0"0,0 0-1,1 0 1,-1 1 0,0-1 0,0 0 0,0 0 0,1 0 0,-1 0 0,0 0-1,0 0 1,1 0 0,-1 0 0,0 0 0,0 0 0,1 0 0,-1 0 0,0 0-1,0 0 1,1 0 0,-1 0 0,0 0 0,0 0 0,1 0 0,-1 0 0,0 0-1,0-1 1,0 1 0,1 0 0,-1 0 0,0 0 0,0 0 0,0 0-1,1-1 1,-1 1 0,0 0 0,0 0 0,0 0 0,0-1 0,0 1 0,1 0-1,-1 0 1,0 0 0,0-1 0,0 1 0,0 0 0,0 0 0,0-1 0,0 1-1,0 0 1,0 0 0,0-1 0,0 1 0,0 0-116,14-29 1430,9-33-1459,-13 33 36,1 1-1,1 1 1,8-14-7,-8 17 2,-4 12-2,-8 13 0,0-1 0,0 0 0,0 1 0,0-1 0,0 0 0,0 0 0,0 1 0,0-1 0,0 0 0,0 1 0,0-1 0,0 0 0,0 1 0,0-1 0,0 0 0,0 0 0,0 1 0,0-1 0,0 0 0,1 1 0,-1-1 0,0 0 0,0 0 0,0 0 0,1 1 0,-1-1 0,0 0 0,0 0 0,0 1 0,1-1 0,-1 0 0,0 0 0,0 0 0,1 0 0,-1 0 0,0 0 0,1 1 0,-1-1 0,0 0 0,1 0 0,-1 0 0,0 0 0,0 0 0,1 0 0,-1 0 0,0 0 0,1 0 0,-1 0 0,0 0 0,1 0 0,-1-1 0,0 1 0,0 0 0,1 0 0,-1 0 0,0 0 0,0 0 0,1 0 0,-1-1 0,0 1 0,0 0 0,1 0 0,-1 0 0,0-1 0,0 1 0,0 0 0,1 0 0,-1-1 0,2 24 0,-21 99-1,13-95 5,1 0-1,2 0 1,0 1 0,2-1-1,1 0 1,2 16-4,-2-42-44,0 0 1,0 1-1,1-1 1,-1 0-1,0 1 1,0-1-1,1 0 1,-1 1-1,1-1 1,-1 0-1,1 0 1,0 0-1,-1 0 1,1 1-1,0-1 1,0 0-1,0 0 1,-1 0-1,1 0 1,0-1-1,1 1 0,-1 0 1,0 0-1,0-1 1,0 1-1,0 0 1,1-1-1,-1 1 1,0-1-1,0 0 1,1 1 43,1-1-414,-1 0 1,1-1-1,0 1 1,0 0-1,-1-1 1,1 0-1,-1 0 1,1 1-1,-1-1 1,1-1-1,-1 1 1,0 0-1,1-1 1,-1 1-1,1-2 414,21-16-5013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8:50.8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1 206 7936,'176'-80'256,"-147"68"-55,0 2 1,1 1-1,0 2 1,1 1-1,25-2-201,39 0 608,22 5-608,26-2 582,-111 1-241,0-1 0,-1-2 0,0-1 1,8-4-342,30-8 555,-55 18-1771,-14 2-6293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8:49.4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292 570 7552,'0'0'128,"1"-3"42,0 0-105,0 0 0,-1 0-1,1 0 1,-1 0-1,1 0 1,-1 0-1,0 0 1,0 0 0,0 0-1,0 0 1,-1 0-1,0 0 1,1 0-1,-1 0 1,0 0 0,0 0-1,0 1 1,-1-1-1,1 0 1,-1 1-1,1-1 1,-1 1 0,0-1-1,0 1 1,0 0-1,0 0 1,-1 0 0,1 0-1,0 0 1,-1 0-1,1 1 1,-1-1-1,0 1 1,0 0 0,1 0-1,-1 0 1,-1 0-65,-2-2 31,-1 1 0,0 1 0,0-1 1,0 1-1,0 0 0,0 1 0,0 0 1,-1 0-1,1 0 0,0 1 0,0 0 1,0 0-1,0 1 0,0 0 0,1 0 1,-4 2-32,0 0 12,-1 0-1,1 1 1,0 0 0,0 1 0,0 0 0,1 0 0,0 1 0,0 1-1,1 0 1,0 0-12,5-5 0,1 1 0,-1 0 1,1 0-1,1 0 0,-1 0 0,0 0 0,1 0 0,0 0 0,0 0 0,0 1 0,1-1 0,-1 0 0,1 1 0,0-1 0,0 0 0,1 1 0,-1-1 0,1 0 0,0 1 1,0-1-1,0 0 0,1 0 0,0 0 0,-1 0 0,1 0 0,1 0 0,-1-1 0,2 3 0,4 7 42,1 0 1,0-1-1,1 0 1,0-1-1,1 1 1,0-2-1,6 5-42,-12-12 74,0 1-1,0-1 1,0 0-1,0 0 1,0 0 0,1-1-1,-1 0 1,1 0-1,-1 0 1,1-1 0,0 0-1,0 0 1,0 0 0,0-1-1,0 0 1,0 0-1,-1 0 1,1-1 0,0 0-1,0 0 1,0-1-1,-1 1 1,1-1 0,3-2-74,-4 1 47,0 1 1,-1-1-1,1-1 1,-1 1-1,0-1 1,0 1-1,0-1 1,-1 0 0,1-1-1,-1 1 1,0 0-1,0-1 1,-1 0-1,1 0 1,-1 0-1,0 0 1,0 0 0,-1 0-1,1 0 1,-1-1-1,0 1 1,-1 0-1,1-1 1,-1 1-1,0-1 1,-1 1 0,0-3-48,-7-41 64,-3 1 0,-1 1 0,-3 0 0,-2 1 0,-1 1 0,-11-15-64,-33-41 0,59 92 0,3 6-1,0 1 0,0 0 1,0-1-1,1 1 1,-1-1-1,1 1 1,-1 0-1,1-1 1,0 1-1,0 0 1,0 0-1,0 0 1,1-1-1,-1 1 1,0 0-1,1 1 0,0-1 1,-1 0-1,1 0 1,0 1-1,0-1 1,0 1-1,0-1 1,0 1-1,0 0 1,0 0-1,2-1 1,-2 1-7,11-6-7,1 0-1,0 1 1,1 1-1,-1 0 1,1 1-1,0 1 1,12-2 14,114-7-114,-77 8 95,-30 1-172,-1 2-979,-1-1 0,0-2 0,0-2 0,0-1 0,-1-1 0,28-11 1170,-43 11-4821</inkml:trace>
  <inkml:trace contextRef="#ctx0" brushRef="#br0" timeOffset="2716.815">460 639 7296,'8'7'21,"-7"-5"107,-1-2 128,0 0 128,0 0 85,0 0-63,8 28 767,-5-6-770,-1 0-1,-1 0 1,0 0-1,-2 0 1,-2 11-403,0 35-2482,3-68-4110</inkml:trace>
  <inkml:trace contextRef="#ctx0" brushRef="#br0" timeOffset="3364.891">419 425 4736,'0'0'0,"12"9"128,-12-9 0,0 0 384,0 0 0,0 0-128,0 0 128,8 16-128,-2-7 128,2 6-384,-1-3 128,2-3-128,-9-9 0,17 14-384,-6-8 128,-2-4-2048,6 2 128,-1 3-384</inkml:trace>
  <inkml:trace contextRef="#ctx0" brushRef="#br0" timeOffset="3699.524">645 538 9472,'-6'96'269,"3"-62"-20,1 1 1,3 26-250,0-51-98,1 0 0,1 0 0,0 0 0,0 0 0,1-1 0,0 1 0,3 2 98,-3-1-1192,1-1-4354</inkml:trace>
  <inkml:trace contextRef="#ctx0" brushRef="#br0" timeOffset="4097.783">885 558 6656,'0'0'128,"0"0"0,0 0 0,-4 2 0,-12 8 56,-18 12 410,-1-2 0,-1-1 0,0-2 0,-16 4-594,51-21 362,1 0-84,0 0-22,24 5 405,30 5 829,51 3-1490,1-9-1895,-105-4-473,-1 0-3328</inkml:trace>
  <inkml:trace contextRef="#ctx0" brushRef="#br0" timeOffset="4879.361">1248 558 8064,'-9'6'21,"8"-4"86,1-2 42,0 0 86,-5-2-168,0 1 0,1 0 1,-1 0-1,0 0 0,0 1 0,1 0 1,-1 0-1,0 0 0,0 0 0,1 1 1,-1 0-1,0 0 0,1 0 1,-1 1-1,0-1 0,1 1 0,0 0 1,-1 0-1,1 1 0,0-1 0,0 1 1,1 0-1,-3 2-67,-10 7 45,1 1-1,0 1 1,1 0 0,1 0-1,-2 4-44,10-11 25,-12 14 131,1 1 0,-12 21-156,25-38 57,0-1-1,1 1 1,0 0 0,-1 0 0,2 0-1,-1 0 1,0 0 0,1 1 0,0-1-1,0 1 1,1-1 0,0 0 0,0 1-1,0-1 1,0 1 0,1-1 0,0 2-57,0-5 33,-1-1 1,1 0 0,0 0 0,-1 1-1,1-1 1,0 0 0,0 0 0,0 0 0,0 0-1,0 0 1,0 0 0,0 0 0,0 0-1,0-1 1,0 1 0,0 0 0,1-1-1,-1 1 1,0-1 0,1 1 0,-1-1-1,0 1 1,1-1 0,-1 0 0,0 0 0,1 0-1,-1 0 1,1 0 0,-1 0 0,0 0-1,1 0 1,-1 0 0,0-1 0,1 1-1,-1 0 1,0-1 0,1 0 0,-1 1-1,0-1 1,0 0 0,0 1 0,1-1-34,9-5 99,0 0 1,0-1 0,0 0-1,3-4-99,-9 7 82,7-4-45,-1-1 0,0 0-1,-1 0 1,0-1 0,0-1-1,-1 0 1,0 0 0,-1-1-1,-1 1 1,1-2 0,-2 1 0,0-1-1,-1 0 1,0-1 0,0 1-1,-2-1 1,0 0 0,0 0-1,-1 0 1,-1 0 0,-1 0-1,0 0 1,0 0 0,-1 0 0,-2-5-37,-6-24 20,-3 0 0,-1 1 0,-2 1 0,-1 0 0,-3 1 1,-23-36-21,4 1 7,37 73-7,-1 0 0,1-1 1,0 1-1,0-1 1,0 1-1,1-1 0,-1 1 1,0-1-1,1 0 0,0 1 1,-1-1-1,1 1 1,0-1-1,1 0 0,-1 1 1,0-1-1,1 0 1,-1 1-1,1-1 0,0 1 1,0-1-1,0 1 1,0-1-1,0 1 0,1 0 1,-1 0-1,1-1 1,-1 1-1,1 0 0,0 0 1,0 1-1,0-1 0,0 0 1,0 1-1,0-1 1,0 1-1,1-1 0,-1 1 1,0 0-1,1 0 1,-1 0-1,1 0 0,1 0 0,7-2-333,0-1 0,-1 2 0,1-1 0,10 0 333,35 0-4828,-21 5 668,1 0 1280</inkml:trace>
  <inkml:trace contextRef="#ctx0" brushRef="#br0" timeOffset="5396.976">1378 701 5888,'0'0'384,"7"13"1578,-3 12-1103,-1 0 0,-1 0 0,-2 11-859,4 40 837,7 82 446,-11-132-1028,-1 0 0,-1 0 1,-1 0-1,-1 0 1,-2 1-256,5-25 21,0-1 1,1 1 0,-1-1 0,0 1 0,-1-1 0,1 0-1,0 1 1,0-1 0,-1 0 0,1 0 0,0 0 0,-1 0-1,1 0 1,-1 0 0,1 0 0,-1 0 0,0-1 0,1 1-1,-1-1 1,0 1 0,1-1 0,-1 0 0,0 1-1,0-1 1,1 0 0,-1 0 0,0 0 0,0-1 0,1 1-1,-1 0 1,0-1 0,0 1-22,-8-2-84,0 1 0,0-2-1,0 1 1,1-2 0,-4-1 84,2 0-873,1-1 0,0-1 0,0 0 0,0 0 0,1-1-1,0 0 1,-3-5 873,10 12-245,-22-23-5323</inkml:trace>
  <inkml:trace contextRef="#ctx0" brushRef="#br0" timeOffset="5667.645">1296 549 11136,'0'0'0,"19"0"0,-19 0 0,16 1 0,-16-1 0,0 0 0,0 0 128,0 0-128,0 0 0,13-1 0,-2-2 0,1 3-768,2-2 0,1-1-6144</inkml:trace>
  <inkml:trace contextRef="#ctx0" brushRef="#br0" timeOffset="6114.872">1509 817 10368,'2'-4'127,"0"-1"0,0 0 0,0 1 0,0-1 0,1 1 0,-1 0 0,1 0 0,0 0 0,1 0 0,2-3-127,12-17 394,2-11-10,-1-1 1,-2 0 0,4-17-385,-13 31-18,-1 0-1,-2 0 1,0 0 0,-1-1 0,-1 0 0,0-17 18,-3 40-149,-8 36-1,-5 44-20,5-34 318,-2 38-148,9-71-171,1-1 1,0 1-1,1 0 1,0-1-1,1 1 1,0-1-1,1 0 1,4 11 170,-5-20-460,-1 0 1,1 0-1,-1-1 1,1 1-1,0 0 1,0-1-1,0 0 1,0 1-1,1-1 1,-1 0-1,0 0 1,1 0 0,0 0 459,18 8-5291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9:06.9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494 77 7424,'0'-2'84,"0"-1"0,0 0 0,0 0 1,-1 1-1,1-1 0,-1 0 0,0 0 0,0 1 1,0-1-1,0 1 0,0-1 0,0 1 0,-1 0 1,1-1-1,-1 1 0,0 0 0,0 0 0,1 0 1,-1 0-1,-3-1-84,1 0 43,-1 0 0,1 0 0,-1 1-1,0 0 1,0 0 0,0 0 0,-1 0 0,1 1 0,0 0 0,-4 0-43,-7-1 67,1 2 0,0 0-1,0 0 1,0 2 0,0 0 0,0 0 0,-7 3-67,-1 3 83,1 0 1,-1 2-1,2 0 1,0 1-1,0 1 0,1 1 1,0 1-1,1 1 1,1 1-1,0 0 0,-2 5-83,19-20 42,0 0 0,0 0-1,0 0 1,1 0-1,-1 1 1,0-1 0,1 0-1,-1 1 1,1-1-1,-1 0 1,1 0 0,-1 1-1,1-1 1,0 1-1,0-1 1,0 0 0,0 1-1,0-1 1,0 1 0,0-1-1,0 0 1,1 1-1,-1-1 1,1 1-42,0 1 54,0 0-1,1 0 1,0 0 0,0 0-1,0 0 1,0-1 0,0 1-1,0-1 1,1 1 0,0 0-54,8 5 155,-1 0-1,1-1 1,0 0 0,12 5-155,108 33 768,-131-44-766,0-1 1,0 1-1,1-1 0,-1 1 0,0 0 1,0-1-1,0 1 0,0-1 1,-1 1-1,1-1 0,0 1 1,0-1-1,0 1 0,0-1 1,-1 1-1,1-1 0,0 1 1,0-1-1,-1 1 0,1-1 0,0 1 1,-1-1-1,1 1 0,0-1 1,-1 0-1,1 1 0,-1-1 1,1 0-1,-1 1 0,1-1-2,-14 14 38,-59 33-38,46-31 0,1 1 0,-10 9 0,29-21 0,1 1 0,-1 0 0,1 0 0,0 1 0,1 0 0,0 0 0,0 0 0,0 1 0,1 0 0,-2 5 0,5-11 9,0 0-1,0 0 1,1 0 0,-1 0 0,1 0 0,-1 0 0,1 0 0,0 0 0,0 0 0,0 0 0,0 0 0,0 0 0,1 0 0,-1 0-1,1 0 1,-1 0 0,1 0 0,0 0 0,-1 0 0,1 0 0,0 0 0,0 0 0,2 1-9,0 0 46,0 1 0,0-1 0,1 0 0,0 0 1,0 0-1,0 0 0,0-1 0,0 1 0,0-1 0,4 1-46,7 3 153,1-1-1,0-1 1,0-1-1,0 0 1,14 1-153,-15-4 42,1 0-1,0 0 1,-1-2 0,1 0 0,0-1 0,6-2-42,26-9-3963,-47 13 464,-1 1-2111</inkml:trace>
  <inkml:trace contextRef="#ctx0" brushRef="#br0" timeOffset="481.434">343 570 7040,'0'0'149,"7"13"1280,2 15-319,1-1-1,1-1 1,8 12-1110,-3-6 341,-2 0 0,-1 0 0,2 13-341,-14-44-405,3-18-4352,-1 0 768,-1 0 1450</inkml:trace>
  <inkml:trace contextRef="#ctx0" brushRef="#br0" timeOffset="728.198">372 437 11008,'0'0'0,"3"17"0,-3-17 0,8 15 0,-8-15 0,0 0 0,0 0 0,0 0 0,0 0 0,9 8-256,3-2 0,0 2-7168</inkml:trace>
  <inkml:trace contextRef="#ctx0" brushRef="#br0" timeOffset="1164.552">590 668 7680,'0'0'384,"0"0"85,0 0 342,0 0 21,0 0-256,12 13 85,4 9-385,-1 0-1,-2 1 1,0 1-1,-1 0 1,-2 0-1,0 1 1,1 10-276,0 5 318,-2 0-1,-1 1 1,-2-1 0,-1 19-318,-5-43 131,0 0 1,-1 0-1,-1 0 0,0-1 1,-1 1-1,-1-1 1,0 1-1,-1-1 0,-1-1 1,0 1-1,-4 6-131,7-16-40,0 1 1,0-1-1,0 0 0,-1-1 1,1 1-1,-1 0 0,0-1 0,-1 0 1,1 0-1,-1 0 0,0-1 0,1 0 1,-2 1-1,1-2 0,0 1 0,0-1 1,-1 1-1,0-1 0,1-1 0,-1 1 1,0-1-1,0 0 0,0-1 0,1 1 1,-1-1-1,0 0 0,0-1 0,0 1 1,0-1-1,0 0 0,-5-2 40,-63-25-5184,38 11-1386</inkml:trace>
  <inkml:trace contextRef="#ctx0" brushRef="#br0" timeOffset="1534.294">566 457 9216,'0'0'0,"0"9"0,0-9 0,3 11 0,-3-11 0,0 0 384,0 0 128,0 0-128,0 0 0,12 4-256,0-2 128,2 3-256,4 1 128,1-2-1792,8 1 0,4-2-1536,-7-2 128,1 2 2176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2:37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331 85 7040,'-5'7'21,"4"-5"107,10 26 512,10 37-207,-3 1 0,-2 1-1,-2 11-432,-8-44 162,-2 1 0,-1-1 0,-2 1 0,-1-1 0,-1 1 0,-3-1 0,-2 7-162,5-30 196,0-1 1,-1 1-1,0-1 1,-1 0-1,0 0 1,0 0-1,-1-1 0,-1 0 1,1 0-1,-2 0 1,1-1-1,-1 0 1,-7 5-197,11-10 70,0 0 0,-1 0 0,0 0 0,1 0 0,-1-1 0,0 0 0,0 0 0,0 0 1,0-1-1,-1 1 0,1-1 0,0 0 0,-1-1 0,1 0 0,0 1 0,-1-2 0,1 1 0,0-1 1,-1 1-1,1-1 0,0-1 0,-1 1 0,1-1 0,0 0 0,0 0 0,1-1 0,-1 1 0,0-1 1,0 0-71,-4-5 72,1 1 1,-1-1 0,1-1 0,0 1 0,1-1 0,0-1 0,1 1 0,0-1 0,0-1 0,1 1-1,0-1 1,1 1 0,0-1 0,0-5-73,-8-25 200,3-1 1,1 0-1,1-10-200,1 4 125,2-1 1,2-29-126,2 64 4,1-1 1,0 1-1,1-1 0,1 1 1,0 0-1,1 0 0,1 0 1,0 1-1,0 0 0,2 0 0,0-2-4,0 5-12,1 0-1,-1 1 0,2 0 0,-1 0 0,1 0 1,0 1-1,1 1 0,0-1 0,0 2 0,1-1 1,-1 1-1,1 1 0,1 0 0,-1 1 0,1 0 1,0 0-1,0 2 0,0-1 0,0 1 0,9 1 13,106-3 0,-61 4 0,0-3 0,54-11 0,-111 13-1032,23-4 2753,-22 5-5347,0 1-5169,-10-1 4144</inkml:trace>
  <inkml:trace contextRef="#ctx0" brushRef="#br0" timeOffset="662.953">554 577 8704,'0'0'384,"0"0"21,0 0 107,0 0 64,0 0-149,1 4-86,7 58 128,3 10-565,-4 1 0,-2 21 96,-4-97-4649,0-1 2779,0-1 582,1-7-1251</inkml:trace>
  <inkml:trace contextRef="#ctx0" brushRef="#br0" timeOffset="897.327">524 391 8832,'0'0'0,"4"13"128,-4-13 128,8 12-128,-8-12 0,12 9 0,-12-9 0,12 6-896,-12-6 0,0 0-4992</inkml:trace>
  <inkml:trace contextRef="#ctx0" brushRef="#br0" timeOffset="1215.476">777 677 9600,'4'18'226,"0"0"1,-2 1-1,1 9-226,7 48 622,10 0-567,2 6 1331,7 63-1386,-25-118 288,-2-1 0,0 0 0,-2 1 0,-1-1-1,-1 1 1,-1-1 0,-5 19-288,5-33 75,-1-1 1,0 1-1,0-1 1,-1 0-1,0 0 1,-1-1-1,0 1 1,-1-1-1,0-1 1,-1 1-1,0-1 1,0-1-1,-9 8-75,15-15-140,1 0-1,-1 0 1,0 0 0,1 0-1,-1 0 1,0 0-1,0-1 1,1 1-1,-1 0 1,0-1 0,0 0-1,0 1 1,0-1-1,0 0 1,0 0-1,0 0 1,0 0 0,0 0-1,0-1 141,-24-8-5353,-2-6-940</inkml:trace>
  <inkml:trace contextRef="#ctx0" brushRef="#br0" timeOffset="1512.038">707 387 11648,'0'0'0,"6"12"0,-6-12 0,5 9 128,-5-9 128,9 11-128,-9-11 0,20 6 0,-8-6 0,5 0-128,-1-2 0,1-1-8960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8:56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584 107 6912,'0'0'384,"-34"-13"1685,-11-13-1267,23 12-457,0 1 1,-1 1-1,-7-1-345,20 9 30,0 1-1,1 1 1,-1-1-1,0 2 1,0-1-1,-1 1 1,1 1-1,0 0 1,0 0-1,-3 2-29,-5 0 2,-1 1 0,1 1 0,0 1-1,1 0 1,-1 2 0,1 0 0,0 1 0,1 0-1,0 1 1,0 1 0,1 1 0,-4 3-2,16-10 27,0-1 0,1 1 0,-1 0 0,1 0 0,-1 0 0,1 1 0,0-1 0,1 1 0,-1-1 0,1 1 0,0-1 0,0 1 0,0 0 0,1-1 1,0 1-1,0 0 0,0 0 0,0-1 0,1 1 0,0 0 0,0-1 0,0 1 0,0-1 0,1 1 0,-1-1 0,1 1 0,2 2-27,0 1 59,0 0 0,0 0 0,0-1 0,1 1 1,0-1-1,1 0 0,0-1 0,0 1 0,0-1 0,1 0 0,0-1 0,0 1 0,0-1 0,4 1-59,3 0 107,0-1-1,0-1 1,1-1 0,-1 1-1,1-2 1,0 0 0,-1-1-1,9-1-106,-28 3 3,0 1-1,0-1 1,0 1 0,0 0-1,0 1 1,1-1-1,0 1 1,0 0 0,0 0-3,-6 7-2,-26 25 2,-9 10 0,-18 25 0,51-56 0,0 0 0,1 1 0,1 1 0,0 0 0,2 0 0,-6 17 0,13-33 0,-1 1 0,1-1 0,1 1 0,-1-1 0,0 1 0,1 0 0,-1-1 0,1 1 0,0 0 0,-1-1 0,2 1 0,-1 0 0,0 0 0,0-1 0,1 1 0,-1 0 0,1-1 0,0 1 0,0-1 0,0 1 0,0-1 0,1 1 0,-1-1 0,0 0 0,1 1 0,0-1 0,0 0 0,-1 0 0,1 0 0,0 0 0,0-1 0,1 1 0,-1-1 0,0 1 0,1-1 0,-1 0 0,1 1 0,-1-1 0,1 0 0,-1-1 0,1 1 0,0 0 0,0-1 0,6 2-24,1-1 1,-1 0 0,1 0-1,-1-1 1,1-1 0,-1 1 0,1-2-1,-1 1 1,1-1 0,-1 0 0,8-4 23,38-21-2445,-20 4-3366,-18 11 2163</inkml:trace>
  <inkml:trace contextRef="#ctx0" brushRef="#br0" timeOffset="366.635">341 535 10624,'-33'418'2432,"35"-393"-3051,8-56-6413,-6 21 5104,4-12-397</inkml:trace>
  <inkml:trace contextRef="#ctx0" brushRef="#br0" timeOffset="722.144">625 618 7808,'0'0'170,"0"0"172,-3 2 42,-30 19 215,-2-1 0,0-1 0,-1-2-599,-4 2 510,1 2-1,-15 12-509,53-33 13,0 0 0,1 0 1,-1 1-1,1-1 1,-1 0-1,1 0 0,-1 1 1,1-1-1,0 0 1,-1 1-1,1-1 0,-1 1 1,1-1-1,0 1 1,-1-1-1,1 0 0,0 1 1,-1-1-1,1 1 1,0 0-1,0-1 0,-1 1 1,1-1-1,0 1 1,0-1-1,0 1 0,0-1 1,0 1-1,0 0 1,0-1-1,0 1 0,0-1 1,0 1-1,0-1 1,0 1-1,0 0 0,1-1 1,-1 1-1,0-1 1,1 1-14,24 13 1096,43-1 472,-29-12-4480,1-1 0,-1-2 0,0-2 0,35-8 2912,-49 7-2048</inkml:trace>
  <inkml:trace contextRef="#ctx0" brushRef="#br0" timeOffset="1217.526">654 775 7040,'7'0'157,"0"-1"0,0 0-1,0 0 1,0 0 0,0-1 0,0 0 0,0 0 0,0-1 0,-1 1 0,1-2 0,-1 1 0,0-1-1,0 0 1,0 0 0,0 0 0,-1-1 0,5-5-157,4-6 878,0-1 0,-2-1 0,0 0 0,9-19-878,-7 12 221,14-24-93,-3-2 0,15-44-128,-45 170-128,-16 10 150,14-62-10,1 0-1,1 0 1,1 1 0,1-1 0,0 1-1,2 0 1,1-1 0,1 1 0,2 5-12,-2-21 13,1 0 0,-1-1 0,1 1 0,1 0 1,0-1-1,0 0 0,0 1 0,1-1 0,0-1 0,2 5-13,-4-9-48,1 0-1,-1 0 0,0 0 1,0 0-1,1-1 0,-1 1 1,1-1-1,-1 1 0,1-1 1,0 0-1,0 0 0,-1 0 1,1 0-1,0 0 0,0-1 1,0 1-1,0-1 0,0 0 0,0 0 1,0 0-1,0 0 0,0-1 1,0 1-1,0-1 0,0 0 1,-1 1-1,1-1 0,0-1 1,0 1 48,9-4-1214,1-1 0,-1-1 0,1 0 1,-2 0-1,10-9 1214,-4 4-1568,16-11-1547</inkml:trace>
  <inkml:trace contextRef="#ctx0" brushRef="#br0" timeOffset="9029.977">1289 416 6784,'0'0'256,"0"0"42,0 0 193,19 1 512,3 2-559,-1 1 1,0 1-1,13 5-444,-13-4 317,1 0-1,0-2 0,7 1-316,-6-2 311,0-2-1,0-1 0,0 0 0,0-2 0,9-2-310,-23 2-49,1 0 1,-1-1-1,0 0 0,0 0 0,0-1 0,4-3 49,-8 4-444,0 0 1,0-1-1,0 1 1,0-1-1,0 0 0,-1-1 1,0 1-1,0-1 0,0 0 1,1-2 443,10-14-5163,-15 21 3542</inkml:trace>
  <inkml:trace contextRef="#ctx0" brushRef="#br0" timeOffset="9547.07">1173 656 5504,'159'-9'4501,"-107"8"-3508,-1 0-222,0 2 0,0 3 1,20 4-772,-64-6 180,0-1-299,-2 0-4465,-5-1-1389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7:34.1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297 9 6400,'0'0'533,"0"0"86,0 0 21,-13 20 960,-31 23-1043,-2-1 1,-16 8-558,8-6 890,-21 23-890,75-67 38,0 1 1,0-1-1,-1 0 0,1 1 0,0-1 1,0 0-1,-1 1 0,1-1 1,0 0-1,0 1 0,0-1 0,0 1 1,0-1-1,0 0 0,0 1 1,0-1-1,0 1 0,0-1 0,0 0 1,0 1-1,0-1 0,0 1 1,0-1-1,0 0 0,0 1 0,1-1 1,-1 0-1,0 1 0,0-1 1,0 1-1,1-1 0,-1 0 1,0 0-1,0 1 0,1-1 0,-1 0 1,0 1-1,1-1 0,-1 0 1,0 0-1,1 0 0,-1 1 0,0-1 1,1 0-1,-1 0 0,0 0 1,1 0-1,-1 0 0,1 1-38,30 11 200,-11-5 113,-6 0-276,0 0 0,1-2 0,0 0 0,0 0 0,0-2 0,0 0-1,1 0 1,-1-1 0,1-1 0,-1-1 0,1 0 0,3-2-37,32-3 158,-1-3 0,0-3 1,5-3-159,-38 13 187,-16 1-166,0 1 0,0-1 0,1 0 0,-1 0 0,0 0-1,0 0 1,0 0 0,0 0 0,0 0 0,1 0 0,-1 0 0,0 0 0,0-1 0,0 1 0,0-1 0,0 1 0,0-1 0,0 1 0,0-1 0,0 1 0,0-1 0,0 0 0,0 0 0,0 1 0,0-1 0,-1 0 0,1 0 0,0 0 0,0 0 0,-1 0 0,1 0 0,-1 0 0,1 0 0,-1 0 0,1 0 0,-1 0 0,0 0 0,0-1 0,1 1 0,-1 0 0,0 0 0,0 0 0,0 0 0,0 0 0,0-1 0,-1 1-21,0-19 21,1 19 85,0 1 22,-11-42 384,3 24-627,0 1 0,-1 0 0,-1 0 0,0 0 0,-2 2 0,-6-8 115,-47-49-5261,46 52-2355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7:37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 6784,'39'8'3270,"27"-12"-2546,-20 0-366,84 1-1702,-130 3-5248</inkml:trace>
  <inkml:trace contextRef="#ctx0" brushRef="#br0" timeOffset="1043.318">405 17 9088,'11'-1'96,"-1"0"1,1 1 0,0 0 0,0 1-1,-1 0 1,1 1-97,-4-1 79,-1 0-1,1 0 1,0-1 0,0 0-1,0 0 1,0-1-1,1 0-78,25-7 48,11-1-46,-9 6-4340,-35 3 456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7:40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52 8192,'0'0'256,"0"0"-22,4 2-106,11 6-67,0-2 0,0 0 0,0-1 0,1 0 0,0-1 0,0-1 0,13 1-61,-27-4 107,-2 0 42,0 0 64,0 0-63,0 0-22,0 0-107,0 0-405,0 0-1045,0 0-4075</inkml:trace>
  <inkml:trace contextRef="#ctx0" brushRef="#br0" timeOffset="1115.478">314 49 6400,'14'1'567,"1"-2"-1,-1 0 1,0 0 0,1-1 0,-1-1 0,0 0 0,7-4-567,2 1 243,1 0 1,0 2 0,8-1-244,31-5 677,-60 9-549,-3 1-43,0 0-384,0 0-895,0 0-684,0 0-1961,0 0-812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6:39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45 7552,'57'5'402,"1"-3"1,-1-2 0,0-3-1,0-2 1,26-7-403,78-6 419,-79 9-149,-41 5 2809,-70 10-3404,-31 6-19,40-10-3198,-1-1-3361,2-1 4812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6:40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8064,'12'0'0,"-4"2"42,-7-1 172,-1-1 20,0 0-63,0 0 42,0 0-42,7-1-101,0-1 1,0 2-1,0-1 1,0 1-1,0 0 1,1 1-71,-4-1 46,62 1 115,-2-1 281,0-1 1,43-9-443,-105 10 51,1-1 0,0 1 0,0-1 0,0 1 0,0 0 0,-1 0 0,1 0 0,0 1 0,0-1 0,0 1 0,-1 0 0,1-1 0,0 1 0,2 2-51,18 2-1461,-23-5-5216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7:03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59 4992,'0'0'128,"0"0"43,0 0 191,0 0 150,0 0 107,0 0-22,0 0-170,0 0-86,0 0-149,0 0 21,0 0-42,0 0 42,0 0-42,0 0 42,0 0-42,14 2 426,2 1-504,0 0 1,0-1-1,1-1 0,-1-1 0,0 0 0,1-1 0,-1-1 0,0 0 0,0-1 0,0-1 0,2-1-93,103-21 299,-119 26-192,-2 0 21,0 0-43,0 0-170,0 0-1387,0 0-5376</inkml:trace>
  <inkml:trace contextRef="#ctx0" brushRef="#br0" timeOffset="3049.941">503 1 2432,'17'1'407,"1"1"1,0 0-1,9 4-407,-12-3 336,0 0 0,0-1 0,0-1-1,1 0 1,6-1-336,16-3 165,-1 3 1,0 1-1,1 1 0,-1 2-165,22-3-362,-57-1-726,-2 0-1792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7:08.1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336 104 5760,'-5'7'255,"-3"0"474,-28-5-305,-6 1-110,35-2-218,0 0 0,0-1 1,0 0-1,1 0 1,-1 0-1,0-1 1,0 0-1,0 0 1,1-1-1,-1 1 0,0-2 1,1 1-1,0-1 1,-3-1-97,-94-49 640,72 16-406,25 30-298,4 5-341,2 2-960,0 0-3819</inkml:trace>
  <inkml:trace contextRef="#ctx0" brushRef="#br0" timeOffset="1778.476">357 108 6400,'2'-2'106,"43"-35"-78,-41 34-80,1 0 0,0-1 0,-1 0 0,1 0 0,-1 0 0,0 0 0,0-1 0,-1 1-1,0-1 1,1 0 0,-2 0 0,2-2 52,0-2 0,-3 7 107,-1 2-22,0 0-170,0 0-683,0 0-2560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6:12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13 484 14080,'0'0'0,"0"0"0,-8 17 0,5-6 0,1-2 0,2 0 0,0-1-128,0-8 128,0 15-1152,0-15 128,0 0-7424</inkml:trace>
  <inkml:trace contextRef="#ctx0" brushRef="#br0" timeOffset="728.435">332 1 15104,'2'15'37,"0"0"1,-1 0 0,0 1 0,-1-1 0,-1 0 0,0 0 0,-2 6-38,-27 108 500,4-22-220,22-88-152,2 0 0,0 1 0,1-1 0,1 1 0,1-1 0,0 3-128,0-21 3,-1-1 0,0 1 0,0-1 0,0 1 0,1-1 1,-1 1-1,0-1 0,0 1 0,1 0 0,-1-1 0,1 0 0,-1 1 1,0-1-1,1 1 0,-1-1 0,1 1 0,-1-1 0,1 0 0,-1 0 1,1 1-1,0-1 0,-1 0 0,1 0 0,-1 1 0,1-1 0,-1 0 0,1 0 1,0 0-1,-1 0 0,1 0 0,-1 0 0,1 0 0,0 0 0,-1 0 1,1 0-1,-1 0 0,2-1-3,20-6-31,-13 0-14,-1 0 1,1-1-1,-2 1 1,1-1-1,-1-1 0,-1 0 1,1 0-1,-1 0 0,-1-1 1,0 1-1,0-1 0,-1 0 1,3-11 44,3-17-156,-1-1-1,-2 0 1,0-12 156,14-72-444,-21 123 443,0 1 1,0-1 0,1 0-1,-1 0 1,0 0 0,0 0-1,0 0 1,0 1 0,0-1-1,1 0 1,-1 0-1,0 0 1,0 0 0,0 0-1,0 0 1,1 0 0,-1 0-1,0 0 1,0 0 0,0 1-1,1-1 1,-1 0-1,0 0 1,0 0 0,0 0-1,1 0 1,-1 0 0,0-1-1,0 1 1,0 0 0,0 0-1,1 0 1,-1 0-1,0 0 1,0 0 0,0 0-1,0 0 1,1 0 0,-1 0-1,0-1 1,0 1-1,0 0 1,0 0 0,0 0-1,1 0 1,-1 0 0,0-1-1,0 1 1,0 0 0,0 0-1,0 0 1,0 0-1,0-1 1,0 1 0,0 0-1,0 0 1,5 15 21,-1 18 88,-1 0 1,-1 0 0,-3 0-1,0 1-109,0 56 287,9 60 118,2 119-47,-11-226-280,-2 1 0,-2-1 0,-2 0-1,-1 0 1,-4 2-78,12-41 4,-2 0-1,1-1 1,0 1-1,-1 0 1,0 0-1,0-1 1,0 1-1,0-1 1,0 0-1,-1 0 1,1 0-1,-1 0 1,0 0-1,0 0 1,0 0-1,-1-1 1,1 0-1,0 0 1,-1 0-1,0 0 1,-1 1-4,-1-2 21,0 1 0,0-1 0,0-1 0,0 1 0,0-1 0,0 0 0,0 0 0,0 0 0,0-1 0,0 0 0,0 0 0,0-1-1,-3-1-20,-3-1 56,0-1-1,1 0 1,-1 0-1,1-2 1,1 1-1,-1-1 0,1-1 1,0 0-1,1 0 1,0-1-1,0 0 0,1 0 1,-6-10-56,10 15 48,2-1 0,-1 0 1,0 0-1,1-1 0,0 1 1,0 0-1,1-1 0,-1 1 1,1-1-1,0-2-48,1 6 11,1 0-1,-1 0 1,0 0-1,1-1 1,-1 1-1,1 0 1,-1 0-1,1 0 1,0 0-1,0 0 1,0 1 0,0-1-1,1 0 1,-1 0-1,0 1 1,1-1-1,-1 0 1,1 1-1,-1 0 1,1-1-1,0 1 1,0 0 0,-1 0-1,1 0 1,0 0-1,0 0 1,2 0-11,51-22 343,54-13-343,25-10-1737,-48 4-4336,-45 18-2097</inkml:trace>
  <inkml:trace contextRef="#ctx0" brushRef="#br0" timeOffset="1028.63">712 194 13440,'12'8'0,"8"4"0,-8-3 0,-3 1 256,7 6 128,-3 7 256,-2 3 0,-5 6-128,-1 3 127,-2 5-255,-8 1 0,-2 2-256,-10 6 0,-8 7-384,-11-6 128,1 1-12287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6:11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276 1 12672,'-42'25'-40,"12"-8"245,2 1 0,0 1 1,-1 4-206,19-14 59,1 0 1,0 0 0,1 1 0,0 0-1,0 0 1,1 1 0,0 0-1,1 0 1,1 1 0,-1 0-60,-1 7 80,0-1 1,2 2-1,0-1 1,1 1-1,1 0 1,0-1-1,2 1 1,1 0-1,0 0 1,1 0-1,1 0 1,2 2-81,1 4-269,1-1 1,1 0-1,10 23 269,-1-13-2480,0-1 0,13 16 2480,-10-18-6101</inkml:trace>
  <inkml:trace contextRef="#ctx0" brushRef="#br0" timeOffset="451.753">326 469 13184,'0'0'384,"0"0"-43,3-17-64,3-8-244,0 0 0,2 0 0,1 0 0,0 1-1,9-13-32,-12 25-3,1 0 0,0 0 0,1 1-1,1 0 1,-1 0 0,2 1-1,-1 0 1,2 0 0,-1 1 0,1 1-1,3-2 4,-11 8-2,-1 1-1,0 0 0,1-1 1,-1 1-1,0 0 0,1 0 1,-1 0-1,1 1 0,0-1 1,-1 1-1,1-1 0,0 1 1,-1 0-1,1 0 0,-1 0 1,1 0-1,0 1 0,-1-1 1,1 1-1,0 0 0,-1-1 1,1 1-1,-1 0 0,0 0 1,1 1-1,-1-1 0,0 0 1,1 1-1,-1 0 0,0-1 1,0 1-1,0 1 3,3 2 18,-1 0-1,0 0 1,-1 0 0,1 1 0,-1 0 0,0 0-1,-1 0 1,1 0 0,-1 0 0,0 0-1,-1 0 1,1 5-18,4 27 70,1 0-1,2-1 0,1 0 1,2-1-1,2 0 0,1-1 1,1 0-1,6 5-69,-20-37-24,1 1-1,-1-1 1,1 0 0,0 0 0,0 0 0,0 0 0,0 0-1,0 0 1,1-1 0,1 1 24,-4-2-206,1 0 1,0 0-1,-1-1 0,1 1 1,-1-1-1,1 0 0,-1 1 1,1-1-1,0 0 0,-1 0 1,1 0-1,0 0 0,-1 0 1,1 0-1,0-1 0,-1 1 1,1 0-1,-1-1 0,1 1 1,0-1-1,-1 0 0,1 0 1,-1 1-1,0-1 0,1 0 1,-1 0 205,16-11-6464</inkml:trace>
  <inkml:trace contextRef="#ctx0" brushRef="#br0" timeOffset="789.851">928 139 14080,'-1'4'-107,"-2"10"126,-1 0 1,-1 1 0,0-1-1,-1-1 1,0 1-1,-1-1 1,-1 0-1,0-1 1,-1 0-1,0 0 1,0-1 0,-6 5-20,-49 43 1059,-49 32-1059,59-48-609,1 1 0,3 3 0,-8 11 609,48-47-2966,0-1-4180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2:43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1717 942 8448,'0'0'384,"2"-13"384,13-33 457,1 2 1,11-20-1226,-12 30 251,-1-1 0,-1 0 0,-3 0 1,6-29-252,-15 58 24,4-32 377,-5 38-398,-1 0 0,1 0 1,0 0-1,0 0 1,0 0-1,0 0 0,0 0 1,0 0-1,0 1 1,0-1-1,0 0 0,0 0 1,0 0-1,0 0 1,0 0-1,-1 0 0,1 0 1,0 0-1,0 0 0,0 0 1,0 0-1,0 0 1,0 0-1,0 0 0,0 0 1,0 0-1,0 0 1,0 0-1,-1-1 0,1 1 1,0 0-1,0 0 1,0 0-1,0 0 0,0 0 1,0 0-1,0 0 1,0 0-1,0 0 0,0 0 1,0 0-1,0 0 1,0 0-1,0 0 0,0 0 1,0 0-1,0-1 1,0 1-1,0 0 0,0 0 1,0 0-1,0 0 1,0 0-1,0 0 0,0 0-3,-10 20 50,3-2 1,2-1 1,0 2 0,0-1-1,2 0 1,0 1-1,2 0 1,0-1-1,1 1 1,0 0-1,2 0 1,0-1 0,3 9-52,0-2-370,2 0 0,1 0 0,9 19 370,-3-13-2219,1-1 1,15 21 2218,-1-6-5973</inkml:trace>
  <inkml:trace contextRef="#ctx0" brushRef="#br0" timeOffset="-847.389">1164 554 9984,'0'0'128,"0"0"0,0 0 0,1 4 21,16 80 1537,-4 2-1,1 64-1685,-8 66-1579,-6-214-640,0-2-4671</inkml:trace>
  <inkml:trace contextRef="#ctx0" brushRef="#br0" timeOffset="-480.236">1511 583 8832,'0'0'128,"0"0"0,0 0 0,-3 2 0,-21 12 117,1 0 0,1 2 1,1 0-1,0 2 0,1 0 1,1 2-1,0 0 0,0 4-245,17-23 100,1 1 0,0 0 0,0-1 0,-1 1 0,2 0 0,-1 0 0,0-1 0,0 1 0,0 0 0,1 0 0,-1 0 0,1 0 0,0 0 0,-1 0 0,1 0 0,0 0 0,0 0 0,0 0 0,0 0 0,1 0 0,-1 0 0,1 0 0,-1 0 0,1 1-100,1 1 104,0 0 0,0-1 1,1 1-1,-1 0 1,1-1-1,0 0 1,0 1-1,0-1 1,0 0-1,1-1 1,1 2-105,10 6-288,0-1 1,0 0 0,1-2 0,0 1-1,7 0 288,23 5-7914,-21-9 4202</inkml:trace>
  <inkml:trace contextRef="#ctx0" brushRef="#br0" timeOffset="-3430.342">1 51 9344,'0'0'512,"0"0"-22,0 0-63,0 0 106,0 0 193,0 0 20,0 0-84,27 0 596,138-2 406,10-8-1664,-157 7-462,0 0 0,0-1 0,-1-1 0,2-1 462,15-5-4680,-9 5-2082</inkml:trace>
  <inkml:trace contextRef="#ctx0" brushRef="#br0" timeOffset="-3159.637">27 419 9472,'0'0'128,"18"3"128,13 3 384,5-3 128,10 0-384,0-6 128,3-2-512,-5 1 128,-3-4-128,-7 0 0,-4 1-256,-2 1 128,-4 0-1408,-7 1 0,0 0-4608</inkml:trace>
  <inkml:trace contextRef="#ctx0" brushRef="#br0" timeOffset="-2634.325">157 141 6144,'-2'1'282,"1"0"1,0-1-1,0 1 1,0 0-1,0 0 0,0 0 1,0 0-1,0 1 1,0-1-1,0 0 1,0 0-1,1 1 1,-1-1-1,1 0 0,-1 0 1,1 1-1,-1-1 1,1 1-1,0-1 1,-1 0-1,1 1 1,0 0-283,-9 47-306,7-34 798,-11 52-304,3-23 90,2 1 1,2 1 0,0 36-279,6-45 337,1 1 1,3 0 0,3 16-338,-5-44 139,0 0-1,0 0 1,1-1 0,0 1-1,1-1 1,0 0 0,0 0-1,1 0 1,0-1 0,1 1-1,0-1 1,0 0 0,1-1-1,0 0 1,5 4-139,1-4 127,0 0 0,0-2-1,1 1 1,0-2 0,0 0 0,0 0 0,0-2 0,1 0 0,-1 0 0,13-1-127,17 4 245,-40-5-508,-1 1 0,0-1 1,0 1-1,1-1 0,-1 0 0,0 0 0,0-1 0,1 1 0,-1-1 0,0 1 0,0-1 0,0 0 0,2-1 263,2-1-2832,-4 3-1968,-3 0-149</inkml:trace>
  <inkml:trace contextRef="#ctx0" brushRef="#br0" timeOffset="-2282.267">660 748 12672,'-1'1'15,"-1"0"1,1 1 0,-1-1 0,1 1 0,-1-1 0,1 1 0,0-1 0,0 1-1,0-1 1,0 1 0,0 0 0,0 0 0,0 0 0,1 0 0,-1-1-1,0 1 1,1 0 0,0 0 0,-1 0 0,1 0 0,0 0 0,0 0 0,0 0-1,0 0 1,1 1-16,0 3 94,1-1 0,-1 1-1,1 0 1,1-1 0,-1 1-1,3 3-93,1 2 66,6 14 15,12 26 405,-17-21-3037,-7-30-5449</inkml:trace>
  <inkml:trace contextRef="#ctx0" brushRef="#br0" timeOffset="-2028.908">607 545 10496,'0'0'256,"0"0"0,2 9-128,-2-9 0,0 0 0,0 0 128,0 0-128,0 0 128,0 0-128,0 0 0,0 0-640,0 0 128,19 8-4352,-2-6 0,0 1 3712</inkml:trace>
  <inkml:trace contextRef="#ctx0" brushRef="#br0" timeOffset="-1682.664">859 679 8192,'4'6'243,"0"1"1,0-1 0,-1 0-1,0 1 1,0 0 0,-1 0-1,0 0 1,0 0 0,0 0-1,-1 0 1,0 0 0,0 1-1,-1-1 1,0 1-244,5 32 450,4-3 389,1 0 0,13 28-839,-10-33 408,-3 1 0,0 0-1,3 26-407,-6-9 323,-1-1 0,-3 1-1,-3 48-322,0-84 99,-1-1-1,-1 1 0,0-1 0,-1 1 0,0-1 0,-1 0 0,-1 0 1,0-1-1,0 1 0,-2-1 0,1 0 0,-1 0 0,-1-1 1,0 0-1,-1-1 0,-9 10-98,13-16-26,-1 1 1,1-1-1,-1 0 1,0-1-1,0 1 0,0-1 1,-1-1-1,1 1 1,-1-1-1,1 0 1,-1 0-1,0-1 1,0 0-1,-4 0 26,-41-5-2660,-2-9-4071,21 1 1419</inkml:trace>
  <inkml:trace contextRef="#ctx0" brushRef="#br0" timeOffset="-1281.769">801 381 9856,'0'0'640,"0"0"0,0 0 128,0 0 0,0 0-512,0 0 128,0 0-128,0 0 128,9 6-256,0 1 128,3 1-128,1-1 0,2 3-256,2-1 0,0 1-4352,2 3 128,0-1 640</inkml:trace>
  <inkml:trace contextRef="#ctx0" brushRef="#br0" timeOffset="5578.628">1383 1442 5760,'3'16'721,"1"1"0,1-2 0,1 1 0,0 0 0,1-1 0,1 2-721,2 2 101,-2 0 0,0 1 0,3 17-101,0 18 167,-6-26-61,1-1 0,1 1 0,7 13-106,-11-34 135,0-1 1,0 0-1,0-1 1,1 1-1,0-1 1,1 1-1,-1-1 1,1 0-1,1-1 1,-1 1-1,1-1 1,-1 0-1,2-1 1,-1 1-1,4 1-135,-7-5 33,-1 1-1,1-1 1,0-1-1,-1 1 1,1 0 0,-1-1-1,1 1 1,0-1-1,0 0 1,-1 0-1,1 0 1,0 0-1,-1-1 1,1 1 0,0-1-1,-1 1 1,1-1-1,1 0-32,2-2 44,0 0 0,0 0 0,0-1 0,0 1-1,0-1 1,-1 0 0,4-4-44,7-8 102,-1 0 0,-1-1 0,0-1 1,2-4-103,15-32-55,-1 0 1,-3-2-1,-3-2 1,6-23 54,-13 36-60,-7 17-17,10-26-443,-19 54 349,-1 0-42,0 0 42,0 0-42,0 0 0,0 0-214,0 0-426,0 0-1750,0 0-85,0 0 1131,0 0 192,0 0-342</inkml:trace>
  <inkml:trace contextRef="#ctx0" brushRef="#br0" timeOffset="5824.853">1920 1355 8704,'0'0'0,"0"14"0,0-14 128,-3 11 256,3-11 0,-9 9-384,0-2 128,-6 1-128,-2 1 128,0 0-128,-3 3 0,-1 1 0,1-1 0,2 3-896,1-3 0,-2 0-4736</inkml:trace>
  <inkml:trace contextRef="#ctx0" brushRef="#br0" timeOffset="6063.148">1940 1369 8320,'0'0'0,"12"11"128,-12-11 0,9 12 128,-9-12 128,10 16-256,-4-6 128,0 2-128,4 0 0,4 3-128,1-3 128,-1-2-128,-2-3 128,1-1-896,-13-6 0,0 0-5248</inkml:trace>
  <inkml:trace contextRef="#ctx0" brushRef="#br0" timeOffset="6591.032">1309 1445 5888,'0'0'0,"-1"14"128,1-14 128,0 10-256,0-10 0,0 0 128,0 0 128,1 11 128,2 0 0,-1 1-128,-2 2 0,0 6-128,-5-1 0,1 0-128,-1-2 0,1 1-5760</inkml:trace>
  <inkml:trace contextRef="#ctx0" brushRef="#br0" timeOffset="6828.049">1372 1500 6784,'0'0'0,"0"0"384,0 0 0,15 5-128,-6 1 0,7-2-128,-3 1 0,4 2-128,0 0 0,1 0-2176,-4 1 128,1-1-640</inkml:trace>
  <inkml:trace contextRef="#ctx0" brushRef="#br0" timeOffset="7926.66">599 1563 7296,'0'34'405,"3"-10"-228,0 0 0,2 0 0,0 0 0,2-1 0,0 0 0,2 0-1,10 20-176,11 31 149,-15-29 46,-8-20 934,2-1 1,0 0 0,12 21-1130,-20-45 9,-1 1 1,1-1-1,0 0 1,-1 1-1,1-1 1,-1 0-1,1 0 1,0 1-1,0-1 1,-1 0-1,1 0 0,0 0 1,-1 0-1,1 0 1,0 0-1,-1 0 1,1 0-1,0 0 1,0 0-1,-1 0 1,1 0-1,0-1 1,-1 1-1,1 0 1,0-1-1,-1 1 1,1 0-1,-1-1 1,1 1-1,-1 0 1,1-1-1,0 1 1,-1-1-1,0 1-9,20-16 190,-2-4-225,-1-2 0,-1 0 1,-1-1-1,-1-1 0,-1 0 1,-1-1-1,-1 0 0,7-25 35,4-22-283,-7 24-1413,-5 17-3194,-9 29 1114,-1 2 2411</inkml:trace>
  <inkml:trace contextRef="#ctx0" brushRef="#br0" timeOffset="8296.45">1044 1561 9088,'-16'35'1365,"13"-32"-1349,1 0-1,-1 0 1,1 0-1,-1 0 1,0 0 0,0-1-1,0 0 1,0 1-1,-1-1 1,1 0 0,-1-1-1,1 1-15,-54 23-3009,34-16-2126,11-3 3663</inkml:trace>
  <inkml:trace contextRef="#ctx0" brushRef="#br0" timeOffset="8556.754">1038 1619 7808,'0'0'0,"0"0"128,0 0 128,0 0 128,0 0 0,0 0-128,0 0 0,12 12-128,-2-3 128,0 2-128,2-2 0,2 0-128,-2-1 0,0 0-1152,-12-8 0,0 0-4224</inkml:trace>
  <inkml:trace contextRef="#ctx0" brushRef="#br0" timeOffset="9106.681">590 1570 4992,'0'0'0,"14"0"0,-14 0 0,0 0 0,0 0 128,0 0-128,0 0 0,-21 20 0,8-8 0,1 2 0,0 3 0,3 1 0,-2-4 0,5 1 0,-5-4 0,5 1-256,-1 0 128,-1 0-2944</inkml:trace>
  <inkml:trace contextRef="#ctx0" brushRef="#br0" timeOffset="9359.906">674 1541 5760,'0'0'0,"17"9"768,-17-9 128,12 8-512,-12-8 128,11 8-128,-11-8 128,0 0-384,0 0 128,0 0-256,0 0 0,0 0-256,0 0 128,0 0-6400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6:08.7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58 690 16384,'-9'15'0,"-9"11"0,9-6 0,4 0 0,1-4 0,4 1 0,-3-2 0,3-4-128,-2 0 128,2-4-384,0-7 0,-8 9-1536,8-9 0,0 0-6400</inkml:trace>
  <inkml:trace contextRef="#ctx0" brushRef="#br0" timeOffset="291.219">219 57 9088,'22'-4'1071,"0"1"0,1 2-1,-1 0 1,11 2-1071,28-2 1605,-15-1-1407,-1-3 0,31-7-198,-8-9-4002,-48 13-3784</inkml:trace>
  <inkml:trace contextRef="#ctx0" brushRef="#br0" timeOffset="597.398">507 87 9088,'-17'14'344,"0"1"0,1 1 1,0 0-1,2 1 1,0 1-1,0 0 0,2 0 1,0 2-1,2-1 0,0 2 1,1-1-1,1 1 1,0 0-1,-2 17-344,7-21 108,1 0 1,0 0-1,1 1 1,1-1-1,0 1 1,1-1-1,1 0 1,1 0-1,1 0 1,0 0-1,2 4-108,-2-11 66,0 0-1,1 0 0,-1-1 0,2 1 1,-1-1-1,2 0 0,-1-1 0,1 1 1,0-1-1,1-1 0,0 0 0,0 0 1,0 0-1,1-1 0,0 0 0,0 0 1,1-1-1,4 1-65,-7-3-60,1 0 1,0 0-1,0-1 1,0 0-1,0 0 1,0-1-1,5 0 60,19-7-2611,-29 5 1954,0-1 0,0 1 0,-1-1-1,1 0 1,-1 1 0,1-1 0,-1-1 0,0 1-1,0 0 1,2-2 657,13-23-6549</inkml:trace>
  <inkml:trace contextRef="#ctx0" brushRef="#br0" timeOffset="859.66">660 427 13312,'19'28'54,"-2"0"1,7 16-55,-11-19 202,0-2 0,2 0 0,0-1 0,6 5-202,31 26 235,-50-51-1665,-2-2-4287,0 0-1472</inkml:trace>
  <inkml:trace contextRef="#ctx0" brushRef="#br0" timeOffset="1148.887">834 408 12032,'1'7'146,"-1"0"0,0 0 0,0 0 1,-1 0-1,1 0 0,-2 0 1,1 0-1,-1-1 0,0 1 0,0 0 1,-1-1-1,0 1 0,0-1 1,-3 5-147,-28 48 362,-2-2 1,-26 29-363,54-76 1691,3-6-7176,7-11-1691,2-2 5858,6-9-47</inkml:trace>
  <inkml:trace contextRef="#ctx0" brushRef="#br0" timeOffset="1725.346">1037 359 13952,'7'14'72,"0"1"1,-2 1-1,0-1 1,0 1-1,-1 0 1,-1 0-1,-1 0 1,-1 0-1,0 0 1,-1 16-73,28-68 43,31-73 106,-58 109-145,-1-1-1,0 1 1,1 0 0,-1 0 0,1 0-1,-1 0 1,0-1 0,1 1-1,-1 0 1,1 0 0,-1 0 0,0 0-1,1 0 1,-1 0 0,1 0 0,-1 0-1,1 0 1,-1 0 0,0 0 0,1 0-1,-1 1 1,1-1 0,-1 0-1,0 0 1,1 0 0,-1 1 0,0-1-1,1 0 1,-1 0 0,0 1 0,1-1-1,-1 0 1,0 0 0,1 1 0,-1-1-1,0 0 1,1 1-4,10 12 75,-3 0-44,-1 0 0,-1 1-1,0 0 1,-1 0 0,0 0 0,-1 1-1,-1-1 1,0 5-31,5 37 262,-1 31-262,-3-42 132,-3-37-110,-1 1 0,1 0 0,-2-1 0,1 1 1,-1 0-1,0-1 0,-1 1 0,0 0 0,-2 5-22,2-11 15,1 0-1,-1 0 1,0 0 0,0 0 0,0 0 0,0 0 0,0-1-1,-1 1 1,1-1 0,-1 0 0,0 0 0,0 1 0,0-2-1,0 1 1,0 0 0,0-1 0,0 1 0,0-1 0,-1 0 0,1 0-1,-1 0 1,1-1 0,0 1 0,-2-1-15,-7 2 105,-1-2 0,0 1 0,0-2 0,1 0-1,-1 0 1,-5-2-105,13 2 57,0 0 1,0 0-1,1 0 0,-1 0 0,0-1 0,1 0 0,-1 0 0,1-1 0,0 1 0,0-1 0,0 0 0,0 0 0,0 0 1,0 0-1,1-1 0,0 1 0,-3-4-57,6 5 13,-1-1 0,0 1 0,0 0 0,1-1 0,-1 1 0,1-1 0,0 0 0,0 1 0,0-1 0,0 1 0,0-1 0,0 1 0,1-1 0,-1 1 0,1-1 0,0 1 0,0-1 0,0 1 0,0 0 0,0 0 0,0-1 0,1 1 0,-1 0 0,1 0 0,-1 0 0,1 0 0,1-1-13,3-3 11,0-1-1,1 1 1,0 0 0,0 0 0,0 1 0,1 0-1,1 0-10,36-18-834,1 3-1,8-1 835,46-12-9232,-51 18 4134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6:07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185 149 8832,'0'0'128,"0"0"0,0 0 21,17 21 854,-1 4-631,-2 0 0,0 1 0,-2 0 1,-1 1-1,-1 1 0,3 16-372,4 8 412,-11-33-271,0 0-1,-2 1 1,0-1 0,-1 1-1,-1 0 1,-1 0 0,-1 12-141,0-27 55,0 1 0,0 0 0,-1 0 0,0-1 0,0 1 1,0 0-1,-1-1 0,0 1 0,0-1 0,0 0 1,-1 1-1,0-1 0,0 0 0,0 0 0,0-1 1,-1 1-1,0-1 0,0 0 0,0 0 0,0 0 0,-1 0 1,1-1-1,-1 0 0,0 0 0,0 0 0,0 0 1,-6 1-56,6-2 27,1-1 0,-1 0 1,1-1-1,-1 1 0,0-1 1,1 0-1,-1 0 0,0 0 1,1-1-1,-1 0 0,1 0 1,-1 0-1,0 0 0,1-1 1,0 1-1,-1-1 1,1 0-1,0 0 0,0-1 1,0 0-1,1 1 0,-1-1 1,0 0-1,1-1 0,0 1 1,0-1-1,0 1 0,-1-3-27,-10-13 2,2 0-1,1-1 0,0 0 1,1-1-1,-1-5-1,8 17 17,-8-15-3,2-1 0,0 0 0,2 0 0,1-1-1,1 1 1,1-2 0,2 1 0,0 0 0,2-17-14,1 32-5,0 0 0,0 1 0,1-1-1,0 0 1,1 1 0,0 0 0,1 0-1,0 0 1,1 0 0,0 0 0,0 1 0,1 0-1,0 0 1,1 0 0,0 1 0,0 0-1,1 1 1,0-1 0,0 1 0,1 1 0,0 0-1,0 0 1,0 1 0,7-3 5,6-2-29,0 0-1,1 2 1,0 1 0,1 1 0,17-3 29,-27 8-1,-1-1 1,1 1 0,0 1-1,0 1 1,-1 0 0,1 1-1,0 0 1,-1 1 0,1 0 0,11 5 0,9 9-173,19 7 205,-20-17-7849,-33-7 2335</inkml:trace>
  <inkml:trace contextRef="#ctx0" brushRef="#br0" timeOffset="613.745">440 318 12544,'5'17'0,"5"11"151,-4-10 120,0-1 0,1 0 0,0 1 0,2-2 0,0 0 0,1 0 0,4 4-271,-13-18 34,0 0 1,1 0 0,-1 0-1,1-1 1,0 1 0,0 0 0,-1-1-1,1 0 1,0 1 0,0-1-1,1 0 1,-1 0 0,0 0 0,0 0-1,0 0 1,1-1 0,-1 1 0,0-1-1,1 1 1,-1-1 0,0 0-1,1 0 1,-1 0 0,2 0-35,0-1 18,1 0 1,-1-1-1,0 0 0,0 1 1,0-1-1,0-1 1,0 1-1,0-1 0,-1 1 1,1-1-1,-1 0 0,3-3-18,7-8-6,-1-1 0,0 0 1,-1-1-1,0 0 0,5-13 6,-10 17 0,-1-1 0,0 0 0,0 0 0,1-10 0,6-21 0,5 122 0,-10-22 2,15 145 240,-20-163-106,-2-1 0,-1 1 1,-2-1-1,-5 16-136,7-47 38,0 0 0,0-1 0,-1 1 0,0 0 1,0-1-1,0 1 0,-1-1 0,0 0 0,0 1 0,0-1 1,-1-1-1,0 1 0,0 0 0,0-1 0,0 0 0,-1 0 0,-2 2-38,0-2 90,0-1-1,0 1 1,0-1-1,0 0 0,-1 0 1,1-1-1,-1 0 0,0-1 1,1 0-1,-1 0 0,0 0 1,-2-1-90,-10-1-390,0 0 0,0-2 1,1 0-1,-1-1 0,1-1 1,0-1-1,0-1 0,1 0 1,-1-1-1,1-2 390,-9-4-9749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06:03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120 155 9856,'0'0'128,"0"0"0,0 0 0,0 0 0,0 0 0,0 0 0,0 0 0,0 0 0,0 0 0,0 0 0,0 0 0,0 0 0,0 0 0,30 0 1024,-25 1-1118,0-1 1,0 1 0,0 1 0,-1-1 0,1 1 0,0 0 0,-1 0-1,0 0 1,1 0 0,-1 1 0,0 0 0,0 0 0,0 0 0,-1 0-1,1 1 1,-1-1 0,0 1 0,1 0 0,-2 0 0,1 0 0,0 0-1,0 4-34,9 13 230,-2 0 0,0 1-1,-2 0 1,0 3-230,-3-11 80,0 1 0,-1 1 0,-1-1 0,0 0 0,-2 1 0,1 0 0,-2-1 0,0 1 0,-1 0 0,0-1 0,-1 1 0,-1-1 0,-1 0 0,0 0 0,-1 0 0,-2 3-80,5-15 42,0 0 0,0-1 1,0 1-1,-1-1 0,1 1 0,-1-1 1,0 0-1,1 0 0,-1 0 0,0 0 1,0-1-1,-1 1 0,1-1 0,0 0 1,0 0-1,-1 0 0,1 0 0,0-1 1,-1 1-1,1-1 0,-1 0 0,1 0 1,-1 0-1,1 0 0,0-1 0,-1 1 1,1-1-1,-1 0 0,0 0-42,-5-1 68,0 0-1,0-1 0,1 0 1,-1 0-1,1-1 0,0 0 0,0 0 1,0-1-1,0 0 0,-2-3-67,0-2 49,1-1-1,0 0 0,1 0 0,0-1 0,1 0 0,1 0 0,-1-1 0,2 0 0,0 0 0,1 0 0,0 0 0,1-1 0,-1-7-48,-1-10 3,2 1 0,2-1 0,0 1 0,2-1 0,4-19-3,-4 40-14,1 0 0,1 0-1,0 1 1,0-1-1,1 1 1,0 0-1,0 0 1,1 0 0,0 0-1,1 1 1,0 0-1,0 0 1,1 0-1,0 1 1,0 0 0,1 1-1,0-1 1,0 1-1,0 1 1,1 0-1,0 0 1,0 0 0,0 1-1,1 1 1,-1 0-1,1 0 1,0 0-1,0 2 1,0-1 0,0 1-1,0 0 1,0 1-1,0 1 1,8 0 14,45 5-22,37-3 22,5 1 0,-74 0 99,30 2-3355,-61-6-6770</inkml:trace>
  <inkml:trace contextRef="#ctx0" brushRef="#br0" timeOffset="917.768">474 368 9088,'86'83'991,"-58"-57"-468,0 1 0,-1 2 0,-1 1-523,23 27-1728,-49-57-4992</inkml:trace>
  <inkml:trace contextRef="#ctx0" brushRef="#br0" timeOffset="1267.711">805 291 11136,'-11'14'0,"4"-5"21,2-3 98,-33 40 294,-2-1 0,-1-2 0,-3-2 0,-1-1-413,23-16-1499,16-6-7605,6-16 8784,0-2-661</inkml:trace>
  <inkml:trace contextRef="#ctx0" brushRef="#br0" timeOffset="1927.422">978 533 11520,'0'0'0,"0"0"0,0 0 0,0 0 0,0 0 0,0 0 0,0 0 0,0 0 0,0 0 0,0 0 0,0 0 0,0 0-256,0 0 128,-3 17-3328,-2-3 0,1 1 768</inkml:trace>
  <inkml:trace contextRef="#ctx0" brushRef="#br0" timeOffset="3227.467">987 497 9344,'0'0'128,"0"0"0,0 0 21,0 0 86,0 0 21,0 0-22,0 0-63,-2 25 810,-2-2-703,0 0-1,-2 0 0,-1-1 1,-1 1-1,0-2 0,-9 16-277,5-20-2134,6-14-2264,2-14-1047,4 10 5817,-1-11-1929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3:02.549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1408,'0'0'256,"0"0"213,0 0 875,0 0 128,0 0-661,0 0-214,0 0-170,0 0-86,0 0-149,0 0 21,0 0-63,0 0-22,0 0 0,0 0 0,0 0 0,0 0 0,0 0 0,0 0 0,0 0 0,4 4-22,-3-3-110,17 13 243,-1 0 1,2-1 0,-1-1 0,2-1 0,3 1-240,-1-4 183,0 0 0,0-1 0,1-2-1,0 0 1,0-1 0,1-2 0,6 0-183,-29-2 107,-1 0 21,6 2-784,30 6 2274,-23-6-4167,-2-1-4248,-11-1 4685</inkml:trace>
  <inkml:trace contextRef="#ctx0" brushRef="#br1" timeOffset="6193.058">410 61 7424,'15'-3'0,"-6"2"21,-7 1 86,-2 0 42,0 0 64,0 0-63,0 0-22,0 0 21,0 0 86,0 0 21,0 0-22,0 0-63,0 0 64,6-3-137,0 1 1,0 0-1,0 1 0,0-1 1,1 1-1,2 0-98,-8 1 28,34-6 330,56-5 479,-89 11-730,39 5 255,10 0-48,6-1-94,-39 1-222,-17-4 25,1 0 84,-2-1 21,0 0-107,0 0-405,0 0-1365,0 0-5355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3:10.327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4096,'15'0'156,"-14"-1"-86,1 1 0,0-1 0,0 1 0,0 0 0,-1 0 0,1 0 1,0 0-1,0 0 0,0 0 0,0 0 0,-1 1 0,1-1 0,0 0 0,0 1 0,-1 0 0,1-1 0,0 1 0,-1 0 0,1 0 0,-1 0 0,1 0 0,-1 0 1,1 1-1,-1-1 0,0 0 0,1 1 0,0 0-70,-2 0 810,0-2-340,0 0-129,0 0-149,30 0 405,11-4-234,0-2 0,-1-1-1,0-2 1,30-12-363,-69 21 107,-1 0 21,0 0 0,0 0 0,0 0 0,0 0 0,0 0 0,0 0 0,0 0 0,0 0 0,0 0 0,2 0-22,11-2-82,-10 3-24,23 8 62,-24-8-382,-2-1-1280,0 0-4864</inkml:trace>
  <inkml:trace contextRef="#ctx0" brushRef="#br1" timeOffset="4825.42">503 72 3328,'0'0'128,"0"0"21,0 0 107,0 0 107,0 0-22,0 0-149,0 0 22,0 0-65,0 0 0,0 0 86,26 9 874,80 16 49,-94-23-967,1-1 0,-1 0 0,1 0 1,-1-1-1,1-1 0,-1 0 0,9-2-191,-18 2 43,6-4 449,-32-12-152,-20-4-1044,40 20-2795,3 1-63,0 0 2239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7:13:28.62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248 293 1664,'0'0'405,"0"0"65,0 0-44,0 0 86,0 0 107,0 0-43,0 0-256,4 0-85,0 2-187,0-1 0,0 1 0,0 0 0,-1 0 0,1 0 0,0 1 0,-1-1 0,0 1 0,0 0 0,1 0 0,-1 0 0,-1 0 0,1 0 0,1 3-48,41 63 1128,-20-29-731,-1-2 667,16 35-1064,-27-46 150,2 0-1,1-2 1,1 1 0,1-2 0,5 5-150,-6-11 198,-7-6 44,1 0 0,0-1 0,1 0 0,8 5-242,-16-13 70,0 0 0,1-1-1,-1 0 1,1 0 0,0 0 0,-1 0 0,1 0-1,0-1 1,0 0 0,0 0 0,0-1-1,0 1 1,0-1 0,0 0 0,0 0 0,4-1-70,37-9 217,-1-3-1,-1-1 1,-1-2 0,0-2 0,-1-2 0,26-17-217,-53 29 41,-2-2 0,1 0 0,-2 0-1,1-1 1,-1 0 0,-1-1 0,0-1 0,-1 0 0,0 0 0,-1-1 0,0 0 0,-1-1-1,-1 0 1,-1 0 0,4-10-41,0-7 74,0-2 0,-3 1 0,0-1 0,-3-1 0,0 1 0,-2-1 0,-2 0-74,0 27 0,0 0-2,0 0-1,1 1 0,0-1 0,0 1 1,1-1-1,0 1 0,1 0 0,2-6 3,-5 11-106,0 2-22,0 0 0,0 0 0,-1-1 21,-1-1 104,0 0-1,1 0 1,-1 0-1,0 1 1,-1-1 0,1 1-1,0-1 1,0 1 0,-1 0-1,1 0 1,0 0 0,-1 0-1,1 0 1,-1 1 0,0-1-1,1 1 1,-1-1-1,1 1 1,-1 0 0,0 0-1,1 0 1,-1 0 0,0 1-1,1-1 1,-1 1 0,1 0-1,-2 0 4,-1 1-5,0 0 0,0 0-1,0 0 1,1 1 0,-1-1-1,1 1 1,0 0 0,0 1-1,0-1 1,0 1 0,-1 2 5,-66 92-64,63-85 53,0 1 0,1 0 1,1 0-1,0 0 0,1 0 1,-3 14 10,6-15 0,-1-2-22,3-9-212,0-2-534,0 0-86,0 0 172,7-16-5748,-3 7 5841,2-4-243,-2 1-661</inkml:trace>
  <inkml:trace contextRef="#ctx0" brushRef="#br0" timeOffset="463.261">1167 128 4352,'4'8'21,"-3"-7"86,-1-1 21,0 0 0,0 0 21,0 0 86,0 0 106,1 6-86,1 0 0,-1-1-1,2 1 1,-1-1 0,0 0-1,1 1 1,0-1 0,2 2-255,6 12 437,129 271 1760,-135-283-1727,-2-2-3223,-3-5-2537</inkml:trace>
  <inkml:trace contextRef="#ctx0" brushRef="#br0" timeOffset="1132.32">283 293 2688,'0'0'-85,"0"0"170,0 0 86,0 0 170,6 22 534,21 216 277,-25-193-822,-2-36-2681,0-9 2345,0 0-1914</inkml:trace>
  <inkml:trace contextRef="#ctx0" brushRef="#br0" timeOffset="1613.85">287 314 6400,'1'0'10,"0"-1"0,0 1 0,0-1 0,0 1 0,0 0 0,0 0 0,0-1 0,0 1 0,0 0 0,0 0 0,0 0 0,0 0 0,0 0 0,0 0 0,0 1 0,0-1 0,0 0 0,0 0 0,0 1 0,0-1 0,0 0 0,0 1 0,0-1 0,0 1 0,0 0 0,-1-1 0,1 1 0,1 0-10,41 21 201,-37-19-42,47 28 563,-36-21-823,1 0 1,0 0-1,0-2 1,15 5 100,-23-10-4800</inkml:trace>
  <inkml:trace contextRef="#ctx0" brushRef="#br0" timeOffset="3092.933">0 108 5376,'11'9'0,"-3"-2"43,-7-6 170,-1-1 85,0 0 172,0 0 42,0 0 21,0 0 0,0 0-319,0 0-86,38 0 256,35-3 376,24-6-760,-28 2 319,54 2-319,-101 6 105,0 0 0,-1 1 0,1 2 0,-1 0-1,0 1 1,0 1 0,15 7-105,-35-13-61,1 1-64,1 1 0,0-1 0,-1 0-1,1 0 1,0 0 0,0-1 0,0 1 0,0-1 0,-1 1-1,1-1 1,0 0 0,0 0 0,0 0 0,2-1 125,-4 1-2838,-1 0-1108</inkml:trace>
  <inkml:trace contextRef="#ctx0" brushRef="#br0" timeOffset="4113.163">888 1 4352,'0'0'128,"0"0"43,0 0 191,0 0 86,0 0-149,0 0-65,0 0-84,0 0-22,0 0 21,3 1 107,45 7 213,1-2 1,-1-3-1,1-2 0,0-1 1,-1-3-1,37-7-469,-25 6 91,0 2-1,0 3 1,-1 3 0,2 2-91,43 8-7168,-104-14 5632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52413" y="6489700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52413" y="6489700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50825" y="360364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  <p:sp>
        <p:nvSpPr>
          <p:cNvPr id="14" name="Fußzeilenplatzhalter 3"/>
          <p:cNvSpPr txBox="1">
            <a:spLocks/>
          </p:cNvSpPr>
          <p:nvPr userDrawn="1"/>
        </p:nvSpPr>
        <p:spPr>
          <a:xfrm>
            <a:off x="161924" y="6548439"/>
            <a:ext cx="6354347" cy="23177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de-DE" altLang="zh-CN" dirty="0"/>
              <a:t>Division </a:t>
            </a:r>
            <a:r>
              <a:rPr lang="de-DE" altLang="zh-CN" dirty="0" err="1"/>
              <a:t>Mechanics</a:t>
            </a:r>
            <a:r>
              <a:rPr lang="de-DE" altLang="zh-CN" dirty="0"/>
              <a:t> </a:t>
            </a:r>
            <a:r>
              <a:rPr lang="de-DE" altLang="zh-CN" dirty="0" err="1"/>
              <a:t>of</a:t>
            </a:r>
            <a:r>
              <a:rPr lang="de-DE" altLang="zh-CN" dirty="0"/>
              <a:t> </a:t>
            </a:r>
            <a:r>
              <a:rPr lang="de-DE" altLang="zh-CN" dirty="0" err="1"/>
              <a:t>Functional</a:t>
            </a:r>
            <a:r>
              <a:rPr lang="de-DE" altLang="zh-CN" dirty="0"/>
              <a:t> Materials</a:t>
            </a:r>
            <a:r>
              <a:rPr lang="de-DE" altLang="zh-CN" baseline="0" dirty="0"/>
              <a:t> </a:t>
            </a:r>
            <a:r>
              <a:rPr lang="de-DE" altLang="zh-CN" dirty="0"/>
              <a:t>| Institute</a:t>
            </a:r>
            <a:r>
              <a:rPr lang="de-DE" altLang="zh-CN" baseline="0" dirty="0"/>
              <a:t> </a:t>
            </a:r>
            <a:r>
              <a:rPr lang="de-DE" altLang="zh-CN" baseline="0" dirty="0" err="1"/>
              <a:t>of</a:t>
            </a:r>
            <a:r>
              <a:rPr lang="de-DE" altLang="zh-CN" baseline="0" dirty="0"/>
              <a:t> Materials Science</a:t>
            </a:r>
            <a:r>
              <a:rPr lang="de-DE" altLang="zh-CN" dirty="0"/>
              <a:t>, TU Darmstadt | </a:t>
            </a:r>
            <a:r>
              <a:rPr lang="de-DE" altLang="zh-CN" dirty="0" err="1"/>
              <a:t>Xu</a:t>
            </a:r>
            <a:r>
              <a:rPr lang="de-DE" altLang="zh-CN" dirty="0"/>
              <a:t> | </a:t>
            </a:r>
            <a:r>
              <a:rPr lang="de-DE" altLang="zh-CN" dirty="0" err="1"/>
              <a:t>Introduction</a:t>
            </a:r>
            <a:r>
              <a:rPr lang="de-DE" altLang="zh-CN" dirty="0"/>
              <a:t> |  </a:t>
            </a:r>
            <a:fld id="{8FBE4E9E-37E8-409E-9E56-CDF4A903617C}" type="slidenum">
              <a:rPr lang="de-DE" altLang="zh-CN"/>
              <a:pPr algn="l">
                <a:defRPr/>
              </a:pPr>
              <a:t>‹Nr.›</a:t>
            </a:fld>
            <a:endParaRPr lang="de-DE" altLang="zh-CN" dirty="0"/>
          </a:p>
          <a:p>
            <a:pPr>
              <a:defRPr/>
            </a:pPr>
            <a:endParaRPr lang="zh-CN" altLang="de-DE" dirty="0"/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1557339"/>
            <a:ext cx="8640763" cy="47894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1557339"/>
            <a:ext cx="8640763" cy="4789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5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5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.xml"/><Relationship Id="rId13" Type="http://schemas.openxmlformats.org/officeDocument/2006/relationships/image" Target="../media/image62.png"/><Relationship Id="rId18" Type="http://schemas.openxmlformats.org/officeDocument/2006/relationships/customXml" Target="../ink/ink48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66.png"/><Relationship Id="rId7" Type="http://schemas.openxmlformats.org/officeDocument/2006/relationships/image" Target="../media/image59.png"/><Relationship Id="rId12" Type="http://schemas.openxmlformats.org/officeDocument/2006/relationships/customXml" Target="../ink/ink45.xml"/><Relationship Id="rId17" Type="http://schemas.openxmlformats.org/officeDocument/2006/relationships/image" Target="../media/image64.png"/><Relationship Id="rId2" Type="http://schemas.openxmlformats.org/officeDocument/2006/relationships/audio" Target="../media/media15.mp3"/><Relationship Id="rId16" Type="http://schemas.openxmlformats.org/officeDocument/2006/relationships/customXml" Target="../ink/ink47.xml"/><Relationship Id="rId20" Type="http://schemas.openxmlformats.org/officeDocument/2006/relationships/customXml" Target="../ink/ink49.xml"/><Relationship Id="rId1" Type="http://schemas.microsoft.com/office/2007/relationships/media" Target="../media/media15.mp3"/><Relationship Id="rId6" Type="http://schemas.openxmlformats.org/officeDocument/2006/relationships/customXml" Target="../ink/ink42.xml"/><Relationship Id="rId11" Type="http://schemas.openxmlformats.org/officeDocument/2006/relationships/image" Target="../media/image61.png"/><Relationship Id="rId5" Type="http://schemas.openxmlformats.org/officeDocument/2006/relationships/image" Target="../media/image3.png"/><Relationship Id="rId15" Type="http://schemas.openxmlformats.org/officeDocument/2006/relationships/image" Target="../media/image63.png"/><Relationship Id="rId23" Type="http://schemas.openxmlformats.org/officeDocument/2006/relationships/image" Target="../media/image67.png"/><Relationship Id="rId10" Type="http://schemas.openxmlformats.org/officeDocument/2006/relationships/customXml" Target="../ink/ink44.xml"/><Relationship Id="rId19" Type="http://schemas.openxmlformats.org/officeDocument/2006/relationships/image" Target="../media/image65.png"/><Relationship Id="rId4" Type="http://schemas.openxmlformats.org/officeDocument/2006/relationships/image" Target="../media/image58.emf"/><Relationship Id="rId9" Type="http://schemas.openxmlformats.org/officeDocument/2006/relationships/image" Target="../media/image60.png"/><Relationship Id="rId14" Type="http://schemas.openxmlformats.org/officeDocument/2006/relationships/customXml" Target="../ink/ink46.xml"/><Relationship Id="rId22" Type="http://schemas.openxmlformats.org/officeDocument/2006/relationships/customXml" Target="../ink/ink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.png"/><Relationship Id="rId5" Type="http://schemas.openxmlformats.org/officeDocument/2006/relationships/image" Target="../media/image57.emf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.png"/><Relationship Id="rId4" Type="http://schemas.openxmlformats.org/officeDocument/2006/relationships/image" Target="../media/image6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6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3.png"/><Relationship Id="rId4" Type="http://schemas.openxmlformats.org/officeDocument/2006/relationships/image" Target="../media/image7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.png"/><Relationship Id="rId4" Type="http://schemas.openxmlformats.org/officeDocument/2006/relationships/image" Target="../media/image7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3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customXml" Target="../ink/ink51.xml"/><Relationship Id="rId11" Type="http://schemas.openxmlformats.org/officeDocument/2006/relationships/image" Target="../media/image75.png"/><Relationship Id="rId5" Type="http://schemas.openxmlformats.org/officeDocument/2006/relationships/image" Target="../media/image3.png"/><Relationship Id="rId10" Type="http://schemas.openxmlformats.org/officeDocument/2006/relationships/customXml" Target="../ink/ink53.xml"/><Relationship Id="rId4" Type="http://schemas.openxmlformats.org/officeDocument/2006/relationships/image" Target="../media/image72.emf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3.png"/><Relationship Id="rId4" Type="http://schemas.openxmlformats.org/officeDocument/2006/relationships/image" Target="../media/image7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3.png"/><Relationship Id="rId4" Type="http://schemas.openxmlformats.org/officeDocument/2006/relationships/image" Target="../media/image7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5.xml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9.png"/><Relationship Id="rId12" Type="http://schemas.openxmlformats.org/officeDocument/2006/relationships/customXml" Target="../ink/ink5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customXml" Target="../ink/ink54.xml"/><Relationship Id="rId11" Type="http://schemas.openxmlformats.org/officeDocument/2006/relationships/image" Target="../media/image81.png"/><Relationship Id="rId5" Type="http://schemas.openxmlformats.org/officeDocument/2006/relationships/image" Target="../media/image3.png"/><Relationship Id="rId10" Type="http://schemas.openxmlformats.org/officeDocument/2006/relationships/customXml" Target="../ink/ink56.xml"/><Relationship Id="rId4" Type="http://schemas.openxmlformats.org/officeDocument/2006/relationships/image" Target="../media/image78.emf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3.png"/><Relationship Id="rId4" Type="http://schemas.openxmlformats.org/officeDocument/2006/relationships/image" Target="../media/image8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9.xml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5.png"/><Relationship Id="rId12" Type="http://schemas.openxmlformats.org/officeDocument/2006/relationships/customXml" Target="../ink/ink61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customXml" Target="../ink/ink58.xml"/><Relationship Id="rId11" Type="http://schemas.openxmlformats.org/officeDocument/2006/relationships/image" Target="../media/image87.png"/><Relationship Id="rId5" Type="http://schemas.openxmlformats.org/officeDocument/2006/relationships/image" Target="../media/image3.png"/><Relationship Id="rId15" Type="http://schemas.openxmlformats.org/officeDocument/2006/relationships/image" Target="../media/image89.png"/><Relationship Id="rId10" Type="http://schemas.openxmlformats.org/officeDocument/2006/relationships/customXml" Target="../ink/ink60.xml"/><Relationship Id="rId4" Type="http://schemas.openxmlformats.org/officeDocument/2006/relationships/image" Target="../media/image84.emf"/><Relationship Id="rId9" Type="http://schemas.openxmlformats.org/officeDocument/2006/relationships/image" Target="../media/image86.png"/><Relationship Id="rId14" Type="http://schemas.openxmlformats.org/officeDocument/2006/relationships/customXml" Target="../ink/ink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3.png"/><Relationship Id="rId4" Type="http://schemas.openxmlformats.org/officeDocument/2006/relationships/image" Target="../media/image9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3.png"/><Relationship Id="rId4" Type="http://schemas.openxmlformats.org/officeDocument/2006/relationships/image" Target="../media/image9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3.png"/><Relationship Id="rId4" Type="http://schemas.openxmlformats.org/officeDocument/2006/relationships/image" Target="../media/image9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3.png"/><Relationship Id="rId4" Type="http://schemas.openxmlformats.org/officeDocument/2006/relationships/image" Target="../media/image9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1.png"/><Relationship Id="rId18" Type="http://schemas.openxmlformats.org/officeDocument/2006/relationships/customXml" Target="../ink/ink7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customXml" Target="../ink/ink4.xm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audio" Target="../media/media5.mp3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microsoft.com/office/2007/relationships/media" Target="../media/media5.mp3"/><Relationship Id="rId6" Type="http://schemas.openxmlformats.org/officeDocument/2006/relationships/customXml" Target="../ink/ink1.xml"/><Relationship Id="rId11" Type="http://schemas.openxmlformats.org/officeDocument/2006/relationships/image" Target="../media/image10.png"/><Relationship Id="rId24" Type="http://schemas.openxmlformats.org/officeDocument/2006/relationships/customXml" Target="../ink/ink10.xml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customXml" Target="../ink/ink3.xml"/><Relationship Id="rId19" Type="http://schemas.openxmlformats.org/officeDocument/2006/relationships/image" Target="../media/image14.png"/><Relationship Id="rId4" Type="http://schemas.openxmlformats.org/officeDocument/2006/relationships/image" Target="../media/image7.emf"/><Relationship Id="rId9" Type="http://schemas.openxmlformats.org/officeDocument/2006/relationships/image" Target="../media/image9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customXml" Target="../ink/ink17.xml"/><Relationship Id="rId26" Type="http://schemas.openxmlformats.org/officeDocument/2006/relationships/customXml" Target="../ink/ink21.xml"/><Relationship Id="rId39" Type="http://schemas.openxmlformats.org/officeDocument/2006/relationships/image" Target="../media/image35.png"/><Relationship Id="rId21" Type="http://schemas.openxmlformats.org/officeDocument/2006/relationships/image" Target="../media/image26.png"/><Relationship Id="rId34" Type="http://schemas.openxmlformats.org/officeDocument/2006/relationships/customXml" Target="../ink/ink25.xml"/><Relationship Id="rId42" Type="http://schemas.openxmlformats.org/officeDocument/2006/relationships/customXml" Target="../ink/ink29.xml"/><Relationship Id="rId47" Type="http://schemas.openxmlformats.org/officeDocument/2006/relationships/image" Target="../media/image39.png"/><Relationship Id="rId50" Type="http://schemas.openxmlformats.org/officeDocument/2006/relationships/customXml" Target="../ink/ink33.xml"/><Relationship Id="rId55" Type="http://schemas.openxmlformats.org/officeDocument/2006/relationships/image" Target="../media/image43.png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6" Type="http://schemas.openxmlformats.org/officeDocument/2006/relationships/customXml" Target="../ink/ink16.xml"/><Relationship Id="rId29" Type="http://schemas.openxmlformats.org/officeDocument/2006/relationships/image" Target="../media/image30.png"/><Relationship Id="rId11" Type="http://schemas.openxmlformats.org/officeDocument/2006/relationships/image" Target="../media/image21.png"/><Relationship Id="rId24" Type="http://schemas.openxmlformats.org/officeDocument/2006/relationships/customXml" Target="../ink/ink20.xml"/><Relationship Id="rId32" Type="http://schemas.openxmlformats.org/officeDocument/2006/relationships/customXml" Target="../ink/ink24.xml"/><Relationship Id="rId37" Type="http://schemas.openxmlformats.org/officeDocument/2006/relationships/image" Target="../media/image34.png"/><Relationship Id="rId40" Type="http://schemas.openxmlformats.org/officeDocument/2006/relationships/customXml" Target="../ink/ink28.xml"/><Relationship Id="rId45" Type="http://schemas.openxmlformats.org/officeDocument/2006/relationships/image" Target="../media/image38.png"/><Relationship Id="rId53" Type="http://schemas.openxmlformats.org/officeDocument/2006/relationships/image" Target="../media/image42.png"/><Relationship Id="rId58" Type="http://schemas.openxmlformats.org/officeDocument/2006/relationships/customXml" Target="../ink/ink37.xml"/><Relationship Id="rId5" Type="http://schemas.openxmlformats.org/officeDocument/2006/relationships/image" Target="../media/image3.png"/><Relationship Id="rId19" Type="http://schemas.openxmlformats.org/officeDocument/2006/relationships/image" Target="../media/image25.png"/><Relationship Id="rId4" Type="http://schemas.openxmlformats.org/officeDocument/2006/relationships/image" Target="../media/image18.emf"/><Relationship Id="rId9" Type="http://schemas.openxmlformats.org/officeDocument/2006/relationships/image" Target="../media/image20.png"/><Relationship Id="rId14" Type="http://schemas.openxmlformats.org/officeDocument/2006/relationships/customXml" Target="../ink/ink15.xml"/><Relationship Id="rId22" Type="http://schemas.openxmlformats.org/officeDocument/2006/relationships/customXml" Target="../ink/ink19.xml"/><Relationship Id="rId27" Type="http://schemas.openxmlformats.org/officeDocument/2006/relationships/image" Target="../media/image29.png"/><Relationship Id="rId30" Type="http://schemas.openxmlformats.org/officeDocument/2006/relationships/customXml" Target="../ink/ink23.xml"/><Relationship Id="rId35" Type="http://schemas.openxmlformats.org/officeDocument/2006/relationships/image" Target="../media/image33.png"/><Relationship Id="rId43" Type="http://schemas.openxmlformats.org/officeDocument/2006/relationships/image" Target="../media/image37.png"/><Relationship Id="rId48" Type="http://schemas.openxmlformats.org/officeDocument/2006/relationships/customXml" Target="../ink/ink32.xml"/><Relationship Id="rId56" Type="http://schemas.openxmlformats.org/officeDocument/2006/relationships/customXml" Target="../ink/ink36.xml"/><Relationship Id="rId8" Type="http://schemas.openxmlformats.org/officeDocument/2006/relationships/customXml" Target="../ink/ink12.xml"/><Relationship Id="rId51" Type="http://schemas.openxmlformats.org/officeDocument/2006/relationships/image" Target="../media/image41.png"/><Relationship Id="rId3" Type="http://schemas.openxmlformats.org/officeDocument/2006/relationships/slideLayout" Target="../slideLayouts/slideLayout15.xml"/><Relationship Id="rId12" Type="http://schemas.openxmlformats.org/officeDocument/2006/relationships/customXml" Target="../ink/ink14.xml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33" Type="http://schemas.openxmlformats.org/officeDocument/2006/relationships/image" Target="../media/image32.png"/><Relationship Id="rId38" Type="http://schemas.openxmlformats.org/officeDocument/2006/relationships/customXml" Target="../ink/ink27.xml"/><Relationship Id="rId46" Type="http://schemas.openxmlformats.org/officeDocument/2006/relationships/customXml" Target="../ink/ink31.xml"/><Relationship Id="rId59" Type="http://schemas.openxmlformats.org/officeDocument/2006/relationships/image" Target="../media/image45.png"/><Relationship Id="rId20" Type="http://schemas.openxmlformats.org/officeDocument/2006/relationships/customXml" Target="../ink/ink18.xml"/><Relationship Id="rId41" Type="http://schemas.openxmlformats.org/officeDocument/2006/relationships/image" Target="../media/image36.png"/><Relationship Id="rId54" Type="http://schemas.openxmlformats.org/officeDocument/2006/relationships/customXml" Target="../ink/ink35.xml"/><Relationship Id="rId1" Type="http://schemas.microsoft.com/office/2007/relationships/media" Target="../media/media6.mp3"/><Relationship Id="rId6" Type="http://schemas.openxmlformats.org/officeDocument/2006/relationships/customXml" Target="../ink/ink11.xml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openxmlformats.org/officeDocument/2006/relationships/customXml" Target="../ink/ink22.xml"/><Relationship Id="rId36" Type="http://schemas.openxmlformats.org/officeDocument/2006/relationships/customXml" Target="../ink/ink26.xml"/><Relationship Id="rId49" Type="http://schemas.openxmlformats.org/officeDocument/2006/relationships/image" Target="../media/image40.png"/><Relationship Id="rId57" Type="http://schemas.openxmlformats.org/officeDocument/2006/relationships/image" Target="../media/image44.png"/><Relationship Id="rId10" Type="http://schemas.openxmlformats.org/officeDocument/2006/relationships/customXml" Target="../ink/ink13.xml"/><Relationship Id="rId31" Type="http://schemas.openxmlformats.org/officeDocument/2006/relationships/image" Target="../media/image31.png"/><Relationship Id="rId44" Type="http://schemas.openxmlformats.org/officeDocument/2006/relationships/customXml" Target="../ink/ink30.xml"/><Relationship Id="rId52" Type="http://schemas.openxmlformats.org/officeDocument/2006/relationships/customXml" Target="../ink/ink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.xml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9.png"/><Relationship Id="rId12" Type="http://schemas.openxmlformats.org/officeDocument/2006/relationships/customXml" Target="../ink/ink4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customXml" Target="../ink/ink38.xml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customXml" Target="../ink/ink40.xml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>
            <a:extLst>
              <a:ext uri="{FF2B5EF4-FFF2-40B4-BE49-F238E27FC236}">
                <a16:creationId xmlns:a16="http://schemas.microsoft.com/office/drawing/2014/main" id="{CF9C2C6B-4888-4951-B7AF-C19E7075349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58778" y="692152"/>
            <a:ext cx="6734175" cy="577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0B5F26B-7426-4887-8F94-7C5839372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1">
            <a:hlinkClick r:id="" action="ppaction://media"/>
            <a:extLst>
              <a:ext uri="{FF2B5EF4-FFF2-40B4-BE49-F238E27FC236}">
                <a16:creationId xmlns:a16="http://schemas.microsoft.com/office/drawing/2014/main" id="{A208F18A-A1F1-46C3-8FE0-FEE57EF40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10"/>
    </mc:Choice>
    <mc:Fallback xmlns="">
      <p:transition spd="slow" advTm="14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0816" x="2301875" y="4737100"/>
          <p14:tracePt t="60833" x="2301875" y="4730750"/>
          <p14:tracePt t="60983" x="2301875" y="4724400"/>
          <p14:tracePt t="60993" x="2301875" y="4710113"/>
          <p14:tracePt t="60999" x="2301875" y="4695825"/>
          <p14:tracePt t="61008" x="2301875" y="4675188"/>
          <p14:tracePt t="61015" x="2308225" y="4646613"/>
          <p14:tracePt t="61022" x="2322513" y="4605338"/>
          <p14:tracePt t="61030" x="2336800" y="4576763"/>
          <p14:tracePt t="61036" x="2351088" y="4541838"/>
          <p14:tracePt t="61043" x="2351088" y="4521200"/>
          <p14:tracePt t="61050" x="2357438" y="4498975"/>
          <p14:tracePt t="61060" x="2357438" y="4486275"/>
          <p14:tracePt t="61069" x="2365375" y="4471988"/>
          <p14:tracePt t="61073" x="2371725" y="4457700"/>
          <p14:tracePt t="61084" x="2371725" y="4443413"/>
          <p14:tracePt t="61099" x="2371725" y="4437063"/>
          <p14:tracePt t="61113" x="2371725" y="4429125"/>
          <p14:tracePt t="61126" x="2371725" y="4416425"/>
          <p14:tracePt t="61133" x="2371725" y="4408488"/>
          <p14:tracePt t="61142" x="2371725" y="4394200"/>
          <p14:tracePt t="61149" x="2371725" y="4381500"/>
          <p14:tracePt t="61156" x="2378075" y="4367213"/>
          <p14:tracePt t="61163" x="2386013" y="4359275"/>
          <p14:tracePt t="61172" x="2386013" y="4352925"/>
          <p14:tracePt t="61179" x="2392363" y="4344988"/>
          <p14:tracePt t="61194" x="2392363" y="4338638"/>
          <p14:tracePt t="61202" x="2392363" y="4332288"/>
          <p14:tracePt t="61216" x="2400300" y="4332288"/>
          <p14:tracePt t="61223" x="2400300" y="4324350"/>
          <p14:tracePt t="61238" x="2406650" y="4310063"/>
          <p14:tracePt t="61247" x="2406650" y="4303713"/>
          <p14:tracePt t="61255" x="2413000" y="4289425"/>
          <p14:tracePt t="61260" x="2420938" y="4283075"/>
          <p14:tracePt t="61268" x="2420938" y="4268788"/>
          <p14:tracePt t="61276" x="2427288" y="4268788"/>
          <p14:tracePt t="61283" x="2427288" y="4254500"/>
          <p14:tracePt t="61290" x="2435225" y="4248150"/>
          <p14:tracePt t="61306" x="2435225" y="4240213"/>
          <p14:tracePt t="61315" x="2435225" y="4233863"/>
          <p14:tracePt t="61328" x="2435225" y="4227513"/>
          <p14:tracePt t="61336" x="2435225" y="4219575"/>
          <p14:tracePt t="61343" x="2435225" y="4213225"/>
          <p14:tracePt t="61350" x="2441575" y="4213225"/>
          <p14:tracePt t="61358" x="2441575" y="4205288"/>
          <p14:tracePt t="61366" x="2441575" y="4198938"/>
          <p14:tracePt t="62582" x="2447925" y="4198938"/>
          <p14:tracePt t="62588" x="2462213" y="4191000"/>
          <p14:tracePt t="62595" x="2470150" y="4184650"/>
          <p14:tracePt t="62603" x="2482850" y="4178300"/>
          <p14:tracePt t="62610" x="2505075" y="4170363"/>
          <p14:tracePt t="62618" x="2532063" y="4156075"/>
          <p14:tracePt t="62625" x="2560638" y="4149725"/>
          <p14:tracePt t="62633" x="2581275" y="4143375"/>
          <p14:tracePt t="62640" x="2609850" y="4129088"/>
          <p14:tracePt t="62648" x="2630488" y="4121150"/>
          <p14:tracePt t="62655" x="2659063" y="4114800"/>
          <p14:tracePt t="62663" x="2671763" y="4114800"/>
          <p14:tracePt t="62670" x="2700338" y="4108450"/>
          <p14:tracePt t="62678" x="2714625" y="4108450"/>
          <p14:tracePt t="62685" x="2735263" y="4100513"/>
          <p14:tracePt t="62693" x="2763838" y="4100513"/>
          <p14:tracePt t="62700" x="2784475" y="4100513"/>
          <p14:tracePt t="62708" x="2805113" y="4100513"/>
          <p14:tracePt t="62717" x="2833688" y="4100513"/>
          <p14:tracePt t="62723" x="2854325" y="4094163"/>
          <p14:tracePt t="62731" x="2889250" y="4094163"/>
          <p14:tracePt t="62738" x="2924175" y="4086225"/>
          <p14:tracePt t="62745" x="2959100" y="4086225"/>
          <p14:tracePt t="62758" x="2987675" y="4086225"/>
          <p14:tracePt t="62761" x="3028950" y="4086225"/>
          <p14:tracePt t="62768" x="3049588" y="4079875"/>
          <p14:tracePt t="62777" x="3086100" y="4079875"/>
          <p14:tracePt t="62785" x="3106738" y="4079875"/>
          <p14:tracePt t="62792" x="3133725" y="4079875"/>
          <p14:tracePt t="62803" x="3162300" y="4079875"/>
          <p14:tracePt t="62806" x="3190875" y="4079875"/>
          <p14:tracePt t="62819" x="3232150" y="4079875"/>
          <p14:tracePt t="62821" x="3260725" y="4079875"/>
          <p14:tracePt t="62829" x="3287713" y="4079875"/>
          <p14:tracePt t="62836" x="3309938" y="4079875"/>
          <p14:tracePt t="62845" x="3322638" y="4079875"/>
          <p14:tracePt t="62851" x="3336925" y="4079875"/>
          <p14:tracePt t="62860" x="3357563" y="4079875"/>
          <p14:tracePt t="62867" x="3379788" y="4079875"/>
          <p14:tracePt t="62875" x="3392488" y="4079875"/>
          <p14:tracePt t="62883" x="3414713" y="4079875"/>
          <p14:tracePt t="62888" x="3435350" y="4073525"/>
          <p14:tracePt t="62899" x="3455988" y="4073525"/>
          <p14:tracePt t="62903" x="3470275" y="4073525"/>
          <p14:tracePt t="62912" x="3490913" y="4073525"/>
          <p14:tracePt t="62920" x="3511550" y="4073525"/>
          <p14:tracePt t="62926" x="3540125" y="4073525"/>
          <p14:tracePt t="62934" x="3568700" y="4073525"/>
          <p14:tracePt t="62941" x="3589338" y="4073525"/>
          <p14:tracePt t="62948" x="3616325" y="4073525"/>
          <p14:tracePt t="62968" x="3659188" y="4073525"/>
          <p14:tracePt t="62971" x="3687763" y="4073525"/>
          <p14:tracePt t="62980" x="3708400" y="4073525"/>
          <p14:tracePt t="62986" x="3735388" y="4073525"/>
          <p14:tracePt t="62993" x="3757613" y="4065588"/>
          <p14:tracePt t="63001" x="3784600" y="4065588"/>
          <p14:tracePt t="63008" x="3827463" y="4059238"/>
          <p14:tracePt t="63018" x="3875088" y="4051300"/>
          <p14:tracePt t="63023" x="3917950" y="4038600"/>
          <p14:tracePt t="63032" x="3959225" y="4030663"/>
          <p14:tracePt t="63040" x="4008438" y="4016375"/>
          <p14:tracePt t="63050" x="4057650" y="4002088"/>
          <p14:tracePt t="63054" x="4100513" y="4002088"/>
          <p14:tracePt t="63061" x="4135438" y="3989388"/>
          <p14:tracePt t="63069" x="4170363" y="3981450"/>
          <p14:tracePt t="63077" x="4211638" y="3967163"/>
          <p14:tracePt t="63085" x="4232275" y="3960813"/>
          <p14:tracePt t="63090" x="4260850" y="3954463"/>
          <p14:tracePt t="63101" x="4295775" y="3946525"/>
          <p14:tracePt t="63108" x="4324350" y="3940175"/>
          <p14:tracePt t="63119" x="4337050" y="3940175"/>
          <p14:tracePt t="63122" x="4371975" y="3932238"/>
          <p14:tracePt t="63131" x="4406900" y="3919538"/>
          <p14:tracePt t="63136" x="4429125" y="3911600"/>
          <p14:tracePt t="63146" x="4464050" y="3897313"/>
          <p14:tracePt t="63152" x="4491038" y="3890963"/>
          <p14:tracePt t="63162" x="4519613" y="3870325"/>
          <p14:tracePt t="63166" x="4548188" y="3862388"/>
          <p14:tracePt t="63176" x="4575175" y="3848100"/>
          <p14:tracePt t="63183" x="4610100" y="3841750"/>
          <p14:tracePt t="63188" x="4630738" y="3835400"/>
          <p14:tracePt t="63195" x="4652963" y="3827463"/>
          <p14:tracePt t="63203" x="4673600" y="3827463"/>
          <p14:tracePt t="63213" x="4687888" y="3821113"/>
          <p14:tracePt t="63220" x="4694238" y="3821113"/>
          <p14:tracePt t="63226" x="4702175" y="3821113"/>
          <p14:tracePt t="63234" x="4708525" y="3821113"/>
          <p14:tracePt t="63504" x="4714875" y="3821113"/>
          <p14:tracePt t="63512" x="4714875" y="3827463"/>
          <p14:tracePt t="63528" x="4714875" y="3835400"/>
          <p14:tracePt t="63541" x="4722813" y="3835400"/>
          <p14:tracePt t="63653" x="4729163" y="3835400"/>
          <p14:tracePt t="63661" x="4737100" y="3841750"/>
          <p14:tracePt t="63677" x="4743450" y="3841750"/>
          <p14:tracePt t="63684" x="4743450" y="3848100"/>
          <p14:tracePt t="63691" x="4749800" y="3848100"/>
          <p14:tracePt t="63709" x="4757738" y="3848100"/>
          <p14:tracePt t="63714" x="4764088" y="3856038"/>
          <p14:tracePt t="63729" x="4772025" y="3862388"/>
          <p14:tracePt t="63735" x="4778375" y="3862388"/>
          <p14:tracePt t="63743" x="4784725" y="3862388"/>
          <p14:tracePt t="63751" x="4784725" y="3870325"/>
          <p14:tracePt t="63759" x="4792663" y="3870325"/>
          <p14:tracePt t="63766" x="4799013" y="3876675"/>
          <p14:tracePt t="63775" x="4806950" y="3884613"/>
          <p14:tracePt t="63788" x="4813300" y="3884613"/>
          <p14:tracePt t="63797" x="4813300" y="3890963"/>
          <p14:tracePt t="63811" x="4813300" y="3897313"/>
          <p14:tracePt t="63826" x="4819650" y="3911600"/>
          <p14:tracePt t="63841" x="4819650" y="3919538"/>
          <p14:tracePt t="63856" x="4819650" y="3925888"/>
          <p14:tracePt t="63865" x="4819650" y="3932238"/>
          <p14:tracePt t="63882" x="4819650" y="3940175"/>
          <p14:tracePt t="63920" x="4819650" y="3946525"/>
          <p14:tracePt t="68787" x="4792663" y="3960813"/>
          <p14:tracePt t="68791" x="4784725" y="3960813"/>
          <p14:tracePt t="68799" x="4778375" y="3967163"/>
          <p14:tracePt t="68808" x="4772025" y="3967163"/>
          <p14:tracePt t="68815" x="4764088" y="3967163"/>
          <p14:tracePt t="68821" x="4757738" y="3975100"/>
          <p14:tracePt t="68828" x="4743450" y="3981450"/>
          <p14:tracePt t="68836" x="4737100" y="3981450"/>
          <p14:tracePt t="68845" x="4722813" y="3989388"/>
          <p14:tracePt t="68852" x="4714875" y="3995738"/>
          <p14:tracePt t="68866" x="4702175" y="4002088"/>
          <p14:tracePt t="68873" x="4694238" y="4010025"/>
          <p14:tracePt t="68882" x="4687888" y="4010025"/>
          <p14:tracePt t="68896" x="4679950" y="4016375"/>
          <p14:tracePt t="68903" x="4665663" y="4016375"/>
          <p14:tracePt t="68912" x="4665663" y="4024313"/>
          <p14:tracePt t="68920" x="4652963" y="4030663"/>
          <p14:tracePt t="68933" x="4645025" y="4038600"/>
          <p14:tracePt t="68941" x="4630738" y="4044950"/>
          <p14:tracePt t="68955" x="4624388" y="4044950"/>
          <p14:tracePt t="68958" x="4610100" y="4051300"/>
          <p14:tracePt t="68966" x="4603750" y="4059238"/>
          <p14:tracePt t="68973" x="4589463" y="4065588"/>
          <p14:tracePt t="68978" x="4575175" y="4079875"/>
          <p14:tracePt t="68986" x="4560888" y="4079875"/>
          <p14:tracePt t="68993" x="4548188" y="4086225"/>
          <p14:tracePt t="69001" x="4540250" y="4094163"/>
          <p14:tracePt t="69009" x="4525963" y="4094163"/>
          <p14:tracePt t="69016" x="4519613" y="4100513"/>
          <p14:tracePt t="69024" x="4513263" y="4108450"/>
          <p14:tracePt t="69031" x="4498975" y="4108450"/>
          <p14:tracePt t="69039" x="4491038" y="4108450"/>
          <p14:tracePt t="69046" x="4484688" y="4108450"/>
          <p14:tracePt t="69061" x="4478338" y="4108450"/>
          <p14:tracePt t="69173" x="4470400" y="4108450"/>
          <p14:tracePt t="69181" x="4464050" y="4108450"/>
          <p14:tracePt t="69189" x="4464050" y="4114800"/>
          <p14:tracePt t="69204" x="4456113" y="4114800"/>
          <p14:tracePt t="69220" x="4449763" y="4114800"/>
          <p14:tracePt t="69228" x="4449763" y="4121150"/>
          <p14:tracePt t="69256" x="4441825" y="4121150"/>
          <p14:tracePt t="69272" x="4435475" y="4121150"/>
          <p14:tracePt t="69279" x="4429125" y="4121150"/>
          <p14:tracePt t="69288" x="4421188" y="4129088"/>
          <p14:tracePt t="69294" x="4414838" y="4129088"/>
          <p14:tracePt t="69303" x="4400550" y="4135438"/>
          <p14:tracePt t="69309" x="4386263" y="4135438"/>
          <p14:tracePt t="69317" x="4379913" y="4135438"/>
          <p14:tracePt t="69323" x="4365625" y="4143375"/>
          <p14:tracePt t="69332" x="4344988" y="4149725"/>
          <p14:tracePt t="69339" x="4310063" y="4156075"/>
          <p14:tracePt t="69346" x="4281488" y="4156075"/>
          <p14:tracePt t="69354" x="4232275" y="4164013"/>
          <p14:tracePt t="69361" x="4176713" y="4170363"/>
          <p14:tracePt t="69369" x="4127500" y="4178300"/>
          <p14:tracePt t="69376" x="4078288" y="4191000"/>
          <p14:tracePt t="69384" x="4008438" y="4219575"/>
          <p14:tracePt t="69391" x="3946525" y="4233863"/>
          <p14:tracePt t="69399" x="3868738" y="4262438"/>
          <p14:tracePt t="69406" x="3792538" y="4297363"/>
          <p14:tracePt t="69414" x="3714750" y="4332288"/>
          <p14:tracePt t="69423" x="3630613" y="4373563"/>
          <p14:tracePt t="69429" x="3575050" y="4402138"/>
          <p14:tracePt t="69440" x="3498850" y="4429125"/>
          <p14:tracePt t="69444" x="3421063" y="4471988"/>
          <p14:tracePt t="69451" x="3351213" y="4506913"/>
          <p14:tracePt t="69459" x="3287713" y="4541838"/>
          <p14:tracePt t="69466" x="3232150" y="4570413"/>
          <p14:tracePt t="69474" x="3197225" y="4591050"/>
          <p14:tracePt t="69481" x="3148013" y="4605338"/>
          <p14:tracePt t="69489" x="3106738" y="4632325"/>
          <p14:tracePt t="69496" x="3071813" y="4646613"/>
          <p14:tracePt t="69504" x="3036888" y="4660900"/>
          <p14:tracePt t="69511" x="3001963" y="4667250"/>
          <p14:tracePt t="69520" x="2979738" y="4681538"/>
          <p14:tracePt t="69526" x="2959100" y="4687888"/>
          <p14:tracePt t="69534" x="2944813" y="4695825"/>
          <p14:tracePt t="69541" x="2917825" y="4710113"/>
          <p14:tracePt t="69549" x="2889250" y="4724400"/>
          <p14:tracePt t="69556" x="2860675" y="4730750"/>
          <p14:tracePt t="69563" x="2840038" y="4745038"/>
          <p14:tracePt t="69572" x="2798763" y="4759325"/>
          <p14:tracePt t="69579" x="2770188" y="4779963"/>
          <p14:tracePt t="69587" x="2735263" y="4786313"/>
          <p14:tracePt t="69594" x="2700338" y="4814888"/>
          <p14:tracePt t="69601" x="2651125" y="4829175"/>
          <p14:tracePt t="69609" x="2595563" y="4856163"/>
          <p14:tracePt t="69616" x="2546350" y="4884738"/>
          <p14:tracePt t="69623" x="2490788" y="4905375"/>
          <p14:tracePt t="69631" x="2435225" y="4926013"/>
          <p14:tracePt t="69639" x="2378075" y="4940300"/>
          <p14:tracePt t="69646" x="2316163" y="4968875"/>
          <p14:tracePt t="69654" x="2246313" y="5003800"/>
          <p14:tracePt t="69661" x="2168525" y="5030788"/>
          <p14:tracePt t="69669" x="2098675" y="5053013"/>
          <p14:tracePt t="69676" x="2035175" y="5080000"/>
          <p14:tracePt t="69684" x="1979613" y="5108575"/>
          <p14:tracePt t="69691" x="1924050" y="5137150"/>
          <p14:tracePt t="69698" x="1854200" y="5164138"/>
          <p14:tracePt t="69708" x="1811338" y="5178425"/>
          <p14:tracePt t="69714" x="1755775" y="5199063"/>
          <p14:tracePt t="69722" x="1700213" y="5213350"/>
          <p14:tracePt t="69728" x="1679575" y="5219700"/>
          <p14:tracePt t="69737" x="1671638" y="5219700"/>
          <p14:tracePt t="69751" x="1665288" y="5219700"/>
          <p14:tracePt t="69864" x="1657350" y="5219700"/>
          <p14:tracePt t="69939" x="1665288" y="5213350"/>
          <p14:tracePt t="69946" x="1679575" y="5199063"/>
          <p14:tracePt t="69954" x="1685925" y="5192713"/>
          <p14:tracePt t="69961" x="1700213" y="5172075"/>
          <p14:tracePt t="69969" x="1714500" y="5157788"/>
          <p14:tracePt t="69976" x="1741488" y="5129213"/>
          <p14:tracePt t="69984" x="1776413" y="5087938"/>
          <p14:tracePt t="69991" x="1804988" y="5053013"/>
          <p14:tracePt t="69999" x="1846263" y="5010150"/>
          <p14:tracePt t="70007" x="1874838" y="4989513"/>
          <p14:tracePt t="70013" x="1917700" y="4940300"/>
          <p14:tracePt t="70022" x="1958975" y="4891088"/>
          <p14:tracePt t="70029" x="2014538" y="4829175"/>
          <p14:tracePt t="70037" x="2063750" y="4786313"/>
          <p14:tracePt t="70044" x="2106613" y="4730750"/>
          <p14:tracePt t="70051" x="2141538" y="4687888"/>
          <p14:tracePt t="70059" x="2182813" y="4640263"/>
          <p14:tracePt t="70067" x="2217738" y="4583113"/>
          <p14:tracePt t="70074" x="2259013" y="4527550"/>
          <p14:tracePt t="70081" x="2295525" y="4478338"/>
          <p14:tracePt t="70090" x="2322513" y="4437063"/>
          <p14:tracePt t="70096" x="2343150" y="4402138"/>
          <p14:tracePt t="70104" x="2371725" y="4359275"/>
          <p14:tracePt t="70111" x="2378075" y="4344988"/>
          <p14:tracePt t="70118" x="2392363" y="4318000"/>
          <p14:tracePt t="70126" x="2413000" y="4289425"/>
          <p14:tracePt t="70135" x="2420938" y="4268788"/>
          <p14:tracePt t="70141" x="2435225" y="4254500"/>
          <p14:tracePt t="70149" x="2435225" y="4248150"/>
          <p14:tracePt t="70157" x="2447925" y="4233863"/>
          <p14:tracePt t="70163" x="2455863" y="4213225"/>
          <p14:tracePt t="70171" x="2462213" y="4213225"/>
          <p14:tracePt t="70178" x="2462213" y="4205288"/>
          <p14:tracePt t="70321" x="2462213" y="4198938"/>
          <p14:tracePt t="70328" x="2470150" y="4191000"/>
          <p14:tracePt t="70344" x="2476500" y="4184650"/>
          <p14:tracePt t="70359" x="2476500" y="4178300"/>
          <p14:tracePt t="70366" x="2482850" y="4178300"/>
          <p14:tracePt t="70374" x="2482850" y="4170363"/>
          <p14:tracePt t="70381" x="2482850" y="4164013"/>
          <p14:tracePt t="70389" x="2490788" y="4156075"/>
          <p14:tracePt t="70396" x="2497138" y="4149725"/>
          <p14:tracePt t="70404" x="2497138" y="4143375"/>
          <p14:tracePt t="70411" x="2505075" y="4135438"/>
          <p14:tracePt t="70419" x="2511425" y="4129088"/>
          <p14:tracePt t="70427" x="2519363" y="4129088"/>
          <p14:tracePt t="70435" x="2519363" y="4121150"/>
          <p14:tracePt t="70449" x="2525713" y="4121150"/>
          <p14:tracePt t="70457" x="2525713" y="4114800"/>
          <p14:tracePt t="70463" x="2532063" y="4114800"/>
          <p14:tracePt t="70478" x="2546350" y="4114800"/>
          <p14:tracePt t="70493" x="2554288" y="4114800"/>
          <p14:tracePt t="70501" x="2566988" y="4114800"/>
          <p14:tracePt t="70508" x="2574925" y="4114800"/>
          <p14:tracePt t="70516" x="2589213" y="4114800"/>
          <p14:tracePt t="70524" x="2601913" y="4114800"/>
          <p14:tracePt t="70531" x="2616200" y="4114800"/>
          <p14:tracePt t="70538" x="2630488" y="4114800"/>
          <p14:tracePt t="70546" x="2651125" y="4114800"/>
          <p14:tracePt t="70555" x="2665413" y="4114800"/>
          <p14:tracePt t="70561" x="2686050" y="4121150"/>
          <p14:tracePt t="70571" x="2693988" y="4121150"/>
          <p14:tracePt t="70576" x="2708275" y="4121150"/>
          <p14:tracePt t="70584" x="2735263" y="4129088"/>
          <p14:tracePt t="70591" x="2755900" y="4135438"/>
          <p14:tracePt t="70598" x="2784475" y="4143375"/>
          <p14:tracePt t="70607" x="2805113" y="4149725"/>
          <p14:tracePt t="70614" x="2847975" y="4156075"/>
          <p14:tracePt t="70621" x="2882900" y="4164013"/>
          <p14:tracePt t="70630" x="2924175" y="4164013"/>
          <p14:tracePt t="70636" x="2952750" y="4170363"/>
          <p14:tracePt t="70644" x="2994025" y="4178300"/>
          <p14:tracePt t="70651" x="3049588" y="4184650"/>
          <p14:tracePt t="70659" x="3098800" y="4184650"/>
          <p14:tracePt t="70666" x="3155950" y="4184650"/>
          <p14:tracePt t="70674" x="3203575" y="4191000"/>
          <p14:tracePt t="70682" x="3238500" y="4191000"/>
          <p14:tracePt t="70689" x="3295650" y="4191000"/>
          <p14:tracePt t="70696" x="3344863" y="4191000"/>
          <p14:tracePt t="70704" x="3400425" y="4191000"/>
          <p14:tracePt t="70711" x="3449638" y="4191000"/>
          <p14:tracePt t="70719" x="3505200" y="4184650"/>
          <p14:tracePt t="70726" x="3540125" y="4184650"/>
          <p14:tracePt t="70734" x="3581400" y="4178300"/>
          <p14:tracePt t="70742" x="3616325" y="4170363"/>
          <p14:tracePt t="70749" x="3651250" y="4164013"/>
          <p14:tracePt t="70758" x="3700463" y="4149725"/>
          <p14:tracePt t="70764" x="3749675" y="4143375"/>
          <p14:tracePt t="70772" x="3784600" y="4143375"/>
          <p14:tracePt t="70779" x="3827463" y="4135438"/>
          <p14:tracePt t="70786" x="3854450" y="4129088"/>
          <p14:tracePt t="70794" x="3903663" y="4114800"/>
          <p14:tracePt t="70801" x="3946525" y="4100513"/>
          <p14:tracePt t="70809" x="3987800" y="4094163"/>
          <p14:tracePt t="70817" x="4022725" y="4079875"/>
          <p14:tracePt t="70824" x="4071938" y="4065588"/>
          <p14:tracePt t="70832" x="4106863" y="4059238"/>
          <p14:tracePt t="70838" x="4148138" y="4044950"/>
          <p14:tracePt t="70846" x="4176713" y="4038600"/>
          <p14:tracePt t="70854" x="4205288" y="4030663"/>
          <p14:tracePt t="70861" x="4246563" y="4030663"/>
          <p14:tracePt t="70869" x="4275138" y="4024313"/>
          <p14:tracePt t="70876" x="4302125" y="4024313"/>
          <p14:tracePt t="70884" x="4324350" y="4024313"/>
          <p14:tracePt t="70891" x="4337050" y="4016375"/>
          <p14:tracePt t="70898" x="4359275" y="4016375"/>
          <p14:tracePt t="70907" x="4379913" y="4016375"/>
          <p14:tracePt t="70913" x="4400550" y="4016375"/>
          <p14:tracePt t="70921" x="4414838" y="4016375"/>
          <p14:tracePt t="70928" x="4435475" y="4016375"/>
          <p14:tracePt t="70936" x="4456113" y="4016375"/>
          <p14:tracePt t="70945" x="4478338" y="4016375"/>
          <p14:tracePt t="70958" x="4513263" y="4010025"/>
          <p14:tracePt t="70966" x="4533900" y="4002088"/>
          <p14:tracePt t="70975" x="4554538" y="3995738"/>
          <p14:tracePt t="70981" x="4589463" y="3989388"/>
          <p14:tracePt t="70989" x="4603750" y="3989388"/>
          <p14:tracePt t="70996" x="4618038" y="3981450"/>
          <p14:tracePt t="71006" x="4630738" y="3975100"/>
          <p14:tracePt t="71011" x="4652963" y="3967163"/>
          <p14:tracePt t="71018" x="4665663" y="3960813"/>
          <p14:tracePt t="71033" x="4673600" y="3960813"/>
          <p14:tracePt t="71048" x="4679950" y="3960813"/>
          <p14:tracePt t="71064" x="4679950" y="3954463"/>
          <p14:tracePt t="75823" x="4435475" y="3925888"/>
          <p14:tracePt t="75826" x="4394200" y="3919538"/>
          <p14:tracePt t="75827" x="4344988" y="3911600"/>
          <p14:tracePt t="75834" x="4295775" y="3905250"/>
          <p14:tracePt t="75845" x="4252913" y="3897313"/>
          <p14:tracePt t="75849" x="4225925" y="3897313"/>
          <p14:tracePt t="75857" x="4191000" y="3897313"/>
          <p14:tracePt t="75864" x="4156075" y="3897313"/>
          <p14:tracePt t="75873" x="4135438" y="3897313"/>
          <p14:tracePt t="75881" x="4121150" y="3897313"/>
          <p14:tracePt t="75888" x="4106863" y="3897313"/>
          <p14:tracePt t="75895" x="4092575" y="3897313"/>
          <p14:tracePt t="75901" x="4078288" y="3905250"/>
          <p14:tracePt t="75913" x="4064000" y="3905250"/>
          <p14:tracePt t="75916" x="4057650" y="3911600"/>
          <p14:tracePt t="75928" x="4051300" y="3911600"/>
          <p14:tracePt t="75932" x="4043363" y="3911600"/>
          <p14:tracePt t="75941" x="4037013" y="3911600"/>
          <p14:tracePt t="75947" x="4029075" y="3911600"/>
          <p14:tracePt t="75961" x="4016375" y="3911600"/>
          <p14:tracePt t="75962" x="3994150" y="3911600"/>
          <p14:tracePt t="75970" x="3981450" y="3911600"/>
          <p14:tracePt t="75977" x="3967163" y="3911600"/>
          <p14:tracePt t="75984" x="3946525" y="3905250"/>
          <p14:tracePt t="75995" x="3924300" y="3905250"/>
          <p14:tracePt t="75999" x="3903663" y="3905250"/>
          <p14:tracePt t="76007" x="3875088" y="3897313"/>
          <p14:tracePt t="76014" x="3862388" y="3897313"/>
          <p14:tracePt t="76023" x="3840163" y="3897313"/>
          <p14:tracePt t="76030" x="3819525" y="3890963"/>
          <p14:tracePt t="76036" x="3805238" y="3884613"/>
          <p14:tracePt t="76047" x="3784600" y="3876675"/>
          <p14:tracePt t="76053" x="3770313" y="3870325"/>
          <p14:tracePt t="76060" x="3757613" y="3862388"/>
          <p14:tracePt t="76068" x="3743325" y="3862388"/>
          <p14:tracePt t="76075" x="3722688" y="3856038"/>
          <p14:tracePt t="76082" x="3714750" y="3848100"/>
          <p14:tracePt t="76097" x="3700463" y="3841750"/>
          <p14:tracePt t="76104" x="3687763" y="3835400"/>
          <p14:tracePt t="76111" x="3679825" y="3827463"/>
          <p14:tracePt t="76119" x="3665538" y="3821113"/>
          <p14:tracePt t="76127" x="3659188" y="3813175"/>
          <p14:tracePt t="76134" x="3651250" y="3813175"/>
          <p14:tracePt t="76142" x="3630613" y="3800475"/>
          <p14:tracePt t="76149" x="3624263" y="3800475"/>
          <p14:tracePt t="76156" x="3624263" y="3792538"/>
          <p14:tracePt t="76164" x="3609975" y="3786188"/>
          <p14:tracePt t="76171" x="3609975" y="3778250"/>
          <p14:tracePt t="76181" x="3589338" y="3771900"/>
          <p14:tracePt t="76195" x="3589338" y="3765550"/>
          <p14:tracePt t="76203" x="3581400" y="3757613"/>
          <p14:tracePt t="76212" x="3575050" y="3751263"/>
          <p14:tracePt t="76217" x="3568700" y="3743325"/>
          <p14:tracePt t="76227" x="3560763" y="3743325"/>
          <p14:tracePt t="76232" x="3554413" y="3736975"/>
          <p14:tracePt t="76240" x="3546475" y="3730625"/>
          <p14:tracePt t="76247" x="3525838" y="3716338"/>
          <p14:tracePt t="76259" x="3519488" y="3702050"/>
          <p14:tracePt t="76263" x="3498850" y="3695700"/>
          <p14:tracePt t="76270" x="3476625" y="3681413"/>
          <p14:tracePt t="76278" x="3455988" y="3673475"/>
          <p14:tracePt t="76285" x="3441700" y="3659188"/>
          <p14:tracePt t="76294" x="3421063" y="3652838"/>
          <p14:tracePt t="76299" x="3406775" y="3638550"/>
          <p14:tracePt t="76306" x="3392488" y="3632200"/>
          <p14:tracePt t="76314" x="3371850" y="3617913"/>
          <p14:tracePt t="76324" x="3357563" y="3611563"/>
          <p14:tracePt t="76330" x="3336925" y="3603625"/>
          <p14:tracePt t="76336" x="3322638" y="3597275"/>
          <p14:tracePt t="76344" x="3316288" y="3597275"/>
          <p14:tracePt t="76353" x="3295650" y="3589338"/>
          <p14:tracePt t="76360" x="3287713" y="3582988"/>
          <p14:tracePt t="76366" x="3260725" y="3576638"/>
          <p14:tracePt t="76374" x="3246438" y="3568700"/>
          <p14:tracePt t="76381" x="3225800" y="3562350"/>
          <p14:tracePt t="76389" x="3211513" y="3554413"/>
          <p14:tracePt t="76396" x="3182938" y="3548063"/>
          <p14:tracePt t="76404" x="3168650" y="3541713"/>
          <p14:tracePt t="76412" x="3141663" y="3527425"/>
          <p14:tracePt t="76419" x="3121025" y="3527425"/>
          <p14:tracePt t="76426" x="3106738" y="3519488"/>
          <p14:tracePt t="76434" x="3078163" y="3513138"/>
          <p14:tracePt t="76443" x="3057525" y="3505200"/>
          <p14:tracePt t="76449" x="3036888" y="3498850"/>
          <p14:tracePt t="76458" x="3014663" y="3498850"/>
          <p14:tracePt t="76464" x="2994025" y="3498850"/>
          <p14:tracePt t="76473" x="2979738" y="3498850"/>
          <p14:tracePt t="76479" x="2959100" y="3498850"/>
          <p14:tracePt t="76486" x="2938463" y="3498850"/>
          <p14:tracePt t="76494" x="2917825" y="3498850"/>
          <p14:tracePt t="76501" x="2903538" y="3498850"/>
          <p14:tracePt t="76510" x="2897188" y="3498850"/>
          <p14:tracePt t="76516" x="2874963" y="3498850"/>
          <p14:tracePt t="76524" x="2868613" y="3498850"/>
          <p14:tracePt t="76532" x="2860675" y="3498850"/>
          <p14:tracePt t="76539" x="2840038" y="3498850"/>
          <p14:tracePt t="76546" x="2813050" y="3498850"/>
          <p14:tracePt t="76554" x="2798763" y="3505200"/>
          <p14:tracePt t="76562" x="2784475" y="3513138"/>
          <p14:tracePt t="76569" x="2770188" y="3519488"/>
          <p14:tracePt t="76576" x="2749550" y="3527425"/>
          <p14:tracePt t="76584" x="2720975" y="3541713"/>
          <p14:tracePt t="76592" x="2714625" y="3541713"/>
          <p14:tracePt t="76599" x="2686050" y="3554413"/>
          <p14:tracePt t="76607" x="2659063" y="3568700"/>
          <p14:tracePt t="76615" x="2644775" y="3568700"/>
          <p14:tracePt t="76621" x="2624138" y="3589338"/>
          <p14:tracePt t="76629" x="2589213" y="3603625"/>
          <p14:tracePt t="76636" x="2566988" y="3617913"/>
          <p14:tracePt t="76644" x="2554288" y="3624263"/>
          <p14:tracePt t="76651" x="2532063" y="3632200"/>
          <p14:tracePt t="76660" x="2519363" y="3646488"/>
          <p14:tracePt t="76666" x="2505075" y="3652838"/>
          <p14:tracePt t="76674" x="2490788" y="3667125"/>
          <p14:tracePt t="76682" x="2470150" y="3681413"/>
          <p14:tracePt t="76689" x="2455863" y="3695700"/>
          <p14:tracePt t="76696" x="2447925" y="3702050"/>
          <p14:tracePt t="76704" x="2427288" y="3722688"/>
          <p14:tracePt t="76712" x="2420938" y="3730625"/>
          <p14:tracePt t="76719" x="2406650" y="3743325"/>
          <p14:tracePt t="76729" x="2386013" y="3765550"/>
          <p14:tracePt t="76734" x="2378075" y="3778250"/>
          <p14:tracePt t="76743" x="2357438" y="3800475"/>
          <p14:tracePt t="76749" x="2343150" y="3827463"/>
          <p14:tracePt t="76756" x="2322513" y="3848100"/>
          <p14:tracePt t="76765" x="2301875" y="3876675"/>
          <p14:tracePt t="76772" x="2287588" y="3890963"/>
          <p14:tracePt t="76779" x="2273300" y="3911600"/>
          <p14:tracePt t="76786" x="2232025" y="3954463"/>
          <p14:tracePt t="76795" x="2224088" y="3981450"/>
          <p14:tracePt t="76803" x="2203450" y="4002088"/>
          <p14:tracePt t="76810" x="2189163" y="4024313"/>
          <p14:tracePt t="76816" x="2176463" y="4038600"/>
          <p14:tracePt t="76824" x="2168525" y="4051300"/>
          <p14:tracePt t="76832" x="2154238" y="4065588"/>
          <p14:tracePt t="76839" x="2141538" y="4086225"/>
          <p14:tracePt t="76846" x="2133600" y="4100513"/>
          <p14:tracePt t="76854" x="2127250" y="4108450"/>
          <p14:tracePt t="76862" x="2119313" y="4121150"/>
          <p14:tracePt t="76869" x="2119313" y="4129088"/>
          <p14:tracePt t="76877" x="2112963" y="4135438"/>
          <p14:tracePt t="76883" x="2106613" y="4149725"/>
          <p14:tracePt t="76892" x="2098675" y="4156075"/>
          <p14:tracePt t="76899" x="2098675" y="4164013"/>
          <p14:tracePt t="76907" x="2092325" y="4184650"/>
          <p14:tracePt t="76914" x="2084388" y="4198938"/>
          <p14:tracePt t="76921" x="2084388" y="4213225"/>
          <p14:tracePt t="76929" x="2084388" y="4219575"/>
          <p14:tracePt t="76937" x="2084388" y="4233863"/>
          <p14:tracePt t="76945" x="2084388" y="4248150"/>
          <p14:tracePt t="76962" x="2084388" y="4268788"/>
          <p14:tracePt t="76966" x="2084388" y="4283075"/>
          <p14:tracePt t="76974" x="2084388" y="4297363"/>
          <p14:tracePt t="76982" x="2084388" y="4303713"/>
          <p14:tracePt t="76989" x="2084388" y="4324350"/>
          <p14:tracePt t="76996" x="2092325" y="4332288"/>
          <p14:tracePt t="77005" x="2106613" y="4352925"/>
          <p14:tracePt t="77012" x="2112963" y="4367213"/>
          <p14:tracePt t="77019" x="2127250" y="4373563"/>
          <p14:tracePt t="77027" x="2133600" y="4387850"/>
          <p14:tracePt t="77035" x="2154238" y="4394200"/>
          <p14:tracePt t="77041" x="2176463" y="4408488"/>
          <p14:tracePt t="77049" x="2189163" y="4416425"/>
          <p14:tracePt t="77057" x="2211388" y="4437063"/>
          <p14:tracePt t="77064" x="2238375" y="4443413"/>
          <p14:tracePt t="77072" x="2266950" y="4464050"/>
          <p14:tracePt t="77079" x="2287588" y="4478338"/>
          <p14:tracePt t="77086" x="2330450" y="4492625"/>
          <p14:tracePt t="77094" x="2357438" y="4492625"/>
          <p14:tracePt t="77103" x="2371725" y="4498975"/>
          <p14:tracePt t="77110" x="2392363" y="4506913"/>
          <p14:tracePt t="77116" x="2400300" y="4513263"/>
          <p14:tracePt t="77124" x="2406650" y="4513263"/>
          <p14:tracePt t="77131" x="2413000" y="4513263"/>
          <p14:tracePt t="77146" x="2413000" y="4521200"/>
          <p14:tracePt t="77154" x="2420938" y="4521200"/>
          <p14:tracePt t="77162" x="2427288" y="4521200"/>
          <p14:tracePt t="77169" x="2435225" y="4521200"/>
          <p14:tracePt t="77178" x="2447925" y="4527550"/>
          <p14:tracePt t="77184" x="2455863" y="4527550"/>
          <p14:tracePt t="77192" x="2470150" y="4527550"/>
          <p14:tracePt t="77199" x="2490788" y="4527550"/>
          <p14:tracePt t="77207" x="2505075" y="4527550"/>
          <p14:tracePt t="77214" x="2525713" y="4527550"/>
          <p14:tracePt t="77223" x="2546350" y="4527550"/>
          <p14:tracePt t="77229" x="2554288" y="4533900"/>
          <p14:tracePt t="77236" x="2574925" y="4533900"/>
          <p14:tracePt t="77244" x="2589213" y="4533900"/>
          <p14:tracePt t="77251" x="2601913" y="4533900"/>
          <p14:tracePt t="77260" x="2624138" y="4541838"/>
          <p14:tracePt t="77266" x="2644775" y="4541838"/>
          <p14:tracePt t="77274" x="2679700" y="4548188"/>
          <p14:tracePt t="77282" x="2700338" y="4548188"/>
          <p14:tracePt t="77289" x="2714625" y="4548188"/>
          <p14:tracePt t="77296" x="2735263" y="4548188"/>
          <p14:tracePt t="77304" x="2755900" y="4548188"/>
          <p14:tracePt t="77312" x="2784475" y="4548188"/>
          <p14:tracePt t="77319" x="2819400" y="4548188"/>
          <p14:tracePt t="77327" x="2840038" y="4548188"/>
          <p14:tracePt t="77334" x="2868613" y="4548188"/>
          <p14:tracePt t="77341" x="2882900" y="4548188"/>
          <p14:tracePt t="77350" x="2903538" y="4541838"/>
          <p14:tracePt t="77359" x="2932113" y="4527550"/>
          <p14:tracePt t="77366" x="2967038" y="4513263"/>
          <p14:tracePt t="77372" x="2994025" y="4506913"/>
          <p14:tracePt t="77381" x="3022600" y="4492625"/>
          <p14:tracePt t="77388" x="3043238" y="4478338"/>
          <p14:tracePt t="77395" x="3063875" y="4471988"/>
          <p14:tracePt t="77402" x="3086100" y="4457700"/>
          <p14:tracePt t="77410" x="3106738" y="4443413"/>
          <p14:tracePt t="77416" x="3121025" y="4422775"/>
          <p14:tracePt t="77424" x="3133725" y="4416425"/>
          <p14:tracePt t="77432" x="3133725" y="4408488"/>
          <p14:tracePt t="77439" x="3141663" y="4408488"/>
          <p14:tracePt t="77446" x="3141663" y="4402138"/>
          <p14:tracePt t="77462" x="3148013" y="4394200"/>
          <p14:tracePt t="77469" x="3148013" y="4387850"/>
          <p14:tracePt t="77484" x="3155950" y="4381500"/>
          <p14:tracePt t="77499" x="3162300" y="4381500"/>
          <p14:tracePt t="77506" x="3162300" y="4373563"/>
          <p14:tracePt t="77514" x="3162300" y="4367213"/>
          <p14:tracePt t="77521" x="3162300" y="4359275"/>
          <p14:tracePt t="77544" x="3168650" y="4352925"/>
          <p14:tracePt t="77560" x="3168650" y="4344988"/>
          <p14:tracePt t="77567" x="3168650" y="4338638"/>
          <p14:tracePt t="77574" x="3168650" y="4332288"/>
          <p14:tracePt t="77581" x="3168650" y="4324350"/>
          <p14:tracePt t="77589" x="3168650" y="4318000"/>
          <p14:tracePt t="77596" x="3168650" y="4310063"/>
          <p14:tracePt t="77604" x="3176588" y="4303713"/>
          <p14:tracePt t="77612" x="3176588" y="4289425"/>
          <p14:tracePt t="77619" x="3176588" y="4275138"/>
          <p14:tracePt t="77627" x="3182938" y="4262438"/>
          <p14:tracePt t="77634" x="3182938" y="4248150"/>
          <p14:tracePt t="77642" x="3182938" y="4240213"/>
          <p14:tracePt t="77649" x="3182938" y="4233863"/>
          <p14:tracePt t="77656" x="3190875" y="4219575"/>
          <p14:tracePt t="77664" x="3190875" y="4213225"/>
          <p14:tracePt t="77672" x="3197225" y="4198938"/>
          <p14:tracePt t="77679" x="3197225" y="4184650"/>
          <p14:tracePt t="77686" x="3203575" y="4178300"/>
          <p14:tracePt t="77694" x="3203575" y="4170363"/>
          <p14:tracePt t="77702" x="3203575" y="4164013"/>
          <p14:tracePt t="77710" x="3211513" y="4156075"/>
          <p14:tracePt t="77716" x="3211513" y="4149725"/>
          <p14:tracePt t="77724" x="3211513" y="4143375"/>
          <p14:tracePt t="77731" x="3217863" y="4129088"/>
          <p14:tracePt t="77740" x="3217863" y="4121150"/>
          <p14:tracePt t="77748" x="3217863" y="4114800"/>
          <p14:tracePt t="77756" x="3225800" y="4100513"/>
          <p14:tracePt t="77762" x="3225800" y="4086225"/>
          <p14:tracePt t="77769" x="3225800" y="4079875"/>
          <p14:tracePt t="77777" x="3225800" y="4073525"/>
          <p14:tracePt t="77785" x="3225800" y="4051300"/>
          <p14:tracePt t="77791" x="3225800" y="4044950"/>
          <p14:tracePt t="77799" x="3225800" y="4030663"/>
          <p14:tracePt t="77807" x="3225800" y="4016375"/>
          <p14:tracePt t="77814" x="3225800" y="4002088"/>
          <p14:tracePt t="77821" x="3225800" y="3981450"/>
          <p14:tracePt t="77830" x="3225800" y="3975100"/>
          <p14:tracePt t="77836" x="3225800" y="3954463"/>
          <p14:tracePt t="77851" x="3225800" y="3940175"/>
          <p14:tracePt t="77859" x="3225800" y="3932238"/>
          <p14:tracePt t="77866" x="3225800" y="3919538"/>
          <p14:tracePt t="77874" x="3225800" y="3905250"/>
          <p14:tracePt t="77881" x="3225800" y="3890963"/>
          <p14:tracePt t="77889" x="3225800" y="3876675"/>
          <p14:tracePt t="77897" x="3225800" y="3862388"/>
          <p14:tracePt t="77905" x="3225800" y="3848100"/>
          <p14:tracePt t="77912" x="3225800" y="3841750"/>
          <p14:tracePt t="77919" x="3225800" y="3835400"/>
          <p14:tracePt t="77928" x="3225800" y="3813175"/>
          <p14:tracePt t="77934" x="3225800" y="3806825"/>
          <p14:tracePt t="77943" x="3225800" y="3792538"/>
          <p14:tracePt t="77949" x="3225800" y="3786188"/>
          <p14:tracePt t="77963" x="3225800" y="3778250"/>
          <p14:tracePt t="77964" x="3225800" y="3771900"/>
          <p14:tracePt t="77972" x="3225800" y="3765550"/>
          <p14:tracePt t="77980" x="3225800" y="3757613"/>
          <p14:tracePt t="77995" x="3225800" y="3743325"/>
          <p14:tracePt t="78002" x="3225800" y="3730625"/>
          <p14:tracePt t="78016" x="3225800" y="3722688"/>
          <p14:tracePt t="78032" x="3225800" y="3716338"/>
          <p14:tracePt t="78047" x="3225800" y="3708400"/>
          <p14:tracePt t="78069" x="3225800" y="3702050"/>
          <p14:tracePt t="78087" x="3225800" y="3695700"/>
          <p14:tracePt t="78093" x="3217863" y="3695700"/>
          <p14:tracePt t="78106" x="3217863" y="3687763"/>
          <p14:tracePt t="78121" x="3211513" y="3681413"/>
          <p14:tracePt t="78131" x="3203575" y="3681413"/>
          <p14:tracePt t="78144" x="3197225" y="3681413"/>
          <p14:tracePt t="78161" x="3182938" y="3681413"/>
          <p14:tracePt t="78166" x="3168650" y="3687763"/>
          <p14:tracePt t="78174" x="3162300" y="3687763"/>
          <p14:tracePt t="78181" x="3155950" y="3695700"/>
          <p14:tracePt t="78189" x="3141663" y="3708400"/>
          <p14:tracePt t="78197" x="3133725" y="3722688"/>
          <p14:tracePt t="78204" x="3113088" y="3743325"/>
          <p14:tracePt t="78212" x="3106738" y="3765550"/>
          <p14:tracePt t="78219" x="3086100" y="3792538"/>
          <p14:tracePt t="78227" x="3071813" y="3813175"/>
          <p14:tracePt t="78234" x="3071813" y="3827463"/>
          <p14:tracePt t="78242" x="3049588" y="3856038"/>
          <p14:tracePt t="78249" x="3043238" y="3870325"/>
          <p14:tracePt t="78256" x="3036888" y="3890963"/>
          <p14:tracePt t="78264" x="3028950" y="3905250"/>
          <p14:tracePt t="78271" x="3014663" y="3919538"/>
          <p14:tracePt t="78280" x="3014663" y="3932238"/>
          <p14:tracePt t="78294" x="3008313" y="3946525"/>
          <p14:tracePt t="78302" x="3008313" y="3954463"/>
          <p14:tracePt t="78309" x="3008313" y="3967163"/>
          <p14:tracePt t="78317" x="3001963" y="3975100"/>
          <p14:tracePt t="78324" x="3001963" y="3981450"/>
          <p14:tracePt t="78333" x="2994025" y="3981450"/>
          <p14:tracePt t="78339" x="2994025" y="3989388"/>
          <p14:tracePt t="78347" x="2994025" y="3995738"/>
          <p14:tracePt t="78354" x="2987675" y="4010025"/>
          <p14:tracePt t="78369" x="2979738" y="4016375"/>
          <p14:tracePt t="78377" x="2979738" y="4024313"/>
          <p14:tracePt t="78384" x="2979738" y="4030663"/>
          <p14:tracePt t="78392" x="2973388" y="4038600"/>
          <p14:tracePt t="78406" x="2973388" y="4044950"/>
          <p14:tracePt t="78414" x="2967038" y="4044950"/>
          <p14:tracePt t="78421" x="2967038" y="4051300"/>
          <p14:tracePt t="78451" x="2967038" y="4059238"/>
          <p14:tracePt t="78458" x="2959100" y="4059238"/>
          <p14:tracePt t="78535" x="2959100" y="4051300"/>
          <p14:tracePt t="78544" x="2959100" y="4038600"/>
          <p14:tracePt t="78552" x="2959100" y="4024313"/>
          <p14:tracePt t="78557" x="2959100" y="4002088"/>
          <p14:tracePt t="78564" x="2959100" y="3989388"/>
          <p14:tracePt t="78571" x="2959100" y="3960813"/>
          <p14:tracePt t="78579" x="2959100" y="3940175"/>
          <p14:tracePt t="78586" x="2959100" y="3911600"/>
          <p14:tracePt t="78597" x="2959100" y="3876675"/>
          <p14:tracePt t="78601" x="2959100" y="3848100"/>
          <p14:tracePt t="78609" x="2967038" y="3800475"/>
          <p14:tracePt t="78617" x="2967038" y="3743325"/>
          <p14:tracePt t="78624" x="2973388" y="3695700"/>
          <p14:tracePt t="78631" x="2973388" y="3646488"/>
          <p14:tracePt t="78639" x="2973388" y="3589338"/>
          <p14:tracePt t="78647" x="2973388" y="3554413"/>
          <p14:tracePt t="78654" x="2973388" y="3513138"/>
          <p14:tracePt t="78661" x="2973388" y="3470275"/>
          <p14:tracePt t="78670" x="2973388" y="3429000"/>
          <p14:tracePt t="78678" x="2973388" y="3387725"/>
          <p14:tracePt t="78684" x="2973388" y="3344863"/>
          <p14:tracePt t="78693" x="2973388" y="3316288"/>
          <p14:tracePt t="78699" x="2973388" y="3281363"/>
          <p14:tracePt t="78707" x="2973388" y="3260725"/>
          <p14:tracePt t="78714" x="2973388" y="3240088"/>
          <p14:tracePt t="78721" x="2973388" y="3211513"/>
          <p14:tracePt t="78729" x="2973388" y="3184525"/>
          <p14:tracePt t="78736" x="2973388" y="3155950"/>
          <p14:tracePt t="78745" x="2973388" y="3127375"/>
          <p14:tracePt t="78751" x="2973388" y="3106738"/>
          <p14:tracePt t="78763" x="2973388" y="3092450"/>
          <p14:tracePt t="78767" x="2973388" y="3065463"/>
          <p14:tracePt t="78774" x="2973388" y="3051175"/>
          <p14:tracePt t="78781" x="2973388" y="3030538"/>
          <p14:tracePt t="78789" x="2973388" y="3009900"/>
          <p14:tracePt t="78797" x="2973388" y="2987675"/>
          <p14:tracePt t="78804" x="2973388" y="2973388"/>
          <p14:tracePt t="78812" x="2973388" y="2952750"/>
          <p14:tracePt t="78820" x="2973388" y="2932113"/>
          <p14:tracePt t="78833" x="2973388" y="2903538"/>
          <p14:tracePt t="78835" x="2973388" y="2876550"/>
          <p14:tracePt t="78842" x="2973388" y="2841625"/>
          <p14:tracePt t="78849" x="2987675" y="2798763"/>
          <p14:tracePt t="78856" x="2994025" y="2771775"/>
          <p14:tracePt t="78864" x="3001963" y="2743200"/>
          <p14:tracePt t="78872" x="3008313" y="2701925"/>
          <p14:tracePt t="78881" x="3014663" y="2673350"/>
          <p14:tracePt t="78886" x="3028950" y="2638425"/>
          <p14:tracePt t="78894" x="3036888" y="2609850"/>
          <p14:tracePt t="78902" x="3036888" y="2582863"/>
          <p14:tracePt t="78909" x="3036888" y="2568575"/>
          <p14:tracePt t="78916" x="3043238" y="2547938"/>
          <p14:tracePt t="78924" x="3057525" y="2525713"/>
          <p14:tracePt t="78931" x="3057525" y="2519363"/>
          <p14:tracePt t="78939" x="3057525" y="2513013"/>
          <p14:tracePt t="78963" x="3057525" y="2505075"/>
          <p14:tracePt t="79516" x="3063875" y="2498725"/>
          <p14:tracePt t="79524" x="3071813" y="2490788"/>
          <p14:tracePt t="79531" x="3078163" y="2490788"/>
          <p14:tracePt t="79540" x="3078163" y="2484438"/>
          <p14:tracePt t="79556" x="3078163" y="2476500"/>
          <p14:tracePt t="79567" x="3086100" y="2476500"/>
          <p14:tracePt t="79571" x="3086100" y="2470150"/>
          <p14:tracePt t="79578" x="3086100" y="2463800"/>
          <p14:tracePt t="79584" x="3092450" y="2463800"/>
          <p14:tracePt t="79600" x="3092450" y="2455863"/>
          <p14:tracePt t="79674" x="3092450" y="2449513"/>
          <p14:tracePt t="79689" x="3092450" y="2441575"/>
          <p14:tracePt t="79699" x="3092450" y="2435225"/>
          <p14:tracePt t="79716" x="3092450" y="2428875"/>
          <p14:tracePt t="79726" x="3092450" y="2420938"/>
          <p14:tracePt t="79741" x="3092450" y="2414588"/>
          <p14:tracePt t="79749" x="3092450" y="2406650"/>
          <p14:tracePt t="79771" x="3092450" y="2400300"/>
          <p14:tracePt t="79817" x="3092450" y="2393950"/>
          <p14:tracePt t="79839" x="3092450" y="2386013"/>
          <p14:tracePt t="79855" x="3092450" y="2379663"/>
          <p14:tracePt t="80117" x="3078163" y="2379663"/>
          <p14:tracePt t="80126" x="3071813" y="2379663"/>
          <p14:tracePt t="80132" x="3057525" y="2379663"/>
          <p14:tracePt t="80139" x="3036888" y="2379663"/>
          <p14:tracePt t="80146" x="3022600" y="2379663"/>
          <p14:tracePt t="80155" x="3008313" y="2379663"/>
          <p14:tracePt t="80163" x="2994025" y="2379663"/>
          <p14:tracePt t="80169" x="2973388" y="2379663"/>
          <p14:tracePt t="80176" x="2952750" y="2379663"/>
          <p14:tracePt t="80184" x="2938463" y="2379663"/>
          <p14:tracePt t="80196" x="2924175" y="2379663"/>
          <p14:tracePt t="80201" x="2909888" y="2379663"/>
          <p14:tracePt t="80207" x="2897188" y="2379663"/>
          <p14:tracePt t="80214" x="2889250" y="2379663"/>
          <p14:tracePt t="80223" x="2882900" y="2379663"/>
          <p14:tracePt t="80229" x="2874963" y="2379663"/>
          <p14:tracePt t="80237" x="2868613" y="2379663"/>
          <p14:tracePt t="80244" x="2860675" y="2379663"/>
          <p14:tracePt t="80252" x="2854325" y="2379663"/>
          <p14:tracePt t="80259" x="2847975" y="2379663"/>
          <p14:tracePt t="80266" x="2840038" y="2386013"/>
          <p14:tracePt t="80275" x="2833688" y="2386013"/>
          <p14:tracePt t="80282" x="2819400" y="2393950"/>
          <p14:tracePt t="80289" x="2813050" y="2400300"/>
          <p14:tracePt t="80298" x="2805113" y="2400300"/>
          <p14:tracePt t="80304" x="2798763" y="2406650"/>
          <p14:tracePt t="80312" x="2784475" y="2414588"/>
          <p14:tracePt t="80319" x="2778125" y="2414588"/>
          <p14:tracePt t="80327" x="2770188" y="2420938"/>
          <p14:tracePt t="80334" x="2755900" y="2428875"/>
          <p14:tracePt t="80342" x="2749550" y="2428875"/>
          <p14:tracePt t="80349" x="2743200" y="2435225"/>
          <p14:tracePt t="80356" x="2735263" y="2441575"/>
          <p14:tracePt t="80364" x="2728913" y="2449513"/>
          <p14:tracePt t="80372" x="2714625" y="2455863"/>
          <p14:tracePt t="80379" x="2700338" y="2470150"/>
          <p14:tracePt t="80386" x="2686050" y="2476500"/>
          <p14:tracePt t="80394" x="2679700" y="2490788"/>
          <p14:tracePt t="80402" x="2671763" y="2498725"/>
          <p14:tracePt t="80410" x="2651125" y="2513013"/>
          <p14:tracePt t="80416" x="2636838" y="2525713"/>
          <p14:tracePt t="80424" x="2630488" y="2533650"/>
          <p14:tracePt t="80432" x="2616200" y="2554288"/>
          <p14:tracePt t="80439" x="2601913" y="2560638"/>
          <p14:tracePt t="80446" x="2589213" y="2574925"/>
          <p14:tracePt t="80454" x="2581275" y="2589213"/>
          <p14:tracePt t="80462" x="2574925" y="2589213"/>
          <p14:tracePt t="80469" x="2574925" y="2603500"/>
          <p14:tracePt t="80476" x="2560638" y="2609850"/>
          <p14:tracePt t="80484" x="2560638" y="2617788"/>
          <p14:tracePt t="80491" x="2554288" y="2624138"/>
          <p14:tracePt t="80499" x="2554288" y="2630488"/>
          <p14:tracePt t="80506" x="2546350" y="2644775"/>
          <p14:tracePt t="80515" x="2540000" y="2659063"/>
          <p14:tracePt t="80521" x="2532063" y="2667000"/>
          <p14:tracePt t="80529" x="2532063" y="2679700"/>
          <p14:tracePt t="80536" x="2532063" y="2701925"/>
          <p14:tracePt t="80544" x="2519363" y="2722563"/>
          <p14:tracePt t="80552" x="2511425" y="2743200"/>
          <p14:tracePt t="80559" x="2511425" y="2763838"/>
          <p14:tracePt t="80566" x="2511425" y="2778125"/>
          <p14:tracePt t="80574" x="2505075" y="2798763"/>
          <p14:tracePt t="80582" x="2505075" y="2813050"/>
          <p14:tracePt t="80589" x="2505075" y="2827338"/>
          <p14:tracePt t="80596" x="2505075" y="2841625"/>
          <p14:tracePt t="80604" x="2505075" y="2847975"/>
          <p14:tracePt t="80613" x="2505075" y="2855913"/>
          <p14:tracePt t="80619" x="2505075" y="2862263"/>
          <p14:tracePt t="80626" x="2505075" y="2876550"/>
          <p14:tracePt t="80641" x="2511425" y="2890838"/>
          <p14:tracePt t="80649" x="2511425" y="2897188"/>
          <p14:tracePt t="80656" x="2525713" y="2903538"/>
          <p14:tracePt t="80664" x="2525713" y="2917825"/>
          <p14:tracePt t="80671" x="2532063" y="2917825"/>
          <p14:tracePt t="80680" x="2546350" y="2932113"/>
          <p14:tracePt t="80686" x="2554288" y="2932113"/>
          <p14:tracePt t="80694" x="2566988" y="2952750"/>
          <p14:tracePt t="80701" x="2589213" y="2952750"/>
          <p14:tracePt t="80709" x="2609850" y="2952750"/>
          <p14:tracePt t="80716" x="2624138" y="2952750"/>
          <p14:tracePt t="80724" x="2651125" y="2952750"/>
          <p14:tracePt t="80733" x="2679700" y="2952750"/>
          <p14:tracePt t="80740" x="2700338" y="2952750"/>
          <p14:tracePt t="80747" x="2728913" y="2952750"/>
          <p14:tracePt t="80754" x="2749550" y="2952750"/>
          <p14:tracePt t="80762" x="2770188" y="2952750"/>
          <p14:tracePt t="80769" x="2784475" y="2952750"/>
          <p14:tracePt t="80776" x="2798763" y="2952750"/>
          <p14:tracePt t="80785" x="2813050" y="2952750"/>
          <p14:tracePt t="80792" x="2825750" y="2952750"/>
          <p14:tracePt t="80799" x="2833688" y="2952750"/>
          <p14:tracePt t="80806" x="2840038" y="2952750"/>
          <p14:tracePt t="80814" x="2854325" y="2952750"/>
          <p14:tracePt t="80830" x="2868613" y="2952750"/>
          <p14:tracePt t="80836" x="2874963" y="2952750"/>
          <p14:tracePt t="80844" x="2897188" y="2952750"/>
          <p14:tracePt t="80852" x="2903538" y="2952750"/>
          <p14:tracePt t="80859" x="2917825" y="2946400"/>
          <p14:tracePt t="80866" x="2932113" y="2946400"/>
          <p14:tracePt t="80874" x="2944813" y="2946400"/>
          <p14:tracePt t="80882" x="2959100" y="2938463"/>
          <p14:tracePt t="80889" x="2973388" y="2938463"/>
          <p14:tracePt t="80896" x="2987675" y="2938463"/>
          <p14:tracePt t="80904" x="3001963" y="2938463"/>
          <p14:tracePt t="80911" x="3014663" y="2932113"/>
          <p14:tracePt t="80919" x="3036888" y="2932113"/>
          <p14:tracePt t="80927" x="3049588" y="2925763"/>
          <p14:tracePt t="80934" x="3071813" y="2925763"/>
          <p14:tracePt t="80949" x="3092450" y="2917825"/>
          <p14:tracePt t="80966" x="3127375" y="2903538"/>
          <p14:tracePt t="80971" x="3148013" y="2903538"/>
          <p14:tracePt t="80980" x="3155950" y="2897188"/>
          <p14:tracePt t="80987" x="3176588" y="2890838"/>
          <p14:tracePt t="80994" x="3190875" y="2882900"/>
          <p14:tracePt t="81001" x="3225800" y="2876550"/>
          <p14:tracePt t="81009" x="3246438" y="2862263"/>
          <p14:tracePt t="81016" x="3267075" y="2855913"/>
          <p14:tracePt t="81024" x="3281363" y="2847975"/>
          <p14:tracePt t="81032" x="3295650" y="2841625"/>
          <p14:tracePt t="81039" x="3316288" y="2827338"/>
          <p14:tracePt t="81046" x="3344863" y="2813050"/>
          <p14:tracePt t="81054" x="3365500" y="2792413"/>
          <p14:tracePt t="81061" x="3392488" y="2784475"/>
          <p14:tracePt t="81069" x="3406775" y="2771775"/>
          <p14:tracePt t="81076" x="3414713" y="2771775"/>
          <p14:tracePt t="81084" x="3421063" y="2763838"/>
          <p14:tracePt t="81092" x="3427413" y="2757488"/>
          <p14:tracePt t="81099" x="3435350" y="2757488"/>
          <p14:tracePt t="81114" x="3441700" y="2757488"/>
          <p14:tracePt t="81121" x="3441700" y="2749550"/>
          <p14:tracePt t="81466" x="3427413" y="2792413"/>
          <p14:tracePt t="81476" x="3406775" y="2819400"/>
          <p14:tracePt t="81482" x="3392488" y="2862263"/>
          <p14:tracePt t="81489" x="3371850" y="2897188"/>
          <p14:tracePt t="81499" x="3365500" y="2925763"/>
          <p14:tracePt t="81505" x="3357563" y="2967038"/>
          <p14:tracePt t="81514" x="3351213" y="2995613"/>
          <p14:tracePt t="81520" x="3344863" y="3022600"/>
          <p14:tracePt t="81527" x="3336925" y="3051175"/>
          <p14:tracePt t="81534" x="3336925" y="3079750"/>
          <p14:tracePt t="81543" x="3330575" y="3106738"/>
          <p14:tracePt t="81550" x="3322638" y="3135313"/>
          <p14:tracePt t="81558" x="3322638" y="3176588"/>
          <p14:tracePt t="81567" x="3322638" y="3225800"/>
          <p14:tracePt t="81572" x="3322638" y="3268663"/>
          <p14:tracePt t="81585" x="3316288" y="3316288"/>
          <p14:tracePt t="81587" x="3316288" y="3365500"/>
          <p14:tracePt t="81595" x="3309938" y="3414713"/>
          <p14:tracePt t="81602" x="3309938" y="3449638"/>
          <p14:tracePt t="81609" x="3302000" y="3492500"/>
          <p14:tracePt t="81617" x="3302000" y="3519488"/>
          <p14:tracePt t="81623" x="3302000" y="3541713"/>
          <p14:tracePt t="81632" x="3302000" y="3562350"/>
          <p14:tracePt t="81639" x="3302000" y="3582988"/>
          <p14:tracePt t="81650" x="3302000" y="3597275"/>
          <p14:tracePt t="81657" x="3302000" y="3611563"/>
          <p14:tracePt t="81662" x="3302000" y="3632200"/>
          <p14:tracePt t="81669" x="3302000" y="3646488"/>
          <p14:tracePt t="81680" x="3302000" y="3667125"/>
          <p14:tracePt t="81685" x="3302000" y="3681413"/>
          <p14:tracePt t="81696" x="3302000" y="3695700"/>
          <p14:tracePt t="81701" x="3302000" y="3708400"/>
          <p14:tracePt t="81707" x="3302000" y="3722688"/>
          <p14:tracePt t="81717" x="3302000" y="3736975"/>
          <p14:tracePt t="81722" x="3302000" y="3751263"/>
          <p14:tracePt t="81730" x="3302000" y="3757613"/>
          <p14:tracePt t="81760" x="3302000" y="3765550"/>
          <p14:tracePt t="81856" x="3309938" y="3765550"/>
          <p14:tracePt t="81882" x="3316288" y="3765550"/>
          <p14:tracePt t="81886" x="3316288" y="3757613"/>
          <p14:tracePt t="81895" x="3322638" y="3751263"/>
          <p14:tracePt t="81902" x="3330575" y="3743325"/>
          <p14:tracePt t="81913" x="3336925" y="3730625"/>
          <p14:tracePt t="81918" x="3344863" y="3702050"/>
          <p14:tracePt t="81926" x="3351213" y="3681413"/>
          <p14:tracePt t="81933" x="3365500" y="3646488"/>
          <p14:tracePt t="81941" x="3371850" y="3611563"/>
          <p14:tracePt t="81948" x="3379788" y="3582988"/>
          <p14:tracePt t="81969" x="3406775" y="3470275"/>
          <p14:tracePt t="81976" x="3406775" y="3435350"/>
          <p14:tracePt t="81984" x="3414713" y="3387725"/>
          <p14:tracePt t="81994" x="3414713" y="3344863"/>
          <p14:tracePt t="82001" x="3421063" y="3309938"/>
          <p14:tracePt t="82006" x="3421063" y="3260725"/>
          <p14:tracePt t="82014" x="3421063" y="3225800"/>
          <p14:tracePt t="82021" x="3421063" y="3190875"/>
          <p14:tracePt t="82032" x="3421063" y="3155950"/>
          <p14:tracePt t="82037" x="3421063" y="3127375"/>
          <p14:tracePt t="82044" x="3421063" y="3100388"/>
          <p14:tracePt t="82051" x="3427413" y="3079750"/>
          <p14:tracePt t="82059" x="3427413" y="3051175"/>
          <p14:tracePt t="82067" x="3427413" y="3022600"/>
          <p14:tracePt t="82074" x="3427413" y="3009900"/>
          <p14:tracePt t="82083" x="3435350" y="2987675"/>
          <p14:tracePt t="82089" x="3435350" y="2967038"/>
          <p14:tracePt t="82097" x="3441700" y="2946400"/>
          <p14:tracePt t="82104" x="3455988" y="2903538"/>
          <p14:tracePt t="82118" x="3455988" y="2890838"/>
          <p14:tracePt t="82120" x="3462338" y="2876550"/>
          <p14:tracePt t="82127" x="3462338" y="2855913"/>
          <p14:tracePt t="82134" x="3470275" y="2841625"/>
          <p14:tracePt t="82141" x="3476625" y="2827338"/>
          <p14:tracePt t="82149" x="3476625" y="2806700"/>
          <p14:tracePt t="82156" x="3484563" y="2792413"/>
          <p14:tracePt t="82164" x="3490913" y="2771775"/>
          <p14:tracePt t="82171" x="3490913" y="2749550"/>
          <p14:tracePt t="82179" x="3505200" y="2736850"/>
          <p14:tracePt t="82187" x="3505200" y="2722563"/>
          <p14:tracePt t="82194" x="3511550" y="2701925"/>
          <p14:tracePt t="82201" x="3519488" y="2693988"/>
          <p14:tracePt t="82209" x="3519488" y="2687638"/>
          <p14:tracePt t="82217" x="3525838" y="2673350"/>
          <p14:tracePt t="82224" x="3533775" y="2667000"/>
          <p14:tracePt t="82231" x="3533775" y="2659063"/>
          <p14:tracePt t="82239" x="3540125" y="2644775"/>
          <p14:tracePt t="82247" x="3540125" y="2638425"/>
          <p14:tracePt t="82255" x="3546475" y="2630488"/>
          <p14:tracePt t="82269" x="3554413" y="2624138"/>
          <p14:tracePt t="82276" x="3554413" y="2617788"/>
          <p14:tracePt t="82285" x="3560763" y="2617788"/>
          <p14:tracePt t="82291" x="3560763" y="2609850"/>
          <p14:tracePt t="82300" x="3568700" y="2603500"/>
          <p14:tracePt t="82329" x="3568700" y="2595563"/>
          <p14:tracePt t="84417" x="0" y="0"/>
        </p14:tracePtLst>
        <p14:tracePtLst>
          <p14:tracePt t="85360" x="2386013" y="3862388"/>
          <p14:tracePt t="85606" x="2386013" y="3856038"/>
          <p14:tracePt t="85615" x="2386013" y="3848100"/>
          <p14:tracePt t="85622" x="2392363" y="3835400"/>
          <p14:tracePt t="85631" x="2392363" y="3821113"/>
          <p14:tracePt t="85637" x="2400300" y="3813175"/>
          <p14:tracePt t="85644" x="2406650" y="3800475"/>
          <p14:tracePt t="85652" x="2413000" y="3786188"/>
          <p14:tracePt t="85663" x="2413000" y="3771900"/>
          <p14:tracePt t="85668" x="2420938" y="3757613"/>
          <p14:tracePt t="85676" x="2435225" y="3730625"/>
          <p14:tracePt t="85682" x="2447925" y="3695700"/>
          <p14:tracePt t="85689" x="2462213" y="3659188"/>
          <p14:tracePt t="85698" x="2482850" y="3617913"/>
          <p14:tracePt t="85705" x="2505075" y="3589338"/>
          <p14:tracePt t="85713" x="2511425" y="3548063"/>
          <p14:tracePt t="85720" x="2532063" y="3513138"/>
          <p14:tracePt t="85726" x="2546350" y="3492500"/>
          <p14:tracePt t="85736" x="2566988" y="3457575"/>
          <p14:tracePt t="85741" x="2581275" y="3429000"/>
          <p14:tracePt t="85750" x="2589213" y="3394075"/>
          <p14:tracePt t="85756" x="2601913" y="3365500"/>
          <p14:tracePt t="85766" x="2609850" y="3344863"/>
          <p14:tracePt t="85772" x="2616200" y="3316288"/>
          <p14:tracePt t="85781" x="2624138" y="3295650"/>
          <p14:tracePt t="85788" x="2624138" y="3289300"/>
          <p14:tracePt t="85794" x="2630488" y="3275013"/>
          <p14:tracePt t="85802" x="2630488" y="3260725"/>
          <p14:tracePt t="85820" x="2636838" y="3254375"/>
          <p14:tracePt t="85824" x="2636838" y="3246438"/>
          <p14:tracePt t="85832" x="2636838" y="3240088"/>
          <p14:tracePt t="85841" x="2636838" y="3233738"/>
          <p14:tracePt t="85847" x="2636838" y="3225800"/>
          <p14:tracePt t="85854" x="2636838" y="3219450"/>
          <p14:tracePt t="85861" x="2636838" y="3211513"/>
          <p14:tracePt t="85869" x="2636838" y="3205163"/>
          <p14:tracePt t="85878" x="2636838" y="3198813"/>
          <p14:tracePt t="85886" x="2644775" y="3176588"/>
          <p14:tracePt t="85891" x="2644775" y="3170238"/>
          <p14:tracePt t="85903" x="2651125" y="3155950"/>
          <p14:tracePt t="85907" x="2651125" y="3149600"/>
          <p14:tracePt t="85917" x="2659063" y="3135313"/>
          <p14:tracePt t="85922" x="2659063" y="3127375"/>
          <p14:tracePt t="85930" x="2659063" y="3121025"/>
          <p14:tracePt t="85936" x="2659063" y="3106738"/>
          <p14:tracePt t="85947" x="2659063" y="3100388"/>
          <p14:tracePt t="85953" x="2659063" y="3092450"/>
          <p14:tracePt t="85972" x="2659063" y="3086100"/>
          <p14:tracePt t="85982" x="2665413" y="3086100"/>
          <p14:tracePt t="85989" x="2665413" y="3079750"/>
          <p14:tracePt t="86008" x="2665413" y="3071813"/>
          <p14:tracePt t="86013" x="2665413" y="3065463"/>
          <p14:tracePt t="86028" x="2665413" y="3057525"/>
          <p14:tracePt t="86036" x="2671763" y="3057525"/>
          <p14:tracePt t="86041" x="2671763" y="3051175"/>
          <p14:tracePt t="86057" x="2671763" y="3044825"/>
          <p14:tracePt t="86066" x="2671763" y="3036888"/>
          <p14:tracePt t="86072" x="2679700" y="3036888"/>
          <p14:tracePt t="86079" x="2679700" y="3030538"/>
          <p14:tracePt t="86103" x="2686050" y="3030538"/>
          <p14:tracePt t="86120" x="2686050" y="3022600"/>
          <p14:tracePt t="86904" x="2700338" y="3001963"/>
          <p14:tracePt t="86911" x="2700338" y="2995613"/>
          <p14:tracePt t="86923" x="2708275" y="2987675"/>
          <p14:tracePt t="86926" x="2714625" y="2981325"/>
          <p14:tracePt t="86937" x="2714625" y="2973388"/>
          <p14:tracePt t="86942" x="2720975" y="2967038"/>
          <p14:tracePt t="86959" x="2720975" y="2960688"/>
          <p14:tracePt t="87084" x="2728913" y="2960688"/>
          <p14:tracePt t="87093" x="2728913" y="2952750"/>
          <p14:tracePt t="87107" x="2735263" y="2946400"/>
          <p14:tracePt t="87114" x="2735263" y="2938463"/>
          <p14:tracePt t="87121" x="2749550" y="2932113"/>
          <p14:tracePt t="87132" x="2749550" y="2925763"/>
          <p14:tracePt t="87138" x="2755900" y="2917825"/>
          <p14:tracePt t="87144" x="2763838" y="2911475"/>
          <p14:tracePt t="87156" x="2778125" y="2897188"/>
          <p14:tracePt t="87166" x="2784475" y="2890838"/>
          <p14:tracePt t="87176" x="2790825" y="2882900"/>
          <p14:tracePt t="87182" x="2790825" y="2876550"/>
          <p14:tracePt t="87189" x="2798763" y="2868613"/>
          <p14:tracePt t="87197" x="2805113" y="2862263"/>
          <p14:tracePt t="87204" x="2813050" y="2847975"/>
          <p14:tracePt t="87213" x="2825750" y="2841625"/>
          <p14:tracePt t="87219" x="2833688" y="2827338"/>
          <p14:tracePt t="87226" x="2847975" y="2813050"/>
          <p14:tracePt t="87239" x="2847975" y="2806700"/>
          <p14:tracePt t="87242" x="2868613" y="2784475"/>
          <p14:tracePt t="87249" x="2874963" y="2778125"/>
          <p14:tracePt t="87256" x="2897188" y="2763838"/>
          <p14:tracePt t="87265" x="2897188" y="2757488"/>
          <p14:tracePt t="87272" x="2909888" y="2743200"/>
          <p14:tracePt t="87279" x="2917825" y="2736850"/>
          <p14:tracePt t="87289" x="2924175" y="2722563"/>
          <p14:tracePt t="87294" x="2938463" y="2714625"/>
          <p14:tracePt t="87302" x="2952750" y="2701925"/>
          <p14:tracePt t="87308" x="2967038" y="2687638"/>
          <p14:tracePt t="87316" x="2973388" y="2687638"/>
          <p14:tracePt t="87326" x="2973388" y="2679700"/>
          <p14:tracePt t="87332" x="2979738" y="2679700"/>
          <p14:tracePt t="87347" x="2979738" y="2673350"/>
          <p14:tracePt t="87355" x="2987675" y="2673350"/>
          <p14:tracePt t="87911" x="0" y="0"/>
        </p14:tracePtLst>
        <p14:tracePtLst>
          <p14:tracePt t="113052" x="5792788" y="2351088"/>
          <p14:tracePt t="113255" x="5786438" y="2351088"/>
          <p14:tracePt t="113260" x="5772150" y="2351088"/>
          <p14:tracePt t="113268" x="5757863" y="2351088"/>
          <p14:tracePt t="113276" x="5743575" y="2351088"/>
          <p14:tracePt t="113283" x="5722938" y="2351088"/>
          <p14:tracePt t="113290" x="5708650" y="2351088"/>
          <p14:tracePt t="113299" x="5688013" y="2351088"/>
          <p14:tracePt t="113309" x="5673725" y="2351088"/>
          <p14:tracePt t="113313" x="5653088" y="2351088"/>
          <p14:tracePt t="113320" x="5632450" y="2336800"/>
          <p14:tracePt t="113328" x="5618163" y="2330450"/>
          <p14:tracePt t="113336" x="5610225" y="2324100"/>
          <p14:tracePt t="113343" x="5597525" y="2309813"/>
          <p14:tracePt t="113351" x="5583238" y="2295525"/>
          <p14:tracePt t="113358" x="5575300" y="2287588"/>
          <p14:tracePt t="113365" x="5554663" y="2266950"/>
          <p14:tracePt t="113373" x="5540375" y="2252663"/>
          <p14:tracePt t="113381" x="5513388" y="2217738"/>
          <p14:tracePt t="113388" x="5484813" y="2197100"/>
          <p14:tracePt t="113396" x="5456238" y="2176463"/>
          <p14:tracePt t="113403" x="5421313" y="2155825"/>
          <p14:tracePt t="113411" x="5386388" y="2127250"/>
          <p14:tracePt t="113418" x="5365750" y="2120900"/>
          <p14:tracePt t="113426" x="5324475" y="2098675"/>
          <p14:tracePt t="113433" x="5289550" y="2078038"/>
          <p14:tracePt t="113440" x="5268913" y="2063750"/>
          <p14:tracePt t="113448" x="5246688" y="2057400"/>
          <p14:tracePt t="113457" x="5226050" y="2051050"/>
          <p14:tracePt t="113464" x="5211763" y="2043113"/>
          <p14:tracePt t="113471" x="5191125" y="2036763"/>
          <p14:tracePt t="113478" x="5184775" y="2036763"/>
          <p14:tracePt t="113486" x="5176838" y="2036763"/>
          <p14:tracePt t="113493" x="5170488" y="2036763"/>
          <p14:tracePt t="113501" x="5156200" y="2036763"/>
          <p14:tracePt t="113509" x="5149850" y="2036763"/>
          <p14:tracePt t="113515" x="5141913" y="2036763"/>
          <p14:tracePt t="113524" x="5127625" y="2036763"/>
          <p14:tracePt t="113530" x="5114925" y="2036763"/>
          <p14:tracePt t="113538" x="5106988" y="2036763"/>
          <p14:tracePt t="113546" x="5086350" y="2036763"/>
          <p14:tracePt t="113553" x="5065713" y="2036763"/>
          <p14:tracePt t="113561" x="5030788" y="2051050"/>
          <p14:tracePt t="113569" x="5008563" y="2063750"/>
          <p14:tracePt t="113576" x="4987925" y="2071688"/>
          <p14:tracePt t="113583" x="4953000" y="2085975"/>
          <p14:tracePt t="113590" x="4911725" y="2098675"/>
          <p14:tracePt t="113598" x="4883150" y="2112963"/>
          <p14:tracePt t="113606" x="4848225" y="2127250"/>
          <p14:tracePt t="113613" x="4819650" y="2133600"/>
          <p14:tracePt t="113621" x="4806950" y="2141538"/>
          <p14:tracePt t="113629" x="4778375" y="2155825"/>
          <p14:tracePt t="113636" x="4749800" y="2162175"/>
          <p14:tracePt t="113643" x="4729163" y="2170113"/>
          <p14:tracePt t="113650" x="4708525" y="2176463"/>
          <p14:tracePt t="113660" x="4687888" y="2182813"/>
          <p14:tracePt t="113665" x="4665663" y="2182813"/>
          <p14:tracePt t="113674" x="4652963" y="2182813"/>
          <p14:tracePt t="113680" x="4638675" y="2190750"/>
          <p14:tracePt t="113688" x="4630738" y="2197100"/>
          <p14:tracePt t="113695" x="4618038" y="2197100"/>
          <p14:tracePt t="113703" x="4610100" y="2205038"/>
          <p14:tracePt t="113710" x="4603750" y="2205038"/>
          <p14:tracePt t="113718" x="4589463" y="2205038"/>
          <p14:tracePt t="113733" x="4583113" y="2211388"/>
          <p14:tracePt t="113741" x="4575175" y="2211388"/>
          <p14:tracePt t="113748" x="4568825" y="2211388"/>
          <p14:tracePt t="113763" x="4560888" y="2211388"/>
          <p14:tracePt t="113770" x="4560888" y="2217738"/>
          <p14:tracePt t="113778" x="4554538" y="2217738"/>
          <p14:tracePt t="113786" x="4548188" y="2225675"/>
          <p14:tracePt t="113793" x="4540250" y="2232025"/>
          <p14:tracePt t="113802" x="4519613" y="2239963"/>
          <p14:tracePt t="113809" x="4513263" y="2252663"/>
          <p14:tracePt t="113816" x="4491038" y="2266950"/>
          <p14:tracePt t="113824" x="4470400" y="2287588"/>
          <p14:tracePt t="113831" x="4456113" y="2301875"/>
          <p14:tracePt t="113839" x="4441825" y="2316163"/>
          <p14:tracePt t="113845" x="4421188" y="2344738"/>
          <p14:tracePt t="113854" x="4406900" y="2359025"/>
          <p14:tracePt t="113861" x="4386263" y="2386013"/>
          <p14:tracePt t="113868" x="4365625" y="2414588"/>
          <p14:tracePt t="113876" x="4351338" y="2441575"/>
          <p14:tracePt t="113883" x="4337050" y="2463800"/>
          <p14:tracePt t="113891" x="4316413" y="2498725"/>
          <p14:tracePt t="113898" x="4302125" y="2525713"/>
          <p14:tracePt t="113907" x="4295775" y="2554288"/>
          <p14:tracePt t="113913" x="4275138" y="2582863"/>
          <p14:tracePt t="113920" x="4267200" y="2617788"/>
          <p14:tracePt t="113928" x="4252913" y="2638425"/>
          <p14:tracePt t="113935" x="4252913" y="2659063"/>
          <p14:tracePt t="113943" x="4246563" y="2673350"/>
          <p14:tracePt t="113960" x="4240213" y="2708275"/>
          <p14:tracePt t="113965" x="4240213" y="2728913"/>
          <p14:tracePt t="113975" x="4240213" y="2749550"/>
          <p14:tracePt t="113980" x="4240213" y="2778125"/>
          <p14:tracePt t="113988" x="4240213" y="2792413"/>
          <p14:tracePt t="113995" x="4246563" y="2806700"/>
          <p14:tracePt t="114003" x="4246563" y="2819400"/>
          <p14:tracePt t="114010" x="4260850" y="2833688"/>
          <p14:tracePt t="114018" x="4267200" y="2847975"/>
          <p14:tracePt t="114027" x="4275138" y="2862263"/>
          <p14:tracePt t="114033" x="4289425" y="2868613"/>
          <p14:tracePt t="114041" x="4295775" y="2882900"/>
          <p14:tracePt t="114048" x="4302125" y="2890838"/>
          <p14:tracePt t="114057" x="4316413" y="2897188"/>
          <p14:tracePt t="114071" x="4330700" y="2911475"/>
          <p14:tracePt t="114078" x="4337050" y="2917825"/>
          <p14:tracePt t="114086" x="4351338" y="2938463"/>
          <p14:tracePt t="114093" x="4371975" y="2946400"/>
          <p14:tracePt t="114101" x="4394200" y="2960688"/>
          <p14:tracePt t="114109" x="4421188" y="2981325"/>
          <p14:tracePt t="114115" x="4449763" y="2995613"/>
          <p14:tracePt t="114124" x="4470400" y="3009900"/>
          <p14:tracePt t="114130" x="4491038" y="3016250"/>
          <p14:tracePt t="114139" x="4525963" y="3030538"/>
          <p14:tracePt t="114146" x="4540250" y="3044825"/>
          <p14:tracePt t="114153" x="4560888" y="3051175"/>
          <p14:tracePt t="114161" x="4595813" y="3071813"/>
          <p14:tracePt t="114168" x="4618038" y="3086100"/>
          <p14:tracePt t="114177" x="4652963" y="3092450"/>
          <p14:tracePt t="114183" x="4673600" y="3100388"/>
          <p14:tracePt t="114191" x="4702175" y="3114675"/>
          <p14:tracePt t="114198" x="4722813" y="3121025"/>
          <p14:tracePt t="114207" x="4749800" y="3127375"/>
          <p14:tracePt t="114214" x="4772025" y="3135313"/>
          <p14:tracePt t="114220" x="4799013" y="3149600"/>
          <p14:tracePt t="114228" x="4841875" y="3155950"/>
          <p14:tracePt t="114235" x="4876800" y="3170238"/>
          <p14:tracePt t="114243" x="4918075" y="3176588"/>
          <p14:tracePt t="114251" x="4960938" y="3184525"/>
          <p14:tracePt t="114259" x="5008563" y="3184525"/>
          <p14:tracePt t="114265" x="5057775" y="3190875"/>
          <p14:tracePt t="114274" x="5100638" y="3190875"/>
          <p14:tracePt t="114281" x="5141913" y="3190875"/>
          <p14:tracePt t="114288" x="5197475" y="3190875"/>
          <p14:tracePt t="114295" x="5246688" y="3190875"/>
          <p14:tracePt t="114303" x="5281613" y="3190875"/>
          <p14:tracePt t="114311" x="5338763" y="3190875"/>
          <p14:tracePt t="114319" x="5373688" y="3190875"/>
          <p14:tracePt t="114327" x="5435600" y="3190875"/>
          <p14:tracePt t="114333" x="5484813" y="3184525"/>
          <p14:tracePt t="114341" x="5540375" y="3170238"/>
          <p14:tracePt t="114349" x="5583238" y="3155950"/>
          <p14:tracePt t="114356" x="5638800" y="3127375"/>
          <p14:tracePt t="114363" x="5688013" y="3106738"/>
          <p14:tracePt t="114370" x="5737225" y="3079750"/>
          <p14:tracePt t="114378" x="5792788" y="3044825"/>
          <p14:tracePt t="114385" x="5834063" y="3009900"/>
          <p14:tracePt t="114394" x="5870575" y="2981325"/>
          <p14:tracePt t="114400" x="5905500" y="2946400"/>
          <p14:tracePt t="114408" x="5926138" y="2925763"/>
          <p14:tracePt t="114415" x="5961063" y="2876550"/>
          <p14:tracePt t="114424" x="5995988" y="2833688"/>
          <p14:tracePt t="114430" x="6030913" y="2792413"/>
          <p14:tracePt t="114438" x="6057900" y="2757488"/>
          <p14:tracePt t="114446" x="6072188" y="2736850"/>
          <p14:tracePt t="114453" x="6100763" y="2701925"/>
          <p14:tracePt t="114461" x="6107113" y="2679700"/>
          <p14:tracePt t="114468" x="6129338" y="2644775"/>
          <p14:tracePt t="114476" x="6149975" y="2617788"/>
          <p14:tracePt t="114483" x="6164263" y="2582863"/>
          <p14:tracePt t="114491" x="6184900" y="2547938"/>
          <p14:tracePt t="114498" x="6199188" y="2519363"/>
          <p14:tracePt t="114505" x="6205538" y="2484438"/>
          <p14:tracePt t="114513" x="6219825" y="2455863"/>
          <p14:tracePt t="114520" x="6234113" y="2420938"/>
          <p14:tracePt t="114528" x="6246813" y="2393950"/>
          <p14:tracePt t="114536" x="6254750" y="2359025"/>
          <p14:tracePt t="114543" x="6269038" y="2324100"/>
          <p14:tracePt t="114552" x="6269038" y="2287588"/>
          <p14:tracePt t="114561" x="6269038" y="2260600"/>
          <p14:tracePt t="114569" x="6275388" y="2239963"/>
          <p14:tracePt t="114577" x="6275388" y="2205038"/>
          <p14:tracePt t="114581" x="6275388" y="2176463"/>
          <p14:tracePt t="114588" x="6275388" y="2133600"/>
          <p14:tracePt t="114596" x="6275388" y="2106613"/>
          <p14:tracePt t="114603" x="6275388" y="2078038"/>
          <p14:tracePt t="114610" x="6261100" y="2036763"/>
          <p14:tracePt t="114618" x="6261100" y="2016125"/>
          <p14:tracePt t="114626" x="6254750" y="1973263"/>
          <p14:tracePt t="114633" x="6240463" y="1944688"/>
          <p14:tracePt t="114641" x="6226175" y="1909763"/>
          <p14:tracePt t="114648" x="6205538" y="1882775"/>
          <p14:tracePt t="114656" x="6191250" y="1847850"/>
          <p14:tracePt t="114664" x="6191250" y="1827213"/>
          <p14:tracePt t="114670" x="6170613" y="1790700"/>
          <p14:tracePt t="114679" x="6149975" y="1763713"/>
          <p14:tracePt t="114686" x="6129338" y="1728788"/>
          <p14:tracePt t="114693" x="6107113" y="1693863"/>
          <p14:tracePt t="114700" x="6086475" y="1658938"/>
          <p14:tracePt t="114708" x="6065838" y="1630363"/>
          <p14:tracePt t="114716" x="6037263" y="1595438"/>
          <p14:tracePt t="114723" x="6010275" y="1566863"/>
          <p14:tracePt t="114730" x="5988050" y="1546225"/>
          <p14:tracePt t="114738" x="5953125" y="1511300"/>
          <p14:tracePt t="114746" x="5926138" y="1490663"/>
          <p14:tracePt t="114755" x="5905500" y="1470025"/>
          <p14:tracePt t="114760" x="5870575" y="1447800"/>
          <p14:tracePt t="114769" x="5856288" y="1435100"/>
          <p14:tracePt t="114779" x="5827713" y="1420813"/>
          <p14:tracePt t="114784" x="5799138" y="1406525"/>
          <p14:tracePt t="114791" x="5778500" y="1392238"/>
          <p14:tracePt t="114798" x="5764213" y="1392238"/>
          <p14:tracePt t="114806" x="5751513" y="1392238"/>
          <p14:tracePt t="114813" x="5737225" y="1392238"/>
          <p14:tracePt t="114823" x="5716588" y="1392238"/>
          <p14:tracePt t="114836" x="5702300" y="1392238"/>
          <p14:tracePt t="114844" x="5688013" y="1400175"/>
          <p14:tracePt t="114850" x="5673725" y="1400175"/>
          <p14:tracePt t="114858" x="5653088" y="1420813"/>
          <p14:tracePt t="114866" x="5638800" y="1435100"/>
          <p14:tracePt t="114874" x="5618163" y="1455738"/>
          <p14:tracePt t="114880" x="5583238" y="1476375"/>
          <p14:tracePt t="114888" x="5568950" y="1504950"/>
          <p14:tracePt t="114896" x="5534025" y="1531938"/>
          <p14:tracePt t="114903" x="5505450" y="1566863"/>
          <p14:tracePt t="114912" x="5470525" y="1595438"/>
          <p14:tracePt t="114918" x="5443538" y="1630363"/>
          <p14:tracePt t="114928" x="5414963" y="1673225"/>
          <p14:tracePt t="114933" x="5408613" y="1679575"/>
          <p14:tracePt t="114942" x="5400675" y="1685925"/>
          <p14:tracePt t="114948" x="5400675" y="1693863"/>
          <p14:tracePt t="114961" x="5394325" y="1693863"/>
          <p14:tracePt t="114963" x="5394325" y="1708150"/>
          <p14:tracePt t="114970" x="5386388" y="1708150"/>
          <p14:tracePt t="114978" x="5380038" y="1714500"/>
          <p14:tracePt t="114994" x="5373688" y="1728788"/>
          <p14:tracePt t="115000" x="5359400" y="1735138"/>
          <p14:tracePt t="115008" x="5359400" y="1749425"/>
          <p14:tracePt t="115016" x="5338763" y="1755775"/>
          <p14:tracePt t="115024" x="5324475" y="1770063"/>
          <p14:tracePt t="115030" x="5316538" y="1784350"/>
          <p14:tracePt t="115038" x="5295900" y="1790700"/>
          <p14:tracePt t="115045" x="5281613" y="1812925"/>
          <p14:tracePt t="115053" x="5275263" y="1819275"/>
          <p14:tracePt t="115061" x="5254625" y="1827213"/>
          <p14:tracePt t="115068" x="5246688" y="1839913"/>
          <p14:tracePt t="115077" x="5240338" y="1847850"/>
          <p14:tracePt t="115083" x="5232400" y="1854200"/>
          <p14:tracePt t="115091" x="5219700" y="1862138"/>
          <p14:tracePt t="115105" x="5211763" y="1868488"/>
          <p14:tracePt t="115113" x="5205413" y="1874838"/>
          <p14:tracePt t="115121" x="5205413" y="1882775"/>
          <p14:tracePt t="115129" x="5197475" y="1889125"/>
          <p14:tracePt t="115137" x="5191125" y="1889125"/>
          <p14:tracePt t="115144" x="5184775" y="1903413"/>
          <p14:tracePt t="115150" x="5176838" y="1909763"/>
          <p14:tracePt t="115158" x="5162550" y="1924050"/>
          <p14:tracePt t="115166" x="5162550" y="1931988"/>
          <p14:tracePt t="115173" x="5141913" y="1944688"/>
          <p14:tracePt t="115181" x="5135563" y="1958975"/>
          <p14:tracePt t="115188" x="5121275" y="1973263"/>
          <p14:tracePt t="115195" x="5106988" y="1987550"/>
          <p14:tracePt t="115203" x="5100638" y="2001838"/>
          <p14:tracePt t="115212" x="5092700" y="2016125"/>
          <p14:tracePt t="115218" x="5080000" y="2022475"/>
          <p14:tracePt t="115226" x="5065713" y="2043113"/>
          <p14:tracePt t="115233" x="5057775" y="2057400"/>
          <p14:tracePt t="115248" x="5051425" y="2063750"/>
          <p14:tracePt t="115256" x="5051425" y="2071688"/>
          <p14:tracePt t="115263" x="5051425" y="2078038"/>
          <p14:tracePt t="115271" x="5043488" y="2078038"/>
          <p14:tracePt t="115278" x="5037138" y="2092325"/>
          <p14:tracePt t="115286" x="5037138" y="2098675"/>
          <p14:tracePt t="115294" x="5022850" y="2106613"/>
          <p14:tracePt t="115301" x="5022850" y="2112963"/>
          <p14:tracePt t="115308" x="5016500" y="2120900"/>
          <p14:tracePt t="115316" x="5002213" y="2141538"/>
          <p14:tracePt t="115323" x="4987925" y="2155825"/>
          <p14:tracePt t="115330" x="4973638" y="2176463"/>
          <p14:tracePt t="115338" x="4960938" y="2190750"/>
          <p14:tracePt t="115345" x="4938713" y="2225675"/>
          <p14:tracePt t="115353" x="4918075" y="2246313"/>
          <p14:tracePt t="115361" x="4891088" y="2274888"/>
          <p14:tracePt t="115368" x="4876800" y="2309813"/>
          <p14:tracePt t="115376" x="4854575" y="2330450"/>
          <p14:tracePt t="115383" x="4833938" y="2359025"/>
          <p14:tracePt t="115391" x="4827588" y="2379663"/>
          <p14:tracePt t="115398" x="4806950" y="2393950"/>
          <p14:tracePt t="115406" x="4799013" y="2414588"/>
          <p14:tracePt t="115413" x="4784725" y="2435225"/>
          <p14:tracePt t="115421" x="4772025" y="2449513"/>
          <p14:tracePt t="115428" x="4764088" y="2463800"/>
          <p14:tracePt t="115436" x="4764088" y="2476500"/>
          <p14:tracePt t="115444" x="4757738" y="2476500"/>
          <p14:tracePt t="115451" x="4749800" y="2484438"/>
          <p14:tracePt t="115466" x="4749800" y="2490788"/>
          <p14:tracePt t="115473" x="4749800" y="2498725"/>
          <p14:tracePt t="115646" x="4743450" y="2505075"/>
          <p14:tracePt t="115653" x="4737100" y="2525713"/>
          <p14:tracePt t="115663" x="4737100" y="2547938"/>
          <p14:tracePt t="115668" x="4722813" y="2574925"/>
          <p14:tracePt t="115679" x="4702175" y="2603500"/>
          <p14:tracePt t="115683" x="4679950" y="2638425"/>
          <p14:tracePt t="115696" x="4659313" y="2679700"/>
          <p14:tracePt t="115699" x="4645025" y="2714625"/>
          <p14:tracePt t="115711" x="4630738" y="2736850"/>
          <p14:tracePt t="115715" x="4624388" y="2743200"/>
          <p14:tracePt t="115720" x="4610100" y="2763838"/>
          <p14:tracePt t="115737" x="4610100" y="2771775"/>
          <p14:tracePt t="115746" x="4603750" y="2778125"/>
          <p14:tracePt t="115751" x="4595813" y="2778125"/>
          <p14:tracePt t="115761" x="4595813" y="2784475"/>
          <p14:tracePt t="115775" x="4595813" y="2792413"/>
          <p14:tracePt t="115781" x="4589463" y="2792413"/>
          <p14:tracePt t="115788" x="4589463" y="2798763"/>
          <p14:tracePt t="115795" x="4583113" y="2806700"/>
          <p14:tracePt t="115804" x="4575175" y="2813050"/>
          <p14:tracePt t="115819" x="4575175" y="2819400"/>
          <p14:tracePt t="115826" x="4568825" y="2827338"/>
          <p14:tracePt t="115833" x="4568825" y="2833688"/>
          <p14:tracePt t="115840" x="4560888" y="2833688"/>
          <p14:tracePt t="115856" x="4560888" y="2841625"/>
          <p14:tracePt t="115863" x="4554538" y="2841625"/>
          <p14:tracePt t="115953" x="4554538" y="2847975"/>
          <p14:tracePt t="115969" x="4554538" y="2855913"/>
          <p14:tracePt t="115977" x="4548188" y="2855913"/>
          <p14:tracePt t="115983" x="4548188" y="2868613"/>
          <p14:tracePt t="115992" x="4540250" y="2882900"/>
          <p14:tracePt t="115998" x="4525963" y="2897188"/>
          <p14:tracePt t="116006" x="4513263" y="2917825"/>
          <p14:tracePt t="116013" x="4498975" y="2946400"/>
          <p14:tracePt t="116020" x="4484688" y="2967038"/>
          <p14:tracePt t="116028" x="4470400" y="2987675"/>
          <p14:tracePt t="116035" x="4449763" y="3022600"/>
          <p14:tracePt t="116043" x="4429125" y="3057525"/>
          <p14:tracePt t="116051" x="4414838" y="3079750"/>
          <p14:tracePt t="116059" x="4400550" y="3114675"/>
          <p14:tracePt t="116065" x="4379913" y="3135313"/>
          <p14:tracePt t="116073" x="4371975" y="3149600"/>
          <p14:tracePt t="116082" x="4359275" y="3170238"/>
          <p14:tracePt t="116088" x="4359275" y="3184525"/>
          <p14:tracePt t="116095" x="4344988" y="3190875"/>
          <p14:tracePt t="116103" x="4344988" y="3205163"/>
          <p14:tracePt t="116111" x="4344988" y="3211513"/>
          <p14:tracePt t="116118" x="4337050" y="3219450"/>
          <p14:tracePt t="116126" x="4330700" y="3225800"/>
          <p14:tracePt t="116141" x="4330700" y="3233738"/>
          <p14:tracePt t="116148" x="4324350" y="3240088"/>
          <p14:tracePt t="116156" x="4324350" y="3246438"/>
          <p14:tracePt t="116171" x="4316413" y="3260725"/>
          <p14:tracePt t="116178" x="4310063" y="3260725"/>
          <p14:tracePt t="116186" x="4310063" y="3268663"/>
          <p14:tracePt t="116194" x="4295775" y="3275013"/>
          <p14:tracePt t="116200" x="4289425" y="3289300"/>
          <p14:tracePt t="116209" x="4281488" y="3295650"/>
          <p14:tracePt t="116215" x="4267200" y="3303588"/>
          <p14:tracePt t="116223" x="4252913" y="3324225"/>
          <p14:tracePt t="116230" x="4240213" y="3330575"/>
          <p14:tracePt t="116238" x="4232275" y="3338513"/>
          <p14:tracePt t="116245" x="4211638" y="3352800"/>
          <p14:tracePt t="116255" x="4197350" y="3365500"/>
          <p14:tracePt t="116261" x="4183063" y="3379788"/>
          <p14:tracePt t="116268" x="4162425" y="3394075"/>
          <p14:tracePt t="116276" x="4135438" y="3414713"/>
          <p14:tracePt t="116283" x="4113213" y="3435350"/>
          <p14:tracePt t="116290" x="4086225" y="3443288"/>
          <p14:tracePt t="116298" x="4064000" y="3470275"/>
          <p14:tracePt t="116306" x="4029075" y="3498850"/>
          <p14:tracePt t="116313" x="4008438" y="3519488"/>
          <p14:tracePt t="116320" x="3967163" y="3548063"/>
          <p14:tracePt t="116329" x="3946525" y="3562350"/>
          <p14:tracePt t="116335" x="3938588" y="3568700"/>
          <p14:tracePt t="116343" x="3932238" y="3568700"/>
          <p14:tracePt t="116352" x="3932238" y="3576638"/>
          <p14:tracePt t="116359" x="3924300" y="3576638"/>
          <p14:tracePt t="116630" x="3917950" y="3582988"/>
          <p14:tracePt t="116635" x="3911600" y="3582988"/>
          <p14:tracePt t="116645" x="3889375" y="3589338"/>
          <p14:tracePt t="116651" x="3854450" y="3589338"/>
          <p14:tracePt t="116659" x="3833813" y="3597275"/>
          <p14:tracePt t="116667" x="3792538" y="3597275"/>
          <p14:tracePt t="116675" x="3743325" y="3603625"/>
          <p14:tracePt t="116682" x="3694113" y="3611563"/>
          <p14:tracePt t="116690" x="3651250" y="3617913"/>
          <p14:tracePt t="116698" x="3624263" y="3624263"/>
          <p14:tracePt t="116704" x="3603625" y="3632200"/>
          <p14:tracePt t="116712" x="3589338" y="3632200"/>
          <p14:tracePt t="116730" x="3581400" y="3632200"/>
          <p14:tracePt t="116801" x="3575050" y="3638550"/>
          <p14:tracePt t="116818" x="3568700" y="3646488"/>
          <p14:tracePt t="116823" x="3560763" y="3646488"/>
          <p14:tracePt t="116830" x="3546475" y="3652838"/>
          <p14:tracePt t="116838" x="3519488" y="3667125"/>
          <p14:tracePt t="116848" x="3498850" y="3673475"/>
          <p14:tracePt t="116853" x="3455988" y="3695700"/>
          <p14:tracePt t="116861" x="3406775" y="3716338"/>
          <p14:tracePt t="116870" x="3365500" y="3736975"/>
          <p14:tracePt t="116878" x="3309938" y="3757613"/>
          <p14:tracePt t="116883" x="3246438" y="3792538"/>
          <p14:tracePt t="116890" x="3176588" y="3821113"/>
          <p14:tracePt t="116898" x="3113088" y="3856038"/>
          <p14:tracePt t="116905" x="3043238" y="3897313"/>
          <p14:tracePt t="116913" x="2979738" y="3932238"/>
          <p14:tracePt t="116920" x="2938463" y="3954463"/>
          <p14:tracePt t="116929" x="2882900" y="3995738"/>
          <p14:tracePt t="116935" x="2840038" y="4016375"/>
          <p14:tracePt t="116947" x="2819400" y="4024313"/>
          <p14:tracePt t="116951" x="2790825" y="4038600"/>
          <p14:tracePt t="116962" x="2770188" y="4044950"/>
          <p14:tracePt t="116966" x="2763838" y="4051300"/>
          <p14:tracePt t="116973" x="2749550" y="4051300"/>
          <p14:tracePt t="116981" x="2743200" y="4059238"/>
          <p14:tracePt t="116988" x="2735263" y="4059238"/>
          <p14:tracePt t="117004" x="2735263" y="4065588"/>
          <p14:tracePt t="117033" x="2728913" y="4065588"/>
          <p14:tracePt t="117273" x="2728913" y="4051300"/>
          <p14:tracePt t="117280" x="2728913" y="4038600"/>
          <p14:tracePt t="117288" x="2720975" y="4016375"/>
          <p14:tracePt t="117296" x="2720975" y="3995738"/>
          <p14:tracePt t="117303" x="2720975" y="3981450"/>
          <p14:tracePt t="117310" x="2714625" y="3954463"/>
          <p14:tracePt t="117319" x="2714625" y="3932238"/>
          <p14:tracePt t="117327" x="2714625" y="3911600"/>
          <p14:tracePt t="117333" x="2708275" y="3897313"/>
          <p14:tracePt t="117340" x="2708275" y="3884613"/>
          <p14:tracePt t="117348" x="2708275" y="3870325"/>
          <p14:tracePt t="117355" x="2708275" y="3856038"/>
          <p14:tracePt t="117363" x="2708275" y="3841750"/>
          <p14:tracePt t="117424" x="2700338" y="3841750"/>
          <p14:tracePt t="117431" x="2693988" y="3841750"/>
          <p14:tracePt t="117446" x="2686050" y="3841750"/>
          <p14:tracePt t="117462" x="2679700" y="3841750"/>
          <p14:tracePt t="117477" x="2665413" y="3848100"/>
          <p14:tracePt t="117483" x="2659063" y="3856038"/>
          <p14:tracePt t="117491" x="2651125" y="3856038"/>
          <p14:tracePt t="117498" x="2644775" y="3856038"/>
          <p14:tracePt t="117505" x="2636838" y="3862388"/>
          <p14:tracePt t="117513" x="2624138" y="3870325"/>
          <p14:tracePt t="117521" x="2609850" y="3876675"/>
          <p14:tracePt t="117529" x="2601913" y="3884613"/>
          <p14:tracePt t="117537" x="2589213" y="3890963"/>
          <p14:tracePt t="117543" x="2574925" y="3897313"/>
          <p14:tracePt t="117551" x="2566988" y="3905250"/>
          <p14:tracePt t="117560" x="2560638" y="3905250"/>
          <p14:tracePt t="117566" x="2560638" y="3911600"/>
          <p14:tracePt t="117573" x="2546350" y="3919538"/>
          <p14:tracePt t="117588" x="2540000" y="3919538"/>
          <p14:tracePt t="117656" x="2540000" y="3925888"/>
          <p14:tracePt t="117671" x="2532063" y="3932238"/>
          <p14:tracePt t="117686" x="2519363" y="3946525"/>
          <p14:tracePt t="117694" x="2519363" y="3954463"/>
          <p14:tracePt t="117700" x="2505075" y="3960813"/>
          <p14:tracePt t="117708" x="2497138" y="3981450"/>
          <p14:tracePt t="117716" x="2490788" y="3989388"/>
          <p14:tracePt t="117724" x="2482850" y="3995738"/>
          <p14:tracePt t="117731" x="2470150" y="4010025"/>
          <p14:tracePt t="117738" x="2462213" y="4016375"/>
          <p14:tracePt t="117746" x="2447925" y="4030663"/>
          <p14:tracePt t="117753" x="2441575" y="4030663"/>
          <p14:tracePt t="117761" x="2435225" y="4044950"/>
          <p14:tracePt t="117768" x="2427288" y="4051300"/>
          <p14:tracePt t="117777" x="2413000" y="4065588"/>
          <p14:tracePt t="117783" x="2406650" y="4065588"/>
          <p14:tracePt t="117790" x="2392363" y="4086225"/>
          <p14:tracePt t="117798" x="2378075" y="4094163"/>
          <p14:tracePt t="117806" x="2371725" y="4100513"/>
          <p14:tracePt t="117813" x="2357438" y="4121150"/>
          <p14:tracePt t="117821" x="2343150" y="4129088"/>
          <p14:tracePt t="117829" x="2336800" y="4143375"/>
          <p14:tracePt t="117835" x="2316163" y="4156075"/>
          <p14:tracePt t="117844" x="2308225" y="4170363"/>
          <p14:tracePt t="117850" x="2295525" y="4184650"/>
          <p14:tracePt t="117858" x="2287588" y="4198938"/>
          <p14:tracePt t="117866" x="2281238" y="4205288"/>
          <p14:tracePt t="117873" x="2273300" y="4219575"/>
          <p14:tracePt t="117880" x="2266950" y="4240213"/>
          <p14:tracePt t="117888" x="2259013" y="4248150"/>
          <p14:tracePt t="117896" x="2259013" y="4262438"/>
          <p14:tracePt t="117903" x="2259013" y="4268788"/>
          <p14:tracePt t="117911" x="2252663" y="4289425"/>
          <p14:tracePt t="117918" x="2252663" y="4297363"/>
          <p14:tracePt t="117926" x="2246313" y="4303713"/>
          <p14:tracePt t="117933" x="2246313" y="4318000"/>
          <p14:tracePt t="117942" x="2246313" y="4324350"/>
          <p14:tracePt t="117948" x="2246313" y="4338638"/>
          <p14:tracePt t="117963" x="2246313" y="4344988"/>
          <p14:tracePt t="117964" x="2246313" y="4352925"/>
          <p14:tracePt t="117971" x="2252663" y="4359275"/>
          <p14:tracePt t="117979" x="2252663" y="4367213"/>
          <p14:tracePt t="117986" x="2266950" y="4381500"/>
          <p14:tracePt t="117994" x="2266950" y="4387850"/>
          <p14:tracePt t="118000" x="2295525" y="4402138"/>
          <p14:tracePt t="118008" x="2308225" y="4408488"/>
          <p14:tracePt t="118016" x="2330450" y="4422775"/>
          <p14:tracePt t="118023" x="2343150" y="4429125"/>
          <p14:tracePt t="118030" x="2357438" y="4429125"/>
          <p14:tracePt t="118038" x="2386013" y="4443413"/>
          <p14:tracePt t="118047" x="2400300" y="4451350"/>
          <p14:tracePt t="118054" x="2420938" y="4457700"/>
          <p14:tracePt t="118060" x="2435225" y="4457700"/>
          <p14:tracePt t="118068" x="2447925" y="4464050"/>
          <p14:tracePt t="118075" x="2470150" y="4471988"/>
          <p14:tracePt t="118083" x="2482850" y="4478338"/>
          <p14:tracePt t="118090" x="2505075" y="4478338"/>
          <p14:tracePt t="118098" x="2519363" y="4478338"/>
          <p14:tracePt t="118105" x="2540000" y="4478338"/>
          <p14:tracePt t="118113" x="2554288" y="4486275"/>
          <p14:tracePt t="118120" x="2560638" y="4486275"/>
          <p14:tracePt t="118129" x="2581275" y="4486275"/>
          <p14:tracePt t="118135" x="2595563" y="4486275"/>
          <p14:tracePt t="118144" x="2601913" y="4486275"/>
          <p14:tracePt t="118150" x="2616200" y="4486275"/>
          <p14:tracePt t="118158" x="2630488" y="4486275"/>
          <p14:tracePt t="118165" x="2644775" y="4492625"/>
          <p14:tracePt t="118173" x="2659063" y="4492625"/>
          <p14:tracePt t="118181" x="2665413" y="4492625"/>
          <p14:tracePt t="118188" x="2679700" y="4492625"/>
          <p14:tracePt t="118196" x="2686050" y="4492625"/>
          <p14:tracePt t="118203" x="2714625" y="4492625"/>
          <p14:tracePt t="118211" x="2735263" y="4492625"/>
          <p14:tracePt t="118218" x="2755900" y="4492625"/>
          <p14:tracePt t="118227" x="2778125" y="4486275"/>
          <p14:tracePt t="118233" x="2790825" y="4478338"/>
          <p14:tracePt t="118240" x="2813050" y="4478338"/>
          <p14:tracePt t="118248" x="2833688" y="4478338"/>
          <p14:tracePt t="118255" x="2860675" y="4478338"/>
          <p14:tracePt t="118265" x="2882900" y="4471988"/>
          <p14:tracePt t="118272" x="2903538" y="4471988"/>
          <p14:tracePt t="118278" x="2924175" y="4471988"/>
          <p14:tracePt t="118286" x="2938463" y="4464050"/>
          <p14:tracePt t="118294" x="2952750" y="4457700"/>
          <p14:tracePt t="118302" x="2987675" y="4451350"/>
          <p14:tracePt t="118308" x="3008313" y="4443413"/>
          <p14:tracePt t="118316" x="3036888" y="4437063"/>
          <p14:tracePt t="118323" x="3063875" y="4429125"/>
          <p14:tracePt t="118331" x="3098800" y="4408488"/>
          <p14:tracePt t="118338" x="3121025" y="4402138"/>
          <p14:tracePt t="118346" x="3155950" y="4381500"/>
          <p14:tracePt t="118353" x="3197225" y="4352925"/>
          <p14:tracePt t="118362" x="3232150" y="4332288"/>
          <p14:tracePt t="118368" x="3267075" y="4303713"/>
          <p14:tracePt t="118376" x="3302000" y="4268788"/>
          <p14:tracePt t="118383" x="3330575" y="4240213"/>
          <p14:tracePt t="118391" x="3379788" y="4178300"/>
          <p14:tracePt t="118398" x="3406775" y="4135438"/>
          <p14:tracePt t="118406" x="3427413" y="4086225"/>
          <p14:tracePt t="118414" x="3449638" y="4024313"/>
          <p14:tracePt t="118420" x="3462338" y="3975100"/>
          <p14:tracePt t="118428" x="3476625" y="3940175"/>
          <p14:tracePt t="118436" x="3476625" y="3897313"/>
          <p14:tracePt t="118444" x="3476625" y="3884613"/>
          <p14:tracePt t="118450" x="3476625" y="3856038"/>
          <p14:tracePt t="118458" x="3476625" y="3835400"/>
          <p14:tracePt t="118466" x="3476625" y="3821113"/>
          <p14:tracePt t="118473" x="3476625" y="3813175"/>
          <p14:tracePt t="118480" x="3476625" y="3800475"/>
          <p14:tracePt t="118496" x="3476625" y="3792538"/>
          <p14:tracePt t="118526" x="3476625" y="3786188"/>
          <p14:tracePt t="118533" x="3470275" y="3786188"/>
          <p14:tracePt t="118541" x="3470275" y="3778250"/>
          <p14:tracePt t="118555" x="3462338" y="3778250"/>
          <p14:tracePt t="118563" x="3462338" y="3771900"/>
          <p14:tracePt t="118570" x="3462338" y="3765550"/>
          <p14:tracePt t="118578" x="3455988" y="3765550"/>
          <p14:tracePt t="118585" x="3449638" y="3757613"/>
          <p14:tracePt t="118594" x="3441700" y="3751263"/>
          <p14:tracePt t="118608" x="3427413" y="3736975"/>
          <p14:tracePt t="118616" x="3421063" y="3736975"/>
          <p14:tracePt t="118623" x="3406775" y="3722688"/>
          <p14:tracePt t="118630" x="3406775" y="3716338"/>
          <p14:tracePt t="118638" x="3392488" y="3708400"/>
          <p14:tracePt t="118647" x="3379788" y="3702050"/>
          <p14:tracePt t="118653" x="3371850" y="3695700"/>
          <p14:tracePt t="118662" x="3351213" y="3681413"/>
          <p14:tracePt t="118668" x="3330575" y="3673475"/>
          <p14:tracePt t="118675" x="3302000" y="3667125"/>
          <p14:tracePt t="118683" x="3287713" y="3667125"/>
          <p14:tracePt t="118692" x="3267075" y="3659188"/>
          <p14:tracePt t="118698" x="3252788" y="3659188"/>
          <p14:tracePt t="118707" x="3246438" y="3659188"/>
          <p14:tracePt t="118713" x="3225800" y="3659188"/>
          <p14:tracePt t="118721" x="3211513" y="3659188"/>
          <p14:tracePt t="118729" x="3197225" y="3659188"/>
          <p14:tracePt t="118736" x="3190875" y="3659188"/>
          <p14:tracePt t="118744" x="3182938" y="3659188"/>
          <p14:tracePt t="118750" x="3168650" y="3659188"/>
          <p14:tracePt t="118766" x="3162300" y="3659188"/>
          <p14:tracePt t="118781" x="3155950" y="3659188"/>
          <p14:tracePt t="118796" x="3141663" y="3659188"/>
          <p14:tracePt t="118803" x="3133725" y="3659188"/>
          <p14:tracePt t="118811" x="3127375" y="3659188"/>
          <p14:tracePt t="118819" x="3121025" y="3659188"/>
          <p14:tracePt t="118826" x="3113088" y="3659188"/>
          <p14:tracePt t="118833" x="3098800" y="3659188"/>
          <p14:tracePt t="118841" x="3092450" y="3659188"/>
          <p14:tracePt t="118848" x="3078163" y="3659188"/>
          <p14:tracePt t="118864" x="3063875" y="3659188"/>
          <p14:tracePt t="118878" x="3057525" y="3659188"/>
          <p14:tracePt t="118899" x="3049588" y="3659188"/>
          <p14:tracePt t="118938" x="3043238" y="3659188"/>
          <p14:tracePt t="118946" x="3036888" y="3659188"/>
          <p14:tracePt t="118963" x="3028950" y="3659188"/>
          <p14:tracePt t="118968" x="3014663" y="3659188"/>
          <p14:tracePt t="118976" x="3008313" y="3659188"/>
          <p14:tracePt t="118983" x="3001963" y="3659188"/>
          <p14:tracePt t="118990" x="2987675" y="3659188"/>
          <p14:tracePt t="118998" x="2979738" y="3659188"/>
          <p14:tracePt t="119014" x="2967038" y="3659188"/>
          <p14:tracePt t="119029" x="2959100" y="3659188"/>
          <p14:tracePt t="119058" x="2952750" y="3659188"/>
          <p14:tracePt t="119073" x="2944813" y="3659188"/>
          <p14:tracePt t="119082" x="2938463" y="3659188"/>
          <p14:tracePt t="119096" x="2932113" y="3659188"/>
          <p14:tracePt t="119104" x="2924175" y="3667125"/>
          <p14:tracePt t="119111" x="2917825" y="3667125"/>
          <p14:tracePt t="119118" x="2903538" y="3673475"/>
          <p14:tracePt t="119133" x="2897188" y="3681413"/>
          <p14:tracePt t="119141" x="2889250" y="3681413"/>
          <p14:tracePt t="119148" x="2889250" y="3687763"/>
          <p14:tracePt t="119155" x="2874963" y="3687763"/>
          <p14:tracePt t="119164" x="2874963" y="3695700"/>
          <p14:tracePt t="119171" x="2860675" y="3702050"/>
          <p14:tracePt t="119186" x="2854325" y="3702050"/>
          <p14:tracePt t="119195" x="2854325" y="3708400"/>
          <p14:tracePt t="119208" x="2847975" y="3708400"/>
          <p14:tracePt t="119980" x="2854325" y="3708400"/>
          <p14:tracePt t="119998" x="2860675" y="3702050"/>
          <p14:tracePt t="120008" x="2868613" y="3702050"/>
          <p14:tracePt t="120011" x="2874963" y="3702050"/>
          <p14:tracePt t="120018" x="2882900" y="3687763"/>
          <p14:tracePt t="120027" x="2889250" y="3687763"/>
          <p14:tracePt t="120033" x="2903538" y="3687763"/>
          <p14:tracePt t="120042" x="2903538" y="3681413"/>
          <p14:tracePt t="120056" x="2903538" y="3673475"/>
          <p14:tracePt t="120070" x="2909888" y="3673475"/>
          <p14:tracePt t="120311" x="2924175" y="3667125"/>
          <p14:tracePt t="120319" x="2938463" y="3659188"/>
          <p14:tracePt t="120325" x="2952750" y="3652838"/>
          <p14:tracePt t="120335" x="2973388" y="3638550"/>
          <p14:tracePt t="120341" x="3001963" y="3624263"/>
          <p14:tracePt t="120348" x="3028950" y="3611563"/>
          <p14:tracePt t="120355" x="3063875" y="3582988"/>
          <p14:tracePt t="120363" x="3086100" y="3576638"/>
          <p14:tracePt t="120372" x="3127375" y="3548063"/>
          <p14:tracePt t="120383" x="3162300" y="3519488"/>
          <p14:tracePt t="120386" x="3203575" y="3498850"/>
          <p14:tracePt t="120395" x="3246438" y="3470275"/>
          <p14:tracePt t="120401" x="3281363" y="3443288"/>
          <p14:tracePt t="120408" x="3302000" y="3422650"/>
          <p14:tracePt t="120416" x="3330575" y="3408363"/>
          <p14:tracePt t="120424" x="3344863" y="3394075"/>
          <p14:tracePt t="120431" x="3365500" y="3379788"/>
          <p14:tracePt t="120438" x="3386138" y="3365500"/>
          <p14:tracePt t="120446" x="3400425" y="3359150"/>
          <p14:tracePt t="120453" x="3406775" y="3344863"/>
          <p14:tracePt t="120460" x="3421063" y="3344863"/>
          <p14:tracePt t="120468" x="3421063" y="3338513"/>
          <p14:tracePt t="120479" x="3427413" y="3330575"/>
          <p14:tracePt t="120486" x="3435350" y="3330575"/>
          <p14:tracePt t="120491" x="3441700" y="3324225"/>
          <p14:tracePt t="120505" x="3449638" y="3324225"/>
          <p14:tracePt t="120516" x="3449638" y="3316288"/>
          <p14:tracePt t="120532" x="3455988" y="3316288"/>
          <p14:tracePt t="120536" x="3462338" y="3309938"/>
          <p14:tracePt t="120544" x="3470275" y="3303588"/>
          <p14:tracePt t="120560" x="3476625" y="3295650"/>
          <p14:tracePt t="120568" x="3490913" y="3289300"/>
          <p14:tracePt t="120574" x="3498850" y="3281363"/>
          <p14:tracePt t="120583" x="3511550" y="3281363"/>
          <p14:tracePt t="120590" x="3519488" y="3275013"/>
          <p14:tracePt t="120598" x="3525838" y="3268663"/>
          <p14:tracePt t="120603" x="3533775" y="3260725"/>
          <p14:tracePt t="120612" x="3540125" y="3254375"/>
          <p14:tracePt t="120618" x="3546475" y="3254375"/>
          <p14:tracePt t="120634" x="3554413" y="3246438"/>
          <p14:tracePt t="120642" x="3560763" y="3240088"/>
          <p14:tracePt t="120650" x="3568700" y="3240088"/>
          <p14:tracePt t="120658" x="3581400" y="3233738"/>
          <p14:tracePt t="120664" x="3589338" y="3225800"/>
          <p14:tracePt t="120670" x="3603625" y="3219450"/>
          <p14:tracePt t="120683" x="3609975" y="3211513"/>
          <p14:tracePt t="120686" x="3624263" y="3198813"/>
          <p14:tracePt t="120696" x="3638550" y="3190875"/>
          <p14:tracePt t="120702" x="3659188" y="3176588"/>
          <p14:tracePt t="120710" x="3673475" y="3162300"/>
          <p14:tracePt t="120718" x="3700463" y="3149600"/>
          <p14:tracePt t="120725" x="3714750" y="3141663"/>
          <p14:tracePt t="120732" x="3722688" y="3135313"/>
          <p14:tracePt t="120739" x="3729038" y="3127375"/>
          <p14:tracePt t="120748" x="3735388" y="3121025"/>
          <p14:tracePt t="120754" x="3743325" y="3121025"/>
          <p14:tracePt t="120764" x="3749675" y="3114675"/>
          <p14:tracePt t="120776" x="3757613" y="3114675"/>
          <p14:tracePt t="120799" x="3757613" y="3106738"/>
          <p14:tracePt t="120815" x="3763963" y="3106738"/>
          <p14:tracePt t="120835" x="3770313" y="3106738"/>
          <p14:tracePt t="120851" x="3778250" y="3100388"/>
          <p14:tracePt t="120858" x="3784600" y="3092450"/>
          <p14:tracePt t="120867" x="3792538" y="3092450"/>
          <p14:tracePt t="120873" x="3798888" y="3092450"/>
          <p14:tracePt t="120881" x="3813175" y="3086100"/>
          <p14:tracePt t="120888" x="3819525" y="3079750"/>
          <p14:tracePt t="120897" x="3840163" y="3071813"/>
          <p14:tracePt t="120903" x="3854450" y="3057525"/>
          <p14:tracePt t="120910" x="3875088" y="3057525"/>
          <p14:tracePt t="120918" x="3903663" y="3044825"/>
          <p14:tracePt t="120926" x="3924300" y="3022600"/>
          <p14:tracePt t="120933" x="3959225" y="3009900"/>
          <p14:tracePt t="120942" x="3981450" y="3001963"/>
          <p14:tracePt t="120948" x="4002088" y="2987675"/>
          <p14:tracePt t="120965" x="4071938" y="2952750"/>
          <p14:tracePt t="120970" x="4113213" y="2925763"/>
          <p14:tracePt t="120979" x="4141788" y="2911475"/>
          <p14:tracePt t="120986" x="4183063" y="2882900"/>
          <p14:tracePt t="120993" x="4197350" y="2876550"/>
          <p14:tracePt t="121001" x="4225925" y="2855913"/>
          <p14:tracePt t="121009" x="4252913" y="2841625"/>
          <p14:tracePt t="121016" x="4289425" y="2819400"/>
          <p14:tracePt t="121023" x="4324350" y="2798763"/>
          <p14:tracePt t="121032" x="4359275" y="2784475"/>
          <p14:tracePt t="121038" x="4394200" y="2757488"/>
          <p14:tracePt t="121046" x="4429125" y="2749550"/>
          <p14:tracePt t="121053" x="4456113" y="2728913"/>
          <p14:tracePt t="121061" x="4498975" y="2708275"/>
          <p14:tracePt t="121069" x="4533900" y="2687638"/>
          <p14:tracePt t="121076" x="4575175" y="2659063"/>
          <p14:tracePt t="121083" x="4610100" y="2638425"/>
          <p14:tracePt t="121091" x="4652963" y="2617788"/>
          <p14:tracePt t="121098" x="4679950" y="2595563"/>
          <p14:tracePt t="121106" x="4708525" y="2589213"/>
          <p14:tracePt t="121113" x="4737100" y="2568575"/>
          <p14:tracePt t="121120" x="4772025" y="2554288"/>
          <p14:tracePt t="121128" x="4799013" y="2533650"/>
          <p14:tracePt t="121136" x="4819650" y="2525713"/>
          <p14:tracePt t="121143" x="4841875" y="2505075"/>
          <p14:tracePt t="121150" x="4854575" y="2498725"/>
          <p14:tracePt t="121158" x="4868863" y="2490788"/>
          <p14:tracePt t="121166" x="4897438" y="2476500"/>
          <p14:tracePt t="121173" x="4911725" y="2470150"/>
          <p14:tracePt t="121180" x="4926013" y="2455863"/>
          <p14:tracePt t="121188" x="4938713" y="2455863"/>
          <p14:tracePt t="121196" x="4953000" y="2449513"/>
          <p14:tracePt t="121203" x="4960938" y="2441575"/>
          <p14:tracePt t="121210" x="4967288" y="2435225"/>
          <p14:tracePt t="121218" x="4981575" y="2428875"/>
          <p14:tracePt t="121226" x="4987925" y="2428875"/>
          <p14:tracePt t="121233" x="5002213" y="2420938"/>
          <p14:tracePt t="121240" x="5008563" y="2414588"/>
          <p14:tracePt t="121248" x="5022850" y="2406650"/>
          <p14:tracePt t="121256" x="5030788" y="2406650"/>
          <p14:tracePt t="121263" x="5043488" y="2400300"/>
          <p14:tracePt t="121270" x="5051425" y="2393950"/>
          <p14:tracePt t="121278" x="5057775" y="2386013"/>
          <p14:tracePt t="121285" x="5072063" y="2386013"/>
          <p14:tracePt t="121300" x="5080000" y="2386013"/>
          <p14:tracePt t="121308" x="5080000" y="2379663"/>
          <p14:tracePt t="125969" x="0" y="0"/>
        </p14:tracePtLst>
        <p14:tracePtLst>
          <p14:tracePt t="138598" x="5638800" y="3771900"/>
          <p14:tracePt t="138762" x="5638800" y="3778250"/>
          <p14:tracePt t="138769" x="5632450" y="3786188"/>
          <p14:tracePt t="138778" x="5632450" y="3800475"/>
          <p14:tracePt t="138785" x="5624513" y="3813175"/>
          <p14:tracePt t="138792" x="5618163" y="3827463"/>
          <p14:tracePt t="138799" x="5618163" y="3841750"/>
          <p14:tracePt t="138806" x="5618163" y="3856038"/>
          <p14:tracePt t="138814" x="5618163" y="3862388"/>
          <p14:tracePt t="138822" x="5610225" y="3876675"/>
          <p14:tracePt t="138830" x="5610225" y="3884613"/>
          <p14:tracePt t="138836" x="5610225" y="3897313"/>
          <p14:tracePt t="138844" x="5603875" y="3911600"/>
          <p14:tracePt t="138851" x="5597525" y="3925888"/>
          <p14:tracePt t="138859" x="5597525" y="3932238"/>
          <p14:tracePt t="138868" x="5597525" y="3946525"/>
          <p14:tracePt t="138874" x="5589588" y="3954463"/>
          <p14:tracePt t="138881" x="5589588" y="3960813"/>
          <p14:tracePt t="138889" x="5583238" y="3975100"/>
          <p14:tracePt t="138897" x="5583238" y="3989388"/>
          <p14:tracePt t="138904" x="5568950" y="4002088"/>
          <p14:tracePt t="138912" x="5562600" y="4024313"/>
          <p14:tracePt t="138919" x="5554663" y="4038600"/>
          <p14:tracePt t="138928" x="5540375" y="4059238"/>
          <p14:tracePt t="138934" x="5534025" y="4086225"/>
          <p14:tracePt t="138944" x="5513388" y="4108450"/>
          <p14:tracePt t="138950" x="5499100" y="4143375"/>
          <p14:tracePt t="138963" x="5478463" y="4170363"/>
          <p14:tracePt t="138964" x="5464175" y="4205288"/>
          <p14:tracePt t="138973" x="5443538" y="4219575"/>
          <p14:tracePt t="138980" x="5429250" y="4254500"/>
          <p14:tracePt t="138987" x="5414963" y="4268788"/>
          <p14:tracePt t="138995" x="5400675" y="4289425"/>
          <p14:tracePt t="139002" x="5386388" y="4303713"/>
          <p14:tracePt t="139010" x="5365750" y="4318000"/>
          <p14:tracePt t="139017" x="5351463" y="4338638"/>
          <p14:tracePt t="139024" x="5345113" y="4344988"/>
          <p14:tracePt t="139031" x="5330825" y="4359275"/>
          <p14:tracePt t="139039" x="5303838" y="4373563"/>
          <p14:tracePt t="139047" x="5281613" y="4394200"/>
          <p14:tracePt t="139055" x="5268913" y="4402138"/>
          <p14:tracePt t="139062" x="5240338" y="4422775"/>
          <p14:tracePt t="139070" x="5211763" y="4429125"/>
          <p14:tracePt t="139078" x="5197475" y="4437063"/>
          <p14:tracePt t="139084" x="5162550" y="4457700"/>
          <p14:tracePt t="139091" x="5135563" y="4471988"/>
          <p14:tracePt t="139099" x="5092700" y="4486275"/>
          <p14:tracePt t="139107" x="5051425" y="4498975"/>
          <p14:tracePt t="139115" x="5008563" y="4521200"/>
          <p14:tracePt t="139121" x="4960938" y="4533900"/>
          <p14:tracePt t="139131" x="4932363" y="4548188"/>
          <p14:tracePt t="139136" x="4883150" y="4570413"/>
          <p14:tracePt t="139145" x="4833938" y="4583113"/>
          <p14:tracePt t="139151" x="4778375" y="4605338"/>
          <p14:tracePt t="139160" x="4743450" y="4618038"/>
          <p14:tracePt t="139167" x="4694238" y="4632325"/>
          <p14:tracePt t="139174" x="4652963" y="4646613"/>
          <p14:tracePt t="139182" x="4618038" y="4660900"/>
          <p14:tracePt t="139189" x="4589463" y="4667250"/>
          <p14:tracePt t="139197" x="4548188" y="4675188"/>
          <p14:tracePt t="139204" x="4513263" y="4687888"/>
          <p14:tracePt t="139212" x="4478338" y="4695825"/>
          <p14:tracePt t="139219" x="4456113" y="4695825"/>
          <p14:tracePt t="139227" x="4435475" y="4695825"/>
          <p14:tracePt t="139234" x="4421188" y="4702175"/>
          <p14:tracePt t="139241" x="4400550" y="4702175"/>
          <p14:tracePt t="139249" x="4394200" y="4702175"/>
          <p14:tracePt t="139256" x="4379913" y="4702175"/>
          <p14:tracePt t="139264" x="4365625" y="4702175"/>
          <p14:tracePt t="139271" x="4359275" y="4702175"/>
          <p14:tracePt t="139280" x="4351338" y="4702175"/>
          <p14:tracePt t="139286" x="4337050" y="4702175"/>
          <p14:tracePt t="139303" x="4330700" y="4695825"/>
          <p14:tracePt t="139309" x="4310063" y="4687888"/>
          <p14:tracePt t="139317" x="4302125" y="4675188"/>
          <p14:tracePt t="139324" x="4289425" y="4660900"/>
          <p14:tracePt t="139332" x="4275138" y="4640263"/>
          <p14:tracePt t="139339" x="4260850" y="4618038"/>
          <p14:tracePt t="139347" x="4240213" y="4591050"/>
          <p14:tracePt t="139354" x="4217988" y="4556125"/>
          <p14:tracePt t="139362" x="4197350" y="4506913"/>
          <p14:tracePt t="139370" x="4183063" y="4464050"/>
          <p14:tracePt t="139378" x="4170363" y="4416425"/>
          <p14:tracePt t="139384" x="4156075" y="4359275"/>
          <p14:tracePt t="139392" x="4148138" y="4318000"/>
          <p14:tracePt t="139399" x="4148138" y="4283075"/>
          <p14:tracePt t="139407" x="4148138" y="4240213"/>
          <p14:tracePt t="139415" x="4148138" y="4219575"/>
          <p14:tracePt t="139422" x="4148138" y="4184650"/>
          <p14:tracePt t="139429" x="4156075" y="4156075"/>
          <p14:tracePt t="139436" x="4170363" y="4121150"/>
          <p14:tracePt t="139445" x="4176713" y="4108450"/>
          <p14:tracePt t="139451" x="4191000" y="4086225"/>
          <p14:tracePt t="139459" x="4205288" y="4059238"/>
          <p14:tracePt t="139466" x="4217988" y="4044950"/>
          <p14:tracePt t="139475" x="4232275" y="4030663"/>
          <p14:tracePt t="139481" x="4246563" y="4016375"/>
          <p14:tracePt t="139489" x="4252913" y="4010025"/>
          <p14:tracePt t="139497" x="4260850" y="4002088"/>
          <p14:tracePt t="139504" x="4260850" y="3995738"/>
          <p14:tracePt t="139512" x="4267200" y="3995738"/>
          <p14:tracePt t="139558" x="0" y="0"/>
        </p14:tracePtLst>
      </p14:laserTraceLst>
    </p:ext>
    <p:ext uri="{E180D4A7-C9FB-4DFB-919C-405C955672EB}">
      <p14:showEvtLst xmlns:p14="http://schemas.microsoft.com/office/powerpoint/2010/main">
        <p14:playEvt time="237" objId="4"/>
        <p14:stopEvt time="13882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9647A2E-90B1-4E8A-AE53-CBF0D05D7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9">
            <a:hlinkClick r:id="" action="ppaction://media"/>
            <a:extLst>
              <a:ext uri="{FF2B5EF4-FFF2-40B4-BE49-F238E27FC236}">
                <a16:creationId xmlns:a16="http://schemas.microsoft.com/office/drawing/2014/main" id="{81EB649C-09A4-4C17-A72B-D0EEA9F7B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4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AFA9153-7CDE-45F1-96ED-DC6249A3B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25" y="0"/>
            <a:ext cx="9144000" cy="6850072"/>
          </a:xfrm>
          <a:prstGeom prst="rect">
            <a:avLst/>
          </a:prstGeom>
        </p:spPr>
      </p:pic>
      <p:pic>
        <p:nvPicPr>
          <p:cNvPr id="3" name="mm2p3s10">
            <a:hlinkClick r:id="" action="ppaction://media"/>
            <a:extLst>
              <a:ext uri="{FF2B5EF4-FFF2-40B4-BE49-F238E27FC236}">
                <a16:creationId xmlns:a16="http://schemas.microsoft.com/office/drawing/2014/main" id="{089B8A47-3E24-4448-B287-7E071F3A8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7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C4275FF-EF78-4306-B632-BE76FA005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11">
            <a:hlinkClick r:id="" action="ppaction://media"/>
            <a:extLst>
              <a:ext uri="{FF2B5EF4-FFF2-40B4-BE49-F238E27FC236}">
                <a16:creationId xmlns:a16="http://schemas.microsoft.com/office/drawing/2014/main" id="{F53D08A5-7C75-497B-BFC4-191F1E2FA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9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3836587-14E9-44FA-BD2D-7D1D23937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12">
            <a:hlinkClick r:id="" action="ppaction://media"/>
            <a:extLst>
              <a:ext uri="{FF2B5EF4-FFF2-40B4-BE49-F238E27FC236}">
                <a16:creationId xmlns:a16="http://schemas.microsoft.com/office/drawing/2014/main" id="{F284B93C-9A7C-4D69-B282-B4F6BEBDE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4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4C5FDCE-7EFC-408E-9C62-87DA5C902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13">
            <a:hlinkClick r:id="" action="ppaction://media"/>
            <a:extLst>
              <a:ext uri="{FF2B5EF4-FFF2-40B4-BE49-F238E27FC236}">
                <a16:creationId xmlns:a16="http://schemas.microsoft.com/office/drawing/2014/main" id="{9B5D2A34-2146-4F1F-84E1-2057BB9DB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7E6A9D-ED10-4E23-AD89-191DDE35B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2" name="mm2p3s14">
            <a:hlinkClick r:id="" action="ppaction://media"/>
            <a:extLst>
              <a:ext uri="{FF2B5EF4-FFF2-40B4-BE49-F238E27FC236}">
                <a16:creationId xmlns:a16="http://schemas.microsoft.com/office/drawing/2014/main" id="{2E4B8F56-1FB6-43E4-9079-CBBD9D1B1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3A76366B-A330-4022-9676-1C01739EEF63}"/>
                  </a:ext>
                </a:extLst>
              </p14:cNvPr>
              <p14:cNvContentPartPr/>
              <p14:nvPr/>
            </p14:nvContentPartPr>
            <p14:xfrm>
              <a:off x="3347732" y="3212369"/>
              <a:ext cx="180360" cy="1512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3A76366B-A330-4022-9676-1C01739EEF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38732" y="3203369"/>
                <a:ext cx="19800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AEF1A3D4-5857-4261-AB1E-5CF94A8E8C15}"/>
                  </a:ext>
                </a:extLst>
              </p14:cNvPr>
              <p14:cNvContentPartPr/>
              <p14:nvPr/>
            </p14:nvContentPartPr>
            <p14:xfrm>
              <a:off x="5338172" y="3209489"/>
              <a:ext cx="196200" cy="1836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AEF1A3D4-5857-4261-AB1E-5CF94A8E8C1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29172" y="3200849"/>
                <a:ext cx="2138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459305E5-F394-4661-BF45-BA97019117CF}"/>
                  </a:ext>
                </a:extLst>
              </p14:cNvPr>
              <p14:cNvContentPartPr/>
              <p14:nvPr/>
            </p14:nvContentPartPr>
            <p14:xfrm>
              <a:off x="3416132" y="2500649"/>
              <a:ext cx="302040" cy="23832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459305E5-F394-4661-BF45-BA97019117C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07132" y="2491996"/>
                <a:ext cx="319680" cy="255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42CF9BA0-F31D-4777-9D98-485626048F86}"/>
                  </a:ext>
                </a:extLst>
              </p14:cNvPr>
              <p14:cNvContentPartPr/>
              <p14:nvPr/>
            </p14:nvContentPartPr>
            <p14:xfrm>
              <a:off x="4218572" y="2472209"/>
              <a:ext cx="574200" cy="284760"/>
            </p14:xfrm>
          </p:contentPart>
        </mc:Choice>
        <mc:Fallback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42CF9BA0-F31D-4777-9D98-485626048F8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09572" y="2463209"/>
                <a:ext cx="59184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C164BF39-098D-490C-8BC9-9FFFD2F3A6B2}"/>
                  </a:ext>
                </a:extLst>
              </p14:cNvPr>
              <p14:cNvContentPartPr/>
              <p14:nvPr/>
            </p14:nvContentPartPr>
            <p14:xfrm>
              <a:off x="3795572" y="2496329"/>
              <a:ext cx="341640" cy="272160"/>
            </p14:xfrm>
          </p:contentPart>
        </mc:Choice>
        <mc:Fallback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C164BF39-098D-490C-8BC9-9FFFD2F3A6B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86932" y="2487689"/>
                <a:ext cx="35928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8433EDD5-5CC9-4DE4-90AE-F0F00CB4F947}"/>
                  </a:ext>
                </a:extLst>
              </p14:cNvPr>
              <p14:cNvContentPartPr/>
              <p14:nvPr/>
            </p14:nvContentPartPr>
            <p14:xfrm>
              <a:off x="3994652" y="3219569"/>
              <a:ext cx="354960" cy="74520"/>
            </p14:xfrm>
          </p:contentPart>
        </mc:Choice>
        <mc:Fallback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8433EDD5-5CC9-4DE4-90AE-F0F00CB4F94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86012" y="3210569"/>
                <a:ext cx="37260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B6AF9861-680A-4CB1-A164-DD2ADB8B6FC7}"/>
                  </a:ext>
                </a:extLst>
              </p14:cNvPr>
              <p14:cNvContentPartPr/>
              <p14:nvPr/>
            </p14:nvContentPartPr>
            <p14:xfrm>
              <a:off x="6056012" y="2423609"/>
              <a:ext cx="610560" cy="446400"/>
            </p14:xfrm>
          </p:contentPart>
        </mc:Choice>
        <mc:Fallback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B6AF9861-680A-4CB1-A164-DD2ADB8B6FC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047012" y="2414616"/>
                <a:ext cx="628200" cy="464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0994C090-15CE-4003-80A4-D81AD5850BEE}"/>
                  </a:ext>
                </a:extLst>
              </p14:cNvPr>
              <p14:cNvContentPartPr/>
              <p14:nvPr/>
            </p14:nvContentPartPr>
            <p14:xfrm>
              <a:off x="7489532" y="2481929"/>
              <a:ext cx="270360" cy="493200"/>
            </p14:xfrm>
          </p:contentPart>
        </mc:Choice>
        <mc:Fallback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0994C090-15CE-4003-80A4-D81AD5850BE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480544" y="2473289"/>
                <a:ext cx="287977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288C38D9-D775-4144-B817-E1C222FF58AB}"/>
                  </a:ext>
                </a:extLst>
              </p14:cNvPr>
              <p14:cNvContentPartPr/>
              <p14:nvPr/>
            </p14:nvContentPartPr>
            <p14:xfrm>
              <a:off x="6733892" y="2446649"/>
              <a:ext cx="641520" cy="352080"/>
            </p14:xfrm>
          </p:contentPart>
        </mc:Choice>
        <mc:Fallback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288C38D9-D775-4144-B817-E1C222FF58A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24887" y="2437649"/>
                <a:ext cx="659170" cy="36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212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5C99965-4007-4820-9A87-080F4B8A8C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7" t="61564" r="16924" b="10053"/>
          <a:stretch/>
        </p:blipFill>
        <p:spPr>
          <a:xfrm>
            <a:off x="1044015" y="3681416"/>
            <a:ext cx="7345020" cy="233312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7595FE6-6E82-44A0-AF2D-E9E57A8D00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" t="18463" r="1175" b="48949"/>
          <a:stretch/>
        </p:blipFill>
        <p:spPr>
          <a:xfrm>
            <a:off x="323915" y="850599"/>
            <a:ext cx="8785220" cy="2232310"/>
          </a:xfrm>
          <a:prstGeom prst="rect">
            <a:avLst/>
          </a:prstGeom>
        </p:spPr>
      </p:pic>
      <p:pic>
        <p:nvPicPr>
          <p:cNvPr id="4" name="mm2p3s14-2">
            <a:hlinkClick r:id="" action="ppaction://media"/>
            <a:extLst>
              <a:ext uri="{FF2B5EF4-FFF2-40B4-BE49-F238E27FC236}">
                <a16:creationId xmlns:a16="http://schemas.microsoft.com/office/drawing/2014/main" id="{B41D493F-067A-4F2F-82DB-8E022352B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212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CC90C3-2F6D-4BBE-970A-3C615E577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47" y="0"/>
            <a:ext cx="9172894" cy="6858000"/>
          </a:xfrm>
          <a:prstGeom prst="rect">
            <a:avLst/>
          </a:prstGeom>
        </p:spPr>
      </p:pic>
      <p:pic>
        <p:nvPicPr>
          <p:cNvPr id="2" name="mm2p3s15">
            <a:hlinkClick r:id="" action="ppaction://media"/>
            <a:extLst>
              <a:ext uri="{FF2B5EF4-FFF2-40B4-BE49-F238E27FC236}">
                <a16:creationId xmlns:a16="http://schemas.microsoft.com/office/drawing/2014/main" id="{ED1923BA-2D6C-4FD3-A57D-E9002AC19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2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A6799B0-66B0-4C07-8A2C-6C9B6C91C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16">
            <a:hlinkClick r:id="" action="ppaction://media"/>
            <a:extLst>
              <a:ext uri="{FF2B5EF4-FFF2-40B4-BE49-F238E27FC236}">
                <a16:creationId xmlns:a16="http://schemas.microsoft.com/office/drawing/2014/main" id="{C5DB88AB-4ED8-4BC4-84D3-38D784251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9A2A7E1-E5E4-4950-BA04-0BBEACB35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17">
            <a:hlinkClick r:id="" action="ppaction://media"/>
            <a:extLst>
              <a:ext uri="{FF2B5EF4-FFF2-40B4-BE49-F238E27FC236}">
                <a16:creationId xmlns:a16="http://schemas.microsoft.com/office/drawing/2014/main" id="{3B9699DA-8AC8-4E1E-8D60-9D92DA66E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C247140-DA59-4B13-982E-0C96A3B83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2">
            <a:hlinkClick r:id="" action="ppaction://media"/>
            <a:extLst>
              <a:ext uri="{FF2B5EF4-FFF2-40B4-BE49-F238E27FC236}">
                <a16:creationId xmlns:a16="http://schemas.microsoft.com/office/drawing/2014/main" id="{66A199D1-4C8B-41ED-9ADD-244FE3597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9BBD6C5-ED91-419F-9999-FB892AC0A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18">
            <a:hlinkClick r:id="" action="ppaction://media"/>
            <a:extLst>
              <a:ext uri="{FF2B5EF4-FFF2-40B4-BE49-F238E27FC236}">
                <a16:creationId xmlns:a16="http://schemas.microsoft.com/office/drawing/2014/main" id="{6C66FABF-A932-4DE3-AC9A-BEA101243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6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AEA4FF2-603A-46C0-9056-52A28416E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19">
            <a:hlinkClick r:id="" action="ppaction://media"/>
            <a:extLst>
              <a:ext uri="{FF2B5EF4-FFF2-40B4-BE49-F238E27FC236}">
                <a16:creationId xmlns:a16="http://schemas.microsoft.com/office/drawing/2014/main" id="{439B5E8C-E4CB-4CA1-852E-308DD23DA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19197C40-4394-459B-943D-B110801E42C7}"/>
                  </a:ext>
                </a:extLst>
              </p14:cNvPr>
              <p14:cNvContentPartPr/>
              <p14:nvPr/>
            </p14:nvContentPartPr>
            <p14:xfrm>
              <a:off x="4823372" y="5391449"/>
              <a:ext cx="186480" cy="12636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19197C40-4394-459B-943D-B110801E42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14732" y="5382809"/>
                <a:ext cx="204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91541D01-6D1A-46A2-8F94-12C811A96328}"/>
                  </a:ext>
                </a:extLst>
              </p14:cNvPr>
              <p14:cNvContentPartPr/>
              <p14:nvPr/>
            </p14:nvContentPartPr>
            <p14:xfrm>
              <a:off x="6245732" y="5813369"/>
              <a:ext cx="233640" cy="1620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91541D01-6D1A-46A2-8F94-12C811A963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36718" y="5804369"/>
                <a:ext cx="251307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AC2C8394-B2AF-4941-9589-69C1B1EC0027}"/>
                  </a:ext>
                </a:extLst>
              </p14:cNvPr>
              <p14:cNvContentPartPr/>
              <p14:nvPr/>
            </p14:nvContentPartPr>
            <p14:xfrm>
              <a:off x="2780372" y="5760089"/>
              <a:ext cx="217440" cy="3456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AC2C8394-B2AF-4941-9589-69C1B1EC002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71732" y="5751089"/>
                <a:ext cx="235080" cy="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9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8D8A5D2-C91E-4785-A76D-A3E32B22E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47" y="0"/>
            <a:ext cx="9172894" cy="6858000"/>
          </a:xfrm>
          <a:prstGeom prst="rect">
            <a:avLst/>
          </a:prstGeom>
        </p:spPr>
      </p:pic>
      <p:pic>
        <p:nvPicPr>
          <p:cNvPr id="3" name="mm2p3s20">
            <a:hlinkClick r:id="" action="ppaction://media"/>
            <a:extLst>
              <a:ext uri="{FF2B5EF4-FFF2-40B4-BE49-F238E27FC236}">
                <a16:creationId xmlns:a16="http://schemas.microsoft.com/office/drawing/2014/main" id="{8B314DAF-EDBA-46EF-BE52-F6BC9E900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0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96D92B4-EB79-4245-ADC4-237565CCA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20-2">
            <a:hlinkClick r:id="" action="ppaction://media"/>
            <a:extLst>
              <a:ext uri="{FF2B5EF4-FFF2-40B4-BE49-F238E27FC236}">
                <a16:creationId xmlns:a16="http://schemas.microsoft.com/office/drawing/2014/main" id="{5A63FF12-C25E-4DA2-89BE-ADAAAF7BB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9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DBD6D17-FD62-416A-AE94-B98A312C1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21">
            <a:hlinkClick r:id="" action="ppaction://media"/>
            <a:extLst>
              <a:ext uri="{FF2B5EF4-FFF2-40B4-BE49-F238E27FC236}">
                <a16:creationId xmlns:a16="http://schemas.microsoft.com/office/drawing/2014/main" id="{2B514EF3-2E79-4D72-8C57-A7B2A66FE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8AA8871B-8524-4BB3-A473-29412AEF6396}"/>
                  </a:ext>
                </a:extLst>
              </p14:cNvPr>
              <p14:cNvContentPartPr/>
              <p14:nvPr/>
            </p14:nvContentPartPr>
            <p14:xfrm>
              <a:off x="5237732" y="3821129"/>
              <a:ext cx="235440" cy="1872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8AA8871B-8524-4BB3-A473-29412AEF63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8732" y="3812489"/>
                <a:ext cx="25308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5AD01B5E-63AB-44DA-A621-ABAA0098AE0D}"/>
                  </a:ext>
                </a:extLst>
              </p14:cNvPr>
              <p14:cNvContentPartPr/>
              <p14:nvPr/>
            </p14:nvContentPartPr>
            <p14:xfrm>
              <a:off x="5204972" y="4240529"/>
              <a:ext cx="159840" cy="576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5AD01B5E-63AB-44DA-A621-ABAA0098AE0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96332" y="4231529"/>
                <a:ext cx="1774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856E96FE-8F7D-4940-9BDA-ED2DB4FC0D01}"/>
                  </a:ext>
                </a:extLst>
              </p14:cNvPr>
              <p14:cNvContentPartPr/>
              <p14:nvPr/>
            </p14:nvContentPartPr>
            <p14:xfrm>
              <a:off x="5394332" y="3384089"/>
              <a:ext cx="334440" cy="2556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856E96FE-8F7D-4940-9BDA-ED2DB4FC0D0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85332" y="3375449"/>
                <a:ext cx="35208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4649EB9F-8604-4F9B-899C-5C50EAC4BF48}"/>
                  </a:ext>
                </a:extLst>
              </p14:cNvPr>
              <p14:cNvContentPartPr/>
              <p14:nvPr/>
            </p14:nvContentPartPr>
            <p14:xfrm>
              <a:off x="5482892" y="3446729"/>
              <a:ext cx="165600" cy="4536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4649EB9F-8604-4F9B-899C-5C50EAC4BF4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73912" y="3438089"/>
                <a:ext cx="183202" cy="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944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C9E5787-A3C6-429B-AAF6-99F8CF0F0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23">
            <a:hlinkClick r:id="" action="ppaction://media"/>
            <a:extLst>
              <a:ext uri="{FF2B5EF4-FFF2-40B4-BE49-F238E27FC236}">
                <a16:creationId xmlns:a16="http://schemas.microsoft.com/office/drawing/2014/main" id="{7F49C846-0FFC-4310-A4C7-741F62B65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5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2A22227-DA77-4071-BE74-2E0172397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23-2">
            <a:hlinkClick r:id="" action="ppaction://media"/>
            <a:extLst>
              <a:ext uri="{FF2B5EF4-FFF2-40B4-BE49-F238E27FC236}">
                <a16:creationId xmlns:a16="http://schemas.microsoft.com/office/drawing/2014/main" id="{724FA5DB-8033-4B3C-A1D4-7AF52847F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3F80CA0A-1DA4-42FC-BF8C-9F422902E526}"/>
                  </a:ext>
                </a:extLst>
              </p14:cNvPr>
              <p14:cNvContentPartPr/>
              <p14:nvPr/>
            </p14:nvContentPartPr>
            <p14:xfrm>
              <a:off x="3561572" y="4339529"/>
              <a:ext cx="294840" cy="397800"/>
            </p14:xfrm>
          </p:contentPart>
        </mc:Choice>
        <mc:Fallback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3F80CA0A-1DA4-42FC-BF8C-9F422902E5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52572" y="4330889"/>
                <a:ext cx="31248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3BEB9356-038A-4036-89FE-879DADDBD38F}"/>
                  </a:ext>
                </a:extLst>
              </p14:cNvPr>
              <p14:cNvContentPartPr/>
              <p14:nvPr/>
            </p14:nvContentPartPr>
            <p14:xfrm>
              <a:off x="3165572" y="4359329"/>
              <a:ext cx="334080" cy="27000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3BEB9356-038A-4036-89FE-879DADDBD3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6932" y="4350689"/>
                <a:ext cx="35172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1853EE73-80AF-416E-B2D4-CC126C20FA0D}"/>
                  </a:ext>
                </a:extLst>
              </p14:cNvPr>
              <p14:cNvContentPartPr/>
              <p14:nvPr/>
            </p14:nvContentPartPr>
            <p14:xfrm>
              <a:off x="2483012" y="4418729"/>
              <a:ext cx="493920" cy="316440"/>
            </p14:xfrm>
          </p:contentPart>
        </mc:Choice>
        <mc:Fallback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1853EE73-80AF-416E-B2D4-CC126C20FA0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74012" y="4409729"/>
                <a:ext cx="5115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5118E263-8A06-4ED0-873D-73DC8A007F1A}"/>
                  </a:ext>
                </a:extLst>
              </p14:cNvPr>
              <p14:cNvContentPartPr/>
              <p14:nvPr/>
            </p14:nvContentPartPr>
            <p14:xfrm>
              <a:off x="2088452" y="4424129"/>
              <a:ext cx="284760" cy="335160"/>
            </p14:xfrm>
          </p:contentPart>
        </mc:Choice>
        <mc:Fallback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5118E263-8A06-4ED0-873D-73DC8A007F1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79452" y="4415139"/>
                <a:ext cx="302400" cy="352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5CB61BE3-DD4F-461E-9371-E27663780257}"/>
                  </a:ext>
                </a:extLst>
              </p14:cNvPr>
              <p14:cNvContentPartPr/>
              <p14:nvPr/>
            </p14:nvContentPartPr>
            <p14:xfrm>
              <a:off x="1670492" y="4474529"/>
              <a:ext cx="355320" cy="257040"/>
            </p14:xfrm>
          </p:contentPart>
        </mc:Choice>
        <mc:Fallback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5CB61BE3-DD4F-461E-9371-E2766378025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61501" y="4465529"/>
                <a:ext cx="372942" cy="27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764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1AE64FD-7C87-4567-9259-FE762BC28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24">
            <a:hlinkClick r:id="" action="ppaction://media"/>
            <a:extLst>
              <a:ext uri="{FF2B5EF4-FFF2-40B4-BE49-F238E27FC236}">
                <a16:creationId xmlns:a16="http://schemas.microsoft.com/office/drawing/2014/main" id="{43E7ECE2-20B1-407A-B841-3F9B21B24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3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DC6AAF9-254C-4DD6-96AE-852F245D9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25">
            <a:hlinkClick r:id="" action="ppaction://media"/>
            <a:extLst>
              <a:ext uri="{FF2B5EF4-FFF2-40B4-BE49-F238E27FC236}">
                <a16:creationId xmlns:a16="http://schemas.microsoft.com/office/drawing/2014/main" id="{17643902-BEEF-4D1D-BDE5-02B8E1D74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4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AF6CF1C-B84D-47B4-B559-E7B27ADCA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26">
            <a:hlinkClick r:id="" action="ppaction://media"/>
            <a:extLst>
              <a:ext uri="{FF2B5EF4-FFF2-40B4-BE49-F238E27FC236}">
                <a16:creationId xmlns:a16="http://schemas.microsoft.com/office/drawing/2014/main" id="{BBCA4D45-57A7-48F2-9841-EB7E7095E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40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A82BCA6-9503-463F-8FF4-8DF8C7633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2" name="mm2p3s3">
            <a:hlinkClick r:id="" action="ppaction://media"/>
            <a:extLst>
              <a:ext uri="{FF2B5EF4-FFF2-40B4-BE49-F238E27FC236}">
                <a16:creationId xmlns:a16="http://schemas.microsoft.com/office/drawing/2014/main" id="{4FEDD47C-1911-4F1C-87DC-04C58447D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2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1A6E4DE-0D7D-4827-B02C-418640B85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27">
            <a:hlinkClick r:id="" action="ppaction://media"/>
            <a:extLst>
              <a:ext uri="{FF2B5EF4-FFF2-40B4-BE49-F238E27FC236}">
                <a16:creationId xmlns:a16="http://schemas.microsoft.com/office/drawing/2014/main" id="{1A83282D-8586-4E0E-868F-35DA9FD10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A43371D-AEB2-4669-964C-B7C406757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4">
            <a:hlinkClick r:id="" action="ppaction://media"/>
            <a:extLst>
              <a:ext uri="{FF2B5EF4-FFF2-40B4-BE49-F238E27FC236}">
                <a16:creationId xmlns:a16="http://schemas.microsoft.com/office/drawing/2014/main" id="{215132ED-E936-4B31-8EEF-A9921D0E9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5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B267E57-F479-4A7E-A140-520CA26FB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5">
            <a:hlinkClick r:id="" action="ppaction://media"/>
            <a:extLst>
              <a:ext uri="{FF2B5EF4-FFF2-40B4-BE49-F238E27FC236}">
                <a16:creationId xmlns:a16="http://schemas.microsoft.com/office/drawing/2014/main" id="{7ED6D5BC-5A0C-46C3-9317-D23528A6C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9285CDE9-857D-4881-9B94-AD9006FC2D9F}"/>
                  </a:ext>
                </a:extLst>
              </p14:cNvPr>
              <p14:cNvContentPartPr/>
              <p14:nvPr/>
            </p14:nvContentPartPr>
            <p14:xfrm>
              <a:off x="6799772" y="1377809"/>
              <a:ext cx="96480" cy="27360"/>
            </p14:xfrm>
          </p:contentPart>
        </mc:Choice>
        <mc:Fallback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9285CDE9-857D-4881-9B94-AD9006FC2D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91132" y="1369169"/>
                <a:ext cx="114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75BE62D3-D32A-4D57-96B0-46B756BA0A18}"/>
                  </a:ext>
                </a:extLst>
              </p14:cNvPr>
              <p14:cNvContentPartPr/>
              <p14:nvPr/>
            </p14:nvContentPartPr>
            <p14:xfrm>
              <a:off x="6807692" y="1505969"/>
              <a:ext cx="190440" cy="28800"/>
            </p14:xfrm>
          </p:contentPart>
        </mc:Choice>
        <mc:Fallback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75BE62D3-D32A-4D57-96B0-46B756BA0A1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98692" y="1496969"/>
                <a:ext cx="2080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E77BCBA3-86E1-4A45-9156-B976C6C24D78}"/>
                  </a:ext>
                </a:extLst>
              </p14:cNvPr>
              <p14:cNvContentPartPr/>
              <p14:nvPr/>
            </p14:nvContentPartPr>
            <p14:xfrm>
              <a:off x="8273612" y="1364489"/>
              <a:ext cx="120600" cy="244080"/>
            </p14:xfrm>
          </p:contentPart>
        </mc:Choice>
        <mc:Fallback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E77BCBA3-86E1-4A45-9156-B976C6C24D7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64612" y="1355489"/>
                <a:ext cx="13824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F61B0A18-42ED-4091-A9C1-D607829B5E4A}"/>
                  </a:ext>
                </a:extLst>
              </p14:cNvPr>
              <p14:cNvContentPartPr/>
              <p14:nvPr/>
            </p14:nvContentPartPr>
            <p14:xfrm>
              <a:off x="7979492" y="1210409"/>
              <a:ext cx="217440" cy="390960"/>
            </p14:xfrm>
          </p:contentPart>
        </mc:Choice>
        <mc:Fallback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F61B0A18-42ED-4091-A9C1-D607829B5E4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70852" y="1201409"/>
                <a:ext cx="23508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DFA68D5C-E9ED-4699-80A7-0D54CF2227B3}"/>
                  </a:ext>
                </a:extLst>
              </p14:cNvPr>
              <p14:cNvContentPartPr/>
              <p14:nvPr/>
            </p14:nvContentPartPr>
            <p14:xfrm>
              <a:off x="6356972" y="1291049"/>
              <a:ext cx="316800" cy="551160"/>
            </p14:xfrm>
          </p:contentPart>
        </mc:Choice>
        <mc:Fallback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DFA68D5C-E9ED-4699-80A7-0D54CF2227B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48332" y="1282403"/>
                <a:ext cx="334440" cy="568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0" name="Freihand 69">
                <a:extLst>
                  <a:ext uri="{FF2B5EF4-FFF2-40B4-BE49-F238E27FC236}">
                    <a16:creationId xmlns:a16="http://schemas.microsoft.com/office/drawing/2014/main" id="{F43F1992-7B7A-42BB-B714-5CA21C95353C}"/>
                  </a:ext>
                </a:extLst>
              </p14:cNvPr>
              <p14:cNvContentPartPr/>
              <p14:nvPr/>
            </p14:nvContentPartPr>
            <p14:xfrm>
              <a:off x="7098212" y="1233449"/>
              <a:ext cx="742320" cy="736560"/>
            </p14:xfrm>
          </p:contentPart>
        </mc:Choice>
        <mc:Fallback>
          <p:pic>
            <p:nvPicPr>
              <p:cNvPr id="70" name="Freihand 69">
                <a:extLst>
                  <a:ext uri="{FF2B5EF4-FFF2-40B4-BE49-F238E27FC236}">
                    <a16:creationId xmlns:a16="http://schemas.microsoft.com/office/drawing/2014/main" id="{F43F1992-7B7A-42BB-B714-5CA21C95353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89568" y="1224805"/>
                <a:ext cx="759969" cy="754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B86491EC-0638-4648-8B54-D70DC573DD29}"/>
                  </a:ext>
                </a:extLst>
              </p14:cNvPr>
              <p14:cNvContentPartPr/>
              <p14:nvPr/>
            </p14:nvContentPartPr>
            <p14:xfrm>
              <a:off x="2878292" y="3362849"/>
              <a:ext cx="281160" cy="48600"/>
            </p14:xfrm>
          </p:contentPart>
        </mc:Choice>
        <mc:Fallback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B86491EC-0638-4648-8B54-D70DC573DD2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69292" y="3353849"/>
                <a:ext cx="29880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6" name="Freihand 75">
                <a:extLst>
                  <a:ext uri="{FF2B5EF4-FFF2-40B4-BE49-F238E27FC236}">
                    <a16:creationId xmlns:a16="http://schemas.microsoft.com/office/drawing/2014/main" id="{0BF8E381-D06F-43DA-82E5-A99D8F6A8244}"/>
                  </a:ext>
                </a:extLst>
              </p14:cNvPr>
              <p14:cNvContentPartPr/>
              <p14:nvPr/>
            </p14:nvContentPartPr>
            <p14:xfrm>
              <a:off x="3561932" y="3389849"/>
              <a:ext cx="272160" cy="40320"/>
            </p14:xfrm>
          </p:contentPart>
        </mc:Choice>
        <mc:Fallback>
          <p:pic>
            <p:nvPicPr>
              <p:cNvPr id="76" name="Freihand 75">
                <a:extLst>
                  <a:ext uri="{FF2B5EF4-FFF2-40B4-BE49-F238E27FC236}">
                    <a16:creationId xmlns:a16="http://schemas.microsoft.com/office/drawing/2014/main" id="{0BF8E381-D06F-43DA-82E5-A99D8F6A824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53281" y="3380849"/>
                <a:ext cx="289823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511280AB-CDDF-4CEE-972F-FA7E1415C806}"/>
                  </a:ext>
                </a:extLst>
              </p14:cNvPr>
              <p14:cNvContentPartPr/>
              <p14:nvPr/>
            </p14:nvContentPartPr>
            <p14:xfrm>
              <a:off x="7242932" y="2021129"/>
              <a:ext cx="601560" cy="292680"/>
            </p14:xfrm>
          </p:contentPart>
        </mc:Choice>
        <mc:Fallback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511280AB-CDDF-4CEE-972F-FA7E1415C80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233932" y="2012489"/>
                <a:ext cx="6192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156E1BAF-F062-45F9-8154-0F38AC408699}"/>
                  </a:ext>
                </a:extLst>
              </p14:cNvPr>
              <p14:cNvContentPartPr/>
              <p14:nvPr/>
            </p14:nvContentPartPr>
            <p14:xfrm>
              <a:off x="7787612" y="4527809"/>
              <a:ext cx="27360" cy="128880"/>
            </p14:xfrm>
          </p:contentPart>
        </mc:Choice>
        <mc:Fallback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156E1BAF-F062-45F9-8154-0F38AC40869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778972" y="4519169"/>
                <a:ext cx="45000" cy="14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057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EE28B33-B28B-4A60-BC7E-C1E357195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2" name="mm2p3s6">
            <a:hlinkClick r:id="" action="ppaction://media"/>
            <a:extLst>
              <a:ext uri="{FF2B5EF4-FFF2-40B4-BE49-F238E27FC236}">
                <a16:creationId xmlns:a16="http://schemas.microsoft.com/office/drawing/2014/main" id="{8BE656CB-14BD-4E2F-B69F-1844F72C3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AF6221E8-7D97-4756-97B1-4ED9DA0BA3F4}"/>
                  </a:ext>
                </a:extLst>
              </p14:cNvPr>
              <p14:cNvContentPartPr/>
              <p14:nvPr/>
            </p14:nvContentPartPr>
            <p14:xfrm>
              <a:off x="4116332" y="4366529"/>
              <a:ext cx="22320" cy="2736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AF6221E8-7D97-4756-97B1-4ED9DA0BA3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7332" y="4357529"/>
                <a:ext cx="39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203FF055-5211-4A39-A7EB-AC2B8101A5CB}"/>
                  </a:ext>
                </a:extLst>
              </p14:cNvPr>
              <p14:cNvContentPartPr/>
              <p14:nvPr/>
            </p14:nvContentPartPr>
            <p14:xfrm>
              <a:off x="5429252" y="4311449"/>
              <a:ext cx="59760" cy="83880"/>
            </p14:xfrm>
          </p:contentPart>
        </mc:Choice>
        <mc:Fallback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203FF055-5211-4A39-A7EB-AC2B8101A5C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20612" y="4302809"/>
                <a:ext cx="774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CE6E41F3-74DC-40FD-8CF1-D68074C7B84A}"/>
                  </a:ext>
                </a:extLst>
              </p14:cNvPr>
              <p14:cNvContentPartPr/>
              <p14:nvPr/>
            </p14:nvContentPartPr>
            <p14:xfrm>
              <a:off x="5657132" y="4094009"/>
              <a:ext cx="154800" cy="21600"/>
            </p14:xfrm>
          </p:contentPart>
        </mc:Choice>
        <mc:Fallback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CE6E41F3-74DC-40FD-8CF1-D68074C7B84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48132" y="4085369"/>
                <a:ext cx="1724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332A9E56-AAC6-46EF-A087-C22FC4BED676}"/>
                  </a:ext>
                </a:extLst>
              </p14:cNvPr>
              <p14:cNvContentPartPr/>
              <p14:nvPr/>
            </p14:nvContentPartPr>
            <p14:xfrm>
              <a:off x="4996172" y="4119209"/>
              <a:ext cx="351720" cy="217800"/>
            </p14:xfrm>
          </p:contentPart>
        </mc:Choice>
        <mc:Fallback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332A9E56-AAC6-46EF-A087-C22FC4BED67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87181" y="4110569"/>
                <a:ext cx="369342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E4539311-78EE-4C03-8EA0-1143325B238A}"/>
                  </a:ext>
                </a:extLst>
              </p14:cNvPr>
              <p14:cNvContentPartPr/>
              <p14:nvPr/>
            </p14:nvContentPartPr>
            <p14:xfrm>
              <a:off x="4326572" y="4125329"/>
              <a:ext cx="503280" cy="302040"/>
            </p14:xfrm>
          </p:contentPart>
        </mc:Choice>
        <mc:Fallback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E4539311-78EE-4C03-8EA0-1143325B23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17932" y="4116679"/>
                <a:ext cx="520920" cy="319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345F59FD-96C0-42DF-83D4-763AC64D2514}"/>
                  </a:ext>
                </a:extLst>
              </p14:cNvPr>
              <p14:cNvContentPartPr/>
              <p14:nvPr/>
            </p14:nvContentPartPr>
            <p14:xfrm>
              <a:off x="3398852" y="4092929"/>
              <a:ext cx="581400" cy="340200"/>
            </p14:xfrm>
          </p:contentPart>
        </mc:Choice>
        <mc:Fallback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345F59FD-96C0-42DF-83D4-763AC64D251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89852" y="4084289"/>
                <a:ext cx="59904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F8AC5B29-9497-4438-935A-27B919ADE774}"/>
                  </a:ext>
                </a:extLst>
              </p14:cNvPr>
              <p14:cNvContentPartPr/>
              <p14:nvPr/>
            </p14:nvContentPartPr>
            <p14:xfrm>
              <a:off x="2783612" y="4247369"/>
              <a:ext cx="283320" cy="125280"/>
            </p14:xfrm>
          </p:contentPart>
        </mc:Choice>
        <mc:Fallback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F8AC5B29-9497-4438-935A-27B919ADE77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74972" y="4238395"/>
                <a:ext cx="300960" cy="142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C0E3DED2-49CA-4C52-919D-F1EED9F7FBC3}"/>
                  </a:ext>
                </a:extLst>
              </p14:cNvPr>
              <p14:cNvContentPartPr/>
              <p14:nvPr/>
            </p14:nvContentPartPr>
            <p14:xfrm>
              <a:off x="5927492" y="4272569"/>
              <a:ext cx="9000" cy="133920"/>
            </p14:xfrm>
          </p:contentPart>
        </mc:Choice>
        <mc:Fallback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C0E3DED2-49CA-4C52-919D-F1EED9F7FBC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918492" y="4263929"/>
                <a:ext cx="2664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AB6FCD9B-8EC7-4283-9B57-3C471F564FBD}"/>
                  </a:ext>
                </a:extLst>
              </p14:cNvPr>
              <p14:cNvContentPartPr/>
              <p14:nvPr/>
            </p14:nvContentPartPr>
            <p14:xfrm>
              <a:off x="6516092" y="4142609"/>
              <a:ext cx="502200" cy="328320"/>
            </p14:xfrm>
          </p:contentPart>
        </mc:Choice>
        <mc:Fallback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AB6FCD9B-8EC7-4283-9B57-3C471F564FB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507092" y="4133609"/>
                <a:ext cx="51984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AD3EA84A-70F5-40EA-AFE5-08F75DE36322}"/>
                  </a:ext>
                </a:extLst>
              </p14:cNvPr>
              <p14:cNvContentPartPr/>
              <p14:nvPr/>
            </p14:nvContentPartPr>
            <p14:xfrm>
              <a:off x="6049532" y="4253849"/>
              <a:ext cx="332640" cy="200880"/>
            </p14:xfrm>
          </p:contentPart>
        </mc:Choice>
        <mc:Fallback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AD3EA84A-70F5-40EA-AFE5-08F75DE3632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040892" y="4245209"/>
                <a:ext cx="35028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ABA5961E-A350-48F8-8BD0-E5EF61C18A9B}"/>
                  </a:ext>
                </a:extLst>
              </p14:cNvPr>
              <p14:cNvContentPartPr/>
              <p14:nvPr/>
            </p14:nvContentPartPr>
            <p14:xfrm>
              <a:off x="5585492" y="4164569"/>
              <a:ext cx="284760" cy="267840"/>
            </p14:xfrm>
          </p:contentPart>
        </mc:Choice>
        <mc:Fallback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ABA5961E-A350-48F8-8BD0-E5EF61C18A9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76841" y="4155581"/>
                <a:ext cx="302422" cy="285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C46AB601-D2AA-49CD-B19B-71437689E610}"/>
                  </a:ext>
                </a:extLst>
              </p14:cNvPr>
              <p14:cNvContentPartPr/>
              <p14:nvPr/>
            </p14:nvContentPartPr>
            <p14:xfrm>
              <a:off x="7142492" y="3913649"/>
              <a:ext cx="509040" cy="734400"/>
            </p14:xfrm>
          </p:contentPart>
        </mc:Choice>
        <mc:Fallback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C46AB601-D2AA-49CD-B19B-71437689E61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133852" y="3904649"/>
                <a:ext cx="526680" cy="75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774F57F5-17A0-4A13-8040-C29AA4FA5AB2}"/>
                  </a:ext>
                </a:extLst>
              </p14:cNvPr>
              <p14:cNvContentPartPr/>
              <p14:nvPr/>
            </p14:nvContentPartPr>
            <p14:xfrm>
              <a:off x="7744052" y="3160169"/>
              <a:ext cx="1044000" cy="2002320"/>
            </p14:xfrm>
          </p:contentPart>
        </mc:Choice>
        <mc:Fallback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774F57F5-17A0-4A13-8040-C29AA4FA5AB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735412" y="3151169"/>
                <a:ext cx="1061640" cy="20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C0418086-34EF-49B3-82AC-1F11FDB00F2E}"/>
                  </a:ext>
                </a:extLst>
              </p14:cNvPr>
              <p14:cNvContentPartPr/>
              <p14:nvPr/>
            </p14:nvContentPartPr>
            <p14:xfrm>
              <a:off x="10007732" y="4596569"/>
              <a:ext cx="360" cy="360"/>
            </p14:xfrm>
          </p:contentPart>
        </mc:Choice>
        <mc:Fallback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C0418086-34EF-49B3-82AC-1F11FDB00F2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998732" y="45879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08BF51A6-67AD-4FD0-A1B5-62CB6DED4E94}"/>
                  </a:ext>
                </a:extLst>
              </p14:cNvPr>
              <p14:cNvContentPartPr/>
              <p14:nvPr/>
            </p14:nvContentPartPr>
            <p14:xfrm>
              <a:off x="3729692" y="3588569"/>
              <a:ext cx="187200" cy="36000"/>
            </p14:xfrm>
          </p:contentPart>
        </mc:Choice>
        <mc:Fallback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08BF51A6-67AD-4FD0-A1B5-62CB6DED4E9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21052" y="3579569"/>
                <a:ext cx="2048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9BC648BD-210E-46B4-B84E-BFF07BFC836D}"/>
                  </a:ext>
                </a:extLst>
              </p14:cNvPr>
              <p14:cNvContentPartPr/>
              <p14:nvPr/>
            </p14:nvContentPartPr>
            <p14:xfrm>
              <a:off x="4894652" y="3555449"/>
              <a:ext cx="201600" cy="23040"/>
            </p14:xfrm>
          </p:contentPart>
        </mc:Choice>
        <mc:Fallback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9BC648BD-210E-46B4-B84E-BFF07BFC836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885652" y="3546809"/>
                <a:ext cx="21924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9" name="Freihand 98">
                <a:extLst>
                  <a:ext uri="{FF2B5EF4-FFF2-40B4-BE49-F238E27FC236}">
                    <a16:creationId xmlns:a16="http://schemas.microsoft.com/office/drawing/2014/main" id="{D8DE20EF-3AB7-4BDF-BC30-F9AC8EC23C9C}"/>
                  </a:ext>
                </a:extLst>
              </p14:cNvPr>
              <p14:cNvContentPartPr/>
              <p14:nvPr/>
            </p14:nvContentPartPr>
            <p14:xfrm>
              <a:off x="6019652" y="3509729"/>
              <a:ext cx="309240" cy="25560"/>
            </p14:xfrm>
          </p:contentPart>
        </mc:Choice>
        <mc:Fallback>
          <p:pic>
            <p:nvPicPr>
              <p:cNvPr id="99" name="Freihand 98">
                <a:extLst>
                  <a:ext uri="{FF2B5EF4-FFF2-40B4-BE49-F238E27FC236}">
                    <a16:creationId xmlns:a16="http://schemas.microsoft.com/office/drawing/2014/main" id="{D8DE20EF-3AB7-4BDF-BC30-F9AC8EC23C9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011012" y="3500729"/>
                <a:ext cx="32688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01" name="Freihand 100">
                <a:extLst>
                  <a:ext uri="{FF2B5EF4-FFF2-40B4-BE49-F238E27FC236}">
                    <a16:creationId xmlns:a16="http://schemas.microsoft.com/office/drawing/2014/main" id="{5974869A-9604-4C46-9E20-1B2EBA727762}"/>
                  </a:ext>
                </a:extLst>
              </p14:cNvPr>
              <p14:cNvContentPartPr/>
              <p14:nvPr/>
            </p14:nvContentPartPr>
            <p14:xfrm>
              <a:off x="3438812" y="3990329"/>
              <a:ext cx="97560" cy="6840"/>
            </p14:xfrm>
          </p:contentPart>
        </mc:Choice>
        <mc:Fallback>
          <p:pic>
            <p:nvPicPr>
              <p:cNvPr id="101" name="Freihand 100">
                <a:extLst>
                  <a:ext uri="{FF2B5EF4-FFF2-40B4-BE49-F238E27FC236}">
                    <a16:creationId xmlns:a16="http://schemas.microsoft.com/office/drawing/2014/main" id="{5974869A-9604-4C46-9E20-1B2EBA72776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30172" y="3981689"/>
                <a:ext cx="1152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02" name="Freihand 101">
                <a:extLst>
                  <a:ext uri="{FF2B5EF4-FFF2-40B4-BE49-F238E27FC236}">
                    <a16:creationId xmlns:a16="http://schemas.microsoft.com/office/drawing/2014/main" id="{6A12124D-0176-4914-88EA-9C342B69C1D3}"/>
                  </a:ext>
                </a:extLst>
              </p14:cNvPr>
              <p14:cNvContentPartPr/>
              <p14:nvPr/>
            </p14:nvContentPartPr>
            <p14:xfrm>
              <a:off x="4105892" y="4007249"/>
              <a:ext cx="419400" cy="62640"/>
            </p14:xfrm>
          </p:contentPart>
        </mc:Choice>
        <mc:Fallback>
          <p:pic>
            <p:nvPicPr>
              <p:cNvPr id="102" name="Freihand 101">
                <a:extLst>
                  <a:ext uri="{FF2B5EF4-FFF2-40B4-BE49-F238E27FC236}">
                    <a16:creationId xmlns:a16="http://schemas.microsoft.com/office/drawing/2014/main" id="{6A12124D-0176-4914-88EA-9C342B69C1D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096900" y="3998559"/>
                <a:ext cx="437025" cy="80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04" name="Freihand 103">
                <a:extLst>
                  <a:ext uri="{FF2B5EF4-FFF2-40B4-BE49-F238E27FC236}">
                    <a16:creationId xmlns:a16="http://schemas.microsoft.com/office/drawing/2014/main" id="{BA2C978C-9E26-43FB-821C-A74CE72BCCDA}"/>
                  </a:ext>
                </a:extLst>
              </p14:cNvPr>
              <p14:cNvContentPartPr/>
              <p14:nvPr/>
            </p14:nvContentPartPr>
            <p14:xfrm>
              <a:off x="5381012" y="4011929"/>
              <a:ext cx="288000" cy="30600"/>
            </p14:xfrm>
          </p:contentPart>
        </mc:Choice>
        <mc:Fallback>
          <p:pic>
            <p:nvPicPr>
              <p:cNvPr id="104" name="Freihand 103">
                <a:extLst>
                  <a:ext uri="{FF2B5EF4-FFF2-40B4-BE49-F238E27FC236}">
                    <a16:creationId xmlns:a16="http://schemas.microsoft.com/office/drawing/2014/main" id="{BA2C978C-9E26-43FB-821C-A74CE72BCCD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372372" y="4002929"/>
                <a:ext cx="3056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06" name="Freihand 105">
                <a:extLst>
                  <a:ext uri="{FF2B5EF4-FFF2-40B4-BE49-F238E27FC236}">
                    <a16:creationId xmlns:a16="http://schemas.microsoft.com/office/drawing/2014/main" id="{62750AB9-D54D-478C-A1C4-895F5EFB3FAB}"/>
                  </a:ext>
                </a:extLst>
              </p14:cNvPr>
              <p14:cNvContentPartPr/>
              <p14:nvPr/>
            </p14:nvContentPartPr>
            <p14:xfrm>
              <a:off x="6658652" y="4014449"/>
              <a:ext cx="322560" cy="27360"/>
            </p14:xfrm>
          </p:contentPart>
        </mc:Choice>
        <mc:Fallback>
          <p:pic>
            <p:nvPicPr>
              <p:cNvPr id="106" name="Freihand 105">
                <a:extLst>
                  <a:ext uri="{FF2B5EF4-FFF2-40B4-BE49-F238E27FC236}">
                    <a16:creationId xmlns:a16="http://schemas.microsoft.com/office/drawing/2014/main" id="{62750AB9-D54D-478C-A1C4-895F5EFB3FA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649652" y="4005809"/>
                <a:ext cx="3402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07" name="Freihand 106">
                <a:extLst>
                  <a:ext uri="{FF2B5EF4-FFF2-40B4-BE49-F238E27FC236}">
                    <a16:creationId xmlns:a16="http://schemas.microsoft.com/office/drawing/2014/main" id="{0CC93AFB-B4C4-4293-B305-DC9349C31B85}"/>
                  </a:ext>
                </a:extLst>
              </p14:cNvPr>
              <p14:cNvContentPartPr/>
              <p14:nvPr/>
            </p14:nvContentPartPr>
            <p14:xfrm>
              <a:off x="3217412" y="3563729"/>
              <a:ext cx="312480" cy="25560"/>
            </p14:xfrm>
          </p:contentPart>
        </mc:Choice>
        <mc:Fallback>
          <p:pic>
            <p:nvPicPr>
              <p:cNvPr id="107" name="Freihand 106">
                <a:extLst>
                  <a:ext uri="{FF2B5EF4-FFF2-40B4-BE49-F238E27FC236}">
                    <a16:creationId xmlns:a16="http://schemas.microsoft.com/office/drawing/2014/main" id="{0CC93AFB-B4C4-4293-B305-DC9349C31B8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208412" y="3554729"/>
                <a:ext cx="33012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B803667E-FD15-4D1B-A3F5-EA9A1579083C}"/>
                  </a:ext>
                </a:extLst>
              </p14:cNvPr>
              <p14:cNvContentPartPr/>
              <p14:nvPr/>
            </p14:nvContentPartPr>
            <p14:xfrm>
              <a:off x="4341692" y="3551129"/>
              <a:ext cx="342360" cy="30960"/>
            </p14:xfrm>
          </p:contentPart>
        </mc:Choice>
        <mc:Fallback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B803667E-FD15-4D1B-A3F5-EA9A1579083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332692" y="3542489"/>
                <a:ext cx="3600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09" name="Freihand 108">
                <a:extLst>
                  <a:ext uri="{FF2B5EF4-FFF2-40B4-BE49-F238E27FC236}">
                    <a16:creationId xmlns:a16="http://schemas.microsoft.com/office/drawing/2014/main" id="{F81302E0-8168-4D53-97D4-FE412160D6AC}"/>
                  </a:ext>
                </a:extLst>
              </p14:cNvPr>
              <p14:cNvContentPartPr/>
              <p14:nvPr/>
            </p14:nvContentPartPr>
            <p14:xfrm>
              <a:off x="5443292" y="3467609"/>
              <a:ext cx="411480" cy="61200"/>
            </p14:xfrm>
          </p:contentPart>
        </mc:Choice>
        <mc:Fallback>
          <p:pic>
            <p:nvPicPr>
              <p:cNvPr id="109" name="Freihand 108">
                <a:extLst>
                  <a:ext uri="{FF2B5EF4-FFF2-40B4-BE49-F238E27FC236}">
                    <a16:creationId xmlns:a16="http://schemas.microsoft.com/office/drawing/2014/main" id="{F81302E0-8168-4D53-97D4-FE412160D6A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434292" y="3458969"/>
                <a:ext cx="42912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10" name="Freihand 109">
                <a:extLst>
                  <a:ext uri="{FF2B5EF4-FFF2-40B4-BE49-F238E27FC236}">
                    <a16:creationId xmlns:a16="http://schemas.microsoft.com/office/drawing/2014/main" id="{E0A823A6-A125-48D2-AD85-0B38B9CBA4FC}"/>
                  </a:ext>
                </a:extLst>
              </p14:cNvPr>
              <p14:cNvContentPartPr/>
              <p14:nvPr/>
            </p14:nvContentPartPr>
            <p14:xfrm>
              <a:off x="3652652" y="3962609"/>
              <a:ext cx="304200" cy="21960"/>
            </p14:xfrm>
          </p:contentPart>
        </mc:Choice>
        <mc:Fallback>
          <p:pic>
            <p:nvPicPr>
              <p:cNvPr id="110" name="Freihand 109">
                <a:extLst>
                  <a:ext uri="{FF2B5EF4-FFF2-40B4-BE49-F238E27FC236}">
                    <a16:creationId xmlns:a16="http://schemas.microsoft.com/office/drawing/2014/main" id="{E0A823A6-A125-48D2-AD85-0B38B9CBA4F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44012" y="3953609"/>
                <a:ext cx="32184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2" name="Freihand 111">
                <a:extLst>
                  <a:ext uri="{FF2B5EF4-FFF2-40B4-BE49-F238E27FC236}">
                    <a16:creationId xmlns:a16="http://schemas.microsoft.com/office/drawing/2014/main" id="{84BE9150-8B35-4213-9835-E6A76CDD9AFB}"/>
                  </a:ext>
                </a:extLst>
              </p14:cNvPr>
              <p14:cNvContentPartPr/>
              <p14:nvPr/>
            </p14:nvContentPartPr>
            <p14:xfrm>
              <a:off x="4721852" y="3993209"/>
              <a:ext cx="549000" cy="48600"/>
            </p14:xfrm>
          </p:contentPart>
        </mc:Choice>
        <mc:Fallback>
          <p:pic>
            <p:nvPicPr>
              <p:cNvPr id="112" name="Freihand 111">
                <a:extLst>
                  <a:ext uri="{FF2B5EF4-FFF2-40B4-BE49-F238E27FC236}">
                    <a16:creationId xmlns:a16="http://schemas.microsoft.com/office/drawing/2014/main" id="{84BE9150-8B35-4213-9835-E6A76CDD9AF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713212" y="3984209"/>
                <a:ext cx="56664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4D9418D1-B0E7-44EC-AA7B-9ACFD5935EC8}"/>
                  </a:ext>
                </a:extLst>
              </p14:cNvPr>
              <p14:cNvContentPartPr/>
              <p14:nvPr/>
            </p14:nvContentPartPr>
            <p14:xfrm>
              <a:off x="5958812" y="3954689"/>
              <a:ext cx="592920" cy="72000"/>
            </p14:xfrm>
          </p:contentPart>
        </mc:Choice>
        <mc:Fallback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4D9418D1-B0E7-44EC-AA7B-9ACFD5935EC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949812" y="3946049"/>
                <a:ext cx="610560" cy="8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502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55B5D46-DD8F-4376-B72E-F70A25166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2p3s7-1">
            <a:hlinkClick r:id="" action="ppaction://media"/>
            <a:extLst>
              <a:ext uri="{FF2B5EF4-FFF2-40B4-BE49-F238E27FC236}">
                <a16:creationId xmlns:a16="http://schemas.microsoft.com/office/drawing/2014/main" id="{B9F7E670-C7ED-4CF8-BEBD-1BD4DB413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9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922B057-679B-4960-B47F-F8A4B6E049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49" t="9679" r="51575" b="9679"/>
          <a:stretch/>
        </p:blipFill>
        <p:spPr>
          <a:xfrm>
            <a:off x="1763610" y="0"/>
            <a:ext cx="5328740" cy="6820788"/>
          </a:xfrm>
          <a:prstGeom prst="rect">
            <a:avLst/>
          </a:prstGeom>
        </p:spPr>
      </p:pic>
      <p:pic>
        <p:nvPicPr>
          <p:cNvPr id="3" name="mm2p3s7-2(1)">
            <a:hlinkClick r:id="" action="ppaction://media"/>
            <a:extLst>
              <a:ext uri="{FF2B5EF4-FFF2-40B4-BE49-F238E27FC236}">
                <a16:creationId xmlns:a16="http://schemas.microsoft.com/office/drawing/2014/main" id="{B872B459-AAE2-4560-B4ED-1DE3408E7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57808E-11C7-4584-856B-125214BCB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mm2p3s8">
            <a:hlinkClick r:id="" action="ppaction://media"/>
            <a:extLst>
              <a:ext uri="{FF2B5EF4-FFF2-40B4-BE49-F238E27FC236}">
                <a16:creationId xmlns:a16="http://schemas.microsoft.com/office/drawing/2014/main" id="{20714880-2353-4914-A88C-F02DDB5FF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D780EC12-E6E0-426A-9F6A-9B3A49F51C8E}"/>
                  </a:ext>
                </a:extLst>
              </p14:cNvPr>
              <p14:cNvContentPartPr/>
              <p14:nvPr/>
            </p14:nvContentPartPr>
            <p14:xfrm>
              <a:off x="5614292" y="3134609"/>
              <a:ext cx="2642400" cy="3672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D780EC12-E6E0-426A-9F6A-9B3A49F51C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5292" y="3125969"/>
                <a:ext cx="2660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AECDC1E1-E035-40F8-8704-5B0A2C5A9F97}"/>
                  </a:ext>
                </a:extLst>
              </p14:cNvPr>
              <p14:cNvContentPartPr/>
              <p14:nvPr/>
            </p14:nvContentPartPr>
            <p14:xfrm>
              <a:off x="1604612" y="5913089"/>
              <a:ext cx="691200" cy="5616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AECDC1E1-E035-40F8-8704-5B0A2C5A9F9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5612" y="5904089"/>
                <a:ext cx="7088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0EEF461-979F-48A0-9BD8-14672D9E0408}"/>
                  </a:ext>
                </a:extLst>
              </p14:cNvPr>
              <p14:cNvContentPartPr/>
              <p14:nvPr/>
            </p14:nvContentPartPr>
            <p14:xfrm>
              <a:off x="6614372" y="5888969"/>
              <a:ext cx="976680" cy="7344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0EEF461-979F-48A0-9BD8-14672D9E04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05732" y="5880329"/>
                <a:ext cx="99432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FBF0AD54-0FE0-4349-8FAF-F77D68F338E3}"/>
                  </a:ext>
                </a:extLst>
              </p14:cNvPr>
              <p14:cNvContentPartPr/>
              <p14:nvPr/>
            </p14:nvContentPartPr>
            <p14:xfrm>
              <a:off x="3841292" y="2442329"/>
              <a:ext cx="1400040" cy="5976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FBF0AD54-0FE0-4349-8FAF-F77D68F338E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32652" y="2433329"/>
                <a:ext cx="1417680" cy="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070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30</Slides>
  <Notes>0</Notes>
  <HiddenSlides>0</HiddenSlides>
  <MMClips>30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Xu</cp:lastModifiedBy>
  <cp:revision>1758</cp:revision>
  <dcterms:created xsi:type="dcterms:W3CDTF">2005-10-14T14:03:22Z</dcterms:created>
  <dcterms:modified xsi:type="dcterms:W3CDTF">2020-11-23T17:14:20Z</dcterms:modified>
</cp:coreProperties>
</file>